
<file path=[Content_Types].xml><?xml version="1.0" encoding="utf-8"?>
<Types xmlns="http://schemas.openxmlformats.org/package/2006/content-types">
  <Default Extension="mp3" ContentType="audio/mpeg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2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3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theme/theme4.xml" ContentType="application/vnd.openxmlformats-officedocument.theme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5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theme/theme6.xml" ContentType="application/vnd.openxmlformats-officedocument.theme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theme/theme7.xml" ContentType="application/vnd.openxmlformats-officedocument.theme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72" r:id="rId1"/>
    <p:sldMasterId id="2147483723" r:id="rId2"/>
    <p:sldMasterId id="2147483757" r:id="rId3"/>
    <p:sldMasterId id="2147483786" r:id="rId4"/>
    <p:sldMasterId id="2147483823" r:id="rId5"/>
    <p:sldMasterId id="2147483857" r:id="rId6"/>
    <p:sldMasterId id="2147483895" r:id="rId7"/>
    <p:sldMasterId id="2147484070" r:id="rId8"/>
  </p:sldMasterIdLst>
  <p:notesMasterIdLst>
    <p:notesMasterId r:id="rId32"/>
  </p:notesMasterIdLst>
  <p:sldIdLst>
    <p:sldId id="347" r:id="rId9"/>
    <p:sldId id="348" r:id="rId10"/>
    <p:sldId id="341" r:id="rId11"/>
    <p:sldId id="330" r:id="rId12"/>
    <p:sldId id="333" r:id="rId13"/>
    <p:sldId id="339" r:id="rId14"/>
    <p:sldId id="342" r:id="rId15"/>
    <p:sldId id="274" r:id="rId16"/>
    <p:sldId id="275" r:id="rId17"/>
    <p:sldId id="276" r:id="rId18"/>
    <p:sldId id="277" r:id="rId19"/>
    <p:sldId id="278" r:id="rId20"/>
    <p:sldId id="343" r:id="rId21"/>
    <p:sldId id="316" r:id="rId22"/>
    <p:sldId id="313" r:id="rId23"/>
    <p:sldId id="315" r:id="rId24"/>
    <p:sldId id="317" r:id="rId25"/>
    <p:sldId id="344" r:id="rId26"/>
    <p:sldId id="336" r:id="rId27"/>
    <p:sldId id="283" r:id="rId28"/>
    <p:sldId id="345" r:id="rId29"/>
    <p:sldId id="338" r:id="rId30"/>
    <p:sldId id="346" r:id="rId31"/>
  </p:sldIdLst>
  <p:sldSz cx="9144000" cy="5143500" type="screen16x9"/>
  <p:notesSz cx="6858000" cy="9144000"/>
  <p:embeddedFontLst>
    <p:embeddedFont>
      <p:font typeface="PT Serif" panose="020B0604020202020204" charset="0"/>
      <p:regular r:id="rId33"/>
      <p:bold r:id="rId34"/>
      <p:italic r:id="rId35"/>
      <p:boldItalic r:id="rId36"/>
    </p:embeddedFont>
    <p:embeddedFont>
      <p:font typeface="Nunito" panose="020B0604020202020204" charset="0"/>
      <p:regular r:id="rId37"/>
      <p:bold r:id="rId38"/>
      <p:italic r:id="rId39"/>
      <p:boldItalic r:id="rId40"/>
    </p:embeddedFont>
    <p:embeddedFont>
      <p:font typeface="Patrick Hand" panose="020B0604020202020204" charset="0"/>
      <p:regular r:id="rId41"/>
    </p:embeddedFont>
    <p:embeddedFont>
      <p:font typeface="Mansalva" panose="020B0604020202020204" charset="0"/>
      <p:regular r:id="rId42"/>
    </p:embeddedFont>
    <p:embeddedFont>
      <p:font typeface="Nunito Light" panose="020B0604020202020204" charset="0"/>
      <p:regular r:id="rId43"/>
      <p:italic r:id="rId44"/>
    </p:embeddedFont>
    <p:embeddedFont>
      <p:font typeface="Gochi Hand" panose="020B0604020202020204" charset="0"/>
      <p:regular r:id="rId45"/>
    </p:embeddedFont>
    <p:embeddedFont>
      <p:font typeface="Tahoma" panose="020B0604030504040204" pitchFamily="34" charset="0"/>
      <p:regular r:id="rId46"/>
      <p:bold r:id="rId47"/>
    </p:embeddedFont>
    <p:embeddedFont>
      <p:font typeface="Catamaran" panose="020B0604020202020204" charset="0"/>
      <p:regular r:id="rId48"/>
      <p:bold r:id="rId49"/>
    </p:embeddedFont>
    <p:embeddedFont>
      <p:font typeface="Raleway Thin" panose="020B0604020202020204" charset="0"/>
      <p:regular r:id="rId50"/>
      <p:italic r:id="rId51"/>
    </p:embeddedFont>
    <p:embeddedFont>
      <p:font typeface="Signika" panose="020B0604020202020204" charset="0"/>
      <p:regular r:id="rId52"/>
      <p:bold r:id="rId53"/>
    </p:embeddedFont>
    <p:embeddedFont>
      <p:font typeface="Athiti Medium" panose="00000600000000000000" charset="-34"/>
      <p:regular r:id="rId54"/>
      <p:bold r:id="rId55"/>
    </p:embeddedFont>
    <p:embeddedFont>
      <p:font typeface="Open Sans" panose="020B0604020202020204" charset="0"/>
      <p:regular r:id="rId56"/>
      <p:bold r:id="rId57"/>
      <p:italic r:id="rId58"/>
      <p:boldItalic r:id="rId59"/>
    </p:embeddedFont>
    <p:embeddedFont>
      <p:font typeface="Roboto" panose="02000000000000000000" pitchFamily="2" charset="0"/>
      <p:regular r:id="rId60"/>
      <p:bold r:id="rId61"/>
      <p:italic r:id="rId62"/>
      <p:boldItalic r:id="rId63"/>
    </p:embeddedFont>
    <p:embeddedFont>
      <p:font typeface="UTM HelvetIns" pitchFamily="2" charset="0"/>
      <p:regular r:id="rId64"/>
    </p:embeddedFont>
    <p:embeddedFont>
      <p:font typeface="Ubuntu Light" panose="020B0604020202020204" charset="0"/>
      <p:regular r:id="rId65"/>
      <p:bold r:id="rId66"/>
      <p:italic r:id="rId67"/>
      <p:boldItalic r:id="rId68"/>
    </p:embeddedFont>
    <p:embeddedFont>
      <p:font typeface="Roboto Condensed Light" panose="02000000000000000000" pitchFamily="2" charset="0"/>
      <p:regular r:id="rId69"/>
      <p:italic r:id="rId70"/>
    </p:embeddedFont>
    <p:embeddedFont>
      <p:font typeface="Boogaloo" panose="020B0604020202020204" charset="0"/>
      <p:regular r:id="rId71"/>
    </p:embeddedFont>
    <p:embeddedFont>
      <p:font typeface="Gorditas" panose="020B0604020202020204" charset="0"/>
      <p:regular r:id="rId72"/>
      <p:bold r:id="rId73"/>
    </p:embeddedFont>
    <p:embeddedFont>
      <p:font typeface="Mouse Memoirs" panose="020B0604020202020204" charset="0"/>
      <p:regular r:id="rId74"/>
    </p:embeddedFont>
    <p:embeddedFont>
      <p:font typeface="Verdana" panose="020B0604030504040204" pitchFamily="34" charset="0"/>
      <p:regular r:id="rId75"/>
      <p:bold r:id="rId76"/>
      <p:italic r:id="rId77"/>
      <p:boldItalic r:id="rId78"/>
    </p:embeddedFont>
    <p:embeddedFont>
      <p:font typeface="Lato" panose="020B0604020202020204" charset="0"/>
      <p:regular r:id="rId79"/>
      <p:bold r:id="rId80"/>
      <p:italic r:id="rId81"/>
      <p:boldItalic r:id="rId82"/>
    </p:embeddedFont>
    <p:embeddedFont>
      <p:font typeface="宋体" panose="02010600030101010101" pitchFamily="2" charset="-122"/>
      <p:regular r:id="rId83"/>
    </p:embeddedFont>
    <p:embeddedFont>
      <p:font typeface="Euphoria Script" panose="020B0604020202020204" charset="0"/>
      <p:regular r:id="rId84"/>
    </p:embeddedFont>
    <p:embeddedFont>
      <p:font typeface="Ubuntu" panose="020B0604020202020204" charset="0"/>
      <p:regular r:id="rId85"/>
      <p:bold r:id="rId86"/>
      <p:italic r:id="rId87"/>
      <p:boldItalic r:id="rId88"/>
    </p:embeddedFont>
    <p:embeddedFont>
      <p:font typeface="Century Gothic" panose="020B0502020202020204" pitchFamily="34" charset="0"/>
      <p:regular r:id="rId89"/>
      <p:bold r:id="rId90"/>
      <p:italic r:id="rId91"/>
      <p:boldItalic r:id="rId92"/>
    </p:embeddedFont>
    <p:embeddedFont>
      <p:font typeface="Cambria Math" panose="02040503050406030204" pitchFamily="18" charset="0"/>
      <p:regular r:id="rId93"/>
    </p:embeddedFont>
    <p:embeddedFont>
      <p:font typeface="Athiti" panose="020B0604020202020204" charset="0"/>
      <p:regular r:id="rId94"/>
      <p:bold r:id="rId95"/>
    </p:embeddedFont>
    <p:embeddedFont>
      <p:font typeface="Calibri" panose="020F0502020204030204" pitchFamily="34" charset="0"/>
      <p:regular r:id="rId96"/>
      <p:bold r:id="rId97"/>
      <p:italic r:id="rId98"/>
      <p:boldItalic r:id="rId99"/>
    </p:embeddedFont>
    <p:embeddedFont>
      <p:font typeface="Fira Sans Extra Condensed Medium" panose="020B0604020202020204" charset="0"/>
      <p:regular r:id="rId100"/>
      <p:bold r:id="rId101"/>
      <p:italic r:id="rId102"/>
      <p:boldItalic r:id="rId103"/>
    </p:embeddedFont>
    <p:embeddedFont>
      <p:font typeface="Jokerman" panose="04090605060D06020702" pitchFamily="82" charset="0"/>
      <p:regular r:id="rId104"/>
    </p:embeddedFont>
    <p:embeddedFont>
      <p:font typeface="Fujiyama" panose="02020500000000000000" pitchFamily="18" charset="0"/>
      <p:regular r:id="rId105"/>
    </p:embeddedFont>
    <p:embeddedFont>
      <p:font typeface="Alfa Slab One" panose="020B0604020202020204" charset="0"/>
      <p:regular r:id="rId106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  <p15:guide id="3" orient="horz" pos="16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5C7E9"/>
    <a:srgbClr val="C5DC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115" d="100"/>
          <a:sy n="115" d="100"/>
        </p:scale>
        <p:origin x="542" y="67"/>
      </p:cViewPr>
      <p:guideLst>
        <p:guide orient="horz" pos="2160"/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8.xml"/><Relationship Id="rId21" Type="http://schemas.openxmlformats.org/officeDocument/2006/relationships/slide" Target="slides/slide13.xml"/><Relationship Id="rId42" Type="http://schemas.openxmlformats.org/officeDocument/2006/relationships/font" Target="fonts/font10.fntdata"/><Relationship Id="rId47" Type="http://schemas.openxmlformats.org/officeDocument/2006/relationships/font" Target="fonts/font15.fntdata"/><Relationship Id="rId63" Type="http://schemas.openxmlformats.org/officeDocument/2006/relationships/font" Target="fonts/font31.fntdata"/><Relationship Id="rId68" Type="http://schemas.openxmlformats.org/officeDocument/2006/relationships/font" Target="fonts/font36.fntdata"/><Relationship Id="rId84" Type="http://schemas.openxmlformats.org/officeDocument/2006/relationships/font" Target="fonts/font52.fntdata"/><Relationship Id="rId89" Type="http://schemas.openxmlformats.org/officeDocument/2006/relationships/font" Target="fonts/font57.fntdata"/><Relationship Id="rId16" Type="http://schemas.openxmlformats.org/officeDocument/2006/relationships/slide" Target="slides/slide8.xml"/><Relationship Id="rId107" Type="http://schemas.openxmlformats.org/officeDocument/2006/relationships/presProps" Target="presProps.xml"/><Relationship Id="rId11" Type="http://schemas.openxmlformats.org/officeDocument/2006/relationships/slide" Target="slides/slide3.xml"/><Relationship Id="rId32" Type="http://schemas.openxmlformats.org/officeDocument/2006/relationships/notesMaster" Target="notesMasters/notesMaster1.xml"/><Relationship Id="rId37" Type="http://schemas.openxmlformats.org/officeDocument/2006/relationships/font" Target="fonts/font5.fntdata"/><Relationship Id="rId53" Type="http://schemas.openxmlformats.org/officeDocument/2006/relationships/font" Target="fonts/font21.fntdata"/><Relationship Id="rId58" Type="http://schemas.openxmlformats.org/officeDocument/2006/relationships/font" Target="fonts/font26.fntdata"/><Relationship Id="rId74" Type="http://schemas.openxmlformats.org/officeDocument/2006/relationships/font" Target="fonts/font42.fntdata"/><Relationship Id="rId79" Type="http://schemas.openxmlformats.org/officeDocument/2006/relationships/font" Target="fonts/font47.fntdata"/><Relationship Id="rId102" Type="http://schemas.openxmlformats.org/officeDocument/2006/relationships/font" Target="fonts/font70.fntdata"/><Relationship Id="rId5" Type="http://schemas.openxmlformats.org/officeDocument/2006/relationships/slideMaster" Target="slideMasters/slideMaster5.xml"/><Relationship Id="rId90" Type="http://schemas.openxmlformats.org/officeDocument/2006/relationships/font" Target="fonts/font58.fntdata"/><Relationship Id="rId95" Type="http://schemas.openxmlformats.org/officeDocument/2006/relationships/font" Target="fonts/font63.fntdata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43" Type="http://schemas.openxmlformats.org/officeDocument/2006/relationships/font" Target="fonts/font11.fntdata"/><Relationship Id="rId48" Type="http://schemas.openxmlformats.org/officeDocument/2006/relationships/font" Target="fonts/font16.fntdata"/><Relationship Id="rId64" Type="http://schemas.openxmlformats.org/officeDocument/2006/relationships/font" Target="fonts/font32.fntdata"/><Relationship Id="rId69" Type="http://schemas.openxmlformats.org/officeDocument/2006/relationships/font" Target="fonts/font37.fntdata"/><Relationship Id="rId80" Type="http://schemas.openxmlformats.org/officeDocument/2006/relationships/font" Target="fonts/font48.fntdata"/><Relationship Id="rId85" Type="http://schemas.openxmlformats.org/officeDocument/2006/relationships/font" Target="fonts/font53.fntdata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33" Type="http://schemas.openxmlformats.org/officeDocument/2006/relationships/font" Target="fonts/font1.fntdata"/><Relationship Id="rId38" Type="http://schemas.openxmlformats.org/officeDocument/2006/relationships/font" Target="fonts/font6.fntdata"/><Relationship Id="rId59" Type="http://schemas.openxmlformats.org/officeDocument/2006/relationships/font" Target="fonts/font27.fntdata"/><Relationship Id="rId103" Type="http://schemas.openxmlformats.org/officeDocument/2006/relationships/font" Target="fonts/font71.fntdata"/><Relationship Id="rId108" Type="http://schemas.openxmlformats.org/officeDocument/2006/relationships/viewProps" Target="viewProps.xml"/><Relationship Id="rId54" Type="http://schemas.openxmlformats.org/officeDocument/2006/relationships/font" Target="fonts/font22.fntdata"/><Relationship Id="rId70" Type="http://schemas.openxmlformats.org/officeDocument/2006/relationships/font" Target="fonts/font38.fntdata"/><Relationship Id="rId75" Type="http://schemas.openxmlformats.org/officeDocument/2006/relationships/font" Target="fonts/font43.fntdata"/><Relationship Id="rId91" Type="http://schemas.openxmlformats.org/officeDocument/2006/relationships/font" Target="fonts/font59.fntdata"/><Relationship Id="rId96" Type="http://schemas.openxmlformats.org/officeDocument/2006/relationships/font" Target="fonts/font64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font" Target="fonts/font4.fntdata"/><Relationship Id="rId49" Type="http://schemas.openxmlformats.org/officeDocument/2006/relationships/font" Target="fonts/font17.fntdata"/><Relationship Id="rId57" Type="http://schemas.openxmlformats.org/officeDocument/2006/relationships/font" Target="fonts/font25.fntdata"/><Relationship Id="rId106" Type="http://schemas.openxmlformats.org/officeDocument/2006/relationships/font" Target="fonts/font74.fntdata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font" Target="fonts/font12.fntdata"/><Relationship Id="rId52" Type="http://schemas.openxmlformats.org/officeDocument/2006/relationships/font" Target="fonts/font20.fntdata"/><Relationship Id="rId60" Type="http://schemas.openxmlformats.org/officeDocument/2006/relationships/font" Target="fonts/font28.fntdata"/><Relationship Id="rId65" Type="http://schemas.openxmlformats.org/officeDocument/2006/relationships/font" Target="fonts/font33.fntdata"/><Relationship Id="rId73" Type="http://schemas.openxmlformats.org/officeDocument/2006/relationships/font" Target="fonts/font41.fntdata"/><Relationship Id="rId78" Type="http://schemas.openxmlformats.org/officeDocument/2006/relationships/font" Target="fonts/font46.fntdata"/><Relationship Id="rId81" Type="http://schemas.openxmlformats.org/officeDocument/2006/relationships/font" Target="fonts/font49.fntdata"/><Relationship Id="rId86" Type="http://schemas.openxmlformats.org/officeDocument/2006/relationships/font" Target="fonts/font54.fntdata"/><Relationship Id="rId94" Type="http://schemas.openxmlformats.org/officeDocument/2006/relationships/font" Target="fonts/font62.fntdata"/><Relationship Id="rId99" Type="http://schemas.openxmlformats.org/officeDocument/2006/relationships/font" Target="fonts/font67.fntdata"/><Relationship Id="rId101" Type="http://schemas.openxmlformats.org/officeDocument/2006/relationships/font" Target="fonts/font69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39" Type="http://schemas.openxmlformats.org/officeDocument/2006/relationships/font" Target="fonts/font7.fntdata"/><Relationship Id="rId109" Type="http://schemas.openxmlformats.org/officeDocument/2006/relationships/theme" Target="theme/theme1.xml"/><Relationship Id="rId34" Type="http://schemas.openxmlformats.org/officeDocument/2006/relationships/font" Target="fonts/font2.fntdata"/><Relationship Id="rId50" Type="http://schemas.openxmlformats.org/officeDocument/2006/relationships/font" Target="fonts/font18.fntdata"/><Relationship Id="rId55" Type="http://schemas.openxmlformats.org/officeDocument/2006/relationships/font" Target="fonts/font23.fntdata"/><Relationship Id="rId76" Type="http://schemas.openxmlformats.org/officeDocument/2006/relationships/font" Target="fonts/font44.fntdata"/><Relationship Id="rId97" Type="http://schemas.openxmlformats.org/officeDocument/2006/relationships/font" Target="fonts/font65.fntdata"/><Relationship Id="rId104" Type="http://schemas.openxmlformats.org/officeDocument/2006/relationships/font" Target="fonts/font72.fntdata"/><Relationship Id="rId7" Type="http://schemas.openxmlformats.org/officeDocument/2006/relationships/slideMaster" Target="slideMasters/slideMaster7.xml"/><Relationship Id="rId71" Type="http://schemas.openxmlformats.org/officeDocument/2006/relationships/font" Target="fonts/font39.fntdata"/><Relationship Id="rId92" Type="http://schemas.openxmlformats.org/officeDocument/2006/relationships/font" Target="fonts/font60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1.xml"/><Relationship Id="rId24" Type="http://schemas.openxmlformats.org/officeDocument/2006/relationships/slide" Target="slides/slide16.xml"/><Relationship Id="rId40" Type="http://schemas.openxmlformats.org/officeDocument/2006/relationships/font" Target="fonts/font8.fntdata"/><Relationship Id="rId45" Type="http://schemas.openxmlformats.org/officeDocument/2006/relationships/font" Target="fonts/font13.fntdata"/><Relationship Id="rId66" Type="http://schemas.openxmlformats.org/officeDocument/2006/relationships/font" Target="fonts/font34.fntdata"/><Relationship Id="rId87" Type="http://schemas.openxmlformats.org/officeDocument/2006/relationships/font" Target="fonts/font55.fntdata"/><Relationship Id="rId110" Type="http://schemas.openxmlformats.org/officeDocument/2006/relationships/tableStyles" Target="tableStyles.xml"/><Relationship Id="rId61" Type="http://schemas.openxmlformats.org/officeDocument/2006/relationships/font" Target="fonts/font29.fntdata"/><Relationship Id="rId82" Type="http://schemas.openxmlformats.org/officeDocument/2006/relationships/font" Target="fonts/font50.fntdata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30" Type="http://schemas.openxmlformats.org/officeDocument/2006/relationships/slide" Target="slides/slide22.xml"/><Relationship Id="rId35" Type="http://schemas.openxmlformats.org/officeDocument/2006/relationships/font" Target="fonts/font3.fntdata"/><Relationship Id="rId56" Type="http://schemas.openxmlformats.org/officeDocument/2006/relationships/font" Target="fonts/font24.fntdata"/><Relationship Id="rId77" Type="http://schemas.openxmlformats.org/officeDocument/2006/relationships/font" Target="fonts/font45.fntdata"/><Relationship Id="rId100" Type="http://schemas.openxmlformats.org/officeDocument/2006/relationships/font" Target="fonts/font68.fntdata"/><Relationship Id="rId105" Type="http://schemas.openxmlformats.org/officeDocument/2006/relationships/font" Target="fonts/font73.fntdata"/><Relationship Id="rId8" Type="http://schemas.openxmlformats.org/officeDocument/2006/relationships/slideMaster" Target="slideMasters/slideMaster8.xml"/><Relationship Id="rId51" Type="http://schemas.openxmlformats.org/officeDocument/2006/relationships/font" Target="fonts/font19.fntdata"/><Relationship Id="rId72" Type="http://schemas.openxmlformats.org/officeDocument/2006/relationships/font" Target="fonts/font40.fntdata"/><Relationship Id="rId93" Type="http://schemas.openxmlformats.org/officeDocument/2006/relationships/font" Target="fonts/font61.fntdata"/><Relationship Id="rId98" Type="http://schemas.openxmlformats.org/officeDocument/2006/relationships/font" Target="fonts/font66.fntdata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7.xml"/><Relationship Id="rId46" Type="http://schemas.openxmlformats.org/officeDocument/2006/relationships/font" Target="fonts/font14.fntdata"/><Relationship Id="rId67" Type="http://schemas.openxmlformats.org/officeDocument/2006/relationships/font" Target="fonts/font35.fntdata"/><Relationship Id="rId20" Type="http://schemas.openxmlformats.org/officeDocument/2006/relationships/slide" Target="slides/slide12.xml"/><Relationship Id="rId41" Type="http://schemas.openxmlformats.org/officeDocument/2006/relationships/font" Target="fonts/font9.fntdata"/><Relationship Id="rId62" Type="http://schemas.openxmlformats.org/officeDocument/2006/relationships/font" Target="fonts/font30.fntdata"/><Relationship Id="rId83" Type="http://schemas.openxmlformats.org/officeDocument/2006/relationships/font" Target="fonts/font51.fntdata"/><Relationship Id="rId88" Type="http://schemas.openxmlformats.org/officeDocument/2006/relationships/font" Target="fonts/font5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29B034-525C-4D2F-B83C-BC9C3736CF45}" type="datetimeFigureOut">
              <a:rPr lang="en-US" smtClean="0"/>
              <a:t>4/11/2024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9015214-6273-4C34-9328-94CBD249D8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08855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56156D-592E-4B4D-8772-D689FB057AF4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32034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56156D-592E-4B4D-8772-D689FB057AF4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2650351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56156D-592E-4B4D-8772-D689FB057AF4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025048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9" name="Google Shape;4129;g9a54481165_0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30" name="Google Shape;4130;g9a54481165_0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777649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56156D-592E-4B4D-8772-D689FB057AF4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4034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Google Shape;2078;g6408f5a9af_1_3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9" name="Google Shape;2079;g6408f5a9af_1_3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03186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5" name="Google Shape;2285;g77cf0412cd_0_38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86" name="Google Shape;2286;g77cf0412cd_0_38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8154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1" name="Google Shape;2661;gbfe78c4662_0_12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2" name="Google Shape;2662;gbfe78c4662_0_12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90108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2" name="Google Shape;1502;gbe0e1090f1_0_29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3" name="Google Shape;1503;gbe0e1090f1_0_29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6649462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256156D-592E-4B4D-8772-D689FB057AF4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97957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1" name="Google Shape;4141;g9a06994194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42" name="Google Shape;4142;g9a06994194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043630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home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6.xml"/><Relationship Id="rId5" Type="http://schemas.openxmlformats.org/officeDocument/2006/relationships/hyperlink" Target="https://stories.freepik.com/" TargetMode="External"/><Relationship Id="rId4" Type="http://schemas.openxmlformats.org/officeDocument/2006/relationships/hyperlink" Target="https://www.freepik.com/home" TargetMode="Externa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7.xml"/><Relationship Id="rId4" Type="http://schemas.openxmlformats.org/officeDocument/2006/relationships/hyperlink" Target="https://www.freepik.com/" TargetMode="Externa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8.xml"/><Relationship Id="rId4" Type="http://schemas.openxmlformats.org/officeDocument/2006/relationships/hyperlink" Target="https://www.freepik.com/" TargetMode="Externa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s://www.freepik.com/" TargetMode="Externa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"/>
          <p:cNvSpPr txBox="1">
            <a:spLocks noGrp="1"/>
          </p:cNvSpPr>
          <p:nvPr>
            <p:ph type="body" idx="1"/>
          </p:nvPr>
        </p:nvSpPr>
        <p:spPr>
          <a:xfrm>
            <a:off x="720100" y="1082001"/>
            <a:ext cx="7785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29209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AutoNum type="arabicPeriod"/>
              <a:defRPr sz="1200"/>
            </a:lvl1pPr>
            <a:lvl2pPr marL="914378" lvl="1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alphaLcPeriod"/>
              <a:defRPr/>
            </a:lvl2pPr>
            <a:lvl3pPr marL="1371566" lvl="2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romanLcPeriod"/>
              <a:defRPr/>
            </a:lvl3pPr>
            <a:lvl4pPr marL="1828754" lvl="3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arabicPeriod"/>
              <a:defRPr/>
            </a:lvl4pPr>
            <a:lvl5pPr marL="2285943" lvl="4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alphaLcPeriod"/>
              <a:defRPr/>
            </a:lvl5pPr>
            <a:lvl6pPr marL="2743132" lvl="5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romanLcPeriod"/>
              <a:defRPr/>
            </a:lvl6pPr>
            <a:lvl7pPr marL="3200320" lvl="6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arabicPeriod"/>
              <a:defRPr/>
            </a:lvl7pPr>
            <a:lvl8pPr marL="3657509" lvl="7" indent="-317492">
              <a:spcBef>
                <a:spcPts val="1600"/>
              </a:spcBef>
              <a:spcAft>
                <a:spcPts val="0"/>
              </a:spcAft>
              <a:buSzPts val="1400"/>
              <a:buFont typeface="Josefin Slab Thin"/>
              <a:buAutoNum type="alphaLcPeriod"/>
              <a:defRPr/>
            </a:lvl8pPr>
            <a:lvl9pPr marL="4114697" lvl="8" indent="-317492">
              <a:spcBef>
                <a:spcPts val="1600"/>
              </a:spcBef>
              <a:spcAft>
                <a:spcPts val="1600"/>
              </a:spcAft>
              <a:buSzPts val="1400"/>
              <a:buFont typeface="Josefin Slab Thin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title"/>
          </p:nvPr>
        </p:nvSpPr>
        <p:spPr>
          <a:xfrm>
            <a:off x="726600" y="395375"/>
            <a:ext cx="76845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214047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 and four columns 2">
    <p:bg>
      <p:bgPr>
        <a:solidFill>
          <a:schemeClr val="accent4"/>
        </a:solidFill>
        <a:effectLst/>
      </p:bgPr>
    </p:bg>
    <p:spTree>
      <p:nvGrpSpPr>
        <p:cNvPr id="1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17"/>
          <p:cNvSpPr txBox="1">
            <a:spLocks noGrp="1"/>
          </p:cNvSpPr>
          <p:nvPr>
            <p:ph type="ctrTitle"/>
          </p:nvPr>
        </p:nvSpPr>
        <p:spPr>
          <a:xfrm>
            <a:off x="864023" y="3098825"/>
            <a:ext cx="2122800" cy="36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1"/>
          </p:nvPr>
        </p:nvSpPr>
        <p:spPr>
          <a:xfrm>
            <a:off x="864025" y="3372412"/>
            <a:ext cx="2122800" cy="5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ctrTitle" idx="2"/>
          </p:nvPr>
        </p:nvSpPr>
        <p:spPr>
          <a:xfrm>
            <a:off x="864000" y="2071887"/>
            <a:ext cx="2122800" cy="36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3"/>
          </p:nvPr>
        </p:nvSpPr>
        <p:spPr>
          <a:xfrm>
            <a:off x="863998" y="1522300"/>
            <a:ext cx="2122800" cy="59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ctrTitle" idx="4"/>
          </p:nvPr>
        </p:nvSpPr>
        <p:spPr>
          <a:xfrm>
            <a:off x="6157048" y="3098825"/>
            <a:ext cx="2122800" cy="36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5"/>
          </p:nvPr>
        </p:nvSpPr>
        <p:spPr>
          <a:xfrm>
            <a:off x="6157050" y="3372412"/>
            <a:ext cx="2122800" cy="5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grpSp>
        <p:nvGrpSpPr>
          <p:cNvPr id="172" name="Google Shape;172;p17"/>
          <p:cNvGrpSpPr/>
          <p:nvPr/>
        </p:nvGrpSpPr>
        <p:grpSpPr>
          <a:xfrm>
            <a:off x="1246613" y="540179"/>
            <a:ext cx="7429692" cy="4199282"/>
            <a:chOff x="1246613" y="540178"/>
            <a:chExt cx="7429692" cy="4199282"/>
          </a:xfrm>
        </p:grpSpPr>
        <p:sp>
          <p:nvSpPr>
            <p:cNvPr id="173" name="Google Shape;173;p17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" name="Google Shape;174;p17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" name="Google Shape;175;p17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6" name="Google Shape;176;p17"/>
          <p:cNvSpPr txBox="1">
            <a:spLocks noGrp="1"/>
          </p:cNvSpPr>
          <p:nvPr>
            <p:ph type="ctrTitle" idx="6"/>
          </p:nvPr>
        </p:nvSpPr>
        <p:spPr>
          <a:xfrm>
            <a:off x="6157025" y="2071887"/>
            <a:ext cx="2122800" cy="36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7" name="Google Shape;177;p17"/>
          <p:cNvSpPr txBox="1">
            <a:spLocks noGrp="1"/>
          </p:cNvSpPr>
          <p:nvPr>
            <p:ph type="subTitle" idx="7"/>
          </p:nvPr>
        </p:nvSpPr>
        <p:spPr>
          <a:xfrm>
            <a:off x="6157048" y="1522300"/>
            <a:ext cx="2122800" cy="59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78" name="Google Shape;178;p17"/>
          <p:cNvSpPr txBox="1">
            <a:spLocks noGrp="1"/>
          </p:cNvSpPr>
          <p:nvPr>
            <p:ph type="title" idx="8"/>
          </p:nvPr>
        </p:nvSpPr>
        <p:spPr>
          <a:xfrm>
            <a:off x="726600" y="395375"/>
            <a:ext cx="76845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234839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5">
  <p:cSld name="Title and Body5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25"/>
          <p:cNvSpPr/>
          <p:nvPr/>
        </p:nvSpPr>
        <p:spPr>
          <a:xfrm>
            <a:off x="-7225" y="638275"/>
            <a:ext cx="9158400" cy="5502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25" name="Google Shape;125;p25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126" name="Google Shape;126;p25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62C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" name="Google Shape;127;p25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28" name="Google Shape;128;p25">
            <a:hlinkClick r:id="" action="ppaction://noaction"/>
          </p:cNvPr>
          <p:cNvSpPr txBox="1">
            <a:spLocks noGrp="1"/>
          </p:cNvSpPr>
          <p:nvPr>
            <p:ph type="title"/>
          </p:nvPr>
        </p:nvSpPr>
        <p:spPr>
          <a:xfrm>
            <a:off x="5104875" y="2218200"/>
            <a:ext cx="2164800" cy="113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25"/>
          <p:cNvSpPr txBox="1">
            <a:spLocks noGrp="1"/>
          </p:cNvSpPr>
          <p:nvPr>
            <p:ph type="subTitle" idx="1"/>
          </p:nvPr>
        </p:nvSpPr>
        <p:spPr>
          <a:xfrm>
            <a:off x="1586850" y="640375"/>
            <a:ext cx="59703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707657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2">
  <p:cSld name="Section Header2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6"/>
          <p:cNvSpPr/>
          <p:nvPr/>
        </p:nvSpPr>
        <p:spPr>
          <a:xfrm>
            <a:off x="-1200" y="2571750"/>
            <a:ext cx="9159900" cy="18510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32" name="Google Shape;132;p26"/>
          <p:cNvGrpSpPr/>
          <p:nvPr/>
        </p:nvGrpSpPr>
        <p:grpSpPr>
          <a:xfrm>
            <a:off x="-1533" y="4422634"/>
            <a:ext cx="9150702" cy="720905"/>
            <a:chOff x="6554556" y="4623505"/>
            <a:chExt cx="7127825" cy="720905"/>
          </a:xfrm>
        </p:grpSpPr>
        <p:sp>
          <p:nvSpPr>
            <p:cNvPr id="133" name="Google Shape;133;p26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" name="Google Shape;134;p26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35" name="Google Shape;135;p26"/>
          <p:cNvSpPr txBox="1">
            <a:spLocks noGrp="1"/>
          </p:cNvSpPr>
          <p:nvPr>
            <p:ph type="title"/>
          </p:nvPr>
        </p:nvSpPr>
        <p:spPr>
          <a:xfrm>
            <a:off x="720900" y="554926"/>
            <a:ext cx="3851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6" name="Google Shape;136;p26"/>
          <p:cNvSpPr txBox="1">
            <a:spLocks noGrp="1"/>
          </p:cNvSpPr>
          <p:nvPr>
            <p:ph type="subTitle" idx="1"/>
          </p:nvPr>
        </p:nvSpPr>
        <p:spPr>
          <a:xfrm>
            <a:off x="720900" y="1300343"/>
            <a:ext cx="38511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610925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6">
  <p:cSld name="Title and Body6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7"/>
          <p:cNvSpPr/>
          <p:nvPr/>
        </p:nvSpPr>
        <p:spPr>
          <a:xfrm>
            <a:off x="-7225" y="638275"/>
            <a:ext cx="9158400" cy="5502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39" name="Google Shape;139;p27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140" name="Google Shape;140;p27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" name="Google Shape;141;p27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2" name="Google Shape;142;p27">
            <a:hlinkClick r:id="" action="ppaction://noaction"/>
          </p:cNvPr>
          <p:cNvSpPr txBox="1">
            <a:spLocks noGrp="1"/>
          </p:cNvSpPr>
          <p:nvPr>
            <p:ph type="title"/>
          </p:nvPr>
        </p:nvSpPr>
        <p:spPr>
          <a:xfrm>
            <a:off x="5104875" y="2218200"/>
            <a:ext cx="2164800" cy="113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3" name="Google Shape;143;p27"/>
          <p:cNvSpPr txBox="1">
            <a:spLocks noGrp="1"/>
          </p:cNvSpPr>
          <p:nvPr>
            <p:ph type="subTitle" idx="1"/>
          </p:nvPr>
        </p:nvSpPr>
        <p:spPr>
          <a:xfrm>
            <a:off x="1586850" y="640375"/>
            <a:ext cx="59703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33277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28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" name="Google Shape;146;p28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147" name="Google Shape;147;p28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148" name="Google Shape;148;p28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84232736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7">
  <p:cSld name="Title and Body7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29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2" name="Google Shape;152;p29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sp>
        <p:nvSpPr>
          <p:cNvPr id="153" name="Google Shape;153;p29"/>
          <p:cNvSpPr txBox="1">
            <a:spLocks noGrp="1"/>
          </p:cNvSpPr>
          <p:nvPr>
            <p:ph type="title" idx="2"/>
          </p:nvPr>
        </p:nvSpPr>
        <p:spPr>
          <a:xfrm>
            <a:off x="1590350" y="1873750"/>
            <a:ext cx="5963400" cy="21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4" name="Google Shape;154;p29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155" name="Google Shape;155;p29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" name="Google Shape;156;p29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10792844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8">
  <p:cSld name="Title and Body8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30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" name="Google Shape;159;p30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sp>
        <p:nvSpPr>
          <p:cNvPr id="160" name="Google Shape;160;p30"/>
          <p:cNvSpPr txBox="1">
            <a:spLocks noGrp="1"/>
          </p:cNvSpPr>
          <p:nvPr>
            <p:ph type="title" idx="2"/>
          </p:nvPr>
        </p:nvSpPr>
        <p:spPr>
          <a:xfrm>
            <a:off x="1590350" y="1873750"/>
            <a:ext cx="59634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1" name="Google Shape;161;p30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162" name="Google Shape;162;p30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" name="Google Shape;163;p30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21096028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3">
  <p:cSld name="Section Header3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31"/>
          <p:cNvSpPr/>
          <p:nvPr/>
        </p:nvSpPr>
        <p:spPr>
          <a:xfrm>
            <a:off x="-1200" y="2571750"/>
            <a:ext cx="9159900" cy="1851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66" name="Google Shape;166;p31"/>
          <p:cNvGrpSpPr/>
          <p:nvPr/>
        </p:nvGrpSpPr>
        <p:grpSpPr>
          <a:xfrm>
            <a:off x="-1533" y="4422634"/>
            <a:ext cx="9150702" cy="720905"/>
            <a:chOff x="6554556" y="4623505"/>
            <a:chExt cx="7127825" cy="720905"/>
          </a:xfrm>
        </p:grpSpPr>
        <p:sp>
          <p:nvSpPr>
            <p:cNvPr id="167" name="Google Shape;167;p31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" name="Google Shape;168;p31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9" name="Google Shape;169;p31"/>
          <p:cNvSpPr txBox="1">
            <a:spLocks noGrp="1"/>
          </p:cNvSpPr>
          <p:nvPr>
            <p:ph type="title"/>
          </p:nvPr>
        </p:nvSpPr>
        <p:spPr>
          <a:xfrm>
            <a:off x="720900" y="554926"/>
            <a:ext cx="3851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0" name="Google Shape;170;p31"/>
          <p:cNvSpPr txBox="1">
            <a:spLocks noGrp="1"/>
          </p:cNvSpPr>
          <p:nvPr>
            <p:ph type="subTitle" idx="1"/>
          </p:nvPr>
        </p:nvSpPr>
        <p:spPr>
          <a:xfrm>
            <a:off x="720900" y="1310531"/>
            <a:ext cx="38511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007643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9">
  <p:cSld name="Title and Body9"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32"/>
          <p:cNvSpPr/>
          <p:nvPr/>
        </p:nvSpPr>
        <p:spPr>
          <a:xfrm>
            <a:off x="-7225" y="638275"/>
            <a:ext cx="9158400" cy="5502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3" name="Google Shape;173;p32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174" name="Google Shape;174;p32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" name="Google Shape;175;p32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6" name="Google Shape;176;p32">
            <a:hlinkClick r:id="" action="ppaction://noaction"/>
          </p:cNvPr>
          <p:cNvSpPr txBox="1">
            <a:spLocks noGrp="1"/>
          </p:cNvSpPr>
          <p:nvPr>
            <p:ph type="title"/>
          </p:nvPr>
        </p:nvSpPr>
        <p:spPr>
          <a:xfrm>
            <a:off x="5104875" y="2218200"/>
            <a:ext cx="2164800" cy="113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77" name="Google Shape;177;p32"/>
          <p:cNvSpPr txBox="1">
            <a:spLocks noGrp="1"/>
          </p:cNvSpPr>
          <p:nvPr>
            <p:ph type="subTitle" idx="1"/>
          </p:nvPr>
        </p:nvSpPr>
        <p:spPr>
          <a:xfrm>
            <a:off x="1586850" y="640375"/>
            <a:ext cx="59703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95276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0">
  <p:cSld name="Title and Body 10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oogle Shape;179;p33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180" name="Google Shape;180;p33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" name="Google Shape;181;p33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2" name="Google Shape;182;p33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3" name="Google Shape;183;p33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sp>
        <p:nvSpPr>
          <p:cNvPr id="184" name="Google Shape;184;p33"/>
          <p:cNvSpPr txBox="1">
            <a:spLocks noGrp="1"/>
          </p:cNvSpPr>
          <p:nvPr>
            <p:ph type="title" idx="2"/>
          </p:nvPr>
        </p:nvSpPr>
        <p:spPr>
          <a:xfrm>
            <a:off x="1590350" y="1873750"/>
            <a:ext cx="5963400" cy="21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885225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3">
  <p:cSld name="Only Title 3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" name="Google Shape;186;p34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187" name="Google Shape;187;p34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" name="Google Shape;188;p34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9" name="Google Shape;189;p34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0" name="Google Shape;190;p34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715887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5">
  <p:cSld name="Title and four columns 5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8"/>
          <p:cNvSpPr/>
          <p:nvPr/>
        </p:nvSpPr>
        <p:spPr>
          <a:xfrm flipH="1">
            <a:off x="2753014" y="540180"/>
            <a:ext cx="236942" cy="239507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1" name="Google Shape;181;p18"/>
          <p:cNvGrpSpPr/>
          <p:nvPr/>
        </p:nvGrpSpPr>
        <p:grpSpPr>
          <a:xfrm>
            <a:off x="877068" y="1069337"/>
            <a:ext cx="7799239" cy="3670124"/>
            <a:chOff x="877066" y="1069336"/>
            <a:chExt cx="7799239" cy="3670124"/>
          </a:xfrm>
        </p:grpSpPr>
        <p:sp>
          <p:nvSpPr>
            <p:cNvPr id="182" name="Google Shape;182;p18"/>
            <p:cNvSpPr/>
            <p:nvPr/>
          </p:nvSpPr>
          <p:spPr>
            <a:xfrm rot="135208">
              <a:off x="6621556" y="3715628"/>
              <a:ext cx="1911243" cy="986362"/>
            </a:xfrm>
            <a:custGeom>
              <a:avLst/>
              <a:gdLst/>
              <a:ahLst/>
              <a:cxnLst/>
              <a:rect l="l" t="t" r="r" b="b"/>
              <a:pathLst>
                <a:path w="12918" h="6667" extrusionOk="0">
                  <a:moveTo>
                    <a:pt x="3008" y="1"/>
                  </a:moveTo>
                  <a:cubicBezTo>
                    <a:pt x="2923" y="1"/>
                    <a:pt x="2834" y="14"/>
                    <a:pt x="2740" y="43"/>
                  </a:cubicBezTo>
                  <a:cubicBezTo>
                    <a:pt x="1263" y="497"/>
                    <a:pt x="2426" y="4763"/>
                    <a:pt x="2426" y="4763"/>
                  </a:cubicBezTo>
                  <a:cubicBezTo>
                    <a:pt x="2193" y="4713"/>
                    <a:pt x="1982" y="4691"/>
                    <a:pt x="1792" y="4691"/>
                  </a:cubicBezTo>
                  <a:cubicBezTo>
                    <a:pt x="3" y="4691"/>
                    <a:pt x="1" y="6667"/>
                    <a:pt x="1" y="6667"/>
                  </a:cubicBezTo>
                  <a:lnTo>
                    <a:pt x="12530" y="6409"/>
                  </a:lnTo>
                  <a:cubicBezTo>
                    <a:pt x="12530" y="6409"/>
                    <a:pt x="12918" y="4820"/>
                    <a:pt x="11418" y="4078"/>
                  </a:cubicBezTo>
                  <a:cubicBezTo>
                    <a:pt x="11110" y="3926"/>
                    <a:pt x="10784" y="3866"/>
                    <a:pt x="10462" y="3866"/>
                  </a:cubicBezTo>
                  <a:cubicBezTo>
                    <a:pt x="9221" y="3866"/>
                    <a:pt x="8028" y="4763"/>
                    <a:pt x="8028" y="4763"/>
                  </a:cubicBezTo>
                  <a:cubicBezTo>
                    <a:pt x="8028" y="4763"/>
                    <a:pt x="8425" y="2090"/>
                    <a:pt x="6898" y="1482"/>
                  </a:cubicBezTo>
                  <a:cubicBezTo>
                    <a:pt x="6704" y="1406"/>
                    <a:pt x="6522" y="1372"/>
                    <a:pt x="6353" y="1372"/>
                  </a:cubicBezTo>
                  <a:cubicBezTo>
                    <a:pt x="5192" y="1372"/>
                    <a:pt x="4627" y="2952"/>
                    <a:pt x="4627" y="2952"/>
                  </a:cubicBezTo>
                  <a:cubicBezTo>
                    <a:pt x="4627" y="2952"/>
                    <a:pt x="4270" y="1"/>
                    <a:pt x="30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" name="Google Shape;183;p18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" name="Google Shape;184;p18"/>
            <p:cNvSpPr/>
            <p:nvPr/>
          </p:nvSpPr>
          <p:spPr>
            <a:xfrm rot="-126081" flipH="1">
              <a:off x="894507" y="1104045"/>
              <a:ext cx="1911244" cy="986363"/>
            </a:xfrm>
            <a:custGeom>
              <a:avLst/>
              <a:gdLst/>
              <a:ahLst/>
              <a:cxnLst/>
              <a:rect l="l" t="t" r="r" b="b"/>
              <a:pathLst>
                <a:path w="12918" h="6667" extrusionOk="0">
                  <a:moveTo>
                    <a:pt x="3008" y="1"/>
                  </a:moveTo>
                  <a:cubicBezTo>
                    <a:pt x="2923" y="1"/>
                    <a:pt x="2834" y="14"/>
                    <a:pt x="2740" y="43"/>
                  </a:cubicBezTo>
                  <a:cubicBezTo>
                    <a:pt x="1263" y="497"/>
                    <a:pt x="2426" y="4763"/>
                    <a:pt x="2426" y="4763"/>
                  </a:cubicBezTo>
                  <a:cubicBezTo>
                    <a:pt x="2193" y="4713"/>
                    <a:pt x="1982" y="4691"/>
                    <a:pt x="1792" y="4691"/>
                  </a:cubicBezTo>
                  <a:cubicBezTo>
                    <a:pt x="3" y="4691"/>
                    <a:pt x="1" y="6667"/>
                    <a:pt x="1" y="6667"/>
                  </a:cubicBezTo>
                  <a:lnTo>
                    <a:pt x="12530" y="6409"/>
                  </a:lnTo>
                  <a:cubicBezTo>
                    <a:pt x="12530" y="6409"/>
                    <a:pt x="12918" y="4820"/>
                    <a:pt x="11418" y="4078"/>
                  </a:cubicBezTo>
                  <a:cubicBezTo>
                    <a:pt x="11110" y="3926"/>
                    <a:pt x="10784" y="3866"/>
                    <a:pt x="10462" y="3866"/>
                  </a:cubicBezTo>
                  <a:cubicBezTo>
                    <a:pt x="9221" y="3866"/>
                    <a:pt x="8028" y="4763"/>
                    <a:pt x="8028" y="4763"/>
                  </a:cubicBezTo>
                  <a:cubicBezTo>
                    <a:pt x="8028" y="4763"/>
                    <a:pt x="8425" y="2090"/>
                    <a:pt x="6898" y="1482"/>
                  </a:cubicBezTo>
                  <a:cubicBezTo>
                    <a:pt x="6704" y="1406"/>
                    <a:pt x="6522" y="1372"/>
                    <a:pt x="6353" y="1372"/>
                  </a:cubicBezTo>
                  <a:cubicBezTo>
                    <a:pt x="5192" y="1372"/>
                    <a:pt x="4627" y="2952"/>
                    <a:pt x="4627" y="2952"/>
                  </a:cubicBezTo>
                  <a:cubicBezTo>
                    <a:pt x="4627" y="2952"/>
                    <a:pt x="4270" y="1"/>
                    <a:pt x="30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" name="Google Shape;185;p18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6" name="Google Shape;186;p18"/>
          <p:cNvSpPr txBox="1">
            <a:spLocks noGrp="1"/>
          </p:cNvSpPr>
          <p:nvPr>
            <p:ph type="ctrTitle"/>
          </p:nvPr>
        </p:nvSpPr>
        <p:spPr>
          <a:xfrm>
            <a:off x="1074400" y="2491088"/>
            <a:ext cx="1821900" cy="40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87" name="Google Shape;187;p18"/>
          <p:cNvSpPr txBox="1">
            <a:spLocks noGrp="1"/>
          </p:cNvSpPr>
          <p:nvPr>
            <p:ph type="subTitle" idx="1"/>
          </p:nvPr>
        </p:nvSpPr>
        <p:spPr>
          <a:xfrm>
            <a:off x="725050" y="2804025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88" name="Google Shape;188;p18"/>
          <p:cNvSpPr txBox="1">
            <a:spLocks noGrp="1"/>
          </p:cNvSpPr>
          <p:nvPr>
            <p:ph type="ctrTitle" idx="2"/>
          </p:nvPr>
        </p:nvSpPr>
        <p:spPr>
          <a:xfrm>
            <a:off x="6236500" y="2491088"/>
            <a:ext cx="1821900" cy="40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89" name="Google Shape;189;p18"/>
          <p:cNvSpPr txBox="1">
            <a:spLocks noGrp="1"/>
          </p:cNvSpPr>
          <p:nvPr>
            <p:ph type="subTitle" idx="3"/>
          </p:nvPr>
        </p:nvSpPr>
        <p:spPr>
          <a:xfrm>
            <a:off x="5887150" y="2804025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90" name="Google Shape;190;p18"/>
          <p:cNvSpPr txBox="1">
            <a:spLocks noGrp="1"/>
          </p:cNvSpPr>
          <p:nvPr>
            <p:ph type="ctrTitle" idx="4"/>
          </p:nvPr>
        </p:nvSpPr>
        <p:spPr>
          <a:xfrm>
            <a:off x="3632619" y="1380725"/>
            <a:ext cx="1821900" cy="40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91" name="Google Shape;191;p18"/>
          <p:cNvSpPr txBox="1">
            <a:spLocks noGrp="1"/>
          </p:cNvSpPr>
          <p:nvPr>
            <p:ph type="subTitle" idx="5"/>
          </p:nvPr>
        </p:nvSpPr>
        <p:spPr>
          <a:xfrm>
            <a:off x="3283269" y="1696213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92" name="Google Shape;192;p18"/>
          <p:cNvSpPr txBox="1">
            <a:spLocks noGrp="1"/>
          </p:cNvSpPr>
          <p:nvPr>
            <p:ph type="ctrTitle" idx="6"/>
          </p:nvPr>
        </p:nvSpPr>
        <p:spPr>
          <a:xfrm>
            <a:off x="3632619" y="3568925"/>
            <a:ext cx="1821900" cy="40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93" name="Google Shape;193;p18"/>
          <p:cNvSpPr txBox="1">
            <a:spLocks noGrp="1"/>
          </p:cNvSpPr>
          <p:nvPr>
            <p:ph type="subTitle" idx="7"/>
          </p:nvPr>
        </p:nvSpPr>
        <p:spPr>
          <a:xfrm>
            <a:off x="3283269" y="3889325"/>
            <a:ext cx="2520600" cy="5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94" name="Google Shape;194;p18"/>
          <p:cNvSpPr txBox="1">
            <a:spLocks noGrp="1"/>
          </p:cNvSpPr>
          <p:nvPr>
            <p:ph type="title" idx="8"/>
          </p:nvPr>
        </p:nvSpPr>
        <p:spPr>
          <a:xfrm>
            <a:off x="726600" y="395375"/>
            <a:ext cx="76845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95" name="Google Shape;195;p18"/>
          <p:cNvSpPr txBox="1">
            <a:spLocks noGrp="1"/>
          </p:cNvSpPr>
          <p:nvPr>
            <p:ph type="ctrTitle" idx="9"/>
          </p:nvPr>
        </p:nvSpPr>
        <p:spPr>
          <a:xfrm>
            <a:off x="1681000" y="2150275"/>
            <a:ext cx="608700" cy="338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96" name="Google Shape;196;p18"/>
          <p:cNvSpPr txBox="1">
            <a:spLocks noGrp="1"/>
          </p:cNvSpPr>
          <p:nvPr>
            <p:ph type="ctrTitle" idx="13"/>
          </p:nvPr>
        </p:nvSpPr>
        <p:spPr>
          <a:xfrm>
            <a:off x="4239219" y="1042625"/>
            <a:ext cx="608700" cy="338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97" name="Google Shape;197;p18"/>
          <p:cNvSpPr txBox="1">
            <a:spLocks noGrp="1"/>
          </p:cNvSpPr>
          <p:nvPr>
            <p:ph type="ctrTitle" idx="14"/>
          </p:nvPr>
        </p:nvSpPr>
        <p:spPr>
          <a:xfrm>
            <a:off x="4239219" y="3224650"/>
            <a:ext cx="608700" cy="338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198" name="Google Shape;198;p18"/>
          <p:cNvSpPr txBox="1">
            <a:spLocks noGrp="1"/>
          </p:cNvSpPr>
          <p:nvPr>
            <p:ph type="ctrTitle" idx="15"/>
          </p:nvPr>
        </p:nvSpPr>
        <p:spPr>
          <a:xfrm>
            <a:off x="6843100" y="2150275"/>
            <a:ext cx="608700" cy="338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471001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1">
  <p:cSld name="Title and Body 11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" name="Google Shape;192;p35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193" name="Google Shape;193;p35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" name="Google Shape;194;p35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5" name="Google Shape;195;p35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" name="Google Shape;196;p35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sp>
        <p:nvSpPr>
          <p:cNvPr id="197" name="Google Shape;197;p35">
            <a:hlinkClick r:id="" action="ppaction://noaction"/>
          </p:cNvPr>
          <p:cNvSpPr txBox="1">
            <a:spLocks noGrp="1"/>
          </p:cNvSpPr>
          <p:nvPr>
            <p:ph type="title" idx="2"/>
          </p:nvPr>
        </p:nvSpPr>
        <p:spPr>
          <a:xfrm>
            <a:off x="4739550" y="1893275"/>
            <a:ext cx="1418400" cy="6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35">
            <a:hlinkClick r:id="" action="ppaction://noaction"/>
          </p:cNvPr>
          <p:cNvSpPr txBox="1">
            <a:spLocks noGrp="1"/>
          </p:cNvSpPr>
          <p:nvPr>
            <p:ph type="title" idx="3"/>
          </p:nvPr>
        </p:nvSpPr>
        <p:spPr>
          <a:xfrm>
            <a:off x="4739550" y="2632450"/>
            <a:ext cx="1418400" cy="6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" name="Google Shape;199;p35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4739550" y="3371625"/>
            <a:ext cx="1418400" cy="6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291318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2">
  <p:cSld name="Title and Body 12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oogle Shape;201;p36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202" name="Google Shape;202;p36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" name="Google Shape;203;p36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4" name="Google Shape;204;p36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5" name="Google Shape;205;p36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sp>
        <p:nvSpPr>
          <p:cNvPr id="206" name="Google Shape;206;p36"/>
          <p:cNvSpPr txBox="1">
            <a:spLocks noGrp="1"/>
          </p:cNvSpPr>
          <p:nvPr>
            <p:ph type="title" idx="2"/>
          </p:nvPr>
        </p:nvSpPr>
        <p:spPr>
          <a:xfrm>
            <a:off x="1590350" y="1873750"/>
            <a:ext cx="5963400" cy="53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602717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Thanks + Credits">
    <p:bg>
      <p:bgPr>
        <a:solidFill>
          <a:schemeClr val="lt2"/>
        </a:solidFill>
        <a:effectLst/>
      </p:bgPr>
    </p:bg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p37"/>
          <p:cNvSpPr/>
          <p:nvPr/>
        </p:nvSpPr>
        <p:spPr>
          <a:xfrm>
            <a:off x="321499" y="1619875"/>
            <a:ext cx="4980000" cy="49800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9" name="Google Shape;209;p37"/>
          <p:cNvGrpSpPr/>
          <p:nvPr/>
        </p:nvGrpSpPr>
        <p:grpSpPr>
          <a:xfrm>
            <a:off x="-1533" y="4422634"/>
            <a:ext cx="9150702" cy="720905"/>
            <a:chOff x="6554556" y="4623505"/>
            <a:chExt cx="7127825" cy="720905"/>
          </a:xfrm>
        </p:grpSpPr>
        <p:sp>
          <p:nvSpPr>
            <p:cNvPr id="210" name="Google Shape;210;p37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" name="Google Shape;211;p37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2" name="Google Shape;212;p37"/>
          <p:cNvSpPr txBox="1"/>
          <p:nvPr/>
        </p:nvSpPr>
        <p:spPr>
          <a:xfrm>
            <a:off x="5014600" y="3469125"/>
            <a:ext cx="29886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Slidesgo, including icons by Flaticon, and infographics &amp; images by Freepik</a:t>
            </a:r>
            <a:endParaRPr sz="1000">
              <a:solidFill>
                <a:schemeClr val="dk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213" name="Google Shape;213;p37"/>
          <p:cNvSpPr txBox="1">
            <a:spLocks noGrp="1"/>
          </p:cNvSpPr>
          <p:nvPr>
            <p:ph type="title"/>
          </p:nvPr>
        </p:nvSpPr>
        <p:spPr>
          <a:xfrm>
            <a:off x="2520338" y="698750"/>
            <a:ext cx="4099200" cy="56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214" name="Google Shape;214;p37"/>
          <p:cNvSpPr txBox="1">
            <a:spLocks noGrp="1"/>
          </p:cNvSpPr>
          <p:nvPr>
            <p:ph type="subTitle" idx="1"/>
          </p:nvPr>
        </p:nvSpPr>
        <p:spPr>
          <a:xfrm>
            <a:off x="5198860" y="3925150"/>
            <a:ext cx="2605200" cy="3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 b="0"/>
            </a:lvl1pPr>
            <a:lvl2pPr lvl="1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215" name="Google Shape;215;p37"/>
          <p:cNvSpPr txBox="1">
            <a:spLocks noGrp="1"/>
          </p:cNvSpPr>
          <p:nvPr>
            <p:ph type="subTitle" idx="2"/>
          </p:nvPr>
        </p:nvSpPr>
        <p:spPr>
          <a:xfrm>
            <a:off x="2549600" y="1798522"/>
            <a:ext cx="4069200" cy="89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16" name="Google Shape;216;p37"/>
          <p:cNvSpPr/>
          <p:nvPr/>
        </p:nvSpPr>
        <p:spPr>
          <a:xfrm>
            <a:off x="2806802" y="917527"/>
            <a:ext cx="565288" cy="451220"/>
          </a:xfrm>
          <a:custGeom>
            <a:avLst/>
            <a:gdLst/>
            <a:ahLst/>
            <a:cxnLst/>
            <a:rect l="l" t="t" r="r" b="b"/>
            <a:pathLst>
              <a:path w="61461" h="49059" extrusionOk="0">
                <a:moveTo>
                  <a:pt x="23010" y="0"/>
                </a:moveTo>
                <a:cubicBezTo>
                  <a:pt x="16201" y="0"/>
                  <a:pt x="10669" y="5502"/>
                  <a:pt x="10669" y="12311"/>
                </a:cubicBezTo>
                <a:cubicBezTo>
                  <a:pt x="10669" y="13374"/>
                  <a:pt x="10821" y="14408"/>
                  <a:pt x="11065" y="15381"/>
                </a:cubicBezTo>
                <a:lnTo>
                  <a:pt x="10669" y="15381"/>
                </a:lnTo>
                <a:cubicBezTo>
                  <a:pt x="4773" y="15381"/>
                  <a:pt x="1" y="20153"/>
                  <a:pt x="1" y="26049"/>
                </a:cubicBezTo>
                <a:cubicBezTo>
                  <a:pt x="1" y="31399"/>
                  <a:pt x="3922" y="35837"/>
                  <a:pt x="9058" y="36627"/>
                </a:cubicBezTo>
                <a:cubicBezTo>
                  <a:pt x="9058" y="36657"/>
                  <a:pt x="9058" y="36718"/>
                  <a:pt x="9058" y="36749"/>
                </a:cubicBezTo>
                <a:cubicBezTo>
                  <a:pt x="9058" y="43557"/>
                  <a:pt x="14560" y="49059"/>
                  <a:pt x="21369" y="49059"/>
                </a:cubicBezTo>
                <a:cubicBezTo>
                  <a:pt x="25503" y="49059"/>
                  <a:pt x="29150" y="47022"/>
                  <a:pt x="31399" y="43892"/>
                </a:cubicBezTo>
                <a:cubicBezTo>
                  <a:pt x="33101" y="46080"/>
                  <a:pt x="35776" y="47478"/>
                  <a:pt x="38755" y="47478"/>
                </a:cubicBezTo>
                <a:cubicBezTo>
                  <a:pt x="43740" y="47478"/>
                  <a:pt x="47813" y="43588"/>
                  <a:pt x="48117" y="38694"/>
                </a:cubicBezTo>
                <a:cubicBezTo>
                  <a:pt x="49302" y="39271"/>
                  <a:pt x="50670" y="39575"/>
                  <a:pt x="52099" y="39575"/>
                </a:cubicBezTo>
                <a:cubicBezTo>
                  <a:pt x="57266" y="39575"/>
                  <a:pt x="61461" y="35381"/>
                  <a:pt x="61461" y="30214"/>
                </a:cubicBezTo>
                <a:cubicBezTo>
                  <a:pt x="61461" y="25593"/>
                  <a:pt x="58087" y="21733"/>
                  <a:pt x="53649" y="21004"/>
                </a:cubicBezTo>
                <a:cubicBezTo>
                  <a:pt x="53892" y="20031"/>
                  <a:pt x="54044" y="18967"/>
                  <a:pt x="54044" y="17903"/>
                </a:cubicBezTo>
                <a:cubicBezTo>
                  <a:pt x="54044" y="11125"/>
                  <a:pt x="48542" y="5593"/>
                  <a:pt x="41734" y="5593"/>
                </a:cubicBezTo>
                <a:cubicBezTo>
                  <a:pt x="39029" y="5593"/>
                  <a:pt x="36536" y="6475"/>
                  <a:pt x="34500" y="7934"/>
                </a:cubicBezTo>
                <a:cubicBezTo>
                  <a:pt x="32737" y="3283"/>
                  <a:pt x="28269" y="0"/>
                  <a:pt x="230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7" name="Google Shape;217;p37"/>
          <p:cNvSpPr/>
          <p:nvPr/>
        </p:nvSpPr>
        <p:spPr>
          <a:xfrm>
            <a:off x="472550" y="539502"/>
            <a:ext cx="1316952" cy="764855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23494922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86240"/>
            <a:ext cx="5185390" cy="5028206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9" y="1852799"/>
            <a:ext cx="7364800" cy="1982299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89" y="4113661"/>
            <a:ext cx="1652623" cy="1202646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152411"/>
            <a:ext cx="1222973" cy="1194265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099" y="-152411"/>
            <a:ext cx="1230293" cy="1194265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7" y="4093261"/>
            <a:ext cx="1722790" cy="1202646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2450438"/>
            <a:ext cx="7704000" cy="7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3117950"/>
            <a:ext cx="7704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77" y="3647352"/>
            <a:ext cx="17575" cy="17575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637642966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4489850" y="1441125"/>
            <a:ext cx="3680100" cy="190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7624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296537" y="125188"/>
            <a:ext cx="1551786" cy="1043330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7452834" y="109838"/>
            <a:ext cx="1525066" cy="1089987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178625" y="4149012"/>
            <a:ext cx="2539604" cy="1045366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35926196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0479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200">
                <a:solidFill>
                  <a:schemeClr val="accent1"/>
                </a:solidFill>
              </a:defRPr>
            </a:lvl1pPr>
            <a:lvl2pPr marL="914378" lvl="1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1371566" lvl="2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1828754" lvl="3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2285943" lvl="4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2743132" lvl="5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3200320" lvl="6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3657509" lvl="7" indent="-30479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4114697" lvl="8" indent="-304793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23748" y="91427"/>
            <a:ext cx="973981" cy="753848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7935186" y="51236"/>
            <a:ext cx="1167069" cy="834182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448425" y="4042626"/>
            <a:ext cx="1006830" cy="119131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475" name="Google Shape;475;p4"/>
          <p:cNvGrpSpPr/>
          <p:nvPr/>
        </p:nvGrpSpPr>
        <p:grpSpPr>
          <a:xfrm>
            <a:off x="8185520" y="4127847"/>
            <a:ext cx="882445" cy="951313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27022731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7935997" y="-890833"/>
            <a:ext cx="2578301" cy="23758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8" name="Google Shape;488;p5"/>
          <p:cNvSpPr/>
          <p:nvPr/>
        </p:nvSpPr>
        <p:spPr>
          <a:xfrm rot="-9899998">
            <a:off x="-1269229" y="-890833"/>
            <a:ext cx="2578301" cy="23758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1818900" y="2993050"/>
            <a:ext cx="2458500" cy="105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1524300" y="2766200"/>
            <a:ext cx="30477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4866612" y="2993050"/>
            <a:ext cx="2458500" cy="105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4572004" y="2766200"/>
            <a:ext cx="30477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7217662" y="3775246"/>
            <a:ext cx="3196958" cy="3284371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367420" y="4512677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9" name="Google Shape;519;p5"/>
          <p:cNvSpPr/>
          <p:nvPr/>
        </p:nvSpPr>
        <p:spPr>
          <a:xfrm>
            <a:off x="854689" y="4287930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20" name="Google Shape;520;p5"/>
          <p:cNvGrpSpPr/>
          <p:nvPr/>
        </p:nvGrpSpPr>
        <p:grpSpPr>
          <a:xfrm>
            <a:off x="271007" y="1381853"/>
            <a:ext cx="739041" cy="2397217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7879806" y="3352531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2" name="Google Shape;532;p5"/>
          <p:cNvSpPr/>
          <p:nvPr/>
        </p:nvSpPr>
        <p:spPr>
          <a:xfrm flipH="1">
            <a:off x="7793657" y="3381530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33" name="Google Shape;533;p5"/>
          <p:cNvGrpSpPr/>
          <p:nvPr/>
        </p:nvGrpSpPr>
        <p:grpSpPr>
          <a:xfrm>
            <a:off x="8223972" y="368543"/>
            <a:ext cx="736021" cy="3410527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9" y="4165195"/>
            <a:ext cx="1136990" cy="1476006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8056640" y="3775252"/>
            <a:ext cx="1365815" cy="1769007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7801065" y="452792"/>
            <a:ext cx="836903" cy="522515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6" name="Google Shape;576;p5"/>
          <p:cNvSpPr/>
          <p:nvPr/>
        </p:nvSpPr>
        <p:spPr>
          <a:xfrm rot="-900021">
            <a:off x="653992" y="447071"/>
            <a:ext cx="824588" cy="759887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23887723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305200" y="-278677"/>
            <a:ext cx="1025206" cy="1116194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8521396" y="73832"/>
            <a:ext cx="988904" cy="682665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77646" y="4371452"/>
            <a:ext cx="1087181" cy="777029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8372943" y="4360960"/>
            <a:ext cx="1587788" cy="682694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074017900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197313"/>
            <a:ext cx="6371976" cy="4650406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091400"/>
            <a:ext cx="2438400" cy="56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2493075"/>
            <a:ext cx="2438400" cy="11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378" lvl="1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2489019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6" y="1135966"/>
            <a:ext cx="8600462" cy="2643102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19954976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2592523"/>
            <a:ext cx="14589318" cy="358845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0" name="Google Shape;930;p8"/>
          <p:cNvSpPr/>
          <p:nvPr/>
        </p:nvSpPr>
        <p:spPr>
          <a:xfrm>
            <a:off x="-2204475" y="3457227"/>
            <a:ext cx="14589318" cy="358845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1" name="Google Shape;931;p8"/>
          <p:cNvSpPr/>
          <p:nvPr/>
        </p:nvSpPr>
        <p:spPr>
          <a:xfrm>
            <a:off x="1426348" y="3457230"/>
            <a:ext cx="5124438" cy="3182502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316225"/>
            <a:ext cx="5908200" cy="140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3347173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66" y="3359742"/>
            <a:ext cx="494121" cy="34974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3995489"/>
            <a:ext cx="18" cy="2564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6" name="Google Shape;966;p8"/>
          <p:cNvSpPr/>
          <p:nvPr/>
        </p:nvSpPr>
        <p:spPr>
          <a:xfrm>
            <a:off x="3515434" y="3724566"/>
            <a:ext cx="2564" cy="7672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7" name="Google Shape;967;p8"/>
          <p:cNvSpPr/>
          <p:nvPr/>
        </p:nvSpPr>
        <p:spPr>
          <a:xfrm>
            <a:off x="3507134" y="3697787"/>
            <a:ext cx="18" cy="5127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8" name="Google Shape;968;p8"/>
          <p:cNvSpPr/>
          <p:nvPr/>
        </p:nvSpPr>
        <p:spPr>
          <a:xfrm>
            <a:off x="3525635" y="3756435"/>
            <a:ext cx="3191" cy="7672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9" name="Google Shape;969;p8"/>
          <p:cNvSpPr/>
          <p:nvPr/>
        </p:nvSpPr>
        <p:spPr>
          <a:xfrm>
            <a:off x="3584281" y="3963620"/>
            <a:ext cx="18" cy="5109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0" name="Google Shape;970;p8"/>
          <p:cNvSpPr/>
          <p:nvPr/>
        </p:nvSpPr>
        <p:spPr>
          <a:xfrm>
            <a:off x="3496935" y="3668464"/>
            <a:ext cx="76528" cy="13408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1" name="Google Shape;971;p8"/>
          <p:cNvSpPr/>
          <p:nvPr/>
        </p:nvSpPr>
        <p:spPr>
          <a:xfrm>
            <a:off x="4816532" y="4279157"/>
            <a:ext cx="18" cy="5773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2" name="Google Shape;972;p8"/>
          <p:cNvSpPr/>
          <p:nvPr/>
        </p:nvSpPr>
        <p:spPr>
          <a:xfrm>
            <a:off x="4774464" y="4292546"/>
            <a:ext cx="26155" cy="10863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3" name="Google Shape;973;p8"/>
          <p:cNvSpPr/>
          <p:nvPr/>
        </p:nvSpPr>
        <p:spPr>
          <a:xfrm>
            <a:off x="4813987" y="4284911"/>
            <a:ext cx="2564" cy="2564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4" name="Google Shape;974;p8"/>
          <p:cNvSpPr/>
          <p:nvPr/>
        </p:nvSpPr>
        <p:spPr>
          <a:xfrm>
            <a:off x="3592562" y="3527579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5" name="Google Shape;975;p8"/>
          <p:cNvSpPr/>
          <p:nvPr/>
        </p:nvSpPr>
        <p:spPr>
          <a:xfrm>
            <a:off x="3605308" y="3533317"/>
            <a:ext cx="3209" cy="2582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6" name="Google Shape;976;p8"/>
          <p:cNvSpPr/>
          <p:nvPr/>
        </p:nvSpPr>
        <p:spPr>
          <a:xfrm>
            <a:off x="3605306" y="3551813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8" y="3296582"/>
            <a:ext cx="1376489" cy="1381587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3203319"/>
            <a:ext cx="1096430" cy="1330225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43" y="2570668"/>
            <a:ext cx="1002753" cy="1511381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2" y="4062741"/>
            <a:ext cx="637253" cy="494226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59" y="3095677"/>
            <a:ext cx="1533281" cy="1331530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2489019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88" name="Google Shape;1688;p8"/>
          <p:cNvSpPr/>
          <p:nvPr/>
        </p:nvSpPr>
        <p:spPr>
          <a:xfrm>
            <a:off x="999910" y="2827630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89" name="Google Shape;1689;p8"/>
          <p:cNvSpPr/>
          <p:nvPr/>
        </p:nvSpPr>
        <p:spPr>
          <a:xfrm>
            <a:off x="1218158" y="3352531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0" name="Google Shape;1690;p8"/>
          <p:cNvSpPr/>
          <p:nvPr/>
        </p:nvSpPr>
        <p:spPr>
          <a:xfrm>
            <a:off x="1307514" y="3381530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1" name="Google Shape;1691;p8"/>
          <p:cNvSpPr/>
          <p:nvPr/>
        </p:nvSpPr>
        <p:spPr>
          <a:xfrm>
            <a:off x="382278" y="3743835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2" name="Google Shape;1692;p8"/>
          <p:cNvSpPr/>
          <p:nvPr/>
        </p:nvSpPr>
        <p:spPr>
          <a:xfrm>
            <a:off x="430327" y="3657684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3" name="Google Shape;1693;p8"/>
          <p:cNvSpPr/>
          <p:nvPr/>
        </p:nvSpPr>
        <p:spPr>
          <a:xfrm>
            <a:off x="490683" y="3743835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4" name="Google Shape;1694;p8"/>
          <p:cNvSpPr/>
          <p:nvPr/>
        </p:nvSpPr>
        <p:spPr>
          <a:xfrm>
            <a:off x="832185" y="20410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5" name="Google Shape;1695;p8"/>
          <p:cNvSpPr/>
          <p:nvPr/>
        </p:nvSpPr>
        <p:spPr>
          <a:xfrm>
            <a:off x="1129634" y="113596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6" name="Google Shape;1696;p8"/>
          <p:cNvSpPr/>
          <p:nvPr/>
        </p:nvSpPr>
        <p:spPr>
          <a:xfrm>
            <a:off x="325125" y="138185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7" name="Google Shape;1697;p8"/>
          <p:cNvSpPr/>
          <p:nvPr/>
        </p:nvSpPr>
        <p:spPr>
          <a:xfrm>
            <a:off x="271006" y="2959035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8" name="Google Shape;1698;p8"/>
          <p:cNvSpPr/>
          <p:nvPr/>
        </p:nvSpPr>
        <p:spPr>
          <a:xfrm>
            <a:off x="287024" y="3146680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2489019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61" y="2827630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1" y="3402018"/>
            <a:ext cx="40150" cy="31937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3428176"/>
            <a:ext cx="37260" cy="29047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3" name="Google Shape;1703;p8"/>
          <p:cNvSpPr/>
          <p:nvPr/>
        </p:nvSpPr>
        <p:spPr>
          <a:xfrm flipH="1">
            <a:off x="8718893" y="3743835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44" y="3657684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5" name="Google Shape;1705;p8"/>
          <p:cNvSpPr/>
          <p:nvPr/>
        </p:nvSpPr>
        <p:spPr>
          <a:xfrm flipH="1">
            <a:off x="8610488" y="3743835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0410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8" y="113596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20" y="138185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4" y="2959035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34" y="3146680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1" name="Google Shape;1711;p8"/>
          <p:cNvSpPr/>
          <p:nvPr/>
        </p:nvSpPr>
        <p:spPr>
          <a:xfrm>
            <a:off x="8655169" y="805727"/>
            <a:ext cx="252704" cy="244945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2" name="Google Shape;1712;p8"/>
          <p:cNvSpPr/>
          <p:nvPr/>
        </p:nvSpPr>
        <p:spPr>
          <a:xfrm>
            <a:off x="7117701" y="4206196"/>
            <a:ext cx="302716" cy="350776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67400" y="4206189"/>
            <a:ext cx="302721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28" y="320331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5" name="Google Shape;1715;p8"/>
          <p:cNvSpPr/>
          <p:nvPr/>
        </p:nvSpPr>
        <p:spPr>
          <a:xfrm flipH="1">
            <a:off x="531978" y="231756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40" y="52351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839440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8" name="Google Shape;1718;p8"/>
          <p:cNvSpPr/>
          <p:nvPr/>
        </p:nvSpPr>
        <p:spPr>
          <a:xfrm>
            <a:off x="5603132" y="412127"/>
            <a:ext cx="252703" cy="244945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78" y="35206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8" y="348484"/>
            <a:ext cx="89350" cy="6893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315499"/>
            <a:ext cx="86324" cy="66609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2868863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bg>
      <p:bgPr>
        <a:solidFill>
          <a:schemeClr val="accent4"/>
        </a:solidFill>
        <a:effectLst/>
      </p:bgPr>
    </p:bg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20"/>
          <p:cNvSpPr txBox="1">
            <a:spLocks noGrp="1"/>
          </p:cNvSpPr>
          <p:nvPr>
            <p:ph type="title" hasCustomPrompt="1"/>
          </p:nvPr>
        </p:nvSpPr>
        <p:spPr>
          <a:xfrm>
            <a:off x="3822753" y="1384625"/>
            <a:ext cx="2397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227" name="Google Shape;227;p20"/>
          <p:cNvSpPr txBox="1">
            <a:spLocks noGrp="1"/>
          </p:cNvSpPr>
          <p:nvPr>
            <p:ph type="title" idx="2" hasCustomPrompt="1"/>
          </p:nvPr>
        </p:nvSpPr>
        <p:spPr>
          <a:xfrm>
            <a:off x="3822750" y="3574128"/>
            <a:ext cx="2397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228" name="Google Shape;228;p20"/>
          <p:cNvSpPr txBox="1">
            <a:spLocks noGrp="1"/>
          </p:cNvSpPr>
          <p:nvPr>
            <p:ph type="title" idx="3" hasCustomPrompt="1"/>
          </p:nvPr>
        </p:nvSpPr>
        <p:spPr>
          <a:xfrm>
            <a:off x="6013293" y="2479376"/>
            <a:ext cx="23979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Font typeface="Staatliches"/>
              <a:buNone/>
              <a:defRPr sz="48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t>xx%</a:t>
            </a:r>
          </a:p>
        </p:txBody>
      </p:sp>
      <p:sp>
        <p:nvSpPr>
          <p:cNvPr id="229" name="Google Shape;229;p20"/>
          <p:cNvSpPr txBox="1">
            <a:spLocks noGrp="1"/>
          </p:cNvSpPr>
          <p:nvPr>
            <p:ph type="subTitle" idx="1"/>
          </p:nvPr>
        </p:nvSpPr>
        <p:spPr>
          <a:xfrm>
            <a:off x="3825678" y="1711779"/>
            <a:ext cx="2397900" cy="3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30" name="Google Shape;230;p20"/>
          <p:cNvSpPr txBox="1">
            <a:spLocks noGrp="1"/>
          </p:cNvSpPr>
          <p:nvPr>
            <p:ph type="subTitle" idx="4"/>
          </p:nvPr>
        </p:nvSpPr>
        <p:spPr>
          <a:xfrm>
            <a:off x="3822740" y="3902575"/>
            <a:ext cx="2397900" cy="3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31" name="Google Shape;231;p20"/>
          <p:cNvSpPr txBox="1">
            <a:spLocks noGrp="1"/>
          </p:cNvSpPr>
          <p:nvPr>
            <p:ph type="subTitle" idx="5"/>
          </p:nvPr>
        </p:nvSpPr>
        <p:spPr>
          <a:xfrm>
            <a:off x="6013293" y="2809330"/>
            <a:ext cx="2397900" cy="3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32" name="Google Shape;232;p20"/>
          <p:cNvSpPr txBox="1">
            <a:spLocks noGrp="1"/>
          </p:cNvSpPr>
          <p:nvPr>
            <p:ph type="title" idx="6"/>
          </p:nvPr>
        </p:nvSpPr>
        <p:spPr>
          <a:xfrm>
            <a:off x="726600" y="395375"/>
            <a:ext cx="76845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grpSp>
        <p:nvGrpSpPr>
          <p:cNvPr id="233" name="Google Shape;233;p20"/>
          <p:cNvGrpSpPr/>
          <p:nvPr/>
        </p:nvGrpSpPr>
        <p:grpSpPr>
          <a:xfrm>
            <a:off x="1246613" y="540179"/>
            <a:ext cx="7429692" cy="4199282"/>
            <a:chOff x="1246613" y="540178"/>
            <a:chExt cx="7429692" cy="4199282"/>
          </a:xfrm>
        </p:grpSpPr>
        <p:sp>
          <p:nvSpPr>
            <p:cNvPr id="234" name="Google Shape;234;p20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" name="Google Shape;235;p20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" name="Google Shape;236;p20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21203041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735601" y="-1079198"/>
            <a:ext cx="2092062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3554531"/>
            <a:ext cx="2925304" cy="2331684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475375" y="-615384"/>
            <a:ext cx="2925310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2685375"/>
            <a:ext cx="2341500" cy="56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3279050"/>
            <a:ext cx="2341500" cy="83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1533575"/>
            <a:ext cx="2341500" cy="7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3021118"/>
            <a:ext cx="2416620" cy="2242772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156700"/>
            <a:ext cx="2602000" cy="2584766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2702916"/>
            <a:ext cx="224790" cy="239255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7" name="Google Shape;1817;p9"/>
          <p:cNvSpPr/>
          <p:nvPr/>
        </p:nvSpPr>
        <p:spPr>
          <a:xfrm>
            <a:off x="2125172" y="2966498"/>
            <a:ext cx="93441" cy="82551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8" name="Google Shape;1818;p9"/>
          <p:cNvSpPr/>
          <p:nvPr/>
        </p:nvSpPr>
        <p:spPr>
          <a:xfrm>
            <a:off x="1779884" y="1415945"/>
            <a:ext cx="102419" cy="77895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9" name="Google Shape;1819;p9"/>
          <p:cNvSpPr/>
          <p:nvPr/>
        </p:nvSpPr>
        <p:spPr>
          <a:xfrm>
            <a:off x="2326467" y="4402325"/>
            <a:ext cx="340439" cy="402360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3069631"/>
            <a:ext cx="1606980" cy="2271789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4021871"/>
            <a:ext cx="1210840" cy="1568321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42" y="-340262"/>
            <a:ext cx="2034053" cy="2133265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6" y="539997"/>
            <a:ext cx="202568" cy="200585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75" y="1091722"/>
            <a:ext cx="252717" cy="244784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46788346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8" y="-203621"/>
            <a:ext cx="1872975" cy="1829015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03621"/>
            <a:ext cx="1872975" cy="1829015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847963" y="4123470"/>
            <a:ext cx="251180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4" y="4447927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10294224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6428161" y="-489206"/>
            <a:ext cx="4064925" cy="1673257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170759" y="-570169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720000" y="1897238"/>
            <a:ext cx="7704000" cy="115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8070946" y="3069631"/>
            <a:ext cx="1606980" cy="2271789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641650" y="3731177"/>
            <a:ext cx="2178849" cy="1736729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166641" y="4176015"/>
            <a:ext cx="1259736" cy="847039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720000" y="2961816"/>
            <a:ext cx="7704000" cy="3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378" lvl="1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158051" y="3527341"/>
            <a:ext cx="1499664" cy="1946517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8106339" y="4021871"/>
            <a:ext cx="1210840" cy="1568321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509065" y="-49008"/>
            <a:ext cx="1573926" cy="1177994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7" name="Google Shape;1997;p11"/>
          <p:cNvSpPr/>
          <p:nvPr/>
        </p:nvSpPr>
        <p:spPr>
          <a:xfrm>
            <a:off x="716673" y="284354"/>
            <a:ext cx="87407" cy="84936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8" name="Google Shape;1998;p11"/>
          <p:cNvSpPr/>
          <p:nvPr/>
        </p:nvSpPr>
        <p:spPr>
          <a:xfrm>
            <a:off x="821788" y="79685"/>
            <a:ext cx="74435" cy="74538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9" name="Google Shape;1999;p11"/>
          <p:cNvSpPr/>
          <p:nvPr/>
        </p:nvSpPr>
        <p:spPr>
          <a:xfrm>
            <a:off x="1106349" y="166372"/>
            <a:ext cx="66507" cy="67125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0" name="Google Shape;2000;p11"/>
          <p:cNvSpPr/>
          <p:nvPr/>
        </p:nvSpPr>
        <p:spPr>
          <a:xfrm>
            <a:off x="1157412" y="-73921"/>
            <a:ext cx="51064" cy="53535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1" name="Google Shape;2001;p11"/>
          <p:cNvSpPr/>
          <p:nvPr/>
        </p:nvSpPr>
        <p:spPr>
          <a:xfrm>
            <a:off x="955214" y="411091"/>
            <a:ext cx="38195" cy="38504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2" name="Google Shape;2002;p11"/>
          <p:cNvSpPr/>
          <p:nvPr/>
        </p:nvSpPr>
        <p:spPr>
          <a:xfrm>
            <a:off x="1003705" y="112939"/>
            <a:ext cx="51167" cy="52197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3" name="Google Shape;2003;p11"/>
          <p:cNvSpPr/>
          <p:nvPr/>
        </p:nvSpPr>
        <p:spPr>
          <a:xfrm>
            <a:off x="660769" y="18223"/>
            <a:ext cx="56006" cy="55491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4" name="Google Shape;2004;p11"/>
          <p:cNvSpPr/>
          <p:nvPr/>
        </p:nvSpPr>
        <p:spPr>
          <a:xfrm>
            <a:off x="445701" y="240704"/>
            <a:ext cx="40666" cy="38813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5" name="Google Shape;2005;p11"/>
          <p:cNvSpPr/>
          <p:nvPr/>
        </p:nvSpPr>
        <p:spPr>
          <a:xfrm>
            <a:off x="755383" y="-117571"/>
            <a:ext cx="86789" cy="87407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6" name="Google Shape;2006;p11"/>
          <p:cNvSpPr/>
          <p:nvPr/>
        </p:nvSpPr>
        <p:spPr>
          <a:xfrm>
            <a:off x="1293207" y="192006"/>
            <a:ext cx="53535" cy="47976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7" name="Google Shape;2007;p11"/>
          <p:cNvSpPr/>
          <p:nvPr/>
        </p:nvSpPr>
        <p:spPr>
          <a:xfrm>
            <a:off x="1223714" y="438065"/>
            <a:ext cx="105217" cy="1010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8" name="Google Shape;2008;p11"/>
          <p:cNvSpPr/>
          <p:nvPr/>
        </p:nvSpPr>
        <p:spPr>
          <a:xfrm>
            <a:off x="1456695" y="133221"/>
            <a:ext cx="46226" cy="51682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9" name="Google Shape;2009;p11"/>
          <p:cNvSpPr/>
          <p:nvPr/>
        </p:nvSpPr>
        <p:spPr>
          <a:xfrm>
            <a:off x="1472035" y="332948"/>
            <a:ext cx="79994" cy="61566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0" name="Google Shape;2010;p11"/>
          <p:cNvSpPr/>
          <p:nvPr/>
        </p:nvSpPr>
        <p:spPr>
          <a:xfrm>
            <a:off x="747454" y="570358"/>
            <a:ext cx="67022" cy="6506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1" name="Google Shape;2011;p11"/>
          <p:cNvSpPr/>
          <p:nvPr/>
        </p:nvSpPr>
        <p:spPr>
          <a:xfrm>
            <a:off x="1034487" y="630379"/>
            <a:ext cx="43755" cy="406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2" name="Google Shape;2012;p11"/>
          <p:cNvSpPr/>
          <p:nvPr/>
        </p:nvSpPr>
        <p:spPr>
          <a:xfrm>
            <a:off x="1398322" y="492115"/>
            <a:ext cx="117469" cy="117469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3" name="Google Shape;2013;p11"/>
          <p:cNvSpPr/>
          <p:nvPr/>
        </p:nvSpPr>
        <p:spPr>
          <a:xfrm>
            <a:off x="499132" y="427562"/>
            <a:ext cx="71964" cy="7206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4" name="Google Shape;2014;p11"/>
          <p:cNvSpPr/>
          <p:nvPr/>
        </p:nvSpPr>
        <p:spPr>
          <a:xfrm>
            <a:off x="934315" y="-194374"/>
            <a:ext cx="69493" cy="66404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5" name="Google Shape;2015;p11"/>
          <p:cNvSpPr/>
          <p:nvPr/>
        </p:nvSpPr>
        <p:spPr>
          <a:xfrm>
            <a:off x="1382981" y="-48697"/>
            <a:ext cx="86686" cy="87304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6" name="Google Shape;2016;p11"/>
          <p:cNvSpPr/>
          <p:nvPr/>
        </p:nvSpPr>
        <p:spPr>
          <a:xfrm>
            <a:off x="1607931" y="222894"/>
            <a:ext cx="48594" cy="41284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7" name="Google Shape;2017;p11"/>
          <p:cNvSpPr/>
          <p:nvPr/>
        </p:nvSpPr>
        <p:spPr>
          <a:xfrm>
            <a:off x="896119" y="264075"/>
            <a:ext cx="51167" cy="48697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8" name="Google Shape;2018;p11"/>
          <p:cNvSpPr/>
          <p:nvPr/>
        </p:nvSpPr>
        <p:spPr>
          <a:xfrm>
            <a:off x="7973164" y="238926"/>
            <a:ext cx="901670" cy="784600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7720805" y="863393"/>
            <a:ext cx="1030181" cy="643165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6467356" y="-51005"/>
            <a:ext cx="1194828" cy="1181988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21313337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0342700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479061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478998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40571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38302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3192739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40571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38302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3192739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1515370" y="3373823"/>
            <a:ext cx="328776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37" name="Google Shape;2037;p13"/>
          <p:cNvSpPr/>
          <p:nvPr/>
        </p:nvSpPr>
        <p:spPr>
          <a:xfrm>
            <a:off x="119251" y="2752653"/>
            <a:ext cx="633919" cy="584179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53" y="-1661516"/>
            <a:ext cx="3753445" cy="4021041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52" y="4073252"/>
            <a:ext cx="1106519" cy="522875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915300"/>
            <a:ext cx="2424500" cy="2109426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67" name="Google Shape;2067;p13"/>
          <p:cNvSpPr/>
          <p:nvPr/>
        </p:nvSpPr>
        <p:spPr>
          <a:xfrm>
            <a:off x="8115301" y="3792800"/>
            <a:ext cx="2424500" cy="2109426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3939050"/>
            <a:ext cx="973848" cy="1049877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6" y="439029"/>
            <a:ext cx="701393" cy="522868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24263297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477000"/>
            <a:ext cx="6610200" cy="197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3296750"/>
            <a:ext cx="2822700" cy="39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294943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29" y="-217231"/>
            <a:ext cx="2052321" cy="1362055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79" y="3916603"/>
            <a:ext cx="1634561" cy="150620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48" y="3529986"/>
            <a:ext cx="890665" cy="960198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4005520"/>
            <a:ext cx="3227084" cy="132835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77" y="4381924"/>
            <a:ext cx="1217971" cy="575552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24547132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3754803"/>
            <a:ext cx="2767500" cy="8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2502800"/>
            <a:ext cx="2767500" cy="134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1934784"/>
            <a:ext cx="1033840" cy="2668714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068688" y="-809092"/>
            <a:ext cx="3985717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64997" y="1559256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802580" y="1696484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39476" y="420410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309080" y="977115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97472" y="1319931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199073"/>
            <a:ext cx="446304" cy="481146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4" y="1230764"/>
            <a:ext cx="252704" cy="244945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38" name="Google Shape;2238;p15"/>
          <p:cNvSpPr/>
          <p:nvPr/>
        </p:nvSpPr>
        <p:spPr>
          <a:xfrm>
            <a:off x="4572788" y="487800"/>
            <a:ext cx="4167900" cy="4167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72308854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27" y="1714827"/>
            <a:ext cx="6983699" cy="2440690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1" name="Google Shape;2241;p16"/>
          <p:cNvSpPr/>
          <p:nvPr/>
        </p:nvSpPr>
        <p:spPr>
          <a:xfrm>
            <a:off x="1007127" y="1830176"/>
            <a:ext cx="7129847" cy="2388215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190208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44" y="-492799"/>
            <a:ext cx="1762863" cy="1624426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4" name="Google Shape;2244;p16"/>
          <p:cNvSpPr/>
          <p:nvPr/>
        </p:nvSpPr>
        <p:spPr>
          <a:xfrm>
            <a:off x="197454" y="1488575"/>
            <a:ext cx="377803" cy="348159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5" name="Google Shape;2245;p16"/>
          <p:cNvSpPr/>
          <p:nvPr/>
        </p:nvSpPr>
        <p:spPr>
          <a:xfrm>
            <a:off x="8409400" y="1533233"/>
            <a:ext cx="509948" cy="504469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6" name="Google Shape;2246;p16"/>
          <p:cNvSpPr/>
          <p:nvPr/>
        </p:nvSpPr>
        <p:spPr>
          <a:xfrm>
            <a:off x="-493793" y="4438264"/>
            <a:ext cx="1650951" cy="88401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28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51" y="649202"/>
            <a:ext cx="9740697" cy="5545451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6406401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77" y="118751"/>
            <a:ext cx="878525" cy="627975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9" y="66317"/>
            <a:ext cx="1006274" cy="876685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1" y="4188515"/>
            <a:ext cx="769875" cy="829975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273352222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7214293" y="4377736"/>
            <a:ext cx="3071675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4122949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4" y="4648676"/>
            <a:ext cx="38195" cy="38504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14" y="4559108"/>
            <a:ext cx="105217" cy="1010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4462846"/>
            <a:ext cx="67022" cy="6506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487" y="4427226"/>
            <a:ext cx="43755" cy="406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22" y="4488689"/>
            <a:ext cx="117469" cy="117469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4598642"/>
            <a:ext cx="71964" cy="7206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4391743"/>
            <a:ext cx="941532" cy="898272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7214293" y="-513966"/>
            <a:ext cx="3071675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567080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6843776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 ">
  <p:cSld name="Thanks! "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p22"/>
          <p:cNvSpPr txBox="1">
            <a:spLocks noGrp="1"/>
          </p:cNvSpPr>
          <p:nvPr>
            <p:ph type="ctrTitle"/>
          </p:nvPr>
        </p:nvSpPr>
        <p:spPr>
          <a:xfrm flipH="1">
            <a:off x="714500" y="632750"/>
            <a:ext cx="5894700" cy="98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5200"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247" name="Google Shape;247;p22"/>
          <p:cNvSpPr txBox="1">
            <a:spLocks noGrp="1"/>
          </p:cNvSpPr>
          <p:nvPr>
            <p:ph type="subTitle" idx="1"/>
          </p:nvPr>
        </p:nvSpPr>
        <p:spPr>
          <a:xfrm flipH="1">
            <a:off x="714475" y="1748075"/>
            <a:ext cx="2846100" cy="133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48" name="Google Shape;248;p22"/>
          <p:cNvSpPr txBox="1"/>
          <p:nvPr/>
        </p:nvSpPr>
        <p:spPr>
          <a:xfrm>
            <a:off x="714500" y="2977250"/>
            <a:ext cx="37419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rPr>
              <a:t>CREDITS: This presentation template was created by </a:t>
            </a:r>
            <a:r>
              <a:rPr lang="en" sz="1800" b="1">
                <a:solidFill>
                  <a:schemeClr val="dk1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8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rPr>
              <a:t>, including icons by </a:t>
            </a:r>
            <a:r>
              <a:rPr lang="en" sz="1800" b="1">
                <a:solidFill>
                  <a:schemeClr val="dk1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800">
                <a:solidFill>
                  <a:schemeClr val="dk1"/>
                </a:solidFill>
                <a:latin typeface="Catamaran Thin"/>
                <a:ea typeface="Catamaran Thin"/>
                <a:cs typeface="Catamaran Thin"/>
                <a:sym typeface="Catamaran Thin"/>
              </a:rPr>
              <a:t>, and infographics &amp; images by </a:t>
            </a:r>
            <a:r>
              <a:rPr lang="en" sz="1800" b="1">
                <a:solidFill>
                  <a:schemeClr val="dk1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800" b="1">
              <a:solidFill>
                <a:schemeClr val="dk1"/>
              </a:solidFill>
              <a:latin typeface="Catamaran"/>
              <a:ea typeface="Catamaran"/>
              <a:cs typeface="Catamaran"/>
              <a:sym typeface="Catamara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tamaran Thin"/>
              <a:ea typeface="Catamaran Thin"/>
              <a:cs typeface="Catamaran Thin"/>
              <a:sym typeface="Catamaran Thin"/>
            </a:endParaRPr>
          </a:p>
          <a:p>
            <a:pPr marL="0" lvl="0" indent="0" algn="l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tamaran Thin"/>
              <a:ea typeface="Catamaran Thin"/>
              <a:cs typeface="Catamaran Thin"/>
              <a:sym typeface="Catamaran Thin"/>
            </a:endParaRPr>
          </a:p>
        </p:txBody>
      </p:sp>
    </p:spTree>
    <p:extLst>
      <p:ext uri="{BB962C8B-B14F-4D97-AF65-F5344CB8AC3E}">
        <p14:creationId xmlns:p14="http://schemas.microsoft.com/office/powerpoint/2010/main" val="3595747343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8142423" y="-897856"/>
            <a:ext cx="2683335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890656" y="4190517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1829069" y="4433517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361465" y="-897865"/>
            <a:ext cx="2683338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48" y="91427"/>
            <a:ext cx="973981" cy="753848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186" y="51236"/>
            <a:ext cx="1167069" cy="834182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20" y="4127847"/>
            <a:ext cx="882445" cy="951313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4042626"/>
            <a:ext cx="1006830" cy="119131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17499858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338503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380873"/>
            <a:ext cx="1606980" cy="2271789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380887"/>
            <a:ext cx="1499664" cy="194651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482820"/>
            <a:ext cx="1210840" cy="1568321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69920"/>
            <a:ext cx="1259736" cy="847039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4438264"/>
            <a:ext cx="1650951" cy="88401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4139952"/>
            <a:ext cx="1762872" cy="1624434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79867906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8895369" y="4774236"/>
            <a:ext cx="71631" cy="54010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8816963" y="4655417"/>
            <a:ext cx="78785" cy="63059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8714062" y="4567202"/>
            <a:ext cx="87691" cy="75283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8590838" y="4734393"/>
            <a:ext cx="97403" cy="71872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8713209" y="4771724"/>
            <a:ext cx="90297" cy="80589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8531901" y="4595059"/>
            <a:ext cx="88402" cy="83906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8823168" y="4905183"/>
            <a:ext cx="52539" cy="44772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8690941" y="4957912"/>
            <a:ext cx="107162" cy="78362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8662419" y="4640588"/>
            <a:ext cx="39274" cy="3221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8596190" y="4902862"/>
            <a:ext cx="61777" cy="42261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356133" y="283205"/>
            <a:ext cx="157564" cy="42648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490969" y="389763"/>
            <a:ext cx="130489" cy="40612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385004" y="457919"/>
            <a:ext cx="118987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490975" y="522257"/>
            <a:ext cx="118987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578346" y="402207"/>
            <a:ext cx="147894" cy="50893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672887" y="643964"/>
            <a:ext cx="107384" cy="4916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476230" y="687125"/>
            <a:ext cx="100055" cy="3827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652925" y="766309"/>
            <a:ext cx="94050" cy="4336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23515" y="501455"/>
            <a:ext cx="113389" cy="42954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179989" y="288596"/>
            <a:ext cx="122550" cy="44277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328636" y="620999"/>
            <a:ext cx="120718" cy="5262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483713" y="835234"/>
            <a:ext cx="97714" cy="4193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453907" y="163956"/>
            <a:ext cx="128555" cy="52827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318352" y="804879"/>
            <a:ext cx="94457" cy="46923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210610" y="147924"/>
            <a:ext cx="122652" cy="49061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34832" y="609645"/>
            <a:ext cx="107384" cy="4336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86444" y="357030"/>
            <a:ext cx="120718" cy="42648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8127198" y="108690"/>
            <a:ext cx="924350" cy="660700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08204" y="4255184"/>
            <a:ext cx="819952" cy="803011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27548620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2832900"/>
            <a:ext cx="2316000" cy="12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606045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074048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2832900"/>
            <a:ext cx="2316000" cy="12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606045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074048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3147506"/>
            <a:ext cx="1606980" cy="2271789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4099746"/>
            <a:ext cx="1210840" cy="1568321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80" y="4137777"/>
            <a:ext cx="1813649" cy="1203647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3527341"/>
            <a:ext cx="1499664" cy="194651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8" y="-203621"/>
            <a:ext cx="1872975" cy="1829015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38" y="-203621"/>
            <a:ext cx="1872975" cy="1829015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91548052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3677850"/>
            <a:ext cx="1920900" cy="7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3451000"/>
            <a:ext cx="1647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3677850"/>
            <a:ext cx="1920900" cy="7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3451000"/>
            <a:ext cx="1647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314294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336968"/>
            <a:ext cx="1136990" cy="1476006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1755380"/>
            <a:ext cx="3196958" cy="328437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40" y="-240025"/>
            <a:ext cx="1365815" cy="1769007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890656" y="4190517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1829069" y="4433517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59477448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2043800" y="3397375"/>
            <a:ext cx="5056500" cy="7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2043800" y="4228975"/>
            <a:ext cx="50565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2043800" y="2015025"/>
            <a:ext cx="5056500" cy="7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2043800" y="2862450"/>
            <a:ext cx="50565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2043800" y="632675"/>
            <a:ext cx="5056500" cy="7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2043800" y="1495925"/>
            <a:ext cx="50565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1522544" y="3450536"/>
            <a:ext cx="328776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7384009" y="-1260974"/>
            <a:ext cx="2627412" cy="2814729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409206" y="3992617"/>
            <a:ext cx="701393" cy="522868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118260" y="-190208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49" name="Google Shape;2849;p24"/>
          <p:cNvSpPr/>
          <p:nvPr/>
        </p:nvSpPr>
        <p:spPr>
          <a:xfrm>
            <a:off x="457202" y="1041258"/>
            <a:ext cx="134999" cy="101788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0" name="Google Shape;2850;p24"/>
          <p:cNvSpPr/>
          <p:nvPr/>
        </p:nvSpPr>
        <p:spPr>
          <a:xfrm>
            <a:off x="591487" y="1248133"/>
            <a:ext cx="148481" cy="118842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1" name="Google Shape;2851;p24"/>
          <p:cNvSpPr/>
          <p:nvPr/>
        </p:nvSpPr>
        <p:spPr>
          <a:xfrm>
            <a:off x="768630" y="1391350"/>
            <a:ext cx="165267" cy="141878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2" name="Google Shape;2852;p24"/>
          <p:cNvSpPr/>
          <p:nvPr/>
        </p:nvSpPr>
        <p:spPr>
          <a:xfrm>
            <a:off x="982557" y="1082688"/>
            <a:ext cx="183570" cy="13544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3" name="Google Shape;2853;p24"/>
          <p:cNvSpPr/>
          <p:nvPr/>
        </p:nvSpPr>
        <p:spPr>
          <a:xfrm>
            <a:off x="765327" y="995899"/>
            <a:ext cx="170177" cy="151878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4" name="Google Shape;2854;p24"/>
          <p:cNvSpPr/>
          <p:nvPr/>
        </p:nvSpPr>
        <p:spPr>
          <a:xfrm>
            <a:off x="1110594" y="1322598"/>
            <a:ext cx="166606" cy="158128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5" name="Google Shape;2855;p24"/>
          <p:cNvSpPr/>
          <p:nvPr/>
        </p:nvSpPr>
        <p:spPr>
          <a:xfrm>
            <a:off x="629256" y="811882"/>
            <a:ext cx="99017" cy="84377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6" name="Google Shape;2856;p24"/>
          <p:cNvSpPr/>
          <p:nvPr/>
        </p:nvSpPr>
        <p:spPr>
          <a:xfrm>
            <a:off x="775506" y="649201"/>
            <a:ext cx="201963" cy="147682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7" name="Google Shape;2857;p24"/>
          <p:cNvSpPr/>
          <p:nvPr/>
        </p:nvSpPr>
        <p:spPr>
          <a:xfrm>
            <a:off x="957202" y="1334207"/>
            <a:ext cx="74017" cy="6071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8" name="Google Shape;2858;p24"/>
          <p:cNvSpPr/>
          <p:nvPr/>
        </p:nvSpPr>
        <p:spPr>
          <a:xfrm>
            <a:off x="1039611" y="820987"/>
            <a:ext cx="116428" cy="79644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7951639" y="4352682"/>
            <a:ext cx="1775213" cy="141479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8569909" y="4596201"/>
            <a:ext cx="212219" cy="57442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8424769" y="4455423"/>
            <a:ext cx="175753" cy="5470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8582982" y="4366644"/>
            <a:ext cx="16026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8440252" y="4279987"/>
            <a:ext cx="16026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8283638" y="4424820"/>
            <a:ext cx="199196" cy="6854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8210867" y="4101533"/>
            <a:ext cx="144633" cy="6621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8485611" y="4058071"/>
            <a:ext cx="134762" cy="51547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8255711" y="3944565"/>
            <a:ext cx="126674" cy="5840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8808026" y="4301837"/>
            <a:ext cx="152721" cy="57853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8854309" y="4586751"/>
            <a:ext cx="165060" cy="59635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8656570" y="4127804"/>
            <a:ext cx="162592" cy="7087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8478685" y="3853649"/>
            <a:ext cx="131609" cy="56482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8477290" y="4743108"/>
            <a:ext cx="173148" cy="71151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8705791" y="3887817"/>
            <a:ext cx="127222" cy="6320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8812931" y="4769775"/>
            <a:ext cx="165197" cy="66079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8935558" y="4155572"/>
            <a:ext cx="144633" cy="5840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8982771" y="4496769"/>
            <a:ext cx="162592" cy="57442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10041619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980975" y="37961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980975" y="35693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980984" y="31298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980975" y="21325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980977" y="19057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980984" y="14662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6450375" y="21325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6450380" y="19057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6450385" y="14662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6450359" y="37961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6450364" y="35693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6450369" y="31298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699346" y="2871605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2" name="Google Shape;2892;p25"/>
          <p:cNvSpPr/>
          <p:nvPr/>
        </p:nvSpPr>
        <p:spPr>
          <a:xfrm>
            <a:off x="688821" y="4074331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3" name="Google Shape;2893;p25"/>
          <p:cNvSpPr/>
          <p:nvPr/>
        </p:nvSpPr>
        <p:spPr>
          <a:xfrm>
            <a:off x="373353" y="4326534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4" name="Google Shape;2894;p25"/>
          <p:cNvSpPr/>
          <p:nvPr/>
        </p:nvSpPr>
        <p:spPr>
          <a:xfrm>
            <a:off x="421402" y="4240384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5" name="Google Shape;2895;p25"/>
          <p:cNvSpPr/>
          <p:nvPr/>
        </p:nvSpPr>
        <p:spPr>
          <a:xfrm>
            <a:off x="481758" y="4326534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6" name="Google Shape;2896;p25"/>
          <p:cNvSpPr/>
          <p:nvPr/>
        </p:nvSpPr>
        <p:spPr>
          <a:xfrm>
            <a:off x="832185" y="20410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7" name="Google Shape;2897;p25"/>
          <p:cNvSpPr/>
          <p:nvPr/>
        </p:nvSpPr>
        <p:spPr>
          <a:xfrm>
            <a:off x="481759" y="1521554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8" name="Google Shape;2898;p25"/>
          <p:cNvSpPr/>
          <p:nvPr/>
        </p:nvSpPr>
        <p:spPr>
          <a:xfrm>
            <a:off x="558499" y="40350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99" name="Google Shape;2899;p25"/>
          <p:cNvSpPr/>
          <p:nvPr/>
        </p:nvSpPr>
        <p:spPr>
          <a:xfrm>
            <a:off x="271006" y="2959035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0" name="Google Shape;2900;p25"/>
          <p:cNvSpPr/>
          <p:nvPr/>
        </p:nvSpPr>
        <p:spPr>
          <a:xfrm>
            <a:off x="287024" y="3146680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1" name="Google Shape;2901;p25"/>
          <p:cNvSpPr/>
          <p:nvPr/>
        </p:nvSpPr>
        <p:spPr>
          <a:xfrm flipH="1">
            <a:off x="8796567" y="2775156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2" name="Google Shape;2902;p25"/>
          <p:cNvSpPr/>
          <p:nvPr/>
        </p:nvSpPr>
        <p:spPr>
          <a:xfrm flipH="1">
            <a:off x="8601211" y="3193080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3" name="Google Shape;2903;p25"/>
          <p:cNvSpPr/>
          <p:nvPr/>
        </p:nvSpPr>
        <p:spPr>
          <a:xfrm flipH="1">
            <a:off x="8750943" y="4707810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4" name="Google Shape;2904;p25"/>
          <p:cNvSpPr/>
          <p:nvPr/>
        </p:nvSpPr>
        <p:spPr>
          <a:xfrm flipH="1">
            <a:off x="8702894" y="4621659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5" name="Google Shape;2905;p25"/>
          <p:cNvSpPr/>
          <p:nvPr/>
        </p:nvSpPr>
        <p:spPr>
          <a:xfrm flipH="1">
            <a:off x="8642538" y="4707810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6" name="Google Shape;2906;p25"/>
          <p:cNvSpPr/>
          <p:nvPr/>
        </p:nvSpPr>
        <p:spPr>
          <a:xfrm flipH="1">
            <a:off x="8618796" y="243740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7" name="Google Shape;2907;p25"/>
          <p:cNvSpPr/>
          <p:nvPr/>
        </p:nvSpPr>
        <p:spPr>
          <a:xfrm flipH="1">
            <a:off x="8782128" y="368542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8" name="Google Shape;2908;p25"/>
          <p:cNvSpPr/>
          <p:nvPr/>
        </p:nvSpPr>
        <p:spPr>
          <a:xfrm flipH="1">
            <a:off x="8642520" y="138185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9" name="Google Shape;2909;p25"/>
          <p:cNvSpPr/>
          <p:nvPr/>
        </p:nvSpPr>
        <p:spPr>
          <a:xfrm flipH="1">
            <a:off x="8814163" y="3923010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0" name="Google Shape;2910;p25"/>
          <p:cNvSpPr/>
          <p:nvPr/>
        </p:nvSpPr>
        <p:spPr>
          <a:xfrm flipH="1">
            <a:off x="8801184" y="4110655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1" name="Google Shape;2911;p25"/>
          <p:cNvSpPr/>
          <p:nvPr/>
        </p:nvSpPr>
        <p:spPr>
          <a:xfrm>
            <a:off x="740660" y="4620132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2" name="Google Shape;2912;p25"/>
          <p:cNvSpPr/>
          <p:nvPr/>
        </p:nvSpPr>
        <p:spPr>
          <a:xfrm>
            <a:off x="690785" y="3979655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3" name="Google Shape;2913;p25"/>
          <p:cNvSpPr/>
          <p:nvPr/>
        </p:nvSpPr>
        <p:spPr>
          <a:xfrm>
            <a:off x="523059" y="3193078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4" name="Google Shape;2914;p25"/>
          <p:cNvSpPr/>
          <p:nvPr/>
        </p:nvSpPr>
        <p:spPr>
          <a:xfrm flipH="1">
            <a:off x="8903521" y="4415143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5" name="Google Shape;2915;p25"/>
          <p:cNvSpPr/>
          <p:nvPr/>
        </p:nvSpPr>
        <p:spPr>
          <a:xfrm flipH="1">
            <a:off x="8607428" y="4343730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6" name="Google Shape;2916;p25"/>
          <p:cNvSpPr/>
          <p:nvPr/>
        </p:nvSpPr>
        <p:spPr>
          <a:xfrm flipH="1">
            <a:off x="8730138" y="35571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7" name="Google Shape;2917;p25"/>
          <p:cNvSpPr/>
          <p:nvPr/>
        </p:nvSpPr>
        <p:spPr>
          <a:xfrm>
            <a:off x="7681096" y="209406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8" name="Google Shape;2918;p25"/>
          <p:cNvSpPr/>
          <p:nvPr/>
        </p:nvSpPr>
        <p:spPr>
          <a:xfrm>
            <a:off x="1330103" y="504759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9" name="Google Shape;2919;p25"/>
          <p:cNvSpPr/>
          <p:nvPr/>
        </p:nvSpPr>
        <p:spPr>
          <a:xfrm>
            <a:off x="1378152" y="418609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20" name="Google Shape;2920;p25"/>
          <p:cNvSpPr/>
          <p:nvPr/>
        </p:nvSpPr>
        <p:spPr>
          <a:xfrm>
            <a:off x="2251383" y="333309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21" name="Google Shape;2921;p25"/>
          <p:cNvSpPr/>
          <p:nvPr/>
        </p:nvSpPr>
        <p:spPr>
          <a:xfrm>
            <a:off x="6791035" y="476167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167133318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8299400" y="200569"/>
            <a:ext cx="629701" cy="678865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660636" y="4674491"/>
            <a:ext cx="167823" cy="45425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583585" y="4530797"/>
            <a:ext cx="138985" cy="43257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501057" y="4638745"/>
            <a:ext cx="126735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450478" y="4516771"/>
            <a:ext cx="126735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571356" y="4421328"/>
            <a:ext cx="157524" cy="5420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351361" y="4305057"/>
            <a:ext cx="114375" cy="52363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283134" y="4515638"/>
            <a:ext cx="106570" cy="40763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228410" y="4316844"/>
            <a:ext cx="100173" cy="4618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429202" y="4801840"/>
            <a:ext cx="120772" cy="4575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641408" y="4876480"/>
            <a:ext cx="130529" cy="47160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311971" y="4662038"/>
            <a:ext cx="128578" cy="56049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127554" y="4482769"/>
            <a:ext cx="104076" cy="446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809745" y="4599888"/>
            <a:ext cx="136925" cy="5626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131592" y="4660419"/>
            <a:ext cx="100607" cy="49978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791890" y="4864027"/>
            <a:ext cx="130637" cy="5225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303452" y="4880599"/>
            <a:ext cx="114375" cy="4618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555907" y="4965848"/>
            <a:ext cx="128578" cy="45425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2" name="Google Shape;2952;p26"/>
          <p:cNvSpPr/>
          <p:nvPr/>
        </p:nvSpPr>
        <p:spPr>
          <a:xfrm flipH="1">
            <a:off x="8769686" y="4789013"/>
            <a:ext cx="64825" cy="64825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3" name="Google Shape;2953;p26"/>
          <p:cNvSpPr/>
          <p:nvPr/>
        </p:nvSpPr>
        <p:spPr>
          <a:xfrm flipH="1">
            <a:off x="8699259" y="4632810"/>
            <a:ext cx="56942" cy="56839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4" name="Google Shape;2954;p26"/>
          <p:cNvSpPr/>
          <p:nvPr/>
        </p:nvSpPr>
        <p:spPr>
          <a:xfrm flipH="1">
            <a:off x="8488191" y="4698879"/>
            <a:ext cx="50719" cy="51238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5" name="Google Shape;2955;p26"/>
          <p:cNvSpPr/>
          <p:nvPr/>
        </p:nvSpPr>
        <p:spPr>
          <a:xfrm flipH="1">
            <a:off x="8459045" y="4515500"/>
            <a:ext cx="40969" cy="4086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6" name="Google Shape;2956;p26"/>
          <p:cNvSpPr/>
          <p:nvPr/>
        </p:nvSpPr>
        <p:spPr>
          <a:xfrm flipH="1">
            <a:off x="8625204" y="4885785"/>
            <a:ext cx="29145" cy="29353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7" name="Google Shape;2957;p26"/>
          <p:cNvSpPr/>
          <p:nvPr/>
        </p:nvSpPr>
        <p:spPr>
          <a:xfrm flipH="1">
            <a:off x="8578217" y="4658116"/>
            <a:ext cx="39102" cy="39828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8" name="Google Shape;2958;p26"/>
          <p:cNvSpPr/>
          <p:nvPr/>
        </p:nvSpPr>
        <p:spPr>
          <a:xfrm flipH="1">
            <a:off x="8836274" y="4585823"/>
            <a:ext cx="40969" cy="42318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9" name="Google Shape;2959;p26"/>
          <p:cNvSpPr/>
          <p:nvPr/>
        </p:nvSpPr>
        <p:spPr>
          <a:xfrm flipH="1">
            <a:off x="9012285" y="4755717"/>
            <a:ext cx="31012" cy="29664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0" name="Google Shape;2960;p26"/>
          <p:cNvSpPr/>
          <p:nvPr/>
        </p:nvSpPr>
        <p:spPr>
          <a:xfrm flipH="1">
            <a:off x="8740644" y="4482103"/>
            <a:ext cx="66173" cy="66796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1" name="Google Shape;2961;p26"/>
          <p:cNvSpPr/>
          <p:nvPr/>
        </p:nvSpPr>
        <p:spPr>
          <a:xfrm flipH="1">
            <a:off x="8355428" y="4718482"/>
            <a:ext cx="40866" cy="3671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2" name="Google Shape;2962;p26"/>
          <p:cNvSpPr/>
          <p:nvPr/>
        </p:nvSpPr>
        <p:spPr>
          <a:xfrm flipH="1">
            <a:off x="8369017" y="4906321"/>
            <a:ext cx="80279" cy="77168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3" name="Google Shape;2963;p26"/>
          <p:cNvSpPr/>
          <p:nvPr/>
        </p:nvSpPr>
        <p:spPr>
          <a:xfrm flipH="1">
            <a:off x="8236256" y="4673572"/>
            <a:ext cx="35265" cy="3951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4" name="Google Shape;2964;p26"/>
          <p:cNvSpPr/>
          <p:nvPr/>
        </p:nvSpPr>
        <p:spPr>
          <a:xfrm flipH="1">
            <a:off x="8198709" y="4826042"/>
            <a:ext cx="61091" cy="47089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5" name="Google Shape;2965;p26"/>
          <p:cNvSpPr/>
          <p:nvPr/>
        </p:nvSpPr>
        <p:spPr>
          <a:xfrm flipH="1">
            <a:off x="8761698" y="5008173"/>
            <a:ext cx="51238" cy="48852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6" name="Google Shape;2966;p26"/>
          <p:cNvSpPr/>
          <p:nvPr/>
        </p:nvSpPr>
        <p:spPr>
          <a:xfrm flipH="1">
            <a:off x="8560379" y="5053189"/>
            <a:ext cx="33502" cy="31012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7" name="Google Shape;2967;p26"/>
          <p:cNvSpPr/>
          <p:nvPr/>
        </p:nvSpPr>
        <p:spPr>
          <a:xfrm flipH="1">
            <a:off x="8226400" y="4947600"/>
            <a:ext cx="89718" cy="89718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8" name="Google Shape;2968;p26"/>
          <p:cNvSpPr/>
          <p:nvPr/>
        </p:nvSpPr>
        <p:spPr>
          <a:xfrm flipH="1">
            <a:off x="8947563" y="4898333"/>
            <a:ext cx="54972" cy="54972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9" name="Google Shape;2969;p26"/>
          <p:cNvSpPr/>
          <p:nvPr/>
        </p:nvSpPr>
        <p:spPr>
          <a:xfrm flipH="1">
            <a:off x="8617218" y="4423502"/>
            <a:ext cx="50719" cy="50719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0" name="Google Shape;2970;p26"/>
          <p:cNvSpPr/>
          <p:nvPr/>
        </p:nvSpPr>
        <p:spPr>
          <a:xfrm flipH="1">
            <a:off x="8261561" y="4534690"/>
            <a:ext cx="64410" cy="66692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1" name="Google Shape;2971;p26"/>
          <p:cNvSpPr/>
          <p:nvPr/>
        </p:nvSpPr>
        <p:spPr>
          <a:xfrm flipH="1">
            <a:off x="8118948" y="4742132"/>
            <a:ext cx="35265" cy="3153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2" name="Google Shape;2972;p26"/>
          <p:cNvSpPr/>
          <p:nvPr/>
        </p:nvSpPr>
        <p:spPr>
          <a:xfrm flipH="1">
            <a:off x="8660364" y="4773558"/>
            <a:ext cx="37132" cy="37132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3" name="Google Shape;2973;p26"/>
          <p:cNvSpPr/>
          <p:nvPr/>
        </p:nvSpPr>
        <p:spPr>
          <a:xfrm rot="938682">
            <a:off x="588516" y="2014106"/>
            <a:ext cx="2683352" cy="213855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3676249" y="2501948"/>
            <a:ext cx="2683352" cy="213855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6021949" y="1361616"/>
            <a:ext cx="2683365" cy="213856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118260" y="-190208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6572277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02637" y="4415331"/>
            <a:ext cx="629701" cy="678865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8345339" y="73110"/>
            <a:ext cx="818894" cy="778408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778011" y="493438"/>
            <a:ext cx="64825" cy="64825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09" name="Google Shape;3009;p27"/>
          <p:cNvSpPr/>
          <p:nvPr/>
        </p:nvSpPr>
        <p:spPr>
          <a:xfrm flipH="1">
            <a:off x="707584" y="337235"/>
            <a:ext cx="56942" cy="56839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0" name="Google Shape;3010;p27"/>
          <p:cNvSpPr/>
          <p:nvPr/>
        </p:nvSpPr>
        <p:spPr>
          <a:xfrm flipH="1">
            <a:off x="496516" y="403305"/>
            <a:ext cx="50719" cy="51238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1" name="Google Shape;3011;p27"/>
          <p:cNvSpPr/>
          <p:nvPr/>
        </p:nvSpPr>
        <p:spPr>
          <a:xfrm flipH="1">
            <a:off x="467370" y="219925"/>
            <a:ext cx="40969" cy="4086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2" name="Google Shape;3012;p27"/>
          <p:cNvSpPr/>
          <p:nvPr/>
        </p:nvSpPr>
        <p:spPr>
          <a:xfrm flipH="1">
            <a:off x="633528" y="590210"/>
            <a:ext cx="29145" cy="29353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3" name="Google Shape;3013;p27"/>
          <p:cNvSpPr/>
          <p:nvPr/>
        </p:nvSpPr>
        <p:spPr>
          <a:xfrm flipH="1">
            <a:off x="586542" y="362541"/>
            <a:ext cx="39102" cy="39828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4" name="Google Shape;3014;p27"/>
          <p:cNvSpPr/>
          <p:nvPr/>
        </p:nvSpPr>
        <p:spPr>
          <a:xfrm flipH="1">
            <a:off x="844598" y="290248"/>
            <a:ext cx="40969" cy="42318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5" name="Google Shape;3015;p27"/>
          <p:cNvSpPr/>
          <p:nvPr/>
        </p:nvSpPr>
        <p:spPr>
          <a:xfrm flipH="1">
            <a:off x="1020609" y="460142"/>
            <a:ext cx="31012" cy="29664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6" name="Google Shape;3016;p27"/>
          <p:cNvSpPr/>
          <p:nvPr/>
        </p:nvSpPr>
        <p:spPr>
          <a:xfrm flipH="1">
            <a:off x="748969" y="186528"/>
            <a:ext cx="66173" cy="66796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7" name="Google Shape;3017;p27"/>
          <p:cNvSpPr/>
          <p:nvPr/>
        </p:nvSpPr>
        <p:spPr>
          <a:xfrm flipH="1">
            <a:off x="363752" y="422906"/>
            <a:ext cx="40866" cy="3671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8" name="Google Shape;3018;p27"/>
          <p:cNvSpPr/>
          <p:nvPr/>
        </p:nvSpPr>
        <p:spPr>
          <a:xfrm flipH="1">
            <a:off x="377342" y="610745"/>
            <a:ext cx="80279" cy="77168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9" name="Google Shape;3019;p27"/>
          <p:cNvSpPr/>
          <p:nvPr/>
        </p:nvSpPr>
        <p:spPr>
          <a:xfrm flipH="1">
            <a:off x="244581" y="377997"/>
            <a:ext cx="35265" cy="3951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0" name="Google Shape;3020;p27"/>
          <p:cNvSpPr/>
          <p:nvPr/>
        </p:nvSpPr>
        <p:spPr>
          <a:xfrm flipH="1">
            <a:off x="207034" y="530467"/>
            <a:ext cx="61091" cy="47089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1" name="Google Shape;3021;p27"/>
          <p:cNvSpPr/>
          <p:nvPr/>
        </p:nvSpPr>
        <p:spPr>
          <a:xfrm flipH="1">
            <a:off x="770024" y="712598"/>
            <a:ext cx="51238" cy="48852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2" name="Google Shape;3022;p27"/>
          <p:cNvSpPr/>
          <p:nvPr/>
        </p:nvSpPr>
        <p:spPr>
          <a:xfrm flipH="1">
            <a:off x="568704" y="757613"/>
            <a:ext cx="33502" cy="31012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3" name="Google Shape;3023;p27"/>
          <p:cNvSpPr/>
          <p:nvPr/>
        </p:nvSpPr>
        <p:spPr>
          <a:xfrm flipH="1">
            <a:off x="234725" y="652025"/>
            <a:ext cx="89718" cy="89718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4" name="Google Shape;3024;p27"/>
          <p:cNvSpPr/>
          <p:nvPr/>
        </p:nvSpPr>
        <p:spPr>
          <a:xfrm flipH="1">
            <a:off x="955888" y="602758"/>
            <a:ext cx="54972" cy="54972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5" name="Google Shape;3025;p27"/>
          <p:cNvSpPr/>
          <p:nvPr/>
        </p:nvSpPr>
        <p:spPr>
          <a:xfrm flipH="1">
            <a:off x="625543" y="127927"/>
            <a:ext cx="50719" cy="50719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6" name="Google Shape;3026;p27"/>
          <p:cNvSpPr/>
          <p:nvPr/>
        </p:nvSpPr>
        <p:spPr>
          <a:xfrm flipH="1">
            <a:off x="269886" y="239114"/>
            <a:ext cx="64410" cy="66692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7" name="Google Shape;3027;p27"/>
          <p:cNvSpPr/>
          <p:nvPr/>
        </p:nvSpPr>
        <p:spPr>
          <a:xfrm flipH="1">
            <a:off x="127274" y="446557"/>
            <a:ext cx="35265" cy="3153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8" name="Google Shape;3028;p27"/>
          <p:cNvSpPr/>
          <p:nvPr/>
        </p:nvSpPr>
        <p:spPr>
          <a:xfrm flipH="1">
            <a:off x="668688" y="477984"/>
            <a:ext cx="37132" cy="37132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9" name="Google Shape;3029;p27"/>
          <p:cNvSpPr/>
          <p:nvPr/>
        </p:nvSpPr>
        <p:spPr>
          <a:xfrm rot="138851">
            <a:off x="3676329" y="2052562"/>
            <a:ext cx="2683344" cy="213855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6060551" y="1832299"/>
            <a:ext cx="2683357" cy="213856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523797" y="2052552"/>
            <a:ext cx="2683377" cy="213857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7240442" y="3951679"/>
            <a:ext cx="3132965" cy="128960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668652150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226546" y="200569"/>
            <a:ext cx="629701" cy="678865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8237065" y="4272024"/>
            <a:ext cx="818894" cy="778408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321136" y="4789013"/>
            <a:ext cx="64825" cy="64825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65" name="Google Shape;3065;p28"/>
          <p:cNvSpPr/>
          <p:nvPr/>
        </p:nvSpPr>
        <p:spPr>
          <a:xfrm>
            <a:off x="399444" y="4632810"/>
            <a:ext cx="56942" cy="56839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66" name="Google Shape;3066;p28"/>
          <p:cNvSpPr/>
          <p:nvPr/>
        </p:nvSpPr>
        <p:spPr>
          <a:xfrm>
            <a:off x="616737" y="4698879"/>
            <a:ext cx="50719" cy="51238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67" name="Google Shape;3067;p28"/>
          <p:cNvSpPr/>
          <p:nvPr/>
        </p:nvSpPr>
        <p:spPr>
          <a:xfrm>
            <a:off x="655632" y="4515500"/>
            <a:ext cx="40969" cy="4086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68" name="Google Shape;3068;p28"/>
          <p:cNvSpPr/>
          <p:nvPr/>
        </p:nvSpPr>
        <p:spPr>
          <a:xfrm>
            <a:off x="501297" y="4885785"/>
            <a:ext cx="29145" cy="29353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69" name="Google Shape;3069;p28"/>
          <p:cNvSpPr/>
          <p:nvPr/>
        </p:nvSpPr>
        <p:spPr>
          <a:xfrm>
            <a:off x="538323" y="4658116"/>
            <a:ext cx="39102" cy="39828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0" name="Google Shape;3070;p28"/>
          <p:cNvSpPr/>
          <p:nvPr/>
        </p:nvSpPr>
        <p:spPr>
          <a:xfrm>
            <a:off x="278404" y="4585823"/>
            <a:ext cx="40969" cy="42318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1" name="Google Shape;3071;p28"/>
          <p:cNvSpPr/>
          <p:nvPr/>
        </p:nvSpPr>
        <p:spPr>
          <a:xfrm>
            <a:off x="112347" y="4755717"/>
            <a:ext cx="31012" cy="29664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2" name="Google Shape;3072;p28"/>
          <p:cNvSpPr/>
          <p:nvPr/>
        </p:nvSpPr>
        <p:spPr>
          <a:xfrm>
            <a:off x="348829" y="4482103"/>
            <a:ext cx="66173" cy="66796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3" name="Google Shape;3073;p28"/>
          <p:cNvSpPr/>
          <p:nvPr/>
        </p:nvSpPr>
        <p:spPr>
          <a:xfrm>
            <a:off x="759350" y="4718482"/>
            <a:ext cx="40866" cy="3671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4" name="Google Shape;3074;p28"/>
          <p:cNvSpPr/>
          <p:nvPr/>
        </p:nvSpPr>
        <p:spPr>
          <a:xfrm>
            <a:off x="706350" y="4906321"/>
            <a:ext cx="80279" cy="77168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5" name="Google Shape;3075;p28"/>
          <p:cNvSpPr/>
          <p:nvPr/>
        </p:nvSpPr>
        <p:spPr>
          <a:xfrm>
            <a:off x="884127" y="4673572"/>
            <a:ext cx="35265" cy="3951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6" name="Google Shape;3076;p28"/>
          <p:cNvSpPr/>
          <p:nvPr/>
        </p:nvSpPr>
        <p:spPr>
          <a:xfrm>
            <a:off x="895847" y="4826042"/>
            <a:ext cx="61091" cy="47089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7" name="Google Shape;3077;p28"/>
          <p:cNvSpPr/>
          <p:nvPr/>
        </p:nvSpPr>
        <p:spPr>
          <a:xfrm>
            <a:off x="342708" y="5008173"/>
            <a:ext cx="51238" cy="48852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8" name="Google Shape;3078;p28"/>
          <p:cNvSpPr/>
          <p:nvPr/>
        </p:nvSpPr>
        <p:spPr>
          <a:xfrm>
            <a:off x="561765" y="5053189"/>
            <a:ext cx="33502" cy="31012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9" name="Google Shape;3079;p28"/>
          <p:cNvSpPr/>
          <p:nvPr/>
        </p:nvSpPr>
        <p:spPr>
          <a:xfrm>
            <a:off x="839525" y="4947600"/>
            <a:ext cx="89718" cy="89718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0" name="Google Shape;3080;p28"/>
          <p:cNvSpPr/>
          <p:nvPr/>
        </p:nvSpPr>
        <p:spPr>
          <a:xfrm>
            <a:off x="153108" y="4898333"/>
            <a:ext cx="54972" cy="54972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1" name="Google Shape;3081;p28"/>
          <p:cNvSpPr/>
          <p:nvPr/>
        </p:nvSpPr>
        <p:spPr>
          <a:xfrm>
            <a:off x="487710" y="4423502"/>
            <a:ext cx="50719" cy="50719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2" name="Google Shape;3082;p28"/>
          <p:cNvSpPr/>
          <p:nvPr/>
        </p:nvSpPr>
        <p:spPr>
          <a:xfrm>
            <a:off x="829672" y="4534690"/>
            <a:ext cx="64410" cy="66692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3" name="Google Shape;3083;p28"/>
          <p:cNvSpPr/>
          <p:nvPr/>
        </p:nvSpPr>
        <p:spPr>
          <a:xfrm>
            <a:off x="1001433" y="4742132"/>
            <a:ext cx="35265" cy="3153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4" name="Google Shape;3084;p28"/>
          <p:cNvSpPr/>
          <p:nvPr/>
        </p:nvSpPr>
        <p:spPr>
          <a:xfrm>
            <a:off x="458148" y="4773558"/>
            <a:ext cx="37132" cy="37132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5" name="Google Shape;3085;p28"/>
          <p:cNvSpPr/>
          <p:nvPr/>
        </p:nvSpPr>
        <p:spPr>
          <a:xfrm rot="-35">
            <a:off x="112338" y="1854927"/>
            <a:ext cx="3159556" cy="251805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3574167" y="2209022"/>
            <a:ext cx="2683349" cy="213855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6250265" y="1954495"/>
            <a:ext cx="2683378" cy="213857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7168491" y="-190208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0374799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4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23"/>
          <p:cNvSpPr/>
          <p:nvPr/>
        </p:nvSpPr>
        <p:spPr>
          <a:xfrm flipH="1">
            <a:off x="2516989" y="4706505"/>
            <a:ext cx="236942" cy="239507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1" name="Google Shape;251;p23"/>
          <p:cNvSpPr/>
          <p:nvPr/>
        </p:nvSpPr>
        <p:spPr>
          <a:xfrm flipH="1">
            <a:off x="8253463" y="1929005"/>
            <a:ext cx="236942" cy="239507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2" name="Google Shape;252;p23"/>
          <p:cNvSpPr/>
          <p:nvPr/>
        </p:nvSpPr>
        <p:spPr>
          <a:xfrm rot="-126104" flipH="1">
            <a:off x="-739395" y="3641457"/>
            <a:ext cx="2578391" cy="1330662"/>
          </a:xfrm>
          <a:custGeom>
            <a:avLst/>
            <a:gdLst/>
            <a:ahLst/>
            <a:cxnLst/>
            <a:rect l="l" t="t" r="r" b="b"/>
            <a:pathLst>
              <a:path w="12918" h="6667" extrusionOk="0">
                <a:moveTo>
                  <a:pt x="3008" y="1"/>
                </a:moveTo>
                <a:cubicBezTo>
                  <a:pt x="2923" y="1"/>
                  <a:pt x="2834" y="14"/>
                  <a:pt x="2740" y="43"/>
                </a:cubicBezTo>
                <a:cubicBezTo>
                  <a:pt x="1263" y="497"/>
                  <a:pt x="2426" y="4763"/>
                  <a:pt x="2426" y="4763"/>
                </a:cubicBezTo>
                <a:cubicBezTo>
                  <a:pt x="2193" y="4713"/>
                  <a:pt x="1982" y="4691"/>
                  <a:pt x="1792" y="4691"/>
                </a:cubicBezTo>
                <a:cubicBezTo>
                  <a:pt x="3" y="4691"/>
                  <a:pt x="1" y="6667"/>
                  <a:pt x="1" y="6667"/>
                </a:cubicBezTo>
                <a:lnTo>
                  <a:pt x="12530" y="6409"/>
                </a:lnTo>
                <a:cubicBezTo>
                  <a:pt x="12530" y="6409"/>
                  <a:pt x="12918" y="4820"/>
                  <a:pt x="11418" y="4078"/>
                </a:cubicBezTo>
                <a:cubicBezTo>
                  <a:pt x="11110" y="3926"/>
                  <a:pt x="10784" y="3866"/>
                  <a:pt x="10462" y="3866"/>
                </a:cubicBezTo>
                <a:cubicBezTo>
                  <a:pt x="9221" y="3866"/>
                  <a:pt x="8028" y="4763"/>
                  <a:pt x="8028" y="4763"/>
                </a:cubicBezTo>
                <a:cubicBezTo>
                  <a:pt x="8028" y="4763"/>
                  <a:pt x="8425" y="2090"/>
                  <a:pt x="6898" y="1482"/>
                </a:cubicBezTo>
                <a:cubicBezTo>
                  <a:pt x="6704" y="1406"/>
                  <a:pt x="6522" y="1372"/>
                  <a:pt x="6353" y="1372"/>
                </a:cubicBezTo>
                <a:cubicBezTo>
                  <a:pt x="5192" y="1372"/>
                  <a:pt x="4627" y="2952"/>
                  <a:pt x="4627" y="2952"/>
                </a:cubicBezTo>
                <a:cubicBezTo>
                  <a:pt x="4627" y="2952"/>
                  <a:pt x="4270" y="1"/>
                  <a:pt x="300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3" name="Google Shape;253;p23"/>
          <p:cNvSpPr/>
          <p:nvPr/>
        </p:nvSpPr>
        <p:spPr>
          <a:xfrm rot="-126083" flipH="1">
            <a:off x="346412" y="28949"/>
            <a:ext cx="1594152" cy="822678"/>
          </a:xfrm>
          <a:custGeom>
            <a:avLst/>
            <a:gdLst/>
            <a:ahLst/>
            <a:cxnLst/>
            <a:rect l="l" t="t" r="r" b="b"/>
            <a:pathLst>
              <a:path w="12918" h="6667" extrusionOk="0">
                <a:moveTo>
                  <a:pt x="3008" y="1"/>
                </a:moveTo>
                <a:cubicBezTo>
                  <a:pt x="2923" y="1"/>
                  <a:pt x="2834" y="14"/>
                  <a:pt x="2740" y="43"/>
                </a:cubicBezTo>
                <a:cubicBezTo>
                  <a:pt x="1263" y="497"/>
                  <a:pt x="2426" y="4763"/>
                  <a:pt x="2426" y="4763"/>
                </a:cubicBezTo>
                <a:cubicBezTo>
                  <a:pt x="2193" y="4713"/>
                  <a:pt x="1982" y="4691"/>
                  <a:pt x="1792" y="4691"/>
                </a:cubicBezTo>
                <a:cubicBezTo>
                  <a:pt x="3" y="4691"/>
                  <a:pt x="1" y="6667"/>
                  <a:pt x="1" y="6667"/>
                </a:cubicBezTo>
                <a:lnTo>
                  <a:pt x="12530" y="6409"/>
                </a:lnTo>
                <a:cubicBezTo>
                  <a:pt x="12530" y="6409"/>
                  <a:pt x="12918" y="4820"/>
                  <a:pt x="11418" y="4078"/>
                </a:cubicBezTo>
                <a:cubicBezTo>
                  <a:pt x="11110" y="3926"/>
                  <a:pt x="10784" y="3866"/>
                  <a:pt x="10462" y="3866"/>
                </a:cubicBezTo>
                <a:cubicBezTo>
                  <a:pt x="9221" y="3866"/>
                  <a:pt x="8028" y="4763"/>
                  <a:pt x="8028" y="4763"/>
                </a:cubicBezTo>
                <a:cubicBezTo>
                  <a:pt x="8028" y="4763"/>
                  <a:pt x="8425" y="2090"/>
                  <a:pt x="6898" y="1482"/>
                </a:cubicBezTo>
                <a:cubicBezTo>
                  <a:pt x="6704" y="1406"/>
                  <a:pt x="6522" y="1372"/>
                  <a:pt x="6353" y="1372"/>
                </a:cubicBezTo>
                <a:cubicBezTo>
                  <a:pt x="5192" y="1372"/>
                  <a:pt x="4627" y="2952"/>
                  <a:pt x="4627" y="2952"/>
                </a:cubicBezTo>
                <a:cubicBezTo>
                  <a:pt x="4627" y="2952"/>
                  <a:pt x="4270" y="1"/>
                  <a:pt x="300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" name="Google Shape;254;p23"/>
          <p:cNvSpPr/>
          <p:nvPr/>
        </p:nvSpPr>
        <p:spPr>
          <a:xfrm rot="-126039" flipH="1">
            <a:off x="6997838" y="3219505"/>
            <a:ext cx="1838757" cy="948902"/>
          </a:xfrm>
          <a:custGeom>
            <a:avLst/>
            <a:gdLst/>
            <a:ahLst/>
            <a:cxnLst/>
            <a:rect l="l" t="t" r="r" b="b"/>
            <a:pathLst>
              <a:path w="12918" h="6667" extrusionOk="0">
                <a:moveTo>
                  <a:pt x="3008" y="1"/>
                </a:moveTo>
                <a:cubicBezTo>
                  <a:pt x="2923" y="1"/>
                  <a:pt x="2834" y="14"/>
                  <a:pt x="2740" y="43"/>
                </a:cubicBezTo>
                <a:cubicBezTo>
                  <a:pt x="1263" y="497"/>
                  <a:pt x="2426" y="4763"/>
                  <a:pt x="2426" y="4763"/>
                </a:cubicBezTo>
                <a:cubicBezTo>
                  <a:pt x="2193" y="4713"/>
                  <a:pt x="1982" y="4691"/>
                  <a:pt x="1792" y="4691"/>
                </a:cubicBezTo>
                <a:cubicBezTo>
                  <a:pt x="3" y="4691"/>
                  <a:pt x="1" y="6667"/>
                  <a:pt x="1" y="6667"/>
                </a:cubicBezTo>
                <a:lnTo>
                  <a:pt x="12530" y="6409"/>
                </a:lnTo>
                <a:cubicBezTo>
                  <a:pt x="12530" y="6409"/>
                  <a:pt x="12918" y="4820"/>
                  <a:pt x="11418" y="4078"/>
                </a:cubicBezTo>
                <a:cubicBezTo>
                  <a:pt x="11110" y="3926"/>
                  <a:pt x="10784" y="3866"/>
                  <a:pt x="10462" y="3866"/>
                </a:cubicBezTo>
                <a:cubicBezTo>
                  <a:pt x="9221" y="3866"/>
                  <a:pt x="8028" y="4763"/>
                  <a:pt x="8028" y="4763"/>
                </a:cubicBezTo>
                <a:cubicBezTo>
                  <a:pt x="8028" y="4763"/>
                  <a:pt x="8425" y="2090"/>
                  <a:pt x="6898" y="1482"/>
                </a:cubicBezTo>
                <a:cubicBezTo>
                  <a:pt x="6704" y="1406"/>
                  <a:pt x="6522" y="1372"/>
                  <a:pt x="6353" y="1372"/>
                </a:cubicBezTo>
                <a:cubicBezTo>
                  <a:pt x="5192" y="1372"/>
                  <a:pt x="4627" y="2952"/>
                  <a:pt x="4627" y="2952"/>
                </a:cubicBezTo>
                <a:cubicBezTo>
                  <a:pt x="4627" y="2952"/>
                  <a:pt x="4270" y="1"/>
                  <a:pt x="300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" name="Google Shape;255;p23"/>
          <p:cNvSpPr/>
          <p:nvPr/>
        </p:nvSpPr>
        <p:spPr>
          <a:xfrm flipH="1">
            <a:off x="2663314" y="242955"/>
            <a:ext cx="236942" cy="239507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942624437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8024789" y="3988703"/>
            <a:ext cx="268337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1347276" y="-976501"/>
            <a:ext cx="2683362" cy="213856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950725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950725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2792600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2792602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4634475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4634480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6476359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6476364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7328899" y="-72829"/>
            <a:ext cx="1531958" cy="529570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7494778" y="-73266"/>
            <a:ext cx="1361048" cy="455542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8389130" y="-17059"/>
            <a:ext cx="191139" cy="219679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8063493" y="76651"/>
            <a:ext cx="244610" cy="208526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7867544" y="167410"/>
            <a:ext cx="151665" cy="169379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7671920" y="245920"/>
            <a:ext cx="95460" cy="119079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8074536" y="249093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8036595" y="290425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7799530" y="208416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7758853" y="185234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7431357" y="380964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8290499" y="406867"/>
            <a:ext cx="941373" cy="1391556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8412529" y="451375"/>
            <a:ext cx="788942" cy="1198121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8870366" y="646566"/>
            <a:ext cx="263309" cy="228208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8694971" y="886582"/>
            <a:ext cx="296988" cy="277633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8551618" y="1112820"/>
            <a:ext cx="282554" cy="232363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8405748" y="1352617"/>
            <a:ext cx="290974" cy="194529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8773045" y="1415383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8731605" y="1458902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8720449" y="1397888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8538824" y="1234414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8498147" y="1289854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8477808" y="1228182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8860742" y="798887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8798962" y="816493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9061942" y="994617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9050022" y="1061866"/>
            <a:ext cx="38709" cy="28868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8355011" y="1573171"/>
            <a:ext cx="37944" cy="29633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8033096" y="-66600"/>
            <a:ext cx="1227535" cy="1098833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8313570" y="-91859"/>
            <a:ext cx="926829" cy="1041535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8348671" y="443508"/>
            <a:ext cx="418145" cy="391792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8641175" y="94802"/>
            <a:ext cx="441217" cy="401743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8813724" y="579427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8813724" y="690961"/>
            <a:ext cx="55549" cy="43520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8615259" y="673357"/>
            <a:ext cx="55439" cy="43630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8322756" y="550670"/>
            <a:ext cx="55549" cy="43520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8235060" y="515571"/>
            <a:ext cx="55549" cy="43630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8708532" y="240673"/>
            <a:ext cx="55439" cy="43520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8468625" y="123561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9053522" y="632023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9123723" y="211148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7779192" y="696539"/>
            <a:ext cx="52705" cy="40787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7817134" y="757553"/>
            <a:ext cx="49862" cy="38709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7843707" y="690961"/>
            <a:ext cx="52705" cy="37944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757148" y="3670835"/>
            <a:ext cx="1987074" cy="1907310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142977" y="118751"/>
            <a:ext cx="878525" cy="627975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8436627" y="4164239"/>
            <a:ext cx="627975" cy="878525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178982100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7728115" y="4019715"/>
            <a:ext cx="2086239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2036400" y="1918775"/>
            <a:ext cx="5071200" cy="226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472461" y="3854265"/>
            <a:ext cx="2086239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471586" y="3091409"/>
            <a:ext cx="1831433" cy="168761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7630736" y="2537432"/>
            <a:ext cx="711165" cy="935424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722255" y="3014160"/>
            <a:ext cx="791028" cy="736423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014270" y="4248636"/>
            <a:ext cx="605489" cy="55740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8076602" y="3688715"/>
            <a:ext cx="872375" cy="623575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559780101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66155493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8" y="-203621"/>
            <a:ext cx="1872975" cy="1829015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7300287" y="3364430"/>
            <a:ext cx="1872975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8024789" y="-976497"/>
            <a:ext cx="268337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4152624"/>
            <a:ext cx="2683362" cy="213856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24599" y="4320089"/>
            <a:ext cx="878525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27" y="108025"/>
            <a:ext cx="627975" cy="878525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098727732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114866" y="-996670"/>
            <a:ext cx="2683373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6" name="Google Shape;3446;p34"/>
          <p:cNvSpPr/>
          <p:nvPr/>
        </p:nvSpPr>
        <p:spPr>
          <a:xfrm>
            <a:off x="-10742" y="-156700"/>
            <a:ext cx="1593639" cy="1275040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7" name="Google Shape;3447;p34"/>
          <p:cNvSpPr/>
          <p:nvPr/>
        </p:nvSpPr>
        <p:spPr>
          <a:xfrm>
            <a:off x="-48511" y="-92595"/>
            <a:ext cx="1322701" cy="972371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8" name="Google Shape;3448;p34"/>
          <p:cNvSpPr/>
          <p:nvPr/>
        </p:nvSpPr>
        <p:spPr>
          <a:xfrm>
            <a:off x="638535" y="384790"/>
            <a:ext cx="463125" cy="499482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9" name="Google Shape;3449;p34"/>
          <p:cNvSpPr/>
          <p:nvPr/>
        </p:nvSpPr>
        <p:spPr>
          <a:xfrm>
            <a:off x="198534" y="34846"/>
            <a:ext cx="473917" cy="543032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0" name="Google Shape;3450;p34"/>
          <p:cNvSpPr/>
          <p:nvPr/>
        </p:nvSpPr>
        <p:spPr>
          <a:xfrm>
            <a:off x="784217" y="275595"/>
            <a:ext cx="55241" cy="50359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1" name="Google Shape;3451;p34"/>
          <p:cNvSpPr/>
          <p:nvPr/>
        </p:nvSpPr>
        <p:spPr>
          <a:xfrm>
            <a:off x="914483" y="265061"/>
            <a:ext cx="53699" cy="49075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2" name="Google Shape;3452;p34"/>
          <p:cNvSpPr/>
          <p:nvPr/>
        </p:nvSpPr>
        <p:spPr>
          <a:xfrm>
            <a:off x="912942" y="498485"/>
            <a:ext cx="53699" cy="50745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3" name="Google Shape;3453;p34"/>
          <p:cNvSpPr/>
          <p:nvPr/>
        </p:nvSpPr>
        <p:spPr>
          <a:xfrm>
            <a:off x="797835" y="853441"/>
            <a:ext cx="55113" cy="50488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4" name="Google Shape;3454;p34"/>
          <p:cNvSpPr/>
          <p:nvPr/>
        </p:nvSpPr>
        <p:spPr>
          <a:xfrm>
            <a:off x="766872" y="959812"/>
            <a:ext cx="53828" cy="50488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5" name="Google Shape;3455;p34"/>
          <p:cNvSpPr/>
          <p:nvPr/>
        </p:nvSpPr>
        <p:spPr>
          <a:xfrm>
            <a:off x="396115" y="432710"/>
            <a:ext cx="55626" cy="49460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6" name="Google Shape;3456;p34"/>
          <p:cNvSpPr/>
          <p:nvPr/>
        </p:nvSpPr>
        <p:spPr>
          <a:xfrm>
            <a:off x="282807" y="725101"/>
            <a:ext cx="55113" cy="49460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7" name="Google Shape;3457;p34"/>
          <p:cNvSpPr/>
          <p:nvPr/>
        </p:nvSpPr>
        <p:spPr>
          <a:xfrm>
            <a:off x="822115" y="-9475"/>
            <a:ext cx="53057" cy="49075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8" name="Google Shape;3458;p34"/>
          <p:cNvSpPr/>
          <p:nvPr/>
        </p:nvSpPr>
        <p:spPr>
          <a:xfrm>
            <a:off x="320319" y="-50714"/>
            <a:ext cx="55626" cy="50488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9" name="Google Shape;3459;p34"/>
          <p:cNvSpPr/>
          <p:nvPr/>
        </p:nvSpPr>
        <p:spPr>
          <a:xfrm>
            <a:off x="1627347" y="646224"/>
            <a:ext cx="85816" cy="65261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60" name="Google Shape;3460;p34"/>
          <p:cNvSpPr/>
          <p:nvPr/>
        </p:nvSpPr>
        <p:spPr>
          <a:xfrm>
            <a:off x="1685801" y="543193"/>
            <a:ext cx="85816" cy="68473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61" name="Google Shape;3461;p34"/>
          <p:cNvSpPr/>
          <p:nvPr/>
        </p:nvSpPr>
        <p:spPr>
          <a:xfrm>
            <a:off x="1733591" y="656886"/>
            <a:ext cx="85816" cy="68602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3069631"/>
            <a:ext cx="1606980" cy="2271789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4021871"/>
            <a:ext cx="1210840" cy="1568321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1755380"/>
            <a:ext cx="3196958" cy="328437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519744" y="4232092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49883896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80550" y="122874"/>
            <a:ext cx="11441566" cy="5039017"/>
            <a:chOff x="-1180550" y="122873"/>
            <a:chExt cx="11441566" cy="5039017"/>
          </a:xfrm>
        </p:grpSpPr>
        <p:sp>
          <p:nvSpPr>
            <p:cNvPr id="10" name="Google Shape;10;p2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881042" y="110201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0" y="0"/>
                    <a:pt x="7930" y="2866"/>
                    <a:pt x="7930" y="6438"/>
                  </a:cubicBezTo>
                  <a:lnTo>
                    <a:pt x="7930" y="6713"/>
                  </a:lnTo>
                  <a:cubicBezTo>
                    <a:pt x="3337" y="7341"/>
                    <a:pt x="1" y="9265"/>
                    <a:pt x="1" y="11502"/>
                  </a:cubicBezTo>
                  <a:cubicBezTo>
                    <a:pt x="1" y="14289"/>
                    <a:pt x="5025" y="16527"/>
                    <a:pt x="11228" y="16527"/>
                  </a:cubicBezTo>
                  <a:cubicBezTo>
                    <a:pt x="11403" y="16532"/>
                    <a:pt x="11578" y="16534"/>
                    <a:pt x="11753" y="16534"/>
                  </a:cubicBezTo>
                  <a:cubicBezTo>
                    <a:pt x="14360" y="16534"/>
                    <a:pt x="16924" y="15989"/>
                    <a:pt x="19315" y="14996"/>
                  </a:cubicBezTo>
                  <a:cubicBezTo>
                    <a:pt x="20846" y="16056"/>
                    <a:pt x="23515" y="16762"/>
                    <a:pt x="26538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438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514840" y="122873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633147" y="3321100"/>
              <a:ext cx="1077839" cy="513728"/>
            </a:xfrm>
            <a:custGeom>
              <a:avLst/>
              <a:gdLst/>
              <a:ahLst/>
              <a:cxnLst/>
              <a:rect l="l" t="t" r="r" b="b"/>
              <a:pathLst>
                <a:path w="22652" h="10796" extrusionOk="0">
                  <a:moveTo>
                    <a:pt x="11935" y="0"/>
                  </a:moveTo>
                  <a:cubicBezTo>
                    <a:pt x="8166" y="0"/>
                    <a:pt x="5104" y="1846"/>
                    <a:pt x="5104" y="4122"/>
                  </a:cubicBezTo>
                  <a:lnTo>
                    <a:pt x="5104" y="4319"/>
                  </a:lnTo>
                  <a:cubicBezTo>
                    <a:pt x="2160" y="4711"/>
                    <a:pt x="1" y="5967"/>
                    <a:pt x="1" y="7420"/>
                  </a:cubicBezTo>
                  <a:cubicBezTo>
                    <a:pt x="1" y="9186"/>
                    <a:pt x="3259" y="10639"/>
                    <a:pt x="7224" y="10639"/>
                  </a:cubicBezTo>
                  <a:cubicBezTo>
                    <a:pt x="7324" y="10641"/>
                    <a:pt x="7424" y="10642"/>
                    <a:pt x="7524" y="10642"/>
                  </a:cubicBezTo>
                  <a:cubicBezTo>
                    <a:pt x="9225" y="10642"/>
                    <a:pt x="10888" y="10325"/>
                    <a:pt x="12445" y="9658"/>
                  </a:cubicBezTo>
                  <a:cubicBezTo>
                    <a:pt x="13427" y="10364"/>
                    <a:pt x="15154" y="10796"/>
                    <a:pt x="17077" y="10796"/>
                  </a:cubicBezTo>
                  <a:cubicBezTo>
                    <a:pt x="20139" y="10796"/>
                    <a:pt x="22652" y="9658"/>
                    <a:pt x="22652" y="8284"/>
                  </a:cubicBezTo>
                  <a:cubicBezTo>
                    <a:pt x="22652" y="7027"/>
                    <a:pt x="20728" y="6007"/>
                    <a:pt x="18216" y="5771"/>
                  </a:cubicBezTo>
                  <a:cubicBezTo>
                    <a:pt x="18569" y="5300"/>
                    <a:pt x="18765" y="4711"/>
                    <a:pt x="18765" y="4122"/>
                  </a:cubicBezTo>
                  <a:cubicBezTo>
                    <a:pt x="18765" y="1846"/>
                    <a:pt x="15703" y="0"/>
                    <a:pt x="119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-20521" y="3061439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-1180550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679926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7943958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7" name="Google Shape;37;p2"/>
          <p:cNvSpPr txBox="1">
            <a:spLocks noGrp="1"/>
          </p:cNvSpPr>
          <p:nvPr>
            <p:ph type="ctrTitle"/>
          </p:nvPr>
        </p:nvSpPr>
        <p:spPr>
          <a:xfrm rot="302">
            <a:off x="952650" y="781589"/>
            <a:ext cx="34098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solidFill>
                  <a:srgbClr val="FFFFFF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subTitle" idx="1"/>
          </p:nvPr>
        </p:nvSpPr>
        <p:spPr>
          <a:xfrm>
            <a:off x="1119150" y="2834125"/>
            <a:ext cx="30768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7717941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-428645" y="428518"/>
            <a:ext cx="10172697" cy="5201210"/>
            <a:chOff x="-1180550" y="-1533167"/>
            <a:chExt cx="11441566" cy="5849972"/>
          </a:xfrm>
        </p:grpSpPr>
        <p:sp>
          <p:nvSpPr>
            <p:cNvPr id="41" name="Google Shape;41;p3"/>
            <p:cNvSpPr/>
            <p:nvPr/>
          </p:nvSpPr>
          <p:spPr>
            <a:xfrm>
              <a:off x="1966747" y="-112631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0" y="0"/>
                    <a:pt x="7930" y="2866"/>
                    <a:pt x="7930" y="6438"/>
                  </a:cubicBezTo>
                  <a:lnTo>
                    <a:pt x="7930" y="6713"/>
                  </a:lnTo>
                  <a:cubicBezTo>
                    <a:pt x="3337" y="7341"/>
                    <a:pt x="1" y="9265"/>
                    <a:pt x="1" y="11502"/>
                  </a:cubicBezTo>
                  <a:cubicBezTo>
                    <a:pt x="1" y="14289"/>
                    <a:pt x="5025" y="16527"/>
                    <a:pt x="11228" y="16527"/>
                  </a:cubicBezTo>
                  <a:cubicBezTo>
                    <a:pt x="11403" y="16532"/>
                    <a:pt x="11578" y="16534"/>
                    <a:pt x="11753" y="16534"/>
                  </a:cubicBezTo>
                  <a:cubicBezTo>
                    <a:pt x="14360" y="16534"/>
                    <a:pt x="16924" y="15989"/>
                    <a:pt x="19315" y="14996"/>
                  </a:cubicBezTo>
                  <a:cubicBezTo>
                    <a:pt x="20846" y="16056"/>
                    <a:pt x="23515" y="16762"/>
                    <a:pt x="26538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438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4514840" y="122873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-376905" y="-1533167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-1180550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8679926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7943958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2" name="Google Shape;62;p3"/>
          <p:cNvSpPr txBox="1">
            <a:spLocks noGrp="1"/>
          </p:cNvSpPr>
          <p:nvPr>
            <p:ph type="title"/>
          </p:nvPr>
        </p:nvSpPr>
        <p:spPr>
          <a:xfrm>
            <a:off x="1647882" y="1215250"/>
            <a:ext cx="2573100" cy="142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94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3" name="Google Shape;63;p3"/>
          <p:cNvSpPr txBox="1">
            <a:spLocks noGrp="1"/>
          </p:cNvSpPr>
          <p:nvPr>
            <p:ph type="title" idx="2" hasCustomPrompt="1"/>
          </p:nvPr>
        </p:nvSpPr>
        <p:spPr>
          <a:xfrm>
            <a:off x="5758632" y="1861200"/>
            <a:ext cx="1895400" cy="142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4" name="Google Shape;64;p3"/>
          <p:cNvSpPr txBox="1">
            <a:spLocks noGrp="1"/>
          </p:cNvSpPr>
          <p:nvPr>
            <p:ph type="subTitle" idx="1"/>
          </p:nvPr>
        </p:nvSpPr>
        <p:spPr>
          <a:xfrm>
            <a:off x="1505682" y="3501850"/>
            <a:ext cx="2857500" cy="68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48462887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4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800" cy="345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0479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naheim"/>
              <a:buAutoNum type="arabicPeriod"/>
              <a:defRPr sz="1200"/>
            </a:lvl1pPr>
            <a:lvl2pPr marL="914378" lvl="1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566" lvl="2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754" lvl="3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5943" lvl="4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132" lvl="5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320" lvl="6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509" lvl="7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697" lvl="8" indent="-30479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67" name="Google Shape;67;p4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8" name="Google Shape;68;p4"/>
          <p:cNvGrpSpPr/>
          <p:nvPr/>
        </p:nvGrpSpPr>
        <p:grpSpPr>
          <a:xfrm>
            <a:off x="-376905" y="199927"/>
            <a:ext cx="10637921" cy="1123172"/>
            <a:chOff x="-376905" y="199925"/>
            <a:chExt cx="10637921" cy="1123172"/>
          </a:xfrm>
        </p:grpSpPr>
        <p:sp>
          <p:nvSpPr>
            <p:cNvPr id="69" name="Google Shape;69;p4"/>
            <p:cNvSpPr/>
            <p:nvPr/>
          </p:nvSpPr>
          <p:spPr>
            <a:xfrm>
              <a:off x="8587302" y="1999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" name="Google Shape;70;p4"/>
            <p:cNvSpPr/>
            <p:nvPr/>
          </p:nvSpPr>
          <p:spPr>
            <a:xfrm>
              <a:off x="6924471" y="7681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" name="Google Shape;71;p4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2" name="Google Shape;72;p4"/>
          <p:cNvGrpSpPr/>
          <p:nvPr/>
        </p:nvGrpSpPr>
        <p:grpSpPr>
          <a:xfrm>
            <a:off x="-5" y="4606307"/>
            <a:ext cx="9144242" cy="717401"/>
            <a:chOff x="-179259" y="4444489"/>
            <a:chExt cx="9944799" cy="717401"/>
          </a:xfrm>
        </p:grpSpPr>
        <p:sp>
          <p:nvSpPr>
            <p:cNvPr id="73" name="Google Shape;73;p4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5" name="Google Shape;75;p4"/>
          <p:cNvGrpSpPr/>
          <p:nvPr/>
        </p:nvGrpSpPr>
        <p:grpSpPr>
          <a:xfrm flipH="1">
            <a:off x="7717027" y="3714664"/>
            <a:ext cx="2751530" cy="1370893"/>
            <a:chOff x="404850" y="2182975"/>
            <a:chExt cx="2230850" cy="1111475"/>
          </a:xfrm>
        </p:grpSpPr>
        <p:sp>
          <p:nvSpPr>
            <p:cNvPr id="76" name="Google Shape;76;p4"/>
            <p:cNvSpPr/>
            <p:nvPr/>
          </p:nvSpPr>
          <p:spPr>
            <a:xfrm>
              <a:off x="433900" y="2658925"/>
              <a:ext cx="69650" cy="69650"/>
            </a:xfrm>
            <a:custGeom>
              <a:avLst/>
              <a:gdLst/>
              <a:ahLst/>
              <a:cxnLst/>
              <a:rect l="l" t="t" r="r" b="b"/>
              <a:pathLst>
                <a:path w="2786" h="2786" extrusionOk="0">
                  <a:moveTo>
                    <a:pt x="1401" y="0"/>
                  </a:moveTo>
                  <a:cubicBezTo>
                    <a:pt x="621" y="0"/>
                    <a:pt x="0" y="621"/>
                    <a:pt x="0" y="1385"/>
                  </a:cubicBezTo>
                  <a:cubicBezTo>
                    <a:pt x="0" y="2165"/>
                    <a:pt x="621" y="2786"/>
                    <a:pt x="1401" y="2786"/>
                  </a:cubicBezTo>
                  <a:cubicBezTo>
                    <a:pt x="2165" y="2786"/>
                    <a:pt x="2786" y="2165"/>
                    <a:pt x="2786" y="1385"/>
                  </a:cubicBezTo>
                  <a:cubicBezTo>
                    <a:pt x="2786" y="621"/>
                    <a:pt x="2165" y="0"/>
                    <a:pt x="1401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" name="Google Shape;77;p4"/>
            <p:cNvSpPr/>
            <p:nvPr/>
          </p:nvSpPr>
          <p:spPr>
            <a:xfrm>
              <a:off x="709675" y="2182975"/>
              <a:ext cx="70050" cy="69675"/>
            </a:xfrm>
            <a:custGeom>
              <a:avLst/>
              <a:gdLst/>
              <a:ahLst/>
              <a:cxnLst/>
              <a:rect l="l" t="t" r="r" b="b"/>
              <a:pathLst>
                <a:path w="2802" h="2787" extrusionOk="0">
                  <a:moveTo>
                    <a:pt x="1401" y="1"/>
                  </a:moveTo>
                  <a:cubicBezTo>
                    <a:pt x="637" y="1"/>
                    <a:pt x="0" y="622"/>
                    <a:pt x="0" y="1386"/>
                  </a:cubicBezTo>
                  <a:cubicBezTo>
                    <a:pt x="0" y="2166"/>
                    <a:pt x="637" y="2787"/>
                    <a:pt x="1401" y="2787"/>
                  </a:cubicBezTo>
                  <a:cubicBezTo>
                    <a:pt x="2181" y="2787"/>
                    <a:pt x="2802" y="2166"/>
                    <a:pt x="2802" y="1386"/>
                  </a:cubicBezTo>
                  <a:cubicBezTo>
                    <a:pt x="2802" y="622"/>
                    <a:pt x="2181" y="1"/>
                    <a:pt x="140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" name="Google Shape;78;p4"/>
            <p:cNvSpPr/>
            <p:nvPr/>
          </p:nvSpPr>
          <p:spPr>
            <a:xfrm>
              <a:off x="480450" y="2217600"/>
              <a:ext cx="1753325" cy="854800"/>
            </a:xfrm>
            <a:custGeom>
              <a:avLst/>
              <a:gdLst/>
              <a:ahLst/>
              <a:cxnLst/>
              <a:rect l="l" t="t" r="r" b="b"/>
              <a:pathLst>
                <a:path w="70133" h="34192" extrusionOk="0">
                  <a:moveTo>
                    <a:pt x="7148" y="1"/>
                  </a:moveTo>
                  <a:cubicBezTo>
                    <a:pt x="3200" y="1"/>
                    <a:pt x="1" y="3200"/>
                    <a:pt x="1" y="7148"/>
                  </a:cubicBezTo>
                  <a:lnTo>
                    <a:pt x="1" y="27044"/>
                  </a:lnTo>
                  <a:cubicBezTo>
                    <a:pt x="1" y="30992"/>
                    <a:pt x="3200" y="34191"/>
                    <a:pt x="7148" y="34191"/>
                  </a:cubicBezTo>
                  <a:lnTo>
                    <a:pt x="62986" y="34191"/>
                  </a:lnTo>
                  <a:cubicBezTo>
                    <a:pt x="66934" y="34191"/>
                    <a:pt x="70133" y="30992"/>
                    <a:pt x="70133" y="30658"/>
                  </a:cubicBezTo>
                  <a:lnTo>
                    <a:pt x="70133" y="10761"/>
                  </a:lnTo>
                  <a:cubicBezTo>
                    <a:pt x="70133" y="3200"/>
                    <a:pt x="66934" y="1"/>
                    <a:pt x="62986" y="1"/>
                  </a:cubicBezTo>
                  <a:close/>
                </a:path>
              </a:pathLst>
            </a:custGeom>
            <a:solidFill>
              <a:srgbClr val="F08B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" name="Google Shape;79;p4"/>
            <p:cNvSpPr/>
            <p:nvPr/>
          </p:nvSpPr>
          <p:spPr>
            <a:xfrm>
              <a:off x="480450" y="2218000"/>
              <a:ext cx="2102325" cy="854400"/>
            </a:xfrm>
            <a:custGeom>
              <a:avLst/>
              <a:gdLst/>
              <a:ahLst/>
              <a:cxnLst/>
              <a:rect l="l" t="t" r="r" b="b"/>
              <a:pathLst>
                <a:path w="84093" h="34176" extrusionOk="0">
                  <a:moveTo>
                    <a:pt x="7148" y="1"/>
                  </a:moveTo>
                  <a:cubicBezTo>
                    <a:pt x="3200" y="1"/>
                    <a:pt x="1" y="3184"/>
                    <a:pt x="1" y="7132"/>
                  </a:cubicBezTo>
                  <a:lnTo>
                    <a:pt x="1" y="27028"/>
                  </a:lnTo>
                  <a:cubicBezTo>
                    <a:pt x="1" y="30976"/>
                    <a:pt x="3200" y="34175"/>
                    <a:pt x="7148" y="34175"/>
                  </a:cubicBezTo>
                  <a:lnTo>
                    <a:pt x="79254" y="34175"/>
                  </a:lnTo>
                  <a:cubicBezTo>
                    <a:pt x="81928" y="34175"/>
                    <a:pt x="84093" y="32011"/>
                    <a:pt x="84093" y="29337"/>
                  </a:cubicBezTo>
                  <a:lnTo>
                    <a:pt x="84093" y="21776"/>
                  </a:lnTo>
                  <a:cubicBezTo>
                    <a:pt x="84093" y="19102"/>
                    <a:pt x="81928" y="16937"/>
                    <a:pt x="79254" y="16937"/>
                  </a:cubicBezTo>
                  <a:lnTo>
                    <a:pt x="70133" y="16937"/>
                  </a:lnTo>
                  <a:lnTo>
                    <a:pt x="70133" y="7132"/>
                  </a:lnTo>
                  <a:cubicBezTo>
                    <a:pt x="70133" y="3184"/>
                    <a:pt x="66934" y="1"/>
                    <a:pt x="62986" y="1"/>
                  </a:cubicBezTo>
                  <a:close/>
                </a:path>
              </a:pathLst>
            </a:custGeom>
            <a:solidFill>
              <a:srgbClr val="F0B0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" name="Google Shape;80;p4"/>
            <p:cNvSpPr/>
            <p:nvPr/>
          </p:nvSpPr>
          <p:spPr>
            <a:xfrm>
              <a:off x="404850" y="2860275"/>
              <a:ext cx="296075" cy="212125"/>
            </a:xfrm>
            <a:custGeom>
              <a:avLst/>
              <a:gdLst/>
              <a:ahLst/>
              <a:cxnLst/>
              <a:rect l="l" t="t" r="r" b="b"/>
              <a:pathLst>
                <a:path w="11843" h="8485" extrusionOk="0">
                  <a:moveTo>
                    <a:pt x="4234" y="0"/>
                  </a:moveTo>
                  <a:cubicBezTo>
                    <a:pt x="1895" y="0"/>
                    <a:pt x="0" y="1895"/>
                    <a:pt x="0" y="4234"/>
                  </a:cubicBezTo>
                  <a:cubicBezTo>
                    <a:pt x="0" y="6574"/>
                    <a:pt x="1895" y="8484"/>
                    <a:pt x="4234" y="8484"/>
                  </a:cubicBezTo>
                  <a:lnTo>
                    <a:pt x="7593" y="8484"/>
                  </a:lnTo>
                  <a:cubicBezTo>
                    <a:pt x="9933" y="8484"/>
                    <a:pt x="11843" y="6574"/>
                    <a:pt x="11843" y="4234"/>
                  </a:cubicBezTo>
                  <a:cubicBezTo>
                    <a:pt x="11843" y="1895"/>
                    <a:pt x="9933" y="0"/>
                    <a:pt x="759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" name="Google Shape;81;p4"/>
            <p:cNvSpPr/>
            <p:nvPr/>
          </p:nvSpPr>
          <p:spPr>
            <a:xfrm>
              <a:off x="2356725" y="2860275"/>
              <a:ext cx="278975" cy="212125"/>
            </a:xfrm>
            <a:custGeom>
              <a:avLst/>
              <a:gdLst/>
              <a:ahLst/>
              <a:cxnLst/>
              <a:rect l="l" t="t" r="r" b="b"/>
              <a:pathLst>
                <a:path w="11159" h="8485" extrusionOk="0">
                  <a:moveTo>
                    <a:pt x="4235" y="0"/>
                  </a:moveTo>
                  <a:cubicBezTo>
                    <a:pt x="1895" y="0"/>
                    <a:pt x="0" y="1895"/>
                    <a:pt x="0" y="4234"/>
                  </a:cubicBezTo>
                  <a:cubicBezTo>
                    <a:pt x="0" y="6574"/>
                    <a:pt x="1895" y="8484"/>
                    <a:pt x="4235" y="8484"/>
                  </a:cubicBezTo>
                  <a:lnTo>
                    <a:pt x="6925" y="8484"/>
                  </a:lnTo>
                  <a:cubicBezTo>
                    <a:pt x="9264" y="8484"/>
                    <a:pt x="11159" y="6574"/>
                    <a:pt x="11159" y="4234"/>
                  </a:cubicBezTo>
                  <a:cubicBezTo>
                    <a:pt x="11159" y="1895"/>
                    <a:pt x="9264" y="0"/>
                    <a:pt x="6925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" name="Google Shape;82;p4"/>
            <p:cNvSpPr/>
            <p:nvPr/>
          </p:nvSpPr>
          <p:spPr>
            <a:xfrm>
              <a:off x="701300" y="2778300"/>
              <a:ext cx="566300" cy="294100"/>
            </a:xfrm>
            <a:custGeom>
              <a:avLst/>
              <a:gdLst/>
              <a:ahLst/>
              <a:cxnLst/>
              <a:rect l="l" t="t" r="r" b="b"/>
              <a:pathLst>
                <a:path w="22652" h="11764" extrusionOk="0">
                  <a:moveTo>
                    <a:pt x="11334" y="0"/>
                  </a:moveTo>
                  <a:cubicBezTo>
                    <a:pt x="5079" y="0"/>
                    <a:pt x="1" y="5062"/>
                    <a:pt x="1" y="11318"/>
                  </a:cubicBezTo>
                  <a:cubicBezTo>
                    <a:pt x="1" y="11477"/>
                    <a:pt x="1" y="11620"/>
                    <a:pt x="17" y="11763"/>
                  </a:cubicBezTo>
                  <a:lnTo>
                    <a:pt x="22651" y="11763"/>
                  </a:lnTo>
                  <a:cubicBezTo>
                    <a:pt x="22651" y="11620"/>
                    <a:pt x="22651" y="11477"/>
                    <a:pt x="22651" y="11318"/>
                  </a:cubicBezTo>
                  <a:cubicBezTo>
                    <a:pt x="22651" y="5062"/>
                    <a:pt x="17590" y="0"/>
                    <a:pt x="1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751450" y="2828050"/>
              <a:ext cx="466400" cy="466400"/>
            </a:xfrm>
            <a:custGeom>
              <a:avLst/>
              <a:gdLst/>
              <a:ahLst/>
              <a:cxnLst/>
              <a:rect l="l" t="t" r="r" b="b"/>
              <a:pathLst>
                <a:path w="18656" h="18656" extrusionOk="0">
                  <a:moveTo>
                    <a:pt x="9328" y="0"/>
                  </a:moveTo>
                  <a:cubicBezTo>
                    <a:pt x="4171" y="0"/>
                    <a:pt x="1" y="4186"/>
                    <a:pt x="1" y="9328"/>
                  </a:cubicBezTo>
                  <a:cubicBezTo>
                    <a:pt x="1" y="14485"/>
                    <a:pt x="4171" y="18655"/>
                    <a:pt x="9328" y="18655"/>
                  </a:cubicBezTo>
                  <a:cubicBezTo>
                    <a:pt x="14485" y="18655"/>
                    <a:pt x="18656" y="14485"/>
                    <a:pt x="18656" y="9328"/>
                  </a:cubicBezTo>
                  <a:cubicBezTo>
                    <a:pt x="18656" y="4186"/>
                    <a:pt x="14485" y="0"/>
                    <a:pt x="932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845750" y="2922350"/>
              <a:ext cx="277800" cy="278175"/>
            </a:xfrm>
            <a:custGeom>
              <a:avLst/>
              <a:gdLst/>
              <a:ahLst/>
              <a:cxnLst/>
              <a:rect l="l" t="t" r="r" b="b"/>
              <a:pathLst>
                <a:path w="11112" h="11127" extrusionOk="0">
                  <a:moveTo>
                    <a:pt x="5556" y="1"/>
                  </a:moveTo>
                  <a:cubicBezTo>
                    <a:pt x="2484" y="1"/>
                    <a:pt x="1" y="2484"/>
                    <a:pt x="1" y="5556"/>
                  </a:cubicBezTo>
                  <a:cubicBezTo>
                    <a:pt x="1" y="8628"/>
                    <a:pt x="2484" y="11127"/>
                    <a:pt x="5556" y="11127"/>
                  </a:cubicBezTo>
                  <a:cubicBezTo>
                    <a:pt x="8628" y="11127"/>
                    <a:pt x="11111" y="8628"/>
                    <a:pt x="11111" y="5556"/>
                  </a:cubicBezTo>
                  <a:cubicBezTo>
                    <a:pt x="11111" y="2484"/>
                    <a:pt x="8628" y="1"/>
                    <a:pt x="55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1934525" y="2321875"/>
              <a:ext cx="312400" cy="253500"/>
            </a:xfrm>
            <a:custGeom>
              <a:avLst/>
              <a:gdLst/>
              <a:ahLst/>
              <a:cxnLst/>
              <a:rect l="l" t="t" r="r" b="b"/>
              <a:pathLst>
                <a:path w="12496" h="10140" extrusionOk="0">
                  <a:moveTo>
                    <a:pt x="3184" y="0"/>
                  </a:moveTo>
                  <a:cubicBezTo>
                    <a:pt x="1417" y="0"/>
                    <a:pt x="0" y="1417"/>
                    <a:pt x="0" y="3184"/>
                  </a:cubicBezTo>
                  <a:lnTo>
                    <a:pt x="0" y="6956"/>
                  </a:lnTo>
                  <a:cubicBezTo>
                    <a:pt x="0" y="8707"/>
                    <a:pt x="1417" y="10140"/>
                    <a:pt x="3184" y="10140"/>
                  </a:cubicBezTo>
                  <a:lnTo>
                    <a:pt x="12288" y="10140"/>
                  </a:lnTo>
                  <a:cubicBezTo>
                    <a:pt x="12352" y="10108"/>
                    <a:pt x="12416" y="10108"/>
                    <a:pt x="12495" y="10108"/>
                  </a:cubicBezTo>
                  <a:lnTo>
                    <a:pt x="12495" y="2977"/>
                  </a:lnTo>
                  <a:cubicBezTo>
                    <a:pt x="12495" y="1958"/>
                    <a:pt x="12272" y="939"/>
                    <a:pt x="1184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1960775" y="2348125"/>
              <a:ext cx="286550" cy="200600"/>
            </a:xfrm>
            <a:custGeom>
              <a:avLst/>
              <a:gdLst/>
              <a:ahLst/>
              <a:cxnLst/>
              <a:rect l="l" t="t" r="r" b="b"/>
              <a:pathLst>
                <a:path w="11462" h="8024" extrusionOk="0">
                  <a:moveTo>
                    <a:pt x="2134" y="1"/>
                  </a:moveTo>
                  <a:cubicBezTo>
                    <a:pt x="956" y="1"/>
                    <a:pt x="1" y="940"/>
                    <a:pt x="1" y="2118"/>
                  </a:cubicBezTo>
                  <a:lnTo>
                    <a:pt x="1" y="5890"/>
                  </a:lnTo>
                  <a:cubicBezTo>
                    <a:pt x="1" y="7068"/>
                    <a:pt x="956" y="8023"/>
                    <a:pt x="2134" y="8023"/>
                  </a:cubicBezTo>
                  <a:lnTo>
                    <a:pt x="11445" y="8023"/>
                  </a:lnTo>
                  <a:lnTo>
                    <a:pt x="11445" y="1927"/>
                  </a:lnTo>
                  <a:cubicBezTo>
                    <a:pt x="11461" y="1274"/>
                    <a:pt x="11366" y="621"/>
                    <a:pt x="11175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1971525" y="2349725"/>
              <a:ext cx="276200" cy="199000"/>
            </a:xfrm>
            <a:custGeom>
              <a:avLst/>
              <a:gdLst/>
              <a:ahLst/>
              <a:cxnLst/>
              <a:rect l="l" t="t" r="r" b="b"/>
              <a:pathLst>
                <a:path w="11048" h="7960" extrusionOk="0">
                  <a:moveTo>
                    <a:pt x="10761" y="0"/>
                  </a:moveTo>
                  <a:lnTo>
                    <a:pt x="0" y="7100"/>
                  </a:lnTo>
                  <a:cubicBezTo>
                    <a:pt x="398" y="7641"/>
                    <a:pt x="1035" y="7959"/>
                    <a:pt x="1704" y="7959"/>
                  </a:cubicBezTo>
                  <a:lnTo>
                    <a:pt x="11015" y="7959"/>
                  </a:lnTo>
                  <a:lnTo>
                    <a:pt x="11047" y="1895"/>
                  </a:lnTo>
                  <a:cubicBezTo>
                    <a:pt x="11047" y="1242"/>
                    <a:pt x="10952" y="605"/>
                    <a:pt x="10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1362275" y="2289225"/>
              <a:ext cx="443325" cy="728250"/>
            </a:xfrm>
            <a:custGeom>
              <a:avLst/>
              <a:gdLst/>
              <a:ahLst/>
              <a:cxnLst/>
              <a:rect l="l" t="t" r="r" b="b"/>
              <a:pathLst>
                <a:path w="17733" h="29130" fill="none" extrusionOk="0">
                  <a:moveTo>
                    <a:pt x="17733" y="25135"/>
                  </a:moveTo>
                  <a:cubicBezTo>
                    <a:pt x="17733" y="27347"/>
                    <a:pt x="16109" y="29130"/>
                    <a:pt x="14088" y="29130"/>
                  </a:cubicBezTo>
                  <a:lnTo>
                    <a:pt x="3646" y="29130"/>
                  </a:lnTo>
                  <a:cubicBezTo>
                    <a:pt x="1640" y="29130"/>
                    <a:pt x="1" y="27347"/>
                    <a:pt x="1" y="25135"/>
                  </a:cubicBezTo>
                  <a:lnTo>
                    <a:pt x="1" y="3996"/>
                  </a:lnTo>
                  <a:cubicBezTo>
                    <a:pt x="1" y="1784"/>
                    <a:pt x="1640" y="1"/>
                    <a:pt x="3646" y="1"/>
                  </a:cubicBezTo>
                  <a:lnTo>
                    <a:pt x="14088" y="1"/>
                  </a:lnTo>
                  <a:cubicBezTo>
                    <a:pt x="16109" y="1"/>
                    <a:pt x="17733" y="1784"/>
                    <a:pt x="17733" y="3996"/>
                  </a:cubicBezTo>
                  <a:close/>
                </a:path>
              </a:pathLst>
            </a:custGeom>
            <a:noFill/>
            <a:ln w="5175" cap="flat" cmpd="sng">
              <a:solidFill>
                <a:srgbClr val="273E4A"/>
              </a:solidFill>
              <a:prstDash val="solid"/>
              <a:miter lim="1591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" name="Google Shape;89;p4"/>
            <p:cNvSpPr/>
            <p:nvPr/>
          </p:nvSpPr>
          <p:spPr>
            <a:xfrm>
              <a:off x="1790450" y="2778300"/>
              <a:ext cx="566300" cy="294100"/>
            </a:xfrm>
            <a:custGeom>
              <a:avLst/>
              <a:gdLst/>
              <a:ahLst/>
              <a:cxnLst/>
              <a:rect l="l" t="t" r="r" b="b"/>
              <a:pathLst>
                <a:path w="22652" h="11764" extrusionOk="0">
                  <a:moveTo>
                    <a:pt x="11334" y="0"/>
                  </a:moveTo>
                  <a:cubicBezTo>
                    <a:pt x="5079" y="0"/>
                    <a:pt x="1" y="5062"/>
                    <a:pt x="1" y="11318"/>
                  </a:cubicBezTo>
                  <a:cubicBezTo>
                    <a:pt x="1" y="11477"/>
                    <a:pt x="1" y="11620"/>
                    <a:pt x="17" y="11763"/>
                  </a:cubicBezTo>
                  <a:lnTo>
                    <a:pt x="22636" y="11763"/>
                  </a:lnTo>
                  <a:cubicBezTo>
                    <a:pt x="22636" y="11620"/>
                    <a:pt x="22651" y="11477"/>
                    <a:pt x="22651" y="11318"/>
                  </a:cubicBezTo>
                  <a:cubicBezTo>
                    <a:pt x="22651" y="5062"/>
                    <a:pt x="17574" y="0"/>
                    <a:pt x="1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" name="Google Shape;90;p4"/>
            <p:cNvSpPr/>
            <p:nvPr/>
          </p:nvSpPr>
          <p:spPr>
            <a:xfrm>
              <a:off x="1840200" y="2828050"/>
              <a:ext cx="466800" cy="466400"/>
            </a:xfrm>
            <a:custGeom>
              <a:avLst/>
              <a:gdLst/>
              <a:ahLst/>
              <a:cxnLst/>
              <a:rect l="l" t="t" r="r" b="b"/>
              <a:pathLst>
                <a:path w="18672" h="18656" extrusionOk="0">
                  <a:moveTo>
                    <a:pt x="9344" y="0"/>
                  </a:moveTo>
                  <a:cubicBezTo>
                    <a:pt x="4187" y="0"/>
                    <a:pt x="1" y="4186"/>
                    <a:pt x="1" y="9328"/>
                  </a:cubicBezTo>
                  <a:cubicBezTo>
                    <a:pt x="1" y="14485"/>
                    <a:pt x="4187" y="18655"/>
                    <a:pt x="9344" y="18655"/>
                  </a:cubicBezTo>
                  <a:cubicBezTo>
                    <a:pt x="14486" y="18655"/>
                    <a:pt x="18672" y="14485"/>
                    <a:pt x="18672" y="9328"/>
                  </a:cubicBezTo>
                  <a:cubicBezTo>
                    <a:pt x="18672" y="4186"/>
                    <a:pt x="14486" y="0"/>
                    <a:pt x="9344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" name="Google Shape;91;p4"/>
            <p:cNvSpPr/>
            <p:nvPr/>
          </p:nvSpPr>
          <p:spPr>
            <a:xfrm>
              <a:off x="1934525" y="2922350"/>
              <a:ext cx="278175" cy="278175"/>
            </a:xfrm>
            <a:custGeom>
              <a:avLst/>
              <a:gdLst/>
              <a:ahLst/>
              <a:cxnLst/>
              <a:rect l="l" t="t" r="r" b="b"/>
              <a:pathLst>
                <a:path w="11127" h="11127" extrusionOk="0">
                  <a:moveTo>
                    <a:pt x="5571" y="1"/>
                  </a:moveTo>
                  <a:cubicBezTo>
                    <a:pt x="2499" y="1"/>
                    <a:pt x="0" y="2484"/>
                    <a:pt x="0" y="5556"/>
                  </a:cubicBezTo>
                  <a:cubicBezTo>
                    <a:pt x="0" y="8628"/>
                    <a:pt x="2499" y="11127"/>
                    <a:pt x="5571" y="11127"/>
                  </a:cubicBezTo>
                  <a:cubicBezTo>
                    <a:pt x="8627" y="11127"/>
                    <a:pt x="11126" y="8628"/>
                    <a:pt x="11126" y="5556"/>
                  </a:cubicBezTo>
                  <a:cubicBezTo>
                    <a:pt x="11126" y="2484"/>
                    <a:pt x="8627" y="1"/>
                    <a:pt x="5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" name="Google Shape;92;p4"/>
            <p:cNvSpPr/>
            <p:nvPr/>
          </p:nvSpPr>
          <p:spPr>
            <a:xfrm>
              <a:off x="529000" y="2595250"/>
              <a:ext cx="1717925" cy="8775"/>
            </a:xfrm>
            <a:custGeom>
              <a:avLst/>
              <a:gdLst/>
              <a:ahLst/>
              <a:cxnLst/>
              <a:rect l="l" t="t" r="r" b="b"/>
              <a:pathLst>
                <a:path w="68717" h="351" extrusionOk="0">
                  <a:moveTo>
                    <a:pt x="1" y="0"/>
                  </a:moveTo>
                  <a:lnTo>
                    <a:pt x="1" y="351"/>
                  </a:lnTo>
                  <a:lnTo>
                    <a:pt x="68716" y="351"/>
                  </a:lnTo>
                  <a:lnTo>
                    <a:pt x="68716" y="0"/>
                  </a:lnTo>
                  <a:close/>
                </a:path>
              </a:pathLst>
            </a:custGeom>
            <a:solidFill>
              <a:srgbClr val="273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" name="Google Shape;93;p4"/>
            <p:cNvSpPr/>
            <p:nvPr/>
          </p:nvSpPr>
          <p:spPr>
            <a:xfrm>
              <a:off x="529000" y="2769550"/>
              <a:ext cx="2054175" cy="8775"/>
            </a:xfrm>
            <a:custGeom>
              <a:avLst/>
              <a:gdLst/>
              <a:ahLst/>
              <a:cxnLst/>
              <a:rect l="l" t="t" r="r" b="b"/>
              <a:pathLst>
                <a:path w="82167" h="351" extrusionOk="0">
                  <a:moveTo>
                    <a:pt x="1" y="0"/>
                  </a:moveTo>
                  <a:lnTo>
                    <a:pt x="1" y="350"/>
                  </a:lnTo>
                  <a:lnTo>
                    <a:pt x="82167" y="350"/>
                  </a:lnTo>
                  <a:lnTo>
                    <a:pt x="82167" y="0"/>
                  </a:lnTo>
                  <a:close/>
                </a:path>
              </a:pathLst>
            </a:custGeom>
            <a:solidFill>
              <a:srgbClr val="273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" name="Google Shape;94;p4"/>
            <p:cNvSpPr/>
            <p:nvPr/>
          </p:nvSpPr>
          <p:spPr>
            <a:xfrm>
              <a:off x="2252875" y="2658925"/>
              <a:ext cx="69650" cy="69650"/>
            </a:xfrm>
            <a:custGeom>
              <a:avLst/>
              <a:gdLst/>
              <a:ahLst/>
              <a:cxnLst/>
              <a:rect l="l" t="t" r="r" b="b"/>
              <a:pathLst>
                <a:path w="2786" h="2786" extrusionOk="0">
                  <a:moveTo>
                    <a:pt x="1401" y="0"/>
                  </a:moveTo>
                  <a:cubicBezTo>
                    <a:pt x="621" y="0"/>
                    <a:pt x="0" y="621"/>
                    <a:pt x="0" y="1385"/>
                  </a:cubicBezTo>
                  <a:cubicBezTo>
                    <a:pt x="0" y="2165"/>
                    <a:pt x="621" y="2786"/>
                    <a:pt x="1401" y="2786"/>
                  </a:cubicBezTo>
                  <a:cubicBezTo>
                    <a:pt x="2165" y="2786"/>
                    <a:pt x="2786" y="2165"/>
                    <a:pt x="2786" y="1385"/>
                  </a:cubicBezTo>
                  <a:cubicBezTo>
                    <a:pt x="2786" y="621"/>
                    <a:pt x="2165" y="0"/>
                    <a:pt x="1401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" name="Google Shape;95;p4"/>
            <p:cNvSpPr/>
            <p:nvPr/>
          </p:nvSpPr>
          <p:spPr>
            <a:xfrm>
              <a:off x="526625" y="2321875"/>
              <a:ext cx="386400" cy="252700"/>
            </a:xfrm>
            <a:custGeom>
              <a:avLst/>
              <a:gdLst/>
              <a:ahLst/>
              <a:cxnLst/>
              <a:rect l="l" t="t" r="r" b="b"/>
              <a:pathLst>
                <a:path w="15456" h="10108" extrusionOk="0">
                  <a:moveTo>
                    <a:pt x="3168" y="0"/>
                  </a:moveTo>
                  <a:cubicBezTo>
                    <a:pt x="1417" y="0"/>
                    <a:pt x="0" y="1417"/>
                    <a:pt x="0" y="3168"/>
                  </a:cubicBezTo>
                  <a:lnTo>
                    <a:pt x="0" y="6940"/>
                  </a:lnTo>
                  <a:cubicBezTo>
                    <a:pt x="0" y="8691"/>
                    <a:pt x="1417" y="10108"/>
                    <a:pt x="3168" y="10108"/>
                  </a:cubicBezTo>
                  <a:lnTo>
                    <a:pt x="12288" y="10108"/>
                  </a:lnTo>
                  <a:cubicBezTo>
                    <a:pt x="14039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39" y="0"/>
                    <a:pt x="1228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" name="Google Shape;96;p4"/>
            <p:cNvSpPr/>
            <p:nvPr/>
          </p:nvSpPr>
          <p:spPr>
            <a:xfrm>
              <a:off x="552875" y="2347725"/>
              <a:ext cx="333900" cy="201000"/>
            </a:xfrm>
            <a:custGeom>
              <a:avLst/>
              <a:gdLst/>
              <a:ahLst/>
              <a:cxnLst/>
              <a:rect l="l" t="t" r="r" b="b"/>
              <a:pathLst>
                <a:path w="13356" h="8040" extrusionOk="0">
                  <a:moveTo>
                    <a:pt x="2118" y="1"/>
                  </a:moveTo>
                  <a:cubicBezTo>
                    <a:pt x="940" y="1"/>
                    <a:pt x="1" y="956"/>
                    <a:pt x="1" y="2134"/>
                  </a:cubicBezTo>
                  <a:lnTo>
                    <a:pt x="1" y="5906"/>
                  </a:lnTo>
                  <a:cubicBezTo>
                    <a:pt x="1" y="7084"/>
                    <a:pt x="940" y="8039"/>
                    <a:pt x="2118" y="8039"/>
                  </a:cubicBezTo>
                  <a:lnTo>
                    <a:pt x="11238" y="8039"/>
                  </a:lnTo>
                  <a:cubicBezTo>
                    <a:pt x="12416" y="8039"/>
                    <a:pt x="13355" y="7084"/>
                    <a:pt x="13355" y="5906"/>
                  </a:cubicBezTo>
                  <a:lnTo>
                    <a:pt x="13355" y="2134"/>
                  </a:lnTo>
                  <a:cubicBezTo>
                    <a:pt x="13355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" name="Google Shape;97;p4"/>
            <p:cNvSpPr/>
            <p:nvPr/>
          </p:nvSpPr>
          <p:spPr>
            <a:xfrm>
              <a:off x="572375" y="2360875"/>
              <a:ext cx="314400" cy="187850"/>
            </a:xfrm>
            <a:custGeom>
              <a:avLst/>
              <a:gdLst/>
              <a:ahLst/>
              <a:cxnLst/>
              <a:rect l="l" t="t" r="r" b="b"/>
              <a:pathLst>
                <a:path w="12576" h="7514" extrusionOk="0">
                  <a:moveTo>
                    <a:pt x="11843" y="0"/>
                  </a:moveTo>
                  <a:lnTo>
                    <a:pt x="1" y="7036"/>
                  </a:lnTo>
                  <a:cubicBezTo>
                    <a:pt x="383" y="7338"/>
                    <a:pt x="860" y="7513"/>
                    <a:pt x="1338" y="7513"/>
                  </a:cubicBezTo>
                  <a:lnTo>
                    <a:pt x="10458" y="7513"/>
                  </a:lnTo>
                  <a:cubicBezTo>
                    <a:pt x="11620" y="7513"/>
                    <a:pt x="12575" y="6558"/>
                    <a:pt x="12575" y="5380"/>
                  </a:cubicBezTo>
                  <a:lnTo>
                    <a:pt x="12575" y="1608"/>
                  </a:lnTo>
                  <a:cubicBezTo>
                    <a:pt x="12575" y="987"/>
                    <a:pt x="12305" y="414"/>
                    <a:pt x="118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" name="Google Shape;98;p4"/>
            <p:cNvSpPr/>
            <p:nvPr/>
          </p:nvSpPr>
          <p:spPr>
            <a:xfrm>
              <a:off x="953200" y="2321875"/>
              <a:ext cx="386425" cy="252700"/>
            </a:xfrm>
            <a:custGeom>
              <a:avLst/>
              <a:gdLst/>
              <a:ahLst/>
              <a:cxnLst/>
              <a:rect l="l" t="t" r="r" b="b"/>
              <a:pathLst>
                <a:path w="15457" h="10108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lnTo>
                    <a:pt x="1" y="6940"/>
                  </a:lnTo>
                  <a:cubicBezTo>
                    <a:pt x="1" y="8691"/>
                    <a:pt x="1417" y="10108"/>
                    <a:pt x="3168" y="10108"/>
                  </a:cubicBezTo>
                  <a:lnTo>
                    <a:pt x="12289" y="10108"/>
                  </a:lnTo>
                  <a:cubicBezTo>
                    <a:pt x="14040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40" y="0"/>
                    <a:pt x="1228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" name="Google Shape;99;p4"/>
            <p:cNvSpPr/>
            <p:nvPr/>
          </p:nvSpPr>
          <p:spPr>
            <a:xfrm>
              <a:off x="979475" y="2347725"/>
              <a:ext cx="333875" cy="201000"/>
            </a:xfrm>
            <a:custGeom>
              <a:avLst/>
              <a:gdLst/>
              <a:ahLst/>
              <a:cxnLst/>
              <a:rect l="l" t="t" r="r" b="b"/>
              <a:pathLst>
                <a:path w="13355" h="8040" extrusionOk="0">
                  <a:moveTo>
                    <a:pt x="2117" y="1"/>
                  </a:moveTo>
                  <a:cubicBezTo>
                    <a:pt x="939" y="1"/>
                    <a:pt x="0" y="956"/>
                    <a:pt x="0" y="2134"/>
                  </a:cubicBezTo>
                  <a:lnTo>
                    <a:pt x="0" y="5906"/>
                  </a:lnTo>
                  <a:cubicBezTo>
                    <a:pt x="0" y="7084"/>
                    <a:pt x="939" y="8039"/>
                    <a:pt x="2117" y="8039"/>
                  </a:cubicBezTo>
                  <a:lnTo>
                    <a:pt x="11238" y="8039"/>
                  </a:lnTo>
                  <a:cubicBezTo>
                    <a:pt x="12416" y="8039"/>
                    <a:pt x="13355" y="7084"/>
                    <a:pt x="13355" y="5906"/>
                  </a:cubicBezTo>
                  <a:lnTo>
                    <a:pt x="13355" y="2134"/>
                  </a:lnTo>
                  <a:cubicBezTo>
                    <a:pt x="13355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" name="Google Shape;100;p4"/>
            <p:cNvSpPr/>
            <p:nvPr/>
          </p:nvSpPr>
          <p:spPr>
            <a:xfrm>
              <a:off x="999375" y="2360875"/>
              <a:ext cx="313975" cy="187850"/>
            </a:xfrm>
            <a:custGeom>
              <a:avLst/>
              <a:gdLst/>
              <a:ahLst/>
              <a:cxnLst/>
              <a:rect l="l" t="t" r="r" b="b"/>
              <a:pathLst>
                <a:path w="12559" h="7514" extrusionOk="0">
                  <a:moveTo>
                    <a:pt x="11827" y="0"/>
                  </a:moveTo>
                  <a:lnTo>
                    <a:pt x="0" y="7036"/>
                  </a:lnTo>
                  <a:cubicBezTo>
                    <a:pt x="366" y="7338"/>
                    <a:pt x="844" y="7513"/>
                    <a:pt x="1321" y="7513"/>
                  </a:cubicBezTo>
                  <a:lnTo>
                    <a:pt x="10442" y="7513"/>
                  </a:lnTo>
                  <a:cubicBezTo>
                    <a:pt x="11604" y="7513"/>
                    <a:pt x="12559" y="6558"/>
                    <a:pt x="12559" y="5380"/>
                  </a:cubicBezTo>
                  <a:lnTo>
                    <a:pt x="12559" y="1608"/>
                  </a:lnTo>
                  <a:cubicBezTo>
                    <a:pt x="12559" y="1003"/>
                    <a:pt x="12288" y="414"/>
                    <a:pt x="118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" name="Google Shape;101;p4"/>
            <p:cNvSpPr/>
            <p:nvPr/>
          </p:nvSpPr>
          <p:spPr>
            <a:xfrm>
              <a:off x="1387750" y="2321875"/>
              <a:ext cx="386425" cy="252700"/>
            </a:xfrm>
            <a:custGeom>
              <a:avLst/>
              <a:gdLst/>
              <a:ahLst/>
              <a:cxnLst/>
              <a:rect l="l" t="t" r="r" b="b"/>
              <a:pathLst>
                <a:path w="15457" h="10108" extrusionOk="0">
                  <a:moveTo>
                    <a:pt x="3184" y="0"/>
                  </a:moveTo>
                  <a:cubicBezTo>
                    <a:pt x="1417" y="0"/>
                    <a:pt x="1" y="1417"/>
                    <a:pt x="1" y="3168"/>
                  </a:cubicBezTo>
                  <a:lnTo>
                    <a:pt x="1" y="6940"/>
                  </a:lnTo>
                  <a:cubicBezTo>
                    <a:pt x="1" y="8691"/>
                    <a:pt x="1417" y="10108"/>
                    <a:pt x="3184" y="10108"/>
                  </a:cubicBezTo>
                  <a:lnTo>
                    <a:pt x="12289" y="10108"/>
                  </a:lnTo>
                  <a:cubicBezTo>
                    <a:pt x="14040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40" y="0"/>
                    <a:pt x="1228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" name="Google Shape;102;p4"/>
            <p:cNvSpPr/>
            <p:nvPr/>
          </p:nvSpPr>
          <p:spPr>
            <a:xfrm>
              <a:off x="1414025" y="2347725"/>
              <a:ext cx="334275" cy="201000"/>
            </a:xfrm>
            <a:custGeom>
              <a:avLst/>
              <a:gdLst/>
              <a:ahLst/>
              <a:cxnLst/>
              <a:rect l="l" t="t" r="r" b="b"/>
              <a:pathLst>
                <a:path w="13371" h="8040" extrusionOk="0">
                  <a:moveTo>
                    <a:pt x="2133" y="1"/>
                  </a:moveTo>
                  <a:cubicBezTo>
                    <a:pt x="955" y="1"/>
                    <a:pt x="0" y="956"/>
                    <a:pt x="0" y="2134"/>
                  </a:cubicBezTo>
                  <a:lnTo>
                    <a:pt x="0" y="5906"/>
                  </a:lnTo>
                  <a:cubicBezTo>
                    <a:pt x="0" y="7084"/>
                    <a:pt x="955" y="8039"/>
                    <a:pt x="2133" y="8039"/>
                  </a:cubicBezTo>
                  <a:lnTo>
                    <a:pt x="11238" y="8039"/>
                  </a:lnTo>
                  <a:cubicBezTo>
                    <a:pt x="12416" y="8039"/>
                    <a:pt x="13371" y="7084"/>
                    <a:pt x="13371" y="5906"/>
                  </a:cubicBezTo>
                  <a:lnTo>
                    <a:pt x="13371" y="2134"/>
                  </a:lnTo>
                  <a:cubicBezTo>
                    <a:pt x="13371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" name="Google Shape;103;p4"/>
            <p:cNvSpPr/>
            <p:nvPr/>
          </p:nvSpPr>
          <p:spPr>
            <a:xfrm>
              <a:off x="1433900" y="2360875"/>
              <a:ext cx="314400" cy="187850"/>
            </a:xfrm>
            <a:custGeom>
              <a:avLst/>
              <a:gdLst/>
              <a:ahLst/>
              <a:cxnLst/>
              <a:rect l="l" t="t" r="r" b="b"/>
              <a:pathLst>
                <a:path w="12576" h="7514" extrusionOk="0">
                  <a:moveTo>
                    <a:pt x="11828" y="0"/>
                  </a:moveTo>
                  <a:lnTo>
                    <a:pt x="1" y="7036"/>
                  </a:lnTo>
                  <a:cubicBezTo>
                    <a:pt x="367" y="7338"/>
                    <a:pt x="845" y="7513"/>
                    <a:pt x="1338" y="7513"/>
                  </a:cubicBezTo>
                  <a:lnTo>
                    <a:pt x="10443" y="7513"/>
                  </a:lnTo>
                  <a:cubicBezTo>
                    <a:pt x="11621" y="7513"/>
                    <a:pt x="12576" y="6558"/>
                    <a:pt x="12576" y="5380"/>
                  </a:cubicBezTo>
                  <a:lnTo>
                    <a:pt x="12576" y="1608"/>
                  </a:lnTo>
                  <a:cubicBezTo>
                    <a:pt x="12576" y="987"/>
                    <a:pt x="12305" y="414"/>
                    <a:pt x="118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153943771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rgbClr val="9EDADA"/>
        </a:solidFill>
        <a:effectLst/>
      </p:bgPr>
    </p:bg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5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5"/>
          <p:cNvSpPr txBox="1">
            <a:spLocks noGrp="1"/>
          </p:cNvSpPr>
          <p:nvPr>
            <p:ph type="subTitle" idx="1"/>
          </p:nvPr>
        </p:nvSpPr>
        <p:spPr>
          <a:xfrm>
            <a:off x="4847116" y="14135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800">
                <a:solidFill>
                  <a:srgbClr val="E15561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107" name="Google Shape;107;p5"/>
          <p:cNvSpPr txBox="1">
            <a:spLocks noGrp="1"/>
          </p:cNvSpPr>
          <p:nvPr>
            <p:ph type="subTitle" idx="2"/>
          </p:nvPr>
        </p:nvSpPr>
        <p:spPr>
          <a:xfrm>
            <a:off x="4847116" y="30899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800">
                <a:solidFill>
                  <a:srgbClr val="5587AC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B4C64"/>
              </a:buClr>
              <a:buSzPts val="2000"/>
              <a:buFont typeface="Alfa Slab One"/>
              <a:buNone/>
              <a:defRPr sz="2000">
                <a:solidFill>
                  <a:srgbClr val="2B4C64"/>
                </a:solidFill>
                <a:latin typeface="Alfa Slab One"/>
                <a:ea typeface="Alfa Slab One"/>
                <a:cs typeface="Alfa Slab One"/>
                <a:sym typeface="Alfa Slab One"/>
              </a:defRPr>
            </a:lvl9pPr>
          </a:lstStyle>
          <a:p>
            <a:endParaRPr/>
          </a:p>
        </p:txBody>
      </p:sp>
      <p:sp>
        <p:nvSpPr>
          <p:cNvPr id="108" name="Google Shape;108;p5"/>
          <p:cNvSpPr txBox="1">
            <a:spLocks noGrp="1"/>
          </p:cNvSpPr>
          <p:nvPr>
            <p:ph type="subTitle" idx="3"/>
          </p:nvPr>
        </p:nvSpPr>
        <p:spPr>
          <a:xfrm>
            <a:off x="4756516" y="1932325"/>
            <a:ext cx="3088800" cy="8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3B3B3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9" name="Google Shape;109;p5"/>
          <p:cNvSpPr txBox="1">
            <a:spLocks noGrp="1"/>
          </p:cNvSpPr>
          <p:nvPr>
            <p:ph type="subTitle" idx="4"/>
          </p:nvPr>
        </p:nvSpPr>
        <p:spPr>
          <a:xfrm>
            <a:off x="4755616" y="3608725"/>
            <a:ext cx="3090600" cy="8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3B3B3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8139834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6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2" name="Google Shape;112;p6"/>
          <p:cNvGrpSpPr/>
          <p:nvPr/>
        </p:nvGrpSpPr>
        <p:grpSpPr>
          <a:xfrm>
            <a:off x="-376905" y="246450"/>
            <a:ext cx="10342646" cy="1274430"/>
            <a:chOff x="-376905" y="246450"/>
            <a:chExt cx="10342646" cy="1274430"/>
          </a:xfrm>
        </p:grpSpPr>
        <p:sp>
          <p:nvSpPr>
            <p:cNvPr id="113" name="Google Shape;113;p6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" name="Google Shape;114;p6"/>
            <p:cNvSpPr/>
            <p:nvPr/>
          </p:nvSpPr>
          <p:spPr>
            <a:xfrm>
              <a:off x="7511824" y="1149999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" name="Google Shape;115;p6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9578159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1" y="4767264"/>
            <a:ext cx="2057400" cy="273844"/>
          </a:xfrm>
          <a:prstGeom prst="rect">
            <a:avLst/>
          </a:prstGeom>
        </p:spPr>
        <p:txBody>
          <a:bodyPr lIns="69677" tIns="34839" rIns="69677" bIns="34839"/>
          <a:lstStyle/>
          <a:p>
            <a:fld id="{ED213BF9-2C63-42AA-BA6C-67E1412DA37E}" type="datetimeFigureOut">
              <a:rPr lang="zh-CN" altLang="en-US" smtClean="0"/>
              <a:t>2024/4/11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lIns="69677" tIns="34839" rIns="69677" bIns="34839"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lIns="69677" tIns="34839" rIns="69677" bIns="34839"/>
          <a:lstStyle/>
          <a:p>
            <a:fld id="{1C82B4B2-DDA9-4394-A6AD-947A4CE2D7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4862066"/>
      </p:ext>
    </p:extLst>
  </p:cSld>
  <p:clrMapOvr>
    <a:masterClrMapping/>
  </p:clrMapOvr>
  <p:transition spd="slow" advTm="2000">
    <p:push dir="u"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7"/>
          <p:cNvSpPr txBox="1">
            <a:spLocks noGrp="1"/>
          </p:cNvSpPr>
          <p:nvPr>
            <p:ph type="title"/>
          </p:nvPr>
        </p:nvSpPr>
        <p:spPr>
          <a:xfrm>
            <a:off x="858275" y="1340925"/>
            <a:ext cx="3455400" cy="9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7"/>
          <p:cNvSpPr txBox="1">
            <a:spLocks noGrp="1"/>
          </p:cNvSpPr>
          <p:nvPr>
            <p:ph type="subTitle" idx="1"/>
          </p:nvPr>
        </p:nvSpPr>
        <p:spPr>
          <a:xfrm>
            <a:off x="1164425" y="2427825"/>
            <a:ext cx="2843100" cy="99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" name="Google Shape;119;p7"/>
          <p:cNvSpPr/>
          <p:nvPr/>
        </p:nvSpPr>
        <p:spPr>
          <a:xfrm>
            <a:off x="7798452" y="1197876"/>
            <a:ext cx="1593515" cy="759490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1" y="0"/>
                  <a:pt x="7931" y="2866"/>
                  <a:pt x="7931" y="6399"/>
                </a:cubicBezTo>
                <a:lnTo>
                  <a:pt x="7931" y="6713"/>
                </a:lnTo>
                <a:cubicBezTo>
                  <a:pt x="3338" y="7341"/>
                  <a:pt x="1" y="9225"/>
                  <a:pt x="1" y="11502"/>
                </a:cubicBezTo>
                <a:cubicBezTo>
                  <a:pt x="1" y="14289"/>
                  <a:pt x="5026" y="16527"/>
                  <a:pt x="11228" y="16527"/>
                </a:cubicBezTo>
                <a:cubicBezTo>
                  <a:pt x="11328" y="16528"/>
                  <a:pt x="11427" y="16529"/>
                  <a:pt x="11527" y="16529"/>
                </a:cubicBezTo>
                <a:cubicBezTo>
                  <a:pt x="14211" y="16529"/>
                  <a:pt x="16854" y="16018"/>
                  <a:pt x="19315" y="14996"/>
                </a:cubicBezTo>
                <a:cubicBezTo>
                  <a:pt x="20846" y="16056"/>
                  <a:pt x="23515" y="16762"/>
                  <a:pt x="26499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399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0" name="Google Shape;120;p7"/>
          <p:cNvSpPr/>
          <p:nvPr/>
        </p:nvSpPr>
        <p:spPr>
          <a:xfrm>
            <a:off x="3902151" y="274267"/>
            <a:ext cx="1804550" cy="997250"/>
          </a:xfrm>
          <a:custGeom>
            <a:avLst/>
            <a:gdLst/>
            <a:ahLst/>
            <a:cxnLst/>
            <a:rect l="l" t="t" r="r" b="b"/>
            <a:pathLst>
              <a:path w="72182" h="39890" extrusionOk="0">
                <a:moveTo>
                  <a:pt x="34167" y="1"/>
                </a:moveTo>
                <a:cubicBezTo>
                  <a:pt x="33792" y="1"/>
                  <a:pt x="33407" y="8"/>
                  <a:pt x="33013" y="22"/>
                </a:cubicBezTo>
                <a:cubicBezTo>
                  <a:pt x="21215" y="438"/>
                  <a:pt x="19139" y="10404"/>
                  <a:pt x="22178" y="17011"/>
                </a:cubicBezTo>
                <a:cubicBezTo>
                  <a:pt x="22178" y="17011"/>
                  <a:pt x="19602" y="16309"/>
                  <a:pt x="16688" y="16309"/>
                </a:cubicBezTo>
                <a:cubicBezTo>
                  <a:pt x="12231" y="16309"/>
                  <a:pt x="6982" y="17952"/>
                  <a:pt x="8945" y="26261"/>
                </a:cubicBezTo>
                <a:cubicBezTo>
                  <a:pt x="8945" y="26261"/>
                  <a:pt x="92" y="27393"/>
                  <a:pt x="35" y="33056"/>
                </a:cubicBezTo>
                <a:cubicBezTo>
                  <a:pt x="0" y="36563"/>
                  <a:pt x="6514" y="38260"/>
                  <a:pt x="12709" y="38260"/>
                </a:cubicBezTo>
                <a:cubicBezTo>
                  <a:pt x="16519" y="38260"/>
                  <a:pt x="20208" y="37618"/>
                  <a:pt x="22178" y="36360"/>
                </a:cubicBezTo>
                <a:cubicBezTo>
                  <a:pt x="22178" y="36360"/>
                  <a:pt x="30156" y="39522"/>
                  <a:pt x="36958" y="39522"/>
                </a:cubicBezTo>
                <a:cubicBezTo>
                  <a:pt x="39289" y="39522"/>
                  <a:pt x="41482" y="39151"/>
                  <a:pt x="43168" y="38153"/>
                </a:cubicBezTo>
                <a:cubicBezTo>
                  <a:pt x="43168" y="38153"/>
                  <a:pt x="52917" y="39890"/>
                  <a:pt x="60468" y="39890"/>
                </a:cubicBezTo>
                <a:cubicBezTo>
                  <a:pt x="64243" y="39890"/>
                  <a:pt x="67469" y="39456"/>
                  <a:pt x="68652" y="38153"/>
                </a:cubicBezTo>
                <a:cubicBezTo>
                  <a:pt x="72182" y="34227"/>
                  <a:pt x="60629" y="29508"/>
                  <a:pt x="60629" y="29508"/>
                </a:cubicBezTo>
                <a:cubicBezTo>
                  <a:pt x="60629" y="29508"/>
                  <a:pt x="63215" y="17955"/>
                  <a:pt x="48586" y="16766"/>
                </a:cubicBezTo>
                <a:cubicBezTo>
                  <a:pt x="48586" y="16766"/>
                  <a:pt x="52447" y="1"/>
                  <a:pt x="3416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1" name="Google Shape;121;p7"/>
          <p:cNvSpPr/>
          <p:nvPr/>
        </p:nvSpPr>
        <p:spPr>
          <a:xfrm>
            <a:off x="-605100" y="3311892"/>
            <a:ext cx="1867050" cy="1037200"/>
          </a:xfrm>
          <a:custGeom>
            <a:avLst/>
            <a:gdLst/>
            <a:ahLst/>
            <a:cxnLst/>
            <a:rect l="l" t="t" r="r" b="b"/>
            <a:pathLst>
              <a:path w="74682" h="41488" extrusionOk="0">
                <a:moveTo>
                  <a:pt x="34145" y="1"/>
                </a:moveTo>
                <a:cubicBezTo>
                  <a:pt x="33779" y="1"/>
                  <a:pt x="33404" y="7"/>
                  <a:pt x="33020" y="21"/>
                </a:cubicBezTo>
                <a:cubicBezTo>
                  <a:pt x="21222" y="455"/>
                  <a:pt x="19127" y="10403"/>
                  <a:pt x="22185" y="17010"/>
                </a:cubicBezTo>
                <a:cubicBezTo>
                  <a:pt x="22185" y="17010"/>
                  <a:pt x="19623" y="16314"/>
                  <a:pt x="16716" y="16314"/>
                </a:cubicBezTo>
                <a:cubicBezTo>
                  <a:pt x="12253" y="16314"/>
                  <a:pt x="6979" y="17955"/>
                  <a:pt x="8934" y="26278"/>
                </a:cubicBezTo>
                <a:cubicBezTo>
                  <a:pt x="8934" y="26278"/>
                  <a:pt x="81" y="27392"/>
                  <a:pt x="24" y="33055"/>
                </a:cubicBezTo>
                <a:cubicBezTo>
                  <a:pt x="1" y="36562"/>
                  <a:pt x="6512" y="38259"/>
                  <a:pt x="12707" y="38259"/>
                </a:cubicBezTo>
                <a:cubicBezTo>
                  <a:pt x="16517" y="38259"/>
                  <a:pt x="20208" y="37617"/>
                  <a:pt x="22185" y="36359"/>
                </a:cubicBezTo>
                <a:cubicBezTo>
                  <a:pt x="22185" y="36359"/>
                  <a:pt x="27456" y="41488"/>
                  <a:pt x="34246" y="41488"/>
                </a:cubicBezTo>
                <a:cubicBezTo>
                  <a:pt x="37046" y="41488"/>
                  <a:pt x="40104" y="40615"/>
                  <a:pt x="43157" y="38152"/>
                </a:cubicBezTo>
                <a:cubicBezTo>
                  <a:pt x="44754" y="40242"/>
                  <a:pt x="50343" y="41173"/>
                  <a:pt x="56207" y="41173"/>
                </a:cubicBezTo>
                <a:cubicBezTo>
                  <a:pt x="63372" y="41173"/>
                  <a:pt x="70947" y="39783"/>
                  <a:pt x="72152" y="37416"/>
                </a:cubicBezTo>
                <a:cubicBezTo>
                  <a:pt x="74681" y="32395"/>
                  <a:pt x="60618" y="29525"/>
                  <a:pt x="60618" y="29525"/>
                </a:cubicBezTo>
                <a:cubicBezTo>
                  <a:pt x="60618" y="29525"/>
                  <a:pt x="63223" y="17954"/>
                  <a:pt x="48594" y="16784"/>
                </a:cubicBezTo>
                <a:cubicBezTo>
                  <a:pt x="48594" y="16784"/>
                  <a:pt x="52440" y="1"/>
                  <a:pt x="3414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45630479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" name="Google Shape;123;p8"/>
          <p:cNvGrpSpPr/>
          <p:nvPr/>
        </p:nvGrpSpPr>
        <p:grpSpPr>
          <a:xfrm>
            <a:off x="-638633" y="-1079699"/>
            <a:ext cx="10365957" cy="7336831"/>
            <a:chOff x="-638633" y="-1041600"/>
            <a:chExt cx="10365957" cy="7336831"/>
          </a:xfrm>
        </p:grpSpPr>
        <p:sp>
          <p:nvSpPr>
            <p:cNvPr id="124" name="Google Shape;124;p8"/>
            <p:cNvSpPr/>
            <p:nvPr/>
          </p:nvSpPr>
          <p:spPr>
            <a:xfrm>
              <a:off x="824400" y="4387602"/>
              <a:ext cx="7336788" cy="571746"/>
            </a:xfrm>
            <a:custGeom>
              <a:avLst/>
              <a:gdLst/>
              <a:ahLst/>
              <a:cxnLst/>
              <a:rect l="l" t="t" r="r" b="b"/>
              <a:pathLst>
                <a:path w="166537" h="12978" extrusionOk="0">
                  <a:moveTo>
                    <a:pt x="0" y="1"/>
                  </a:moveTo>
                  <a:lnTo>
                    <a:pt x="0" y="12977"/>
                  </a:lnTo>
                  <a:lnTo>
                    <a:pt x="166537" y="12977"/>
                  </a:lnTo>
                  <a:lnTo>
                    <a:pt x="166537" y="1"/>
                  </a:lnTo>
                  <a:close/>
                </a:path>
              </a:pathLst>
            </a:custGeom>
            <a:solidFill>
              <a:srgbClr val="C1CA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" name="Google Shape;125;p8"/>
            <p:cNvSpPr/>
            <p:nvPr/>
          </p:nvSpPr>
          <p:spPr>
            <a:xfrm>
              <a:off x="120050" y="4548450"/>
              <a:ext cx="9024224" cy="1746781"/>
            </a:xfrm>
            <a:custGeom>
              <a:avLst/>
              <a:gdLst/>
              <a:ahLst/>
              <a:cxnLst/>
              <a:rect l="l" t="t" r="r" b="b"/>
              <a:pathLst>
                <a:path w="166537" h="39650" extrusionOk="0">
                  <a:moveTo>
                    <a:pt x="0" y="0"/>
                  </a:moveTo>
                  <a:lnTo>
                    <a:pt x="0" y="39649"/>
                  </a:lnTo>
                  <a:lnTo>
                    <a:pt x="166537" y="39649"/>
                  </a:lnTo>
                  <a:lnTo>
                    <a:pt x="1665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" name="Google Shape;126;p8"/>
            <p:cNvSpPr/>
            <p:nvPr/>
          </p:nvSpPr>
          <p:spPr>
            <a:xfrm>
              <a:off x="824400" y="5604930"/>
              <a:ext cx="7336788" cy="58725"/>
            </a:xfrm>
            <a:custGeom>
              <a:avLst/>
              <a:gdLst/>
              <a:ahLst/>
              <a:cxnLst/>
              <a:rect l="l" t="t" r="r" b="b"/>
              <a:pathLst>
                <a:path w="166537" h="1333" extrusionOk="0">
                  <a:moveTo>
                    <a:pt x="0" y="0"/>
                  </a:moveTo>
                  <a:lnTo>
                    <a:pt x="0" y="1333"/>
                  </a:lnTo>
                  <a:lnTo>
                    <a:pt x="166537" y="1333"/>
                  </a:lnTo>
                  <a:lnTo>
                    <a:pt x="1665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" name="Google Shape;127;p8"/>
            <p:cNvSpPr/>
            <p:nvPr/>
          </p:nvSpPr>
          <p:spPr>
            <a:xfrm>
              <a:off x="824400" y="4548447"/>
              <a:ext cx="7336788" cy="29385"/>
            </a:xfrm>
            <a:custGeom>
              <a:avLst/>
              <a:gdLst/>
              <a:ahLst/>
              <a:cxnLst/>
              <a:rect l="l" t="t" r="r" b="b"/>
              <a:pathLst>
                <a:path w="166537" h="667" extrusionOk="0">
                  <a:moveTo>
                    <a:pt x="0" y="0"/>
                  </a:moveTo>
                  <a:lnTo>
                    <a:pt x="0" y="666"/>
                  </a:lnTo>
                  <a:lnTo>
                    <a:pt x="166537" y="666"/>
                  </a:lnTo>
                  <a:lnTo>
                    <a:pt x="166537" y="0"/>
                  </a:lnTo>
                  <a:close/>
                </a:path>
              </a:pathLst>
            </a:custGeom>
            <a:solidFill>
              <a:srgbClr val="A7AF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" name="Google Shape;128;p8"/>
            <p:cNvSpPr/>
            <p:nvPr/>
          </p:nvSpPr>
          <p:spPr>
            <a:xfrm>
              <a:off x="2864587" y="5805645"/>
              <a:ext cx="119786" cy="32909"/>
            </a:xfrm>
            <a:custGeom>
              <a:avLst/>
              <a:gdLst/>
              <a:ahLst/>
              <a:cxnLst/>
              <a:rect l="l" t="t" r="r" b="b"/>
              <a:pathLst>
                <a:path w="2719" h="747" extrusionOk="0">
                  <a:moveTo>
                    <a:pt x="1360" y="1"/>
                  </a:moveTo>
                  <a:cubicBezTo>
                    <a:pt x="614" y="1"/>
                    <a:pt x="1" y="161"/>
                    <a:pt x="1" y="374"/>
                  </a:cubicBezTo>
                  <a:cubicBezTo>
                    <a:pt x="1" y="587"/>
                    <a:pt x="614" y="747"/>
                    <a:pt x="1360" y="747"/>
                  </a:cubicBezTo>
                  <a:cubicBezTo>
                    <a:pt x="2106" y="747"/>
                    <a:pt x="2719" y="587"/>
                    <a:pt x="2719" y="374"/>
                  </a:cubicBezTo>
                  <a:cubicBezTo>
                    <a:pt x="2719" y="161"/>
                    <a:pt x="2106" y="1"/>
                    <a:pt x="136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" name="Google Shape;129;p8"/>
            <p:cNvSpPr/>
            <p:nvPr/>
          </p:nvSpPr>
          <p:spPr>
            <a:xfrm>
              <a:off x="3071205" y="5838510"/>
              <a:ext cx="70488" cy="34099"/>
            </a:xfrm>
            <a:custGeom>
              <a:avLst/>
              <a:gdLst/>
              <a:ahLst/>
              <a:cxnLst/>
              <a:rect l="l" t="t" r="r" b="b"/>
              <a:pathLst>
                <a:path w="1600" h="774" extrusionOk="0">
                  <a:moveTo>
                    <a:pt x="800" y="1"/>
                  </a:moveTo>
                  <a:cubicBezTo>
                    <a:pt x="347" y="1"/>
                    <a:pt x="1" y="187"/>
                    <a:pt x="1" y="401"/>
                  </a:cubicBezTo>
                  <a:cubicBezTo>
                    <a:pt x="1" y="587"/>
                    <a:pt x="347" y="774"/>
                    <a:pt x="800" y="774"/>
                  </a:cubicBezTo>
                  <a:cubicBezTo>
                    <a:pt x="1226" y="774"/>
                    <a:pt x="1599" y="587"/>
                    <a:pt x="1599" y="401"/>
                  </a:cubicBezTo>
                  <a:cubicBezTo>
                    <a:pt x="1599" y="187"/>
                    <a:pt x="1226" y="1"/>
                    <a:pt x="80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" name="Google Shape;130;p8"/>
            <p:cNvSpPr/>
            <p:nvPr/>
          </p:nvSpPr>
          <p:spPr>
            <a:xfrm>
              <a:off x="2777755" y="5978208"/>
              <a:ext cx="146747" cy="36433"/>
            </a:xfrm>
            <a:custGeom>
              <a:avLst/>
              <a:gdLst/>
              <a:ahLst/>
              <a:cxnLst/>
              <a:rect l="l" t="t" r="r" b="b"/>
              <a:pathLst>
                <a:path w="3331" h="827" extrusionOk="0">
                  <a:moveTo>
                    <a:pt x="1679" y="1"/>
                  </a:moveTo>
                  <a:cubicBezTo>
                    <a:pt x="746" y="1"/>
                    <a:pt x="0" y="187"/>
                    <a:pt x="0" y="427"/>
                  </a:cubicBezTo>
                  <a:cubicBezTo>
                    <a:pt x="0" y="667"/>
                    <a:pt x="746" y="827"/>
                    <a:pt x="1679" y="827"/>
                  </a:cubicBezTo>
                  <a:cubicBezTo>
                    <a:pt x="2585" y="827"/>
                    <a:pt x="3331" y="667"/>
                    <a:pt x="3331" y="427"/>
                  </a:cubicBezTo>
                  <a:cubicBezTo>
                    <a:pt x="3331" y="187"/>
                    <a:pt x="2585" y="1"/>
                    <a:pt x="1679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" name="Google Shape;131;p8"/>
            <p:cNvSpPr/>
            <p:nvPr/>
          </p:nvSpPr>
          <p:spPr>
            <a:xfrm>
              <a:off x="7657551" y="5844413"/>
              <a:ext cx="120975" cy="32909"/>
            </a:xfrm>
            <a:custGeom>
              <a:avLst/>
              <a:gdLst/>
              <a:ahLst/>
              <a:cxnLst/>
              <a:rect l="l" t="t" r="r" b="b"/>
              <a:pathLst>
                <a:path w="2746" h="747" extrusionOk="0">
                  <a:moveTo>
                    <a:pt x="1360" y="0"/>
                  </a:moveTo>
                  <a:cubicBezTo>
                    <a:pt x="614" y="0"/>
                    <a:pt x="1" y="160"/>
                    <a:pt x="1" y="373"/>
                  </a:cubicBezTo>
                  <a:cubicBezTo>
                    <a:pt x="1" y="586"/>
                    <a:pt x="614" y="746"/>
                    <a:pt x="1360" y="746"/>
                  </a:cubicBezTo>
                  <a:cubicBezTo>
                    <a:pt x="2132" y="746"/>
                    <a:pt x="2745" y="586"/>
                    <a:pt x="2745" y="373"/>
                  </a:cubicBezTo>
                  <a:cubicBezTo>
                    <a:pt x="2745" y="160"/>
                    <a:pt x="2132" y="0"/>
                    <a:pt x="1360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" name="Google Shape;132;p8"/>
            <p:cNvSpPr/>
            <p:nvPr/>
          </p:nvSpPr>
          <p:spPr>
            <a:xfrm>
              <a:off x="7864169" y="5877278"/>
              <a:ext cx="70488" cy="32909"/>
            </a:xfrm>
            <a:custGeom>
              <a:avLst/>
              <a:gdLst/>
              <a:ahLst/>
              <a:cxnLst/>
              <a:rect l="l" t="t" r="r" b="b"/>
              <a:pathLst>
                <a:path w="1600" h="747" extrusionOk="0">
                  <a:moveTo>
                    <a:pt x="800" y="0"/>
                  </a:moveTo>
                  <a:cubicBezTo>
                    <a:pt x="347" y="0"/>
                    <a:pt x="0" y="160"/>
                    <a:pt x="0" y="373"/>
                  </a:cubicBezTo>
                  <a:cubicBezTo>
                    <a:pt x="0" y="586"/>
                    <a:pt x="347" y="746"/>
                    <a:pt x="800" y="746"/>
                  </a:cubicBezTo>
                  <a:cubicBezTo>
                    <a:pt x="1226" y="746"/>
                    <a:pt x="1599" y="586"/>
                    <a:pt x="1599" y="373"/>
                  </a:cubicBezTo>
                  <a:cubicBezTo>
                    <a:pt x="1599" y="160"/>
                    <a:pt x="1226" y="0"/>
                    <a:pt x="800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" name="Google Shape;133;p8"/>
            <p:cNvSpPr/>
            <p:nvPr/>
          </p:nvSpPr>
          <p:spPr>
            <a:xfrm>
              <a:off x="7571864" y="6016976"/>
              <a:ext cx="145602" cy="36433"/>
            </a:xfrm>
            <a:custGeom>
              <a:avLst/>
              <a:gdLst/>
              <a:ahLst/>
              <a:cxnLst/>
              <a:rect l="l" t="t" r="r" b="b"/>
              <a:pathLst>
                <a:path w="3305" h="827" extrusionOk="0">
                  <a:moveTo>
                    <a:pt x="1653" y="0"/>
                  </a:moveTo>
                  <a:cubicBezTo>
                    <a:pt x="720" y="0"/>
                    <a:pt x="1" y="187"/>
                    <a:pt x="1" y="400"/>
                  </a:cubicBezTo>
                  <a:cubicBezTo>
                    <a:pt x="1" y="640"/>
                    <a:pt x="720" y="826"/>
                    <a:pt x="1653" y="826"/>
                  </a:cubicBezTo>
                  <a:cubicBezTo>
                    <a:pt x="2559" y="826"/>
                    <a:pt x="3305" y="640"/>
                    <a:pt x="3305" y="400"/>
                  </a:cubicBezTo>
                  <a:cubicBezTo>
                    <a:pt x="3305" y="187"/>
                    <a:pt x="2559" y="0"/>
                    <a:pt x="1653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" name="Google Shape;134;p8"/>
            <p:cNvSpPr/>
            <p:nvPr/>
          </p:nvSpPr>
          <p:spPr>
            <a:xfrm>
              <a:off x="4148835" y="4661140"/>
              <a:ext cx="117407" cy="21146"/>
            </a:xfrm>
            <a:custGeom>
              <a:avLst/>
              <a:gdLst/>
              <a:ahLst/>
              <a:cxnLst/>
              <a:rect l="l" t="t" r="r" b="b"/>
              <a:pathLst>
                <a:path w="2665" h="480" extrusionOk="0">
                  <a:moveTo>
                    <a:pt x="1333" y="0"/>
                  </a:moveTo>
                  <a:cubicBezTo>
                    <a:pt x="587" y="0"/>
                    <a:pt x="0" y="107"/>
                    <a:pt x="0" y="240"/>
                  </a:cubicBezTo>
                  <a:cubicBezTo>
                    <a:pt x="0" y="373"/>
                    <a:pt x="587" y="480"/>
                    <a:pt x="1333" y="480"/>
                  </a:cubicBezTo>
                  <a:cubicBezTo>
                    <a:pt x="2052" y="480"/>
                    <a:pt x="2665" y="373"/>
                    <a:pt x="2665" y="240"/>
                  </a:cubicBezTo>
                  <a:cubicBezTo>
                    <a:pt x="2665" y="107"/>
                    <a:pt x="2052" y="0"/>
                    <a:pt x="1333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" name="Google Shape;135;p8"/>
            <p:cNvSpPr/>
            <p:nvPr/>
          </p:nvSpPr>
          <p:spPr>
            <a:xfrm>
              <a:off x="4012661" y="4722156"/>
              <a:ext cx="69299" cy="32909"/>
            </a:xfrm>
            <a:custGeom>
              <a:avLst/>
              <a:gdLst/>
              <a:ahLst/>
              <a:cxnLst/>
              <a:rect l="l" t="t" r="r" b="b"/>
              <a:pathLst>
                <a:path w="1573" h="747" extrusionOk="0">
                  <a:moveTo>
                    <a:pt x="773" y="1"/>
                  </a:moveTo>
                  <a:cubicBezTo>
                    <a:pt x="347" y="1"/>
                    <a:pt x="0" y="161"/>
                    <a:pt x="0" y="374"/>
                  </a:cubicBezTo>
                  <a:cubicBezTo>
                    <a:pt x="0" y="587"/>
                    <a:pt x="347" y="747"/>
                    <a:pt x="773" y="747"/>
                  </a:cubicBezTo>
                  <a:cubicBezTo>
                    <a:pt x="1226" y="747"/>
                    <a:pt x="1573" y="587"/>
                    <a:pt x="1573" y="374"/>
                  </a:cubicBezTo>
                  <a:cubicBezTo>
                    <a:pt x="1573" y="161"/>
                    <a:pt x="1226" y="1"/>
                    <a:pt x="77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" name="Google Shape;136;p8"/>
            <p:cNvSpPr/>
            <p:nvPr/>
          </p:nvSpPr>
          <p:spPr>
            <a:xfrm>
              <a:off x="4266197" y="4750351"/>
              <a:ext cx="89299" cy="10617"/>
            </a:xfrm>
            <a:custGeom>
              <a:avLst/>
              <a:gdLst/>
              <a:ahLst/>
              <a:cxnLst/>
              <a:rect l="l" t="t" r="r" b="b"/>
              <a:pathLst>
                <a:path w="2027" h="241" extrusionOk="0">
                  <a:moveTo>
                    <a:pt x="1014" y="0"/>
                  </a:moveTo>
                  <a:cubicBezTo>
                    <a:pt x="454" y="0"/>
                    <a:pt x="1" y="54"/>
                    <a:pt x="1" y="107"/>
                  </a:cubicBezTo>
                  <a:cubicBezTo>
                    <a:pt x="1" y="187"/>
                    <a:pt x="454" y="240"/>
                    <a:pt x="1014" y="240"/>
                  </a:cubicBezTo>
                  <a:cubicBezTo>
                    <a:pt x="1573" y="240"/>
                    <a:pt x="2026" y="187"/>
                    <a:pt x="2026" y="107"/>
                  </a:cubicBezTo>
                  <a:cubicBezTo>
                    <a:pt x="2026" y="54"/>
                    <a:pt x="1573" y="0"/>
                    <a:pt x="1014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" name="Google Shape;137;p8"/>
            <p:cNvSpPr/>
            <p:nvPr/>
          </p:nvSpPr>
          <p:spPr>
            <a:xfrm>
              <a:off x="2015868" y="4705723"/>
              <a:ext cx="119786" cy="32909"/>
            </a:xfrm>
            <a:custGeom>
              <a:avLst/>
              <a:gdLst/>
              <a:ahLst/>
              <a:cxnLst/>
              <a:rect l="l" t="t" r="r" b="b"/>
              <a:pathLst>
                <a:path w="2719" h="747" extrusionOk="0">
                  <a:moveTo>
                    <a:pt x="1360" y="1"/>
                  </a:moveTo>
                  <a:cubicBezTo>
                    <a:pt x="614" y="1"/>
                    <a:pt x="1" y="161"/>
                    <a:pt x="1" y="374"/>
                  </a:cubicBezTo>
                  <a:cubicBezTo>
                    <a:pt x="1" y="587"/>
                    <a:pt x="614" y="747"/>
                    <a:pt x="1360" y="747"/>
                  </a:cubicBezTo>
                  <a:cubicBezTo>
                    <a:pt x="2106" y="747"/>
                    <a:pt x="2719" y="587"/>
                    <a:pt x="2719" y="374"/>
                  </a:cubicBezTo>
                  <a:cubicBezTo>
                    <a:pt x="2719" y="161"/>
                    <a:pt x="2106" y="1"/>
                    <a:pt x="136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" name="Google Shape;138;p8"/>
            <p:cNvSpPr/>
            <p:nvPr/>
          </p:nvSpPr>
          <p:spPr>
            <a:xfrm>
              <a:off x="2301124" y="4839563"/>
              <a:ext cx="70488" cy="34099"/>
            </a:xfrm>
            <a:custGeom>
              <a:avLst/>
              <a:gdLst/>
              <a:ahLst/>
              <a:cxnLst/>
              <a:rect l="l" t="t" r="r" b="b"/>
              <a:pathLst>
                <a:path w="1600" h="774" extrusionOk="0">
                  <a:moveTo>
                    <a:pt x="800" y="0"/>
                  </a:moveTo>
                  <a:cubicBezTo>
                    <a:pt x="347" y="0"/>
                    <a:pt x="1" y="187"/>
                    <a:pt x="1" y="373"/>
                  </a:cubicBezTo>
                  <a:cubicBezTo>
                    <a:pt x="1" y="587"/>
                    <a:pt x="347" y="773"/>
                    <a:pt x="800" y="773"/>
                  </a:cubicBezTo>
                  <a:cubicBezTo>
                    <a:pt x="1227" y="773"/>
                    <a:pt x="1600" y="587"/>
                    <a:pt x="1600" y="373"/>
                  </a:cubicBezTo>
                  <a:cubicBezTo>
                    <a:pt x="1600" y="187"/>
                    <a:pt x="1227" y="0"/>
                    <a:pt x="800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9" name="Google Shape;139;p8"/>
            <p:cNvSpPr/>
            <p:nvPr/>
          </p:nvSpPr>
          <p:spPr>
            <a:xfrm>
              <a:off x="2001814" y="4906482"/>
              <a:ext cx="146747" cy="36433"/>
            </a:xfrm>
            <a:custGeom>
              <a:avLst/>
              <a:gdLst/>
              <a:ahLst/>
              <a:cxnLst/>
              <a:rect l="l" t="t" r="r" b="b"/>
              <a:pathLst>
                <a:path w="3331" h="827" extrusionOk="0">
                  <a:moveTo>
                    <a:pt x="1679" y="0"/>
                  </a:moveTo>
                  <a:cubicBezTo>
                    <a:pt x="746" y="0"/>
                    <a:pt x="0" y="187"/>
                    <a:pt x="0" y="400"/>
                  </a:cubicBezTo>
                  <a:cubicBezTo>
                    <a:pt x="0" y="640"/>
                    <a:pt x="746" y="826"/>
                    <a:pt x="1679" y="826"/>
                  </a:cubicBezTo>
                  <a:cubicBezTo>
                    <a:pt x="2585" y="826"/>
                    <a:pt x="3331" y="640"/>
                    <a:pt x="3331" y="400"/>
                  </a:cubicBezTo>
                  <a:cubicBezTo>
                    <a:pt x="3331" y="187"/>
                    <a:pt x="2585" y="0"/>
                    <a:pt x="1679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2025296" y="5324388"/>
              <a:ext cx="68109" cy="20001"/>
            </a:xfrm>
            <a:custGeom>
              <a:avLst/>
              <a:gdLst/>
              <a:ahLst/>
              <a:cxnLst/>
              <a:rect l="l" t="t" r="r" b="b"/>
              <a:pathLst>
                <a:path w="1546" h="454" extrusionOk="0">
                  <a:moveTo>
                    <a:pt x="773" y="0"/>
                  </a:moveTo>
                  <a:cubicBezTo>
                    <a:pt x="346" y="0"/>
                    <a:pt x="0" y="107"/>
                    <a:pt x="0" y="240"/>
                  </a:cubicBezTo>
                  <a:cubicBezTo>
                    <a:pt x="0" y="373"/>
                    <a:pt x="346" y="453"/>
                    <a:pt x="773" y="453"/>
                  </a:cubicBezTo>
                  <a:cubicBezTo>
                    <a:pt x="1199" y="453"/>
                    <a:pt x="1546" y="373"/>
                    <a:pt x="1546" y="240"/>
                  </a:cubicBezTo>
                  <a:cubicBezTo>
                    <a:pt x="1546" y="107"/>
                    <a:pt x="1199" y="0"/>
                    <a:pt x="773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2144993" y="5344345"/>
              <a:ext cx="128024" cy="54011"/>
            </a:xfrm>
            <a:custGeom>
              <a:avLst/>
              <a:gdLst/>
              <a:ahLst/>
              <a:cxnLst/>
              <a:rect l="l" t="t" r="r" b="b"/>
              <a:pathLst>
                <a:path w="2906" h="1226" extrusionOk="0">
                  <a:moveTo>
                    <a:pt x="1440" y="0"/>
                  </a:moveTo>
                  <a:cubicBezTo>
                    <a:pt x="667" y="0"/>
                    <a:pt x="1" y="293"/>
                    <a:pt x="1" y="613"/>
                  </a:cubicBezTo>
                  <a:cubicBezTo>
                    <a:pt x="1" y="933"/>
                    <a:pt x="667" y="1226"/>
                    <a:pt x="1440" y="1226"/>
                  </a:cubicBezTo>
                  <a:cubicBezTo>
                    <a:pt x="2239" y="1226"/>
                    <a:pt x="2905" y="933"/>
                    <a:pt x="2905" y="613"/>
                  </a:cubicBezTo>
                  <a:cubicBezTo>
                    <a:pt x="2905" y="293"/>
                    <a:pt x="2239" y="0"/>
                    <a:pt x="1440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2072214" y="5424128"/>
              <a:ext cx="45861" cy="14142"/>
            </a:xfrm>
            <a:custGeom>
              <a:avLst/>
              <a:gdLst/>
              <a:ahLst/>
              <a:cxnLst/>
              <a:rect l="l" t="t" r="r" b="b"/>
              <a:pathLst>
                <a:path w="1041" h="321" extrusionOk="0">
                  <a:moveTo>
                    <a:pt x="534" y="1"/>
                  </a:moveTo>
                  <a:cubicBezTo>
                    <a:pt x="241" y="1"/>
                    <a:pt x="1" y="81"/>
                    <a:pt x="1" y="161"/>
                  </a:cubicBezTo>
                  <a:cubicBezTo>
                    <a:pt x="1" y="241"/>
                    <a:pt x="241" y="321"/>
                    <a:pt x="534" y="321"/>
                  </a:cubicBezTo>
                  <a:cubicBezTo>
                    <a:pt x="800" y="321"/>
                    <a:pt x="1040" y="241"/>
                    <a:pt x="1040" y="161"/>
                  </a:cubicBezTo>
                  <a:cubicBezTo>
                    <a:pt x="1040" y="81"/>
                    <a:pt x="800" y="1"/>
                    <a:pt x="53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2534748" y="5474615"/>
              <a:ext cx="54055" cy="20001"/>
            </a:xfrm>
            <a:custGeom>
              <a:avLst/>
              <a:gdLst/>
              <a:ahLst/>
              <a:cxnLst/>
              <a:rect l="l" t="t" r="r" b="b"/>
              <a:pathLst>
                <a:path w="1227" h="454" extrusionOk="0">
                  <a:moveTo>
                    <a:pt x="613" y="1"/>
                  </a:moveTo>
                  <a:cubicBezTo>
                    <a:pt x="267" y="1"/>
                    <a:pt x="0" y="107"/>
                    <a:pt x="0" y="241"/>
                  </a:cubicBezTo>
                  <a:cubicBezTo>
                    <a:pt x="0" y="374"/>
                    <a:pt x="267" y="454"/>
                    <a:pt x="613" y="454"/>
                  </a:cubicBezTo>
                  <a:cubicBezTo>
                    <a:pt x="960" y="454"/>
                    <a:pt x="1226" y="374"/>
                    <a:pt x="1226" y="241"/>
                  </a:cubicBezTo>
                  <a:cubicBezTo>
                    <a:pt x="1226" y="107"/>
                    <a:pt x="960" y="1"/>
                    <a:pt x="61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1230543" y="4976882"/>
              <a:ext cx="117451" cy="21190"/>
            </a:xfrm>
            <a:custGeom>
              <a:avLst/>
              <a:gdLst/>
              <a:ahLst/>
              <a:cxnLst/>
              <a:rect l="l" t="t" r="r" b="b"/>
              <a:pathLst>
                <a:path w="2666" h="481" extrusionOk="0">
                  <a:moveTo>
                    <a:pt x="1333" y="1"/>
                  </a:moveTo>
                  <a:cubicBezTo>
                    <a:pt x="587" y="1"/>
                    <a:pt x="1" y="108"/>
                    <a:pt x="1" y="241"/>
                  </a:cubicBezTo>
                  <a:cubicBezTo>
                    <a:pt x="1" y="374"/>
                    <a:pt x="587" y="481"/>
                    <a:pt x="1333" y="481"/>
                  </a:cubicBezTo>
                  <a:cubicBezTo>
                    <a:pt x="2079" y="481"/>
                    <a:pt x="2665" y="374"/>
                    <a:pt x="2665" y="241"/>
                  </a:cubicBezTo>
                  <a:cubicBezTo>
                    <a:pt x="2665" y="108"/>
                    <a:pt x="2079" y="1"/>
                    <a:pt x="133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1373766" y="5030893"/>
              <a:ext cx="69299" cy="34099"/>
            </a:xfrm>
            <a:custGeom>
              <a:avLst/>
              <a:gdLst/>
              <a:ahLst/>
              <a:cxnLst/>
              <a:rect l="l" t="t" r="r" b="b"/>
              <a:pathLst>
                <a:path w="1573" h="774" extrusionOk="0">
                  <a:moveTo>
                    <a:pt x="773" y="1"/>
                  </a:moveTo>
                  <a:cubicBezTo>
                    <a:pt x="347" y="1"/>
                    <a:pt x="1" y="187"/>
                    <a:pt x="1" y="400"/>
                  </a:cubicBezTo>
                  <a:cubicBezTo>
                    <a:pt x="1" y="587"/>
                    <a:pt x="347" y="773"/>
                    <a:pt x="773" y="773"/>
                  </a:cubicBezTo>
                  <a:cubicBezTo>
                    <a:pt x="1200" y="773"/>
                    <a:pt x="1573" y="587"/>
                    <a:pt x="1573" y="400"/>
                  </a:cubicBezTo>
                  <a:cubicBezTo>
                    <a:pt x="1573" y="187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1230543" y="5283285"/>
              <a:ext cx="89255" cy="9428"/>
            </a:xfrm>
            <a:custGeom>
              <a:avLst/>
              <a:gdLst/>
              <a:ahLst/>
              <a:cxnLst/>
              <a:rect l="l" t="t" r="r" b="b"/>
              <a:pathLst>
                <a:path w="2026" h="214" extrusionOk="0">
                  <a:moveTo>
                    <a:pt x="1013" y="0"/>
                  </a:moveTo>
                  <a:cubicBezTo>
                    <a:pt x="454" y="0"/>
                    <a:pt x="1" y="54"/>
                    <a:pt x="1" y="107"/>
                  </a:cubicBezTo>
                  <a:cubicBezTo>
                    <a:pt x="1" y="187"/>
                    <a:pt x="454" y="214"/>
                    <a:pt x="1013" y="214"/>
                  </a:cubicBezTo>
                  <a:cubicBezTo>
                    <a:pt x="1573" y="214"/>
                    <a:pt x="2026" y="187"/>
                    <a:pt x="2026" y="107"/>
                  </a:cubicBezTo>
                  <a:cubicBezTo>
                    <a:pt x="2026" y="54"/>
                    <a:pt x="1573" y="0"/>
                    <a:pt x="1013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1669595" y="6069798"/>
              <a:ext cx="93969" cy="41103"/>
            </a:xfrm>
            <a:custGeom>
              <a:avLst/>
              <a:gdLst/>
              <a:ahLst/>
              <a:cxnLst/>
              <a:rect l="l" t="t" r="r" b="b"/>
              <a:pathLst>
                <a:path w="2133" h="933" extrusionOk="0">
                  <a:moveTo>
                    <a:pt x="1066" y="0"/>
                  </a:moveTo>
                  <a:cubicBezTo>
                    <a:pt x="480" y="0"/>
                    <a:pt x="0" y="213"/>
                    <a:pt x="0" y="453"/>
                  </a:cubicBezTo>
                  <a:cubicBezTo>
                    <a:pt x="0" y="720"/>
                    <a:pt x="480" y="933"/>
                    <a:pt x="1066" y="933"/>
                  </a:cubicBezTo>
                  <a:cubicBezTo>
                    <a:pt x="1652" y="933"/>
                    <a:pt x="2132" y="720"/>
                    <a:pt x="2132" y="453"/>
                  </a:cubicBezTo>
                  <a:cubicBezTo>
                    <a:pt x="2132" y="213"/>
                    <a:pt x="1652" y="0"/>
                    <a:pt x="1066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940155" y="5745774"/>
              <a:ext cx="68153" cy="20001"/>
            </a:xfrm>
            <a:custGeom>
              <a:avLst/>
              <a:gdLst/>
              <a:ahLst/>
              <a:cxnLst/>
              <a:rect l="l" t="t" r="r" b="b"/>
              <a:pathLst>
                <a:path w="1547" h="454" extrusionOk="0">
                  <a:moveTo>
                    <a:pt x="774" y="1"/>
                  </a:moveTo>
                  <a:cubicBezTo>
                    <a:pt x="347" y="1"/>
                    <a:pt x="1" y="108"/>
                    <a:pt x="1" y="214"/>
                  </a:cubicBezTo>
                  <a:cubicBezTo>
                    <a:pt x="1" y="347"/>
                    <a:pt x="347" y="454"/>
                    <a:pt x="774" y="454"/>
                  </a:cubicBezTo>
                  <a:cubicBezTo>
                    <a:pt x="1200" y="454"/>
                    <a:pt x="1546" y="347"/>
                    <a:pt x="1546" y="214"/>
                  </a:cubicBezTo>
                  <a:cubicBezTo>
                    <a:pt x="1546" y="108"/>
                    <a:pt x="1200" y="1"/>
                    <a:pt x="77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61732" y="5765731"/>
              <a:ext cx="126834" cy="52866"/>
            </a:xfrm>
            <a:custGeom>
              <a:avLst/>
              <a:gdLst/>
              <a:ahLst/>
              <a:cxnLst/>
              <a:rect l="l" t="t" r="r" b="b"/>
              <a:pathLst>
                <a:path w="2879" h="1200" extrusionOk="0">
                  <a:moveTo>
                    <a:pt x="1440" y="1"/>
                  </a:moveTo>
                  <a:cubicBezTo>
                    <a:pt x="640" y="1"/>
                    <a:pt x="1" y="267"/>
                    <a:pt x="1" y="614"/>
                  </a:cubicBezTo>
                  <a:cubicBezTo>
                    <a:pt x="1" y="934"/>
                    <a:pt x="640" y="1200"/>
                    <a:pt x="1440" y="1200"/>
                  </a:cubicBezTo>
                  <a:cubicBezTo>
                    <a:pt x="2239" y="1200"/>
                    <a:pt x="2879" y="934"/>
                    <a:pt x="2879" y="614"/>
                  </a:cubicBezTo>
                  <a:cubicBezTo>
                    <a:pt x="2879" y="267"/>
                    <a:pt x="2239" y="1"/>
                    <a:pt x="1440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" name="Google Shape;150;p8"/>
            <p:cNvSpPr/>
            <p:nvPr/>
          </p:nvSpPr>
          <p:spPr>
            <a:xfrm>
              <a:off x="5915528" y="5845558"/>
              <a:ext cx="45817" cy="12952"/>
            </a:xfrm>
            <a:custGeom>
              <a:avLst/>
              <a:gdLst/>
              <a:ahLst/>
              <a:cxnLst/>
              <a:rect l="l" t="t" r="r" b="b"/>
              <a:pathLst>
                <a:path w="1040" h="294" extrusionOk="0">
                  <a:moveTo>
                    <a:pt x="507" y="1"/>
                  </a:moveTo>
                  <a:cubicBezTo>
                    <a:pt x="240" y="1"/>
                    <a:pt x="0" y="54"/>
                    <a:pt x="0" y="134"/>
                  </a:cubicBezTo>
                  <a:cubicBezTo>
                    <a:pt x="0" y="241"/>
                    <a:pt x="240" y="294"/>
                    <a:pt x="507" y="294"/>
                  </a:cubicBezTo>
                  <a:cubicBezTo>
                    <a:pt x="800" y="294"/>
                    <a:pt x="1040" y="241"/>
                    <a:pt x="1040" y="134"/>
                  </a:cubicBezTo>
                  <a:cubicBezTo>
                    <a:pt x="1040" y="54"/>
                    <a:pt x="800" y="1"/>
                    <a:pt x="507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" name="Google Shape;151;p8"/>
            <p:cNvSpPr/>
            <p:nvPr/>
          </p:nvSpPr>
          <p:spPr>
            <a:xfrm>
              <a:off x="5538726" y="5745774"/>
              <a:ext cx="55201" cy="20001"/>
            </a:xfrm>
            <a:custGeom>
              <a:avLst/>
              <a:gdLst/>
              <a:ahLst/>
              <a:cxnLst/>
              <a:rect l="l" t="t" r="r" b="b"/>
              <a:pathLst>
                <a:path w="1253" h="454" extrusionOk="0">
                  <a:moveTo>
                    <a:pt x="613" y="1"/>
                  </a:moveTo>
                  <a:cubicBezTo>
                    <a:pt x="293" y="1"/>
                    <a:pt x="0" y="108"/>
                    <a:pt x="0" y="214"/>
                  </a:cubicBezTo>
                  <a:cubicBezTo>
                    <a:pt x="0" y="347"/>
                    <a:pt x="293" y="454"/>
                    <a:pt x="613" y="454"/>
                  </a:cubicBezTo>
                  <a:cubicBezTo>
                    <a:pt x="959" y="454"/>
                    <a:pt x="1252" y="347"/>
                    <a:pt x="1252" y="214"/>
                  </a:cubicBezTo>
                  <a:cubicBezTo>
                    <a:pt x="1252" y="108"/>
                    <a:pt x="959" y="1"/>
                    <a:pt x="61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" name="Google Shape;152;p8"/>
            <p:cNvSpPr/>
            <p:nvPr/>
          </p:nvSpPr>
          <p:spPr>
            <a:xfrm>
              <a:off x="7145764" y="5292668"/>
              <a:ext cx="111547" cy="34099"/>
            </a:xfrm>
            <a:custGeom>
              <a:avLst/>
              <a:gdLst/>
              <a:ahLst/>
              <a:cxnLst/>
              <a:rect l="l" t="t" r="r" b="b"/>
              <a:pathLst>
                <a:path w="2532" h="774" extrusionOk="0">
                  <a:moveTo>
                    <a:pt x="1253" y="1"/>
                  </a:moveTo>
                  <a:cubicBezTo>
                    <a:pt x="560" y="1"/>
                    <a:pt x="0" y="187"/>
                    <a:pt x="0" y="400"/>
                  </a:cubicBezTo>
                  <a:cubicBezTo>
                    <a:pt x="0" y="614"/>
                    <a:pt x="560" y="773"/>
                    <a:pt x="1253" y="773"/>
                  </a:cubicBezTo>
                  <a:cubicBezTo>
                    <a:pt x="1972" y="773"/>
                    <a:pt x="2532" y="614"/>
                    <a:pt x="2532" y="400"/>
                  </a:cubicBezTo>
                  <a:cubicBezTo>
                    <a:pt x="2532" y="187"/>
                    <a:pt x="1972" y="1"/>
                    <a:pt x="125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7386393" y="5371306"/>
              <a:ext cx="59915" cy="10617"/>
            </a:xfrm>
            <a:custGeom>
              <a:avLst/>
              <a:gdLst/>
              <a:ahLst/>
              <a:cxnLst/>
              <a:rect l="l" t="t" r="r" b="b"/>
              <a:pathLst>
                <a:path w="1360" h="241" extrusionOk="0">
                  <a:moveTo>
                    <a:pt x="693" y="1"/>
                  </a:moveTo>
                  <a:cubicBezTo>
                    <a:pt x="294" y="1"/>
                    <a:pt x="1" y="54"/>
                    <a:pt x="1" y="108"/>
                  </a:cubicBezTo>
                  <a:cubicBezTo>
                    <a:pt x="1" y="187"/>
                    <a:pt x="294" y="241"/>
                    <a:pt x="693" y="241"/>
                  </a:cubicBezTo>
                  <a:cubicBezTo>
                    <a:pt x="1066" y="241"/>
                    <a:pt x="1360" y="187"/>
                    <a:pt x="1360" y="108"/>
                  </a:cubicBezTo>
                  <a:cubicBezTo>
                    <a:pt x="1360" y="54"/>
                    <a:pt x="1066" y="1"/>
                    <a:pt x="69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5056235" y="4927584"/>
              <a:ext cx="68153" cy="20001"/>
            </a:xfrm>
            <a:custGeom>
              <a:avLst/>
              <a:gdLst/>
              <a:ahLst/>
              <a:cxnLst/>
              <a:rect l="l" t="t" r="r" b="b"/>
              <a:pathLst>
                <a:path w="1547" h="454" extrusionOk="0">
                  <a:moveTo>
                    <a:pt x="773" y="1"/>
                  </a:moveTo>
                  <a:cubicBezTo>
                    <a:pt x="347" y="1"/>
                    <a:pt x="1" y="107"/>
                    <a:pt x="1" y="241"/>
                  </a:cubicBezTo>
                  <a:cubicBezTo>
                    <a:pt x="1" y="374"/>
                    <a:pt x="347" y="454"/>
                    <a:pt x="773" y="454"/>
                  </a:cubicBezTo>
                  <a:cubicBezTo>
                    <a:pt x="1200" y="454"/>
                    <a:pt x="1546" y="374"/>
                    <a:pt x="1546" y="241"/>
                  </a:cubicBezTo>
                  <a:cubicBezTo>
                    <a:pt x="1546" y="107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4877813" y="4947541"/>
              <a:ext cx="126834" cy="54055"/>
            </a:xfrm>
            <a:custGeom>
              <a:avLst/>
              <a:gdLst/>
              <a:ahLst/>
              <a:cxnLst/>
              <a:rect l="l" t="t" r="r" b="b"/>
              <a:pathLst>
                <a:path w="2879" h="1227" extrusionOk="0">
                  <a:moveTo>
                    <a:pt x="1439" y="1"/>
                  </a:moveTo>
                  <a:cubicBezTo>
                    <a:pt x="640" y="1"/>
                    <a:pt x="0" y="294"/>
                    <a:pt x="0" y="614"/>
                  </a:cubicBezTo>
                  <a:cubicBezTo>
                    <a:pt x="0" y="933"/>
                    <a:pt x="640" y="1227"/>
                    <a:pt x="1439" y="1227"/>
                  </a:cubicBezTo>
                  <a:cubicBezTo>
                    <a:pt x="2239" y="1227"/>
                    <a:pt x="2878" y="933"/>
                    <a:pt x="2878" y="614"/>
                  </a:cubicBezTo>
                  <a:cubicBezTo>
                    <a:pt x="2878" y="294"/>
                    <a:pt x="2239" y="1"/>
                    <a:pt x="1439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5031609" y="5027369"/>
              <a:ext cx="45817" cy="14142"/>
            </a:xfrm>
            <a:custGeom>
              <a:avLst/>
              <a:gdLst/>
              <a:ahLst/>
              <a:cxnLst/>
              <a:rect l="l" t="t" r="r" b="b"/>
              <a:pathLst>
                <a:path w="1040" h="321" extrusionOk="0">
                  <a:moveTo>
                    <a:pt x="506" y="1"/>
                  </a:moveTo>
                  <a:cubicBezTo>
                    <a:pt x="240" y="1"/>
                    <a:pt x="0" y="81"/>
                    <a:pt x="0" y="161"/>
                  </a:cubicBezTo>
                  <a:cubicBezTo>
                    <a:pt x="0" y="241"/>
                    <a:pt x="240" y="320"/>
                    <a:pt x="506" y="320"/>
                  </a:cubicBezTo>
                  <a:cubicBezTo>
                    <a:pt x="799" y="320"/>
                    <a:pt x="1039" y="241"/>
                    <a:pt x="1039" y="161"/>
                  </a:cubicBezTo>
                  <a:cubicBezTo>
                    <a:pt x="1039" y="81"/>
                    <a:pt x="799" y="1"/>
                    <a:pt x="506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7784341" y="4634134"/>
              <a:ext cx="111547" cy="34099"/>
            </a:xfrm>
            <a:custGeom>
              <a:avLst/>
              <a:gdLst/>
              <a:ahLst/>
              <a:cxnLst/>
              <a:rect l="l" t="t" r="r" b="b"/>
              <a:pathLst>
                <a:path w="2532" h="774" extrusionOk="0">
                  <a:moveTo>
                    <a:pt x="1253" y="0"/>
                  </a:moveTo>
                  <a:cubicBezTo>
                    <a:pt x="560" y="0"/>
                    <a:pt x="1" y="160"/>
                    <a:pt x="1" y="373"/>
                  </a:cubicBezTo>
                  <a:cubicBezTo>
                    <a:pt x="1" y="587"/>
                    <a:pt x="560" y="773"/>
                    <a:pt x="1253" y="773"/>
                  </a:cubicBezTo>
                  <a:cubicBezTo>
                    <a:pt x="1972" y="773"/>
                    <a:pt x="2532" y="587"/>
                    <a:pt x="2532" y="373"/>
                  </a:cubicBezTo>
                  <a:cubicBezTo>
                    <a:pt x="2532" y="160"/>
                    <a:pt x="1972" y="0"/>
                    <a:pt x="1253" y="0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8024970" y="4712772"/>
              <a:ext cx="59915" cy="9428"/>
            </a:xfrm>
            <a:custGeom>
              <a:avLst/>
              <a:gdLst/>
              <a:ahLst/>
              <a:cxnLst/>
              <a:rect l="l" t="t" r="r" b="b"/>
              <a:pathLst>
                <a:path w="1360" h="214" extrusionOk="0">
                  <a:moveTo>
                    <a:pt x="667" y="1"/>
                  </a:moveTo>
                  <a:cubicBezTo>
                    <a:pt x="294" y="1"/>
                    <a:pt x="1" y="54"/>
                    <a:pt x="1" y="107"/>
                  </a:cubicBezTo>
                  <a:cubicBezTo>
                    <a:pt x="1" y="161"/>
                    <a:pt x="294" y="214"/>
                    <a:pt x="667" y="214"/>
                  </a:cubicBezTo>
                  <a:cubicBezTo>
                    <a:pt x="1067" y="214"/>
                    <a:pt x="1360" y="161"/>
                    <a:pt x="1360" y="107"/>
                  </a:cubicBezTo>
                  <a:cubicBezTo>
                    <a:pt x="1360" y="54"/>
                    <a:pt x="1067" y="1"/>
                    <a:pt x="667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120049" y="5062613"/>
              <a:ext cx="8514246" cy="413236"/>
            </a:xfrm>
            <a:custGeom>
              <a:avLst/>
              <a:gdLst/>
              <a:ahLst/>
              <a:cxnLst/>
              <a:rect l="l" t="t" r="r" b="b"/>
              <a:pathLst>
                <a:path w="193264" h="9380" extrusionOk="0">
                  <a:moveTo>
                    <a:pt x="96645" y="0"/>
                  </a:moveTo>
                  <a:cubicBezTo>
                    <a:pt x="43274" y="0"/>
                    <a:pt x="1" y="2078"/>
                    <a:pt x="1" y="4690"/>
                  </a:cubicBezTo>
                  <a:cubicBezTo>
                    <a:pt x="1" y="7274"/>
                    <a:pt x="43274" y="9379"/>
                    <a:pt x="96645" y="9379"/>
                  </a:cubicBezTo>
                  <a:cubicBezTo>
                    <a:pt x="150017" y="9379"/>
                    <a:pt x="193263" y="7274"/>
                    <a:pt x="193263" y="4690"/>
                  </a:cubicBezTo>
                  <a:cubicBezTo>
                    <a:pt x="193263" y="2078"/>
                    <a:pt x="150017" y="0"/>
                    <a:pt x="96645" y="0"/>
                  </a:cubicBezTo>
                  <a:close/>
                </a:path>
              </a:pathLst>
            </a:custGeom>
            <a:solidFill>
              <a:srgbClr val="3B3B3B">
                <a:alpha val="575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824400" y="4387602"/>
              <a:ext cx="7336788" cy="44"/>
            </a:xfrm>
            <a:custGeom>
              <a:avLst/>
              <a:gdLst/>
              <a:ahLst/>
              <a:cxnLst/>
              <a:rect l="l" t="t" r="r" b="b"/>
              <a:pathLst>
                <a:path w="166537" h="1" extrusionOk="0">
                  <a:moveTo>
                    <a:pt x="0" y="1"/>
                  </a:moveTo>
                  <a:lnTo>
                    <a:pt x="166537" y="1"/>
                  </a:lnTo>
                </a:path>
              </a:pathLst>
            </a:custGeom>
            <a:solidFill>
              <a:srgbClr val="D2D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824400" y="3173843"/>
              <a:ext cx="7336788" cy="1580077"/>
            </a:xfrm>
            <a:custGeom>
              <a:avLst/>
              <a:gdLst/>
              <a:ahLst/>
              <a:cxnLst/>
              <a:rect l="l" t="t" r="r" b="b"/>
              <a:pathLst>
                <a:path w="166537" h="35866" extrusionOk="0">
                  <a:moveTo>
                    <a:pt x="0" y="0"/>
                  </a:moveTo>
                  <a:lnTo>
                    <a:pt x="0" y="35865"/>
                  </a:lnTo>
                  <a:lnTo>
                    <a:pt x="166537" y="35865"/>
                  </a:lnTo>
                  <a:lnTo>
                    <a:pt x="166537" y="0"/>
                  </a:lnTo>
                  <a:close/>
                </a:path>
              </a:pathLst>
            </a:custGeom>
            <a:solidFill>
              <a:srgbClr val="2B2F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-638633" y="3683295"/>
              <a:ext cx="1632943" cy="1632899"/>
            </a:xfrm>
            <a:custGeom>
              <a:avLst/>
              <a:gdLst/>
              <a:ahLst/>
              <a:cxnLst/>
              <a:rect l="l" t="t" r="r" b="b"/>
              <a:pathLst>
                <a:path w="37066" h="37065" extrusionOk="0">
                  <a:moveTo>
                    <a:pt x="18546" y="0"/>
                  </a:moveTo>
                  <a:cubicBezTo>
                    <a:pt x="8314" y="0"/>
                    <a:pt x="1" y="8287"/>
                    <a:pt x="1" y="18519"/>
                  </a:cubicBezTo>
                  <a:cubicBezTo>
                    <a:pt x="1" y="28751"/>
                    <a:pt x="8314" y="37065"/>
                    <a:pt x="18546" y="37065"/>
                  </a:cubicBezTo>
                  <a:cubicBezTo>
                    <a:pt x="28778" y="37065"/>
                    <a:pt x="37065" y="28751"/>
                    <a:pt x="37065" y="18519"/>
                  </a:cubicBezTo>
                  <a:cubicBezTo>
                    <a:pt x="37065" y="8287"/>
                    <a:pt x="28778" y="0"/>
                    <a:pt x="185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-306414" y="4015514"/>
              <a:ext cx="968505" cy="967316"/>
            </a:xfrm>
            <a:custGeom>
              <a:avLst/>
              <a:gdLst/>
              <a:ahLst/>
              <a:cxnLst/>
              <a:rect l="l" t="t" r="r" b="b"/>
              <a:pathLst>
                <a:path w="21984" h="21957" extrusionOk="0">
                  <a:moveTo>
                    <a:pt x="11005" y="0"/>
                  </a:moveTo>
                  <a:cubicBezTo>
                    <a:pt x="4930" y="0"/>
                    <a:pt x="1" y="4903"/>
                    <a:pt x="1" y="10978"/>
                  </a:cubicBezTo>
                  <a:cubicBezTo>
                    <a:pt x="1" y="17053"/>
                    <a:pt x="4930" y="21956"/>
                    <a:pt x="11005" y="21956"/>
                  </a:cubicBezTo>
                  <a:cubicBezTo>
                    <a:pt x="17081" y="21956"/>
                    <a:pt x="21983" y="17053"/>
                    <a:pt x="21983" y="10978"/>
                  </a:cubicBezTo>
                  <a:cubicBezTo>
                    <a:pt x="21983" y="4903"/>
                    <a:pt x="17081" y="0"/>
                    <a:pt x="110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-129137" y="4191558"/>
              <a:ext cx="615140" cy="615184"/>
            </a:xfrm>
            <a:custGeom>
              <a:avLst/>
              <a:gdLst/>
              <a:ahLst/>
              <a:cxnLst/>
              <a:rect l="l" t="t" r="r" b="b"/>
              <a:pathLst>
                <a:path w="13963" h="13964" extrusionOk="0">
                  <a:moveTo>
                    <a:pt x="6981" y="1"/>
                  </a:moveTo>
                  <a:cubicBezTo>
                    <a:pt x="3118" y="1"/>
                    <a:pt x="0" y="3118"/>
                    <a:pt x="0" y="6982"/>
                  </a:cubicBezTo>
                  <a:cubicBezTo>
                    <a:pt x="0" y="10846"/>
                    <a:pt x="3118" y="13963"/>
                    <a:pt x="6981" y="13963"/>
                  </a:cubicBezTo>
                  <a:cubicBezTo>
                    <a:pt x="10845" y="13963"/>
                    <a:pt x="13963" y="10846"/>
                    <a:pt x="13963" y="6982"/>
                  </a:cubicBezTo>
                  <a:cubicBezTo>
                    <a:pt x="13963" y="3118"/>
                    <a:pt x="10845" y="1"/>
                    <a:pt x="6981" y="1"/>
                  </a:cubicBezTo>
                  <a:close/>
                </a:path>
              </a:pathLst>
            </a:custGeom>
            <a:solidFill>
              <a:srgbClr val="3B3B3B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8057992" y="3646906"/>
              <a:ext cx="1669332" cy="1669288"/>
            </a:xfrm>
            <a:custGeom>
              <a:avLst/>
              <a:gdLst/>
              <a:ahLst/>
              <a:cxnLst/>
              <a:rect l="l" t="t" r="r" b="b"/>
              <a:pathLst>
                <a:path w="37892" h="37891" extrusionOk="0">
                  <a:moveTo>
                    <a:pt x="18946" y="0"/>
                  </a:moveTo>
                  <a:cubicBezTo>
                    <a:pt x="8474" y="0"/>
                    <a:pt x="1" y="8474"/>
                    <a:pt x="1" y="18945"/>
                  </a:cubicBezTo>
                  <a:cubicBezTo>
                    <a:pt x="1" y="29391"/>
                    <a:pt x="8474" y="37891"/>
                    <a:pt x="18946" y="37891"/>
                  </a:cubicBezTo>
                  <a:cubicBezTo>
                    <a:pt x="29418" y="37891"/>
                    <a:pt x="37891" y="29391"/>
                    <a:pt x="37891" y="18945"/>
                  </a:cubicBezTo>
                  <a:cubicBezTo>
                    <a:pt x="37891" y="8474"/>
                    <a:pt x="29418" y="0"/>
                    <a:pt x="189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8397259" y="3986129"/>
              <a:ext cx="990797" cy="989652"/>
            </a:xfrm>
            <a:custGeom>
              <a:avLst/>
              <a:gdLst/>
              <a:ahLst/>
              <a:cxnLst/>
              <a:rect l="l" t="t" r="r" b="b"/>
              <a:pathLst>
                <a:path w="22490" h="22464" extrusionOk="0">
                  <a:moveTo>
                    <a:pt x="11245" y="1"/>
                  </a:moveTo>
                  <a:cubicBezTo>
                    <a:pt x="5037" y="1"/>
                    <a:pt x="1" y="5037"/>
                    <a:pt x="1" y="11245"/>
                  </a:cubicBezTo>
                  <a:cubicBezTo>
                    <a:pt x="1" y="17427"/>
                    <a:pt x="5037" y="22463"/>
                    <a:pt x="11245" y="22463"/>
                  </a:cubicBezTo>
                  <a:cubicBezTo>
                    <a:pt x="17454" y="22463"/>
                    <a:pt x="22490" y="17427"/>
                    <a:pt x="22490" y="11245"/>
                  </a:cubicBezTo>
                  <a:cubicBezTo>
                    <a:pt x="22490" y="5037"/>
                    <a:pt x="17454" y="1"/>
                    <a:pt x="11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8578061" y="4165741"/>
              <a:ext cx="629238" cy="630427"/>
            </a:xfrm>
            <a:custGeom>
              <a:avLst/>
              <a:gdLst/>
              <a:ahLst/>
              <a:cxnLst/>
              <a:rect l="l" t="t" r="r" b="b"/>
              <a:pathLst>
                <a:path w="14283" h="14310" extrusionOk="0">
                  <a:moveTo>
                    <a:pt x="7141" y="1"/>
                  </a:moveTo>
                  <a:cubicBezTo>
                    <a:pt x="3198" y="1"/>
                    <a:pt x="0" y="3198"/>
                    <a:pt x="0" y="7168"/>
                  </a:cubicBezTo>
                  <a:cubicBezTo>
                    <a:pt x="0" y="11112"/>
                    <a:pt x="3198" y="14309"/>
                    <a:pt x="7141" y="14309"/>
                  </a:cubicBezTo>
                  <a:cubicBezTo>
                    <a:pt x="11085" y="14309"/>
                    <a:pt x="14282" y="11112"/>
                    <a:pt x="14282" y="7168"/>
                  </a:cubicBezTo>
                  <a:cubicBezTo>
                    <a:pt x="14282" y="3198"/>
                    <a:pt x="11085" y="1"/>
                    <a:pt x="7141" y="1"/>
                  </a:cubicBezTo>
                  <a:close/>
                </a:path>
              </a:pathLst>
            </a:custGeom>
            <a:solidFill>
              <a:srgbClr val="3B3B3B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200" y="-1041600"/>
              <a:ext cx="9143947" cy="5928173"/>
            </a:xfrm>
            <a:custGeom>
              <a:avLst/>
              <a:gdLst/>
              <a:ahLst/>
              <a:cxnLst/>
              <a:rect l="l" t="t" r="r" b="b"/>
              <a:pathLst>
                <a:path w="166564" h="134563" extrusionOk="0">
                  <a:moveTo>
                    <a:pt x="166537" y="1"/>
                  </a:moveTo>
                  <a:lnTo>
                    <a:pt x="0" y="1"/>
                  </a:lnTo>
                  <a:lnTo>
                    <a:pt x="0" y="106931"/>
                  </a:lnTo>
                  <a:cubicBezTo>
                    <a:pt x="5836" y="106744"/>
                    <a:pt x="9699" y="108529"/>
                    <a:pt x="13004" y="112446"/>
                  </a:cubicBezTo>
                  <a:cubicBezTo>
                    <a:pt x="16494" y="116576"/>
                    <a:pt x="17986" y="123451"/>
                    <a:pt x="17826" y="128887"/>
                  </a:cubicBezTo>
                  <a:cubicBezTo>
                    <a:pt x="17720" y="132750"/>
                    <a:pt x="18652" y="134242"/>
                    <a:pt x="20837" y="134429"/>
                  </a:cubicBezTo>
                  <a:cubicBezTo>
                    <a:pt x="22090" y="134536"/>
                    <a:pt x="64403" y="134562"/>
                    <a:pt x="75035" y="134562"/>
                  </a:cubicBezTo>
                  <a:lnTo>
                    <a:pt x="135601" y="134562"/>
                  </a:lnTo>
                  <a:cubicBezTo>
                    <a:pt x="138479" y="134562"/>
                    <a:pt x="144234" y="134562"/>
                    <a:pt x="145753" y="134429"/>
                  </a:cubicBezTo>
                  <a:cubicBezTo>
                    <a:pt x="147911" y="134242"/>
                    <a:pt x="148844" y="132777"/>
                    <a:pt x="148737" y="128887"/>
                  </a:cubicBezTo>
                  <a:cubicBezTo>
                    <a:pt x="148578" y="123451"/>
                    <a:pt x="150070" y="116576"/>
                    <a:pt x="153560" y="112446"/>
                  </a:cubicBezTo>
                  <a:cubicBezTo>
                    <a:pt x="156891" y="108529"/>
                    <a:pt x="160728" y="106771"/>
                    <a:pt x="166564" y="1069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679296" y="986865"/>
              <a:ext cx="132694" cy="93969"/>
            </a:xfrm>
            <a:custGeom>
              <a:avLst/>
              <a:gdLst/>
              <a:ahLst/>
              <a:cxnLst/>
              <a:rect l="l" t="t" r="r" b="b"/>
              <a:pathLst>
                <a:path w="3012" h="2133" extrusionOk="0">
                  <a:moveTo>
                    <a:pt x="3011" y="1"/>
                  </a:moveTo>
                  <a:lnTo>
                    <a:pt x="3011" y="1"/>
                  </a:lnTo>
                  <a:cubicBezTo>
                    <a:pt x="2825" y="54"/>
                    <a:pt x="2638" y="107"/>
                    <a:pt x="2451" y="187"/>
                  </a:cubicBezTo>
                  <a:lnTo>
                    <a:pt x="2185" y="294"/>
                  </a:lnTo>
                  <a:cubicBezTo>
                    <a:pt x="2105" y="347"/>
                    <a:pt x="1999" y="401"/>
                    <a:pt x="1919" y="454"/>
                  </a:cubicBezTo>
                  <a:cubicBezTo>
                    <a:pt x="1732" y="560"/>
                    <a:pt x="1519" y="694"/>
                    <a:pt x="1332" y="827"/>
                  </a:cubicBezTo>
                  <a:cubicBezTo>
                    <a:pt x="986" y="1067"/>
                    <a:pt x="666" y="1360"/>
                    <a:pt x="400" y="1680"/>
                  </a:cubicBezTo>
                  <a:cubicBezTo>
                    <a:pt x="240" y="1839"/>
                    <a:pt x="133" y="1973"/>
                    <a:pt x="0" y="2133"/>
                  </a:cubicBezTo>
                  <a:cubicBezTo>
                    <a:pt x="187" y="2026"/>
                    <a:pt x="346" y="1919"/>
                    <a:pt x="506" y="1813"/>
                  </a:cubicBezTo>
                  <a:lnTo>
                    <a:pt x="986" y="1466"/>
                  </a:lnTo>
                  <a:cubicBezTo>
                    <a:pt x="1172" y="1333"/>
                    <a:pt x="1332" y="1200"/>
                    <a:pt x="1519" y="1067"/>
                  </a:cubicBezTo>
                  <a:cubicBezTo>
                    <a:pt x="1705" y="933"/>
                    <a:pt x="1892" y="800"/>
                    <a:pt x="2078" y="667"/>
                  </a:cubicBezTo>
                  <a:cubicBezTo>
                    <a:pt x="2158" y="614"/>
                    <a:pt x="2238" y="534"/>
                    <a:pt x="2318" y="481"/>
                  </a:cubicBezTo>
                  <a:cubicBezTo>
                    <a:pt x="2398" y="454"/>
                    <a:pt x="2478" y="401"/>
                    <a:pt x="2558" y="347"/>
                  </a:cubicBezTo>
                  <a:cubicBezTo>
                    <a:pt x="2718" y="241"/>
                    <a:pt x="2878" y="134"/>
                    <a:pt x="3011" y="1"/>
                  </a:cubicBezTo>
                  <a:close/>
                </a:path>
              </a:pathLst>
            </a:custGeom>
            <a:solidFill>
              <a:srgbClr val="8F5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769653" y="1009201"/>
              <a:ext cx="93969" cy="170229"/>
            </a:xfrm>
            <a:custGeom>
              <a:avLst/>
              <a:gdLst/>
              <a:ahLst/>
              <a:cxnLst/>
              <a:rect l="l" t="t" r="r" b="b"/>
              <a:pathLst>
                <a:path w="2133" h="3864" extrusionOk="0">
                  <a:moveTo>
                    <a:pt x="2132" y="0"/>
                  </a:moveTo>
                  <a:lnTo>
                    <a:pt x="2132" y="0"/>
                  </a:lnTo>
                  <a:cubicBezTo>
                    <a:pt x="2053" y="80"/>
                    <a:pt x="1999" y="187"/>
                    <a:pt x="1946" y="267"/>
                  </a:cubicBezTo>
                  <a:cubicBezTo>
                    <a:pt x="1893" y="347"/>
                    <a:pt x="1813" y="453"/>
                    <a:pt x="1786" y="533"/>
                  </a:cubicBezTo>
                  <a:cubicBezTo>
                    <a:pt x="1733" y="640"/>
                    <a:pt x="1706" y="746"/>
                    <a:pt x="1653" y="826"/>
                  </a:cubicBezTo>
                  <a:cubicBezTo>
                    <a:pt x="1626" y="879"/>
                    <a:pt x="1626" y="933"/>
                    <a:pt x="1626" y="1013"/>
                  </a:cubicBezTo>
                  <a:lnTo>
                    <a:pt x="1612" y="1056"/>
                  </a:lnTo>
                  <a:lnTo>
                    <a:pt x="1612" y="1056"/>
                  </a:lnTo>
                  <a:lnTo>
                    <a:pt x="1466" y="1093"/>
                  </a:lnTo>
                  <a:lnTo>
                    <a:pt x="1253" y="1119"/>
                  </a:lnTo>
                  <a:cubicBezTo>
                    <a:pt x="1147" y="1146"/>
                    <a:pt x="1067" y="1173"/>
                    <a:pt x="987" y="1199"/>
                  </a:cubicBezTo>
                  <a:cubicBezTo>
                    <a:pt x="907" y="1226"/>
                    <a:pt x="853" y="1253"/>
                    <a:pt x="774" y="1279"/>
                  </a:cubicBezTo>
                  <a:lnTo>
                    <a:pt x="720" y="1279"/>
                  </a:lnTo>
                  <a:lnTo>
                    <a:pt x="667" y="1332"/>
                  </a:lnTo>
                  <a:lnTo>
                    <a:pt x="587" y="1412"/>
                  </a:lnTo>
                  <a:cubicBezTo>
                    <a:pt x="534" y="1466"/>
                    <a:pt x="480" y="1546"/>
                    <a:pt x="427" y="1599"/>
                  </a:cubicBezTo>
                  <a:lnTo>
                    <a:pt x="294" y="1812"/>
                  </a:lnTo>
                  <a:lnTo>
                    <a:pt x="214" y="2025"/>
                  </a:lnTo>
                  <a:cubicBezTo>
                    <a:pt x="134" y="2185"/>
                    <a:pt x="81" y="2318"/>
                    <a:pt x="54" y="2478"/>
                  </a:cubicBezTo>
                  <a:cubicBezTo>
                    <a:pt x="54" y="2558"/>
                    <a:pt x="27" y="2638"/>
                    <a:pt x="27" y="2718"/>
                  </a:cubicBezTo>
                  <a:cubicBezTo>
                    <a:pt x="1" y="2798"/>
                    <a:pt x="1" y="2878"/>
                    <a:pt x="1" y="2958"/>
                  </a:cubicBezTo>
                  <a:lnTo>
                    <a:pt x="1" y="3171"/>
                  </a:lnTo>
                  <a:cubicBezTo>
                    <a:pt x="1" y="3251"/>
                    <a:pt x="1" y="3331"/>
                    <a:pt x="1" y="3411"/>
                  </a:cubicBezTo>
                  <a:cubicBezTo>
                    <a:pt x="1" y="3571"/>
                    <a:pt x="27" y="3704"/>
                    <a:pt x="81" y="3864"/>
                  </a:cubicBezTo>
                  <a:lnTo>
                    <a:pt x="81" y="3624"/>
                  </a:lnTo>
                  <a:cubicBezTo>
                    <a:pt x="81" y="3544"/>
                    <a:pt x="81" y="3464"/>
                    <a:pt x="107" y="3411"/>
                  </a:cubicBezTo>
                  <a:cubicBezTo>
                    <a:pt x="134" y="3278"/>
                    <a:pt x="161" y="3144"/>
                    <a:pt x="214" y="3011"/>
                  </a:cubicBezTo>
                  <a:cubicBezTo>
                    <a:pt x="241" y="2878"/>
                    <a:pt x="294" y="2718"/>
                    <a:pt x="321" y="2585"/>
                  </a:cubicBezTo>
                  <a:cubicBezTo>
                    <a:pt x="374" y="2452"/>
                    <a:pt x="427" y="2318"/>
                    <a:pt x="507" y="2185"/>
                  </a:cubicBezTo>
                  <a:lnTo>
                    <a:pt x="587" y="1999"/>
                  </a:lnTo>
                  <a:lnTo>
                    <a:pt x="694" y="1839"/>
                  </a:lnTo>
                  <a:lnTo>
                    <a:pt x="774" y="1759"/>
                  </a:lnTo>
                  <a:lnTo>
                    <a:pt x="827" y="1679"/>
                  </a:lnTo>
                  <a:lnTo>
                    <a:pt x="907" y="1599"/>
                  </a:lnTo>
                  <a:lnTo>
                    <a:pt x="933" y="1572"/>
                  </a:lnTo>
                  <a:cubicBezTo>
                    <a:pt x="987" y="1546"/>
                    <a:pt x="1067" y="1492"/>
                    <a:pt x="1147" y="1466"/>
                  </a:cubicBezTo>
                  <a:cubicBezTo>
                    <a:pt x="1200" y="1466"/>
                    <a:pt x="1253" y="1439"/>
                    <a:pt x="1306" y="1439"/>
                  </a:cubicBezTo>
                  <a:cubicBezTo>
                    <a:pt x="1466" y="1386"/>
                    <a:pt x="1626" y="1359"/>
                    <a:pt x="1759" y="1306"/>
                  </a:cubicBezTo>
                  <a:lnTo>
                    <a:pt x="1839" y="1279"/>
                  </a:lnTo>
                  <a:lnTo>
                    <a:pt x="1839" y="1173"/>
                  </a:lnTo>
                  <a:cubicBezTo>
                    <a:pt x="1866" y="1093"/>
                    <a:pt x="1839" y="986"/>
                    <a:pt x="1866" y="879"/>
                  </a:cubicBezTo>
                  <a:cubicBezTo>
                    <a:pt x="1893" y="800"/>
                    <a:pt x="1919" y="693"/>
                    <a:pt x="1946" y="586"/>
                  </a:cubicBezTo>
                  <a:cubicBezTo>
                    <a:pt x="1999" y="400"/>
                    <a:pt x="2053" y="213"/>
                    <a:pt x="2132" y="0"/>
                  </a:cubicBezTo>
                  <a:close/>
                </a:path>
              </a:pathLst>
            </a:custGeom>
            <a:solidFill>
              <a:srgbClr val="8F5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824400" y="-476951"/>
              <a:ext cx="7336788" cy="72823"/>
            </a:xfrm>
            <a:custGeom>
              <a:avLst/>
              <a:gdLst/>
              <a:ahLst/>
              <a:cxnLst/>
              <a:rect l="l" t="t" r="r" b="b"/>
              <a:pathLst>
                <a:path w="166537" h="1653" extrusionOk="0">
                  <a:moveTo>
                    <a:pt x="0" y="1"/>
                  </a:moveTo>
                  <a:lnTo>
                    <a:pt x="0" y="1653"/>
                  </a:lnTo>
                  <a:lnTo>
                    <a:pt x="166537" y="1653"/>
                  </a:lnTo>
                  <a:lnTo>
                    <a:pt x="16653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824400" y="-695287"/>
              <a:ext cx="7336788" cy="82207"/>
            </a:xfrm>
            <a:custGeom>
              <a:avLst/>
              <a:gdLst/>
              <a:ahLst/>
              <a:cxnLst/>
              <a:rect l="l" t="t" r="r" b="b"/>
              <a:pathLst>
                <a:path w="166537" h="1866" extrusionOk="0">
                  <a:moveTo>
                    <a:pt x="0" y="0"/>
                  </a:moveTo>
                  <a:lnTo>
                    <a:pt x="0" y="1866"/>
                  </a:lnTo>
                  <a:lnTo>
                    <a:pt x="166537" y="1866"/>
                  </a:lnTo>
                  <a:lnTo>
                    <a:pt x="166537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03175" y="3519550"/>
              <a:ext cx="8514347" cy="1024235"/>
            </a:xfrm>
            <a:custGeom>
              <a:avLst/>
              <a:gdLst/>
              <a:ahLst/>
              <a:cxnLst/>
              <a:rect l="l" t="t" r="r" b="b"/>
              <a:pathLst>
                <a:path w="170988" h="23249" extrusionOk="0">
                  <a:moveTo>
                    <a:pt x="3628" y="0"/>
                  </a:moveTo>
                  <a:cubicBezTo>
                    <a:pt x="3225" y="0"/>
                    <a:pt x="2825" y="14"/>
                    <a:pt x="2426" y="40"/>
                  </a:cubicBezTo>
                  <a:cubicBezTo>
                    <a:pt x="1600" y="67"/>
                    <a:pt x="800" y="173"/>
                    <a:pt x="1" y="307"/>
                  </a:cubicBezTo>
                  <a:cubicBezTo>
                    <a:pt x="663" y="218"/>
                    <a:pt x="1344" y="167"/>
                    <a:pt x="2012" y="167"/>
                  </a:cubicBezTo>
                  <a:cubicBezTo>
                    <a:pt x="2150" y="167"/>
                    <a:pt x="2288" y="169"/>
                    <a:pt x="2426" y="173"/>
                  </a:cubicBezTo>
                  <a:cubicBezTo>
                    <a:pt x="2572" y="168"/>
                    <a:pt x="2719" y="166"/>
                    <a:pt x="2866" y="166"/>
                  </a:cubicBezTo>
                  <a:cubicBezTo>
                    <a:pt x="3518" y="166"/>
                    <a:pt x="4171" y="210"/>
                    <a:pt x="4824" y="253"/>
                  </a:cubicBezTo>
                  <a:cubicBezTo>
                    <a:pt x="5623" y="307"/>
                    <a:pt x="6422" y="413"/>
                    <a:pt x="7222" y="546"/>
                  </a:cubicBezTo>
                  <a:cubicBezTo>
                    <a:pt x="7622" y="600"/>
                    <a:pt x="7995" y="680"/>
                    <a:pt x="8394" y="760"/>
                  </a:cubicBezTo>
                  <a:lnTo>
                    <a:pt x="9567" y="1053"/>
                  </a:lnTo>
                  <a:cubicBezTo>
                    <a:pt x="9940" y="1159"/>
                    <a:pt x="10339" y="1239"/>
                    <a:pt x="10712" y="1372"/>
                  </a:cubicBezTo>
                  <a:cubicBezTo>
                    <a:pt x="11085" y="1532"/>
                    <a:pt x="11459" y="1639"/>
                    <a:pt x="11832" y="1799"/>
                  </a:cubicBezTo>
                  <a:lnTo>
                    <a:pt x="12924" y="2252"/>
                  </a:lnTo>
                  <a:lnTo>
                    <a:pt x="13990" y="2785"/>
                  </a:lnTo>
                  <a:lnTo>
                    <a:pt x="15056" y="3371"/>
                  </a:lnTo>
                  <a:cubicBezTo>
                    <a:pt x="15375" y="3611"/>
                    <a:pt x="15722" y="3824"/>
                    <a:pt x="16042" y="4037"/>
                  </a:cubicBezTo>
                  <a:cubicBezTo>
                    <a:pt x="16388" y="4250"/>
                    <a:pt x="16654" y="4517"/>
                    <a:pt x="17001" y="4756"/>
                  </a:cubicBezTo>
                  <a:cubicBezTo>
                    <a:pt x="17294" y="4996"/>
                    <a:pt x="17614" y="5263"/>
                    <a:pt x="17880" y="5556"/>
                  </a:cubicBezTo>
                  <a:lnTo>
                    <a:pt x="18333" y="5956"/>
                  </a:lnTo>
                  <a:cubicBezTo>
                    <a:pt x="18466" y="6089"/>
                    <a:pt x="18600" y="6222"/>
                    <a:pt x="18733" y="6382"/>
                  </a:cubicBezTo>
                  <a:lnTo>
                    <a:pt x="19159" y="6808"/>
                  </a:lnTo>
                  <a:cubicBezTo>
                    <a:pt x="19292" y="6941"/>
                    <a:pt x="19426" y="7101"/>
                    <a:pt x="19532" y="7261"/>
                  </a:cubicBezTo>
                  <a:lnTo>
                    <a:pt x="20278" y="8167"/>
                  </a:lnTo>
                  <a:lnTo>
                    <a:pt x="20944" y="9153"/>
                  </a:lnTo>
                  <a:cubicBezTo>
                    <a:pt x="21184" y="9473"/>
                    <a:pt x="21397" y="9793"/>
                    <a:pt x="21584" y="10139"/>
                  </a:cubicBezTo>
                  <a:lnTo>
                    <a:pt x="21904" y="10645"/>
                  </a:lnTo>
                  <a:cubicBezTo>
                    <a:pt x="22010" y="10805"/>
                    <a:pt x="22090" y="10992"/>
                    <a:pt x="22170" y="11178"/>
                  </a:cubicBezTo>
                  <a:lnTo>
                    <a:pt x="22703" y="12244"/>
                  </a:lnTo>
                  <a:cubicBezTo>
                    <a:pt x="22890" y="12590"/>
                    <a:pt x="23049" y="12963"/>
                    <a:pt x="23183" y="13310"/>
                  </a:cubicBezTo>
                  <a:cubicBezTo>
                    <a:pt x="23316" y="13683"/>
                    <a:pt x="23502" y="14056"/>
                    <a:pt x="23609" y="14429"/>
                  </a:cubicBezTo>
                  <a:lnTo>
                    <a:pt x="23982" y="15548"/>
                  </a:lnTo>
                  <a:cubicBezTo>
                    <a:pt x="24062" y="15735"/>
                    <a:pt x="24115" y="15921"/>
                    <a:pt x="24169" y="16108"/>
                  </a:cubicBezTo>
                  <a:lnTo>
                    <a:pt x="24328" y="16694"/>
                  </a:lnTo>
                  <a:lnTo>
                    <a:pt x="24622" y="17840"/>
                  </a:lnTo>
                  <a:cubicBezTo>
                    <a:pt x="24808" y="18612"/>
                    <a:pt x="24941" y="19385"/>
                    <a:pt x="25101" y="20158"/>
                  </a:cubicBezTo>
                  <a:lnTo>
                    <a:pt x="25421" y="22529"/>
                  </a:lnTo>
                  <a:cubicBezTo>
                    <a:pt x="25474" y="22822"/>
                    <a:pt x="25714" y="23035"/>
                    <a:pt x="25980" y="23035"/>
                  </a:cubicBezTo>
                  <a:lnTo>
                    <a:pt x="41035" y="23089"/>
                  </a:lnTo>
                  <a:lnTo>
                    <a:pt x="56064" y="23169"/>
                  </a:lnTo>
                  <a:cubicBezTo>
                    <a:pt x="61073" y="23195"/>
                    <a:pt x="66082" y="23222"/>
                    <a:pt x="71065" y="23222"/>
                  </a:cubicBezTo>
                  <a:lnTo>
                    <a:pt x="86094" y="23249"/>
                  </a:lnTo>
                  <a:lnTo>
                    <a:pt x="101122" y="23222"/>
                  </a:lnTo>
                  <a:lnTo>
                    <a:pt x="108636" y="23222"/>
                  </a:lnTo>
                  <a:lnTo>
                    <a:pt x="116150" y="23169"/>
                  </a:lnTo>
                  <a:lnTo>
                    <a:pt x="131152" y="23089"/>
                  </a:lnTo>
                  <a:lnTo>
                    <a:pt x="146180" y="22956"/>
                  </a:lnTo>
                  <a:cubicBezTo>
                    <a:pt x="146473" y="22956"/>
                    <a:pt x="146686" y="22742"/>
                    <a:pt x="146713" y="22449"/>
                  </a:cubicBezTo>
                  <a:cubicBezTo>
                    <a:pt x="146766" y="21730"/>
                    <a:pt x="146873" y="20957"/>
                    <a:pt x="147006" y="20184"/>
                  </a:cubicBezTo>
                  <a:cubicBezTo>
                    <a:pt x="147139" y="19438"/>
                    <a:pt x="147272" y="18692"/>
                    <a:pt x="147486" y="17946"/>
                  </a:cubicBezTo>
                  <a:cubicBezTo>
                    <a:pt x="147672" y="17200"/>
                    <a:pt x="147859" y="16454"/>
                    <a:pt x="148098" y="15735"/>
                  </a:cubicBezTo>
                  <a:cubicBezTo>
                    <a:pt x="148232" y="15361"/>
                    <a:pt x="148365" y="15015"/>
                    <a:pt x="148498" y="14642"/>
                  </a:cubicBezTo>
                  <a:cubicBezTo>
                    <a:pt x="148631" y="14296"/>
                    <a:pt x="148765" y="13923"/>
                    <a:pt x="148924" y="13576"/>
                  </a:cubicBezTo>
                  <a:lnTo>
                    <a:pt x="149138" y="13043"/>
                  </a:lnTo>
                  <a:lnTo>
                    <a:pt x="149377" y="12510"/>
                  </a:lnTo>
                  <a:cubicBezTo>
                    <a:pt x="149537" y="12164"/>
                    <a:pt x="149724" y="11818"/>
                    <a:pt x="149884" y="11498"/>
                  </a:cubicBezTo>
                  <a:cubicBezTo>
                    <a:pt x="150070" y="11151"/>
                    <a:pt x="150257" y="10805"/>
                    <a:pt x="150443" y="10485"/>
                  </a:cubicBezTo>
                  <a:cubicBezTo>
                    <a:pt x="150630" y="10166"/>
                    <a:pt x="150816" y="9819"/>
                    <a:pt x="151029" y="9499"/>
                  </a:cubicBezTo>
                  <a:cubicBezTo>
                    <a:pt x="151456" y="8860"/>
                    <a:pt x="151909" y="8247"/>
                    <a:pt x="152362" y="7634"/>
                  </a:cubicBezTo>
                  <a:lnTo>
                    <a:pt x="153108" y="6755"/>
                  </a:lnTo>
                  <a:lnTo>
                    <a:pt x="153907" y="5929"/>
                  </a:lnTo>
                  <a:cubicBezTo>
                    <a:pt x="154174" y="5662"/>
                    <a:pt x="154493" y="5423"/>
                    <a:pt x="154760" y="5156"/>
                  </a:cubicBezTo>
                  <a:cubicBezTo>
                    <a:pt x="155053" y="4890"/>
                    <a:pt x="155346" y="4650"/>
                    <a:pt x="155639" y="4410"/>
                  </a:cubicBezTo>
                  <a:cubicBezTo>
                    <a:pt x="155959" y="4197"/>
                    <a:pt x="156252" y="3957"/>
                    <a:pt x="156572" y="3744"/>
                  </a:cubicBezTo>
                  <a:cubicBezTo>
                    <a:pt x="156918" y="3557"/>
                    <a:pt x="157211" y="3318"/>
                    <a:pt x="157558" y="3131"/>
                  </a:cubicBezTo>
                  <a:lnTo>
                    <a:pt x="158544" y="2572"/>
                  </a:lnTo>
                  <a:cubicBezTo>
                    <a:pt x="158890" y="2385"/>
                    <a:pt x="159263" y="2252"/>
                    <a:pt x="159609" y="2092"/>
                  </a:cubicBezTo>
                  <a:lnTo>
                    <a:pt x="160116" y="1852"/>
                  </a:lnTo>
                  <a:lnTo>
                    <a:pt x="160675" y="1666"/>
                  </a:lnTo>
                  <a:cubicBezTo>
                    <a:pt x="161048" y="1532"/>
                    <a:pt x="161395" y="1372"/>
                    <a:pt x="161768" y="1266"/>
                  </a:cubicBezTo>
                  <a:cubicBezTo>
                    <a:pt x="162514" y="1053"/>
                    <a:pt x="163260" y="866"/>
                    <a:pt x="164033" y="733"/>
                  </a:cubicBezTo>
                  <a:cubicBezTo>
                    <a:pt x="164406" y="653"/>
                    <a:pt x="164779" y="573"/>
                    <a:pt x="165178" y="520"/>
                  </a:cubicBezTo>
                  <a:lnTo>
                    <a:pt x="166324" y="387"/>
                  </a:lnTo>
                  <a:lnTo>
                    <a:pt x="166910" y="307"/>
                  </a:lnTo>
                  <a:lnTo>
                    <a:pt x="167497" y="280"/>
                  </a:lnTo>
                  <a:lnTo>
                    <a:pt x="168642" y="227"/>
                  </a:lnTo>
                  <a:cubicBezTo>
                    <a:pt x="169415" y="227"/>
                    <a:pt x="170214" y="280"/>
                    <a:pt x="170987" y="280"/>
                  </a:cubicBezTo>
                  <a:cubicBezTo>
                    <a:pt x="170214" y="227"/>
                    <a:pt x="169442" y="173"/>
                    <a:pt x="168642" y="147"/>
                  </a:cubicBezTo>
                  <a:lnTo>
                    <a:pt x="166884" y="147"/>
                  </a:lnTo>
                  <a:lnTo>
                    <a:pt x="166297" y="173"/>
                  </a:lnTo>
                  <a:lnTo>
                    <a:pt x="165125" y="280"/>
                  </a:lnTo>
                  <a:cubicBezTo>
                    <a:pt x="164752" y="307"/>
                    <a:pt x="164352" y="387"/>
                    <a:pt x="163979" y="440"/>
                  </a:cubicBezTo>
                  <a:cubicBezTo>
                    <a:pt x="163207" y="573"/>
                    <a:pt x="162434" y="733"/>
                    <a:pt x="161661" y="946"/>
                  </a:cubicBezTo>
                  <a:cubicBezTo>
                    <a:pt x="161288" y="1026"/>
                    <a:pt x="160915" y="1159"/>
                    <a:pt x="160542" y="1293"/>
                  </a:cubicBezTo>
                  <a:lnTo>
                    <a:pt x="159982" y="1479"/>
                  </a:lnTo>
                  <a:lnTo>
                    <a:pt x="159423" y="1692"/>
                  </a:lnTo>
                  <a:cubicBezTo>
                    <a:pt x="159076" y="1852"/>
                    <a:pt x="158703" y="1985"/>
                    <a:pt x="158357" y="2172"/>
                  </a:cubicBezTo>
                  <a:lnTo>
                    <a:pt x="157291" y="2705"/>
                  </a:lnTo>
                  <a:cubicBezTo>
                    <a:pt x="156945" y="2891"/>
                    <a:pt x="156625" y="3104"/>
                    <a:pt x="156279" y="3318"/>
                  </a:cubicBezTo>
                  <a:cubicBezTo>
                    <a:pt x="155932" y="3504"/>
                    <a:pt x="155613" y="3744"/>
                    <a:pt x="155293" y="3984"/>
                  </a:cubicBezTo>
                  <a:cubicBezTo>
                    <a:pt x="154973" y="4197"/>
                    <a:pt x="154653" y="4437"/>
                    <a:pt x="154360" y="4703"/>
                  </a:cubicBezTo>
                  <a:cubicBezTo>
                    <a:pt x="154067" y="4970"/>
                    <a:pt x="153747" y="5209"/>
                    <a:pt x="153454" y="5476"/>
                  </a:cubicBezTo>
                  <a:lnTo>
                    <a:pt x="152628" y="6302"/>
                  </a:lnTo>
                  <a:lnTo>
                    <a:pt x="151829" y="7208"/>
                  </a:lnTo>
                  <a:cubicBezTo>
                    <a:pt x="151323" y="7794"/>
                    <a:pt x="150816" y="8407"/>
                    <a:pt x="150363" y="9073"/>
                  </a:cubicBezTo>
                  <a:cubicBezTo>
                    <a:pt x="150123" y="9419"/>
                    <a:pt x="149937" y="9739"/>
                    <a:pt x="149697" y="10086"/>
                  </a:cubicBezTo>
                  <a:cubicBezTo>
                    <a:pt x="149484" y="10405"/>
                    <a:pt x="149297" y="10752"/>
                    <a:pt x="149111" y="11098"/>
                  </a:cubicBezTo>
                  <a:cubicBezTo>
                    <a:pt x="148924" y="11445"/>
                    <a:pt x="148738" y="11818"/>
                    <a:pt x="148551" y="12164"/>
                  </a:cubicBezTo>
                  <a:lnTo>
                    <a:pt x="148285" y="12697"/>
                  </a:lnTo>
                  <a:lnTo>
                    <a:pt x="148045" y="13230"/>
                  </a:lnTo>
                  <a:cubicBezTo>
                    <a:pt x="147885" y="13603"/>
                    <a:pt x="147752" y="13976"/>
                    <a:pt x="147592" y="14322"/>
                  </a:cubicBezTo>
                  <a:cubicBezTo>
                    <a:pt x="147432" y="14695"/>
                    <a:pt x="147299" y="15068"/>
                    <a:pt x="147192" y="15441"/>
                  </a:cubicBezTo>
                  <a:cubicBezTo>
                    <a:pt x="146926" y="16188"/>
                    <a:pt x="146686" y="16934"/>
                    <a:pt x="146473" y="17706"/>
                  </a:cubicBezTo>
                  <a:cubicBezTo>
                    <a:pt x="146260" y="18506"/>
                    <a:pt x="146073" y="19252"/>
                    <a:pt x="145940" y="20051"/>
                  </a:cubicBezTo>
                  <a:cubicBezTo>
                    <a:pt x="145814" y="20663"/>
                    <a:pt x="145720" y="21274"/>
                    <a:pt x="145647" y="21912"/>
                  </a:cubicBezTo>
                  <a:lnTo>
                    <a:pt x="145647" y="21912"/>
                  </a:lnTo>
                  <a:lnTo>
                    <a:pt x="131125" y="21783"/>
                  </a:lnTo>
                  <a:lnTo>
                    <a:pt x="116097" y="21703"/>
                  </a:lnTo>
                  <a:lnTo>
                    <a:pt x="108583" y="21650"/>
                  </a:lnTo>
                  <a:lnTo>
                    <a:pt x="71039" y="21650"/>
                  </a:lnTo>
                  <a:cubicBezTo>
                    <a:pt x="66029" y="21650"/>
                    <a:pt x="61046" y="21677"/>
                    <a:pt x="56037" y="21703"/>
                  </a:cubicBezTo>
                  <a:lnTo>
                    <a:pt x="41009" y="21783"/>
                  </a:lnTo>
                  <a:lnTo>
                    <a:pt x="26488" y="21912"/>
                  </a:lnTo>
                  <a:lnTo>
                    <a:pt x="26488" y="21912"/>
                  </a:lnTo>
                  <a:lnTo>
                    <a:pt x="26194" y="19998"/>
                  </a:lnTo>
                  <a:cubicBezTo>
                    <a:pt x="26007" y="19198"/>
                    <a:pt x="25847" y="18399"/>
                    <a:pt x="25634" y="17600"/>
                  </a:cubicBezTo>
                  <a:lnTo>
                    <a:pt x="25314" y="16427"/>
                  </a:lnTo>
                  <a:lnTo>
                    <a:pt x="25154" y="15841"/>
                  </a:lnTo>
                  <a:cubicBezTo>
                    <a:pt x="25075" y="15628"/>
                    <a:pt x="25021" y="15441"/>
                    <a:pt x="24941" y="15255"/>
                  </a:cubicBezTo>
                  <a:lnTo>
                    <a:pt x="24542" y="14109"/>
                  </a:lnTo>
                  <a:cubicBezTo>
                    <a:pt x="24382" y="13709"/>
                    <a:pt x="24222" y="13336"/>
                    <a:pt x="24062" y="12963"/>
                  </a:cubicBezTo>
                  <a:cubicBezTo>
                    <a:pt x="23875" y="12590"/>
                    <a:pt x="23742" y="12217"/>
                    <a:pt x="23529" y="11844"/>
                  </a:cubicBezTo>
                  <a:lnTo>
                    <a:pt x="22970" y="10752"/>
                  </a:lnTo>
                  <a:cubicBezTo>
                    <a:pt x="22863" y="10565"/>
                    <a:pt x="22783" y="10405"/>
                    <a:pt x="22650" y="10219"/>
                  </a:cubicBezTo>
                  <a:lnTo>
                    <a:pt x="22330" y="9713"/>
                  </a:lnTo>
                  <a:cubicBezTo>
                    <a:pt x="22117" y="9340"/>
                    <a:pt x="21877" y="9020"/>
                    <a:pt x="21637" y="8673"/>
                  </a:cubicBezTo>
                  <a:lnTo>
                    <a:pt x="20891" y="7688"/>
                  </a:lnTo>
                  <a:lnTo>
                    <a:pt x="20092" y="6755"/>
                  </a:lnTo>
                  <a:cubicBezTo>
                    <a:pt x="19959" y="6595"/>
                    <a:pt x="19825" y="6435"/>
                    <a:pt x="19665" y="6302"/>
                  </a:cubicBezTo>
                  <a:lnTo>
                    <a:pt x="19239" y="5876"/>
                  </a:lnTo>
                  <a:cubicBezTo>
                    <a:pt x="19106" y="5716"/>
                    <a:pt x="18946" y="5582"/>
                    <a:pt x="18813" y="5449"/>
                  </a:cubicBezTo>
                  <a:lnTo>
                    <a:pt x="18333" y="5050"/>
                  </a:lnTo>
                  <a:cubicBezTo>
                    <a:pt x="17987" y="4783"/>
                    <a:pt x="17720" y="4517"/>
                    <a:pt x="17374" y="4277"/>
                  </a:cubicBezTo>
                  <a:cubicBezTo>
                    <a:pt x="17054" y="4037"/>
                    <a:pt x="16734" y="3771"/>
                    <a:pt x="16388" y="3557"/>
                  </a:cubicBezTo>
                  <a:cubicBezTo>
                    <a:pt x="16015" y="3344"/>
                    <a:pt x="15695" y="3131"/>
                    <a:pt x="15322" y="2918"/>
                  </a:cubicBezTo>
                  <a:lnTo>
                    <a:pt x="14230" y="2358"/>
                  </a:lnTo>
                  <a:lnTo>
                    <a:pt x="13111" y="1852"/>
                  </a:lnTo>
                  <a:lnTo>
                    <a:pt x="11991" y="1426"/>
                  </a:lnTo>
                  <a:cubicBezTo>
                    <a:pt x="11592" y="1293"/>
                    <a:pt x="11219" y="1159"/>
                    <a:pt x="10819" y="1026"/>
                  </a:cubicBezTo>
                  <a:cubicBezTo>
                    <a:pt x="10446" y="919"/>
                    <a:pt x="10046" y="813"/>
                    <a:pt x="9647" y="706"/>
                  </a:cubicBezTo>
                  <a:lnTo>
                    <a:pt x="8448" y="440"/>
                  </a:lnTo>
                  <a:cubicBezTo>
                    <a:pt x="8048" y="387"/>
                    <a:pt x="7648" y="307"/>
                    <a:pt x="7248" y="253"/>
                  </a:cubicBezTo>
                  <a:cubicBezTo>
                    <a:pt x="6449" y="147"/>
                    <a:pt x="5650" y="67"/>
                    <a:pt x="4850" y="40"/>
                  </a:cubicBezTo>
                  <a:cubicBezTo>
                    <a:pt x="4437" y="14"/>
                    <a:pt x="4031" y="0"/>
                    <a:pt x="36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7360786" y="143184"/>
              <a:ext cx="1534571" cy="2129624"/>
            </a:xfrm>
            <a:custGeom>
              <a:avLst/>
              <a:gdLst/>
              <a:ahLst/>
              <a:cxnLst/>
              <a:rect l="l" t="t" r="r" b="b"/>
              <a:pathLst>
                <a:path w="40130" h="55691" extrusionOk="0">
                  <a:moveTo>
                    <a:pt x="39570" y="51267"/>
                  </a:moveTo>
                  <a:cubicBezTo>
                    <a:pt x="39197" y="52226"/>
                    <a:pt x="38531" y="53026"/>
                    <a:pt x="37305" y="53772"/>
                  </a:cubicBezTo>
                  <a:cubicBezTo>
                    <a:pt x="34241" y="55690"/>
                    <a:pt x="29178" y="54704"/>
                    <a:pt x="25767" y="54704"/>
                  </a:cubicBezTo>
                  <a:lnTo>
                    <a:pt x="9567" y="54704"/>
                  </a:lnTo>
                  <a:cubicBezTo>
                    <a:pt x="7462" y="54704"/>
                    <a:pt x="4664" y="55157"/>
                    <a:pt x="2772" y="54038"/>
                  </a:cubicBezTo>
                  <a:cubicBezTo>
                    <a:pt x="1" y="52359"/>
                    <a:pt x="214" y="48496"/>
                    <a:pt x="214" y="45725"/>
                  </a:cubicBezTo>
                  <a:lnTo>
                    <a:pt x="214" y="7888"/>
                  </a:lnTo>
                  <a:lnTo>
                    <a:pt x="214" y="5276"/>
                  </a:lnTo>
                  <a:cubicBezTo>
                    <a:pt x="267" y="2505"/>
                    <a:pt x="3225" y="720"/>
                    <a:pt x="5676" y="667"/>
                  </a:cubicBezTo>
                  <a:cubicBezTo>
                    <a:pt x="7648" y="613"/>
                    <a:pt x="9647" y="667"/>
                    <a:pt x="11619" y="667"/>
                  </a:cubicBezTo>
                  <a:lnTo>
                    <a:pt x="27126" y="667"/>
                  </a:lnTo>
                  <a:cubicBezTo>
                    <a:pt x="30644" y="667"/>
                    <a:pt x="34214" y="0"/>
                    <a:pt x="37412" y="1919"/>
                  </a:cubicBezTo>
                  <a:cubicBezTo>
                    <a:pt x="39650" y="3251"/>
                    <a:pt x="40023" y="5276"/>
                    <a:pt x="40076" y="7728"/>
                  </a:cubicBezTo>
                  <a:cubicBezTo>
                    <a:pt x="40130" y="12151"/>
                    <a:pt x="40076" y="16574"/>
                    <a:pt x="40076" y="20997"/>
                  </a:cubicBezTo>
                  <a:lnTo>
                    <a:pt x="40076" y="47350"/>
                  </a:lnTo>
                  <a:cubicBezTo>
                    <a:pt x="40050" y="48922"/>
                    <a:pt x="40023" y="50201"/>
                    <a:pt x="39570" y="512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7335318" y="128538"/>
              <a:ext cx="1585507" cy="2150656"/>
            </a:xfrm>
            <a:custGeom>
              <a:avLst/>
              <a:gdLst/>
              <a:ahLst/>
              <a:cxnLst/>
              <a:rect l="l" t="t" r="r" b="b"/>
              <a:pathLst>
                <a:path w="41462" h="56241" extrusionOk="0">
                  <a:moveTo>
                    <a:pt x="32455" y="1662"/>
                  </a:moveTo>
                  <a:cubicBezTo>
                    <a:pt x="34134" y="1662"/>
                    <a:pt x="36079" y="1796"/>
                    <a:pt x="37811" y="2835"/>
                  </a:cubicBezTo>
                  <a:cubicBezTo>
                    <a:pt x="39197" y="3687"/>
                    <a:pt x="39676" y="4833"/>
                    <a:pt x="39730" y="7418"/>
                  </a:cubicBezTo>
                  <a:cubicBezTo>
                    <a:pt x="39783" y="10482"/>
                    <a:pt x="39756" y="13573"/>
                    <a:pt x="39730" y="16584"/>
                  </a:cubicBezTo>
                  <a:lnTo>
                    <a:pt x="39730" y="21140"/>
                  </a:lnTo>
                  <a:lnTo>
                    <a:pt x="39730" y="30227"/>
                  </a:lnTo>
                  <a:lnTo>
                    <a:pt x="39730" y="48372"/>
                  </a:lnTo>
                  <a:cubicBezTo>
                    <a:pt x="39730" y="49811"/>
                    <a:pt x="39703" y="50957"/>
                    <a:pt x="39357" y="51810"/>
                  </a:cubicBezTo>
                  <a:cubicBezTo>
                    <a:pt x="39170" y="52263"/>
                    <a:pt x="38797" y="52902"/>
                    <a:pt x="37651" y="53622"/>
                  </a:cubicBezTo>
                  <a:cubicBezTo>
                    <a:pt x="36612" y="54288"/>
                    <a:pt x="35093" y="54581"/>
                    <a:pt x="32882" y="54581"/>
                  </a:cubicBezTo>
                  <a:cubicBezTo>
                    <a:pt x="31763" y="54581"/>
                    <a:pt x="30643" y="54501"/>
                    <a:pt x="29551" y="54421"/>
                  </a:cubicBezTo>
                  <a:cubicBezTo>
                    <a:pt x="28512" y="54368"/>
                    <a:pt x="27526" y="54288"/>
                    <a:pt x="26620" y="54288"/>
                  </a:cubicBezTo>
                  <a:lnTo>
                    <a:pt x="9860" y="54288"/>
                  </a:lnTo>
                  <a:cubicBezTo>
                    <a:pt x="9353" y="54288"/>
                    <a:pt x="8847" y="54314"/>
                    <a:pt x="8288" y="54341"/>
                  </a:cubicBezTo>
                  <a:cubicBezTo>
                    <a:pt x="7728" y="54368"/>
                    <a:pt x="7168" y="54394"/>
                    <a:pt x="6609" y="54394"/>
                  </a:cubicBezTo>
                  <a:cubicBezTo>
                    <a:pt x="5756" y="54394"/>
                    <a:pt x="4531" y="54341"/>
                    <a:pt x="3705" y="53862"/>
                  </a:cubicBezTo>
                  <a:cubicBezTo>
                    <a:pt x="1839" y="52742"/>
                    <a:pt x="1866" y="49705"/>
                    <a:pt x="1866" y="47280"/>
                  </a:cubicBezTo>
                  <a:lnTo>
                    <a:pt x="1866" y="7604"/>
                  </a:lnTo>
                  <a:lnTo>
                    <a:pt x="1866" y="6698"/>
                  </a:lnTo>
                  <a:lnTo>
                    <a:pt x="1866" y="4940"/>
                  </a:lnTo>
                  <a:cubicBezTo>
                    <a:pt x="1893" y="2968"/>
                    <a:pt x="4264" y="1822"/>
                    <a:pt x="5889" y="1796"/>
                  </a:cubicBezTo>
                  <a:cubicBezTo>
                    <a:pt x="6502" y="1796"/>
                    <a:pt x="7168" y="1769"/>
                    <a:pt x="7915" y="1769"/>
                  </a:cubicBezTo>
                  <a:lnTo>
                    <a:pt x="28032" y="1769"/>
                  </a:lnTo>
                  <a:cubicBezTo>
                    <a:pt x="28805" y="1769"/>
                    <a:pt x="29578" y="1742"/>
                    <a:pt x="30324" y="1716"/>
                  </a:cubicBezTo>
                  <a:cubicBezTo>
                    <a:pt x="31070" y="1689"/>
                    <a:pt x="31763" y="1662"/>
                    <a:pt x="32455" y="1662"/>
                  </a:cubicBezTo>
                  <a:close/>
                  <a:moveTo>
                    <a:pt x="32483" y="1"/>
                  </a:moveTo>
                  <a:cubicBezTo>
                    <a:pt x="31009" y="1"/>
                    <a:pt x="29516" y="117"/>
                    <a:pt x="28032" y="117"/>
                  </a:cubicBezTo>
                  <a:lnTo>
                    <a:pt x="12018" y="117"/>
                  </a:lnTo>
                  <a:cubicBezTo>
                    <a:pt x="10650" y="117"/>
                    <a:pt x="9282" y="93"/>
                    <a:pt x="7915" y="93"/>
                  </a:cubicBezTo>
                  <a:cubicBezTo>
                    <a:pt x="7231" y="93"/>
                    <a:pt x="6547" y="99"/>
                    <a:pt x="5863" y="117"/>
                  </a:cubicBezTo>
                  <a:cubicBezTo>
                    <a:pt x="3305" y="197"/>
                    <a:pt x="267" y="2035"/>
                    <a:pt x="214" y="4913"/>
                  </a:cubicBezTo>
                  <a:lnTo>
                    <a:pt x="214" y="7604"/>
                  </a:lnTo>
                  <a:lnTo>
                    <a:pt x="214" y="46720"/>
                  </a:lnTo>
                  <a:cubicBezTo>
                    <a:pt x="214" y="49572"/>
                    <a:pt x="1" y="53568"/>
                    <a:pt x="2879" y="55300"/>
                  </a:cubicBezTo>
                  <a:cubicBezTo>
                    <a:pt x="3937" y="55924"/>
                    <a:pt x="5280" y="56066"/>
                    <a:pt x="6632" y="56066"/>
                  </a:cubicBezTo>
                  <a:cubicBezTo>
                    <a:pt x="7764" y="56066"/>
                    <a:pt x="8903" y="55967"/>
                    <a:pt x="9886" y="55967"/>
                  </a:cubicBezTo>
                  <a:lnTo>
                    <a:pt x="26647" y="55967"/>
                  </a:lnTo>
                  <a:cubicBezTo>
                    <a:pt x="28452" y="55967"/>
                    <a:pt x="30713" y="56240"/>
                    <a:pt x="32911" y="56240"/>
                  </a:cubicBezTo>
                  <a:cubicBezTo>
                    <a:pt x="34997" y="56240"/>
                    <a:pt x="37027" y="55994"/>
                    <a:pt x="38557" y="55034"/>
                  </a:cubicBezTo>
                  <a:cubicBezTo>
                    <a:pt x="39810" y="54235"/>
                    <a:pt x="40502" y="53409"/>
                    <a:pt x="40902" y="52423"/>
                  </a:cubicBezTo>
                  <a:cubicBezTo>
                    <a:pt x="41355" y="51304"/>
                    <a:pt x="41408" y="49998"/>
                    <a:pt x="41408" y="48372"/>
                  </a:cubicBezTo>
                  <a:lnTo>
                    <a:pt x="41408" y="21140"/>
                  </a:lnTo>
                  <a:cubicBezTo>
                    <a:pt x="41382" y="16557"/>
                    <a:pt x="41462" y="12001"/>
                    <a:pt x="41382" y="7418"/>
                  </a:cubicBezTo>
                  <a:cubicBezTo>
                    <a:pt x="41355" y="4913"/>
                    <a:pt x="40955" y="2808"/>
                    <a:pt x="38664" y="1423"/>
                  </a:cubicBezTo>
                  <a:cubicBezTo>
                    <a:pt x="36697" y="242"/>
                    <a:pt x="34609" y="1"/>
                    <a:pt x="32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804720" y="143184"/>
              <a:ext cx="1534571" cy="2129624"/>
            </a:xfrm>
            <a:custGeom>
              <a:avLst/>
              <a:gdLst/>
              <a:ahLst/>
              <a:cxnLst/>
              <a:rect l="l" t="t" r="r" b="b"/>
              <a:pathLst>
                <a:path w="40130" h="55691" extrusionOk="0">
                  <a:moveTo>
                    <a:pt x="39570" y="51267"/>
                  </a:moveTo>
                  <a:cubicBezTo>
                    <a:pt x="39197" y="52226"/>
                    <a:pt x="38504" y="53026"/>
                    <a:pt x="37305" y="53772"/>
                  </a:cubicBezTo>
                  <a:cubicBezTo>
                    <a:pt x="34241" y="55690"/>
                    <a:pt x="29178" y="54704"/>
                    <a:pt x="25767" y="54704"/>
                  </a:cubicBezTo>
                  <a:lnTo>
                    <a:pt x="9540" y="54704"/>
                  </a:lnTo>
                  <a:cubicBezTo>
                    <a:pt x="7462" y="54704"/>
                    <a:pt x="4637" y="55157"/>
                    <a:pt x="2772" y="54038"/>
                  </a:cubicBezTo>
                  <a:cubicBezTo>
                    <a:pt x="1" y="52359"/>
                    <a:pt x="214" y="48496"/>
                    <a:pt x="214" y="45725"/>
                  </a:cubicBezTo>
                  <a:lnTo>
                    <a:pt x="214" y="7888"/>
                  </a:lnTo>
                  <a:lnTo>
                    <a:pt x="214" y="5276"/>
                  </a:lnTo>
                  <a:cubicBezTo>
                    <a:pt x="241" y="2505"/>
                    <a:pt x="3198" y="720"/>
                    <a:pt x="5676" y="667"/>
                  </a:cubicBezTo>
                  <a:cubicBezTo>
                    <a:pt x="7648" y="613"/>
                    <a:pt x="9647" y="667"/>
                    <a:pt x="11619" y="667"/>
                  </a:cubicBezTo>
                  <a:lnTo>
                    <a:pt x="27126" y="667"/>
                  </a:lnTo>
                  <a:cubicBezTo>
                    <a:pt x="30644" y="667"/>
                    <a:pt x="34214" y="0"/>
                    <a:pt x="37412" y="1919"/>
                  </a:cubicBezTo>
                  <a:cubicBezTo>
                    <a:pt x="39623" y="3251"/>
                    <a:pt x="40023" y="5276"/>
                    <a:pt x="40076" y="7728"/>
                  </a:cubicBezTo>
                  <a:cubicBezTo>
                    <a:pt x="40130" y="12151"/>
                    <a:pt x="40076" y="16574"/>
                    <a:pt x="40076" y="20997"/>
                  </a:cubicBezTo>
                  <a:lnTo>
                    <a:pt x="40076" y="47350"/>
                  </a:lnTo>
                  <a:cubicBezTo>
                    <a:pt x="40050" y="48922"/>
                    <a:pt x="40023" y="50201"/>
                    <a:pt x="39570" y="51267"/>
                  </a:cubicBezTo>
                  <a:close/>
                </a:path>
              </a:pathLst>
            </a:custGeom>
            <a:solidFill>
              <a:srgbClr val="A8DA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5537936" y="143184"/>
              <a:ext cx="1534571" cy="2129624"/>
            </a:xfrm>
            <a:custGeom>
              <a:avLst/>
              <a:gdLst/>
              <a:ahLst/>
              <a:cxnLst/>
              <a:rect l="l" t="t" r="r" b="b"/>
              <a:pathLst>
                <a:path w="40130" h="55691" extrusionOk="0">
                  <a:moveTo>
                    <a:pt x="39596" y="51267"/>
                  </a:moveTo>
                  <a:cubicBezTo>
                    <a:pt x="39197" y="52226"/>
                    <a:pt x="38530" y="53026"/>
                    <a:pt x="37305" y="53772"/>
                  </a:cubicBezTo>
                  <a:cubicBezTo>
                    <a:pt x="34267" y="55690"/>
                    <a:pt x="29178" y="54704"/>
                    <a:pt x="25767" y="54704"/>
                  </a:cubicBezTo>
                  <a:lnTo>
                    <a:pt x="9566" y="54704"/>
                  </a:lnTo>
                  <a:cubicBezTo>
                    <a:pt x="7461" y="54704"/>
                    <a:pt x="4664" y="55157"/>
                    <a:pt x="2772" y="54038"/>
                  </a:cubicBezTo>
                  <a:cubicBezTo>
                    <a:pt x="1" y="52359"/>
                    <a:pt x="214" y="48496"/>
                    <a:pt x="214" y="45725"/>
                  </a:cubicBezTo>
                  <a:lnTo>
                    <a:pt x="214" y="7888"/>
                  </a:lnTo>
                  <a:lnTo>
                    <a:pt x="214" y="5276"/>
                  </a:lnTo>
                  <a:cubicBezTo>
                    <a:pt x="267" y="2505"/>
                    <a:pt x="3225" y="720"/>
                    <a:pt x="5676" y="667"/>
                  </a:cubicBezTo>
                  <a:cubicBezTo>
                    <a:pt x="7648" y="613"/>
                    <a:pt x="9646" y="667"/>
                    <a:pt x="11618" y="667"/>
                  </a:cubicBezTo>
                  <a:lnTo>
                    <a:pt x="27126" y="667"/>
                  </a:lnTo>
                  <a:cubicBezTo>
                    <a:pt x="30643" y="667"/>
                    <a:pt x="34214" y="0"/>
                    <a:pt x="37411" y="1919"/>
                  </a:cubicBezTo>
                  <a:cubicBezTo>
                    <a:pt x="39650" y="3251"/>
                    <a:pt x="40023" y="5276"/>
                    <a:pt x="40076" y="7728"/>
                  </a:cubicBezTo>
                  <a:cubicBezTo>
                    <a:pt x="40129" y="12151"/>
                    <a:pt x="40076" y="16574"/>
                    <a:pt x="40076" y="20997"/>
                  </a:cubicBezTo>
                  <a:lnTo>
                    <a:pt x="40076" y="47350"/>
                  </a:lnTo>
                  <a:cubicBezTo>
                    <a:pt x="40076" y="48922"/>
                    <a:pt x="40023" y="50201"/>
                    <a:pt x="39596" y="512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2032805" y="143184"/>
              <a:ext cx="1534571" cy="2129624"/>
            </a:xfrm>
            <a:custGeom>
              <a:avLst/>
              <a:gdLst/>
              <a:ahLst/>
              <a:cxnLst/>
              <a:rect l="l" t="t" r="r" b="b"/>
              <a:pathLst>
                <a:path w="40130" h="55691" extrusionOk="0">
                  <a:moveTo>
                    <a:pt x="39570" y="51267"/>
                  </a:moveTo>
                  <a:cubicBezTo>
                    <a:pt x="39197" y="52226"/>
                    <a:pt x="38504" y="53026"/>
                    <a:pt x="37305" y="53772"/>
                  </a:cubicBezTo>
                  <a:cubicBezTo>
                    <a:pt x="34241" y="55690"/>
                    <a:pt x="29151" y="54704"/>
                    <a:pt x="25767" y="54704"/>
                  </a:cubicBezTo>
                  <a:lnTo>
                    <a:pt x="9513" y="54704"/>
                  </a:lnTo>
                  <a:cubicBezTo>
                    <a:pt x="7435" y="54704"/>
                    <a:pt x="4637" y="55157"/>
                    <a:pt x="2745" y="54038"/>
                  </a:cubicBezTo>
                  <a:cubicBezTo>
                    <a:pt x="1" y="52386"/>
                    <a:pt x="187" y="48496"/>
                    <a:pt x="187" y="45751"/>
                  </a:cubicBezTo>
                  <a:lnTo>
                    <a:pt x="187" y="7888"/>
                  </a:lnTo>
                  <a:lnTo>
                    <a:pt x="187" y="5276"/>
                  </a:lnTo>
                  <a:cubicBezTo>
                    <a:pt x="241" y="2505"/>
                    <a:pt x="3198" y="720"/>
                    <a:pt x="5650" y="667"/>
                  </a:cubicBezTo>
                  <a:cubicBezTo>
                    <a:pt x="7648" y="613"/>
                    <a:pt x="9620" y="667"/>
                    <a:pt x="11618" y="667"/>
                  </a:cubicBezTo>
                  <a:lnTo>
                    <a:pt x="27126" y="667"/>
                  </a:lnTo>
                  <a:cubicBezTo>
                    <a:pt x="30617" y="667"/>
                    <a:pt x="34187" y="0"/>
                    <a:pt x="37412" y="1919"/>
                  </a:cubicBezTo>
                  <a:cubicBezTo>
                    <a:pt x="39623" y="3251"/>
                    <a:pt x="39996" y="5276"/>
                    <a:pt x="40050" y="7728"/>
                  </a:cubicBezTo>
                  <a:cubicBezTo>
                    <a:pt x="40129" y="12151"/>
                    <a:pt x="40050" y="16574"/>
                    <a:pt x="40050" y="20997"/>
                  </a:cubicBezTo>
                  <a:lnTo>
                    <a:pt x="40050" y="47350"/>
                  </a:lnTo>
                  <a:cubicBezTo>
                    <a:pt x="40050" y="48922"/>
                    <a:pt x="40023" y="50201"/>
                    <a:pt x="39570" y="512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4202107" y="1566391"/>
              <a:ext cx="744877" cy="879596"/>
            </a:xfrm>
            <a:custGeom>
              <a:avLst/>
              <a:gdLst/>
              <a:ahLst/>
              <a:cxnLst/>
              <a:rect l="l" t="t" r="r" b="b"/>
              <a:pathLst>
                <a:path w="19479" h="23002" extrusionOk="0">
                  <a:moveTo>
                    <a:pt x="8585" y="0"/>
                  </a:moveTo>
                  <a:cubicBezTo>
                    <a:pt x="6201" y="0"/>
                    <a:pt x="3903" y="809"/>
                    <a:pt x="2639" y="3097"/>
                  </a:cubicBezTo>
                  <a:cubicBezTo>
                    <a:pt x="1706" y="4829"/>
                    <a:pt x="1" y="19618"/>
                    <a:pt x="1013" y="20790"/>
                  </a:cubicBezTo>
                  <a:cubicBezTo>
                    <a:pt x="1418" y="21290"/>
                    <a:pt x="2483" y="22301"/>
                    <a:pt x="3256" y="22301"/>
                  </a:cubicBezTo>
                  <a:cubicBezTo>
                    <a:pt x="3348" y="22301"/>
                    <a:pt x="3436" y="22287"/>
                    <a:pt x="3518" y="22256"/>
                  </a:cubicBezTo>
                  <a:lnTo>
                    <a:pt x="9753" y="22922"/>
                  </a:lnTo>
                  <a:cubicBezTo>
                    <a:pt x="12151" y="22682"/>
                    <a:pt x="16201" y="23002"/>
                    <a:pt x="18120" y="21270"/>
                  </a:cubicBezTo>
                  <a:cubicBezTo>
                    <a:pt x="19479" y="20018"/>
                    <a:pt x="19479" y="4030"/>
                    <a:pt x="18306" y="2618"/>
                  </a:cubicBezTo>
                  <a:cubicBezTo>
                    <a:pt x="17427" y="1525"/>
                    <a:pt x="16841" y="1366"/>
                    <a:pt x="15535" y="1179"/>
                  </a:cubicBezTo>
                  <a:cubicBezTo>
                    <a:pt x="13750" y="859"/>
                    <a:pt x="12018" y="326"/>
                    <a:pt x="10180" y="113"/>
                  </a:cubicBezTo>
                  <a:cubicBezTo>
                    <a:pt x="9651" y="40"/>
                    <a:pt x="9116" y="0"/>
                    <a:pt x="85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" name="Google Shape;180;p8"/>
            <p:cNvSpPr/>
            <p:nvPr/>
          </p:nvSpPr>
          <p:spPr>
            <a:xfrm>
              <a:off x="4090026" y="738653"/>
              <a:ext cx="1048273" cy="1132822"/>
            </a:xfrm>
            <a:custGeom>
              <a:avLst/>
              <a:gdLst/>
              <a:ahLst/>
              <a:cxnLst/>
              <a:rect l="l" t="t" r="r" b="b"/>
              <a:pathLst>
                <a:path w="27413" h="29624" extrusionOk="0">
                  <a:moveTo>
                    <a:pt x="14072" y="0"/>
                  </a:moveTo>
                  <a:cubicBezTo>
                    <a:pt x="13783" y="0"/>
                    <a:pt x="13506" y="6"/>
                    <a:pt x="13244" y="16"/>
                  </a:cubicBezTo>
                  <a:cubicBezTo>
                    <a:pt x="10126" y="149"/>
                    <a:pt x="6236" y="762"/>
                    <a:pt x="4371" y="3640"/>
                  </a:cubicBezTo>
                  <a:cubicBezTo>
                    <a:pt x="3012" y="5665"/>
                    <a:pt x="1839" y="7903"/>
                    <a:pt x="2052" y="10355"/>
                  </a:cubicBezTo>
                  <a:cubicBezTo>
                    <a:pt x="2212" y="11820"/>
                    <a:pt x="2186" y="13446"/>
                    <a:pt x="2692" y="14805"/>
                  </a:cubicBezTo>
                  <a:cubicBezTo>
                    <a:pt x="2245" y="14703"/>
                    <a:pt x="1799" y="14370"/>
                    <a:pt x="1376" y="14370"/>
                  </a:cubicBezTo>
                  <a:cubicBezTo>
                    <a:pt x="1244" y="14370"/>
                    <a:pt x="1114" y="14402"/>
                    <a:pt x="987" y="14485"/>
                  </a:cubicBezTo>
                  <a:cubicBezTo>
                    <a:pt x="267" y="14938"/>
                    <a:pt x="1" y="15524"/>
                    <a:pt x="161" y="16164"/>
                  </a:cubicBezTo>
                  <a:cubicBezTo>
                    <a:pt x="853" y="18375"/>
                    <a:pt x="2292" y="18722"/>
                    <a:pt x="4237" y="18775"/>
                  </a:cubicBezTo>
                  <a:cubicBezTo>
                    <a:pt x="4291" y="18775"/>
                    <a:pt x="5170" y="20693"/>
                    <a:pt x="5303" y="20880"/>
                  </a:cubicBezTo>
                  <a:cubicBezTo>
                    <a:pt x="5783" y="21493"/>
                    <a:pt x="6342" y="22052"/>
                    <a:pt x="6982" y="22505"/>
                  </a:cubicBezTo>
                  <a:cubicBezTo>
                    <a:pt x="8447" y="23571"/>
                    <a:pt x="10153" y="24317"/>
                    <a:pt x="11965" y="24637"/>
                  </a:cubicBezTo>
                  <a:cubicBezTo>
                    <a:pt x="11858" y="26049"/>
                    <a:pt x="12098" y="26529"/>
                    <a:pt x="11725" y="27301"/>
                  </a:cubicBezTo>
                  <a:cubicBezTo>
                    <a:pt x="11512" y="27754"/>
                    <a:pt x="10979" y="27861"/>
                    <a:pt x="10766" y="28341"/>
                  </a:cubicBezTo>
                  <a:cubicBezTo>
                    <a:pt x="10526" y="28874"/>
                    <a:pt x="11219" y="29273"/>
                    <a:pt x="11805" y="29460"/>
                  </a:cubicBezTo>
                  <a:cubicBezTo>
                    <a:pt x="12102" y="29573"/>
                    <a:pt x="12493" y="29623"/>
                    <a:pt x="12912" y="29623"/>
                  </a:cubicBezTo>
                  <a:cubicBezTo>
                    <a:pt x="14374" y="29623"/>
                    <a:pt x="16162" y="29006"/>
                    <a:pt x="15375" y="28261"/>
                  </a:cubicBezTo>
                  <a:cubicBezTo>
                    <a:pt x="14683" y="27595"/>
                    <a:pt x="14203" y="25996"/>
                    <a:pt x="14629" y="24770"/>
                  </a:cubicBezTo>
                  <a:cubicBezTo>
                    <a:pt x="16921" y="24530"/>
                    <a:pt x="17694" y="24530"/>
                    <a:pt x="19053" y="24077"/>
                  </a:cubicBezTo>
                  <a:cubicBezTo>
                    <a:pt x="19825" y="23784"/>
                    <a:pt x="19932" y="23731"/>
                    <a:pt x="20731" y="23438"/>
                  </a:cubicBezTo>
                  <a:cubicBezTo>
                    <a:pt x="21344" y="23145"/>
                    <a:pt x="21957" y="22772"/>
                    <a:pt x="22543" y="22372"/>
                  </a:cubicBezTo>
                  <a:cubicBezTo>
                    <a:pt x="22682" y="22467"/>
                    <a:pt x="22934" y="22515"/>
                    <a:pt x="23251" y="22515"/>
                  </a:cubicBezTo>
                  <a:cubicBezTo>
                    <a:pt x="24275" y="22515"/>
                    <a:pt x="25980" y="22011"/>
                    <a:pt x="26753" y="20933"/>
                  </a:cubicBezTo>
                  <a:cubicBezTo>
                    <a:pt x="27413" y="19955"/>
                    <a:pt x="27218" y="18238"/>
                    <a:pt x="26003" y="18238"/>
                  </a:cubicBezTo>
                  <a:cubicBezTo>
                    <a:pt x="25794" y="18238"/>
                    <a:pt x="25556" y="18289"/>
                    <a:pt x="25288" y="18402"/>
                  </a:cubicBezTo>
                  <a:cubicBezTo>
                    <a:pt x="25474" y="16750"/>
                    <a:pt x="25741" y="15098"/>
                    <a:pt x="25821" y="13419"/>
                  </a:cubicBezTo>
                  <a:cubicBezTo>
                    <a:pt x="25954" y="11501"/>
                    <a:pt x="25714" y="9555"/>
                    <a:pt x="25501" y="7637"/>
                  </a:cubicBezTo>
                  <a:cubicBezTo>
                    <a:pt x="25261" y="5745"/>
                    <a:pt x="23769" y="2974"/>
                    <a:pt x="21850" y="2468"/>
                  </a:cubicBezTo>
                  <a:lnTo>
                    <a:pt x="20065" y="1455"/>
                  </a:lnTo>
                  <a:cubicBezTo>
                    <a:pt x="18665" y="289"/>
                    <a:pt x="16101" y="0"/>
                    <a:pt x="14072" y="0"/>
                  </a:cubicBezTo>
                  <a:close/>
                </a:path>
              </a:pathLst>
            </a:custGeom>
            <a:solidFill>
              <a:srgbClr val="A574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" name="Google Shape;181;p8"/>
            <p:cNvSpPr/>
            <p:nvPr/>
          </p:nvSpPr>
          <p:spPr>
            <a:xfrm>
              <a:off x="3740974" y="791004"/>
              <a:ext cx="1366009" cy="1548338"/>
            </a:xfrm>
            <a:custGeom>
              <a:avLst/>
              <a:gdLst/>
              <a:ahLst/>
              <a:cxnLst/>
              <a:rect l="l" t="t" r="r" b="b"/>
              <a:pathLst>
                <a:path w="35722" h="40490" extrusionOk="0">
                  <a:moveTo>
                    <a:pt x="5900" y="1"/>
                  </a:moveTo>
                  <a:cubicBezTo>
                    <a:pt x="4689" y="1"/>
                    <a:pt x="4916" y="3378"/>
                    <a:pt x="4785" y="5175"/>
                  </a:cubicBezTo>
                  <a:cubicBezTo>
                    <a:pt x="4626" y="4056"/>
                    <a:pt x="4386" y="3017"/>
                    <a:pt x="4226" y="1925"/>
                  </a:cubicBezTo>
                  <a:cubicBezTo>
                    <a:pt x="4163" y="1421"/>
                    <a:pt x="3951" y="106"/>
                    <a:pt x="3447" y="106"/>
                  </a:cubicBezTo>
                  <a:cubicBezTo>
                    <a:pt x="3311" y="106"/>
                    <a:pt x="3154" y="201"/>
                    <a:pt x="2974" y="432"/>
                  </a:cubicBezTo>
                  <a:cubicBezTo>
                    <a:pt x="2414" y="1205"/>
                    <a:pt x="3453" y="5255"/>
                    <a:pt x="3533" y="5762"/>
                  </a:cubicBezTo>
                  <a:cubicBezTo>
                    <a:pt x="3480" y="5442"/>
                    <a:pt x="2494" y="3150"/>
                    <a:pt x="2068" y="2298"/>
                  </a:cubicBezTo>
                  <a:cubicBezTo>
                    <a:pt x="1859" y="1828"/>
                    <a:pt x="1492" y="1268"/>
                    <a:pt x="1232" y="1268"/>
                  </a:cubicBezTo>
                  <a:cubicBezTo>
                    <a:pt x="1094" y="1268"/>
                    <a:pt x="986" y="1428"/>
                    <a:pt x="948" y="1845"/>
                  </a:cubicBezTo>
                  <a:cubicBezTo>
                    <a:pt x="815" y="3390"/>
                    <a:pt x="1828" y="5016"/>
                    <a:pt x="2414" y="6348"/>
                  </a:cubicBezTo>
                  <a:cubicBezTo>
                    <a:pt x="2094" y="5735"/>
                    <a:pt x="1188" y="4909"/>
                    <a:pt x="815" y="4536"/>
                  </a:cubicBezTo>
                  <a:cubicBezTo>
                    <a:pt x="653" y="4369"/>
                    <a:pt x="524" y="4299"/>
                    <a:pt x="424" y="4299"/>
                  </a:cubicBezTo>
                  <a:cubicBezTo>
                    <a:pt x="0" y="4299"/>
                    <a:pt x="117" y="5565"/>
                    <a:pt x="549" y="5975"/>
                  </a:cubicBezTo>
                  <a:lnTo>
                    <a:pt x="2068" y="7574"/>
                  </a:lnTo>
                  <a:cubicBezTo>
                    <a:pt x="2521" y="8906"/>
                    <a:pt x="1934" y="9758"/>
                    <a:pt x="3453" y="10664"/>
                  </a:cubicBezTo>
                  <a:cubicBezTo>
                    <a:pt x="4253" y="11064"/>
                    <a:pt x="4199" y="11171"/>
                    <a:pt x="4466" y="12157"/>
                  </a:cubicBezTo>
                  <a:cubicBezTo>
                    <a:pt x="4706" y="13142"/>
                    <a:pt x="4785" y="14262"/>
                    <a:pt x="5132" y="15248"/>
                  </a:cubicBezTo>
                  <a:cubicBezTo>
                    <a:pt x="6358" y="19218"/>
                    <a:pt x="9049" y="23934"/>
                    <a:pt x="12912" y="25479"/>
                  </a:cubicBezTo>
                  <a:cubicBezTo>
                    <a:pt x="14591" y="26172"/>
                    <a:pt x="16350" y="26732"/>
                    <a:pt x="18135" y="27132"/>
                  </a:cubicBezTo>
                  <a:cubicBezTo>
                    <a:pt x="17389" y="30782"/>
                    <a:pt x="16856" y="38403"/>
                    <a:pt x="16909" y="39096"/>
                  </a:cubicBezTo>
                  <a:cubicBezTo>
                    <a:pt x="16940" y="39578"/>
                    <a:pt x="16912" y="39716"/>
                    <a:pt x="16927" y="39716"/>
                  </a:cubicBezTo>
                  <a:cubicBezTo>
                    <a:pt x="16949" y="39716"/>
                    <a:pt x="17050" y="39466"/>
                    <a:pt x="17484" y="39466"/>
                  </a:cubicBezTo>
                  <a:cubicBezTo>
                    <a:pt x="17565" y="39466"/>
                    <a:pt x="17657" y="39475"/>
                    <a:pt x="17762" y="39495"/>
                  </a:cubicBezTo>
                  <a:cubicBezTo>
                    <a:pt x="19442" y="39869"/>
                    <a:pt x="23125" y="40324"/>
                    <a:pt x="25338" y="40324"/>
                  </a:cubicBezTo>
                  <a:cubicBezTo>
                    <a:pt x="25652" y="40324"/>
                    <a:pt x="25937" y="40314"/>
                    <a:pt x="26182" y="40295"/>
                  </a:cubicBezTo>
                  <a:cubicBezTo>
                    <a:pt x="26475" y="38962"/>
                    <a:pt x="26369" y="29903"/>
                    <a:pt x="26369" y="29903"/>
                  </a:cubicBezTo>
                  <a:lnTo>
                    <a:pt x="26369" y="29903"/>
                  </a:lnTo>
                  <a:cubicBezTo>
                    <a:pt x="27701" y="32141"/>
                    <a:pt x="33750" y="40428"/>
                    <a:pt x="34123" y="40481"/>
                  </a:cubicBezTo>
                  <a:cubicBezTo>
                    <a:pt x="34148" y="40487"/>
                    <a:pt x="34175" y="40490"/>
                    <a:pt x="34206" y="40490"/>
                  </a:cubicBezTo>
                  <a:cubicBezTo>
                    <a:pt x="34593" y="40490"/>
                    <a:pt x="35375" y="40041"/>
                    <a:pt x="35721" y="39868"/>
                  </a:cubicBezTo>
                  <a:cubicBezTo>
                    <a:pt x="34043" y="37124"/>
                    <a:pt x="29460" y="31262"/>
                    <a:pt x="27754" y="28517"/>
                  </a:cubicBezTo>
                  <a:cubicBezTo>
                    <a:pt x="27088" y="27398"/>
                    <a:pt x="26395" y="26359"/>
                    <a:pt x="24983" y="26172"/>
                  </a:cubicBezTo>
                  <a:cubicBezTo>
                    <a:pt x="24887" y="26163"/>
                    <a:pt x="24804" y="26158"/>
                    <a:pt x="24731" y="26158"/>
                  </a:cubicBezTo>
                  <a:cubicBezTo>
                    <a:pt x="24191" y="26158"/>
                    <a:pt x="24171" y="26407"/>
                    <a:pt x="23491" y="26758"/>
                  </a:cubicBezTo>
                  <a:cubicBezTo>
                    <a:pt x="22873" y="27055"/>
                    <a:pt x="22208" y="27214"/>
                    <a:pt x="21519" y="27214"/>
                  </a:cubicBezTo>
                  <a:cubicBezTo>
                    <a:pt x="21466" y="27214"/>
                    <a:pt x="21413" y="27213"/>
                    <a:pt x="21359" y="27211"/>
                  </a:cubicBezTo>
                  <a:cubicBezTo>
                    <a:pt x="20240" y="27025"/>
                    <a:pt x="19814" y="26119"/>
                    <a:pt x="19174" y="25400"/>
                  </a:cubicBezTo>
                  <a:cubicBezTo>
                    <a:pt x="19174" y="25266"/>
                    <a:pt x="19174" y="25160"/>
                    <a:pt x="19148" y="25080"/>
                  </a:cubicBezTo>
                  <a:cubicBezTo>
                    <a:pt x="15550" y="24813"/>
                    <a:pt x="12646" y="23081"/>
                    <a:pt x="9955" y="20310"/>
                  </a:cubicBezTo>
                  <a:cubicBezTo>
                    <a:pt x="8463" y="18765"/>
                    <a:pt x="7397" y="16527"/>
                    <a:pt x="6917" y="14501"/>
                  </a:cubicBezTo>
                  <a:cubicBezTo>
                    <a:pt x="6571" y="12929"/>
                    <a:pt x="6038" y="11224"/>
                    <a:pt x="5905" y="9625"/>
                  </a:cubicBezTo>
                  <a:cubicBezTo>
                    <a:pt x="5691" y="6561"/>
                    <a:pt x="6571" y="299"/>
                    <a:pt x="5985" y="6"/>
                  </a:cubicBezTo>
                  <a:cubicBezTo>
                    <a:pt x="5955" y="3"/>
                    <a:pt x="5927" y="1"/>
                    <a:pt x="5900" y="1"/>
                  </a:cubicBezTo>
                  <a:close/>
                </a:path>
              </a:pathLst>
            </a:custGeom>
            <a:solidFill>
              <a:srgbClr val="A574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907661" y="930426"/>
              <a:ext cx="154872" cy="252919"/>
            </a:xfrm>
            <a:custGeom>
              <a:avLst/>
              <a:gdLst/>
              <a:ahLst/>
              <a:cxnLst/>
              <a:rect l="l" t="t" r="r" b="b"/>
              <a:pathLst>
                <a:path w="4050" h="6614" extrusionOk="0">
                  <a:moveTo>
                    <a:pt x="3516" y="0"/>
                  </a:moveTo>
                  <a:cubicBezTo>
                    <a:pt x="3492" y="0"/>
                    <a:pt x="3466" y="4"/>
                    <a:pt x="3437" y="11"/>
                  </a:cubicBezTo>
                  <a:cubicBezTo>
                    <a:pt x="3011" y="144"/>
                    <a:pt x="2638" y="970"/>
                    <a:pt x="2452" y="1316"/>
                  </a:cubicBezTo>
                  <a:cubicBezTo>
                    <a:pt x="2185" y="1796"/>
                    <a:pt x="1785" y="2409"/>
                    <a:pt x="1759" y="2968"/>
                  </a:cubicBezTo>
                  <a:cubicBezTo>
                    <a:pt x="1439" y="3075"/>
                    <a:pt x="1119" y="3075"/>
                    <a:pt x="853" y="3261"/>
                  </a:cubicBezTo>
                  <a:cubicBezTo>
                    <a:pt x="240" y="3741"/>
                    <a:pt x="0" y="4993"/>
                    <a:pt x="107" y="5713"/>
                  </a:cubicBezTo>
                  <a:lnTo>
                    <a:pt x="453" y="6486"/>
                  </a:lnTo>
                  <a:cubicBezTo>
                    <a:pt x="570" y="6564"/>
                    <a:pt x="701" y="6613"/>
                    <a:pt x="837" y="6613"/>
                  </a:cubicBezTo>
                  <a:cubicBezTo>
                    <a:pt x="886" y="6613"/>
                    <a:pt x="936" y="6606"/>
                    <a:pt x="986" y="6592"/>
                  </a:cubicBezTo>
                  <a:cubicBezTo>
                    <a:pt x="1919" y="6512"/>
                    <a:pt x="2638" y="5233"/>
                    <a:pt x="2984" y="4487"/>
                  </a:cubicBezTo>
                  <a:cubicBezTo>
                    <a:pt x="3384" y="3661"/>
                    <a:pt x="3624" y="2808"/>
                    <a:pt x="3731" y="1902"/>
                  </a:cubicBezTo>
                  <a:cubicBezTo>
                    <a:pt x="3756" y="1597"/>
                    <a:pt x="4049" y="0"/>
                    <a:pt x="3516" y="0"/>
                  </a:cubicBezTo>
                  <a:close/>
                </a:path>
              </a:pathLst>
            </a:custGeom>
            <a:solidFill>
              <a:srgbClr val="A574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4200080" y="1666464"/>
              <a:ext cx="704113" cy="702086"/>
            </a:xfrm>
            <a:custGeom>
              <a:avLst/>
              <a:gdLst/>
              <a:ahLst/>
              <a:cxnLst/>
              <a:rect l="l" t="t" r="r" b="b"/>
              <a:pathLst>
                <a:path w="18413" h="18360" extrusionOk="0">
                  <a:moveTo>
                    <a:pt x="1573" y="1"/>
                  </a:moveTo>
                  <a:cubicBezTo>
                    <a:pt x="1359" y="187"/>
                    <a:pt x="986" y="1333"/>
                    <a:pt x="880" y="1600"/>
                  </a:cubicBezTo>
                  <a:cubicBezTo>
                    <a:pt x="587" y="2426"/>
                    <a:pt x="267" y="2932"/>
                    <a:pt x="1" y="3785"/>
                  </a:cubicBezTo>
                  <a:cubicBezTo>
                    <a:pt x="1093" y="4531"/>
                    <a:pt x="4877" y="5250"/>
                    <a:pt x="5010" y="5650"/>
                  </a:cubicBezTo>
                  <a:cubicBezTo>
                    <a:pt x="5010" y="5650"/>
                    <a:pt x="4211" y="14496"/>
                    <a:pt x="3731" y="17267"/>
                  </a:cubicBezTo>
                  <a:cubicBezTo>
                    <a:pt x="6422" y="18173"/>
                    <a:pt x="8501" y="18307"/>
                    <a:pt x="11325" y="18360"/>
                  </a:cubicBezTo>
                  <a:cubicBezTo>
                    <a:pt x="12204" y="18360"/>
                    <a:pt x="13110" y="18173"/>
                    <a:pt x="13990" y="18173"/>
                  </a:cubicBezTo>
                  <a:cubicBezTo>
                    <a:pt x="14332" y="18173"/>
                    <a:pt x="14675" y="18241"/>
                    <a:pt x="15008" y="18241"/>
                  </a:cubicBezTo>
                  <a:cubicBezTo>
                    <a:pt x="15141" y="18241"/>
                    <a:pt x="15272" y="18230"/>
                    <a:pt x="15402" y="18200"/>
                  </a:cubicBezTo>
                  <a:cubicBezTo>
                    <a:pt x="15482" y="15242"/>
                    <a:pt x="14869" y="11379"/>
                    <a:pt x="14869" y="8421"/>
                  </a:cubicBezTo>
                  <a:lnTo>
                    <a:pt x="14869" y="8421"/>
                  </a:lnTo>
                  <a:cubicBezTo>
                    <a:pt x="15135" y="8847"/>
                    <a:pt x="15855" y="10393"/>
                    <a:pt x="15855" y="10393"/>
                  </a:cubicBezTo>
                  <a:cubicBezTo>
                    <a:pt x="15872" y="10395"/>
                    <a:pt x="15891" y="10397"/>
                    <a:pt x="15911" y="10397"/>
                  </a:cubicBezTo>
                  <a:cubicBezTo>
                    <a:pt x="16294" y="10397"/>
                    <a:pt x="17171" y="9929"/>
                    <a:pt x="17374" y="9727"/>
                  </a:cubicBezTo>
                  <a:cubicBezTo>
                    <a:pt x="17827" y="9300"/>
                    <a:pt x="18173" y="8794"/>
                    <a:pt x="18386" y="8234"/>
                  </a:cubicBezTo>
                  <a:cubicBezTo>
                    <a:pt x="18413" y="8048"/>
                    <a:pt x="17800" y="7568"/>
                    <a:pt x="17374" y="7035"/>
                  </a:cubicBezTo>
                  <a:cubicBezTo>
                    <a:pt x="16408" y="5740"/>
                    <a:pt x="14935" y="2992"/>
                    <a:pt x="12952" y="2992"/>
                  </a:cubicBezTo>
                  <a:cubicBezTo>
                    <a:pt x="12855" y="2992"/>
                    <a:pt x="12757" y="2998"/>
                    <a:pt x="12657" y="3012"/>
                  </a:cubicBezTo>
                  <a:cubicBezTo>
                    <a:pt x="12231" y="3118"/>
                    <a:pt x="12178" y="3385"/>
                    <a:pt x="11805" y="3625"/>
                  </a:cubicBezTo>
                  <a:cubicBezTo>
                    <a:pt x="11432" y="3838"/>
                    <a:pt x="11005" y="3944"/>
                    <a:pt x="10552" y="3971"/>
                  </a:cubicBezTo>
                  <a:cubicBezTo>
                    <a:pt x="10325" y="3995"/>
                    <a:pt x="10109" y="4012"/>
                    <a:pt x="9904" y="4012"/>
                  </a:cubicBezTo>
                  <a:cubicBezTo>
                    <a:pt x="9193" y="4012"/>
                    <a:pt x="8615" y="3806"/>
                    <a:pt x="8181" y="2959"/>
                  </a:cubicBezTo>
                  <a:lnTo>
                    <a:pt x="7648" y="2212"/>
                  </a:lnTo>
                  <a:cubicBezTo>
                    <a:pt x="5996" y="1893"/>
                    <a:pt x="4584" y="1200"/>
                    <a:pt x="2878" y="587"/>
                  </a:cubicBezTo>
                  <a:cubicBezTo>
                    <a:pt x="2479" y="427"/>
                    <a:pt x="1573" y="1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4345774" y="1707534"/>
              <a:ext cx="117244" cy="300337"/>
            </a:xfrm>
            <a:custGeom>
              <a:avLst/>
              <a:gdLst/>
              <a:ahLst/>
              <a:cxnLst/>
              <a:rect l="l" t="t" r="r" b="b"/>
              <a:pathLst>
                <a:path w="3066" h="7854" extrusionOk="0">
                  <a:moveTo>
                    <a:pt x="1715" y="1"/>
                  </a:moveTo>
                  <a:cubicBezTo>
                    <a:pt x="1644" y="1"/>
                    <a:pt x="1579" y="15"/>
                    <a:pt x="1520" y="46"/>
                  </a:cubicBezTo>
                  <a:cubicBezTo>
                    <a:pt x="694" y="499"/>
                    <a:pt x="294" y="1751"/>
                    <a:pt x="187" y="2604"/>
                  </a:cubicBezTo>
                  <a:cubicBezTo>
                    <a:pt x="54" y="3590"/>
                    <a:pt x="1" y="4576"/>
                    <a:pt x="81" y="5562"/>
                  </a:cubicBezTo>
                  <a:cubicBezTo>
                    <a:pt x="107" y="6228"/>
                    <a:pt x="134" y="7374"/>
                    <a:pt x="720" y="7853"/>
                  </a:cubicBezTo>
                  <a:cubicBezTo>
                    <a:pt x="1040" y="6574"/>
                    <a:pt x="1067" y="5295"/>
                    <a:pt x="1573" y="4016"/>
                  </a:cubicBezTo>
                  <a:cubicBezTo>
                    <a:pt x="1999" y="2844"/>
                    <a:pt x="2266" y="1991"/>
                    <a:pt x="3038" y="952"/>
                  </a:cubicBezTo>
                  <a:lnTo>
                    <a:pt x="3065" y="952"/>
                  </a:lnTo>
                  <a:cubicBezTo>
                    <a:pt x="2857" y="627"/>
                    <a:pt x="2184" y="1"/>
                    <a:pt x="17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4694252" y="1761796"/>
              <a:ext cx="97856" cy="337774"/>
            </a:xfrm>
            <a:custGeom>
              <a:avLst/>
              <a:gdLst/>
              <a:ahLst/>
              <a:cxnLst/>
              <a:rect l="l" t="t" r="r" b="b"/>
              <a:pathLst>
                <a:path w="2559" h="8833" extrusionOk="0">
                  <a:moveTo>
                    <a:pt x="477" y="0"/>
                  </a:moveTo>
                  <a:cubicBezTo>
                    <a:pt x="347" y="0"/>
                    <a:pt x="242" y="26"/>
                    <a:pt x="187" y="92"/>
                  </a:cubicBezTo>
                  <a:cubicBezTo>
                    <a:pt x="1" y="812"/>
                    <a:pt x="1599" y="7766"/>
                    <a:pt x="2266" y="8832"/>
                  </a:cubicBezTo>
                  <a:cubicBezTo>
                    <a:pt x="2505" y="8806"/>
                    <a:pt x="2559" y="519"/>
                    <a:pt x="1866" y="386"/>
                  </a:cubicBezTo>
                  <a:cubicBezTo>
                    <a:pt x="1866" y="386"/>
                    <a:pt x="978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4432387" y="1717247"/>
              <a:ext cx="139652" cy="152042"/>
            </a:xfrm>
            <a:custGeom>
              <a:avLst/>
              <a:gdLst/>
              <a:ahLst/>
              <a:cxnLst/>
              <a:rect l="l" t="t" r="r" b="b"/>
              <a:pathLst>
                <a:path w="3652" h="3976" extrusionOk="0">
                  <a:moveTo>
                    <a:pt x="2272" y="0"/>
                  </a:moveTo>
                  <a:cubicBezTo>
                    <a:pt x="1719" y="0"/>
                    <a:pt x="959" y="299"/>
                    <a:pt x="747" y="725"/>
                  </a:cubicBezTo>
                  <a:cubicBezTo>
                    <a:pt x="1" y="2057"/>
                    <a:pt x="1226" y="3389"/>
                    <a:pt x="2372" y="3975"/>
                  </a:cubicBezTo>
                  <a:cubicBezTo>
                    <a:pt x="2745" y="3496"/>
                    <a:pt x="3172" y="3069"/>
                    <a:pt x="3651" y="2696"/>
                  </a:cubicBezTo>
                  <a:cubicBezTo>
                    <a:pt x="3385" y="2483"/>
                    <a:pt x="2052" y="1231"/>
                    <a:pt x="2825" y="1071"/>
                  </a:cubicBezTo>
                  <a:lnTo>
                    <a:pt x="2772" y="138"/>
                  </a:lnTo>
                  <a:cubicBezTo>
                    <a:pt x="2662" y="43"/>
                    <a:pt x="2482" y="0"/>
                    <a:pt x="2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4572994" y="1726577"/>
              <a:ext cx="164088" cy="168180"/>
            </a:xfrm>
            <a:custGeom>
              <a:avLst/>
              <a:gdLst/>
              <a:ahLst/>
              <a:cxnLst/>
              <a:rect l="l" t="t" r="r" b="b"/>
              <a:pathLst>
                <a:path w="4291" h="4398" extrusionOk="0">
                  <a:moveTo>
                    <a:pt x="1973" y="1"/>
                  </a:moveTo>
                  <a:lnTo>
                    <a:pt x="2026" y="81"/>
                  </a:lnTo>
                  <a:cubicBezTo>
                    <a:pt x="1999" y="1253"/>
                    <a:pt x="1173" y="2239"/>
                    <a:pt x="1" y="2452"/>
                  </a:cubicBezTo>
                  <a:cubicBezTo>
                    <a:pt x="241" y="2825"/>
                    <a:pt x="960" y="4344"/>
                    <a:pt x="1386" y="4398"/>
                  </a:cubicBezTo>
                  <a:cubicBezTo>
                    <a:pt x="1391" y="4398"/>
                    <a:pt x="1395" y="4398"/>
                    <a:pt x="1399" y="4398"/>
                  </a:cubicBezTo>
                  <a:cubicBezTo>
                    <a:pt x="1808" y="4398"/>
                    <a:pt x="2854" y="3143"/>
                    <a:pt x="3065" y="2932"/>
                  </a:cubicBezTo>
                  <a:cubicBezTo>
                    <a:pt x="3598" y="2346"/>
                    <a:pt x="4291" y="1653"/>
                    <a:pt x="3651" y="934"/>
                  </a:cubicBezTo>
                  <a:cubicBezTo>
                    <a:pt x="3198" y="481"/>
                    <a:pt x="2612" y="134"/>
                    <a:pt x="19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4132817" y="1331255"/>
              <a:ext cx="80533" cy="73383"/>
            </a:xfrm>
            <a:custGeom>
              <a:avLst/>
              <a:gdLst/>
              <a:ahLst/>
              <a:cxnLst/>
              <a:rect l="l" t="t" r="r" b="b"/>
              <a:pathLst>
                <a:path w="2106" h="1919" extrusionOk="0">
                  <a:moveTo>
                    <a:pt x="454" y="0"/>
                  </a:moveTo>
                  <a:cubicBezTo>
                    <a:pt x="374" y="0"/>
                    <a:pt x="321" y="0"/>
                    <a:pt x="241" y="27"/>
                  </a:cubicBezTo>
                  <a:cubicBezTo>
                    <a:pt x="187" y="27"/>
                    <a:pt x="134" y="54"/>
                    <a:pt x="107" y="107"/>
                  </a:cubicBezTo>
                  <a:lnTo>
                    <a:pt x="1" y="187"/>
                  </a:lnTo>
                  <a:lnTo>
                    <a:pt x="134" y="134"/>
                  </a:lnTo>
                  <a:lnTo>
                    <a:pt x="267" y="134"/>
                  </a:lnTo>
                  <a:cubicBezTo>
                    <a:pt x="321" y="134"/>
                    <a:pt x="374" y="187"/>
                    <a:pt x="427" y="187"/>
                  </a:cubicBezTo>
                  <a:cubicBezTo>
                    <a:pt x="481" y="214"/>
                    <a:pt x="534" y="240"/>
                    <a:pt x="614" y="267"/>
                  </a:cubicBezTo>
                  <a:cubicBezTo>
                    <a:pt x="667" y="320"/>
                    <a:pt x="720" y="373"/>
                    <a:pt x="774" y="427"/>
                  </a:cubicBezTo>
                  <a:cubicBezTo>
                    <a:pt x="827" y="480"/>
                    <a:pt x="907" y="533"/>
                    <a:pt x="960" y="613"/>
                  </a:cubicBezTo>
                  <a:cubicBezTo>
                    <a:pt x="1013" y="667"/>
                    <a:pt x="1067" y="746"/>
                    <a:pt x="1120" y="800"/>
                  </a:cubicBezTo>
                  <a:cubicBezTo>
                    <a:pt x="1360" y="1093"/>
                    <a:pt x="1573" y="1386"/>
                    <a:pt x="1760" y="1599"/>
                  </a:cubicBezTo>
                  <a:cubicBezTo>
                    <a:pt x="1866" y="1706"/>
                    <a:pt x="1973" y="1812"/>
                    <a:pt x="2106" y="1919"/>
                  </a:cubicBezTo>
                  <a:cubicBezTo>
                    <a:pt x="2106" y="1919"/>
                    <a:pt x="2026" y="1732"/>
                    <a:pt x="1919" y="1493"/>
                  </a:cubicBezTo>
                  <a:cubicBezTo>
                    <a:pt x="1760" y="1173"/>
                    <a:pt x="1573" y="880"/>
                    <a:pt x="1360" y="613"/>
                  </a:cubicBezTo>
                  <a:cubicBezTo>
                    <a:pt x="1253" y="453"/>
                    <a:pt x="1093" y="320"/>
                    <a:pt x="960" y="214"/>
                  </a:cubicBezTo>
                  <a:cubicBezTo>
                    <a:pt x="880" y="160"/>
                    <a:pt x="800" y="107"/>
                    <a:pt x="720" y="80"/>
                  </a:cubicBezTo>
                  <a:cubicBezTo>
                    <a:pt x="640" y="27"/>
                    <a:pt x="534" y="0"/>
                    <a:pt x="454" y="0"/>
                  </a:cubicBezTo>
                  <a:close/>
                </a:path>
              </a:pathLst>
            </a:custGeom>
            <a:solidFill>
              <a:srgbClr val="8F5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4644350" y="1281314"/>
              <a:ext cx="80533" cy="116632"/>
            </a:xfrm>
            <a:custGeom>
              <a:avLst/>
              <a:gdLst/>
              <a:ahLst/>
              <a:cxnLst/>
              <a:rect l="l" t="t" r="r" b="b"/>
              <a:pathLst>
                <a:path w="2106" h="3050" extrusionOk="0">
                  <a:moveTo>
                    <a:pt x="0" y="1"/>
                  </a:moveTo>
                  <a:lnTo>
                    <a:pt x="0" y="1"/>
                  </a:lnTo>
                  <a:cubicBezTo>
                    <a:pt x="27" y="214"/>
                    <a:pt x="0" y="400"/>
                    <a:pt x="0" y="640"/>
                  </a:cubicBezTo>
                  <a:cubicBezTo>
                    <a:pt x="0" y="773"/>
                    <a:pt x="27" y="880"/>
                    <a:pt x="53" y="987"/>
                  </a:cubicBezTo>
                  <a:cubicBezTo>
                    <a:pt x="53" y="1040"/>
                    <a:pt x="80" y="1120"/>
                    <a:pt x="107" y="1173"/>
                  </a:cubicBezTo>
                  <a:lnTo>
                    <a:pt x="133" y="1200"/>
                  </a:lnTo>
                  <a:lnTo>
                    <a:pt x="160" y="1253"/>
                  </a:lnTo>
                  <a:cubicBezTo>
                    <a:pt x="187" y="1280"/>
                    <a:pt x="213" y="1306"/>
                    <a:pt x="240" y="1306"/>
                  </a:cubicBezTo>
                  <a:cubicBezTo>
                    <a:pt x="267" y="1360"/>
                    <a:pt x="346" y="1386"/>
                    <a:pt x="400" y="1413"/>
                  </a:cubicBezTo>
                  <a:cubicBezTo>
                    <a:pt x="453" y="1440"/>
                    <a:pt x="506" y="1466"/>
                    <a:pt x="586" y="1493"/>
                  </a:cubicBezTo>
                  <a:cubicBezTo>
                    <a:pt x="693" y="1493"/>
                    <a:pt x="799" y="1520"/>
                    <a:pt x="906" y="1520"/>
                  </a:cubicBezTo>
                  <a:cubicBezTo>
                    <a:pt x="1013" y="1546"/>
                    <a:pt x="1119" y="1546"/>
                    <a:pt x="1199" y="1573"/>
                  </a:cubicBezTo>
                  <a:cubicBezTo>
                    <a:pt x="1252" y="1573"/>
                    <a:pt x="1279" y="1599"/>
                    <a:pt x="1332" y="1626"/>
                  </a:cubicBezTo>
                  <a:cubicBezTo>
                    <a:pt x="1359" y="1626"/>
                    <a:pt x="1386" y="1653"/>
                    <a:pt x="1412" y="1679"/>
                  </a:cubicBezTo>
                  <a:cubicBezTo>
                    <a:pt x="1492" y="1733"/>
                    <a:pt x="1572" y="1813"/>
                    <a:pt x="1652" y="1893"/>
                  </a:cubicBezTo>
                  <a:cubicBezTo>
                    <a:pt x="1679" y="1919"/>
                    <a:pt x="1705" y="1973"/>
                    <a:pt x="1732" y="2026"/>
                  </a:cubicBezTo>
                  <a:cubicBezTo>
                    <a:pt x="1759" y="2052"/>
                    <a:pt x="1785" y="2106"/>
                    <a:pt x="1785" y="2132"/>
                  </a:cubicBezTo>
                  <a:cubicBezTo>
                    <a:pt x="1785" y="2159"/>
                    <a:pt x="1785" y="2159"/>
                    <a:pt x="1785" y="2186"/>
                  </a:cubicBezTo>
                  <a:cubicBezTo>
                    <a:pt x="1785" y="2212"/>
                    <a:pt x="1785" y="2212"/>
                    <a:pt x="1785" y="2239"/>
                  </a:cubicBezTo>
                  <a:cubicBezTo>
                    <a:pt x="1785" y="2266"/>
                    <a:pt x="1732" y="2319"/>
                    <a:pt x="1732" y="2346"/>
                  </a:cubicBezTo>
                  <a:cubicBezTo>
                    <a:pt x="1705" y="2372"/>
                    <a:pt x="1679" y="2426"/>
                    <a:pt x="1652" y="2452"/>
                  </a:cubicBezTo>
                  <a:cubicBezTo>
                    <a:pt x="1599" y="2479"/>
                    <a:pt x="1572" y="2505"/>
                    <a:pt x="1519" y="2559"/>
                  </a:cubicBezTo>
                  <a:cubicBezTo>
                    <a:pt x="1439" y="2612"/>
                    <a:pt x="1332" y="2665"/>
                    <a:pt x="1252" y="2719"/>
                  </a:cubicBezTo>
                  <a:cubicBezTo>
                    <a:pt x="1146" y="2745"/>
                    <a:pt x="1039" y="2799"/>
                    <a:pt x="933" y="2825"/>
                  </a:cubicBezTo>
                  <a:cubicBezTo>
                    <a:pt x="720" y="2905"/>
                    <a:pt x="480" y="2985"/>
                    <a:pt x="267" y="3038"/>
                  </a:cubicBezTo>
                  <a:cubicBezTo>
                    <a:pt x="337" y="3046"/>
                    <a:pt x="407" y="3049"/>
                    <a:pt x="477" y="3049"/>
                  </a:cubicBezTo>
                  <a:cubicBezTo>
                    <a:pt x="647" y="3049"/>
                    <a:pt x="816" y="3031"/>
                    <a:pt x="986" y="3012"/>
                  </a:cubicBezTo>
                  <a:cubicBezTo>
                    <a:pt x="1226" y="2958"/>
                    <a:pt x="1439" y="2878"/>
                    <a:pt x="1679" y="2772"/>
                  </a:cubicBezTo>
                  <a:cubicBezTo>
                    <a:pt x="1732" y="2745"/>
                    <a:pt x="1785" y="2719"/>
                    <a:pt x="1839" y="2665"/>
                  </a:cubicBezTo>
                  <a:cubicBezTo>
                    <a:pt x="1892" y="2612"/>
                    <a:pt x="1945" y="2559"/>
                    <a:pt x="1999" y="2505"/>
                  </a:cubicBezTo>
                  <a:cubicBezTo>
                    <a:pt x="2025" y="2452"/>
                    <a:pt x="2052" y="2372"/>
                    <a:pt x="2078" y="2292"/>
                  </a:cubicBezTo>
                  <a:lnTo>
                    <a:pt x="2105" y="2186"/>
                  </a:lnTo>
                  <a:lnTo>
                    <a:pt x="2105" y="2079"/>
                  </a:lnTo>
                  <a:cubicBezTo>
                    <a:pt x="2078" y="1999"/>
                    <a:pt x="2052" y="1919"/>
                    <a:pt x="2025" y="1866"/>
                  </a:cubicBezTo>
                  <a:cubicBezTo>
                    <a:pt x="1999" y="1786"/>
                    <a:pt x="1945" y="1733"/>
                    <a:pt x="1919" y="1706"/>
                  </a:cubicBezTo>
                  <a:cubicBezTo>
                    <a:pt x="1812" y="1599"/>
                    <a:pt x="1732" y="1493"/>
                    <a:pt x="1625" y="1413"/>
                  </a:cubicBezTo>
                  <a:cubicBezTo>
                    <a:pt x="1572" y="1386"/>
                    <a:pt x="1519" y="1333"/>
                    <a:pt x="1466" y="1306"/>
                  </a:cubicBezTo>
                  <a:cubicBezTo>
                    <a:pt x="1386" y="1280"/>
                    <a:pt x="1332" y="1253"/>
                    <a:pt x="1279" y="1253"/>
                  </a:cubicBezTo>
                  <a:cubicBezTo>
                    <a:pt x="1173" y="1226"/>
                    <a:pt x="1039" y="1200"/>
                    <a:pt x="933" y="1200"/>
                  </a:cubicBezTo>
                  <a:lnTo>
                    <a:pt x="640" y="1200"/>
                  </a:lnTo>
                  <a:cubicBezTo>
                    <a:pt x="586" y="1173"/>
                    <a:pt x="533" y="1173"/>
                    <a:pt x="506" y="1173"/>
                  </a:cubicBezTo>
                  <a:cubicBezTo>
                    <a:pt x="453" y="1147"/>
                    <a:pt x="426" y="1147"/>
                    <a:pt x="400" y="1120"/>
                  </a:cubicBezTo>
                  <a:cubicBezTo>
                    <a:pt x="373" y="1120"/>
                    <a:pt x="346" y="1093"/>
                    <a:pt x="346" y="1067"/>
                  </a:cubicBezTo>
                  <a:lnTo>
                    <a:pt x="320" y="1067"/>
                  </a:lnTo>
                  <a:lnTo>
                    <a:pt x="320" y="1040"/>
                  </a:lnTo>
                  <a:cubicBezTo>
                    <a:pt x="293" y="987"/>
                    <a:pt x="267" y="960"/>
                    <a:pt x="267" y="907"/>
                  </a:cubicBezTo>
                  <a:cubicBezTo>
                    <a:pt x="213" y="827"/>
                    <a:pt x="187" y="720"/>
                    <a:pt x="187" y="614"/>
                  </a:cubicBezTo>
                  <a:cubicBezTo>
                    <a:pt x="133" y="400"/>
                    <a:pt x="80" y="187"/>
                    <a:pt x="0" y="1"/>
                  </a:cubicBezTo>
                  <a:close/>
                </a:path>
              </a:pathLst>
            </a:custGeom>
            <a:solidFill>
              <a:srgbClr val="8F5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4408296" y="1016962"/>
              <a:ext cx="60878" cy="44358"/>
            </a:xfrm>
            <a:custGeom>
              <a:avLst/>
              <a:gdLst/>
              <a:ahLst/>
              <a:cxnLst/>
              <a:rect l="l" t="t" r="r" b="b"/>
              <a:pathLst>
                <a:path w="1592" h="1160" extrusionOk="0">
                  <a:moveTo>
                    <a:pt x="1244" y="1"/>
                  </a:moveTo>
                  <a:cubicBezTo>
                    <a:pt x="807" y="1"/>
                    <a:pt x="1" y="477"/>
                    <a:pt x="71" y="918"/>
                  </a:cubicBezTo>
                  <a:cubicBezTo>
                    <a:pt x="93" y="1092"/>
                    <a:pt x="193" y="1160"/>
                    <a:pt x="331" y="1160"/>
                  </a:cubicBezTo>
                  <a:cubicBezTo>
                    <a:pt x="700" y="1160"/>
                    <a:pt x="1340" y="672"/>
                    <a:pt x="1457" y="439"/>
                  </a:cubicBezTo>
                  <a:cubicBezTo>
                    <a:pt x="1592" y="124"/>
                    <a:pt x="1466" y="1"/>
                    <a:pt x="1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4861016" y="1095966"/>
              <a:ext cx="54416" cy="53727"/>
            </a:xfrm>
            <a:custGeom>
              <a:avLst/>
              <a:gdLst/>
              <a:ahLst/>
              <a:cxnLst/>
              <a:rect l="l" t="t" r="r" b="b"/>
              <a:pathLst>
                <a:path w="1423" h="1405" extrusionOk="0">
                  <a:moveTo>
                    <a:pt x="234" y="1"/>
                  </a:moveTo>
                  <a:cubicBezTo>
                    <a:pt x="90" y="1"/>
                    <a:pt x="0" y="106"/>
                    <a:pt x="36" y="371"/>
                  </a:cubicBezTo>
                  <a:cubicBezTo>
                    <a:pt x="79" y="645"/>
                    <a:pt x="605" y="1404"/>
                    <a:pt x="968" y="1404"/>
                  </a:cubicBezTo>
                  <a:cubicBezTo>
                    <a:pt x="1064" y="1404"/>
                    <a:pt x="1148" y="1352"/>
                    <a:pt x="1209" y="1224"/>
                  </a:cubicBezTo>
                  <a:cubicBezTo>
                    <a:pt x="1423" y="776"/>
                    <a:pt x="627" y="1"/>
                    <a:pt x="2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" name="Google Shape;192;p8"/>
            <p:cNvSpPr/>
            <p:nvPr/>
          </p:nvSpPr>
          <p:spPr>
            <a:xfrm>
              <a:off x="4431392" y="1228084"/>
              <a:ext cx="52006" cy="49291"/>
            </a:xfrm>
            <a:custGeom>
              <a:avLst/>
              <a:gdLst/>
              <a:ahLst/>
              <a:cxnLst/>
              <a:rect l="l" t="t" r="r" b="b"/>
              <a:pathLst>
                <a:path w="1360" h="1289" extrusionOk="0">
                  <a:moveTo>
                    <a:pt x="702" y="0"/>
                  </a:moveTo>
                  <a:cubicBezTo>
                    <a:pt x="672" y="0"/>
                    <a:pt x="643" y="3"/>
                    <a:pt x="613" y="7"/>
                  </a:cubicBezTo>
                  <a:cubicBezTo>
                    <a:pt x="240" y="34"/>
                    <a:pt x="0" y="354"/>
                    <a:pt x="27" y="700"/>
                  </a:cubicBezTo>
                  <a:cubicBezTo>
                    <a:pt x="77" y="1054"/>
                    <a:pt x="368" y="1288"/>
                    <a:pt x="694" y="1288"/>
                  </a:cubicBezTo>
                  <a:cubicBezTo>
                    <a:pt x="711" y="1288"/>
                    <a:pt x="729" y="1288"/>
                    <a:pt x="746" y="1286"/>
                  </a:cubicBezTo>
                  <a:cubicBezTo>
                    <a:pt x="1093" y="1260"/>
                    <a:pt x="1359" y="940"/>
                    <a:pt x="1306" y="567"/>
                  </a:cubicBezTo>
                  <a:cubicBezTo>
                    <a:pt x="1281" y="250"/>
                    <a:pt x="1012" y="0"/>
                    <a:pt x="7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" name="Google Shape;193;p8"/>
            <p:cNvSpPr/>
            <p:nvPr/>
          </p:nvSpPr>
          <p:spPr>
            <a:xfrm>
              <a:off x="4800215" y="1275119"/>
              <a:ext cx="52006" cy="49291"/>
            </a:xfrm>
            <a:custGeom>
              <a:avLst/>
              <a:gdLst/>
              <a:ahLst/>
              <a:cxnLst/>
              <a:rect l="l" t="t" r="r" b="b"/>
              <a:pathLst>
                <a:path w="1360" h="1289" extrusionOk="0">
                  <a:moveTo>
                    <a:pt x="670" y="1"/>
                  </a:moveTo>
                  <a:cubicBezTo>
                    <a:pt x="651" y="1"/>
                    <a:pt x="633" y="2"/>
                    <a:pt x="614" y="3"/>
                  </a:cubicBezTo>
                  <a:cubicBezTo>
                    <a:pt x="267" y="30"/>
                    <a:pt x="1" y="349"/>
                    <a:pt x="54" y="722"/>
                  </a:cubicBezTo>
                  <a:cubicBezTo>
                    <a:pt x="79" y="1039"/>
                    <a:pt x="348" y="1289"/>
                    <a:pt x="679" y="1289"/>
                  </a:cubicBezTo>
                  <a:cubicBezTo>
                    <a:pt x="710" y="1289"/>
                    <a:pt x="742" y="1286"/>
                    <a:pt x="774" y="1282"/>
                  </a:cubicBezTo>
                  <a:cubicBezTo>
                    <a:pt x="1120" y="1255"/>
                    <a:pt x="1360" y="935"/>
                    <a:pt x="1333" y="589"/>
                  </a:cubicBezTo>
                  <a:cubicBezTo>
                    <a:pt x="1308" y="235"/>
                    <a:pt x="1018" y="1"/>
                    <a:pt x="6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" name="Google Shape;194;p8"/>
            <p:cNvSpPr/>
            <p:nvPr/>
          </p:nvSpPr>
          <p:spPr>
            <a:xfrm>
              <a:off x="4452768" y="1498171"/>
              <a:ext cx="261906" cy="98315"/>
            </a:xfrm>
            <a:custGeom>
              <a:avLst/>
              <a:gdLst/>
              <a:ahLst/>
              <a:cxnLst/>
              <a:rect l="l" t="t" r="r" b="b"/>
              <a:pathLst>
                <a:path w="6849" h="2571" extrusionOk="0">
                  <a:moveTo>
                    <a:pt x="1984" y="1"/>
                  </a:moveTo>
                  <a:cubicBezTo>
                    <a:pt x="1287" y="1"/>
                    <a:pt x="608" y="78"/>
                    <a:pt x="1" y="218"/>
                  </a:cubicBezTo>
                  <a:cubicBezTo>
                    <a:pt x="614" y="1364"/>
                    <a:pt x="1972" y="2244"/>
                    <a:pt x="3518" y="2537"/>
                  </a:cubicBezTo>
                  <a:cubicBezTo>
                    <a:pt x="3666" y="2559"/>
                    <a:pt x="3828" y="2570"/>
                    <a:pt x="4000" y="2570"/>
                  </a:cubicBezTo>
                  <a:cubicBezTo>
                    <a:pt x="4848" y="2570"/>
                    <a:pt x="5940" y="2300"/>
                    <a:pt x="6849" y="1791"/>
                  </a:cubicBezTo>
                  <a:cubicBezTo>
                    <a:pt x="5733" y="521"/>
                    <a:pt x="3797" y="1"/>
                    <a:pt x="1984" y="1"/>
                  </a:cubicBezTo>
                  <a:close/>
                </a:path>
              </a:pathLst>
            </a:custGeom>
            <a:solidFill>
              <a:srgbClr val="D17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" name="Google Shape;195;p8"/>
            <p:cNvSpPr/>
            <p:nvPr/>
          </p:nvSpPr>
          <p:spPr>
            <a:xfrm>
              <a:off x="4435446" y="1417868"/>
              <a:ext cx="346493" cy="148792"/>
            </a:xfrm>
            <a:custGeom>
              <a:avLst/>
              <a:gdLst/>
              <a:ahLst/>
              <a:cxnLst/>
              <a:rect l="l" t="t" r="r" b="b"/>
              <a:pathLst>
                <a:path w="9061" h="3891" extrusionOk="0">
                  <a:moveTo>
                    <a:pt x="294" y="0"/>
                  </a:moveTo>
                  <a:cubicBezTo>
                    <a:pt x="1" y="746"/>
                    <a:pt x="54" y="1599"/>
                    <a:pt x="454" y="2318"/>
                  </a:cubicBezTo>
                  <a:cubicBezTo>
                    <a:pt x="1081" y="2167"/>
                    <a:pt x="1779" y="2085"/>
                    <a:pt x="2492" y="2085"/>
                  </a:cubicBezTo>
                  <a:cubicBezTo>
                    <a:pt x="4292" y="2085"/>
                    <a:pt x="6187" y="2612"/>
                    <a:pt x="7275" y="3891"/>
                  </a:cubicBezTo>
                  <a:cubicBezTo>
                    <a:pt x="8288" y="3331"/>
                    <a:pt x="9060" y="2452"/>
                    <a:pt x="8980" y="1359"/>
                  </a:cubicBezTo>
                  <a:lnTo>
                    <a:pt x="8980" y="1359"/>
                  </a:lnTo>
                  <a:lnTo>
                    <a:pt x="8501" y="1386"/>
                  </a:lnTo>
                  <a:cubicBezTo>
                    <a:pt x="8067" y="2164"/>
                    <a:pt x="7375" y="2328"/>
                    <a:pt x="6541" y="2328"/>
                  </a:cubicBezTo>
                  <a:cubicBezTo>
                    <a:pt x="6147" y="2328"/>
                    <a:pt x="5722" y="2291"/>
                    <a:pt x="5277" y="2265"/>
                  </a:cubicBezTo>
                  <a:cubicBezTo>
                    <a:pt x="4024" y="2185"/>
                    <a:pt x="1493" y="1919"/>
                    <a:pt x="640" y="933"/>
                  </a:cubicBezTo>
                  <a:lnTo>
                    <a:pt x="587" y="933"/>
                  </a:lnTo>
                  <a:cubicBezTo>
                    <a:pt x="507" y="666"/>
                    <a:pt x="480" y="400"/>
                    <a:pt x="507" y="134"/>
                  </a:cubicBezTo>
                  <a:cubicBezTo>
                    <a:pt x="427" y="80"/>
                    <a:pt x="374" y="54"/>
                    <a:pt x="294" y="0"/>
                  </a:cubicBezTo>
                  <a:close/>
                </a:path>
              </a:pathLst>
            </a:custGeom>
            <a:solidFill>
              <a:srgbClr val="B0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" name="Google Shape;196;p8"/>
            <p:cNvSpPr/>
            <p:nvPr/>
          </p:nvSpPr>
          <p:spPr>
            <a:xfrm>
              <a:off x="4453801" y="1423986"/>
              <a:ext cx="306723" cy="83172"/>
            </a:xfrm>
            <a:custGeom>
              <a:avLst/>
              <a:gdLst/>
              <a:ahLst/>
              <a:cxnLst/>
              <a:rect l="l" t="t" r="r" b="b"/>
              <a:pathLst>
                <a:path w="8021" h="2175" extrusionOk="0">
                  <a:moveTo>
                    <a:pt x="27" y="0"/>
                  </a:moveTo>
                  <a:cubicBezTo>
                    <a:pt x="0" y="267"/>
                    <a:pt x="27" y="533"/>
                    <a:pt x="107" y="773"/>
                  </a:cubicBezTo>
                  <a:lnTo>
                    <a:pt x="160" y="773"/>
                  </a:lnTo>
                  <a:cubicBezTo>
                    <a:pt x="1040" y="1759"/>
                    <a:pt x="3544" y="2052"/>
                    <a:pt x="4823" y="2105"/>
                  </a:cubicBezTo>
                  <a:cubicBezTo>
                    <a:pt x="5291" y="2132"/>
                    <a:pt x="5737" y="2174"/>
                    <a:pt x="6147" y="2174"/>
                  </a:cubicBezTo>
                  <a:cubicBezTo>
                    <a:pt x="6951" y="2174"/>
                    <a:pt x="7615" y="2012"/>
                    <a:pt x="8021" y="1253"/>
                  </a:cubicBezTo>
                  <a:lnTo>
                    <a:pt x="8021" y="1253"/>
                  </a:lnTo>
                  <a:cubicBezTo>
                    <a:pt x="7391" y="1305"/>
                    <a:pt x="6682" y="1347"/>
                    <a:pt x="5932" y="1347"/>
                  </a:cubicBezTo>
                  <a:cubicBezTo>
                    <a:pt x="4014" y="1347"/>
                    <a:pt x="1828" y="1073"/>
                    <a:pt x="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" name="Google Shape;197;p8"/>
            <p:cNvSpPr/>
            <p:nvPr/>
          </p:nvSpPr>
          <p:spPr>
            <a:xfrm>
              <a:off x="4107349" y="561336"/>
              <a:ext cx="1098865" cy="916116"/>
            </a:xfrm>
            <a:custGeom>
              <a:avLst/>
              <a:gdLst/>
              <a:ahLst/>
              <a:cxnLst/>
              <a:rect l="l" t="t" r="r" b="b"/>
              <a:pathLst>
                <a:path w="28736" h="23957" extrusionOk="0">
                  <a:moveTo>
                    <a:pt x="17859" y="0"/>
                  </a:moveTo>
                  <a:cubicBezTo>
                    <a:pt x="16143" y="0"/>
                    <a:pt x="14295" y="945"/>
                    <a:pt x="13617" y="2495"/>
                  </a:cubicBezTo>
                  <a:cubicBezTo>
                    <a:pt x="12694" y="2085"/>
                    <a:pt x="11709" y="1880"/>
                    <a:pt x="10709" y="1880"/>
                  </a:cubicBezTo>
                  <a:cubicBezTo>
                    <a:pt x="10409" y="1880"/>
                    <a:pt x="10108" y="1898"/>
                    <a:pt x="9806" y="1935"/>
                  </a:cubicBezTo>
                  <a:cubicBezTo>
                    <a:pt x="8927" y="2069"/>
                    <a:pt x="6342" y="3161"/>
                    <a:pt x="6902" y="4467"/>
                  </a:cubicBezTo>
                  <a:cubicBezTo>
                    <a:pt x="6795" y="4461"/>
                    <a:pt x="6689" y="4458"/>
                    <a:pt x="6583" y="4458"/>
                  </a:cubicBezTo>
                  <a:cubicBezTo>
                    <a:pt x="5282" y="4458"/>
                    <a:pt x="4022" y="4908"/>
                    <a:pt x="3012" y="5746"/>
                  </a:cubicBezTo>
                  <a:cubicBezTo>
                    <a:pt x="2505" y="6199"/>
                    <a:pt x="1973" y="6865"/>
                    <a:pt x="1973" y="7638"/>
                  </a:cubicBezTo>
                  <a:cubicBezTo>
                    <a:pt x="1946" y="8437"/>
                    <a:pt x="2212" y="8197"/>
                    <a:pt x="1733" y="8810"/>
                  </a:cubicBezTo>
                  <a:cubicBezTo>
                    <a:pt x="1013" y="9609"/>
                    <a:pt x="214" y="10142"/>
                    <a:pt x="187" y="11315"/>
                  </a:cubicBezTo>
                  <a:cubicBezTo>
                    <a:pt x="187" y="12167"/>
                    <a:pt x="454" y="13766"/>
                    <a:pt x="1173" y="14352"/>
                  </a:cubicBezTo>
                  <a:cubicBezTo>
                    <a:pt x="880" y="14832"/>
                    <a:pt x="347" y="15098"/>
                    <a:pt x="214" y="15711"/>
                  </a:cubicBezTo>
                  <a:cubicBezTo>
                    <a:pt x="1" y="16431"/>
                    <a:pt x="294" y="17363"/>
                    <a:pt x="614" y="18029"/>
                  </a:cubicBezTo>
                  <a:cubicBezTo>
                    <a:pt x="853" y="18562"/>
                    <a:pt x="1306" y="19175"/>
                    <a:pt x="1866" y="19282"/>
                  </a:cubicBezTo>
                  <a:lnTo>
                    <a:pt x="2292" y="19628"/>
                  </a:lnTo>
                  <a:cubicBezTo>
                    <a:pt x="2696" y="20184"/>
                    <a:pt x="3113" y="20446"/>
                    <a:pt x="3431" y="20446"/>
                  </a:cubicBezTo>
                  <a:cubicBezTo>
                    <a:pt x="3892" y="20446"/>
                    <a:pt x="4148" y="19900"/>
                    <a:pt x="3864" y="18909"/>
                  </a:cubicBezTo>
                  <a:cubicBezTo>
                    <a:pt x="3625" y="17976"/>
                    <a:pt x="3731" y="18163"/>
                    <a:pt x="3971" y="17390"/>
                  </a:cubicBezTo>
                  <a:cubicBezTo>
                    <a:pt x="4264" y="16564"/>
                    <a:pt x="3998" y="15631"/>
                    <a:pt x="3305" y="15072"/>
                  </a:cubicBezTo>
                  <a:cubicBezTo>
                    <a:pt x="4877" y="14139"/>
                    <a:pt x="5357" y="11714"/>
                    <a:pt x="4397" y="10302"/>
                  </a:cubicBezTo>
                  <a:cubicBezTo>
                    <a:pt x="6156" y="10275"/>
                    <a:pt x="7968" y="9050"/>
                    <a:pt x="7755" y="7158"/>
                  </a:cubicBezTo>
                  <a:lnTo>
                    <a:pt x="7755" y="7158"/>
                  </a:lnTo>
                  <a:cubicBezTo>
                    <a:pt x="8670" y="7571"/>
                    <a:pt x="9764" y="7927"/>
                    <a:pt x="10808" y="7927"/>
                  </a:cubicBezTo>
                  <a:cubicBezTo>
                    <a:pt x="11649" y="7927"/>
                    <a:pt x="12457" y="7696"/>
                    <a:pt x="13110" y="7078"/>
                  </a:cubicBezTo>
                  <a:cubicBezTo>
                    <a:pt x="13556" y="7800"/>
                    <a:pt x="14273" y="8403"/>
                    <a:pt x="15084" y="8403"/>
                  </a:cubicBezTo>
                  <a:cubicBezTo>
                    <a:pt x="15292" y="8403"/>
                    <a:pt x="15505" y="8364"/>
                    <a:pt x="15722" y="8277"/>
                  </a:cubicBezTo>
                  <a:lnTo>
                    <a:pt x="15722" y="8277"/>
                  </a:lnTo>
                  <a:cubicBezTo>
                    <a:pt x="15189" y="9050"/>
                    <a:pt x="15029" y="9902"/>
                    <a:pt x="15828" y="10648"/>
                  </a:cubicBezTo>
                  <a:cubicBezTo>
                    <a:pt x="16112" y="10875"/>
                    <a:pt x="16660" y="11030"/>
                    <a:pt x="17166" y="11030"/>
                  </a:cubicBezTo>
                  <a:cubicBezTo>
                    <a:pt x="17850" y="11030"/>
                    <a:pt x="18456" y="10748"/>
                    <a:pt x="18226" y="9982"/>
                  </a:cubicBezTo>
                  <a:lnTo>
                    <a:pt x="18226" y="9982"/>
                  </a:lnTo>
                  <a:cubicBezTo>
                    <a:pt x="18367" y="10280"/>
                    <a:pt x="18664" y="10439"/>
                    <a:pt x="18967" y="10439"/>
                  </a:cubicBezTo>
                  <a:cubicBezTo>
                    <a:pt x="19179" y="10439"/>
                    <a:pt x="19394" y="10360"/>
                    <a:pt x="19559" y="10196"/>
                  </a:cubicBezTo>
                  <a:cubicBezTo>
                    <a:pt x="20118" y="9663"/>
                    <a:pt x="19879" y="8837"/>
                    <a:pt x="19559" y="8250"/>
                  </a:cubicBezTo>
                  <a:lnTo>
                    <a:pt x="19559" y="8250"/>
                  </a:lnTo>
                  <a:cubicBezTo>
                    <a:pt x="19895" y="8705"/>
                    <a:pt x="20381" y="8989"/>
                    <a:pt x="20888" y="8989"/>
                  </a:cubicBezTo>
                  <a:cubicBezTo>
                    <a:pt x="21183" y="8989"/>
                    <a:pt x="21486" y="8893"/>
                    <a:pt x="21770" y="8677"/>
                  </a:cubicBezTo>
                  <a:cubicBezTo>
                    <a:pt x="21957" y="10329"/>
                    <a:pt x="22650" y="12380"/>
                    <a:pt x="24515" y="12487"/>
                  </a:cubicBezTo>
                  <a:cubicBezTo>
                    <a:pt x="23023" y="13580"/>
                    <a:pt x="23476" y="15924"/>
                    <a:pt x="25154" y="16564"/>
                  </a:cubicBezTo>
                  <a:cubicBezTo>
                    <a:pt x="24382" y="17257"/>
                    <a:pt x="23396" y="17656"/>
                    <a:pt x="23289" y="18935"/>
                  </a:cubicBezTo>
                  <a:cubicBezTo>
                    <a:pt x="23263" y="19655"/>
                    <a:pt x="23662" y="21067"/>
                    <a:pt x="24595" y="21067"/>
                  </a:cubicBezTo>
                  <a:cubicBezTo>
                    <a:pt x="24222" y="21573"/>
                    <a:pt x="23129" y="23012"/>
                    <a:pt x="23396" y="23625"/>
                  </a:cubicBezTo>
                  <a:cubicBezTo>
                    <a:pt x="23480" y="23862"/>
                    <a:pt x="23651" y="23956"/>
                    <a:pt x="23854" y="23956"/>
                  </a:cubicBezTo>
                  <a:cubicBezTo>
                    <a:pt x="24358" y="23956"/>
                    <a:pt x="25055" y="23370"/>
                    <a:pt x="25074" y="22932"/>
                  </a:cubicBezTo>
                  <a:cubicBezTo>
                    <a:pt x="25980" y="22932"/>
                    <a:pt x="26327" y="21786"/>
                    <a:pt x="26753" y="21040"/>
                  </a:cubicBezTo>
                  <a:cubicBezTo>
                    <a:pt x="27286" y="20028"/>
                    <a:pt x="26993" y="19575"/>
                    <a:pt x="26780" y="18562"/>
                  </a:cubicBezTo>
                  <a:lnTo>
                    <a:pt x="26780" y="18562"/>
                  </a:lnTo>
                  <a:cubicBezTo>
                    <a:pt x="26840" y="18569"/>
                    <a:pt x="26899" y="18572"/>
                    <a:pt x="26956" y="18572"/>
                  </a:cubicBezTo>
                  <a:cubicBezTo>
                    <a:pt x="28727" y="18572"/>
                    <a:pt x="28736" y="15446"/>
                    <a:pt x="27419" y="14645"/>
                  </a:cubicBezTo>
                  <a:cubicBezTo>
                    <a:pt x="28512" y="13873"/>
                    <a:pt x="28725" y="12700"/>
                    <a:pt x="28405" y="11475"/>
                  </a:cubicBezTo>
                  <a:cubicBezTo>
                    <a:pt x="28112" y="10275"/>
                    <a:pt x="27286" y="10009"/>
                    <a:pt x="26194" y="9822"/>
                  </a:cubicBezTo>
                  <a:cubicBezTo>
                    <a:pt x="26700" y="8863"/>
                    <a:pt x="27046" y="7771"/>
                    <a:pt x="26327" y="6838"/>
                  </a:cubicBezTo>
                  <a:cubicBezTo>
                    <a:pt x="25561" y="5817"/>
                    <a:pt x="24310" y="5342"/>
                    <a:pt x="23067" y="5342"/>
                  </a:cubicBezTo>
                  <a:cubicBezTo>
                    <a:pt x="22883" y="5342"/>
                    <a:pt x="22699" y="5352"/>
                    <a:pt x="22516" y="5373"/>
                  </a:cubicBezTo>
                  <a:cubicBezTo>
                    <a:pt x="22748" y="4468"/>
                    <a:pt x="22294" y="3866"/>
                    <a:pt x="21522" y="3866"/>
                  </a:cubicBezTo>
                  <a:cubicBezTo>
                    <a:pt x="21407" y="3866"/>
                    <a:pt x="21285" y="3880"/>
                    <a:pt x="21158" y="3907"/>
                  </a:cubicBezTo>
                  <a:cubicBezTo>
                    <a:pt x="21344" y="2415"/>
                    <a:pt x="21051" y="1163"/>
                    <a:pt x="19665" y="417"/>
                  </a:cubicBezTo>
                  <a:cubicBezTo>
                    <a:pt x="19128" y="133"/>
                    <a:pt x="18503" y="0"/>
                    <a:pt x="178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" name="Google Shape;198;p8"/>
            <p:cNvSpPr/>
            <p:nvPr/>
          </p:nvSpPr>
          <p:spPr>
            <a:xfrm>
              <a:off x="5000973" y="1496336"/>
              <a:ext cx="96824" cy="42829"/>
            </a:xfrm>
            <a:custGeom>
              <a:avLst/>
              <a:gdLst/>
              <a:ahLst/>
              <a:cxnLst/>
              <a:rect l="l" t="t" r="r" b="b"/>
              <a:pathLst>
                <a:path w="2532" h="1120" extrusionOk="0">
                  <a:moveTo>
                    <a:pt x="2079" y="0"/>
                  </a:moveTo>
                  <a:cubicBezTo>
                    <a:pt x="1919" y="0"/>
                    <a:pt x="1785" y="27"/>
                    <a:pt x="1626" y="53"/>
                  </a:cubicBezTo>
                  <a:cubicBezTo>
                    <a:pt x="1546" y="53"/>
                    <a:pt x="1439" y="80"/>
                    <a:pt x="1359" y="107"/>
                  </a:cubicBezTo>
                  <a:lnTo>
                    <a:pt x="1119" y="187"/>
                  </a:lnTo>
                  <a:lnTo>
                    <a:pt x="853" y="293"/>
                  </a:lnTo>
                  <a:cubicBezTo>
                    <a:pt x="773" y="346"/>
                    <a:pt x="693" y="373"/>
                    <a:pt x="640" y="426"/>
                  </a:cubicBezTo>
                  <a:cubicBezTo>
                    <a:pt x="560" y="480"/>
                    <a:pt x="480" y="533"/>
                    <a:pt x="426" y="586"/>
                  </a:cubicBezTo>
                  <a:cubicBezTo>
                    <a:pt x="373" y="640"/>
                    <a:pt x="320" y="693"/>
                    <a:pt x="267" y="746"/>
                  </a:cubicBezTo>
                  <a:cubicBezTo>
                    <a:pt x="187" y="826"/>
                    <a:pt x="133" y="906"/>
                    <a:pt x="80" y="1013"/>
                  </a:cubicBezTo>
                  <a:cubicBezTo>
                    <a:pt x="27" y="1066"/>
                    <a:pt x="0" y="1119"/>
                    <a:pt x="0" y="1119"/>
                  </a:cubicBezTo>
                  <a:lnTo>
                    <a:pt x="133" y="1039"/>
                  </a:lnTo>
                  <a:cubicBezTo>
                    <a:pt x="187" y="1013"/>
                    <a:pt x="293" y="933"/>
                    <a:pt x="400" y="879"/>
                  </a:cubicBezTo>
                  <a:cubicBezTo>
                    <a:pt x="453" y="853"/>
                    <a:pt x="506" y="826"/>
                    <a:pt x="586" y="773"/>
                  </a:cubicBezTo>
                  <a:cubicBezTo>
                    <a:pt x="640" y="746"/>
                    <a:pt x="720" y="719"/>
                    <a:pt x="773" y="693"/>
                  </a:cubicBezTo>
                  <a:cubicBezTo>
                    <a:pt x="906" y="613"/>
                    <a:pt x="1066" y="533"/>
                    <a:pt x="1226" y="480"/>
                  </a:cubicBezTo>
                  <a:cubicBezTo>
                    <a:pt x="1386" y="426"/>
                    <a:pt x="1546" y="373"/>
                    <a:pt x="1705" y="320"/>
                  </a:cubicBezTo>
                  <a:lnTo>
                    <a:pt x="2105" y="187"/>
                  </a:lnTo>
                  <a:cubicBezTo>
                    <a:pt x="2372" y="107"/>
                    <a:pt x="2531" y="27"/>
                    <a:pt x="2531" y="27"/>
                  </a:cubicBezTo>
                  <a:cubicBezTo>
                    <a:pt x="2372" y="0"/>
                    <a:pt x="2238" y="0"/>
                    <a:pt x="2079" y="0"/>
                  </a:cubicBezTo>
                  <a:close/>
                </a:path>
              </a:pathLst>
            </a:custGeom>
            <a:solidFill>
              <a:srgbClr val="8F5B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" name="Google Shape;199;p8"/>
            <p:cNvSpPr/>
            <p:nvPr/>
          </p:nvSpPr>
          <p:spPr>
            <a:xfrm>
              <a:off x="6772888" y="648561"/>
              <a:ext cx="302670" cy="330164"/>
            </a:xfrm>
            <a:custGeom>
              <a:avLst/>
              <a:gdLst/>
              <a:ahLst/>
              <a:cxnLst/>
              <a:rect l="l" t="t" r="r" b="b"/>
              <a:pathLst>
                <a:path w="7915" h="8634" extrusionOk="0">
                  <a:moveTo>
                    <a:pt x="7141" y="1"/>
                  </a:moveTo>
                  <a:cubicBezTo>
                    <a:pt x="6635" y="427"/>
                    <a:pt x="6076" y="800"/>
                    <a:pt x="5516" y="1146"/>
                  </a:cubicBezTo>
                  <a:cubicBezTo>
                    <a:pt x="4583" y="1706"/>
                    <a:pt x="3491" y="1919"/>
                    <a:pt x="2585" y="2479"/>
                  </a:cubicBezTo>
                  <a:cubicBezTo>
                    <a:pt x="1492" y="3172"/>
                    <a:pt x="293" y="4504"/>
                    <a:pt x="0" y="5756"/>
                  </a:cubicBezTo>
                  <a:lnTo>
                    <a:pt x="1386" y="8634"/>
                  </a:lnTo>
                  <a:cubicBezTo>
                    <a:pt x="2638" y="8501"/>
                    <a:pt x="3891" y="8527"/>
                    <a:pt x="5036" y="7755"/>
                  </a:cubicBezTo>
                  <a:cubicBezTo>
                    <a:pt x="6129" y="6982"/>
                    <a:pt x="7914" y="5063"/>
                    <a:pt x="7328" y="3598"/>
                  </a:cubicBezTo>
                  <a:lnTo>
                    <a:pt x="7328" y="3598"/>
                  </a:lnTo>
                  <a:cubicBezTo>
                    <a:pt x="7035" y="3758"/>
                    <a:pt x="6688" y="3864"/>
                    <a:pt x="6369" y="3944"/>
                  </a:cubicBezTo>
                  <a:cubicBezTo>
                    <a:pt x="6928" y="3118"/>
                    <a:pt x="7514" y="1919"/>
                    <a:pt x="7301" y="880"/>
                  </a:cubicBezTo>
                  <a:lnTo>
                    <a:pt x="7301" y="880"/>
                  </a:lnTo>
                  <a:cubicBezTo>
                    <a:pt x="7088" y="1013"/>
                    <a:pt x="6902" y="1200"/>
                    <a:pt x="6715" y="1333"/>
                  </a:cubicBezTo>
                  <a:cubicBezTo>
                    <a:pt x="6902" y="933"/>
                    <a:pt x="7221" y="454"/>
                    <a:pt x="71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" name="Google Shape;200;p8"/>
            <p:cNvSpPr/>
            <p:nvPr/>
          </p:nvSpPr>
          <p:spPr>
            <a:xfrm>
              <a:off x="6803442" y="812609"/>
              <a:ext cx="99883" cy="93803"/>
            </a:xfrm>
            <a:custGeom>
              <a:avLst/>
              <a:gdLst/>
              <a:ahLst/>
              <a:cxnLst/>
              <a:rect l="l" t="t" r="r" b="b"/>
              <a:pathLst>
                <a:path w="2612" h="2453" extrusionOk="0">
                  <a:moveTo>
                    <a:pt x="2612" y="1"/>
                  </a:moveTo>
                  <a:lnTo>
                    <a:pt x="2452" y="27"/>
                  </a:lnTo>
                  <a:cubicBezTo>
                    <a:pt x="2319" y="54"/>
                    <a:pt x="2159" y="81"/>
                    <a:pt x="2026" y="134"/>
                  </a:cubicBezTo>
                  <a:cubicBezTo>
                    <a:pt x="1839" y="187"/>
                    <a:pt x="1653" y="294"/>
                    <a:pt x="1466" y="400"/>
                  </a:cubicBezTo>
                  <a:cubicBezTo>
                    <a:pt x="1280" y="507"/>
                    <a:pt x="1066" y="640"/>
                    <a:pt x="880" y="800"/>
                  </a:cubicBezTo>
                  <a:cubicBezTo>
                    <a:pt x="800" y="880"/>
                    <a:pt x="720" y="960"/>
                    <a:pt x="640" y="1040"/>
                  </a:cubicBezTo>
                  <a:cubicBezTo>
                    <a:pt x="560" y="1146"/>
                    <a:pt x="480" y="1226"/>
                    <a:pt x="400" y="1333"/>
                  </a:cubicBezTo>
                  <a:cubicBezTo>
                    <a:pt x="267" y="1493"/>
                    <a:pt x="187" y="1679"/>
                    <a:pt x="107" y="1866"/>
                  </a:cubicBezTo>
                  <a:cubicBezTo>
                    <a:pt x="54" y="1999"/>
                    <a:pt x="1" y="2159"/>
                    <a:pt x="1" y="2292"/>
                  </a:cubicBezTo>
                  <a:lnTo>
                    <a:pt x="1" y="2452"/>
                  </a:lnTo>
                  <a:cubicBezTo>
                    <a:pt x="1" y="2452"/>
                    <a:pt x="1" y="2399"/>
                    <a:pt x="54" y="2319"/>
                  </a:cubicBezTo>
                  <a:cubicBezTo>
                    <a:pt x="107" y="2186"/>
                    <a:pt x="187" y="2079"/>
                    <a:pt x="267" y="1972"/>
                  </a:cubicBezTo>
                  <a:cubicBezTo>
                    <a:pt x="374" y="1813"/>
                    <a:pt x="507" y="1653"/>
                    <a:pt x="640" y="1519"/>
                  </a:cubicBezTo>
                  <a:cubicBezTo>
                    <a:pt x="693" y="1440"/>
                    <a:pt x="773" y="1360"/>
                    <a:pt x="853" y="1280"/>
                  </a:cubicBezTo>
                  <a:cubicBezTo>
                    <a:pt x="933" y="1200"/>
                    <a:pt x="1040" y="1120"/>
                    <a:pt x="1120" y="1040"/>
                  </a:cubicBezTo>
                  <a:cubicBezTo>
                    <a:pt x="1280" y="907"/>
                    <a:pt x="1466" y="773"/>
                    <a:pt x="1626" y="640"/>
                  </a:cubicBezTo>
                  <a:cubicBezTo>
                    <a:pt x="1813" y="507"/>
                    <a:pt x="1972" y="400"/>
                    <a:pt x="2132" y="294"/>
                  </a:cubicBezTo>
                  <a:lnTo>
                    <a:pt x="2479" y="81"/>
                  </a:lnTo>
                  <a:lnTo>
                    <a:pt x="26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" name="Google Shape;201;p8"/>
            <p:cNvSpPr/>
            <p:nvPr/>
          </p:nvSpPr>
          <p:spPr>
            <a:xfrm>
              <a:off x="6820764" y="863544"/>
              <a:ext cx="72388" cy="41835"/>
            </a:xfrm>
            <a:custGeom>
              <a:avLst/>
              <a:gdLst/>
              <a:ahLst/>
              <a:cxnLst/>
              <a:rect l="l" t="t" r="r" b="b"/>
              <a:pathLst>
                <a:path w="1893" h="1094" extrusionOk="0">
                  <a:moveTo>
                    <a:pt x="1892" y="1"/>
                  </a:moveTo>
                  <a:cubicBezTo>
                    <a:pt x="1759" y="28"/>
                    <a:pt x="1653" y="54"/>
                    <a:pt x="1546" y="108"/>
                  </a:cubicBezTo>
                  <a:cubicBezTo>
                    <a:pt x="1333" y="187"/>
                    <a:pt x="1093" y="294"/>
                    <a:pt x="880" y="427"/>
                  </a:cubicBezTo>
                  <a:cubicBezTo>
                    <a:pt x="773" y="507"/>
                    <a:pt x="613" y="614"/>
                    <a:pt x="560" y="640"/>
                  </a:cubicBezTo>
                  <a:cubicBezTo>
                    <a:pt x="507" y="694"/>
                    <a:pt x="454" y="720"/>
                    <a:pt x="400" y="747"/>
                  </a:cubicBezTo>
                  <a:cubicBezTo>
                    <a:pt x="347" y="800"/>
                    <a:pt x="320" y="827"/>
                    <a:pt x="267" y="854"/>
                  </a:cubicBezTo>
                  <a:cubicBezTo>
                    <a:pt x="160" y="934"/>
                    <a:pt x="81" y="1014"/>
                    <a:pt x="1" y="1093"/>
                  </a:cubicBezTo>
                  <a:cubicBezTo>
                    <a:pt x="107" y="1093"/>
                    <a:pt x="240" y="1067"/>
                    <a:pt x="347" y="1040"/>
                  </a:cubicBezTo>
                  <a:cubicBezTo>
                    <a:pt x="454" y="1014"/>
                    <a:pt x="560" y="987"/>
                    <a:pt x="667" y="934"/>
                  </a:cubicBezTo>
                  <a:cubicBezTo>
                    <a:pt x="800" y="880"/>
                    <a:pt x="933" y="800"/>
                    <a:pt x="1040" y="747"/>
                  </a:cubicBezTo>
                  <a:cubicBezTo>
                    <a:pt x="1253" y="587"/>
                    <a:pt x="1466" y="454"/>
                    <a:pt x="1653" y="267"/>
                  </a:cubicBezTo>
                  <a:cubicBezTo>
                    <a:pt x="1733" y="187"/>
                    <a:pt x="1813" y="81"/>
                    <a:pt x="18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" name="Google Shape;202;p8"/>
            <p:cNvSpPr/>
            <p:nvPr/>
          </p:nvSpPr>
          <p:spPr>
            <a:xfrm>
              <a:off x="6834034" y="903314"/>
              <a:ext cx="98850" cy="32619"/>
            </a:xfrm>
            <a:custGeom>
              <a:avLst/>
              <a:gdLst/>
              <a:ahLst/>
              <a:cxnLst/>
              <a:rect l="l" t="t" r="r" b="b"/>
              <a:pathLst>
                <a:path w="2585" h="853" extrusionOk="0">
                  <a:moveTo>
                    <a:pt x="2585" y="0"/>
                  </a:moveTo>
                  <a:lnTo>
                    <a:pt x="2585" y="0"/>
                  </a:lnTo>
                  <a:cubicBezTo>
                    <a:pt x="2451" y="27"/>
                    <a:pt x="2292" y="53"/>
                    <a:pt x="2158" y="107"/>
                  </a:cubicBezTo>
                  <a:lnTo>
                    <a:pt x="1306" y="426"/>
                  </a:lnTo>
                  <a:cubicBezTo>
                    <a:pt x="1146" y="453"/>
                    <a:pt x="986" y="506"/>
                    <a:pt x="853" y="533"/>
                  </a:cubicBezTo>
                  <a:cubicBezTo>
                    <a:pt x="773" y="560"/>
                    <a:pt x="693" y="586"/>
                    <a:pt x="640" y="586"/>
                  </a:cubicBezTo>
                  <a:lnTo>
                    <a:pt x="426" y="640"/>
                  </a:lnTo>
                  <a:cubicBezTo>
                    <a:pt x="346" y="640"/>
                    <a:pt x="240" y="640"/>
                    <a:pt x="133" y="666"/>
                  </a:cubicBezTo>
                  <a:lnTo>
                    <a:pt x="0" y="666"/>
                  </a:lnTo>
                  <a:lnTo>
                    <a:pt x="107" y="720"/>
                  </a:lnTo>
                  <a:cubicBezTo>
                    <a:pt x="213" y="773"/>
                    <a:pt x="320" y="800"/>
                    <a:pt x="426" y="800"/>
                  </a:cubicBezTo>
                  <a:cubicBezTo>
                    <a:pt x="480" y="853"/>
                    <a:pt x="560" y="853"/>
                    <a:pt x="640" y="853"/>
                  </a:cubicBezTo>
                  <a:cubicBezTo>
                    <a:pt x="799" y="853"/>
                    <a:pt x="986" y="826"/>
                    <a:pt x="1146" y="800"/>
                  </a:cubicBezTo>
                  <a:lnTo>
                    <a:pt x="1412" y="720"/>
                  </a:lnTo>
                  <a:lnTo>
                    <a:pt x="1652" y="640"/>
                  </a:lnTo>
                  <a:cubicBezTo>
                    <a:pt x="1732" y="613"/>
                    <a:pt x="1812" y="560"/>
                    <a:pt x="1865" y="533"/>
                  </a:cubicBezTo>
                  <a:cubicBezTo>
                    <a:pt x="1998" y="453"/>
                    <a:pt x="2132" y="373"/>
                    <a:pt x="2238" y="293"/>
                  </a:cubicBezTo>
                  <a:cubicBezTo>
                    <a:pt x="2371" y="187"/>
                    <a:pt x="2478" y="107"/>
                    <a:pt x="25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" name="Google Shape;203;p8"/>
            <p:cNvSpPr/>
            <p:nvPr/>
          </p:nvSpPr>
          <p:spPr>
            <a:xfrm>
              <a:off x="5614339" y="639383"/>
              <a:ext cx="333262" cy="267298"/>
            </a:xfrm>
            <a:custGeom>
              <a:avLst/>
              <a:gdLst/>
              <a:ahLst/>
              <a:cxnLst/>
              <a:rect l="l" t="t" r="r" b="b"/>
              <a:pathLst>
                <a:path w="8715" h="6990" extrusionOk="0">
                  <a:moveTo>
                    <a:pt x="427" y="1"/>
                  </a:moveTo>
                  <a:lnTo>
                    <a:pt x="427" y="1"/>
                  </a:lnTo>
                  <a:cubicBezTo>
                    <a:pt x="454" y="827"/>
                    <a:pt x="667" y="1626"/>
                    <a:pt x="1067" y="2372"/>
                  </a:cubicBezTo>
                  <a:cubicBezTo>
                    <a:pt x="903" y="2372"/>
                    <a:pt x="692" y="2451"/>
                    <a:pt x="506" y="2451"/>
                  </a:cubicBezTo>
                  <a:cubicBezTo>
                    <a:pt x="450" y="2451"/>
                    <a:pt x="397" y="2444"/>
                    <a:pt x="347" y="2426"/>
                  </a:cubicBezTo>
                  <a:lnTo>
                    <a:pt x="347" y="2426"/>
                  </a:lnTo>
                  <a:cubicBezTo>
                    <a:pt x="214" y="2985"/>
                    <a:pt x="321" y="3598"/>
                    <a:pt x="640" y="4078"/>
                  </a:cubicBezTo>
                  <a:cubicBezTo>
                    <a:pt x="1" y="4930"/>
                    <a:pt x="1706" y="6156"/>
                    <a:pt x="2426" y="6502"/>
                  </a:cubicBezTo>
                  <a:cubicBezTo>
                    <a:pt x="3100" y="6840"/>
                    <a:pt x="3833" y="6989"/>
                    <a:pt x="4565" y="6989"/>
                  </a:cubicBezTo>
                  <a:cubicBezTo>
                    <a:pt x="5683" y="6989"/>
                    <a:pt x="6800" y="6640"/>
                    <a:pt x="7702" y="6076"/>
                  </a:cubicBezTo>
                  <a:lnTo>
                    <a:pt x="7702" y="6209"/>
                  </a:lnTo>
                  <a:cubicBezTo>
                    <a:pt x="8714" y="4078"/>
                    <a:pt x="7222" y="1653"/>
                    <a:pt x="5144" y="854"/>
                  </a:cubicBezTo>
                  <a:cubicBezTo>
                    <a:pt x="3625" y="294"/>
                    <a:pt x="1919" y="294"/>
                    <a:pt x="4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" name="Google Shape;204;p8"/>
            <p:cNvSpPr/>
            <p:nvPr/>
          </p:nvSpPr>
          <p:spPr>
            <a:xfrm>
              <a:off x="5751925" y="831958"/>
              <a:ext cx="151851" cy="55830"/>
            </a:xfrm>
            <a:custGeom>
              <a:avLst/>
              <a:gdLst/>
              <a:ahLst/>
              <a:cxnLst/>
              <a:rect l="l" t="t" r="r" b="b"/>
              <a:pathLst>
                <a:path w="3971" h="1460" extrusionOk="0">
                  <a:moveTo>
                    <a:pt x="0" y="1"/>
                  </a:moveTo>
                  <a:lnTo>
                    <a:pt x="107" y="187"/>
                  </a:lnTo>
                  <a:cubicBezTo>
                    <a:pt x="133" y="241"/>
                    <a:pt x="187" y="294"/>
                    <a:pt x="240" y="374"/>
                  </a:cubicBezTo>
                  <a:cubicBezTo>
                    <a:pt x="293" y="427"/>
                    <a:pt x="373" y="507"/>
                    <a:pt x="453" y="561"/>
                  </a:cubicBezTo>
                  <a:cubicBezTo>
                    <a:pt x="533" y="640"/>
                    <a:pt x="613" y="694"/>
                    <a:pt x="720" y="774"/>
                  </a:cubicBezTo>
                  <a:cubicBezTo>
                    <a:pt x="826" y="827"/>
                    <a:pt x="933" y="907"/>
                    <a:pt x="1039" y="960"/>
                  </a:cubicBezTo>
                  <a:cubicBezTo>
                    <a:pt x="1173" y="1040"/>
                    <a:pt x="1279" y="1093"/>
                    <a:pt x="1412" y="1147"/>
                  </a:cubicBezTo>
                  <a:cubicBezTo>
                    <a:pt x="1546" y="1200"/>
                    <a:pt x="1679" y="1253"/>
                    <a:pt x="1812" y="1280"/>
                  </a:cubicBezTo>
                  <a:cubicBezTo>
                    <a:pt x="2079" y="1360"/>
                    <a:pt x="2345" y="1413"/>
                    <a:pt x="2611" y="1440"/>
                  </a:cubicBezTo>
                  <a:cubicBezTo>
                    <a:pt x="2678" y="1453"/>
                    <a:pt x="2745" y="1460"/>
                    <a:pt x="2808" y="1460"/>
                  </a:cubicBezTo>
                  <a:cubicBezTo>
                    <a:pt x="2871" y="1460"/>
                    <a:pt x="2931" y="1453"/>
                    <a:pt x="2984" y="1440"/>
                  </a:cubicBezTo>
                  <a:cubicBezTo>
                    <a:pt x="3118" y="1440"/>
                    <a:pt x="3224" y="1440"/>
                    <a:pt x="3331" y="1413"/>
                  </a:cubicBezTo>
                  <a:cubicBezTo>
                    <a:pt x="3411" y="1387"/>
                    <a:pt x="3517" y="1360"/>
                    <a:pt x="3597" y="1333"/>
                  </a:cubicBezTo>
                  <a:cubicBezTo>
                    <a:pt x="3677" y="1307"/>
                    <a:pt x="3757" y="1280"/>
                    <a:pt x="3810" y="1227"/>
                  </a:cubicBezTo>
                  <a:lnTo>
                    <a:pt x="3970" y="1120"/>
                  </a:lnTo>
                  <a:lnTo>
                    <a:pt x="3784" y="1173"/>
                  </a:lnTo>
                  <a:cubicBezTo>
                    <a:pt x="3731" y="1200"/>
                    <a:pt x="3651" y="1200"/>
                    <a:pt x="3571" y="1200"/>
                  </a:cubicBezTo>
                  <a:lnTo>
                    <a:pt x="3304" y="1200"/>
                  </a:lnTo>
                  <a:cubicBezTo>
                    <a:pt x="3091" y="1200"/>
                    <a:pt x="2851" y="1173"/>
                    <a:pt x="2638" y="1147"/>
                  </a:cubicBezTo>
                  <a:cubicBezTo>
                    <a:pt x="2531" y="1120"/>
                    <a:pt x="2398" y="1067"/>
                    <a:pt x="2265" y="1040"/>
                  </a:cubicBezTo>
                  <a:cubicBezTo>
                    <a:pt x="2158" y="1040"/>
                    <a:pt x="2025" y="987"/>
                    <a:pt x="1892" y="960"/>
                  </a:cubicBezTo>
                  <a:cubicBezTo>
                    <a:pt x="1652" y="880"/>
                    <a:pt x="1412" y="774"/>
                    <a:pt x="1173" y="667"/>
                  </a:cubicBezTo>
                  <a:cubicBezTo>
                    <a:pt x="959" y="587"/>
                    <a:pt x="773" y="481"/>
                    <a:pt x="560" y="374"/>
                  </a:cubicBezTo>
                  <a:cubicBezTo>
                    <a:pt x="480" y="321"/>
                    <a:pt x="400" y="294"/>
                    <a:pt x="320" y="241"/>
                  </a:cubicBezTo>
                  <a:cubicBezTo>
                    <a:pt x="267" y="187"/>
                    <a:pt x="187" y="161"/>
                    <a:pt x="160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" name="Google Shape;205;p8"/>
            <p:cNvSpPr/>
            <p:nvPr/>
          </p:nvSpPr>
          <p:spPr>
            <a:xfrm>
              <a:off x="5784506" y="791233"/>
              <a:ext cx="111125" cy="68297"/>
            </a:xfrm>
            <a:custGeom>
              <a:avLst/>
              <a:gdLst/>
              <a:ahLst/>
              <a:cxnLst/>
              <a:rect l="l" t="t" r="r" b="b"/>
              <a:pathLst>
                <a:path w="2906" h="1786" extrusionOk="0">
                  <a:moveTo>
                    <a:pt x="1" y="0"/>
                  </a:moveTo>
                  <a:cubicBezTo>
                    <a:pt x="161" y="107"/>
                    <a:pt x="321" y="213"/>
                    <a:pt x="480" y="293"/>
                  </a:cubicBezTo>
                  <a:cubicBezTo>
                    <a:pt x="534" y="320"/>
                    <a:pt x="614" y="373"/>
                    <a:pt x="694" y="426"/>
                  </a:cubicBezTo>
                  <a:cubicBezTo>
                    <a:pt x="774" y="480"/>
                    <a:pt x="853" y="533"/>
                    <a:pt x="933" y="586"/>
                  </a:cubicBezTo>
                  <a:cubicBezTo>
                    <a:pt x="1093" y="693"/>
                    <a:pt x="1253" y="799"/>
                    <a:pt x="1440" y="906"/>
                  </a:cubicBezTo>
                  <a:cubicBezTo>
                    <a:pt x="1626" y="1013"/>
                    <a:pt x="1813" y="1146"/>
                    <a:pt x="1973" y="1252"/>
                  </a:cubicBezTo>
                  <a:cubicBezTo>
                    <a:pt x="2053" y="1306"/>
                    <a:pt x="2132" y="1332"/>
                    <a:pt x="2212" y="1386"/>
                  </a:cubicBezTo>
                  <a:cubicBezTo>
                    <a:pt x="2292" y="1439"/>
                    <a:pt x="2372" y="1492"/>
                    <a:pt x="2426" y="1519"/>
                  </a:cubicBezTo>
                  <a:cubicBezTo>
                    <a:pt x="2585" y="1626"/>
                    <a:pt x="2745" y="1705"/>
                    <a:pt x="2905" y="1785"/>
                  </a:cubicBezTo>
                  <a:cubicBezTo>
                    <a:pt x="2799" y="1652"/>
                    <a:pt x="2692" y="1492"/>
                    <a:pt x="2559" y="1386"/>
                  </a:cubicBezTo>
                  <a:cubicBezTo>
                    <a:pt x="2426" y="1226"/>
                    <a:pt x="2292" y="1119"/>
                    <a:pt x="2132" y="1013"/>
                  </a:cubicBezTo>
                  <a:cubicBezTo>
                    <a:pt x="1973" y="879"/>
                    <a:pt x="1813" y="746"/>
                    <a:pt x="1626" y="613"/>
                  </a:cubicBezTo>
                  <a:cubicBezTo>
                    <a:pt x="1440" y="506"/>
                    <a:pt x="1253" y="400"/>
                    <a:pt x="1067" y="320"/>
                  </a:cubicBezTo>
                  <a:cubicBezTo>
                    <a:pt x="880" y="240"/>
                    <a:pt x="720" y="160"/>
                    <a:pt x="534" y="133"/>
                  </a:cubicBezTo>
                  <a:cubicBezTo>
                    <a:pt x="374" y="80"/>
                    <a:pt x="187" y="27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" name="Google Shape;206;p8"/>
            <p:cNvSpPr/>
            <p:nvPr/>
          </p:nvSpPr>
          <p:spPr>
            <a:xfrm>
              <a:off x="5836473" y="761674"/>
              <a:ext cx="67302" cy="88679"/>
            </a:xfrm>
            <a:custGeom>
              <a:avLst/>
              <a:gdLst/>
              <a:ahLst/>
              <a:cxnLst/>
              <a:rect l="l" t="t" r="r" b="b"/>
              <a:pathLst>
                <a:path w="1760" h="2319" extrusionOk="0">
                  <a:moveTo>
                    <a:pt x="1" y="0"/>
                  </a:moveTo>
                  <a:lnTo>
                    <a:pt x="107" y="80"/>
                  </a:lnTo>
                  <a:cubicBezTo>
                    <a:pt x="214" y="134"/>
                    <a:pt x="294" y="214"/>
                    <a:pt x="374" y="293"/>
                  </a:cubicBezTo>
                  <a:cubicBezTo>
                    <a:pt x="480" y="400"/>
                    <a:pt x="587" y="507"/>
                    <a:pt x="667" y="613"/>
                  </a:cubicBezTo>
                  <a:cubicBezTo>
                    <a:pt x="773" y="746"/>
                    <a:pt x="880" y="906"/>
                    <a:pt x="987" y="1040"/>
                  </a:cubicBezTo>
                  <a:cubicBezTo>
                    <a:pt x="1067" y="1199"/>
                    <a:pt x="1173" y="1359"/>
                    <a:pt x="1253" y="1493"/>
                  </a:cubicBezTo>
                  <a:lnTo>
                    <a:pt x="1493" y="1919"/>
                  </a:lnTo>
                  <a:cubicBezTo>
                    <a:pt x="1653" y="2159"/>
                    <a:pt x="1759" y="2319"/>
                    <a:pt x="1759" y="2319"/>
                  </a:cubicBezTo>
                  <a:cubicBezTo>
                    <a:pt x="1759" y="2159"/>
                    <a:pt x="1733" y="1999"/>
                    <a:pt x="1679" y="1839"/>
                  </a:cubicBezTo>
                  <a:cubicBezTo>
                    <a:pt x="1599" y="1493"/>
                    <a:pt x="1440" y="1173"/>
                    <a:pt x="1253" y="880"/>
                  </a:cubicBezTo>
                  <a:cubicBezTo>
                    <a:pt x="1147" y="693"/>
                    <a:pt x="1040" y="560"/>
                    <a:pt x="880" y="427"/>
                  </a:cubicBezTo>
                  <a:cubicBezTo>
                    <a:pt x="773" y="293"/>
                    <a:pt x="640" y="214"/>
                    <a:pt x="480" y="134"/>
                  </a:cubicBezTo>
                  <a:cubicBezTo>
                    <a:pt x="374" y="54"/>
                    <a:pt x="267" y="27"/>
                    <a:pt x="1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" name="Google Shape;207;p8"/>
            <p:cNvSpPr/>
            <p:nvPr/>
          </p:nvSpPr>
          <p:spPr>
            <a:xfrm>
              <a:off x="5806952" y="796013"/>
              <a:ext cx="207873" cy="174489"/>
            </a:xfrm>
            <a:custGeom>
              <a:avLst/>
              <a:gdLst/>
              <a:ahLst/>
              <a:cxnLst/>
              <a:rect l="l" t="t" r="r" b="b"/>
              <a:pathLst>
                <a:path w="5436" h="4563" extrusionOk="0">
                  <a:moveTo>
                    <a:pt x="3630" y="0"/>
                  </a:moveTo>
                  <a:cubicBezTo>
                    <a:pt x="3105" y="0"/>
                    <a:pt x="2677" y="348"/>
                    <a:pt x="2238" y="888"/>
                  </a:cubicBezTo>
                  <a:cubicBezTo>
                    <a:pt x="1652" y="1687"/>
                    <a:pt x="0" y="3179"/>
                    <a:pt x="719" y="4112"/>
                  </a:cubicBezTo>
                  <a:cubicBezTo>
                    <a:pt x="971" y="4429"/>
                    <a:pt x="1233" y="4563"/>
                    <a:pt x="1501" y="4563"/>
                  </a:cubicBezTo>
                  <a:cubicBezTo>
                    <a:pt x="2856" y="4563"/>
                    <a:pt x="4368" y="1164"/>
                    <a:pt x="5436" y="808"/>
                  </a:cubicBezTo>
                  <a:lnTo>
                    <a:pt x="4663" y="381"/>
                  </a:lnTo>
                  <a:cubicBezTo>
                    <a:pt x="4272" y="117"/>
                    <a:pt x="3934" y="0"/>
                    <a:pt x="3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" name="Google Shape;208;p8"/>
            <p:cNvSpPr/>
            <p:nvPr/>
          </p:nvSpPr>
          <p:spPr>
            <a:xfrm>
              <a:off x="5885382" y="826873"/>
              <a:ext cx="69329" cy="68297"/>
            </a:xfrm>
            <a:custGeom>
              <a:avLst/>
              <a:gdLst/>
              <a:ahLst/>
              <a:cxnLst/>
              <a:rect l="l" t="t" r="r" b="b"/>
              <a:pathLst>
                <a:path w="1813" h="1786" extrusionOk="0">
                  <a:moveTo>
                    <a:pt x="1813" y="1"/>
                  </a:moveTo>
                  <a:lnTo>
                    <a:pt x="1813" y="1"/>
                  </a:lnTo>
                  <a:cubicBezTo>
                    <a:pt x="1679" y="81"/>
                    <a:pt x="1573" y="134"/>
                    <a:pt x="1440" y="214"/>
                  </a:cubicBezTo>
                  <a:cubicBezTo>
                    <a:pt x="1200" y="400"/>
                    <a:pt x="987" y="587"/>
                    <a:pt x="773" y="773"/>
                  </a:cubicBezTo>
                  <a:cubicBezTo>
                    <a:pt x="587" y="987"/>
                    <a:pt x="400" y="1200"/>
                    <a:pt x="214" y="1440"/>
                  </a:cubicBezTo>
                  <a:cubicBezTo>
                    <a:pt x="134" y="1546"/>
                    <a:pt x="81" y="1679"/>
                    <a:pt x="1" y="1786"/>
                  </a:cubicBezTo>
                  <a:cubicBezTo>
                    <a:pt x="134" y="1733"/>
                    <a:pt x="241" y="1653"/>
                    <a:pt x="347" y="1573"/>
                  </a:cubicBezTo>
                  <a:cubicBezTo>
                    <a:pt x="587" y="1413"/>
                    <a:pt x="800" y="1226"/>
                    <a:pt x="1013" y="1013"/>
                  </a:cubicBezTo>
                  <a:cubicBezTo>
                    <a:pt x="1147" y="907"/>
                    <a:pt x="1253" y="800"/>
                    <a:pt x="1333" y="667"/>
                  </a:cubicBezTo>
                  <a:cubicBezTo>
                    <a:pt x="1440" y="560"/>
                    <a:pt x="1520" y="454"/>
                    <a:pt x="1599" y="347"/>
                  </a:cubicBezTo>
                  <a:cubicBezTo>
                    <a:pt x="1679" y="241"/>
                    <a:pt x="1759" y="134"/>
                    <a:pt x="18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" name="Google Shape;209;p8"/>
            <p:cNvSpPr/>
            <p:nvPr/>
          </p:nvSpPr>
          <p:spPr>
            <a:xfrm>
              <a:off x="6696447" y="835400"/>
              <a:ext cx="174298" cy="204966"/>
            </a:xfrm>
            <a:custGeom>
              <a:avLst/>
              <a:gdLst/>
              <a:ahLst/>
              <a:cxnLst/>
              <a:rect l="l" t="t" r="r" b="b"/>
              <a:pathLst>
                <a:path w="4558" h="5360" extrusionOk="0">
                  <a:moveTo>
                    <a:pt x="1831" y="0"/>
                  </a:moveTo>
                  <a:cubicBezTo>
                    <a:pt x="1613" y="0"/>
                    <a:pt x="1340" y="71"/>
                    <a:pt x="987" y="231"/>
                  </a:cubicBezTo>
                  <a:cubicBezTo>
                    <a:pt x="614" y="444"/>
                    <a:pt x="294" y="710"/>
                    <a:pt x="1" y="1003"/>
                  </a:cubicBezTo>
                  <a:lnTo>
                    <a:pt x="2506" y="5134"/>
                  </a:lnTo>
                  <a:cubicBezTo>
                    <a:pt x="2752" y="5288"/>
                    <a:pt x="3026" y="5359"/>
                    <a:pt x="3290" y="5359"/>
                  </a:cubicBezTo>
                  <a:cubicBezTo>
                    <a:pt x="3939" y="5359"/>
                    <a:pt x="4531" y="4928"/>
                    <a:pt x="4531" y="4228"/>
                  </a:cubicBezTo>
                  <a:cubicBezTo>
                    <a:pt x="4557" y="3268"/>
                    <a:pt x="3385" y="2149"/>
                    <a:pt x="3012" y="1323"/>
                  </a:cubicBezTo>
                  <a:cubicBezTo>
                    <a:pt x="2637" y="574"/>
                    <a:pt x="2452" y="0"/>
                    <a:pt x="18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" name="Google Shape;210;p8"/>
            <p:cNvSpPr/>
            <p:nvPr/>
          </p:nvSpPr>
          <p:spPr>
            <a:xfrm>
              <a:off x="6747421" y="865609"/>
              <a:ext cx="88679" cy="123324"/>
            </a:xfrm>
            <a:custGeom>
              <a:avLst/>
              <a:gdLst/>
              <a:ahLst/>
              <a:cxnLst/>
              <a:rect l="l" t="t" r="r" b="b"/>
              <a:pathLst>
                <a:path w="2319" h="3225" extrusionOk="0">
                  <a:moveTo>
                    <a:pt x="0" y="0"/>
                  </a:moveTo>
                  <a:lnTo>
                    <a:pt x="0" y="0"/>
                  </a:lnTo>
                  <a:cubicBezTo>
                    <a:pt x="80" y="187"/>
                    <a:pt x="160" y="373"/>
                    <a:pt x="267" y="560"/>
                  </a:cubicBezTo>
                  <a:cubicBezTo>
                    <a:pt x="347" y="746"/>
                    <a:pt x="453" y="933"/>
                    <a:pt x="586" y="1119"/>
                  </a:cubicBezTo>
                  <a:cubicBezTo>
                    <a:pt x="720" y="1306"/>
                    <a:pt x="853" y="1519"/>
                    <a:pt x="1013" y="1706"/>
                  </a:cubicBezTo>
                  <a:cubicBezTo>
                    <a:pt x="1173" y="1919"/>
                    <a:pt x="1332" y="2105"/>
                    <a:pt x="1466" y="2292"/>
                  </a:cubicBezTo>
                  <a:lnTo>
                    <a:pt x="1892" y="2771"/>
                  </a:lnTo>
                  <a:cubicBezTo>
                    <a:pt x="2025" y="2931"/>
                    <a:pt x="2158" y="3091"/>
                    <a:pt x="2318" y="3224"/>
                  </a:cubicBezTo>
                  <a:cubicBezTo>
                    <a:pt x="2238" y="3038"/>
                    <a:pt x="2132" y="2851"/>
                    <a:pt x="2025" y="2665"/>
                  </a:cubicBezTo>
                  <a:cubicBezTo>
                    <a:pt x="1945" y="2478"/>
                    <a:pt x="1812" y="2292"/>
                    <a:pt x="1705" y="2132"/>
                  </a:cubicBezTo>
                  <a:cubicBezTo>
                    <a:pt x="1572" y="1919"/>
                    <a:pt x="1412" y="1732"/>
                    <a:pt x="1279" y="1519"/>
                  </a:cubicBezTo>
                  <a:cubicBezTo>
                    <a:pt x="1119" y="1333"/>
                    <a:pt x="986" y="1146"/>
                    <a:pt x="826" y="960"/>
                  </a:cubicBezTo>
                  <a:cubicBezTo>
                    <a:pt x="746" y="880"/>
                    <a:pt x="666" y="800"/>
                    <a:pt x="613" y="720"/>
                  </a:cubicBezTo>
                  <a:cubicBezTo>
                    <a:pt x="560" y="613"/>
                    <a:pt x="480" y="533"/>
                    <a:pt x="426" y="480"/>
                  </a:cubicBezTo>
                  <a:cubicBezTo>
                    <a:pt x="293" y="293"/>
                    <a:pt x="160" y="16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" name="Google Shape;211;p8"/>
            <p:cNvSpPr/>
            <p:nvPr/>
          </p:nvSpPr>
          <p:spPr>
            <a:xfrm>
              <a:off x="5927178" y="1669523"/>
              <a:ext cx="695968" cy="669506"/>
            </a:xfrm>
            <a:custGeom>
              <a:avLst/>
              <a:gdLst/>
              <a:ahLst/>
              <a:cxnLst/>
              <a:rect l="l" t="t" r="r" b="b"/>
              <a:pathLst>
                <a:path w="18200" h="17508" extrusionOk="0">
                  <a:moveTo>
                    <a:pt x="9240" y="1"/>
                  </a:moveTo>
                  <a:cubicBezTo>
                    <a:pt x="7887" y="1"/>
                    <a:pt x="6528" y="67"/>
                    <a:pt x="5196" y="107"/>
                  </a:cubicBezTo>
                  <a:cubicBezTo>
                    <a:pt x="4157" y="134"/>
                    <a:pt x="2825" y="214"/>
                    <a:pt x="1945" y="907"/>
                  </a:cubicBezTo>
                  <a:cubicBezTo>
                    <a:pt x="1039" y="1626"/>
                    <a:pt x="933" y="2879"/>
                    <a:pt x="746" y="3864"/>
                  </a:cubicBezTo>
                  <a:cubicBezTo>
                    <a:pt x="533" y="5410"/>
                    <a:pt x="400" y="6982"/>
                    <a:pt x="347" y="8527"/>
                  </a:cubicBezTo>
                  <a:cubicBezTo>
                    <a:pt x="320" y="9913"/>
                    <a:pt x="347" y="11565"/>
                    <a:pt x="0" y="12871"/>
                  </a:cubicBezTo>
                  <a:lnTo>
                    <a:pt x="3837" y="17374"/>
                  </a:lnTo>
                  <a:cubicBezTo>
                    <a:pt x="4020" y="17372"/>
                    <a:pt x="4202" y="17371"/>
                    <a:pt x="4384" y="17371"/>
                  </a:cubicBezTo>
                  <a:cubicBezTo>
                    <a:pt x="6569" y="17371"/>
                    <a:pt x="8732" y="17507"/>
                    <a:pt x="10872" y="17507"/>
                  </a:cubicBezTo>
                  <a:cubicBezTo>
                    <a:pt x="12657" y="17480"/>
                    <a:pt x="14842" y="17454"/>
                    <a:pt x="16201" y="16148"/>
                  </a:cubicBezTo>
                  <a:cubicBezTo>
                    <a:pt x="17320" y="15029"/>
                    <a:pt x="18013" y="13537"/>
                    <a:pt x="18093" y="11938"/>
                  </a:cubicBezTo>
                  <a:cubicBezTo>
                    <a:pt x="18199" y="10100"/>
                    <a:pt x="18013" y="8234"/>
                    <a:pt x="17906" y="6396"/>
                  </a:cubicBezTo>
                  <a:cubicBezTo>
                    <a:pt x="17826" y="5143"/>
                    <a:pt x="17906" y="3651"/>
                    <a:pt x="17453" y="2479"/>
                  </a:cubicBezTo>
                  <a:cubicBezTo>
                    <a:pt x="16787" y="720"/>
                    <a:pt x="14842" y="560"/>
                    <a:pt x="13243" y="294"/>
                  </a:cubicBezTo>
                  <a:cubicBezTo>
                    <a:pt x="11938" y="67"/>
                    <a:pt x="10592" y="1"/>
                    <a:pt x="9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" name="Google Shape;212;p8"/>
            <p:cNvSpPr/>
            <p:nvPr/>
          </p:nvSpPr>
          <p:spPr>
            <a:xfrm>
              <a:off x="5770931" y="803317"/>
              <a:ext cx="1073397" cy="1046629"/>
            </a:xfrm>
            <a:custGeom>
              <a:avLst/>
              <a:gdLst/>
              <a:ahLst/>
              <a:cxnLst/>
              <a:rect l="l" t="t" r="r" b="b"/>
              <a:pathLst>
                <a:path w="28070" h="27370" extrusionOk="0">
                  <a:moveTo>
                    <a:pt x="16580" y="1"/>
                  </a:moveTo>
                  <a:cubicBezTo>
                    <a:pt x="13202" y="1"/>
                    <a:pt x="9749" y="925"/>
                    <a:pt x="6964" y="2695"/>
                  </a:cubicBezTo>
                  <a:cubicBezTo>
                    <a:pt x="3100" y="5200"/>
                    <a:pt x="1955" y="9063"/>
                    <a:pt x="2514" y="13513"/>
                  </a:cubicBezTo>
                  <a:cubicBezTo>
                    <a:pt x="0" y="13513"/>
                    <a:pt x="62" y="17731"/>
                    <a:pt x="3587" y="17731"/>
                  </a:cubicBezTo>
                  <a:cubicBezTo>
                    <a:pt x="3872" y="17731"/>
                    <a:pt x="4181" y="17703"/>
                    <a:pt x="4513" y="17643"/>
                  </a:cubicBezTo>
                  <a:cubicBezTo>
                    <a:pt x="6005" y="20654"/>
                    <a:pt x="10002" y="22013"/>
                    <a:pt x="12187" y="22093"/>
                  </a:cubicBezTo>
                  <a:lnTo>
                    <a:pt x="12187" y="22546"/>
                  </a:lnTo>
                  <a:cubicBezTo>
                    <a:pt x="12187" y="22546"/>
                    <a:pt x="11973" y="24944"/>
                    <a:pt x="11334" y="25371"/>
                  </a:cubicBezTo>
                  <a:lnTo>
                    <a:pt x="13119" y="27369"/>
                  </a:lnTo>
                  <a:cubicBezTo>
                    <a:pt x="14824" y="27236"/>
                    <a:pt x="14958" y="27156"/>
                    <a:pt x="14904" y="25584"/>
                  </a:cubicBezTo>
                  <a:cubicBezTo>
                    <a:pt x="14824" y="24811"/>
                    <a:pt x="15144" y="22493"/>
                    <a:pt x="15144" y="22493"/>
                  </a:cubicBezTo>
                  <a:cubicBezTo>
                    <a:pt x="15144" y="22493"/>
                    <a:pt x="16103" y="22386"/>
                    <a:pt x="16930" y="22333"/>
                  </a:cubicBezTo>
                  <a:cubicBezTo>
                    <a:pt x="17756" y="22253"/>
                    <a:pt x="18555" y="22040"/>
                    <a:pt x="19328" y="21720"/>
                  </a:cubicBezTo>
                  <a:cubicBezTo>
                    <a:pt x="21006" y="21107"/>
                    <a:pt x="22472" y="20042"/>
                    <a:pt x="23618" y="18709"/>
                  </a:cubicBezTo>
                  <a:cubicBezTo>
                    <a:pt x="23828" y="18821"/>
                    <a:pt x="24056" y="18871"/>
                    <a:pt x="24292" y="18871"/>
                  </a:cubicBezTo>
                  <a:cubicBezTo>
                    <a:pt x="25972" y="18871"/>
                    <a:pt x="28069" y="16314"/>
                    <a:pt x="27135" y="15005"/>
                  </a:cubicBezTo>
                  <a:cubicBezTo>
                    <a:pt x="26762" y="14497"/>
                    <a:pt x="26368" y="14301"/>
                    <a:pt x="25918" y="14301"/>
                  </a:cubicBezTo>
                  <a:cubicBezTo>
                    <a:pt x="25660" y="14301"/>
                    <a:pt x="25384" y="14366"/>
                    <a:pt x="25083" y="14473"/>
                  </a:cubicBezTo>
                  <a:cubicBezTo>
                    <a:pt x="25083" y="14473"/>
                    <a:pt x="25856" y="12368"/>
                    <a:pt x="26069" y="11701"/>
                  </a:cubicBezTo>
                  <a:cubicBezTo>
                    <a:pt x="26575" y="10076"/>
                    <a:pt x="27268" y="7625"/>
                    <a:pt x="26762" y="5919"/>
                  </a:cubicBezTo>
                  <a:cubicBezTo>
                    <a:pt x="26415" y="4773"/>
                    <a:pt x="24923" y="3761"/>
                    <a:pt x="24124" y="2855"/>
                  </a:cubicBezTo>
                  <a:cubicBezTo>
                    <a:pt x="23085" y="1549"/>
                    <a:pt x="21619" y="643"/>
                    <a:pt x="19967" y="324"/>
                  </a:cubicBezTo>
                  <a:cubicBezTo>
                    <a:pt x="18866" y="107"/>
                    <a:pt x="17727" y="1"/>
                    <a:pt x="16580" y="1"/>
                  </a:cubicBezTo>
                  <a:close/>
                </a:path>
              </a:pathLst>
            </a:custGeom>
            <a:solidFill>
              <a:srgbClr val="F3D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" name="Google Shape;213;p8"/>
            <p:cNvSpPr/>
            <p:nvPr/>
          </p:nvSpPr>
          <p:spPr>
            <a:xfrm>
              <a:off x="6695453" y="1415803"/>
              <a:ext cx="75409" cy="66270"/>
            </a:xfrm>
            <a:custGeom>
              <a:avLst/>
              <a:gdLst/>
              <a:ahLst/>
              <a:cxnLst/>
              <a:rect l="l" t="t" r="r" b="b"/>
              <a:pathLst>
                <a:path w="1972" h="1733" extrusionOk="0">
                  <a:moveTo>
                    <a:pt x="1492" y="1"/>
                  </a:moveTo>
                  <a:lnTo>
                    <a:pt x="1279" y="54"/>
                  </a:lnTo>
                  <a:cubicBezTo>
                    <a:pt x="1199" y="81"/>
                    <a:pt x="1119" y="108"/>
                    <a:pt x="1039" y="134"/>
                  </a:cubicBezTo>
                  <a:cubicBezTo>
                    <a:pt x="959" y="161"/>
                    <a:pt x="879" y="188"/>
                    <a:pt x="800" y="241"/>
                  </a:cubicBezTo>
                  <a:lnTo>
                    <a:pt x="586" y="401"/>
                  </a:lnTo>
                  <a:lnTo>
                    <a:pt x="373" y="614"/>
                  </a:lnTo>
                  <a:cubicBezTo>
                    <a:pt x="320" y="694"/>
                    <a:pt x="267" y="747"/>
                    <a:pt x="240" y="827"/>
                  </a:cubicBezTo>
                  <a:cubicBezTo>
                    <a:pt x="187" y="907"/>
                    <a:pt x="133" y="987"/>
                    <a:pt x="107" y="1067"/>
                  </a:cubicBezTo>
                  <a:cubicBezTo>
                    <a:pt x="80" y="1147"/>
                    <a:pt x="53" y="1227"/>
                    <a:pt x="53" y="1280"/>
                  </a:cubicBezTo>
                  <a:cubicBezTo>
                    <a:pt x="27" y="1387"/>
                    <a:pt x="0" y="1493"/>
                    <a:pt x="27" y="1626"/>
                  </a:cubicBezTo>
                  <a:lnTo>
                    <a:pt x="27" y="1733"/>
                  </a:lnTo>
                  <a:cubicBezTo>
                    <a:pt x="27" y="1733"/>
                    <a:pt x="53" y="1706"/>
                    <a:pt x="80" y="1600"/>
                  </a:cubicBezTo>
                  <a:cubicBezTo>
                    <a:pt x="133" y="1520"/>
                    <a:pt x="160" y="1413"/>
                    <a:pt x="240" y="1333"/>
                  </a:cubicBezTo>
                  <a:cubicBezTo>
                    <a:pt x="267" y="1280"/>
                    <a:pt x="293" y="1227"/>
                    <a:pt x="347" y="1147"/>
                  </a:cubicBezTo>
                  <a:cubicBezTo>
                    <a:pt x="373" y="1093"/>
                    <a:pt x="427" y="1040"/>
                    <a:pt x="453" y="987"/>
                  </a:cubicBezTo>
                  <a:cubicBezTo>
                    <a:pt x="506" y="934"/>
                    <a:pt x="560" y="854"/>
                    <a:pt x="613" y="800"/>
                  </a:cubicBezTo>
                  <a:lnTo>
                    <a:pt x="800" y="640"/>
                  </a:lnTo>
                  <a:cubicBezTo>
                    <a:pt x="906" y="561"/>
                    <a:pt x="1039" y="454"/>
                    <a:pt x="1173" y="374"/>
                  </a:cubicBezTo>
                  <a:cubicBezTo>
                    <a:pt x="1226" y="347"/>
                    <a:pt x="1306" y="294"/>
                    <a:pt x="1359" y="267"/>
                  </a:cubicBezTo>
                  <a:lnTo>
                    <a:pt x="1546" y="188"/>
                  </a:lnTo>
                  <a:cubicBezTo>
                    <a:pt x="1679" y="134"/>
                    <a:pt x="1759" y="108"/>
                    <a:pt x="1839" y="81"/>
                  </a:cubicBezTo>
                  <a:lnTo>
                    <a:pt x="1972" y="28"/>
                  </a:lnTo>
                  <a:lnTo>
                    <a:pt x="1839" y="1"/>
                  </a:ln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" name="Google Shape;214;p8"/>
            <p:cNvSpPr/>
            <p:nvPr/>
          </p:nvSpPr>
          <p:spPr>
            <a:xfrm>
              <a:off x="5830355" y="1364867"/>
              <a:ext cx="74415" cy="75448"/>
            </a:xfrm>
            <a:custGeom>
              <a:avLst/>
              <a:gdLst/>
              <a:ahLst/>
              <a:cxnLst/>
              <a:rect l="l" t="t" r="r" b="b"/>
              <a:pathLst>
                <a:path w="1946" h="1973" extrusionOk="0">
                  <a:moveTo>
                    <a:pt x="1" y="1"/>
                  </a:moveTo>
                  <a:lnTo>
                    <a:pt x="134" y="54"/>
                  </a:lnTo>
                  <a:lnTo>
                    <a:pt x="267" y="107"/>
                  </a:lnTo>
                  <a:cubicBezTo>
                    <a:pt x="321" y="134"/>
                    <a:pt x="374" y="161"/>
                    <a:pt x="427" y="214"/>
                  </a:cubicBezTo>
                  <a:cubicBezTo>
                    <a:pt x="480" y="241"/>
                    <a:pt x="534" y="294"/>
                    <a:pt x="587" y="320"/>
                  </a:cubicBezTo>
                  <a:cubicBezTo>
                    <a:pt x="640" y="374"/>
                    <a:pt x="720" y="400"/>
                    <a:pt x="747" y="454"/>
                  </a:cubicBezTo>
                  <a:cubicBezTo>
                    <a:pt x="827" y="507"/>
                    <a:pt x="880" y="560"/>
                    <a:pt x="933" y="640"/>
                  </a:cubicBezTo>
                  <a:lnTo>
                    <a:pt x="1093" y="827"/>
                  </a:lnTo>
                  <a:cubicBezTo>
                    <a:pt x="1200" y="960"/>
                    <a:pt x="1307" y="1093"/>
                    <a:pt x="1413" y="1226"/>
                  </a:cubicBezTo>
                  <a:cubicBezTo>
                    <a:pt x="1440" y="1306"/>
                    <a:pt x="1493" y="1360"/>
                    <a:pt x="1546" y="1413"/>
                  </a:cubicBezTo>
                  <a:cubicBezTo>
                    <a:pt x="1573" y="1493"/>
                    <a:pt x="1626" y="1546"/>
                    <a:pt x="1653" y="1599"/>
                  </a:cubicBezTo>
                  <a:cubicBezTo>
                    <a:pt x="1759" y="1733"/>
                    <a:pt x="1839" y="1839"/>
                    <a:pt x="1946" y="1972"/>
                  </a:cubicBezTo>
                  <a:cubicBezTo>
                    <a:pt x="1919" y="1813"/>
                    <a:pt x="1893" y="1653"/>
                    <a:pt x="1839" y="1520"/>
                  </a:cubicBezTo>
                  <a:cubicBezTo>
                    <a:pt x="1786" y="1360"/>
                    <a:pt x="1733" y="1226"/>
                    <a:pt x="1653" y="1093"/>
                  </a:cubicBezTo>
                  <a:cubicBezTo>
                    <a:pt x="1600" y="987"/>
                    <a:pt x="1573" y="907"/>
                    <a:pt x="1520" y="853"/>
                  </a:cubicBezTo>
                  <a:lnTo>
                    <a:pt x="1360" y="614"/>
                  </a:lnTo>
                  <a:cubicBezTo>
                    <a:pt x="1280" y="534"/>
                    <a:pt x="1227" y="480"/>
                    <a:pt x="1147" y="400"/>
                  </a:cubicBezTo>
                  <a:cubicBezTo>
                    <a:pt x="1093" y="347"/>
                    <a:pt x="1013" y="267"/>
                    <a:pt x="933" y="241"/>
                  </a:cubicBezTo>
                  <a:cubicBezTo>
                    <a:pt x="854" y="187"/>
                    <a:pt x="774" y="134"/>
                    <a:pt x="694" y="107"/>
                  </a:cubicBezTo>
                  <a:cubicBezTo>
                    <a:pt x="614" y="81"/>
                    <a:pt x="534" y="54"/>
                    <a:pt x="480" y="27"/>
                  </a:cubicBezTo>
                  <a:cubicBezTo>
                    <a:pt x="401" y="1"/>
                    <a:pt x="347" y="1"/>
                    <a:pt x="294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5" name="Google Shape;215;p8"/>
            <p:cNvSpPr/>
            <p:nvPr/>
          </p:nvSpPr>
          <p:spPr>
            <a:xfrm>
              <a:off x="5801828" y="737621"/>
              <a:ext cx="1020014" cy="661323"/>
            </a:xfrm>
            <a:custGeom>
              <a:avLst/>
              <a:gdLst/>
              <a:ahLst/>
              <a:cxnLst/>
              <a:rect l="l" t="t" r="r" b="b"/>
              <a:pathLst>
                <a:path w="26674" h="17294" extrusionOk="0">
                  <a:moveTo>
                    <a:pt x="12837" y="1"/>
                  </a:moveTo>
                  <a:cubicBezTo>
                    <a:pt x="12060" y="1"/>
                    <a:pt x="11276" y="90"/>
                    <a:pt x="10526" y="283"/>
                  </a:cubicBezTo>
                  <a:cubicBezTo>
                    <a:pt x="8341" y="869"/>
                    <a:pt x="6769" y="1189"/>
                    <a:pt x="4877" y="2361"/>
                  </a:cubicBezTo>
                  <a:cubicBezTo>
                    <a:pt x="3385" y="3294"/>
                    <a:pt x="2186" y="4600"/>
                    <a:pt x="1360" y="6172"/>
                  </a:cubicBezTo>
                  <a:cubicBezTo>
                    <a:pt x="427" y="7984"/>
                    <a:pt x="1" y="10062"/>
                    <a:pt x="161" y="12114"/>
                  </a:cubicBezTo>
                  <a:cubicBezTo>
                    <a:pt x="267" y="13206"/>
                    <a:pt x="560" y="14299"/>
                    <a:pt x="1040" y="15285"/>
                  </a:cubicBezTo>
                  <a:cubicBezTo>
                    <a:pt x="1062" y="15329"/>
                    <a:pt x="1341" y="15868"/>
                    <a:pt x="1694" y="15868"/>
                  </a:cubicBezTo>
                  <a:cubicBezTo>
                    <a:pt x="1766" y="15868"/>
                    <a:pt x="1842" y="15845"/>
                    <a:pt x="1919" y="15791"/>
                  </a:cubicBezTo>
                  <a:cubicBezTo>
                    <a:pt x="2319" y="15524"/>
                    <a:pt x="2479" y="13712"/>
                    <a:pt x="2079" y="12886"/>
                  </a:cubicBezTo>
                  <a:cubicBezTo>
                    <a:pt x="3518" y="12620"/>
                    <a:pt x="4211" y="11288"/>
                    <a:pt x="4611" y="10009"/>
                  </a:cubicBezTo>
                  <a:cubicBezTo>
                    <a:pt x="4904" y="8970"/>
                    <a:pt x="5330" y="8010"/>
                    <a:pt x="5570" y="6971"/>
                  </a:cubicBezTo>
                  <a:cubicBezTo>
                    <a:pt x="5756" y="6412"/>
                    <a:pt x="5730" y="5852"/>
                    <a:pt x="5836" y="5292"/>
                  </a:cubicBezTo>
                  <a:cubicBezTo>
                    <a:pt x="7542" y="5292"/>
                    <a:pt x="9593" y="5159"/>
                    <a:pt x="11219" y="4653"/>
                  </a:cubicBezTo>
                  <a:cubicBezTo>
                    <a:pt x="11991" y="4440"/>
                    <a:pt x="12711" y="4173"/>
                    <a:pt x="13404" y="3827"/>
                  </a:cubicBezTo>
                  <a:cubicBezTo>
                    <a:pt x="13937" y="3534"/>
                    <a:pt x="15029" y="2868"/>
                    <a:pt x="15349" y="2335"/>
                  </a:cubicBezTo>
                  <a:cubicBezTo>
                    <a:pt x="15748" y="2868"/>
                    <a:pt x="16201" y="3374"/>
                    <a:pt x="16708" y="3827"/>
                  </a:cubicBezTo>
                  <a:cubicBezTo>
                    <a:pt x="17640" y="4680"/>
                    <a:pt x="18626" y="5452"/>
                    <a:pt x="19692" y="6118"/>
                  </a:cubicBezTo>
                  <a:cubicBezTo>
                    <a:pt x="20571" y="6651"/>
                    <a:pt x="23343" y="7344"/>
                    <a:pt x="23369" y="7371"/>
                  </a:cubicBezTo>
                  <a:cubicBezTo>
                    <a:pt x="23396" y="7397"/>
                    <a:pt x="23449" y="10408"/>
                    <a:pt x="23556" y="11687"/>
                  </a:cubicBezTo>
                  <a:cubicBezTo>
                    <a:pt x="23609" y="12380"/>
                    <a:pt x="23689" y="13073"/>
                    <a:pt x="23822" y="13739"/>
                  </a:cubicBezTo>
                  <a:cubicBezTo>
                    <a:pt x="23982" y="14165"/>
                    <a:pt x="24115" y="14645"/>
                    <a:pt x="24195" y="15098"/>
                  </a:cubicBezTo>
                  <a:cubicBezTo>
                    <a:pt x="24195" y="15418"/>
                    <a:pt x="22943" y="17096"/>
                    <a:pt x="23822" y="17283"/>
                  </a:cubicBezTo>
                  <a:cubicBezTo>
                    <a:pt x="23852" y="17290"/>
                    <a:pt x="23880" y="17293"/>
                    <a:pt x="23907" y="17293"/>
                  </a:cubicBezTo>
                  <a:cubicBezTo>
                    <a:pt x="24280" y="17293"/>
                    <a:pt x="24321" y="16631"/>
                    <a:pt x="24595" y="16457"/>
                  </a:cubicBezTo>
                  <a:cubicBezTo>
                    <a:pt x="24941" y="16324"/>
                    <a:pt x="25261" y="16217"/>
                    <a:pt x="25634" y="16137"/>
                  </a:cubicBezTo>
                  <a:cubicBezTo>
                    <a:pt x="25927" y="15897"/>
                    <a:pt x="26194" y="14459"/>
                    <a:pt x="26300" y="14032"/>
                  </a:cubicBezTo>
                  <a:cubicBezTo>
                    <a:pt x="26673" y="12727"/>
                    <a:pt x="26673" y="12727"/>
                    <a:pt x="26673" y="11581"/>
                  </a:cubicBezTo>
                  <a:cubicBezTo>
                    <a:pt x="26673" y="9316"/>
                    <a:pt x="26513" y="7024"/>
                    <a:pt x="25234" y="5079"/>
                  </a:cubicBezTo>
                  <a:cubicBezTo>
                    <a:pt x="23902" y="3081"/>
                    <a:pt x="22090" y="2228"/>
                    <a:pt x="19932" y="1322"/>
                  </a:cubicBezTo>
                  <a:cubicBezTo>
                    <a:pt x="18786" y="896"/>
                    <a:pt x="17880" y="470"/>
                    <a:pt x="16654" y="470"/>
                  </a:cubicBezTo>
                  <a:cubicBezTo>
                    <a:pt x="16293" y="470"/>
                    <a:pt x="15768" y="537"/>
                    <a:pt x="15313" y="537"/>
                  </a:cubicBezTo>
                  <a:cubicBezTo>
                    <a:pt x="15131" y="537"/>
                    <a:pt x="14961" y="527"/>
                    <a:pt x="14816" y="496"/>
                  </a:cubicBezTo>
                  <a:cubicBezTo>
                    <a:pt x="14336" y="390"/>
                    <a:pt x="13963" y="43"/>
                    <a:pt x="13404" y="17"/>
                  </a:cubicBezTo>
                  <a:cubicBezTo>
                    <a:pt x="13215" y="6"/>
                    <a:pt x="13026" y="1"/>
                    <a:pt x="128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" name="Google Shape;216;p8"/>
            <p:cNvSpPr/>
            <p:nvPr/>
          </p:nvSpPr>
          <p:spPr>
            <a:xfrm>
              <a:off x="6323533" y="1200819"/>
              <a:ext cx="63211" cy="137358"/>
            </a:xfrm>
            <a:custGeom>
              <a:avLst/>
              <a:gdLst/>
              <a:ahLst/>
              <a:cxnLst/>
              <a:rect l="l" t="t" r="r" b="b"/>
              <a:pathLst>
                <a:path w="1653" h="3592" extrusionOk="0">
                  <a:moveTo>
                    <a:pt x="373" y="1"/>
                  </a:moveTo>
                  <a:cubicBezTo>
                    <a:pt x="373" y="134"/>
                    <a:pt x="373" y="267"/>
                    <a:pt x="347" y="374"/>
                  </a:cubicBezTo>
                  <a:lnTo>
                    <a:pt x="214" y="773"/>
                  </a:lnTo>
                  <a:cubicBezTo>
                    <a:pt x="187" y="907"/>
                    <a:pt x="134" y="1067"/>
                    <a:pt x="107" y="1200"/>
                  </a:cubicBezTo>
                  <a:lnTo>
                    <a:pt x="80" y="1413"/>
                  </a:lnTo>
                  <a:lnTo>
                    <a:pt x="80" y="1653"/>
                  </a:lnTo>
                  <a:cubicBezTo>
                    <a:pt x="134" y="1733"/>
                    <a:pt x="160" y="1839"/>
                    <a:pt x="187" y="1919"/>
                  </a:cubicBezTo>
                  <a:cubicBezTo>
                    <a:pt x="240" y="1999"/>
                    <a:pt x="294" y="2079"/>
                    <a:pt x="400" y="2159"/>
                  </a:cubicBezTo>
                  <a:cubicBezTo>
                    <a:pt x="427" y="2186"/>
                    <a:pt x="480" y="2212"/>
                    <a:pt x="533" y="2239"/>
                  </a:cubicBezTo>
                  <a:cubicBezTo>
                    <a:pt x="587" y="2239"/>
                    <a:pt x="640" y="2266"/>
                    <a:pt x="693" y="2266"/>
                  </a:cubicBezTo>
                  <a:cubicBezTo>
                    <a:pt x="773" y="2292"/>
                    <a:pt x="853" y="2292"/>
                    <a:pt x="933" y="2292"/>
                  </a:cubicBezTo>
                  <a:lnTo>
                    <a:pt x="1040" y="2319"/>
                  </a:lnTo>
                  <a:lnTo>
                    <a:pt x="1120" y="2346"/>
                  </a:lnTo>
                  <a:lnTo>
                    <a:pt x="1173" y="2399"/>
                  </a:lnTo>
                  <a:cubicBezTo>
                    <a:pt x="1200" y="2399"/>
                    <a:pt x="1226" y="2425"/>
                    <a:pt x="1253" y="2452"/>
                  </a:cubicBezTo>
                  <a:cubicBezTo>
                    <a:pt x="1253" y="2479"/>
                    <a:pt x="1279" y="2479"/>
                    <a:pt x="1279" y="2505"/>
                  </a:cubicBezTo>
                  <a:cubicBezTo>
                    <a:pt x="1306" y="2532"/>
                    <a:pt x="1333" y="2559"/>
                    <a:pt x="1333" y="2612"/>
                  </a:cubicBezTo>
                  <a:cubicBezTo>
                    <a:pt x="1359" y="2665"/>
                    <a:pt x="1386" y="2719"/>
                    <a:pt x="1386" y="2799"/>
                  </a:cubicBezTo>
                  <a:cubicBezTo>
                    <a:pt x="1386" y="2852"/>
                    <a:pt x="1386" y="2932"/>
                    <a:pt x="1359" y="2985"/>
                  </a:cubicBezTo>
                  <a:cubicBezTo>
                    <a:pt x="1359" y="3012"/>
                    <a:pt x="1359" y="3038"/>
                    <a:pt x="1333" y="3065"/>
                  </a:cubicBezTo>
                  <a:lnTo>
                    <a:pt x="1306" y="3118"/>
                  </a:lnTo>
                  <a:lnTo>
                    <a:pt x="1306" y="3145"/>
                  </a:lnTo>
                  <a:lnTo>
                    <a:pt x="1200" y="3225"/>
                  </a:lnTo>
                  <a:cubicBezTo>
                    <a:pt x="1173" y="3252"/>
                    <a:pt x="1173" y="3278"/>
                    <a:pt x="1146" y="3278"/>
                  </a:cubicBezTo>
                  <a:cubicBezTo>
                    <a:pt x="1066" y="3331"/>
                    <a:pt x="1013" y="3358"/>
                    <a:pt x="933" y="3385"/>
                  </a:cubicBezTo>
                  <a:cubicBezTo>
                    <a:pt x="800" y="3438"/>
                    <a:pt x="640" y="3465"/>
                    <a:pt x="480" y="3465"/>
                  </a:cubicBezTo>
                  <a:cubicBezTo>
                    <a:pt x="400" y="3478"/>
                    <a:pt x="320" y="3485"/>
                    <a:pt x="240" y="3485"/>
                  </a:cubicBezTo>
                  <a:cubicBezTo>
                    <a:pt x="160" y="3485"/>
                    <a:pt x="80" y="3478"/>
                    <a:pt x="0" y="3465"/>
                  </a:cubicBezTo>
                  <a:lnTo>
                    <a:pt x="0" y="3465"/>
                  </a:lnTo>
                  <a:cubicBezTo>
                    <a:pt x="80" y="3491"/>
                    <a:pt x="160" y="3518"/>
                    <a:pt x="240" y="3545"/>
                  </a:cubicBezTo>
                  <a:cubicBezTo>
                    <a:pt x="320" y="3545"/>
                    <a:pt x="400" y="3571"/>
                    <a:pt x="480" y="3571"/>
                  </a:cubicBezTo>
                  <a:cubicBezTo>
                    <a:pt x="573" y="3585"/>
                    <a:pt x="660" y="3591"/>
                    <a:pt x="747" y="3591"/>
                  </a:cubicBezTo>
                  <a:cubicBezTo>
                    <a:pt x="833" y="3591"/>
                    <a:pt x="920" y="3585"/>
                    <a:pt x="1013" y="3571"/>
                  </a:cubicBezTo>
                  <a:cubicBezTo>
                    <a:pt x="1093" y="3571"/>
                    <a:pt x="1173" y="3545"/>
                    <a:pt x="1279" y="3491"/>
                  </a:cubicBezTo>
                  <a:cubicBezTo>
                    <a:pt x="1306" y="3465"/>
                    <a:pt x="1359" y="3438"/>
                    <a:pt x="1386" y="3411"/>
                  </a:cubicBezTo>
                  <a:lnTo>
                    <a:pt x="1493" y="3331"/>
                  </a:lnTo>
                  <a:lnTo>
                    <a:pt x="1519" y="3305"/>
                  </a:lnTo>
                  <a:lnTo>
                    <a:pt x="1519" y="3278"/>
                  </a:lnTo>
                  <a:lnTo>
                    <a:pt x="1546" y="3225"/>
                  </a:lnTo>
                  <a:cubicBezTo>
                    <a:pt x="1573" y="3172"/>
                    <a:pt x="1599" y="3145"/>
                    <a:pt x="1626" y="3092"/>
                  </a:cubicBezTo>
                  <a:cubicBezTo>
                    <a:pt x="1652" y="2985"/>
                    <a:pt x="1652" y="2905"/>
                    <a:pt x="1652" y="2799"/>
                  </a:cubicBezTo>
                  <a:cubicBezTo>
                    <a:pt x="1652" y="2692"/>
                    <a:pt x="1626" y="2585"/>
                    <a:pt x="1599" y="2505"/>
                  </a:cubicBezTo>
                  <a:cubicBezTo>
                    <a:pt x="1573" y="2399"/>
                    <a:pt x="1519" y="2319"/>
                    <a:pt x="1439" y="2239"/>
                  </a:cubicBezTo>
                  <a:cubicBezTo>
                    <a:pt x="1413" y="2186"/>
                    <a:pt x="1386" y="2159"/>
                    <a:pt x="1333" y="2132"/>
                  </a:cubicBezTo>
                  <a:lnTo>
                    <a:pt x="1279" y="2106"/>
                  </a:lnTo>
                  <a:lnTo>
                    <a:pt x="1226" y="2106"/>
                  </a:lnTo>
                  <a:lnTo>
                    <a:pt x="1093" y="2052"/>
                  </a:lnTo>
                  <a:lnTo>
                    <a:pt x="960" y="2026"/>
                  </a:lnTo>
                  <a:lnTo>
                    <a:pt x="720" y="1999"/>
                  </a:lnTo>
                  <a:cubicBezTo>
                    <a:pt x="667" y="1999"/>
                    <a:pt x="640" y="1999"/>
                    <a:pt x="613" y="1973"/>
                  </a:cubicBezTo>
                  <a:cubicBezTo>
                    <a:pt x="587" y="1973"/>
                    <a:pt x="560" y="1973"/>
                    <a:pt x="560" y="1946"/>
                  </a:cubicBezTo>
                  <a:cubicBezTo>
                    <a:pt x="507" y="1919"/>
                    <a:pt x="480" y="1866"/>
                    <a:pt x="427" y="1813"/>
                  </a:cubicBezTo>
                  <a:lnTo>
                    <a:pt x="347" y="1626"/>
                  </a:lnTo>
                  <a:lnTo>
                    <a:pt x="320" y="1440"/>
                  </a:lnTo>
                  <a:lnTo>
                    <a:pt x="320" y="1226"/>
                  </a:lnTo>
                  <a:cubicBezTo>
                    <a:pt x="320" y="1093"/>
                    <a:pt x="347" y="960"/>
                    <a:pt x="347" y="827"/>
                  </a:cubicBezTo>
                  <a:cubicBezTo>
                    <a:pt x="373" y="694"/>
                    <a:pt x="400" y="560"/>
                    <a:pt x="400" y="427"/>
                  </a:cubicBezTo>
                  <a:lnTo>
                    <a:pt x="400" y="214"/>
                  </a:lnTo>
                  <a:cubicBezTo>
                    <a:pt x="400" y="134"/>
                    <a:pt x="373" y="54"/>
                    <a:pt x="373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" name="Google Shape;217;p8"/>
            <p:cNvSpPr/>
            <p:nvPr/>
          </p:nvSpPr>
          <p:spPr>
            <a:xfrm>
              <a:off x="6115662" y="1171030"/>
              <a:ext cx="48947" cy="47226"/>
            </a:xfrm>
            <a:custGeom>
              <a:avLst/>
              <a:gdLst/>
              <a:ahLst/>
              <a:cxnLst/>
              <a:rect l="l" t="t" r="r" b="b"/>
              <a:pathLst>
                <a:path w="1280" h="1235" extrusionOk="0">
                  <a:moveTo>
                    <a:pt x="669" y="0"/>
                  </a:moveTo>
                  <a:cubicBezTo>
                    <a:pt x="642" y="0"/>
                    <a:pt x="615" y="2"/>
                    <a:pt x="587" y="7"/>
                  </a:cubicBezTo>
                  <a:cubicBezTo>
                    <a:pt x="241" y="34"/>
                    <a:pt x="1" y="353"/>
                    <a:pt x="27" y="673"/>
                  </a:cubicBezTo>
                  <a:cubicBezTo>
                    <a:pt x="53" y="1002"/>
                    <a:pt x="342" y="1235"/>
                    <a:pt x="645" y="1235"/>
                  </a:cubicBezTo>
                  <a:cubicBezTo>
                    <a:pt x="661" y="1235"/>
                    <a:pt x="677" y="1234"/>
                    <a:pt x="693" y="1233"/>
                  </a:cubicBezTo>
                  <a:cubicBezTo>
                    <a:pt x="1040" y="1179"/>
                    <a:pt x="1280" y="886"/>
                    <a:pt x="1253" y="540"/>
                  </a:cubicBezTo>
                  <a:cubicBezTo>
                    <a:pt x="1204" y="248"/>
                    <a:pt x="956" y="0"/>
                    <a:pt x="6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" name="Google Shape;218;p8"/>
            <p:cNvSpPr/>
            <p:nvPr/>
          </p:nvSpPr>
          <p:spPr>
            <a:xfrm>
              <a:off x="6497753" y="1216038"/>
              <a:ext cx="48947" cy="47073"/>
            </a:xfrm>
            <a:custGeom>
              <a:avLst/>
              <a:gdLst/>
              <a:ahLst/>
              <a:cxnLst/>
              <a:rect l="l" t="t" r="r" b="b"/>
              <a:pathLst>
                <a:path w="1280" h="1231" extrusionOk="0">
                  <a:moveTo>
                    <a:pt x="636" y="0"/>
                  </a:moveTo>
                  <a:cubicBezTo>
                    <a:pt x="620" y="0"/>
                    <a:pt x="603" y="1"/>
                    <a:pt x="587" y="2"/>
                  </a:cubicBezTo>
                  <a:cubicBezTo>
                    <a:pt x="241" y="56"/>
                    <a:pt x="1" y="349"/>
                    <a:pt x="28" y="695"/>
                  </a:cubicBezTo>
                  <a:cubicBezTo>
                    <a:pt x="78" y="999"/>
                    <a:pt x="345" y="1230"/>
                    <a:pt x="668" y="1230"/>
                  </a:cubicBezTo>
                  <a:cubicBezTo>
                    <a:pt x="685" y="1230"/>
                    <a:pt x="703" y="1229"/>
                    <a:pt x="720" y="1228"/>
                  </a:cubicBezTo>
                  <a:cubicBezTo>
                    <a:pt x="1040" y="1201"/>
                    <a:pt x="1280" y="882"/>
                    <a:pt x="1253" y="562"/>
                  </a:cubicBezTo>
                  <a:cubicBezTo>
                    <a:pt x="1228" y="233"/>
                    <a:pt x="939" y="0"/>
                    <a:pt x="6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" name="Google Shape;219;p8"/>
            <p:cNvSpPr/>
            <p:nvPr/>
          </p:nvSpPr>
          <p:spPr>
            <a:xfrm>
              <a:off x="6125872" y="1375077"/>
              <a:ext cx="279228" cy="146115"/>
            </a:xfrm>
            <a:custGeom>
              <a:avLst/>
              <a:gdLst/>
              <a:ahLst/>
              <a:cxnLst/>
              <a:rect l="l" t="t" r="r" b="b"/>
              <a:pathLst>
                <a:path w="7302" h="3821" extrusionOk="0">
                  <a:moveTo>
                    <a:pt x="533" y="0"/>
                  </a:moveTo>
                  <a:cubicBezTo>
                    <a:pt x="0" y="1972"/>
                    <a:pt x="1999" y="3118"/>
                    <a:pt x="3464" y="3624"/>
                  </a:cubicBezTo>
                  <a:cubicBezTo>
                    <a:pt x="3925" y="3756"/>
                    <a:pt x="4393" y="3821"/>
                    <a:pt x="4857" y="3821"/>
                  </a:cubicBezTo>
                  <a:cubicBezTo>
                    <a:pt x="5706" y="3821"/>
                    <a:pt x="6543" y="3602"/>
                    <a:pt x="7301" y="3171"/>
                  </a:cubicBezTo>
                  <a:cubicBezTo>
                    <a:pt x="7115" y="2691"/>
                    <a:pt x="6821" y="2265"/>
                    <a:pt x="6475" y="1892"/>
                  </a:cubicBezTo>
                  <a:cubicBezTo>
                    <a:pt x="6075" y="1865"/>
                    <a:pt x="5676" y="1839"/>
                    <a:pt x="5249" y="1812"/>
                  </a:cubicBezTo>
                  <a:cubicBezTo>
                    <a:pt x="4557" y="1732"/>
                    <a:pt x="3837" y="1705"/>
                    <a:pt x="3144" y="1599"/>
                  </a:cubicBezTo>
                  <a:cubicBezTo>
                    <a:pt x="2452" y="1466"/>
                    <a:pt x="1759" y="1306"/>
                    <a:pt x="1066" y="1093"/>
                  </a:cubicBezTo>
                  <a:cubicBezTo>
                    <a:pt x="933" y="773"/>
                    <a:pt x="853" y="426"/>
                    <a:pt x="773" y="80"/>
                  </a:cubicBezTo>
                  <a:lnTo>
                    <a:pt x="533" y="0"/>
                  </a:lnTo>
                  <a:close/>
                </a:path>
              </a:pathLst>
            </a:custGeom>
            <a:solidFill>
              <a:srgbClr val="D179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" name="Google Shape;220;p8"/>
            <p:cNvSpPr/>
            <p:nvPr/>
          </p:nvSpPr>
          <p:spPr>
            <a:xfrm>
              <a:off x="6373474" y="1418862"/>
              <a:ext cx="92732" cy="77512"/>
            </a:xfrm>
            <a:custGeom>
              <a:avLst/>
              <a:gdLst/>
              <a:ahLst/>
              <a:cxnLst/>
              <a:rect l="l" t="t" r="r" b="b"/>
              <a:pathLst>
                <a:path w="2425" h="2027" extrusionOk="0">
                  <a:moveTo>
                    <a:pt x="1919" y="1"/>
                  </a:moveTo>
                  <a:cubicBezTo>
                    <a:pt x="1865" y="134"/>
                    <a:pt x="1785" y="267"/>
                    <a:pt x="1705" y="374"/>
                  </a:cubicBezTo>
                  <a:cubicBezTo>
                    <a:pt x="1469" y="753"/>
                    <a:pt x="1358" y="774"/>
                    <a:pt x="981" y="774"/>
                  </a:cubicBezTo>
                  <a:cubicBezTo>
                    <a:pt x="934" y="774"/>
                    <a:pt x="882" y="774"/>
                    <a:pt x="826" y="774"/>
                  </a:cubicBezTo>
                  <a:cubicBezTo>
                    <a:pt x="560" y="774"/>
                    <a:pt x="267" y="774"/>
                    <a:pt x="0" y="747"/>
                  </a:cubicBezTo>
                  <a:lnTo>
                    <a:pt x="0" y="747"/>
                  </a:lnTo>
                  <a:cubicBezTo>
                    <a:pt x="346" y="1120"/>
                    <a:pt x="640" y="1546"/>
                    <a:pt x="826" y="2026"/>
                  </a:cubicBezTo>
                  <a:cubicBezTo>
                    <a:pt x="1599" y="1600"/>
                    <a:pt x="2185" y="880"/>
                    <a:pt x="2425" y="28"/>
                  </a:cubicBezTo>
                  <a:lnTo>
                    <a:pt x="1919" y="1"/>
                  </a:lnTo>
                  <a:close/>
                </a:path>
              </a:pathLst>
            </a:custGeom>
            <a:solidFill>
              <a:srgbClr val="B0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" name="Google Shape;221;p8"/>
            <p:cNvSpPr/>
            <p:nvPr/>
          </p:nvSpPr>
          <p:spPr>
            <a:xfrm>
              <a:off x="6155393" y="1378137"/>
              <a:ext cx="291465" cy="70323"/>
            </a:xfrm>
            <a:custGeom>
              <a:avLst/>
              <a:gdLst/>
              <a:ahLst/>
              <a:cxnLst/>
              <a:rect l="l" t="t" r="r" b="b"/>
              <a:pathLst>
                <a:path w="7622" h="1839" extrusionOk="0">
                  <a:moveTo>
                    <a:pt x="1" y="0"/>
                  </a:moveTo>
                  <a:lnTo>
                    <a:pt x="1" y="0"/>
                  </a:lnTo>
                  <a:cubicBezTo>
                    <a:pt x="54" y="346"/>
                    <a:pt x="161" y="693"/>
                    <a:pt x="294" y="1013"/>
                  </a:cubicBezTo>
                  <a:cubicBezTo>
                    <a:pt x="987" y="1226"/>
                    <a:pt x="1680" y="1386"/>
                    <a:pt x="2372" y="1519"/>
                  </a:cubicBezTo>
                  <a:cubicBezTo>
                    <a:pt x="3039" y="1625"/>
                    <a:pt x="3785" y="1652"/>
                    <a:pt x="4477" y="1732"/>
                  </a:cubicBezTo>
                  <a:cubicBezTo>
                    <a:pt x="5170" y="1785"/>
                    <a:pt x="5836" y="1839"/>
                    <a:pt x="6529" y="1839"/>
                  </a:cubicBezTo>
                  <a:cubicBezTo>
                    <a:pt x="6585" y="1839"/>
                    <a:pt x="6637" y="1839"/>
                    <a:pt x="6684" y="1839"/>
                  </a:cubicBezTo>
                  <a:cubicBezTo>
                    <a:pt x="7061" y="1839"/>
                    <a:pt x="7172" y="1818"/>
                    <a:pt x="7408" y="1439"/>
                  </a:cubicBezTo>
                  <a:cubicBezTo>
                    <a:pt x="7488" y="1306"/>
                    <a:pt x="7568" y="1199"/>
                    <a:pt x="7622" y="1066"/>
                  </a:cubicBezTo>
                  <a:cubicBezTo>
                    <a:pt x="6476" y="1013"/>
                    <a:pt x="5277" y="1013"/>
                    <a:pt x="3865" y="853"/>
                  </a:cubicBezTo>
                  <a:cubicBezTo>
                    <a:pt x="2559" y="720"/>
                    <a:pt x="1253" y="42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" name="Google Shape;222;p8"/>
            <p:cNvSpPr/>
            <p:nvPr/>
          </p:nvSpPr>
          <p:spPr>
            <a:xfrm>
              <a:off x="5964883" y="1265406"/>
              <a:ext cx="131469" cy="56633"/>
            </a:xfrm>
            <a:custGeom>
              <a:avLst/>
              <a:gdLst/>
              <a:ahLst/>
              <a:cxnLst/>
              <a:rect l="l" t="t" r="r" b="b"/>
              <a:pathLst>
                <a:path w="3438" h="1481" extrusionOk="0">
                  <a:moveTo>
                    <a:pt x="1196" y="0"/>
                  </a:moveTo>
                  <a:cubicBezTo>
                    <a:pt x="661" y="0"/>
                    <a:pt x="129" y="171"/>
                    <a:pt x="0" y="657"/>
                  </a:cubicBezTo>
                  <a:lnTo>
                    <a:pt x="0" y="843"/>
                  </a:lnTo>
                  <a:cubicBezTo>
                    <a:pt x="206" y="1303"/>
                    <a:pt x="923" y="1480"/>
                    <a:pt x="1605" y="1480"/>
                  </a:cubicBezTo>
                  <a:cubicBezTo>
                    <a:pt x="2067" y="1480"/>
                    <a:pt x="2513" y="1399"/>
                    <a:pt x="2771" y="1269"/>
                  </a:cubicBezTo>
                  <a:cubicBezTo>
                    <a:pt x="3437" y="950"/>
                    <a:pt x="2611" y="390"/>
                    <a:pt x="2132" y="177"/>
                  </a:cubicBezTo>
                  <a:cubicBezTo>
                    <a:pt x="1891" y="72"/>
                    <a:pt x="1543" y="0"/>
                    <a:pt x="1196" y="0"/>
                  </a:cubicBezTo>
                  <a:close/>
                </a:path>
              </a:pathLst>
            </a:custGeom>
            <a:solidFill>
              <a:srgbClr val="ED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" name="Google Shape;223;p8"/>
            <p:cNvSpPr/>
            <p:nvPr/>
          </p:nvSpPr>
          <p:spPr>
            <a:xfrm>
              <a:off x="6503222" y="1310299"/>
              <a:ext cx="123974" cy="55677"/>
            </a:xfrm>
            <a:custGeom>
              <a:avLst/>
              <a:gdLst/>
              <a:ahLst/>
              <a:cxnLst/>
              <a:rect l="l" t="t" r="r" b="b"/>
              <a:pathLst>
                <a:path w="3242" h="1456" extrusionOk="0">
                  <a:moveTo>
                    <a:pt x="1061" y="0"/>
                  </a:moveTo>
                  <a:cubicBezTo>
                    <a:pt x="722" y="0"/>
                    <a:pt x="419" y="102"/>
                    <a:pt x="311" y="362"/>
                  </a:cubicBezTo>
                  <a:cubicBezTo>
                    <a:pt x="1" y="1034"/>
                    <a:pt x="1221" y="1456"/>
                    <a:pt x="1732" y="1456"/>
                  </a:cubicBezTo>
                  <a:cubicBezTo>
                    <a:pt x="1747" y="1456"/>
                    <a:pt x="1762" y="1455"/>
                    <a:pt x="1776" y="1454"/>
                  </a:cubicBezTo>
                  <a:cubicBezTo>
                    <a:pt x="2549" y="1401"/>
                    <a:pt x="3242" y="868"/>
                    <a:pt x="2309" y="309"/>
                  </a:cubicBezTo>
                  <a:cubicBezTo>
                    <a:pt x="1990" y="149"/>
                    <a:pt x="1643" y="42"/>
                    <a:pt x="1297" y="15"/>
                  </a:cubicBezTo>
                  <a:cubicBezTo>
                    <a:pt x="1217" y="6"/>
                    <a:pt x="1138" y="0"/>
                    <a:pt x="1061" y="0"/>
                  </a:cubicBezTo>
                  <a:close/>
                </a:path>
              </a:pathLst>
            </a:custGeom>
            <a:solidFill>
              <a:srgbClr val="ED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" name="Google Shape;224;p8"/>
            <p:cNvSpPr/>
            <p:nvPr/>
          </p:nvSpPr>
          <p:spPr>
            <a:xfrm>
              <a:off x="5869092" y="1720191"/>
              <a:ext cx="802964" cy="646753"/>
            </a:xfrm>
            <a:custGeom>
              <a:avLst/>
              <a:gdLst/>
              <a:ahLst/>
              <a:cxnLst/>
              <a:rect l="l" t="t" r="r" b="b"/>
              <a:pathLst>
                <a:path w="20998" h="16913" extrusionOk="0">
                  <a:moveTo>
                    <a:pt x="13647" y="1"/>
                  </a:moveTo>
                  <a:cubicBezTo>
                    <a:pt x="13573" y="1"/>
                    <a:pt x="13501" y="11"/>
                    <a:pt x="13430" y="35"/>
                  </a:cubicBezTo>
                  <a:cubicBezTo>
                    <a:pt x="13243" y="115"/>
                    <a:pt x="13297" y="168"/>
                    <a:pt x="13190" y="328"/>
                  </a:cubicBezTo>
                  <a:cubicBezTo>
                    <a:pt x="12764" y="1074"/>
                    <a:pt x="11538" y="1927"/>
                    <a:pt x="10605" y="2033"/>
                  </a:cubicBezTo>
                  <a:cubicBezTo>
                    <a:pt x="10517" y="2045"/>
                    <a:pt x="10434" y="2051"/>
                    <a:pt x="10355" y="2051"/>
                  </a:cubicBezTo>
                  <a:cubicBezTo>
                    <a:pt x="9564" y="2051"/>
                    <a:pt x="9264" y="1465"/>
                    <a:pt x="8634" y="834"/>
                  </a:cubicBezTo>
                  <a:cubicBezTo>
                    <a:pt x="8357" y="534"/>
                    <a:pt x="8260" y="195"/>
                    <a:pt x="7859" y="195"/>
                  </a:cubicBezTo>
                  <a:cubicBezTo>
                    <a:pt x="7797" y="195"/>
                    <a:pt x="7727" y="203"/>
                    <a:pt x="7648" y="221"/>
                  </a:cubicBezTo>
                  <a:cubicBezTo>
                    <a:pt x="6582" y="434"/>
                    <a:pt x="5410" y="674"/>
                    <a:pt x="4610" y="1340"/>
                  </a:cubicBezTo>
                  <a:lnTo>
                    <a:pt x="4077" y="1607"/>
                  </a:lnTo>
                  <a:cubicBezTo>
                    <a:pt x="3784" y="1793"/>
                    <a:pt x="3518" y="2007"/>
                    <a:pt x="3251" y="2220"/>
                  </a:cubicBezTo>
                  <a:cubicBezTo>
                    <a:pt x="2665" y="2699"/>
                    <a:pt x="2212" y="3312"/>
                    <a:pt x="1892" y="3978"/>
                  </a:cubicBezTo>
                  <a:cubicBezTo>
                    <a:pt x="1306" y="5097"/>
                    <a:pt x="427" y="6696"/>
                    <a:pt x="0" y="7869"/>
                  </a:cubicBezTo>
                  <a:cubicBezTo>
                    <a:pt x="480" y="8055"/>
                    <a:pt x="906" y="8348"/>
                    <a:pt x="1413" y="8535"/>
                  </a:cubicBezTo>
                  <a:cubicBezTo>
                    <a:pt x="2025" y="8828"/>
                    <a:pt x="2025" y="8748"/>
                    <a:pt x="2079" y="9441"/>
                  </a:cubicBezTo>
                  <a:cubicBezTo>
                    <a:pt x="2185" y="10693"/>
                    <a:pt x="2185" y="11972"/>
                    <a:pt x="2132" y="13251"/>
                  </a:cubicBezTo>
                  <a:cubicBezTo>
                    <a:pt x="2105" y="13944"/>
                    <a:pt x="2105" y="14610"/>
                    <a:pt x="2185" y="15303"/>
                  </a:cubicBezTo>
                  <a:cubicBezTo>
                    <a:pt x="2265" y="15942"/>
                    <a:pt x="2185" y="16182"/>
                    <a:pt x="2825" y="16369"/>
                  </a:cubicBezTo>
                  <a:cubicBezTo>
                    <a:pt x="4443" y="16844"/>
                    <a:pt x="6183" y="16912"/>
                    <a:pt x="7890" y="16912"/>
                  </a:cubicBezTo>
                  <a:cubicBezTo>
                    <a:pt x="8573" y="16912"/>
                    <a:pt x="9250" y="16902"/>
                    <a:pt x="9913" y="16902"/>
                  </a:cubicBezTo>
                  <a:cubicBezTo>
                    <a:pt x="11405" y="16902"/>
                    <a:pt x="12924" y="16875"/>
                    <a:pt x="14416" y="16715"/>
                  </a:cubicBezTo>
                  <a:cubicBezTo>
                    <a:pt x="15695" y="16715"/>
                    <a:pt x="16947" y="16528"/>
                    <a:pt x="18173" y="16182"/>
                  </a:cubicBezTo>
                  <a:cubicBezTo>
                    <a:pt x="18812" y="16022"/>
                    <a:pt x="18732" y="15756"/>
                    <a:pt x="18812" y="15116"/>
                  </a:cubicBezTo>
                  <a:cubicBezTo>
                    <a:pt x="18892" y="14450"/>
                    <a:pt x="18919" y="13757"/>
                    <a:pt x="18866" y="13091"/>
                  </a:cubicBezTo>
                  <a:cubicBezTo>
                    <a:pt x="18812" y="11812"/>
                    <a:pt x="18839" y="10533"/>
                    <a:pt x="18919" y="9254"/>
                  </a:cubicBezTo>
                  <a:cubicBezTo>
                    <a:pt x="18972" y="8588"/>
                    <a:pt x="18972" y="8641"/>
                    <a:pt x="19585" y="8348"/>
                  </a:cubicBezTo>
                  <a:cubicBezTo>
                    <a:pt x="20065" y="8135"/>
                    <a:pt x="20518" y="7869"/>
                    <a:pt x="20997" y="7682"/>
                  </a:cubicBezTo>
                  <a:cubicBezTo>
                    <a:pt x="20624" y="6510"/>
                    <a:pt x="19718" y="4911"/>
                    <a:pt x="19159" y="3818"/>
                  </a:cubicBezTo>
                  <a:cubicBezTo>
                    <a:pt x="18812" y="3126"/>
                    <a:pt x="18359" y="2513"/>
                    <a:pt x="17800" y="2033"/>
                  </a:cubicBezTo>
                  <a:cubicBezTo>
                    <a:pt x="17533" y="1820"/>
                    <a:pt x="17240" y="1607"/>
                    <a:pt x="16974" y="1420"/>
                  </a:cubicBezTo>
                  <a:lnTo>
                    <a:pt x="16441" y="1154"/>
                  </a:lnTo>
                  <a:cubicBezTo>
                    <a:pt x="15961" y="834"/>
                    <a:pt x="15428" y="594"/>
                    <a:pt x="14895" y="434"/>
                  </a:cubicBezTo>
                  <a:cubicBezTo>
                    <a:pt x="14532" y="344"/>
                    <a:pt x="14072" y="1"/>
                    <a:pt x="13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" name="Google Shape;225;p8"/>
            <p:cNvSpPr/>
            <p:nvPr/>
          </p:nvSpPr>
          <p:spPr>
            <a:xfrm>
              <a:off x="6118721" y="1701109"/>
              <a:ext cx="155943" cy="153687"/>
            </a:xfrm>
            <a:custGeom>
              <a:avLst/>
              <a:gdLst/>
              <a:ahLst/>
              <a:cxnLst/>
              <a:rect l="l" t="t" r="r" b="b"/>
              <a:pathLst>
                <a:path w="4078" h="4019" extrusionOk="0">
                  <a:moveTo>
                    <a:pt x="2798" y="1"/>
                  </a:moveTo>
                  <a:cubicBezTo>
                    <a:pt x="2625" y="54"/>
                    <a:pt x="2379" y="54"/>
                    <a:pt x="2116" y="54"/>
                  </a:cubicBezTo>
                  <a:cubicBezTo>
                    <a:pt x="1853" y="54"/>
                    <a:pt x="1573" y="54"/>
                    <a:pt x="1333" y="107"/>
                  </a:cubicBezTo>
                  <a:cubicBezTo>
                    <a:pt x="267" y="321"/>
                    <a:pt x="161" y="774"/>
                    <a:pt x="81" y="1786"/>
                  </a:cubicBezTo>
                  <a:cubicBezTo>
                    <a:pt x="1" y="2772"/>
                    <a:pt x="1" y="3731"/>
                    <a:pt x="1200" y="3998"/>
                  </a:cubicBezTo>
                  <a:cubicBezTo>
                    <a:pt x="1285" y="4012"/>
                    <a:pt x="1367" y="4019"/>
                    <a:pt x="1447" y="4019"/>
                  </a:cubicBezTo>
                  <a:cubicBezTo>
                    <a:pt x="2269" y="4019"/>
                    <a:pt x="2840" y="3320"/>
                    <a:pt x="3545" y="2932"/>
                  </a:cubicBezTo>
                  <a:cubicBezTo>
                    <a:pt x="3758" y="2772"/>
                    <a:pt x="3944" y="2772"/>
                    <a:pt x="4077" y="2532"/>
                  </a:cubicBezTo>
                  <a:cubicBezTo>
                    <a:pt x="2932" y="1866"/>
                    <a:pt x="2692" y="1493"/>
                    <a:pt x="2932" y="161"/>
                  </a:cubicBezTo>
                  <a:lnTo>
                    <a:pt x="279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" name="Google Shape;226;p8"/>
            <p:cNvSpPr/>
            <p:nvPr/>
          </p:nvSpPr>
          <p:spPr>
            <a:xfrm>
              <a:off x="6273592" y="1700115"/>
              <a:ext cx="176325" cy="159499"/>
            </a:xfrm>
            <a:custGeom>
              <a:avLst/>
              <a:gdLst/>
              <a:ahLst/>
              <a:cxnLst/>
              <a:rect l="l" t="t" r="r" b="b"/>
              <a:pathLst>
                <a:path w="4611" h="4171" extrusionOk="0">
                  <a:moveTo>
                    <a:pt x="1893" y="0"/>
                  </a:moveTo>
                  <a:lnTo>
                    <a:pt x="1893" y="0"/>
                  </a:lnTo>
                  <a:cubicBezTo>
                    <a:pt x="2079" y="1199"/>
                    <a:pt x="1280" y="2505"/>
                    <a:pt x="1" y="2611"/>
                  </a:cubicBezTo>
                  <a:cubicBezTo>
                    <a:pt x="774" y="2958"/>
                    <a:pt x="1333" y="3811"/>
                    <a:pt x="2159" y="4104"/>
                  </a:cubicBezTo>
                  <a:cubicBezTo>
                    <a:pt x="2297" y="4150"/>
                    <a:pt x="2423" y="4171"/>
                    <a:pt x="2538" y="4171"/>
                  </a:cubicBezTo>
                  <a:cubicBezTo>
                    <a:pt x="3156" y="4171"/>
                    <a:pt x="3474" y="3564"/>
                    <a:pt x="3811" y="2958"/>
                  </a:cubicBezTo>
                  <a:cubicBezTo>
                    <a:pt x="4237" y="2238"/>
                    <a:pt x="4611" y="1359"/>
                    <a:pt x="3918" y="720"/>
                  </a:cubicBezTo>
                  <a:cubicBezTo>
                    <a:pt x="3411" y="293"/>
                    <a:pt x="2772" y="53"/>
                    <a:pt x="2132" y="53"/>
                  </a:cubicBezTo>
                  <a:lnTo>
                    <a:pt x="18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" name="Google Shape;227;p8"/>
            <p:cNvSpPr/>
            <p:nvPr/>
          </p:nvSpPr>
          <p:spPr>
            <a:xfrm>
              <a:off x="6540582" y="2028212"/>
              <a:ext cx="128984" cy="337124"/>
            </a:xfrm>
            <a:custGeom>
              <a:avLst/>
              <a:gdLst/>
              <a:ahLst/>
              <a:cxnLst/>
              <a:rect l="l" t="t" r="r" b="b"/>
              <a:pathLst>
                <a:path w="3373" h="8816" extrusionOk="0">
                  <a:moveTo>
                    <a:pt x="2371" y="0"/>
                  </a:moveTo>
                  <a:cubicBezTo>
                    <a:pt x="2265" y="213"/>
                    <a:pt x="133" y="613"/>
                    <a:pt x="133" y="613"/>
                  </a:cubicBezTo>
                  <a:cubicBezTo>
                    <a:pt x="0" y="1919"/>
                    <a:pt x="373" y="4477"/>
                    <a:pt x="640" y="5756"/>
                  </a:cubicBezTo>
                  <a:cubicBezTo>
                    <a:pt x="853" y="6768"/>
                    <a:pt x="799" y="7647"/>
                    <a:pt x="1572" y="8420"/>
                  </a:cubicBezTo>
                  <a:cubicBezTo>
                    <a:pt x="1834" y="8699"/>
                    <a:pt x="2067" y="8815"/>
                    <a:pt x="2271" y="8815"/>
                  </a:cubicBezTo>
                  <a:cubicBezTo>
                    <a:pt x="3019" y="8815"/>
                    <a:pt x="3373" y="7250"/>
                    <a:pt x="3331" y="6475"/>
                  </a:cubicBezTo>
                  <a:cubicBezTo>
                    <a:pt x="3304" y="5809"/>
                    <a:pt x="3118" y="2984"/>
                    <a:pt x="2798" y="2105"/>
                  </a:cubicBezTo>
                  <a:lnTo>
                    <a:pt x="2371" y="0"/>
                  </a:lnTo>
                  <a:close/>
                </a:path>
              </a:pathLst>
            </a:custGeom>
            <a:solidFill>
              <a:srgbClr val="E2BB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" name="Google Shape;228;p8"/>
            <p:cNvSpPr/>
            <p:nvPr/>
          </p:nvSpPr>
          <p:spPr>
            <a:xfrm>
              <a:off x="5843624" y="2014943"/>
              <a:ext cx="147759" cy="386453"/>
            </a:xfrm>
            <a:custGeom>
              <a:avLst/>
              <a:gdLst/>
              <a:ahLst/>
              <a:cxnLst/>
              <a:rect l="l" t="t" r="r" b="b"/>
              <a:pathLst>
                <a:path w="3864" h="10106" extrusionOk="0">
                  <a:moveTo>
                    <a:pt x="2745" y="1"/>
                  </a:moveTo>
                  <a:lnTo>
                    <a:pt x="2105" y="81"/>
                  </a:lnTo>
                  <a:cubicBezTo>
                    <a:pt x="2398" y="773"/>
                    <a:pt x="2025" y="1999"/>
                    <a:pt x="1839" y="2745"/>
                  </a:cubicBezTo>
                  <a:cubicBezTo>
                    <a:pt x="1626" y="3598"/>
                    <a:pt x="1173" y="4477"/>
                    <a:pt x="1039" y="5357"/>
                  </a:cubicBezTo>
                  <a:cubicBezTo>
                    <a:pt x="853" y="6636"/>
                    <a:pt x="0" y="9273"/>
                    <a:pt x="1386" y="9966"/>
                  </a:cubicBezTo>
                  <a:cubicBezTo>
                    <a:pt x="1577" y="10062"/>
                    <a:pt x="1753" y="10105"/>
                    <a:pt x="1915" y="10105"/>
                  </a:cubicBezTo>
                  <a:cubicBezTo>
                    <a:pt x="3149" y="10105"/>
                    <a:pt x="3550" y="7590"/>
                    <a:pt x="3597" y="6742"/>
                  </a:cubicBezTo>
                  <a:cubicBezTo>
                    <a:pt x="3704" y="4930"/>
                    <a:pt x="3864" y="2559"/>
                    <a:pt x="3864" y="747"/>
                  </a:cubicBezTo>
                  <a:cubicBezTo>
                    <a:pt x="3864" y="27"/>
                    <a:pt x="3597" y="214"/>
                    <a:pt x="2745" y="1"/>
                  </a:cubicBezTo>
                  <a:close/>
                </a:path>
              </a:pathLst>
            </a:custGeom>
            <a:solidFill>
              <a:srgbClr val="E2BB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" name="Google Shape;229;p8"/>
            <p:cNvSpPr/>
            <p:nvPr/>
          </p:nvSpPr>
          <p:spPr>
            <a:xfrm>
              <a:off x="5975054" y="1731319"/>
              <a:ext cx="129442" cy="392113"/>
            </a:xfrm>
            <a:custGeom>
              <a:avLst/>
              <a:gdLst/>
              <a:ahLst/>
              <a:cxnLst/>
              <a:rect l="l" t="t" r="r" b="b"/>
              <a:pathLst>
                <a:path w="3385" h="10254" extrusionOk="0">
                  <a:moveTo>
                    <a:pt x="2538" y="1"/>
                  </a:moveTo>
                  <a:cubicBezTo>
                    <a:pt x="2030" y="1"/>
                    <a:pt x="1439" y="421"/>
                    <a:pt x="1120" y="863"/>
                  </a:cubicBezTo>
                  <a:cubicBezTo>
                    <a:pt x="853" y="1236"/>
                    <a:pt x="107" y="4247"/>
                    <a:pt x="267" y="6085"/>
                  </a:cubicBezTo>
                  <a:cubicBezTo>
                    <a:pt x="400" y="7524"/>
                    <a:pt x="1" y="8404"/>
                    <a:pt x="427" y="9763"/>
                  </a:cubicBezTo>
                  <a:cubicBezTo>
                    <a:pt x="536" y="10113"/>
                    <a:pt x="680" y="10254"/>
                    <a:pt x="840" y="10254"/>
                  </a:cubicBezTo>
                  <a:cubicBezTo>
                    <a:pt x="1421" y="10254"/>
                    <a:pt x="2214" y="8384"/>
                    <a:pt x="2319" y="7924"/>
                  </a:cubicBezTo>
                  <a:cubicBezTo>
                    <a:pt x="2852" y="5952"/>
                    <a:pt x="2985" y="3794"/>
                    <a:pt x="3171" y="1742"/>
                  </a:cubicBezTo>
                  <a:cubicBezTo>
                    <a:pt x="3225" y="1103"/>
                    <a:pt x="3385" y="250"/>
                    <a:pt x="2825" y="37"/>
                  </a:cubicBezTo>
                  <a:cubicBezTo>
                    <a:pt x="2772" y="10"/>
                    <a:pt x="2718" y="10"/>
                    <a:pt x="2665" y="10"/>
                  </a:cubicBezTo>
                  <a:cubicBezTo>
                    <a:pt x="2624" y="4"/>
                    <a:pt x="2581" y="1"/>
                    <a:pt x="2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" name="Google Shape;230;p8"/>
            <p:cNvSpPr/>
            <p:nvPr/>
          </p:nvSpPr>
          <p:spPr>
            <a:xfrm>
              <a:off x="6437640" y="1724244"/>
              <a:ext cx="130475" cy="400182"/>
            </a:xfrm>
            <a:custGeom>
              <a:avLst/>
              <a:gdLst/>
              <a:ahLst/>
              <a:cxnLst/>
              <a:rect l="l" t="t" r="r" b="b"/>
              <a:pathLst>
                <a:path w="3412" h="10465" extrusionOk="0">
                  <a:moveTo>
                    <a:pt x="861" y="0"/>
                  </a:moveTo>
                  <a:cubicBezTo>
                    <a:pt x="823" y="0"/>
                    <a:pt x="785" y="3"/>
                    <a:pt x="747" y="9"/>
                  </a:cubicBezTo>
                  <a:cubicBezTo>
                    <a:pt x="694" y="9"/>
                    <a:pt x="640" y="9"/>
                    <a:pt x="587" y="35"/>
                  </a:cubicBezTo>
                  <a:cubicBezTo>
                    <a:pt x="1" y="248"/>
                    <a:pt x="187" y="1128"/>
                    <a:pt x="241" y="1741"/>
                  </a:cubicBezTo>
                  <a:cubicBezTo>
                    <a:pt x="427" y="3792"/>
                    <a:pt x="560" y="5951"/>
                    <a:pt x="1093" y="7896"/>
                  </a:cubicBezTo>
                  <a:cubicBezTo>
                    <a:pt x="1199" y="8384"/>
                    <a:pt x="2017" y="10465"/>
                    <a:pt x="2601" y="10465"/>
                  </a:cubicBezTo>
                  <a:cubicBezTo>
                    <a:pt x="2749" y="10465"/>
                    <a:pt x="2882" y="10330"/>
                    <a:pt x="2985" y="10001"/>
                  </a:cubicBezTo>
                  <a:cubicBezTo>
                    <a:pt x="3411" y="8669"/>
                    <a:pt x="2825" y="6350"/>
                    <a:pt x="2932" y="4938"/>
                  </a:cubicBezTo>
                  <a:cubicBezTo>
                    <a:pt x="2985" y="3632"/>
                    <a:pt x="3145" y="1794"/>
                    <a:pt x="2292" y="888"/>
                  </a:cubicBezTo>
                  <a:cubicBezTo>
                    <a:pt x="1921" y="467"/>
                    <a:pt x="1366" y="0"/>
                    <a:pt x="8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1" name="Google Shape;231;p8"/>
            <p:cNvSpPr/>
            <p:nvPr/>
          </p:nvSpPr>
          <p:spPr>
            <a:xfrm>
              <a:off x="6438673" y="1868217"/>
              <a:ext cx="269018" cy="497732"/>
            </a:xfrm>
            <a:custGeom>
              <a:avLst/>
              <a:gdLst/>
              <a:ahLst/>
              <a:cxnLst/>
              <a:rect l="l" t="t" r="r" b="b"/>
              <a:pathLst>
                <a:path w="7035" h="13016" extrusionOk="0">
                  <a:moveTo>
                    <a:pt x="3118" y="1"/>
                  </a:moveTo>
                  <a:cubicBezTo>
                    <a:pt x="2425" y="1"/>
                    <a:pt x="960" y="81"/>
                    <a:pt x="667" y="400"/>
                  </a:cubicBezTo>
                  <a:cubicBezTo>
                    <a:pt x="267" y="827"/>
                    <a:pt x="0" y="1386"/>
                    <a:pt x="347" y="1440"/>
                  </a:cubicBezTo>
                  <a:cubicBezTo>
                    <a:pt x="294" y="1520"/>
                    <a:pt x="267" y="1573"/>
                    <a:pt x="240" y="1653"/>
                  </a:cubicBezTo>
                  <a:cubicBezTo>
                    <a:pt x="187" y="1866"/>
                    <a:pt x="27" y="2425"/>
                    <a:pt x="294" y="2585"/>
                  </a:cubicBezTo>
                  <a:cubicBezTo>
                    <a:pt x="160" y="2825"/>
                    <a:pt x="134" y="3065"/>
                    <a:pt x="160" y="3331"/>
                  </a:cubicBezTo>
                  <a:cubicBezTo>
                    <a:pt x="228" y="3738"/>
                    <a:pt x="392" y="3877"/>
                    <a:pt x="587" y="3877"/>
                  </a:cubicBezTo>
                  <a:cubicBezTo>
                    <a:pt x="621" y="3877"/>
                    <a:pt x="657" y="3872"/>
                    <a:pt x="693" y="3864"/>
                  </a:cubicBezTo>
                  <a:cubicBezTo>
                    <a:pt x="800" y="4157"/>
                    <a:pt x="986" y="4451"/>
                    <a:pt x="1093" y="4690"/>
                  </a:cubicBezTo>
                  <a:cubicBezTo>
                    <a:pt x="1066" y="4531"/>
                    <a:pt x="1066" y="4344"/>
                    <a:pt x="1093" y="4184"/>
                  </a:cubicBezTo>
                  <a:cubicBezTo>
                    <a:pt x="1679" y="4291"/>
                    <a:pt x="2265" y="4477"/>
                    <a:pt x="2772" y="4797"/>
                  </a:cubicBezTo>
                  <a:cubicBezTo>
                    <a:pt x="2772" y="5396"/>
                    <a:pt x="2959" y="6978"/>
                    <a:pt x="3727" y="6978"/>
                  </a:cubicBezTo>
                  <a:cubicBezTo>
                    <a:pt x="3779" y="6978"/>
                    <a:pt x="3834" y="6970"/>
                    <a:pt x="3891" y="6955"/>
                  </a:cubicBezTo>
                  <a:lnTo>
                    <a:pt x="4131" y="7994"/>
                  </a:lnTo>
                  <a:cubicBezTo>
                    <a:pt x="4237" y="8874"/>
                    <a:pt x="4370" y="9700"/>
                    <a:pt x="4450" y="10579"/>
                  </a:cubicBezTo>
                  <a:cubicBezTo>
                    <a:pt x="4477" y="11192"/>
                    <a:pt x="4530" y="12684"/>
                    <a:pt x="5143" y="12977"/>
                  </a:cubicBezTo>
                  <a:cubicBezTo>
                    <a:pt x="5204" y="13004"/>
                    <a:pt x="5273" y="13016"/>
                    <a:pt x="5347" y="13016"/>
                  </a:cubicBezTo>
                  <a:cubicBezTo>
                    <a:pt x="5800" y="13016"/>
                    <a:pt x="6460" y="12578"/>
                    <a:pt x="6689" y="12258"/>
                  </a:cubicBezTo>
                  <a:cubicBezTo>
                    <a:pt x="7035" y="11725"/>
                    <a:pt x="6715" y="11192"/>
                    <a:pt x="6582" y="10579"/>
                  </a:cubicBezTo>
                  <a:cubicBezTo>
                    <a:pt x="6262" y="9194"/>
                    <a:pt x="5809" y="7835"/>
                    <a:pt x="5250" y="6529"/>
                  </a:cubicBezTo>
                  <a:cubicBezTo>
                    <a:pt x="4797" y="5543"/>
                    <a:pt x="5116" y="4797"/>
                    <a:pt x="5223" y="3758"/>
                  </a:cubicBezTo>
                  <a:cubicBezTo>
                    <a:pt x="5382" y="2248"/>
                    <a:pt x="4804" y="27"/>
                    <a:pt x="3148" y="27"/>
                  </a:cubicBezTo>
                  <a:cubicBezTo>
                    <a:pt x="3138" y="27"/>
                    <a:pt x="3128" y="27"/>
                    <a:pt x="3118" y="27"/>
                  </a:cubicBezTo>
                  <a:lnTo>
                    <a:pt x="3118" y="1"/>
                  </a:lnTo>
                  <a:close/>
                </a:path>
              </a:pathLst>
            </a:custGeom>
            <a:solidFill>
              <a:srgbClr val="F3D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2" name="Google Shape;232;p8"/>
            <p:cNvSpPr/>
            <p:nvPr/>
          </p:nvSpPr>
          <p:spPr>
            <a:xfrm>
              <a:off x="6461081" y="1973185"/>
              <a:ext cx="98889" cy="43861"/>
            </a:xfrm>
            <a:custGeom>
              <a:avLst/>
              <a:gdLst/>
              <a:ahLst/>
              <a:cxnLst/>
              <a:rect l="l" t="t" r="r" b="b"/>
              <a:pathLst>
                <a:path w="2586" h="1147" extrusionOk="0">
                  <a:moveTo>
                    <a:pt x="987" y="0"/>
                  </a:moveTo>
                  <a:cubicBezTo>
                    <a:pt x="773" y="27"/>
                    <a:pt x="560" y="54"/>
                    <a:pt x="347" y="160"/>
                  </a:cubicBezTo>
                  <a:cubicBezTo>
                    <a:pt x="240" y="213"/>
                    <a:pt x="161" y="267"/>
                    <a:pt x="107" y="373"/>
                  </a:cubicBezTo>
                  <a:cubicBezTo>
                    <a:pt x="27" y="453"/>
                    <a:pt x="1" y="533"/>
                    <a:pt x="1" y="640"/>
                  </a:cubicBezTo>
                  <a:cubicBezTo>
                    <a:pt x="1" y="720"/>
                    <a:pt x="1" y="800"/>
                    <a:pt x="27" y="880"/>
                  </a:cubicBezTo>
                  <a:cubicBezTo>
                    <a:pt x="54" y="933"/>
                    <a:pt x="81" y="986"/>
                    <a:pt x="107" y="1039"/>
                  </a:cubicBezTo>
                  <a:cubicBezTo>
                    <a:pt x="161" y="1119"/>
                    <a:pt x="187" y="1146"/>
                    <a:pt x="187" y="1146"/>
                  </a:cubicBezTo>
                  <a:lnTo>
                    <a:pt x="161" y="1013"/>
                  </a:lnTo>
                  <a:cubicBezTo>
                    <a:pt x="161" y="959"/>
                    <a:pt x="161" y="906"/>
                    <a:pt x="161" y="853"/>
                  </a:cubicBezTo>
                  <a:cubicBezTo>
                    <a:pt x="161" y="773"/>
                    <a:pt x="161" y="720"/>
                    <a:pt x="187" y="666"/>
                  </a:cubicBezTo>
                  <a:cubicBezTo>
                    <a:pt x="240" y="533"/>
                    <a:pt x="347" y="453"/>
                    <a:pt x="480" y="427"/>
                  </a:cubicBezTo>
                  <a:cubicBezTo>
                    <a:pt x="640" y="373"/>
                    <a:pt x="827" y="347"/>
                    <a:pt x="1013" y="320"/>
                  </a:cubicBezTo>
                  <a:lnTo>
                    <a:pt x="2585" y="320"/>
                  </a:lnTo>
                  <a:cubicBezTo>
                    <a:pt x="2425" y="240"/>
                    <a:pt x="2266" y="187"/>
                    <a:pt x="2106" y="133"/>
                  </a:cubicBezTo>
                  <a:cubicBezTo>
                    <a:pt x="1733" y="27"/>
                    <a:pt x="1360" y="0"/>
                    <a:pt x="987" y="0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3" name="Google Shape;233;p8"/>
            <p:cNvSpPr/>
            <p:nvPr/>
          </p:nvSpPr>
          <p:spPr>
            <a:xfrm>
              <a:off x="6450910" y="1941179"/>
              <a:ext cx="110055" cy="27953"/>
            </a:xfrm>
            <a:custGeom>
              <a:avLst/>
              <a:gdLst/>
              <a:ahLst/>
              <a:cxnLst/>
              <a:rect l="l" t="t" r="r" b="b"/>
              <a:pathLst>
                <a:path w="2878" h="731" extrusionOk="0">
                  <a:moveTo>
                    <a:pt x="1616" y="1"/>
                  </a:moveTo>
                  <a:cubicBezTo>
                    <a:pt x="1520" y="1"/>
                    <a:pt x="1425" y="4"/>
                    <a:pt x="1332" y="11"/>
                  </a:cubicBezTo>
                  <a:cubicBezTo>
                    <a:pt x="1146" y="38"/>
                    <a:pt x="933" y="65"/>
                    <a:pt x="746" y="118"/>
                  </a:cubicBezTo>
                  <a:cubicBezTo>
                    <a:pt x="586" y="144"/>
                    <a:pt x="427" y="224"/>
                    <a:pt x="267" y="331"/>
                  </a:cubicBezTo>
                  <a:cubicBezTo>
                    <a:pt x="213" y="358"/>
                    <a:pt x="160" y="411"/>
                    <a:pt x="107" y="464"/>
                  </a:cubicBezTo>
                  <a:cubicBezTo>
                    <a:pt x="80" y="491"/>
                    <a:pt x="53" y="544"/>
                    <a:pt x="27" y="597"/>
                  </a:cubicBezTo>
                  <a:cubicBezTo>
                    <a:pt x="0" y="651"/>
                    <a:pt x="0" y="677"/>
                    <a:pt x="0" y="731"/>
                  </a:cubicBezTo>
                  <a:lnTo>
                    <a:pt x="80" y="624"/>
                  </a:lnTo>
                  <a:cubicBezTo>
                    <a:pt x="107" y="597"/>
                    <a:pt x="133" y="571"/>
                    <a:pt x="187" y="544"/>
                  </a:cubicBezTo>
                  <a:cubicBezTo>
                    <a:pt x="240" y="544"/>
                    <a:pt x="293" y="517"/>
                    <a:pt x="373" y="491"/>
                  </a:cubicBezTo>
                  <a:cubicBezTo>
                    <a:pt x="506" y="438"/>
                    <a:pt x="666" y="411"/>
                    <a:pt x="826" y="411"/>
                  </a:cubicBezTo>
                  <a:cubicBezTo>
                    <a:pt x="986" y="384"/>
                    <a:pt x="1173" y="358"/>
                    <a:pt x="1359" y="358"/>
                  </a:cubicBezTo>
                  <a:lnTo>
                    <a:pt x="1919" y="304"/>
                  </a:lnTo>
                  <a:cubicBezTo>
                    <a:pt x="2079" y="278"/>
                    <a:pt x="2238" y="278"/>
                    <a:pt x="2398" y="251"/>
                  </a:cubicBezTo>
                  <a:cubicBezTo>
                    <a:pt x="2558" y="224"/>
                    <a:pt x="2718" y="198"/>
                    <a:pt x="2878" y="171"/>
                  </a:cubicBezTo>
                  <a:cubicBezTo>
                    <a:pt x="2718" y="118"/>
                    <a:pt x="2558" y="91"/>
                    <a:pt x="2398" y="65"/>
                  </a:cubicBezTo>
                  <a:cubicBezTo>
                    <a:pt x="2145" y="26"/>
                    <a:pt x="1877" y="1"/>
                    <a:pt x="1616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4" name="Google Shape;234;p8"/>
            <p:cNvSpPr/>
            <p:nvPr/>
          </p:nvSpPr>
          <p:spPr>
            <a:xfrm>
              <a:off x="6449877" y="1901868"/>
              <a:ext cx="111087" cy="21414"/>
            </a:xfrm>
            <a:custGeom>
              <a:avLst/>
              <a:gdLst/>
              <a:ahLst/>
              <a:cxnLst/>
              <a:rect l="l" t="t" r="r" b="b"/>
              <a:pathLst>
                <a:path w="2905" h="560" extrusionOk="0">
                  <a:moveTo>
                    <a:pt x="1386" y="0"/>
                  </a:moveTo>
                  <a:cubicBezTo>
                    <a:pt x="1013" y="0"/>
                    <a:pt x="667" y="53"/>
                    <a:pt x="320" y="213"/>
                  </a:cubicBezTo>
                  <a:cubicBezTo>
                    <a:pt x="214" y="240"/>
                    <a:pt x="107" y="320"/>
                    <a:pt x="27" y="426"/>
                  </a:cubicBezTo>
                  <a:cubicBezTo>
                    <a:pt x="27" y="453"/>
                    <a:pt x="1" y="480"/>
                    <a:pt x="1" y="506"/>
                  </a:cubicBezTo>
                  <a:lnTo>
                    <a:pt x="1" y="560"/>
                  </a:lnTo>
                  <a:cubicBezTo>
                    <a:pt x="27" y="506"/>
                    <a:pt x="54" y="480"/>
                    <a:pt x="107" y="480"/>
                  </a:cubicBezTo>
                  <a:cubicBezTo>
                    <a:pt x="187" y="426"/>
                    <a:pt x="294" y="400"/>
                    <a:pt x="400" y="373"/>
                  </a:cubicBezTo>
                  <a:cubicBezTo>
                    <a:pt x="720" y="346"/>
                    <a:pt x="1066" y="320"/>
                    <a:pt x="1413" y="320"/>
                  </a:cubicBezTo>
                  <a:cubicBezTo>
                    <a:pt x="1759" y="320"/>
                    <a:pt x="2132" y="320"/>
                    <a:pt x="2425" y="293"/>
                  </a:cubicBezTo>
                  <a:cubicBezTo>
                    <a:pt x="2692" y="293"/>
                    <a:pt x="2905" y="266"/>
                    <a:pt x="2905" y="266"/>
                  </a:cubicBezTo>
                  <a:cubicBezTo>
                    <a:pt x="2745" y="187"/>
                    <a:pt x="2585" y="160"/>
                    <a:pt x="2425" y="107"/>
                  </a:cubicBezTo>
                  <a:cubicBezTo>
                    <a:pt x="2079" y="27"/>
                    <a:pt x="1733" y="0"/>
                    <a:pt x="1386" y="0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5" name="Google Shape;235;p8"/>
            <p:cNvSpPr/>
            <p:nvPr/>
          </p:nvSpPr>
          <p:spPr>
            <a:xfrm>
              <a:off x="5835479" y="1875368"/>
              <a:ext cx="267986" cy="530542"/>
            </a:xfrm>
            <a:custGeom>
              <a:avLst/>
              <a:gdLst/>
              <a:ahLst/>
              <a:cxnLst/>
              <a:rect l="l" t="t" r="r" b="b"/>
              <a:pathLst>
                <a:path w="7008" h="13874" extrusionOk="0">
                  <a:moveTo>
                    <a:pt x="3917" y="0"/>
                  </a:moveTo>
                  <a:lnTo>
                    <a:pt x="3917" y="27"/>
                  </a:lnTo>
                  <a:cubicBezTo>
                    <a:pt x="3907" y="27"/>
                    <a:pt x="3897" y="27"/>
                    <a:pt x="3887" y="27"/>
                  </a:cubicBezTo>
                  <a:cubicBezTo>
                    <a:pt x="2231" y="27"/>
                    <a:pt x="1653" y="2247"/>
                    <a:pt x="1812" y="3757"/>
                  </a:cubicBezTo>
                  <a:cubicBezTo>
                    <a:pt x="1892" y="4796"/>
                    <a:pt x="2212" y="5543"/>
                    <a:pt x="1785" y="6502"/>
                  </a:cubicBezTo>
                  <a:cubicBezTo>
                    <a:pt x="1226" y="7834"/>
                    <a:pt x="773" y="9193"/>
                    <a:pt x="453" y="10579"/>
                  </a:cubicBezTo>
                  <a:cubicBezTo>
                    <a:pt x="320" y="11165"/>
                    <a:pt x="0" y="11724"/>
                    <a:pt x="346" y="12257"/>
                  </a:cubicBezTo>
                  <a:cubicBezTo>
                    <a:pt x="571" y="12632"/>
                    <a:pt x="1288" y="13873"/>
                    <a:pt x="1728" y="13873"/>
                  </a:cubicBezTo>
                  <a:cubicBezTo>
                    <a:pt x="1757" y="13873"/>
                    <a:pt x="1785" y="13868"/>
                    <a:pt x="1812" y="13856"/>
                  </a:cubicBezTo>
                  <a:cubicBezTo>
                    <a:pt x="2425" y="13563"/>
                    <a:pt x="2531" y="11191"/>
                    <a:pt x="2585" y="10579"/>
                  </a:cubicBezTo>
                  <a:cubicBezTo>
                    <a:pt x="2638" y="9699"/>
                    <a:pt x="2771" y="8873"/>
                    <a:pt x="2904" y="7994"/>
                  </a:cubicBezTo>
                  <a:lnTo>
                    <a:pt x="3144" y="6955"/>
                  </a:lnTo>
                  <a:cubicBezTo>
                    <a:pt x="3201" y="6970"/>
                    <a:pt x="3256" y="6977"/>
                    <a:pt x="3307" y="6977"/>
                  </a:cubicBezTo>
                  <a:cubicBezTo>
                    <a:pt x="4073" y="6977"/>
                    <a:pt x="4237" y="5396"/>
                    <a:pt x="4237" y="4796"/>
                  </a:cubicBezTo>
                  <a:cubicBezTo>
                    <a:pt x="4770" y="4477"/>
                    <a:pt x="5329" y="4290"/>
                    <a:pt x="5942" y="4184"/>
                  </a:cubicBezTo>
                  <a:cubicBezTo>
                    <a:pt x="5942" y="4344"/>
                    <a:pt x="5942" y="4530"/>
                    <a:pt x="5942" y="4690"/>
                  </a:cubicBezTo>
                  <a:cubicBezTo>
                    <a:pt x="6049" y="4450"/>
                    <a:pt x="6235" y="4157"/>
                    <a:pt x="6342" y="3864"/>
                  </a:cubicBezTo>
                  <a:cubicBezTo>
                    <a:pt x="6378" y="3872"/>
                    <a:pt x="6414" y="3876"/>
                    <a:pt x="6448" y="3876"/>
                  </a:cubicBezTo>
                  <a:cubicBezTo>
                    <a:pt x="6642" y="3876"/>
                    <a:pt x="6803" y="3738"/>
                    <a:pt x="6848" y="3331"/>
                  </a:cubicBezTo>
                  <a:cubicBezTo>
                    <a:pt x="6901" y="3065"/>
                    <a:pt x="6875" y="2825"/>
                    <a:pt x="6741" y="2585"/>
                  </a:cubicBezTo>
                  <a:cubicBezTo>
                    <a:pt x="6981" y="2425"/>
                    <a:pt x="6848" y="1865"/>
                    <a:pt x="6768" y="1626"/>
                  </a:cubicBezTo>
                  <a:cubicBezTo>
                    <a:pt x="6741" y="1572"/>
                    <a:pt x="6715" y="1492"/>
                    <a:pt x="6688" y="1439"/>
                  </a:cubicBezTo>
                  <a:cubicBezTo>
                    <a:pt x="7008" y="1386"/>
                    <a:pt x="6795" y="853"/>
                    <a:pt x="6395" y="453"/>
                  </a:cubicBezTo>
                  <a:cubicBezTo>
                    <a:pt x="6129" y="133"/>
                    <a:pt x="4610" y="0"/>
                    <a:pt x="3917" y="0"/>
                  </a:cubicBezTo>
                  <a:close/>
                </a:path>
              </a:pathLst>
            </a:custGeom>
            <a:solidFill>
              <a:srgbClr val="F3D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6" name="Google Shape;236;p8"/>
            <p:cNvSpPr/>
            <p:nvPr/>
          </p:nvSpPr>
          <p:spPr>
            <a:xfrm>
              <a:off x="5991344" y="1979112"/>
              <a:ext cx="90744" cy="45047"/>
            </a:xfrm>
            <a:custGeom>
              <a:avLst/>
              <a:gdLst/>
              <a:ahLst/>
              <a:cxnLst/>
              <a:rect l="l" t="t" r="r" b="b"/>
              <a:pathLst>
                <a:path w="2373" h="1178" extrusionOk="0">
                  <a:moveTo>
                    <a:pt x="1332" y="0"/>
                  </a:moveTo>
                  <a:cubicBezTo>
                    <a:pt x="883" y="0"/>
                    <a:pt x="421" y="85"/>
                    <a:pt x="1" y="272"/>
                  </a:cubicBezTo>
                  <a:cubicBezTo>
                    <a:pt x="1" y="272"/>
                    <a:pt x="214" y="298"/>
                    <a:pt x="481" y="298"/>
                  </a:cubicBezTo>
                  <a:lnTo>
                    <a:pt x="960" y="298"/>
                  </a:lnTo>
                  <a:cubicBezTo>
                    <a:pt x="1053" y="312"/>
                    <a:pt x="1147" y="312"/>
                    <a:pt x="1237" y="312"/>
                  </a:cubicBezTo>
                  <a:cubicBezTo>
                    <a:pt x="1327" y="312"/>
                    <a:pt x="1413" y="312"/>
                    <a:pt x="1493" y="325"/>
                  </a:cubicBezTo>
                  <a:cubicBezTo>
                    <a:pt x="1573" y="325"/>
                    <a:pt x="1653" y="352"/>
                    <a:pt x="1760" y="378"/>
                  </a:cubicBezTo>
                  <a:cubicBezTo>
                    <a:pt x="1813" y="378"/>
                    <a:pt x="1893" y="405"/>
                    <a:pt x="1973" y="431"/>
                  </a:cubicBezTo>
                  <a:cubicBezTo>
                    <a:pt x="1999" y="458"/>
                    <a:pt x="2026" y="485"/>
                    <a:pt x="2053" y="485"/>
                  </a:cubicBezTo>
                  <a:cubicBezTo>
                    <a:pt x="2079" y="511"/>
                    <a:pt x="2079" y="538"/>
                    <a:pt x="2106" y="565"/>
                  </a:cubicBezTo>
                  <a:cubicBezTo>
                    <a:pt x="2133" y="618"/>
                    <a:pt x="2159" y="671"/>
                    <a:pt x="2186" y="725"/>
                  </a:cubicBezTo>
                  <a:lnTo>
                    <a:pt x="2186" y="884"/>
                  </a:lnTo>
                  <a:cubicBezTo>
                    <a:pt x="2186" y="938"/>
                    <a:pt x="2159" y="991"/>
                    <a:pt x="2159" y="1044"/>
                  </a:cubicBezTo>
                  <a:lnTo>
                    <a:pt x="2159" y="1178"/>
                  </a:lnTo>
                  <a:cubicBezTo>
                    <a:pt x="2159" y="1178"/>
                    <a:pt x="2186" y="1151"/>
                    <a:pt x="2239" y="1071"/>
                  </a:cubicBezTo>
                  <a:cubicBezTo>
                    <a:pt x="2266" y="1018"/>
                    <a:pt x="2292" y="991"/>
                    <a:pt x="2319" y="938"/>
                  </a:cubicBezTo>
                  <a:cubicBezTo>
                    <a:pt x="2346" y="858"/>
                    <a:pt x="2346" y="778"/>
                    <a:pt x="2372" y="725"/>
                  </a:cubicBezTo>
                  <a:cubicBezTo>
                    <a:pt x="2372" y="618"/>
                    <a:pt x="2372" y="538"/>
                    <a:pt x="2319" y="431"/>
                  </a:cubicBezTo>
                  <a:cubicBezTo>
                    <a:pt x="2319" y="378"/>
                    <a:pt x="2292" y="352"/>
                    <a:pt x="2239" y="298"/>
                  </a:cubicBezTo>
                  <a:cubicBezTo>
                    <a:pt x="2213" y="272"/>
                    <a:pt x="2159" y="218"/>
                    <a:pt x="2133" y="192"/>
                  </a:cubicBezTo>
                  <a:cubicBezTo>
                    <a:pt x="2026" y="138"/>
                    <a:pt x="1919" y="85"/>
                    <a:pt x="1839" y="58"/>
                  </a:cubicBezTo>
                  <a:cubicBezTo>
                    <a:pt x="1733" y="32"/>
                    <a:pt x="1626" y="5"/>
                    <a:pt x="1520" y="5"/>
                  </a:cubicBezTo>
                  <a:cubicBezTo>
                    <a:pt x="1457" y="2"/>
                    <a:pt x="1395" y="0"/>
                    <a:pt x="1332" y="0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7" name="Google Shape;237;p8"/>
            <p:cNvSpPr/>
            <p:nvPr/>
          </p:nvSpPr>
          <p:spPr>
            <a:xfrm>
              <a:off x="5982205" y="1947029"/>
              <a:ext cx="110055" cy="29254"/>
            </a:xfrm>
            <a:custGeom>
              <a:avLst/>
              <a:gdLst/>
              <a:ahLst/>
              <a:cxnLst/>
              <a:rect l="l" t="t" r="r" b="b"/>
              <a:pathLst>
                <a:path w="2878" h="765" extrusionOk="0">
                  <a:moveTo>
                    <a:pt x="1105" y="1"/>
                  </a:moveTo>
                  <a:cubicBezTo>
                    <a:pt x="895" y="1"/>
                    <a:pt x="683" y="14"/>
                    <a:pt x="480" y="45"/>
                  </a:cubicBezTo>
                  <a:cubicBezTo>
                    <a:pt x="320" y="71"/>
                    <a:pt x="160" y="98"/>
                    <a:pt x="0" y="151"/>
                  </a:cubicBezTo>
                  <a:cubicBezTo>
                    <a:pt x="160" y="178"/>
                    <a:pt x="320" y="231"/>
                    <a:pt x="480" y="231"/>
                  </a:cubicBezTo>
                  <a:cubicBezTo>
                    <a:pt x="640" y="258"/>
                    <a:pt x="799" y="285"/>
                    <a:pt x="959" y="285"/>
                  </a:cubicBezTo>
                  <a:lnTo>
                    <a:pt x="1519" y="338"/>
                  </a:lnTo>
                  <a:cubicBezTo>
                    <a:pt x="1705" y="364"/>
                    <a:pt x="1892" y="391"/>
                    <a:pt x="2052" y="391"/>
                  </a:cubicBezTo>
                  <a:cubicBezTo>
                    <a:pt x="2212" y="418"/>
                    <a:pt x="2345" y="471"/>
                    <a:pt x="2505" y="498"/>
                  </a:cubicBezTo>
                  <a:cubicBezTo>
                    <a:pt x="2558" y="524"/>
                    <a:pt x="2638" y="551"/>
                    <a:pt x="2665" y="578"/>
                  </a:cubicBezTo>
                  <a:cubicBezTo>
                    <a:pt x="2718" y="604"/>
                    <a:pt x="2745" y="631"/>
                    <a:pt x="2771" y="658"/>
                  </a:cubicBezTo>
                  <a:lnTo>
                    <a:pt x="2878" y="764"/>
                  </a:lnTo>
                  <a:cubicBezTo>
                    <a:pt x="2851" y="711"/>
                    <a:pt x="2851" y="658"/>
                    <a:pt x="2825" y="631"/>
                  </a:cubicBezTo>
                  <a:cubicBezTo>
                    <a:pt x="2771" y="498"/>
                    <a:pt x="2691" y="418"/>
                    <a:pt x="2585" y="338"/>
                  </a:cubicBezTo>
                  <a:cubicBezTo>
                    <a:pt x="2452" y="231"/>
                    <a:pt x="2292" y="178"/>
                    <a:pt x="2105" y="125"/>
                  </a:cubicBezTo>
                  <a:cubicBezTo>
                    <a:pt x="1919" y="71"/>
                    <a:pt x="1732" y="45"/>
                    <a:pt x="1546" y="18"/>
                  </a:cubicBezTo>
                  <a:cubicBezTo>
                    <a:pt x="1402" y="7"/>
                    <a:pt x="1254" y="1"/>
                    <a:pt x="1105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" name="Google Shape;238;p8"/>
            <p:cNvSpPr/>
            <p:nvPr/>
          </p:nvSpPr>
          <p:spPr>
            <a:xfrm>
              <a:off x="5977081" y="1907948"/>
              <a:ext cx="116211" cy="21453"/>
            </a:xfrm>
            <a:custGeom>
              <a:avLst/>
              <a:gdLst/>
              <a:ahLst/>
              <a:cxnLst/>
              <a:rect l="l" t="t" r="r" b="b"/>
              <a:pathLst>
                <a:path w="3039" h="561" extrusionOk="0">
                  <a:moveTo>
                    <a:pt x="1546" y="1"/>
                  </a:moveTo>
                  <a:cubicBezTo>
                    <a:pt x="1200" y="1"/>
                    <a:pt x="827" y="28"/>
                    <a:pt x="480" y="81"/>
                  </a:cubicBezTo>
                  <a:cubicBezTo>
                    <a:pt x="321" y="107"/>
                    <a:pt x="161" y="161"/>
                    <a:pt x="1" y="187"/>
                  </a:cubicBezTo>
                  <a:cubicBezTo>
                    <a:pt x="161" y="241"/>
                    <a:pt x="321" y="267"/>
                    <a:pt x="507" y="294"/>
                  </a:cubicBezTo>
                  <a:cubicBezTo>
                    <a:pt x="640" y="321"/>
                    <a:pt x="827" y="347"/>
                    <a:pt x="987" y="347"/>
                  </a:cubicBezTo>
                  <a:lnTo>
                    <a:pt x="1546" y="347"/>
                  </a:lnTo>
                  <a:cubicBezTo>
                    <a:pt x="1600" y="334"/>
                    <a:pt x="1653" y="327"/>
                    <a:pt x="1703" y="327"/>
                  </a:cubicBezTo>
                  <a:cubicBezTo>
                    <a:pt x="1753" y="327"/>
                    <a:pt x="1799" y="334"/>
                    <a:pt x="1839" y="347"/>
                  </a:cubicBezTo>
                  <a:lnTo>
                    <a:pt x="2106" y="347"/>
                  </a:lnTo>
                  <a:cubicBezTo>
                    <a:pt x="2186" y="374"/>
                    <a:pt x="2266" y="401"/>
                    <a:pt x="2346" y="401"/>
                  </a:cubicBezTo>
                  <a:lnTo>
                    <a:pt x="2586" y="427"/>
                  </a:lnTo>
                  <a:cubicBezTo>
                    <a:pt x="2719" y="454"/>
                    <a:pt x="2825" y="507"/>
                    <a:pt x="2905" y="534"/>
                  </a:cubicBezTo>
                  <a:lnTo>
                    <a:pt x="3038" y="560"/>
                  </a:lnTo>
                  <a:lnTo>
                    <a:pt x="3038" y="560"/>
                  </a:lnTo>
                  <a:lnTo>
                    <a:pt x="2932" y="481"/>
                  </a:lnTo>
                  <a:cubicBezTo>
                    <a:pt x="2852" y="401"/>
                    <a:pt x="2745" y="321"/>
                    <a:pt x="2639" y="267"/>
                  </a:cubicBezTo>
                  <a:cubicBezTo>
                    <a:pt x="2559" y="241"/>
                    <a:pt x="2506" y="187"/>
                    <a:pt x="2426" y="161"/>
                  </a:cubicBezTo>
                  <a:cubicBezTo>
                    <a:pt x="2319" y="134"/>
                    <a:pt x="2239" y="81"/>
                    <a:pt x="2133" y="81"/>
                  </a:cubicBezTo>
                  <a:cubicBezTo>
                    <a:pt x="2053" y="54"/>
                    <a:pt x="1946" y="28"/>
                    <a:pt x="1866" y="28"/>
                  </a:cubicBezTo>
                  <a:cubicBezTo>
                    <a:pt x="1759" y="1"/>
                    <a:pt x="1653" y="1"/>
                    <a:pt x="1546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9" name="Google Shape;239;p8"/>
            <p:cNvSpPr/>
            <p:nvPr/>
          </p:nvSpPr>
          <p:spPr>
            <a:xfrm>
              <a:off x="6104458" y="961018"/>
              <a:ext cx="72388" cy="36060"/>
            </a:xfrm>
            <a:custGeom>
              <a:avLst/>
              <a:gdLst/>
              <a:ahLst/>
              <a:cxnLst/>
              <a:rect l="l" t="t" r="r" b="b"/>
              <a:pathLst>
                <a:path w="1893" h="943" extrusionOk="0">
                  <a:moveTo>
                    <a:pt x="1467" y="0"/>
                  </a:moveTo>
                  <a:cubicBezTo>
                    <a:pt x="844" y="0"/>
                    <a:pt x="351" y="418"/>
                    <a:pt x="1" y="943"/>
                  </a:cubicBezTo>
                  <a:lnTo>
                    <a:pt x="1892" y="63"/>
                  </a:lnTo>
                  <a:cubicBezTo>
                    <a:pt x="1744" y="20"/>
                    <a:pt x="1602" y="0"/>
                    <a:pt x="14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0" name="Google Shape;240;p8"/>
            <p:cNvSpPr/>
            <p:nvPr/>
          </p:nvSpPr>
          <p:spPr>
            <a:xfrm>
              <a:off x="6507963" y="985835"/>
              <a:ext cx="57092" cy="64243"/>
            </a:xfrm>
            <a:custGeom>
              <a:avLst/>
              <a:gdLst/>
              <a:ahLst/>
              <a:cxnLst/>
              <a:rect l="l" t="t" r="r" b="b"/>
              <a:pathLst>
                <a:path w="1493" h="1680" extrusionOk="0">
                  <a:moveTo>
                    <a:pt x="0" y="0"/>
                  </a:moveTo>
                  <a:lnTo>
                    <a:pt x="1493" y="1679"/>
                  </a:lnTo>
                  <a:cubicBezTo>
                    <a:pt x="1359" y="906"/>
                    <a:pt x="853" y="134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1" name="Google Shape;241;p8"/>
            <p:cNvSpPr/>
            <p:nvPr/>
          </p:nvSpPr>
          <p:spPr>
            <a:xfrm>
              <a:off x="2343579" y="1615338"/>
              <a:ext cx="831491" cy="835773"/>
            </a:xfrm>
            <a:custGeom>
              <a:avLst/>
              <a:gdLst/>
              <a:ahLst/>
              <a:cxnLst/>
              <a:rect l="l" t="t" r="r" b="b"/>
              <a:pathLst>
                <a:path w="21744" h="21856" extrusionOk="0">
                  <a:moveTo>
                    <a:pt x="5918" y="1"/>
                  </a:moveTo>
                  <a:cubicBezTo>
                    <a:pt x="5864" y="1"/>
                    <a:pt x="5819" y="2"/>
                    <a:pt x="5783" y="6"/>
                  </a:cubicBezTo>
                  <a:cubicBezTo>
                    <a:pt x="4477" y="165"/>
                    <a:pt x="3038" y="645"/>
                    <a:pt x="2186" y="1658"/>
                  </a:cubicBezTo>
                  <a:cubicBezTo>
                    <a:pt x="1333" y="2644"/>
                    <a:pt x="1013" y="4029"/>
                    <a:pt x="853" y="5281"/>
                  </a:cubicBezTo>
                  <a:cubicBezTo>
                    <a:pt x="480" y="7813"/>
                    <a:pt x="587" y="10291"/>
                    <a:pt x="427" y="12822"/>
                  </a:cubicBezTo>
                  <a:cubicBezTo>
                    <a:pt x="347" y="14794"/>
                    <a:pt x="507" y="17139"/>
                    <a:pt x="1" y="19111"/>
                  </a:cubicBezTo>
                  <a:lnTo>
                    <a:pt x="18520" y="21855"/>
                  </a:lnTo>
                  <a:cubicBezTo>
                    <a:pt x="20358" y="21828"/>
                    <a:pt x="20811" y="20203"/>
                    <a:pt x="20944" y="18631"/>
                  </a:cubicBezTo>
                  <a:cubicBezTo>
                    <a:pt x="21211" y="15567"/>
                    <a:pt x="21238" y="7653"/>
                    <a:pt x="21317" y="6800"/>
                  </a:cubicBezTo>
                  <a:cubicBezTo>
                    <a:pt x="21477" y="5255"/>
                    <a:pt x="21744" y="3283"/>
                    <a:pt x="20332" y="2217"/>
                  </a:cubicBezTo>
                  <a:cubicBezTo>
                    <a:pt x="18786" y="1045"/>
                    <a:pt x="16761" y="1098"/>
                    <a:pt x="14922" y="965"/>
                  </a:cubicBezTo>
                  <a:cubicBezTo>
                    <a:pt x="12881" y="837"/>
                    <a:pt x="7147" y="1"/>
                    <a:pt x="5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" name="Google Shape;242;p8"/>
            <p:cNvSpPr/>
            <p:nvPr/>
          </p:nvSpPr>
          <p:spPr>
            <a:xfrm>
              <a:off x="2255972" y="621487"/>
              <a:ext cx="1073970" cy="904185"/>
            </a:xfrm>
            <a:custGeom>
              <a:avLst/>
              <a:gdLst/>
              <a:ahLst/>
              <a:cxnLst/>
              <a:rect l="l" t="t" r="r" b="b"/>
              <a:pathLst>
                <a:path w="28085" h="23645" extrusionOk="0">
                  <a:moveTo>
                    <a:pt x="14135" y="1"/>
                  </a:moveTo>
                  <a:cubicBezTo>
                    <a:pt x="13358" y="1"/>
                    <a:pt x="12564" y="69"/>
                    <a:pt x="11751" y="202"/>
                  </a:cubicBezTo>
                  <a:cubicBezTo>
                    <a:pt x="10046" y="469"/>
                    <a:pt x="8687" y="1108"/>
                    <a:pt x="7568" y="2441"/>
                  </a:cubicBezTo>
                  <a:cubicBezTo>
                    <a:pt x="7061" y="2974"/>
                    <a:pt x="6608" y="3560"/>
                    <a:pt x="6262" y="4226"/>
                  </a:cubicBezTo>
                  <a:cubicBezTo>
                    <a:pt x="6102" y="4679"/>
                    <a:pt x="6235" y="4679"/>
                    <a:pt x="5916" y="4919"/>
                  </a:cubicBezTo>
                  <a:cubicBezTo>
                    <a:pt x="5249" y="5398"/>
                    <a:pt x="4157" y="5292"/>
                    <a:pt x="3438" y="5771"/>
                  </a:cubicBezTo>
                  <a:cubicBezTo>
                    <a:pt x="2292" y="6464"/>
                    <a:pt x="1706" y="7717"/>
                    <a:pt x="1199" y="8969"/>
                  </a:cubicBezTo>
                  <a:cubicBezTo>
                    <a:pt x="0" y="12033"/>
                    <a:pt x="267" y="15231"/>
                    <a:pt x="1546" y="18215"/>
                  </a:cubicBezTo>
                  <a:cubicBezTo>
                    <a:pt x="2079" y="19681"/>
                    <a:pt x="3171" y="22025"/>
                    <a:pt x="4823" y="22372"/>
                  </a:cubicBezTo>
                  <a:lnTo>
                    <a:pt x="16148" y="23624"/>
                  </a:lnTo>
                  <a:cubicBezTo>
                    <a:pt x="16361" y="23637"/>
                    <a:pt x="16574" y="23644"/>
                    <a:pt x="16787" y="23644"/>
                  </a:cubicBezTo>
                  <a:cubicBezTo>
                    <a:pt x="17000" y="23644"/>
                    <a:pt x="17213" y="23637"/>
                    <a:pt x="17427" y="23624"/>
                  </a:cubicBezTo>
                  <a:cubicBezTo>
                    <a:pt x="20944" y="23571"/>
                    <a:pt x="24355" y="23198"/>
                    <a:pt x="26486" y="20000"/>
                  </a:cubicBezTo>
                  <a:cubicBezTo>
                    <a:pt x="27419" y="18588"/>
                    <a:pt x="27925" y="16936"/>
                    <a:pt x="27978" y="15257"/>
                  </a:cubicBezTo>
                  <a:cubicBezTo>
                    <a:pt x="28085" y="12886"/>
                    <a:pt x="28085" y="9795"/>
                    <a:pt x="27046" y="7557"/>
                  </a:cubicBezTo>
                  <a:cubicBezTo>
                    <a:pt x="26486" y="6411"/>
                    <a:pt x="25634" y="5425"/>
                    <a:pt x="24568" y="4732"/>
                  </a:cubicBezTo>
                  <a:cubicBezTo>
                    <a:pt x="23289" y="3800"/>
                    <a:pt x="22063" y="2760"/>
                    <a:pt x="20704" y="1934"/>
                  </a:cubicBezTo>
                  <a:cubicBezTo>
                    <a:pt x="18646" y="615"/>
                    <a:pt x="16467" y="1"/>
                    <a:pt x="14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" name="Google Shape;243;p8"/>
            <p:cNvSpPr/>
            <p:nvPr/>
          </p:nvSpPr>
          <p:spPr>
            <a:xfrm>
              <a:off x="2246794" y="1526889"/>
              <a:ext cx="1024067" cy="840821"/>
            </a:xfrm>
            <a:custGeom>
              <a:avLst/>
              <a:gdLst/>
              <a:ahLst/>
              <a:cxnLst/>
              <a:rect l="l" t="t" r="r" b="b"/>
              <a:pathLst>
                <a:path w="26780" h="21988" extrusionOk="0">
                  <a:moveTo>
                    <a:pt x="12817" y="0"/>
                  </a:moveTo>
                  <a:lnTo>
                    <a:pt x="12817" y="0"/>
                  </a:lnTo>
                  <a:cubicBezTo>
                    <a:pt x="12817" y="0"/>
                    <a:pt x="12817" y="0"/>
                    <a:pt x="12817" y="0"/>
                  </a:cubicBezTo>
                  <a:cubicBezTo>
                    <a:pt x="12817" y="0"/>
                    <a:pt x="12817" y="0"/>
                    <a:pt x="12817" y="0"/>
                  </a:cubicBezTo>
                  <a:lnTo>
                    <a:pt x="12817" y="0"/>
                  </a:lnTo>
                  <a:cubicBezTo>
                    <a:pt x="12817" y="0"/>
                    <a:pt x="12817" y="0"/>
                    <a:pt x="12817" y="0"/>
                  </a:cubicBezTo>
                  <a:close/>
                  <a:moveTo>
                    <a:pt x="12817" y="0"/>
                  </a:moveTo>
                  <a:lnTo>
                    <a:pt x="12817" y="0"/>
                  </a:lnTo>
                  <a:cubicBezTo>
                    <a:pt x="12821" y="27"/>
                    <a:pt x="13215" y="6093"/>
                    <a:pt x="12342" y="6093"/>
                  </a:cubicBezTo>
                  <a:cubicBezTo>
                    <a:pt x="12315" y="6093"/>
                    <a:pt x="12287" y="6088"/>
                    <a:pt x="12258" y="6076"/>
                  </a:cubicBezTo>
                  <a:cubicBezTo>
                    <a:pt x="12173" y="6071"/>
                    <a:pt x="12085" y="6069"/>
                    <a:pt x="11996" y="6069"/>
                  </a:cubicBezTo>
                  <a:cubicBezTo>
                    <a:pt x="10377" y="6069"/>
                    <a:pt x="8091" y="6750"/>
                    <a:pt x="6955" y="7861"/>
                  </a:cubicBezTo>
                  <a:cubicBezTo>
                    <a:pt x="5516" y="9220"/>
                    <a:pt x="4557" y="11458"/>
                    <a:pt x="3438" y="13110"/>
                  </a:cubicBezTo>
                  <a:cubicBezTo>
                    <a:pt x="2159" y="14975"/>
                    <a:pt x="1013" y="16894"/>
                    <a:pt x="0" y="18892"/>
                  </a:cubicBezTo>
                  <a:cubicBezTo>
                    <a:pt x="424" y="19160"/>
                    <a:pt x="1446" y="19615"/>
                    <a:pt x="2033" y="19615"/>
                  </a:cubicBezTo>
                  <a:cubicBezTo>
                    <a:pt x="2147" y="19615"/>
                    <a:pt x="2245" y="19597"/>
                    <a:pt x="2319" y="19558"/>
                  </a:cubicBezTo>
                  <a:cubicBezTo>
                    <a:pt x="2638" y="19399"/>
                    <a:pt x="4290" y="16734"/>
                    <a:pt x="4823" y="16121"/>
                  </a:cubicBezTo>
                  <a:cubicBezTo>
                    <a:pt x="5916" y="14629"/>
                    <a:pt x="6982" y="12737"/>
                    <a:pt x="8261" y="11405"/>
                  </a:cubicBezTo>
                  <a:lnTo>
                    <a:pt x="8261" y="11405"/>
                  </a:lnTo>
                  <a:cubicBezTo>
                    <a:pt x="8367" y="15908"/>
                    <a:pt x="8341" y="17000"/>
                    <a:pt x="7888" y="21557"/>
                  </a:cubicBezTo>
                  <a:cubicBezTo>
                    <a:pt x="9861" y="21895"/>
                    <a:pt x="12394" y="21987"/>
                    <a:pt x="14677" y="21987"/>
                  </a:cubicBezTo>
                  <a:cubicBezTo>
                    <a:pt x="16710" y="21987"/>
                    <a:pt x="18545" y="21914"/>
                    <a:pt x="19612" y="21877"/>
                  </a:cubicBezTo>
                  <a:cubicBezTo>
                    <a:pt x="18946" y="18493"/>
                    <a:pt x="18999" y="15482"/>
                    <a:pt x="18732" y="11751"/>
                  </a:cubicBezTo>
                  <a:lnTo>
                    <a:pt x="18732" y="11751"/>
                  </a:lnTo>
                  <a:cubicBezTo>
                    <a:pt x="19372" y="13083"/>
                    <a:pt x="23422" y="19612"/>
                    <a:pt x="24595" y="21663"/>
                  </a:cubicBezTo>
                  <a:cubicBezTo>
                    <a:pt x="25261" y="21237"/>
                    <a:pt x="26113" y="20837"/>
                    <a:pt x="26780" y="20438"/>
                  </a:cubicBezTo>
                  <a:cubicBezTo>
                    <a:pt x="25394" y="18333"/>
                    <a:pt x="24195" y="16121"/>
                    <a:pt x="23236" y="13830"/>
                  </a:cubicBezTo>
                  <a:cubicBezTo>
                    <a:pt x="22330" y="11778"/>
                    <a:pt x="21131" y="9859"/>
                    <a:pt x="19665" y="8181"/>
                  </a:cubicBezTo>
                  <a:cubicBezTo>
                    <a:pt x="19185" y="7594"/>
                    <a:pt x="18546" y="7141"/>
                    <a:pt x="17827" y="6928"/>
                  </a:cubicBezTo>
                  <a:cubicBezTo>
                    <a:pt x="17160" y="6688"/>
                    <a:pt x="16814" y="6742"/>
                    <a:pt x="16201" y="6395"/>
                  </a:cubicBezTo>
                  <a:cubicBezTo>
                    <a:pt x="15269" y="5729"/>
                    <a:pt x="16068" y="3731"/>
                    <a:pt x="15855" y="2665"/>
                  </a:cubicBezTo>
                  <a:cubicBezTo>
                    <a:pt x="15855" y="2505"/>
                    <a:pt x="15855" y="2505"/>
                    <a:pt x="16174" y="2212"/>
                  </a:cubicBezTo>
                  <a:cubicBezTo>
                    <a:pt x="15082" y="1439"/>
                    <a:pt x="14016" y="480"/>
                    <a:pt x="12817" y="0"/>
                  </a:cubicBezTo>
                  <a:close/>
                </a:path>
              </a:pathLst>
            </a:custGeom>
            <a:solidFill>
              <a:srgbClr val="F3D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" name="Google Shape;244;p8"/>
            <p:cNvSpPr/>
            <p:nvPr/>
          </p:nvSpPr>
          <p:spPr>
            <a:xfrm>
              <a:off x="2231498" y="781788"/>
              <a:ext cx="1131063" cy="898678"/>
            </a:xfrm>
            <a:custGeom>
              <a:avLst/>
              <a:gdLst/>
              <a:ahLst/>
              <a:cxnLst/>
              <a:rect l="l" t="t" r="r" b="b"/>
              <a:pathLst>
                <a:path w="29578" h="23501" extrusionOk="0">
                  <a:moveTo>
                    <a:pt x="16492" y="1"/>
                  </a:moveTo>
                  <a:cubicBezTo>
                    <a:pt x="15375" y="1"/>
                    <a:pt x="14289" y="150"/>
                    <a:pt x="13430" y="487"/>
                  </a:cubicBezTo>
                  <a:cubicBezTo>
                    <a:pt x="11911" y="1100"/>
                    <a:pt x="10473" y="1793"/>
                    <a:pt x="8927" y="2352"/>
                  </a:cubicBezTo>
                  <a:lnTo>
                    <a:pt x="6582" y="3152"/>
                  </a:lnTo>
                  <a:cubicBezTo>
                    <a:pt x="7062" y="5230"/>
                    <a:pt x="6449" y="6802"/>
                    <a:pt x="5543" y="8614"/>
                  </a:cubicBezTo>
                  <a:cubicBezTo>
                    <a:pt x="5197" y="9200"/>
                    <a:pt x="4184" y="10186"/>
                    <a:pt x="4051" y="10746"/>
                  </a:cubicBezTo>
                  <a:cubicBezTo>
                    <a:pt x="3944" y="11385"/>
                    <a:pt x="4531" y="12637"/>
                    <a:pt x="4610" y="13330"/>
                  </a:cubicBezTo>
                  <a:cubicBezTo>
                    <a:pt x="4744" y="13996"/>
                    <a:pt x="4637" y="14662"/>
                    <a:pt x="4291" y="15249"/>
                  </a:cubicBezTo>
                  <a:cubicBezTo>
                    <a:pt x="4088" y="15644"/>
                    <a:pt x="3966" y="15800"/>
                    <a:pt x="3864" y="15800"/>
                  </a:cubicBezTo>
                  <a:cubicBezTo>
                    <a:pt x="3726" y="15800"/>
                    <a:pt x="3626" y="15511"/>
                    <a:pt x="3411" y="15142"/>
                  </a:cubicBezTo>
                  <a:cubicBezTo>
                    <a:pt x="3139" y="14685"/>
                    <a:pt x="2592" y="14445"/>
                    <a:pt x="2038" y="14445"/>
                  </a:cubicBezTo>
                  <a:cubicBezTo>
                    <a:pt x="1398" y="14445"/>
                    <a:pt x="750" y="14764"/>
                    <a:pt x="507" y="15435"/>
                  </a:cubicBezTo>
                  <a:cubicBezTo>
                    <a:pt x="1" y="16927"/>
                    <a:pt x="1280" y="18446"/>
                    <a:pt x="2719" y="18739"/>
                  </a:cubicBezTo>
                  <a:cubicBezTo>
                    <a:pt x="2839" y="18762"/>
                    <a:pt x="2960" y="18770"/>
                    <a:pt x="3081" y="18770"/>
                  </a:cubicBezTo>
                  <a:cubicBezTo>
                    <a:pt x="3381" y="18770"/>
                    <a:pt x="3680" y="18721"/>
                    <a:pt x="3959" y="18721"/>
                  </a:cubicBezTo>
                  <a:cubicBezTo>
                    <a:pt x="4093" y="18721"/>
                    <a:pt x="4222" y="18732"/>
                    <a:pt x="4344" y="18766"/>
                  </a:cubicBezTo>
                  <a:cubicBezTo>
                    <a:pt x="5090" y="18926"/>
                    <a:pt x="5570" y="19778"/>
                    <a:pt x="6183" y="20311"/>
                  </a:cubicBezTo>
                  <a:cubicBezTo>
                    <a:pt x="8905" y="22600"/>
                    <a:pt x="12226" y="23501"/>
                    <a:pt x="15627" y="23501"/>
                  </a:cubicBezTo>
                  <a:cubicBezTo>
                    <a:pt x="16820" y="23501"/>
                    <a:pt x="18022" y="23390"/>
                    <a:pt x="19212" y="23189"/>
                  </a:cubicBezTo>
                  <a:cubicBezTo>
                    <a:pt x="20785" y="22923"/>
                    <a:pt x="22303" y="22390"/>
                    <a:pt x="23689" y="21617"/>
                  </a:cubicBezTo>
                  <a:cubicBezTo>
                    <a:pt x="24302" y="21244"/>
                    <a:pt x="24861" y="20471"/>
                    <a:pt x="25394" y="20018"/>
                  </a:cubicBezTo>
                  <a:cubicBezTo>
                    <a:pt x="25606" y="20089"/>
                    <a:pt x="25824" y="20123"/>
                    <a:pt x="26042" y="20123"/>
                  </a:cubicBezTo>
                  <a:cubicBezTo>
                    <a:pt x="26317" y="20123"/>
                    <a:pt x="26592" y="20069"/>
                    <a:pt x="26860" y="19965"/>
                  </a:cubicBezTo>
                  <a:cubicBezTo>
                    <a:pt x="27872" y="19565"/>
                    <a:pt x="29578" y="17567"/>
                    <a:pt x="28965" y="16208"/>
                  </a:cubicBezTo>
                  <a:cubicBezTo>
                    <a:pt x="28724" y="15586"/>
                    <a:pt x="28234" y="15387"/>
                    <a:pt x="27696" y="15387"/>
                  </a:cubicBezTo>
                  <a:cubicBezTo>
                    <a:pt x="27104" y="15387"/>
                    <a:pt x="26453" y="15627"/>
                    <a:pt x="26007" y="15808"/>
                  </a:cubicBezTo>
                  <a:cubicBezTo>
                    <a:pt x="25661" y="14103"/>
                    <a:pt x="26167" y="11891"/>
                    <a:pt x="26806" y="10293"/>
                  </a:cubicBezTo>
                  <a:cubicBezTo>
                    <a:pt x="25901" y="10239"/>
                    <a:pt x="25474" y="7708"/>
                    <a:pt x="25288" y="7068"/>
                  </a:cubicBezTo>
                  <a:cubicBezTo>
                    <a:pt x="24995" y="6136"/>
                    <a:pt x="24995" y="4963"/>
                    <a:pt x="24622" y="4137"/>
                  </a:cubicBezTo>
                  <a:cubicBezTo>
                    <a:pt x="23955" y="2699"/>
                    <a:pt x="22064" y="1153"/>
                    <a:pt x="20571" y="673"/>
                  </a:cubicBezTo>
                  <a:cubicBezTo>
                    <a:pt x="19443" y="252"/>
                    <a:pt x="17941" y="1"/>
                    <a:pt x="16492" y="1"/>
                  </a:cubicBezTo>
                  <a:close/>
                </a:path>
              </a:pathLst>
            </a:custGeom>
            <a:solidFill>
              <a:srgbClr val="F3D5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" name="Google Shape;245;p8"/>
            <p:cNvSpPr/>
            <p:nvPr/>
          </p:nvSpPr>
          <p:spPr>
            <a:xfrm>
              <a:off x="2267176" y="1392400"/>
              <a:ext cx="97856" cy="52006"/>
            </a:xfrm>
            <a:custGeom>
              <a:avLst/>
              <a:gdLst/>
              <a:ahLst/>
              <a:cxnLst/>
              <a:rect l="l" t="t" r="r" b="b"/>
              <a:pathLst>
                <a:path w="2559" h="1360" extrusionOk="0">
                  <a:moveTo>
                    <a:pt x="453" y="0"/>
                  </a:moveTo>
                  <a:cubicBezTo>
                    <a:pt x="347" y="27"/>
                    <a:pt x="240" y="53"/>
                    <a:pt x="134" y="80"/>
                  </a:cubicBezTo>
                  <a:lnTo>
                    <a:pt x="0" y="133"/>
                  </a:lnTo>
                  <a:lnTo>
                    <a:pt x="160" y="160"/>
                  </a:lnTo>
                  <a:cubicBezTo>
                    <a:pt x="267" y="160"/>
                    <a:pt x="373" y="160"/>
                    <a:pt x="480" y="187"/>
                  </a:cubicBezTo>
                  <a:cubicBezTo>
                    <a:pt x="560" y="213"/>
                    <a:pt x="613" y="240"/>
                    <a:pt x="693" y="240"/>
                  </a:cubicBezTo>
                  <a:cubicBezTo>
                    <a:pt x="773" y="240"/>
                    <a:pt x="853" y="267"/>
                    <a:pt x="933" y="293"/>
                  </a:cubicBezTo>
                  <a:cubicBezTo>
                    <a:pt x="1093" y="347"/>
                    <a:pt x="1253" y="426"/>
                    <a:pt x="1386" y="506"/>
                  </a:cubicBezTo>
                  <a:lnTo>
                    <a:pt x="1599" y="640"/>
                  </a:lnTo>
                  <a:cubicBezTo>
                    <a:pt x="1679" y="693"/>
                    <a:pt x="1759" y="720"/>
                    <a:pt x="1812" y="773"/>
                  </a:cubicBezTo>
                  <a:cubicBezTo>
                    <a:pt x="1892" y="826"/>
                    <a:pt x="1972" y="879"/>
                    <a:pt x="2025" y="933"/>
                  </a:cubicBezTo>
                  <a:cubicBezTo>
                    <a:pt x="2079" y="986"/>
                    <a:pt x="2132" y="1013"/>
                    <a:pt x="2185" y="1066"/>
                  </a:cubicBezTo>
                  <a:cubicBezTo>
                    <a:pt x="2319" y="1146"/>
                    <a:pt x="2398" y="1226"/>
                    <a:pt x="2452" y="1279"/>
                  </a:cubicBezTo>
                  <a:lnTo>
                    <a:pt x="2558" y="1359"/>
                  </a:lnTo>
                  <a:cubicBezTo>
                    <a:pt x="2558" y="1359"/>
                    <a:pt x="2532" y="1306"/>
                    <a:pt x="2505" y="1252"/>
                  </a:cubicBezTo>
                  <a:cubicBezTo>
                    <a:pt x="2452" y="1119"/>
                    <a:pt x="2398" y="1039"/>
                    <a:pt x="2345" y="933"/>
                  </a:cubicBezTo>
                  <a:cubicBezTo>
                    <a:pt x="2292" y="879"/>
                    <a:pt x="2239" y="800"/>
                    <a:pt x="2185" y="746"/>
                  </a:cubicBezTo>
                  <a:cubicBezTo>
                    <a:pt x="2132" y="666"/>
                    <a:pt x="2079" y="613"/>
                    <a:pt x="1999" y="560"/>
                  </a:cubicBezTo>
                  <a:cubicBezTo>
                    <a:pt x="1945" y="480"/>
                    <a:pt x="1866" y="426"/>
                    <a:pt x="1786" y="373"/>
                  </a:cubicBezTo>
                  <a:lnTo>
                    <a:pt x="1546" y="213"/>
                  </a:lnTo>
                  <a:cubicBezTo>
                    <a:pt x="1439" y="187"/>
                    <a:pt x="1333" y="133"/>
                    <a:pt x="1253" y="107"/>
                  </a:cubicBezTo>
                  <a:cubicBezTo>
                    <a:pt x="1173" y="80"/>
                    <a:pt x="1066" y="53"/>
                    <a:pt x="986" y="27"/>
                  </a:cubicBezTo>
                  <a:cubicBezTo>
                    <a:pt x="880" y="0"/>
                    <a:pt x="800" y="0"/>
                    <a:pt x="720" y="0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6" name="Google Shape;246;p8"/>
            <p:cNvSpPr/>
            <p:nvPr/>
          </p:nvSpPr>
          <p:spPr>
            <a:xfrm>
              <a:off x="3234144" y="1422189"/>
              <a:ext cx="77474" cy="63976"/>
            </a:xfrm>
            <a:custGeom>
              <a:avLst/>
              <a:gdLst/>
              <a:ahLst/>
              <a:cxnLst/>
              <a:rect l="l" t="t" r="r" b="b"/>
              <a:pathLst>
                <a:path w="2026" h="1673" extrusionOk="0">
                  <a:moveTo>
                    <a:pt x="1736" y="1"/>
                  </a:moveTo>
                  <a:cubicBezTo>
                    <a:pt x="1679" y="1"/>
                    <a:pt x="1626" y="7"/>
                    <a:pt x="1572" y="21"/>
                  </a:cubicBezTo>
                  <a:lnTo>
                    <a:pt x="1359" y="47"/>
                  </a:lnTo>
                  <a:cubicBezTo>
                    <a:pt x="1279" y="47"/>
                    <a:pt x="1199" y="74"/>
                    <a:pt x="1119" y="127"/>
                  </a:cubicBezTo>
                  <a:cubicBezTo>
                    <a:pt x="1039" y="127"/>
                    <a:pt x="933" y="180"/>
                    <a:pt x="880" y="234"/>
                  </a:cubicBezTo>
                  <a:lnTo>
                    <a:pt x="640" y="367"/>
                  </a:lnTo>
                  <a:lnTo>
                    <a:pt x="427" y="580"/>
                  </a:lnTo>
                  <a:cubicBezTo>
                    <a:pt x="373" y="633"/>
                    <a:pt x="293" y="713"/>
                    <a:pt x="267" y="793"/>
                  </a:cubicBezTo>
                  <a:cubicBezTo>
                    <a:pt x="213" y="847"/>
                    <a:pt x="160" y="926"/>
                    <a:pt x="133" y="1006"/>
                  </a:cubicBezTo>
                  <a:cubicBezTo>
                    <a:pt x="107" y="1086"/>
                    <a:pt x="80" y="1140"/>
                    <a:pt x="54" y="1220"/>
                  </a:cubicBezTo>
                  <a:cubicBezTo>
                    <a:pt x="0" y="1326"/>
                    <a:pt x="0" y="1433"/>
                    <a:pt x="0" y="1539"/>
                  </a:cubicBezTo>
                  <a:lnTo>
                    <a:pt x="0" y="1673"/>
                  </a:lnTo>
                  <a:cubicBezTo>
                    <a:pt x="0" y="1673"/>
                    <a:pt x="27" y="1619"/>
                    <a:pt x="54" y="1539"/>
                  </a:cubicBezTo>
                  <a:cubicBezTo>
                    <a:pt x="107" y="1486"/>
                    <a:pt x="187" y="1326"/>
                    <a:pt x="240" y="1273"/>
                  </a:cubicBezTo>
                  <a:cubicBezTo>
                    <a:pt x="267" y="1220"/>
                    <a:pt x="320" y="1166"/>
                    <a:pt x="347" y="1113"/>
                  </a:cubicBezTo>
                  <a:cubicBezTo>
                    <a:pt x="400" y="1060"/>
                    <a:pt x="453" y="1006"/>
                    <a:pt x="507" y="953"/>
                  </a:cubicBezTo>
                  <a:cubicBezTo>
                    <a:pt x="613" y="847"/>
                    <a:pt x="720" y="713"/>
                    <a:pt x="826" y="633"/>
                  </a:cubicBezTo>
                  <a:lnTo>
                    <a:pt x="1039" y="500"/>
                  </a:lnTo>
                  <a:cubicBezTo>
                    <a:pt x="1093" y="447"/>
                    <a:pt x="1173" y="394"/>
                    <a:pt x="1226" y="367"/>
                  </a:cubicBezTo>
                  <a:cubicBezTo>
                    <a:pt x="1306" y="340"/>
                    <a:pt x="1359" y="287"/>
                    <a:pt x="1439" y="260"/>
                  </a:cubicBezTo>
                  <a:cubicBezTo>
                    <a:pt x="1492" y="234"/>
                    <a:pt x="1572" y="207"/>
                    <a:pt x="1626" y="180"/>
                  </a:cubicBezTo>
                  <a:cubicBezTo>
                    <a:pt x="1732" y="127"/>
                    <a:pt x="1839" y="100"/>
                    <a:pt x="1919" y="74"/>
                  </a:cubicBezTo>
                  <a:lnTo>
                    <a:pt x="2025" y="21"/>
                  </a:lnTo>
                  <a:lnTo>
                    <a:pt x="1919" y="21"/>
                  </a:lnTo>
                  <a:cubicBezTo>
                    <a:pt x="1852" y="7"/>
                    <a:pt x="1792" y="1"/>
                    <a:pt x="1736" y="1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7" name="Google Shape;247;p8"/>
            <p:cNvSpPr/>
            <p:nvPr/>
          </p:nvSpPr>
          <p:spPr>
            <a:xfrm>
              <a:off x="2843870" y="1281314"/>
              <a:ext cx="61184" cy="145771"/>
            </a:xfrm>
            <a:custGeom>
              <a:avLst/>
              <a:gdLst/>
              <a:ahLst/>
              <a:cxnLst/>
              <a:rect l="l" t="t" r="r" b="b"/>
              <a:pathLst>
                <a:path w="1600" h="3812" extrusionOk="0">
                  <a:moveTo>
                    <a:pt x="560" y="1"/>
                  </a:moveTo>
                  <a:cubicBezTo>
                    <a:pt x="560" y="1"/>
                    <a:pt x="507" y="81"/>
                    <a:pt x="427" y="187"/>
                  </a:cubicBezTo>
                  <a:cubicBezTo>
                    <a:pt x="321" y="347"/>
                    <a:pt x="241" y="507"/>
                    <a:pt x="161" y="694"/>
                  </a:cubicBezTo>
                  <a:cubicBezTo>
                    <a:pt x="54" y="960"/>
                    <a:pt x="1" y="1226"/>
                    <a:pt x="1" y="1493"/>
                  </a:cubicBezTo>
                  <a:cubicBezTo>
                    <a:pt x="1" y="1679"/>
                    <a:pt x="28" y="1839"/>
                    <a:pt x="81" y="1999"/>
                  </a:cubicBezTo>
                  <a:cubicBezTo>
                    <a:pt x="134" y="2159"/>
                    <a:pt x="241" y="2319"/>
                    <a:pt x="374" y="2426"/>
                  </a:cubicBezTo>
                  <a:cubicBezTo>
                    <a:pt x="401" y="2452"/>
                    <a:pt x="454" y="2479"/>
                    <a:pt x="481" y="2505"/>
                  </a:cubicBezTo>
                  <a:lnTo>
                    <a:pt x="534" y="2559"/>
                  </a:lnTo>
                  <a:lnTo>
                    <a:pt x="614" y="2559"/>
                  </a:lnTo>
                  <a:cubicBezTo>
                    <a:pt x="694" y="2585"/>
                    <a:pt x="800" y="2585"/>
                    <a:pt x="880" y="2585"/>
                  </a:cubicBezTo>
                  <a:cubicBezTo>
                    <a:pt x="1067" y="2612"/>
                    <a:pt x="1173" y="2639"/>
                    <a:pt x="1227" y="2665"/>
                  </a:cubicBezTo>
                  <a:cubicBezTo>
                    <a:pt x="1253" y="2692"/>
                    <a:pt x="1280" y="2745"/>
                    <a:pt x="1307" y="2799"/>
                  </a:cubicBezTo>
                  <a:cubicBezTo>
                    <a:pt x="1333" y="2825"/>
                    <a:pt x="1333" y="2905"/>
                    <a:pt x="1360" y="2958"/>
                  </a:cubicBezTo>
                  <a:cubicBezTo>
                    <a:pt x="1333" y="3038"/>
                    <a:pt x="1333" y="3145"/>
                    <a:pt x="1280" y="3225"/>
                  </a:cubicBezTo>
                  <a:cubicBezTo>
                    <a:pt x="1227" y="3331"/>
                    <a:pt x="1173" y="3411"/>
                    <a:pt x="1120" y="3491"/>
                  </a:cubicBezTo>
                  <a:cubicBezTo>
                    <a:pt x="1067" y="3545"/>
                    <a:pt x="1013" y="3598"/>
                    <a:pt x="960" y="3651"/>
                  </a:cubicBezTo>
                  <a:cubicBezTo>
                    <a:pt x="854" y="3758"/>
                    <a:pt x="800" y="3811"/>
                    <a:pt x="800" y="3811"/>
                  </a:cubicBezTo>
                  <a:cubicBezTo>
                    <a:pt x="854" y="3784"/>
                    <a:pt x="934" y="3731"/>
                    <a:pt x="987" y="3705"/>
                  </a:cubicBezTo>
                  <a:cubicBezTo>
                    <a:pt x="1067" y="3678"/>
                    <a:pt x="1147" y="3625"/>
                    <a:pt x="1200" y="3571"/>
                  </a:cubicBezTo>
                  <a:cubicBezTo>
                    <a:pt x="1280" y="3491"/>
                    <a:pt x="1360" y="3411"/>
                    <a:pt x="1440" y="3331"/>
                  </a:cubicBezTo>
                  <a:cubicBezTo>
                    <a:pt x="1466" y="3278"/>
                    <a:pt x="1520" y="3225"/>
                    <a:pt x="1546" y="3172"/>
                  </a:cubicBezTo>
                  <a:cubicBezTo>
                    <a:pt x="1573" y="3092"/>
                    <a:pt x="1600" y="3012"/>
                    <a:pt x="1600" y="2932"/>
                  </a:cubicBezTo>
                  <a:cubicBezTo>
                    <a:pt x="1600" y="2852"/>
                    <a:pt x="1600" y="2772"/>
                    <a:pt x="1573" y="2692"/>
                  </a:cubicBezTo>
                  <a:cubicBezTo>
                    <a:pt x="1546" y="2585"/>
                    <a:pt x="1493" y="2505"/>
                    <a:pt x="1413" y="2452"/>
                  </a:cubicBezTo>
                  <a:cubicBezTo>
                    <a:pt x="1280" y="2319"/>
                    <a:pt x="1093" y="2266"/>
                    <a:pt x="907" y="2266"/>
                  </a:cubicBezTo>
                  <a:lnTo>
                    <a:pt x="747" y="2266"/>
                  </a:lnTo>
                  <a:lnTo>
                    <a:pt x="694" y="2212"/>
                  </a:lnTo>
                  <a:lnTo>
                    <a:pt x="614" y="2159"/>
                  </a:lnTo>
                  <a:cubicBezTo>
                    <a:pt x="427" y="1999"/>
                    <a:pt x="321" y="1759"/>
                    <a:pt x="321" y="1493"/>
                  </a:cubicBezTo>
                  <a:cubicBezTo>
                    <a:pt x="294" y="1253"/>
                    <a:pt x="321" y="987"/>
                    <a:pt x="374" y="747"/>
                  </a:cubicBezTo>
                  <a:cubicBezTo>
                    <a:pt x="427" y="534"/>
                    <a:pt x="481" y="347"/>
                    <a:pt x="507" y="214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8" name="Google Shape;248;p8"/>
            <p:cNvSpPr/>
            <p:nvPr/>
          </p:nvSpPr>
          <p:spPr>
            <a:xfrm>
              <a:off x="2582004" y="1017995"/>
              <a:ext cx="81566" cy="37169"/>
            </a:xfrm>
            <a:custGeom>
              <a:avLst/>
              <a:gdLst/>
              <a:ahLst/>
              <a:cxnLst/>
              <a:rect l="l" t="t" r="r" b="b"/>
              <a:pathLst>
                <a:path w="2133" h="972" extrusionOk="0">
                  <a:moveTo>
                    <a:pt x="1646" y="0"/>
                  </a:moveTo>
                  <a:cubicBezTo>
                    <a:pt x="1079" y="0"/>
                    <a:pt x="275" y="307"/>
                    <a:pt x="1" y="971"/>
                  </a:cubicBezTo>
                  <a:lnTo>
                    <a:pt x="2133" y="119"/>
                  </a:lnTo>
                  <a:cubicBezTo>
                    <a:pt x="2026" y="41"/>
                    <a:pt x="1852" y="0"/>
                    <a:pt x="1646" y="0"/>
                  </a:cubicBezTo>
                  <a:close/>
                </a:path>
              </a:pathLst>
            </a:custGeom>
            <a:solidFill>
              <a:srgbClr val="7641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9" name="Google Shape;249;p8"/>
            <p:cNvSpPr/>
            <p:nvPr/>
          </p:nvSpPr>
          <p:spPr>
            <a:xfrm>
              <a:off x="3021187" y="1044571"/>
              <a:ext cx="71356" cy="46232"/>
            </a:xfrm>
            <a:custGeom>
              <a:avLst/>
              <a:gdLst/>
              <a:ahLst/>
              <a:cxnLst/>
              <a:rect l="l" t="t" r="r" b="b"/>
              <a:pathLst>
                <a:path w="1866" h="1209" extrusionOk="0">
                  <a:moveTo>
                    <a:pt x="371" y="1"/>
                  </a:moveTo>
                  <a:cubicBezTo>
                    <a:pt x="246" y="1"/>
                    <a:pt x="121" y="20"/>
                    <a:pt x="0" y="63"/>
                  </a:cubicBezTo>
                  <a:lnTo>
                    <a:pt x="1865" y="1209"/>
                  </a:lnTo>
                  <a:cubicBezTo>
                    <a:pt x="1843" y="663"/>
                    <a:pt x="1102" y="1"/>
                    <a:pt x="371" y="1"/>
                  </a:cubicBezTo>
                  <a:close/>
                </a:path>
              </a:pathLst>
            </a:custGeom>
            <a:solidFill>
              <a:srgbClr val="7641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2454666" y="616860"/>
              <a:ext cx="996534" cy="459224"/>
            </a:xfrm>
            <a:custGeom>
              <a:avLst/>
              <a:gdLst/>
              <a:ahLst/>
              <a:cxnLst/>
              <a:rect l="l" t="t" r="r" b="b"/>
              <a:pathLst>
                <a:path w="26060" h="12009" extrusionOk="0">
                  <a:moveTo>
                    <a:pt x="9793" y="1"/>
                  </a:moveTo>
                  <a:cubicBezTo>
                    <a:pt x="7554" y="1"/>
                    <a:pt x="5326" y="337"/>
                    <a:pt x="3224" y="1203"/>
                  </a:cubicBezTo>
                  <a:cubicBezTo>
                    <a:pt x="1865" y="1736"/>
                    <a:pt x="0" y="2801"/>
                    <a:pt x="80" y="4533"/>
                  </a:cubicBezTo>
                  <a:lnTo>
                    <a:pt x="80" y="5573"/>
                  </a:lnTo>
                  <a:cubicBezTo>
                    <a:pt x="586" y="5200"/>
                    <a:pt x="533" y="5200"/>
                    <a:pt x="1173" y="5120"/>
                  </a:cubicBezTo>
                  <a:lnTo>
                    <a:pt x="1173" y="5120"/>
                  </a:lnTo>
                  <a:cubicBezTo>
                    <a:pt x="906" y="5519"/>
                    <a:pt x="1173" y="5120"/>
                    <a:pt x="1013" y="5573"/>
                  </a:cubicBezTo>
                  <a:lnTo>
                    <a:pt x="1013" y="5679"/>
                  </a:lnTo>
                  <a:cubicBezTo>
                    <a:pt x="506" y="6132"/>
                    <a:pt x="293" y="7225"/>
                    <a:pt x="533" y="7331"/>
                  </a:cubicBezTo>
                  <a:cubicBezTo>
                    <a:pt x="721" y="7436"/>
                    <a:pt x="949" y="7476"/>
                    <a:pt x="1196" y="7476"/>
                  </a:cubicBezTo>
                  <a:cubicBezTo>
                    <a:pt x="1896" y="7476"/>
                    <a:pt x="2753" y="7149"/>
                    <a:pt x="3304" y="7012"/>
                  </a:cubicBezTo>
                  <a:cubicBezTo>
                    <a:pt x="3817" y="6895"/>
                    <a:pt x="4345" y="6835"/>
                    <a:pt x="4874" y="6835"/>
                  </a:cubicBezTo>
                  <a:cubicBezTo>
                    <a:pt x="5556" y="6835"/>
                    <a:pt x="6242" y="6935"/>
                    <a:pt x="6901" y="7145"/>
                  </a:cubicBezTo>
                  <a:cubicBezTo>
                    <a:pt x="7941" y="7358"/>
                    <a:pt x="8927" y="7864"/>
                    <a:pt x="9726" y="8610"/>
                  </a:cubicBezTo>
                  <a:cubicBezTo>
                    <a:pt x="10339" y="9117"/>
                    <a:pt x="10898" y="9969"/>
                    <a:pt x="11804" y="10129"/>
                  </a:cubicBezTo>
                  <a:cubicBezTo>
                    <a:pt x="11891" y="10141"/>
                    <a:pt x="11970" y="10147"/>
                    <a:pt x="12042" y="10147"/>
                  </a:cubicBezTo>
                  <a:cubicBezTo>
                    <a:pt x="13525" y="10147"/>
                    <a:pt x="12068" y="7647"/>
                    <a:pt x="11458" y="7012"/>
                  </a:cubicBezTo>
                  <a:lnTo>
                    <a:pt x="11458" y="7012"/>
                  </a:lnTo>
                  <a:cubicBezTo>
                    <a:pt x="12764" y="7438"/>
                    <a:pt x="13883" y="9063"/>
                    <a:pt x="14949" y="9863"/>
                  </a:cubicBezTo>
                  <a:cubicBezTo>
                    <a:pt x="15922" y="10569"/>
                    <a:pt x="17674" y="12008"/>
                    <a:pt x="19046" y="12008"/>
                  </a:cubicBezTo>
                  <a:cubicBezTo>
                    <a:pt x="19176" y="12008"/>
                    <a:pt x="19303" y="11995"/>
                    <a:pt x="19425" y="11968"/>
                  </a:cubicBezTo>
                  <a:cubicBezTo>
                    <a:pt x="21184" y="11621"/>
                    <a:pt x="19159" y="8504"/>
                    <a:pt x="18679" y="7678"/>
                  </a:cubicBezTo>
                  <a:lnTo>
                    <a:pt x="18679" y="7678"/>
                  </a:lnTo>
                  <a:cubicBezTo>
                    <a:pt x="20411" y="8637"/>
                    <a:pt x="21743" y="10209"/>
                    <a:pt x="23662" y="11008"/>
                  </a:cubicBezTo>
                  <a:cubicBezTo>
                    <a:pt x="24000" y="11148"/>
                    <a:pt x="24591" y="11451"/>
                    <a:pt x="25068" y="11451"/>
                  </a:cubicBezTo>
                  <a:cubicBezTo>
                    <a:pt x="25230" y="11451"/>
                    <a:pt x="25379" y="11416"/>
                    <a:pt x="25500" y="11328"/>
                  </a:cubicBezTo>
                  <a:cubicBezTo>
                    <a:pt x="26060" y="10902"/>
                    <a:pt x="25767" y="9490"/>
                    <a:pt x="25580" y="8903"/>
                  </a:cubicBezTo>
                  <a:cubicBezTo>
                    <a:pt x="25047" y="6718"/>
                    <a:pt x="23315" y="5200"/>
                    <a:pt x="21610" y="3707"/>
                  </a:cubicBezTo>
                  <a:cubicBezTo>
                    <a:pt x="19558" y="1869"/>
                    <a:pt x="17373" y="990"/>
                    <a:pt x="14629" y="457"/>
                  </a:cubicBezTo>
                  <a:cubicBezTo>
                    <a:pt x="13040" y="177"/>
                    <a:pt x="11414" y="1"/>
                    <a:pt x="97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" name="Google Shape;251;p8"/>
            <p:cNvSpPr/>
            <p:nvPr/>
          </p:nvSpPr>
          <p:spPr>
            <a:xfrm>
              <a:off x="2621773" y="1211985"/>
              <a:ext cx="52006" cy="50094"/>
            </a:xfrm>
            <a:custGeom>
              <a:avLst/>
              <a:gdLst/>
              <a:ahLst/>
              <a:cxnLst/>
              <a:rect l="l" t="t" r="r" b="b"/>
              <a:pathLst>
                <a:path w="1360" h="1310" extrusionOk="0">
                  <a:moveTo>
                    <a:pt x="687" y="0"/>
                  </a:moveTo>
                  <a:cubicBezTo>
                    <a:pt x="671" y="0"/>
                    <a:pt x="655" y="1"/>
                    <a:pt x="640" y="2"/>
                  </a:cubicBezTo>
                  <a:cubicBezTo>
                    <a:pt x="267" y="2"/>
                    <a:pt x="0" y="322"/>
                    <a:pt x="0" y="668"/>
                  </a:cubicBezTo>
                  <a:cubicBezTo>
                    <a:pt x="26" y="1025"/>
                    <a:pt x="296" y="1309"/>
                    <a:pt x="646" y="1309"/>
                  </a:cubicBezTo>
                  <a:cubicBezTo>
                    <a:pt x="661" y="1309"/>
                    <a:pt x="677" y="1309"/>
                    <a:pt x="693" y="1307"/>
                  </a:cubicBezTo>
                  <a:cubicBezTo>
                    <a:pt x="1066" y="1307"/>
                    <a:pt x="1359" y="988"/>
                    <a:pt x="1332" y="615"/>
                  </a:cubicBezTo>
                  <a:cubicBezTo>
                    <a:pt x="1307" y="283"/>
                    <a:pt x="1037" y="0"/>
                    <a:pt x="6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" name="Google Shape;252;p8"/>
            <p:cNvSpPr/>
            <p:nvPr/>
          </p:nvSpPr>
          <p:spPr>
            <a:xfrm>
              <a:off x="2979391" y="1260932"/>
              <a:ext cx="52006" cy="51050"/>
            </a:xfrm>
            <a:custGeom>
              <a:avLst/>
              <a:gdLst/>
              <a:ahLst/>
              <a:cxnLst/>
              <a:rect l="l" t="t" r="r" b="b"/>
              <a:pathLst>
                <a:path w="1360" h="1335" extrusionOk="0">
                  <a:moveTo>
                    <a:pt x="667" y="1"/>
                  </a:moveTo>
                  <a:cubicBezTo>
                    <a:pt x="294" y="27"/>
                    <a:pt x="1" y="321"/>
                    <a:pt x="27" y="694"/>
                  </a:cubicBezTo>
                  <a:cubicBezTo>
                    <a:pt x="27" y="1051"/>
                    <a:pt x="321" y="1335"/>
                    <a:pt x="673" y="1335"/>
                  </a:cubicBezTo>
                  <a:cubicBezTo>
                    <a:pt x="689" y="1335"/>
                    <a:pt x="704" y="1334"/>
                    <a:pt x="720" y="1333"/>
                  </a:cubicBezTo>
                  <a:cubicBezTo>
                    <a:pt x="1093" y="1306"/>
                    <a:pt x="1360" y="1013"/>
                    <a:pt x="1360" y="640"/>
                  </a:cubicBezTo>
                  <a:cubicBezTo>
                    <a:pt x="1333" y="267"/>
                    <a:pt x="1013" y="1"/>
                    <a:pt x="6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" name="Google Shape;253;p8"/>
            <p:cNvSpPr/>
            <p:nvPr/>
          </p:nvSpPr>
          <p:spPr>
            <a:xfrm>
              <a:off x="2670682" y="1438249"/>
              <a:ext cx="280223" cy="87646"/>
            </a:xfrm>
            <a:custGeom>
              <a:avLst/>
              <a:gdLst/>
              <a:ahLst/>
              <a:cxnLst/>
              <a:rect l="l" t="t" r="r" b="b"/>
              <a:pathLst>
                <a:path w="7328" h="229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53" y="133"/>
                    <a:pt x="133" y="347"/>
                  </a:cubicBezTo>
                  <a:cubicBezTo>
                    <a:pt x="213" y="453"/>
                    <a:pt x="293" y="560"/>
                    <a:pt x="373" y="666"/>
                  </a:cubicBezTo>
                  <a:cubicBezTo>
                    <a:pt x="426" y="720"/>
                    <a:pt x="480" y="800"/>
                    <a:pt x="533" y="880"/>
                  </a:cubicBezTo>
                  <a:lnTo>
                    <a:pt x="746" y="1066"/>
                  </a:lnTo>
                  <a:cubicBezTo>
                    <a:pt x="906" y="1226"/>
                    <a:pt x="1066" y="1359"/>
                    <a:pt x="1252" y="1466"/>
                  </a:cubicBezTo>
                  <a:cubicBezTo>
                    <a:pt x="1439" y="1626"/>
                    <a:pt x="1652" y="1732"/>
                    <a:pt x="1892" y="1839"/>
                  </a:cubicBezTo>
                  <a:lnTo>
                    <a:pt x="2238" y="1972"/>
                  </a:lnTo>
                  <a:cubicBezTo>
                    <a:pt x="2372" y="2025"/>
                    <a:pt x="2478" y="2052"/>
                    <a:pt x="2611" y="2105"/>
                  </a:cubicBezTo>
                  <a:cubicBezTo>
                    <a:pt x="2878" y="2159"/>
                    <a:pt x="3118" y="2212"/>
                    <a:pt x="3384" y="2265"/>
                  </a:cubicBezTo>
                  <a:cubicBezTo>
                    <a:pt x="3651" y="2292"/>
                    <a:pt x="3917" y="2292"/>
                    <a:pt x="4184" y="2292"/>
                  </a:cubicBezTo>
                  <a:cubicBezTo>
                    <a:pt x="4450" y="2292"/>
                    <a:pt x="4716" y="2265"/>
                    <a:pt x="4956" y="2238"/>
                  </a:cubicBezTo>
                  <a:cubicBezTo>
                    <a:pt x="5196" y="2185"/>
                    <a:pt x="5436" y="2132"/>
                    <a:pt x="5676" y="2052"/>
                  </a:cubicBezTo>
                  <a:cubicBezTo>
                    <a:pt x="5862" y="1999"/>
                    <a:pt x="6075" y="1892"/>
                    <a:pt x="6262" y="1812"/>
                  </a:cubicBezTo>
                  <a:lnTo>
                    <a:pt x="6528" y="1679"/>
                  </a:lnTo>
                  <a:lnTo>
                    <a:pt x="6742" y="1519"/>
                  </a:lnTo>
                  <a:cubicBezTo>
                    <a:pt x="6848" y="1439"/>
                    <a:pt x="6955" y="1359"/>
                    <a:pt x="7061" y="1253"/>
                  </a:cubicBezTo>
                  <a:cubicBezTo>
                    <a:pt x="7248" y="1093"/>
                    <a:pt x="7328" y="1013"/>
                    <a:pt x="7328" y="1013"/>
                  </a:cubicBezTo>
                  <a:lnTo>
                    <a:pt x="7328" y="1013"/>
                  </a:lnTo>
                  <a:cubicBezTo>
                    <a:pt x="7328" y="1013"/>
                    <a:pt x="7221" y="1093"/>
                    <a:pt x="7035" y="1226"/>
                  </a:cubicBezTo>
                  <a:cubicBezTo>
                    <a:pt x="6928" y="1306"/>
                    <a:pt x="6795" y="1359"/>
                    <a:pt x="6688" y="1412"/>
                  </a:cubicBezTo>
                  <a:lnTo>
                    <a:pt x="6448" y="1519"/>
                  </a:lnTo>
                  <a:lnTo>
                    <a:pt x="6209" y="1626"/>
                  </a:lnTo>
                  <a:cubicBezTo>
                    <a:pt x="5995" y="1706"/>
                    <a:pt x="5809" y="1759"/>
                    <a:pt x="5596" y="1812"/>
                  </a:cubicBezTo>
                  <a:cubicBezTo>
                    <a:pt x="5409" y="1865"/>
                    <a:pt x="5169" y="1892"/>
                    <a:pt x="4930" y="1945"/>
                  </a:cubicBezTo>
                  <a:cubicBezTo>
                    <a:pt x="4690" y="1972"/>
                    <a:pt x="4450" y="1972"/>
                    <a:pt x="4210" y="1972"/>
                  </a:cubicBezTo>
                  <a:cubicBezTo>
                    <a:pt x="3944" y="1972"/>
                    <a:pt x="3704" y="1945"/>
                    <a:pt x="3464" y="1919"/>
                  </a:cubicBezTo>
                  <a:cubicBezTo>
                    <a:pt x="3198" y="1892"/>
                    <a:pt x="2958" y="1839"/>
                    <a:pt x="2718" y="1785"/>
                  </a:cubicBezTo>
                  <a:cubicBezTo>
                    <a:pt x="2585" y="1732"/>
                    <a:pt x="2478" y="1706"/>
                    <a:pt x="2345" y="1679"/>
                  </a:cubicBezTo>
                  <a:lnTo>
                    <a:pt x="2025" y="1546"/>
                  </a:lnTo>
                  <a:cubicBezTo>
                    <a:pt x="1892" y="1519"/>
                    <a:pt x="1785" y="1466"/>
                    <a:pt x="1679" y="1412"/>
                  </a:cubicBezTo>
                  <a:cubicBezTo>
                    <a:pt x="1572" y="1386"/>
                    <a:pt x="1492" y="1332"/>
                    <a:pt x="1386" y="1279"/>
                  </a:cubicBezTo>
                  <a:cubicBezTo>
                    <a:pt x="1199" y="1173"/>
                    <a:pt x="1039" y="1066"/>
                    <a:pt x="879" y="933"/>
                  </a:cubicBezTo>
                  <a:lnTo>
                    <a:pt x="666" y="773"/>
                  </a:lnTo>
                  <a:cubicBezTo>
                    <a:pt x="586" y="720"/>
                    <a:pt x="533" y="640"/>
                    <a:pt x="480" y="586"/>
                  </a:cubicBezTo>
                  <a:cubicBezTo>
                    <a:pt x="373" y="506"/>
                    <a:pt x="293" y="400"/>
                    <a:pt x="213" y="293"/>
                  </a:cubicBezTo>
                  <a:cubicBezTo>
                    <a:pt x="80" y="10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98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" name="Google Shape;254;p8"/>
            <p:cNvSpPr/>
            <p:nvPr/>
          </p:nvSpPr>
          <p:spPr>
            <a:xfrm>
              <a:off x="2493364" y="1308808"/>
              <a:ext cx="129442" cy="63287"/>
            </a:xfrm>
            <a:custGeom>
              <a:avLst/>
              <a:gdLst/>
              <a:ahLst/>
              <a:cxnLst/>
              <a:rect l="l" t="t" r="r" b="b"/>
              <a:pathLst>
                <a:path w="3385" h="1655" extrusionOk="0">
                  <a:moveTo>
                    <a:pt x="1393" y="1"/>
                  </a:moveTo>
                  <a:cubicBezTo>
                    <a:pt x="1054" y="1"/>
                    <a:pt x="750" y="61"/>
                    <a:pt x="560" y="188"/>
                  </a:cubicBezTo>
                  <a:cubicBezTo>
                    <a:pt x="1" y="587"/>
                    <a:pt x="400" y="1147"/>
                    <a:pt x="853" y="1387"/>
                  </a:cubicBezTo>
                  <a:cubicBezTo>
                    <a:pt x="1139" y="1544"/>
                    <a:pt x="1569" y="1655"/>
                    <a:pt x="1980" y="1655"/>
                  </a:cubicBezTo>
                  <a:cubicBezTo>
                    <a:pt x="2338" y="1655"/>
                    <a:pt x="2682" y="1571"/>
                    <a:pt x="2905" y="1360"/>
                  </a:cubicBezTo>
                  <a:cubicBezTo>
                    <a:pt x="3385" y="907"/>
                    <a:pt x="3092" y="428"/>
                    <a:pt x="2532" y="214"/>
                  </a:cubicBezTo>
                  <a:cubicBezTo>
                    <a:pt x="2182" y="74"/>
                    <a:pt x="1767" y="1"/>
                    <a:pt x="1393" y="1"/>
                  </a:cubicBezTo>
                  <a:close/>
                </a:path>
              </a:pathLst>
            </a:custGeom>
            <a:solidFill>
              <a:srgbClr val="ED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" name="Google Shape;255;p8"/>
            <p:cNvSpPr/>
            <p:nvPr/>
          </p:nvSpPr>
          <p:spPr>
            <a:xfrm>
              <a:off x="3030365" y="1359782"/>
              <a:ext cx="151851" cy="53689"/>
            </a:xfrm>
            <a:custGeom>
              <a:avLst/>
              <a:gdLst/>
              <a:ahLst/>
              <a:cxnLst/>
              <a:rect l="l" t="t" r="r" b="b"/>
              <a:pathLst>
                <a:path w="3971" h="1404" extrusionOk="0">
                  <a:moveTo>
                    <a:pt x="2025" y="0"/>
                  </a:moveTo>
                  <a:cubicBezTo>
                    <a:pt x="1359" y="80"/>
                    <a:pt x="0" y="533"/>
                    <a:pt x="1146" y="1200"/>
                  </a:cubicBezTo>
                  <a:cubicBezTo>
                    <a:pt x="1432" y="1337"/>
                    <a:pt x="1742" y="1404"/>
                    <a:pt x="2053" y="1404"/>
                  </a:cubicBezTo>
                  <a:cubicBezTo>
                    <a:pt x="2408" y="1404"/>
                    <a:pt x="2765" y="1317"/>
                    <a:pt x="3091" y="1146"/>
                  </a:cubicBezTo>
                  <a:cubicBezTo>
                    <a:pt x="3970" y="480"/>
                    <a:pt x="2851" y="0"/>
                    <a:pt x="2158" y="0"/>
                  </a:cubicBezTo>
                  <a:close/>
                </a:path>
              </a:pathLst>
            </a:custGeom>
            <a:solidFill>
              <a:srgbClr val="EDB9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" name="Google Shape;256;p8"/>
            <p:cNvSpPr/>
            <p:nvPr/>
          </p:nvSpPr>
          <p:spPr>
            <a:xfrm>
              <a:off x="2358875" y="1754110"/>
              <a:ext cx="775431" cy="659181"/>
            </a:xfrm>
            <a:custGeom>
              <a:avLst/>
              <a:gdLst/>
              <a:ahLst/>
              <a:cxnLst/>
              <a:rect l="l" t="t" r="r" b="b"/>
              <a:pathLst>
                <a:path w="20278" h="17238" extrusionOk="0">
                  <a:moveTo>
                    <a:pt x="8900" y="0"/>
                  </a:moveTo>
                  <a:cubicBezTo>
                    <a:pt x="7355" y="320"/>
                    <a:pt x="5836" y="27"/>
                    <a:pt x="4344" y="986"/>
                  </a:cubicBezTo>
                  <a:cubicBezTo>
                    <a:pt x="2239" y="2319"/>
                    <a:pt x="1439" y="4717"/>
                    <a:pt x="0" y="6609"/>
                  </a:cubicBezTo>
                  <a:cubicBezTo>
                    <a:pt x="1120" y="7515"/>
                    <a:pt x="2239" y="8607"/>
                    <a:pt x="3491" y="9406"/>
                  </a:cubicBezTo>
                  <a:cubicBezTo>
                    <a:pt x="3944" y="8740"/>
                    <a:pt x="4450" y="8021"/>
                    <a:pt x="4877" y="7355"/>
                  </a:cubicBezTo>
                  <a:lnTo>
                    <a:pt x="4877" y="7355"/>
                  </a:lnTo>
                  <a:cubicBezTo>
                    <a:pt x="4983" y="8687"/>
                    <a:pt x="4663" y="15348"/>
                    <a:pt x="4264" y="17187"/>
                  </a:cubicBezTo>
                  <a:cubicBezTo>
                    <a:pt x="4504" y="17223"/>
                    <a:pt x="4721" y="17237"/>
                    <a:pt x="4924" y="17237"/>
                  </a:cubicBezTo>
                  <a:cubicBezTo>
                    <a:pt x="5623" y="17237"/>
                    <a:pt x="6174" y="17068"/>
                    <a:pt x="7062" y="17027"/>
                  </a:cubicBezTo>
                  <a:cubicBezTo>
                    <a:pt x="8506" y="17048"/>
                    <a:pt x="9966" y="17132"/>
                    <a:pt x="11417" y="17132"/>
                  </a:cubicBezTo>
                  <a:cubicBezTo>
                    <a:pt x="11841" y="17132"/>
                    <a:pt x="12263" y="17125"/>
                    <a:pt x="12684" y="17107"/>
                  </a:cubicBezTo>
                  <a:cubicBezTo>
                    <a:pt x="14096" y="17054"/>
                    <a:pt x="15482" y="17054"/>
                    <a:pt x="16814" y="16947"/>
                  </a:cubicBezTo>
                  <a:cubicBezTo>
                    <a:pt x="17001" y="15162"/>
                    <a:pt x="16361" y="8794"/>
                    <a:pt x="16414" y="7781"/>
                  </a:cubicBezTo>
                  <a:lnTo>
                    <a:pt x="16414" y="7781"/>
                  </a:lnTo>
                  <a:cubicBezTo>
                    <a:pt x="16734" y="8607"/>
                    <a:pt x="16707" y="9273"/>
                    <a:pt x="17027" y="9806"/>
                  </a:cubicBezTo>
                  <a:cubicBezTo>
                    <a:pt x="18413" y="9033"/>
                    <a:pt x="19185" y="8341"/>
                    <a:pt x="19878" y="7195"/>
                  </a:cubicBezTo>
                  <a:cubicBezTo>
                    <a:pt x="20278" y="6582"/>
                    <a:pt x="20278" y="6582"/>
                    <a:pt x="19825" y="5916"/>
                  </a:cubicBezTo>
                  <a:cubicBezTo>
                    <a:pt x="19425" y="5330"/>
                    <a:pt x="19132" y="4770"/>
                    <a:pt x="18733" y="4184"/>
                  </a:cubicBezTo>
                  <a:cubicBezTo>
                    <a:pt x="17347" y="1892"/>
                    <a:pt x="15855" y="667"/>
                    <a:pt x="13137" y="187"/>
                  </a:cubicBezTo>
                  <a:lnTo>
                    <a:pt x="13137" y="187"/>
                  </a:lnTo>
                  <a:cubicBezTo>
                    <a:pt x="13030" y="1439"/>
                    <a:pt x="13670" y="2638"/>
                    <a:pt x="12044" y="3038"/>
                  </a:cubicBezTo>
                  <a:cubicBezTo>
                    <a:pt x="11881" y="3069"/>
                    <a:pt x="11719" y="3085"/>
                    <a:pt x="11559" y="3085"/>
                  </a:cubicBezTo>
                  <a:cubicBezTo>
                    <a:pt x="10361" y="3085"/>
                    <a:pt x="9301" y="2235"/>
                    <a:pt x="9113" y="1013"/>
                  </a:cubicBezTo>
                  <a:lnTo>
                    <a:pt x="89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" name="Google Shape;257;p8"/>
            <p:cNvSpPr/>
            <p:nvPr/>
          </p:nvSpPr>
          <p:spPr>
            <a:xfrm>
              <a:off x="2607510" y="1740879"/>
              <a:ext cx="179346" cy="170168"/>
            </a:xfrm>
            <a:custGeom>
              <a:avLst/>
              <a:gdLst/>
              <a:ahLst/>
              <a:cxnLst/>
              <a:rect l="l" t="t" r="r" b="b"/>
              <a:pathLst>
                <a:path w="4690" h="4450" extrusionOk="0">
                  <a:moveTo>
                    <a:pt x="3038" y="0"/>
                  </a:moveTo>
                  <a:lnTo>
                    <a:pt x="3038" y="0"/>
                  </a:lnTo>
                  <a:cubicBezTo>
                    <a:pt x="1705" y="160"/>
                    <a:pt x="400" y="160"/>
                    <a:pt x="213" y="1785"/>
                  </a:cubicBezTo>
                  <a:cubicBezTo>
                    <a:pt x="0" y="3411"/>
                    <a:pt x="1652" y="3970"/>
                    <a:pt x="2851" y="4450"/>
                  </a:cubicBezTo>
                  <a:cubicBezTo>
                    <a:pt x="3198" y="3837"/>
                    <a:pt x="4104" y="3650"/>
                    <a:pt x="4690" y="3304"/>
                  </a:cubicBezTo>
                  <a:cubicBezTo>
                    <a:pt x="3944" y="2132"/>
                    <a:pt x="3357" y="1306"/>
                    <a:pt x="2931" y="53"/>
                  </a:cubicBezTo>
                  <a:lnTo>
                    <a:pt x="30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" name="Google Shape;258;p8"/>
            <p:cNvSpPr/>
            <p:nvPr/>
          </p:nvSpPr>
          <p:spPr>
            <a:xfrm>
              <a:off x="2784789" y="1740879"/>
              <a:ext cx="194642" cy="181372"/>
            </a:xfrm>
            <a:custGeom>
              <a:avLst/>
              <a:gdLst/>
              <a:ahLst/>
              <a:cxnLst/>
              <a:rect l="l" t="t" r="r" b="b"/>
              <a:pathLst>
                <a:path w="5090" h="4743" extrusionOk="0">
                  <a:moveTo>
                    <a:pt x="2319" y="0"/>
                  </a:moveTo>
                  <a:lnTo>
                    <a:pt x="1892" y="160"/>
                  </a:lnTo>
                  <a:cubicBezTo>
                    <a:pt x="1946" y="1412"/>
                    <a:pt x="1253" y="3038"/>
                    <a:pt x="0" y="3464"/>
                  </a:cubicBezTo>
                  <a:cubicBezTo>
                    <a:pt x="58" y="3455"/>
                    <a:pt x="117" y="3451"/>
                    <a:pt x="175" y="3451"/>
                  </a:cubicBezTo>
                  <a:cubicBezTo>
                    <a:pt x="1028" y="3451"/>
                    <a:pt x="1907" y="4319"/>
                    <a:pt x="2505" y="4743"/>
                  </a:cubicBezTo>
                  <a:cubicBezTo>
                    <a:pt x="3571" y="3091"/>
                    <a:pt x="5090" y="719"/>
                    <a:pt x="2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" name="Google Shape;259;p8"/>
            <p:cNvSpPr/>
            <p:nvPr/>
          </p:nvSpPr>
          <p:spPr>
            <a:xfrm>
              <a:off x="2506633" y="1742905"/>
              <a:ext cx="102942" cy="340336"/>
            </a:xfrm>
            <a:custGeom>
              <a:avLst/>
              <a:gdLst/>
              <a:ahLst/>
              <a:cxnLst/>
              <a:rect l="l" t="t" r="r" b="b"/>
              <a:pathLst>
                <a:path w="2692" h="8900" extrusionOk="0">
                  <a:moveTo>
                    <a:pt x="1972" y="0"/>
                  </a:moveTo>
                  <a:cubicBezTo>
                    <a:pt x="1386" y="80"/>
                    <a:pt x="799" y="54"/>
                    <a:pt x="533" y="533"/>
                  </a:cubicBezTo>
                  <a:cubicBezTo>
                    <a:pt x="0" y="1359"/>
                    <a:pt x="373" y="3065"/>
                    <a:pt x="480" y="3971"/>
                  </a:cubicBezTo>
                  <a:cubicBezTo>
                    <a:pt x="613" y="5569"/>
                    <a:pt x="773" y="7275"/>
                    <a:pt x="853" y="8900"/>
                  </a:cubicBezTo>
                  <a:cubicBezTo>
                    <a:pt x="2238" y="7754"/>
                    <a:pt x="2691" y="1519"/>
                    <a:pt x="2372" y="347"/>
                  </a:cubicBezTo>
                  <a:lnTo>
                    <a:pt x="197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" name="Google Shape;260;p8"/>
            <p:cNvSpPr/>
            <p:nvPr/>
          </p:nvSpPr>
          <p:spPr>
            <a:xfrm>
              <a:off x="2909604" y="1760878"/>
              <a:ext cx="127913" cy="333606"/>
            </a:xfrm>
            <a:custGeom>
              <a:avLst/>
              <a:gdLst/>
              <a:ahLst/>
              <a:cxnLst/>
              <a:rect l="l" t="t" r="r" b="b"/>
              <a:pathLst>
                <a:path w="3345" h="8724" extrusionOk="0">
                  <a:moveTo>
                    <a:pt x="1198" y="0"/>
                  </a:moveTo>
                  <a:cubicBezTo>
                    <a:pt x="1" y="0"/>
                    <a:pt x="1031" y="3152"/>
                    <a:pt x="1186" y="3927"/>
                  </a:cubicBezTo>
                  <a:cubicBezTo>
                    <a:pt x="1399" y="5606"/>
                    <a:pt x="1906" y="7178"/>
                    <a:pt x="2225" y="8723"/>
                  </a:cubicBezTo>
                  <a:cubicBezTo>
                    <a:pt x="2279" y="7098"/>
                    <a:pt x="2812" y="5579"/>
                    <a:pt x="2838" y="3980"/>
                  </a:cubicBezTo>
                  <a:cubicBezTo>
                    <a:pt x="2838" y="2648"/>
                    <a:pt x="3345" y="943"/>
                    <a:pt x="2066" y="37"/>
                  </a:cubicBezTo>
                  <a:lnTo>
                    <a:pt x="1320" y="10"/>
                  </a:lnTo>
                  <a:cubicBezTo>
                    <a:pt x="1277" y="3"/>
                    <a:pt x="1236" y="0"/>
                    <a:pt x="11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" name="Google Shape;261;p8"/>
            <p:cNvSpPr/>
            <p:nvPr/>
          </p:nvSpPr>
          <p:spPr>
            <a:xfrm>
              <a:off x="3779252" y="128538"/>
              <a:ext cx="1585507" cy="2150656"/>
            </a:xfrm>
            <a:custGeom>
              <a:avLst/>
              <a:gdLst/>
              <a:ahLst/>
              <a:cxnLst/>
              <a:rect l="l" t="t" r="r" b="b"/>
              <a:pathLst>
                <a:path w="41462" h="56241" extrusionOk="0">
                  <a:moveTo>
                    <a:pt x="32455" y="1662"/>
                  </a:moveTo>
                  <a:cubicBezTo>
                    <a:pt x="34107" y="1662"/>
                    <a:pt x="36053" y="1796"/>
                    <a:pt x="37785" y="2835"/>
                  </a:cubicBezTo>
                  <a:cubicBezTo>
                    <a:pt x="39197" y="3687"/>
                    <a:pt x="39676" y="4833"/>
                    <a:pt x="39703" y="7418"/>
                  </a:cubicBezTo>
                  <a:cubicBezTo>
                    <a:pt x="39756" y="10482"/>
                    <a:pt x="39756" y="13573"/>
                    <a:pt x="39730" y="16584"/>
                  </a:cubicBezTo>
                  <a:lnTo>
                    <a:pt x="39730" y="21140"/>
                  </a:lnTo>
                  <a:lnTo>
                    <a:pt x="39730" y="30227"/>
                  </a:lnTo>
                  <a:lnTo>
                    <a:pt x="39730" y="48372"/>
                  </a:lnTo>
                  <a:cubicBezTo>
                    <a:pt x="39730" y="49811"/>
                    <a:pt x="39703" y="50957"/>
                    <a:pt x="39357" y="51810"/>
                  </a:cubicBezTo>
                  <a:cubicBezTo>
                    <a:pt x="39170" y="52263"/>
                    <a:pt x="38797" y="52902"/>
                    <a:pt x="37651" y="53622"/>
                  </a:cubicBezTo>
                  <a:cubicBezTo>
                    <a:pt x="36612" y="54288"/>
                    <a:pt x="35093" y="54581"/>
                    <a:pt x="32855" y="54581"/>
                  </a:cubicBezTo>
                  <a:cubicBezTo>
                    <a:pt x="31763" y="54581"/>
                    <a:pt x="30643" y="54501"/>
                    <a:pt x="29524" y="54421"/>
                  </a:cubicBezTo>
                  <a:cubicBezTo>
                    <a:pt x="28485" y="54368"/>
                    <a:pt x="27526" y="54288"/>
                    <a:pt x="26620" y="54288"/>
                  </a:cubicBezTo>
                  <a:lnTo>
                    <a:pt x="9860" y="54288"/>
                  </a:lnTo>
                  <a:cubicBezTo>
                    <a:pt x="9353" y="54288"/>
                    <a:pt x="8821" y="54314"/>
                    <a:pt x="8288" y="54341"/>
                  </a:cubicBezTo>
                  <a:cubicBezTo>
                    <a:pt x="7728" y="54368"/>
                    <a:pt x="7169" y="54394"/>
                    <a:pt x="6609" y="54394"/>
                  </a:cubicBezTo>
                  <a:cubicBezTo>
                    <a:pt x="5756" y="54394"/>
                    <a:pt x="4504" y="54341"/>
                    <a:pt x="3705" y="53862"/>
                  </a:cubicBezTo>
                  <a:cubicBezTo>
                    <a:pt x="1839" y="52742"/>
                    <a:pt x="1839" y="49705"/>
                    <a:pt x="1866" y="47280"/>
                  </a:cubicBezTo>
                  <a:lnTo>
                    <a:pt x="1866" y="7604"/>
                  </a:lnTo>
                  <a:lnTo>
                    <a:pt x="1866" y="6698"/>
                  </a:lnTo>
                  <a:lnTo>
                    <a:pt x="1866" y="4940"/>
                  </a:lnTo>
                  <a:cubicBezTo>
                    <a:pt x="1893" y="2968"/>
                    <a:pt x="4264" y="1822"/>
                    <a:pt x="5890" y="1796"/>
                  </a:cubicBezTo>
                  <a:cubicBezTo>
                    <a:pt x="6476" y="1796"/>
                    <a:pt x="7142" y="1769"/>
                    <a:pt x="7915" y="1769"/>
                  </a:cubicBezTo>
                  <a:lnTo>
                    <a:pt x="28032" y="1769"/>
                  </a:lnTo>
                  <a:cubicBezTo>
                    <a:pt x="28778" y="1769"/>
                    <a:pt x="29551" y="1742"/>
                    <a:pt x="30297" y="1716"/>
                  </a:cubicBezTo>
                  <a:cubicBezTo>
                    <a:pt x="31043" y="1689"/>
                    <a:pt x="31736" y="1662"/>
                    <a:pt x="32455" y="1662"/>
                  </a:cubicBezTo>
                  <a:close/>
                  <a:moveTo>
                    <a:pt x="32483" y="1"/>
                  </a:moveTo>
                  <a:cubicBezTo>
                    <a:pt x="31009" y="1"/>
                    <a:pt x="29516" y="117"/>
                    <a:pt x="28032" y="117"/>
                  </a:cubicBezTo>
                  <a:lnTo>
                    <a:pt x="11991" y="117"/>
                  </a:lnTo>
                  <a:cubicBezTo>
                    <a:pt x="10624" y="117"/>
                    <a:pt x="9256" y="93"/>
                    <a:pt x="7888" y="93"/>
                  </a:cubicBezTo>
                  <a:cubicBezTo>
                    <a:pt x="7204" y="93"/>
                    <a:pt x="6520" y="99"/>
                    <a:pt x="5836" y="117"/>
                  </a:cubicBezTo>
                  <a:cubicBezTo>
                    <a:pt x="3278" y="197"/>
                    <a:pt x="241" y="2035"/>
                    <a:pt x="214" y="4913"/>
                  </a:cubicBezTo>
                  <a:lnTo>
                    <a:pt x="214" y="7604"/>
                  </a:lnTo>
                  <a:lnTo>
                    <a:pt x="214" y="46720"/>
                  </a:lnTo>
                  <a:cubicBezTo>
                    <a:pt x="214" y="49572"/>
                    <a:pt x="1" y="53568"/>
                    <a:pt x="2879" y="55300"/>
                  </a:cubicBezTo>
                  <a:cubicBezTo>
                    <a:pt x="3923" y="55924"/>
                    <a:pt x="5259" y="56066"/>
                    <a:pt x="6608" y="56066"/>
                  </a:cubicBezTo>
                  <a:cubicBezTo>
                    <a:pt x="7738" y="56066"/>
                    <a:pt x="8876" y="55967"/>
                    <a:pt x="9860" y="55967"/>
                  </a:cubicBezTo>
                  <a:lnTo>
                    <a:pt x="26620" y="55967"/>
                  </a:lnTo>
                  <a:cubicBezTo>
                    <a:pt x="28425" y="55967"/>
                    <a:pt x="30686" y="56240"/>
                    <a:pt x="32888" y="56240"/>
                  </a:cubicBezTo>
                  <a:cubicBezTo>
                    <a:pt x="34977" y="56240"/>
                    <a:pt x="37014" y="55994"/>
                    <a:pt x="38557" y="55034"/>
                  </a:cubicBezTo>
                  <a:cubicBezTo>
                    <a:pt x="39810" y="54235"/>
                    <a:pt x="40502" y="53409"/>
                    <a:pt x="40902" y="52423"/>
                  </a:cubicBezTo>
                  <a:cubicBezTo>
                    <a:pt x="41355" y="51304"/>
                    <a:pt x="41382" y="49998"/>
                    <a:pt x="41382" y="48372"/>
                  </a:cubicBezTo>
                  <a:lnTo>
                    <a:pt x="41382" y="21140"/>
                  </a:lnTo>
                  <a:cubicBezTo>
                    <a:pt x="41382" y="16557"/>
                    <a:pt x="41462" y="12001"/>
                    <a:pt x="41382" y="7418"/>
                  </a:cubicBezTo>
                  <a:cubicBezTo>
                    <a:pt x="41355" y="4913"/>
                    <a:pt x="40955" y="2808"/>
                    <a:pt x="38664" y="1423"/>
                  </a:cubicBezTo>
                  <a:cubicBezTo>
                    <a:pt x="36697" y="242"/>
                    <a:pt x="34609" y="1"/>
                    <a:pt x="32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" name="Google Shape;262;p8"/>
            <p:cNvSpPr/>
            <p:nvPr/>
          </p:nvSpPr>
          <p:spPr>
            <a:xfrm>
              <a:off x="5512468" y="128538"/>
              <a:ext cx="1585507" cy="2150656"/>
            </a:xfrm>
            <a:custGeom>
              <a:avLst/>
              <a:gdLst/>
              <a:ahLst/>
              <a:cxnLst/>
              <a:rect l="l" t="t" r="r" b="b"/>
              <a:pathLst>
                <a:path w="41462" h="56241" extrusionOk="0">
                  <a:moveTo>
                    <a:pt x="32455" y="1662"/>
                  </a:moveTo>
                  <a:cubicBezTo>
                    <a:pt x="34107" y="1662"/>
                    <a:pt x="36052" y="1796"/>
                    <a:pt x="37811" y="2835"/>
                  </a:cubicBezTo>
                  <a:cubicBezTo>
                    <a:pt x="39196" y="3687"/>
                    <a:pt x="39676" y="4833"/>
                    <a:pt x="39729" y="7418"/>
                  </a:cubicBezTo>
                  <a:cubicBezTo>
                    <a:pt x="39756" y="10482"/>
                    <a:pt x="39756" y="13573"/>
                    <a:pt x="39756" y="16584"/>
                  </a:cubicBezTo>
                  <a:lnTo>
                    <a:pt x="39729" y="16584"/>
                  </a:lnTo>
                  <a:lnTo>
                    <a:pt x="39729" y="21140"/>
                  </a:lnTo>
                  <a:lnTo>
                    <a:pt x="39729" y="30227"/>
                  </a:lnTo>
                  <a:lnTo>
                    <a:pt x="39729" y="48372"/>
                  </a:lnTo>
                  <a:cubicBezTo>
                    <a:pt x="39729" y="49811"/>
                    <a:pt x="39703" y="50957"/>
                    <a:pt x="39356" y="51810"/>
                  </a:cubicBezTo>
                  <a:cubicBezTo>
                    <a:pt x="39170" y="52263"/>
                    <a:pt x="38797" y="52902"/>
                    <a:pt x="37678" y="53622"/>
                  </a:cubicBezTo>
                  <a:cubicBezTo>
                    <a:pt x="36612" y="54288"/>
                    <a:pt x="35093" y="54581"/>
                    <a:pt x="32881" y="54581"/>
                  </a:cubicBezTo>
                  <a:cubicBezTo>
                    <a:pt x="31762" y="54581"/>
                    <a:pt x="30643" y="54501"/>
                    <a:pt x="29551" y="54421"/>
                  </a:cubicBezTo>
                  <a:cubicBezTo>
                    <a:pt x="28511" y="54368"/>
                    <a:pt x="27526" y="54288"/>
                    <a:pt x="26620" y="54288"/>
                  </a:cubicBezTo>
                  <a:lnTo>
                    <a:pt x="9859" y="54288"/>
                  </a:lnTo>
                  <a:cubicBezTo>
                    <a:pt x="9353" y="54288"/>
                    <a:pt x="8847" y="54314"/>
                    <a:pt x="8287" y="54341"/>
                  </a:cubicBezTo>
                  <a:cubicBezTo>
                    <a:pt x="7728" y="54368"/>
                    <a:pt x="7168" y="54394"/>
                    <a:pt x="6609" y="54394"/>
                  </a:cubicBezTo>
                  <a:cubicBezTo>
                    <a:pt x="5756" y="54394"/>
                    <a:pt x="4530" y="54341"/>
                    <a:pt x="3704" y="53862"/>
                  </a:cubicBezTo>
                  <a:cubicBezTo>
                    <a:pt x="1839" y="52742"/>
                    <a:pt x="1866" y="49705"/>
                    <a:pt x="1866" y="47280"/>
                  </a:cubicBezTo>
                  <a:lnTo>
                    <a:pt x="1866" y="7604"/>
                  </a:lnTo>
                  <a:lnTo>
                    <a:pt x="1866" y="6698"/>
                  </a:lnTo>
                  <a:lnTo>
                    <a:pt x="1866" y="4940"/>
                  </a:lnTo>
                  <a:cubicBezTo>
                    <a:pt x="1892" y="2968"/>
                    <a:pt x="4264" y="1822"/>
                    <a:pt x="5889" y="1796"/>
                  </a:cubicBezTo>
                  <a:cubicBezTo>
                    <a:pt x="6502" y="1796"/>
                    <a:pt x="7168" y="1769"/>
                    <a:pt x="7914" y="1769"/>
                  </a:cubicBezTo>
                  <a:lnTo>
                    <a:pt x="28032" y="1769"/>
                  </a:lnTo>
                  <a:cubicBezTo>
                    <a:pt x="28805" y="1769"/>
                    <a:pt x="29577" y="1742"/>
                    <a:pt x="30323" y="1716"/>
                  </a:cubicBezTo>
                  <a:cubicBezTo>
                    <a:pt x="31043" y="1689"/>
                    <a:pt x="31762" y="1662"/>
                    <a:pt x="32455" y="1662"/>
                  </a:cubicBezTo>
                  <a:close/>
                  <a:moveTo>
                    <a:pt x="32494" y="1"/>
                  </a:moveTo>
                  <a:cubicBezTo>
                    <a:pt x="31021" y="1"/>
                    <a:pt x="29526" y="117"/>
                    <a:pt x="28032" y="117"/>
                  </a:cubicBezTo>
                  <a:lnTo>
                    <a:pt x="12018" y="117"/>
                  </a:lnTo>
                  <a:cubicBezTo>
                    <a:pt x="10650" y="117"/>
                    <a:pt x="9282" y="93"/>
                    <a:pt x="7914" y="93"/>
                  </a:cubicBezTo>
                  <a:cubicBezTo>
                    <a:pt x="7230" y="93"/>
                    <a:pt x="6546" y="99"/>
                    <a:pt x="5862" y="117"/>
                  </a:cubicBezTo>
                  <a:cubicBezTo>
                    <a:pt x="3304" y="197"/>
                    <a:pt x="267" y="2035"/>
                    <a:pt x="214" y="4913"/>
                  </a:cubicBezTo>
                  <a:lnTo>
                    <a:pt x="214" y="7604"/>
                  </a:lnTo>
                  <a:lnTo>
                    <a:pt x="214" y="46720"/>
                  </a:lnTo>
                  <a:cubicBezTo>
                    <a:pt x="214" y="49572"/>
                    <a:pt x="0" y="53568"/>
                    <a:pt x="2878" y="55300"/>
                  </a:cubicBezTo>
                  <a:cubicBezTo>
                    <a:pt x="3937" y="55924"/>
                    <a:pt x="5280" y="56066"/>
                    <a:pt x="6632" y="56066"/>
                  </a:cubicBezTo>
                  <a:cubicBezTo>
                    <a:pt x="7764" y="56066"/>
                    <a:pt x="8902" y="55967"/>
                    <a:pt x="9886" y="55967"/>
                  </a:cubicBezTo>
                  <a:lnTo>
                    <a:pt x="26646" y="55967"/>
                  </a:lnTo>
                  <a:cubicBezTo>
                    <a:pt x="28451" y="55967"/>
                    <a:pt x="30712" y="56240"/>
                    <a:pt x="32911" y="56240"/>
                  </a:cubicBezTo>
                  <a:cubicBezTo>
                    <a:pt x="34996" y="56240"/>
                    <a:pt x="37026" y="55994"/>
                    <a:pt x="38557" y="55034"/>
                  </a:cubicBezTo>
                  <a:cubicBezTo>
                    <a:pt x="39809" y="54235"/>
                    <a:pt x="40502" y="53409"/>
                    <a:pt x="40902" y="52423"/>
                  </a:cubicBezTo>
                  <a:cubicBezTo>
                    <a:pt x="41355" y="51304"/>
                    <a:pt x="41408" y="49998"/>
                    <a:pt x="41408" y="48372"/>
                  </a:cubicBezTo>
                  <a:lnTo>
                    <a:pt x="41408" y="21140"/>
                  </a:lnTo>
                  <a:cubicBezTo>
                    <a:pt x="41408" y="16557"/>
                    <a:pt x="41461" y="12001"/>
                    <a:pt x="41408" y="7418"/>
                  </a:cubicBezTo>
                  <a:cubicBezTo>
                    <a:pt x="41355" y="4913"/>
                    <a:pt x="40955" y="2808"/>
                    <a:pt x="38663" y="1423"/>
                  </a:cubicBezTo>
                  <a:cubicBezTo>
                    <a:pt x="36697" y="242"/>
                    <a:pt x="34618" y="1"/>
                    <a:pt x="32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" name="Google Shape;263;p8"/>
            <p:cNvSpPr/>
            <p:nvPr/>
          </p:nvSpPr>
          <p:spPr>
            <a:xfrm>
              <a:off x="2006343" y="128538"/>
              <a:ext cx="1585469" cy="2150656"/>
            </a:xfrm>
            <a:custGeom>
              <a:avLst/>
              <a:gdLst/>
              <a:ahLst/>
              <a:cxnLst/>
              <a:rect l="l" t="t" r="r" b="b"/>
              <a:pathLst>
                <a:path w="41461" h="56241" extrusionOk="0">
                  <a:moveTo>
                    <a:pt x="32481" y="1662"/>
                  </a:moveTo>
                  <a:cubicBezTo>
                    <a:pt x="34133" y="1662"/>
                    <a:pt x="36078" y="1796"/>
                    <a:pt x="37837" y="2835"/>
                  </a:cubicBezTo>
                  <a:cubicBezTo>
                    <a:pt x="39223" y="3687"/>
                    <a:pt x="39702" y="4833"/>
                    <a:pt x="39756" y="7418"/>
                  </a:cubicBezTo>
                  <a:cubicBezTo>
                    <a:pt x="39782" y="10482"/>
                    <a:pt x="39756" y="13573"/>
                    <a:pt x="39756" y="16584"/>
                  </a:cubicBezTo>
                  <a:lnTo>
                    <a:pt x="39729" y="16584"/>
                  </a:lnTo>
                  <a:lnTo>
                    <a:pt x="39729" y="21140"/>
                  </a:lnTo>
                  <a:lnTo>
                    <a:pt x="39729" y="30227"/>
                  </a:lnTo>
                  <a:lnTo>
                    <a:pt x="39729" y="48372"/>
                  </a:lnTo>
                  <a:cubicBezTo>
                    <a:pt x="39729" y="49811"/>
                    <a:pt x="39702" y="50957"/>
                    <a:pt x="39356" y="51810"/>
                  </a:cubicBezTo>
                  <a:cubicBezTo>
                    <a:pt x="39169" y="52263"/>
                    <a:pt x="38823" y="52902"/>
                    <a:pt x="37677" y="53622"/>
                  </a:cubicBezTo>
                  <a:cubicBezTo>
                    <a:pt x="36638" y="54288"/>
                    <a:pt x="35093" y="54581"/>
                    <a:pt x="32881" y="54581"/>
                  </a:cubicBezTo>
                  <a:cubicBezTo>
                    <a:pt x="31789" y="54581"/>
                    <a:pt x="30643" y="54501"/>
                    <a:pt x="29550" y="54421"/>
                  </a:cubicBezTo>
                  <a:cubicBezTo>
                    <a:pt x="28511" y="54368"/>
                    <a:pt x="27525" y="54288"/>
                    <a:pt x="26619" y="54288"/>
                  </a:cubicBezTo>
                  <a:lnTo>
                    <a:pt x="9886" y="54288"/>
                  </a:lnTo>
                  <a:cubicBezTo>
                    <a:pt x="9379" y="54288"/>
                    <a:pt x="8846" y="54314"/>
                    <a:pt x="8314" y="54341"/>
                  </a:cubicBezTo>
                  <a:cubicBezTo>
                    <a:pt x="7754" y="54368"/>
                    <a:pt x="7194" y="54394"/>
                    <a:pt x="6635" y="54394"/>
                  </a:cubicBezTo>
                  <a:cubicBezTo>
                    <a:pt x="5782" y="54394"/>
                    <a:pt x="4530" y="54341"/>
                    <a:pt x="3730" y="53862"/>
                  </a:cubicBezTo>
                  <a:cubicBezTo>
                    <a:pt x="1865" y="52742"/>
                    <a:pt x="1892" y="49731"/>
                    <a:pt x="1892" y="47307"/>
                  </a:cubicBezTo>
                  <a:lnTo>
                    <a:pt x="1892" y="7604"/>
                  </a:lnTo>
                  <a:lnTo>
                    <a:pt x="1892" y="6698"/>
                  </a:lnTo>
                  <a:lnTo>
                    <a:pt x="1892" y="4940"/>
                  </a:lnTo>
                  <a:cubicBezTo>
                    <a:pt x="1919" y="2968"/>
                    <a:pt x="4290" y="1822"/>
                    <a:pt x="5915" y="1796"/>
                  </a:cubicBezTo>
                  <a:cubicBezTo>
                    <a:pt x="6528" y="1796"/>
                    <a:pt x="7194" y="1769"/>
                    <a:pt x="7940" y="1769"/>
                  </a:cubicBezTo>
                  <a:lnTo>
                    <a:pt x="28058" y="1769"/>
                  </a:lnTo>
                  <a:cubicBezTo>
                    <a:pt x="28831" y="1769"/>
                    <a:pt x="29604" y="1742"/>
                    <a:pt x="30323" y="1716"/>
                  </a:cubicBezTo>
                  <a:cubicBezTo>
                    <a:pt x="31069" y="1689"/>
                    <a:pt x="31789" y="1662"/>
                    <a:pt x="32481" y="1662"/>
                  </a:cubicBezTo>
                  <a:close/>
                  <a:moveTo>
                    <a:pt x="32509" y="1"/>
                  </a:moveTo>
                  <a:cubicBezTo>
                    <a:pt x="31035" y="1"/>
                    <a:pt x="29542" y="117"/>
                    <a:pt x="28058" y="117"/>
                  </a:cubicBezTo>
                  <a:lnTo>
                    <a:pt x="12017" y="117"/>
                  </a:lnTo>
                  <a:cubicBezTo>
                    <a:pt x="10649" y="117"/>
                    <a:pt x="9282" y="93"/>
                    <a:pt x="7914" y="93"/>
                  </a:cubicBezTo>
                  <a:cubicBezTo>
                    <a:pt x="7230" y="93"/>
                    <a:pt x="6546" y="99"/>
                    <a:pt x="5862" y="117"/>
                  </a:cubicBezTo>
                  <a:cubicBezTo>
                    <a:pt x="3304" y="197"/>
                    <a:pt x="266" y="2035"/>
                    <a:pt x="213" y="4913"/>
                  </a:cubicBezTo>
                  <a:lnTo>
                    <a:pt x="213" y="7604"/>
                  </a:lnTo>
                  <a:lnTo>
                    <a:pt x="213" y="46720"/>
                  </a:lnTo>
                  <a:cubicBezTo>
                    <a:pt x="213" y="49572"/>
                    <a:pt x="0" y="53568"/>
                    <a:pt x="2878" y="55300"/>
                  </a:cubicBezTo>
                  <a:cubicBezTo>
                    <a:pt x="3937" y="55924"/>
                    <a:pt x="5279" y="56066"/>
                    <a:pt x="6632" y="56066"/>
                  </a:cubicBezTo>
                  <a:cubicBezTo>
                    <a:pt x="7764" y="56066"/>
                    <a:pt x="8902" y="55967"/>
                    <a:pt x="9886" y="55967"/>
                  </a:cubicBezTo>
                  <a:lnTo>
                    <a:pt x="26646" y="55967"/>
                  </a:lnTo>
                  <a:cubicBezTo>
                    <a:pt x="28451" y="55967"/>
                    <a:pt x="30712" y="56240"/>
                    <a:pt x="32910" y="56240"/>
                  </a:cubicBezTo>
                  <a:cubicBezTo>
                    <a:pt x="34996" y="56240"/>
                    <a:pt x="37026" y="55994"/>
                    <a:pt x="38557" y="55034"/>
                  </a:cubicBezTo>
                  <a:cubicBezTo>
                    <a:pt x="39809" y="54235"/>
                    <a:pt x="40528" y="53409"/>
                    <a:pt x="40901" y="52423"/>
                  </a:cubicBezTo>
                  <a:cubicBezTo>
                    <a:pt x="41354" y="51304"/>
                    <a:pt x="41408" y="49998"/>
                    <a:pt x="41408" y="48372"/>
                  </a:cubicBezTo>
                  <a:lnTo>
                    <a:pt x="41408" y="21140"/>
                  </a:lnTo>
                  <a:cubicBezTo>
                    <a:pt x="41408" y="16557"/>
                    <a:pt x="41461" y="12001"/>
                    <a:pt x="41408" y="7418"/>
                  </a:cubicBezTo>
                  <a:cubicBezTo>
                    <a:pt x="41354" y="4913"/>
                    <a:pt x="40955" y="2808"/>
                    <a:pt x="38690" y="1423"/>
                  </a:cubicBezTo>
                  <a:cubicBezTo>
                    <a:pt x="36723" y="242"/>
                    <a:pt x="34635" y="1"/>
                    <a:pt x="3250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" name="Google Shape;264;p8"/>
            <p:cNvSpPr/>
            <p:nvPr/>
          </p:nvSpPr>
          <p:spPr>
            <a:xfrm>
              <a:off x="249328" y="145597"/>
              <a:ext cx="1534571" cy="2129624"/>
            </a:xfrm>
            <a:custGeom>
              <a:avLst/>
              <a:gdLst/>
              <a:ahLst/>
              <a:cxnLst/>
              <a:rect l="l" t="t" r="r" b="b"/>
              <a:pathLst>
                <a:path w="40130" h="55691" extrusionOk="0">
                  <a:moveTo>
                    <a:pt x="39570" y="51267"/>
                  </a:moveTo>
                  <a:cubicBezTo>
                    <a:pt x="39197" y="52226"/>
                    <a:pt x="38504" y="53026"/>
                    <a:pt x="37305" y="53772"/>
                  </a:cubicBezTo>
                  <a:cubicBezTo>
                    <a:pt x="34241" y="55690"/>
                    <a:pt x="29178" y="54704"/>
                    <a:pt x="25767" y="54704"/>
                  </a:cubicBezTo>
                  <a:lnTo>
                    <a:pt x="9540" y="54704"/>
                  </a:lnTo>
                  <a:cubicBezTo>
                    <a:pt x="7462" y="54704"/>
                    <a:pt x="4664" y="55157"/>
                    <a:pt x="2772" y="54038"/>
                  </a:cubicBezTo>
                  <a:cubicBezTo>
                    <a:pt x="1" y="52359"/>
                    <a:pt x="214" y="48496"/>
                    <a:pt x="214" y="45725"/>
                  </a:cubicBezTo>
                  <a:lnTo>
                    <a:pt x="214" y="7888"/>
                  </a:lnTo>
                  <a:lnTo>
                    <a:pt x="214" y="5276"/>
                  </a:lnTo>
                  <a:cubicBezTo>
                    <a:pt x="241" y="2505"/>
                    <a:pt x="3198" y="720"/>
                    <a:pt x="5677" y="667"/>
                  </a:cubicBezTo>
                  <a:cubicBezTo>
                    <a:pt x="7648" y="613"/>
                    <a:pt x="9647" y="667"/>
                    <a:pt x="11619" y="667"/>
                  </a:cubicBezTo>
                  <a:lnTo>
                    <a:pt x="27126" y="667"/>
                  </a:lnTo>
                  <a:cubicBezTo>
                    <a:pt x="30644" y="667"/>
                    <a:pt x="34188" y="0"/>
                    <a:pt x="37412" y="1919"/>
                  </a:cubicBezTo>
                  <a:cubicBezTo>
                    <a:pt x="39623" y="3251"/>
                    <a:pt x="40023" y="5276"/>
                    <a:pt x="40050" y="7728"/>
                  </a:cubicBezTo>
                  <a:cubicBezTo>
                    <a:pt x="40130" y="12151"/>
                    <a:pt x="40050" y="16574"/>
                    <a:pt x="40050" y="20997"/>
                  </a:cubicBezTo>
                  <a:lnTo>
                    <a:pt x="40050" y="47350"/>
                  </a:lnTo>
                  <a:cubicBezTo>
                    <a:pt x="40050" y="48922"/>
                    <a:pt x="40023" y="50201"/>
                    <a:pt x="39570" y="5126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" name="Google Shape;265;p8"/>
            <p:cNvSpPr/>
            <p:nvPr/>
          </p:nvSpPr>
          <p:spPr>
            <a:xfrm>
              <a:off x="2190750" y="2266950"/>
              <a:ext cx="5048400" cy="3621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" name="Google Shape;266;p8"/>
            <p:cNvSpPr/>
            <p:nvPr/>
          </p:nvSpPr>
          <p:spPr>
            <a:xfrm>
              <a:off x="223186" y="128538"/>
              <a:ext cx="1585507" cy="2150656"/>
            </a:xfrm>
            <a:custGeom>
              <a:avLst/>
              <a:gdLst/>
              <a:ahLst/>
              <a:cxnLst/>
              <a:rect l="l" t="t" r="r" b="b"/>
              <a:pathLst>
                <a:path w="41462" h="56241" extrusionOk="0">
                  <a:moveTo>
                    <a:pt x="32455" y="1662"/>
                  </a:moveTo>
                  <a:cubicBezTo>
                    <a:pt x="34107" y="1662"/>
                    <a:pt x="36053" y="1796"/>
                    <a:pt x="37811" y="2835"/>
                  </a:cubicBezTo>
                  <a:cubicBezTo>
                    <a:pt x="39197" y="3687"/>
                    <a:pt x="39676" y="4833"/>
                    <a:pt x="39730" y="7418"/>
                  </a:cubicBezTo>
                  <a:cubicBezTo>
                    <a:pt x="39783" y="10482"/>
                    <a:pt x="39756" y="13573"/>
                    <a:pt x="39730" y="16584"/>
                  </a:cubicBezTo>
                  <a:lnTo>
                    <a:pt x="39730" y="21140"/>
                  </a:lnTo>
                  <a:lnTo>
                    <a:pt x="39730" y="30227"/>
                  </a:lnTo>
                  <a:lnTo>
                    <a:pt x="39730" y="48372"/>
                  </a:lnTo>
                  <a:cubicBezTo>
                    <a:pt x="39730" y="49811"/>
                    <a:pt x="39703" y="50957"/>
                    <a:pt x="39357" y="51810"/>
                  </a:cubicBezTo>
                  <a:cubicBezTo>
                    <a:pt x="39144" y="52263"/>
                    <a:pt x="38797" y="52902"/>
                    <a:pt x="37651" y="53622"/>
                  </a:cubicBezTo>
                  <a:cubicBezTo>
                    <a:pt x="36612" y="54288"/>
                    <a:pt x="35093" y="54581"/>
                    <a:pt x="32855" y="54581"/>
                  </a:cubicBezTo>
                  <a:cubicBezTo>
                    <a:pt x="31763" y="54581"/>
                    <a:pt x="30644" y="54501"/>
                    <a:pt x="29524" y="54421"/>
                  </a:cubicBezTo>
                  <a:cubicBezTo>
                    <a:pt x="28485" y="54368"/>
                    <a:pt x="27526" y="54288"/>
                    <a:pt x="26620" y="54288"/>
                  </a:cubicBezTo>
                  <a:lnTo>
                    <a:pt x="9860" y="54288"/>
                  </a:lnTo>
                  <a:cubicBezTo>
                    <a:pt x="9353" y="54288"/>
                    <a:pt x="8821" y="54314"/>
                    <a:pt x="8288" y="54341"/>
                  </a:cubicBezTo>
                  <a:cubicBezTo>
                    <a:pt x="7728" y="54368"/>
                    <a:pt x="7169" y="54394"/>
                    <a:pt x="6609" y="54394"/>
                  </a:cubicBezTo>
                  <a:cubicBezTo>
                    <a:pt x="5756" y="54394"/>
                    <a:pt x="4504" y="54341"/>
                    <a:pt x="3705" y="53862"/>
                  </a:cubicBezTo>
                  <a:cubicBezTo>
                    <a:pt x="1839" y="52742"/>
                    <a:pt x="1839" y="49705"/>
                    <a:pt x="1866" y="47280"/>
                  </a:cubicBezTo>
                  <a:lnTo>
                    <a:pt x="1866" y="7604"/>
                  </a:lnTo>
                  <a:lnTo>
                    <a:pt x="1866" y="6698"/>
                  </a:lnTo>
                  <a:lnTo>
                    <a:pt x="1866" y="4940"/>
                  </a:lnTo>
                  <a:cubicBezTo>
                    <a:pt x="1893" y="2968"/>
                    <a:pt x="4264" y="1822"/>
                    <a:pt x="5890" y="1796"/>
                  </a:cubicBezTo>
                  <a:cubicBezTo>
                    <a:pt x="6502" y="1796"/>
                    <a:pt x="7142" y="1769"/>
                    <a:pt x="7915" y="1769"/>
                  </a:cubicBezTo>
                  <a:lnTo>
                    <a:pt x="28032" y="1769"/>
                  </a:lnTo>
                  <a:cubicBezTo>
                    <a:pt x="28805" y="1769"/>
                    <a:pt x="29578" y="1742"/>
                    <a:pt x="30297" y="1716"/>
                  </a:cubicBezTo>
                  <a:cubicBezTo>
                    <a:pt x="31043" y="1689"/>
                    <a:pt x="31763" y="1662"/>
                    <a:pt x="32455" y="1662"/>
                  </a:cubicBezTo>
                  <a:close/>
                  <a:moveTo>
                    <a:pt x="32483" y="1"/>
                  </a:moveTo>
                  <a:cubicBezTo>
                    <a:pt x="31009" y="1"/>
                    <a:pt x="29516" y="117"/>
                    <a:pt x="28032" y="117"/>
                  </a:cubicBezTo>
                  <a:lnTo>
                    <a:pt x="11991" y="117"/>
                  </a:lnTo>
                  <a:cubicBezTo>
                    <a:pt x="10641" y="117"/>
                    <a:pt x="9268" y="93"/>
                    <a:pt x="7894" y="93"/>
                  </a:cubicBezTo>
                  <a:cubicBezTo>
                    <a:pt x="7207" y="93"/>
                    <a:pt x="6520" y="99"/>
                    <a:pt x="5836" y="117"/>
                  </a:cubicBezTo>
                  <a:cubicBezTo>
                    <a:pt x="3278" y="197"/>
                    <a:pt x="241" y="2035"/>
                    <a:pt x="214" y="4913"/>
                  </a:cubicBezTo>
                  <a:lnTo>
                    <a:pt x="214" y="7604"/>
                  </a:lnTo>
                  <a:lnTo>
                    <a:pt x="214" y="46720"/>
                  </a:lnTo>
                  <a:cubicBezTo>
                    <a:pt x="214" y="49572"/>
                    <a:pt x="1" y="53568"/>
                    <a:pt x="2879" y="55300"/>
                  </a:cubicBezTo>
                  <a:cubicBezTo>
                    <a:pt x="3923" y="55924"/>
                    <a:pt x="5259" y="56066"/>
                    <a:pt x="6608" y="56066"/>
                  </a:cubicBezTo>
                  <a:cubicBezTo>
                    <a:pt x="7738" y="56066"/>
                    <a:pt x="8876" y="55967"/>
                    <a:pt x="9860" y="55967"/>
                  </a:cubicBezTo>
                  <a:lnTo>
                    <a:pt x="26620" y="55967"/>
                  </a:lnTo>
                  <a:cubicBezTo>
                    <a:pt x="28425" y="55967"/>
                    <a:pt x="30686" y="56240"/>
                    <a:pt x="32884" y="56240"/>
                  </a:cubicBezTo>
                  <a:cubicBezTo>
                    <a:pt x="34970" y="56240"/>
                    <a:pt x="37000" y="55994"/>
                    <a:pt x="38531" y="55034"/>
                  </a:cubicBezTo>
                  <a:cubicBezTo>
                    <a:pt x="39783" y="54235"/>
                    <a:pt x="40502" y="53409"/>
                    <a:pt x="40876" y="52423"/>
                  </a:cubicBezTo>
                  <a:cubicBezTo>
                    <a:pt x="41355" y="51304"/>
                    <a:pt x="41382" y="49998"/>
                    <a:pt x="41382" y="48372"/>
                  </a:cubicBezTo>
                  <a:lnTo>
                    <a:pt x="41382" y="21140"/>
                  </a:lnTo>
                  <a:cubicBezTo>
                    <a:pt x="41382" y="16557"/>
                    <a:pt x="41462" y="12001"/>
                    <a:pt x="41382" y="7418"/>
                  </a:cubicBezTo>
                  <a:cubicBezTo>
                    <a:pt x="41355" y="4913"/>
                    <a:pt x="40955" y="2808"/>
                    <a:pt x="38664" y="1423"/>
                  </a:cubicBezTo>
                  <a:cubicBezTo>
                    <a:pt x="36697" y="242"/>
                    <a:pt x="34609" y="1"/>
                    <a:pt x="32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67" name="Google Shape;267;p8"/>
          <p:cNvSpPr txBox="1">
            <a:spLocks noGrp="1"/>
          </p:cNvSpPr>
          <p:nvPr>
            <p:ph type="title"/>
          </p:nvPr>
        </p:nvSpPr>
        <p:spPr>
          <a:xfrm>
            <a:off x="725100" y="2658850"/>
            <a:ext cx="7717500" cy="129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8000">
                <a:solidFill>
                  <a:srgbClr val="FFFFFF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5474601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" name="Google Shape;269;p9"/>
          <p:cNvGrpSpPr/>
          <p:nvPr/>
        </p:nvGrpSpPr>
        <p:grpSpPr>
          <a:xfrm flipH="1">
            <a:off x="-895370" y="184904"/>
            <a:ext cx="10639422" cy="5444825"/>
            <a:chOff x="-1180550" y="-1807169"/>
            <a:chExt cx="11966507" cy="6123974"/>
          </a:xfrm>
        </p:grpSpPr>
        <p:sp>
          <p:nvSpPr>
            <p:cNvPr id="270" name="Google Shape;270;p9"/>
            <p:cNvSpPr/>
            <p:nvPr/>
          </p:nvSpPr>
          <p:spPr>
            <a:xfrm>
              <a:off x="1966747" y="-112631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0" y="0"/>
                    <a:pt x="7930" y="2866"/>
                    <a:pt x="7930" y="6438"/>
                  </a:cubicBezTo>
                  <a:lnTo>
                    <a:pt x="7930" y="6713"/>
                  </a:lnTo>
                  <a:cubicBezTo>
                    <a:pt x="3337" y="7341"/>
                    <a:pt x="1" y="9265"/>
                    <a:pt x="1" y="11502"/>
                  </a:cubicBezTo>
                  <a:cubicBezTo>
                    <a:pt x="1" y="14289"/>
                    <a:pt x="5025" y="16527"/>
                    <a:pt x="11228" y="16527"/>
                  </a:cubicBezTo>
                  <a:cubicBezTo>
                    <a:pt x="11403" y="16532"/>
                    <a:pt x="11578" y="16534"/>
                    <a:pt x="11753" y="16534"/>
                  </a:cubicBezTo>
                  <a:cubicBezTo>
                    <a:pt x="14360" y="16534"/>
                    <a:pt x="16924" y="15989"/>
                    <a:pt x="19315" y="14996"/>
                  </a:cubicBezTo>
                  <a:cubicBezTo>
                    <a:pt x="20846" y="16056"/>
                    <a:pt x="23515" y="16762"/>
                    <a:pt x="26538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438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" name="Google Shape;271;p9"/>
            <p:cNvSpPr/>
            <p:nvPr/>
          </p:nvSpPr>
          <p:spPr>
            <a:xfrm>
              <a:off x="9112243" y="-32864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" name="Google Shape;272;p9"/>
            <p:cNvSpPr/>
            <p:nvPr/>
          </p:nvSpPr>
          <p:spPr>
            <a:xfrm>
              <a:off x="5825182" y="-1807169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" name="Google Shape;273;p9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" name="Google Shape;274;p9"/>
            <p:cNvSpPr/>
            <p:nvPr/>
          </p:nvSpPr>
          <p:spPr>
            <a:xfrm>
              <a:off x="-376905" y="-1533167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" name="Google Shape;275;p9"/>
            <p:cNvSpPr/>
            <p:nvPr/>
          </p:nvSpPr>
          <p:spPr>
            <a:xfrm>
              <a:off x="-1180550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" name="Google Shape;276;p9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" name="Google Shape;277;p9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" name="Google Shape;278;p9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" name="Google Shape;279;p9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" name="Google Shape;280;p9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" name="Google Shape;281;p9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" name="Google Shape;282;p9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" name="Google Shape;283;p9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" name="Google Shape;284;p9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" name="Google Shape;285;p9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86" name="Google Shape;286;p9"/>
          <p:cNvSpPr txBox="1">
            <a:spLocks noGrp="1"/>
          </p:cNvSpPr>
          <p:nvPr>
            <p:ph type="title"/>
          </p:nvPr>
        </p:nvSpPr>
        <p:spPr>
          <a:xfrm>
            <a:off x="4772082" y="1215250"/>
            <a:ext cx="2573100" cy="142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94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87" name="Google Shape;287;p9"/>
          <p:cNvSpPr txBox="1">
            <a:spLocks noGrp="1"/>
          </p:cNvSpPr>
          <p:nvPr>
            <p:ph type="title" idx="2" hasCustomPrompt="1"/>
          </p:nvPr>
        </p:nvSpPr>
        <p:spPr>
          <a:xfrm>
            <a:off x="1415232" y="1861200"/>
            <a:ext cx="1895400" cy="142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9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88" name="Google Shape;288;p9"/>
          <p:cNvSpPr txBox="1">
            <a:spLocks noGrp="1"/>
          </p:cNvSpPr>
          <p:nvPr>
            <p:ph type="subTitle" idx="1"/>
          </p:nvPr>
        </p:nvSpPr>
        <p:spPr>
          <a:xfrm>
            <a:off x="4629882" y="3501850"/>
            <a:ext cx="2857500" cy="68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8461362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10"/>
          <p:cNvSpPr txBox="1">
            <a:spLocks noGrp="1"/>
          </p:cNvSpPr>
          <p:nvPr>
            <p:ph type="title"/>
          </p:nvPr>
        </p:nvSpPr>
        <p:spPr>
          <a:xfrm>
            <a:off x="4733925" y="539500"/>
            <a:ext cx="3291600" cy="391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6200">
                <a:solidFill>
                  <a:srgbClr val="E1556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540357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" name="Google Shape;292;p11"/>
          <p:cNvSpPr txBox="1">
            <a:spLocks noGrp="1"/>
          </p:cNvSpPr>
          <p:nvPr>
            <p:ph type="title" hasCustomPrompt="1"/>
          </p:nvPr>
        </p:nvSpPr>
        <p:spPr>
          <a:xfrm>
            <a:off x="2805000" y="1258525"/>
            <a:ext cx="56259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5000">
                <a:solidFill>
                  <a:schemeClr val="accent4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93" name="Google Shape;293;p11"/>
          <p:cNvSpPr txBox="1">
            <a:spLocks noGrp="1"/>
          </p:cNvSpPr>
          <p:nvPr>
            <p:ph type="subTitle" idx="1"/>
          </p:nvPr>
        </p:nvSpPr>
        <p:spPr>
          <a:xfrm>
            <a:off x="3394200" y="3107875"/>
            <a:ext cx="44475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94" name="Google Shape;294;p11"/>
          <p:cNvSpPr/>
          <p:nvPr/>
        </p:nvSpPr>
        <p:spPr>
          <a:xfrm>
            <a:off x="4360604" y="-327472"/>
            <a:ext cx="1488078" cy="709201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0" y="0"/>
                  <a:pt x="7930" y="2866"/>
                  <a:pt x="7930" y="6438"/>
                </a:cubicBezTo>
                <a:lnTo>
                  <a:pt x="7930" y="6713"/>
                </a:lnTo>
                <a:cubicBezTo>
                  <a:pt x="3337" y="7341"/>
                  <a:pt x="1" y="9265"/>
                  <a:pt x="1" y="11502"/>
                </a:cubicBezTo>
                <a:cubicBezTo>
                  <a:pt x="1" y="14289"/>
                  <a:pt x="5025" y="16527"/>
                  <a:pt x="11228" y="16527"/>
                </a:cubicBezTo>
                <a:cubicBezTo>
                  <a:pt x="11403" y="16532"/>
                  <a:pt x="11578" y="16534"/>
                  <a:pt x="11753" y="16534"/>
                </a:cubicBezTo>
                <a:cubicBezTo>
                  <a:pt x="14360" y="16534"/>
                  <a:pt x="16924" y="15989"/>
                  <a:pt x="19315" y="14996"/>
                </a:cubicBezTo>
                <a:cubicBezTo>
                  <a:pt x="20846" y="16056"/>
                  <a:pt x="23515" y="16762"/>
                  <a:pt x="26538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438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5" name="Google Shape;295;p11"/>
          <p:cNvSpPr/>
          <p:nvPr/>
        </p:nvSpPr>
        <p:spPr>
          <a:xfrm>
            <a:off x="7929627" y="478085"/>
            <a:ext cx="1488078" cy="709201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1" y="0"/>
                  <a:pt x="7931" y="2866"/>
                  <a:pt x="7931" y="6399"/>
                </a:cubicBezTo>
                <a:lnTo>
                  <a:pt x="7931" y="6713"/>
                </a:lnTo>
                <a:cubicBezTo>
                  <a:pt x="3338" y="7341"/>
                  <a:pt x="1" y="9225"/>
                  <a:pt x="1" y="11502"/>
                </a:cubicBezTo>
                <a:cubicBezTo>
                  <a:pt x="1" y="14289"/>
                  <a:pt x="5026" y="16527"/>
                  <a:pt x="11228" y="16527"/>
                </a:cubicBezTo>
                <a:cubicBezTo>
                  <a:pt x="11328" y="16528"/>
                  <a:pt x="11427" y="16529"/>
                  <a:pt x="11527" y="16529"/>
                </a:cubicBezTo>
                <a:cubicBezTo>
                  <a:pt x="14211" y="16529"/>
                  <a:pt x="16854" y="16018"/>
                  <a:pt x="19315" y="14996"/>
                </a:cubicBezTo>
                <a:cubicBezTo>
                  <a:pt x="20846" y="16056"/>
                  <a:pt x="23515" y="16762"/>
                  <a:pt x="26499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399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" name="Google Shape;296;p11"/>
          <p:cNvSpPr/>
          <p:nvPr/>
        </p:nvSpPr>
        <p:spPr>
          <a:xfrm>
            <a:off x="452929" y="17802"/>
            <a:ext cx="1140966" cy="493390"/>
          </a:xfrm>
          <a:custGeom>
            <a:avLst/>
            <a:gdLst/>
            <a:ahLst/>
            <a:cxnLst/>
            <a:rect l="l" t="t" r="r" b="b"/>
            <a:pathLst>
              <a:path w="26970" h="11662" extrusionOk="0">
                <a:moveTo>
                  <a:pt x="10639" y="0"/>
                </a:moveTo>
                <a:cubicBezTo>
                  <a:pt x="7655" y="0"/>
                  <a:pt x="5221" y="1257"/>
                  <a:pt x="5221" y="2827"/>
                </a:cubicBezTo>
                <a:cubicBezTo>
                  <a:pt x="5221" y="2905"/>
                  <a:pt x="5221" y="2945"/>
                  <a:pt x="5221" y="3023"/>
                </a:cubicBezTo>
                <a:cubicBezTo>
                  <a:pt x="2199" y="3573"/>
                  <a:pt x="0" y="5222"/>
                  <a:pt x="0" y="7224"/>
                </a:cubicBezTo>
                <a:cubicBezTo>
                  <a:pt x="0" y="9697"/>
                  <a:pt x="3259" y="11660"/>
                  <a:pt x="7263" y="11660"/>
                </a:cubicBezTo>
                <a:cubicBezTo>
                  <a:pt x="7328" y="11661"/>
                  <a:pt x="7394" y="11662"/>
                  <a:pt x="7460" y="11662"/>
                </a:cubicBezTo>
                <a:cubicBezTo>
                  <a:pt x="9354" y="11662"/>
                  <a:pt x="11204" y="11115"/>
                  <a:pt x="12798" y="10129"/>
                </a:cubicBezTo>
                <a:cubicBezTo>
                  <a:pt x="14172" y="11031"/>
                  <a:pt x="16527" y="11660"/>
                  <a:pt x="19236" y="11660"/>
                </a:cubicBezTo>
                <a:cubicBezTo>
                  <a:pt x="23476" y="11660"/>
                  <a:pt x="26930" y="10089"/>
                  <a:pt x="26930" y="8205"/>
                </a:cubicBezTo>
                <a:cubicBezTo>
                  <a:pt x="26969" y="6831"/>
                  <a:pt x="25242" y="5653"/>
                  <a:pt x="22730" y="5104"/>
                </a:cubicBezTo>
                <a:cubicBezTo>
                  <a:pt x="22730" y="4986"/>
                  <a:pt x="22769" y="4907"/>
                  <a:pt x="22769" y="4790"/>
                </a:cubicBezTo>
                <a:cubicBezTo>
                  <a:pt x="22769" y="3455"/>
                  <a:pt x="20257" y="2395"/>
                  <a:pt x="17155" y="2395"/>
                </a:cubicBezTo>
                <a:cubicBezTo>
                  <a:pt x="16763" y="2395"/>
                  <a:pt x="16409" y="2395"/>
                  <a:pt x="16056" y="2434"/>
                </a:cubicBezTo>
                <a:cubicBezTo>
                  <a:pt x="15664" y="1060"/>
                  <a:pt x="13426" y="0"/>
                  <a:pt x="1063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396352034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9184796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" name="Google Shape;299;p13"/>
          <p:cNvSpPr txBox="1">
            <a:spLocks noGrp="1"/>
          </p:cNvSpPr>
          <p:nvPr>
            <p:ph type="title"/>
          </p:nvPr>
        </p:nvSpPr>
        <p:spPr>
          <a:xfrm>
            <a:off x="4036325" y="1450002"/>
            <a:ext cx="1704600" cy="5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7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300" name="Google Shape;300;p13"/>
          <p:cNvSpPr txBox="1">
            <a:spLocks noGrp="1"/>
          </p:cNvSpPr>
          <p:nvPr>
            <p:ph type="title" idx="2" hasCustomPrompt="1"/>
          </p:nvPr>
        </p:nvSpPr>
        <p:spPr>
          <a:xfrm>
            <a:off x="4423475" y="690177"/>
            <a:ext cx="930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1" name="Google Shape;301;p13"/>
          <p:cNvSpPr txBox="1">
            <a:spLocks noGrp="1"/>
          </p:cNvSpPr>
          <p:nvPr>
            <p:ph type="subTitle" idx="1"/>
          </p:nvPr>
        </p:nvSpPr>
        <p:spPr>
          <a:xfrm>
            <a:off x="3793175" y="1853925"/>
            <a:ext cx="2190900" cy="72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13"/>
          <p:cNvSpPr txBox="1">
            <a:spLocks noGrp="1"/>
          </p:cNvSpPr>
          <p:nvPr>
            <p:ph type="title" idx="3"/>
          </p:nvPr>
        </p:nvSpPr>
        <p:spPr>
          <a:xfrm>
            <a:off x="6381650" y="1450002"/>
            <a:ext cx="1704600" cy="5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7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303" name="Google Shape;303;p13"/>
          <p:cNvSpPr txBox="1">
            <a:spLocks noGrp="1"/>
          </p:cNvSpPr>
          <p:nvPr>
            <p:ph type="title" idx="4" hasCustomPrompt="1"/>
          </p:nvPr>
        </p:nvSpPr>
        <p:spPr>
          <a:xfrm>
            <a:off x="6768800" y="766377"/>
            <a:ext cx="930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4" name="Google Shape;304;p13"/>
          <p:cNvSpPr txBox="1">
            <a:spLocks noGrp="1"/>
          </p:cNvSpPr>
          <p:nvPr>
            <p:ph type="subTitle" idx="5"/>
          </p:nvPr>
        </p:nvSpPr>
        <p:spPr>
          <a:xfrm>
            <a:off x="6136700" y="1853913"/>
            <a:ext cx="2194500" cy="72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" name="Google Shape;305;p13"/>
          <p:cNvSpPr txBox="1">
            <a:spLocks noGrp="1"/>
          </p:cNvSpPr>
          <p:nvPr>
            <p:ph type="title" idx="6"/>
          </p:nvPr>
        </p:nvSpPr>
        <p:spPr>
          <a:xfrm>
            <a:off x="4036325" y="3525816"/>
            <a:ext cx="1704600" cy="5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7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306" name="Google Shape;306;p13"/>
          <p:cNvSpPr txBox="1">
            <a:spLocks noGrp="1"/>
          </p:cNvSpPr>
          <p:nvPr>
            <p:ph type="title" idx="7" hasCustomPrompt="1"/>
          </p:nvPr>
        </p:nvSpPr>
        <p:spPr>
          <a:xfrm>
            <a:off x="4423475" y="2735605"/>
            <a:ext cx="930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07" name="Google Shape;307;p13"/>
          <p:cNvSpPr txBox="1">
            <a:spLocks noGrp="1"/>
          </p:cNvSpPr>
          <p:nvPr>
            <p:ph type="subTitle" idx="8"/>
          </p:nvPr>
        </p:nvSpPr>
        <p:spPr>
          <a:xfrm>
            <a:off x="3791375" y="3928500"/>
            <a:ext cx="2194500" cy="72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13"/>
          <p:cNvSpPr txBox="1">
            <a:spLocks noGrp="1"/>
          </p:cNvSpPr>
          <p:nvPr>
            <p:ph type="title" idx="9"/>
          </p:nvPr>
        </p:nvSpPr>
        <p:spPr>
          <a:xfrm>
            <a:off x="6381650" y="3525816"/>
            <a:ext cx="1704600" cy="50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7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4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309" name="Google Shape;309;p13"/>
          <p:cNvSpPr txBox="1">
            <a:spLocks noGrp="1"/>
          </p:cNvSpPr>
          <p:nvPr>
            <p:ph type="title" idx="13" hasCustomPrompt="1"/>
          </p:nvPr>
        </p:nvSpPr>
        <p:spPr>
          <a:xfrm>
            <a:off x="6768800" y="2735605"/>
            <a:ext cx="9303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000"/>
              <a:buNone/>
              <a:defRPr sz="3000">
                <a:solidFill>
                  <a:schemeClr val="accent6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10" name="Google Shape;310;p13"/>
          <p:cNvSpPr txBox="1">
            <a:spLocks noGrp="1"/>
          </p:cNvSpPr>
          <p:nvPr>
            <p:ph type="subTitle" idx="14"/>
          </p:nvPr>
        </p:nvSpPr>
        <p:spPr>
          <a:xfrm>
            <a:off x="6136700" y="3929238"/>
            <a:ext cx="2194500" cy="72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1" name="Google Shape;311;p13"/>
          <p:cNvSpPr txBox="1">
            <a:spLocks noGrp="1"/>
          </p:cNvSpPr>
          <p:nvPr>
            <p:ph type="title" idx="15"/>
          </p:nvPr>
        </p:nvSpPr>
        <p:spPr>
          <a:xfrm>
            <a:off x="922336" y="1633425"/>
            <a:ext cx="2190900" cy="131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12" name="Google Shape;312;p13"/>
          <p:cNvGrpSpPr/>
          <p:nvPr/>
        </p:nvGrpSpPr>
        <p:grpSpPr>
          <a:xfrm>
            <a:off x="2085609" y="3267440"/>
            <a:ext cx="1401294" cy="1941805"/>
            <a:chOff x="1002412" y="3043930"/>
            <a:chExt cx="1598009" cy="2214397"/>
          </a:xfrm>
        </p:grpSpPr>
        <p:sp>
          <p:nvSpPr>
            <p:cNvPr id="313" name="Google Shape;313;p13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" name="Google Shape;314;p13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15" name="Google Shape;315;p13"/>
          <p:cNvGrpSpPr/>
          <p:nvPr/>
        </p:nvGrpSpPr>
        <p:grpSpPr>
          <a:xfrm>
            <a:off x="941814" y="3113288"/>
            <a:ext cx="970053" cy="2018817"/>
            <a:chOff x="464166" y="3124811"/>
            <a:chExt cx="1174114" cy="2443497"/>
          </a:xfrm>
        </p:grpSpPr>
        <p:sp>
          <p:nvSpPr>
            <p:cNvPr id="316" name="Google Shape;316;p13"/>
            <p:cNvSpPr/>
            <p:nvPr/>
          </p:nvSpPr>
          <p:spPr>
            <a:xfrm>
              <a:off x="464166" y="3124811"/>
              <a:ext cx="1174114" cy="1546508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" name="Google Shape;317;p13"/>
            <p:cNvSpPr/>
            <p:nvPr/>
          </p:nvSpPr>
          <p:spPr>
            <a:xfrm>
              <a:off x="987117" y="4602853"/>
              <a:ext cx="126904" cy="965455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18" name="Google Shape;318;p13"/>
          <p:cNvSpPr/>
          <p:nvPr/>
        </p:nvSpPr>
        <p:spPr>
          <a:xfrm>
            <a:off x="8086251" y="225586"/>
            <a:ext cx="1317304" cy="627816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1" y="0"/>
                  <a:pt x="7931" y="2866"/>
                  <a:pt x="7931" y="6399"/>
                </a:cubicBezTo>
                <a:lnTo>
                  <a:pt x="7931" y="6713"/>
                </a:lnTo>
                <a:cubicBezTo>
                  <a:pt x="3338" y="7341"/>
                  <a:pt x="1" y="9225"/>
                  <a:pt x="1" y="11502"/>
                </a:cubicBezTo>
                <a:cubicBezTo>
                  <a:pt x="1" y="14289"/>
                  <a:pt x="5026" y="16527"/>
                  <a:pt x="11228" y="16527"/>
                </a:cubicBezTo>
                <a:cubicBezTo>
                  <a:pt x="11328" y="16528"/>
                  <a:pt x="11427" y="16529"/>
                  <a:pt x="11527" y="16529"/>
                </a:cubicBezTo>
                <a:cubicBezTo>
                  <a:pt x="14211" y="16529"/>
                  <a:pt x="16854" y="16018"/>
                  <a:pt x="19315" y="14996"/>
                </a:cubicBezTo>
                <a:cubicBezTo>
                  <a:pt x="20846" y="16056"/>
                  <a:pt x="23515" y="16762"/>
                  <a:pt x="26499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399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9" name="Google Shape;319;p13"/>
          <p:cNvSpPr/>
          <p:nvPr/>
        </p:nvSpPr>
        <p:spPr>
          <a:xfrm>
            <a:off x="-301191" y="658712"/>
            <a:ext cx="1453312" cy="627789"/>
          </a:xfrm>
          <a:custGeom>
            <a:avLst/>
            <a:gdLst/>
            <a:ahLst/>
            <a:cxnLst/>
            <a:rect l="l" t="t" r="r" b="b"/>
            <a:pathLst>
              <a:path w="30543" h="13193" extrusionOk="0">
                <a:moveTo>
                  <a:pt x="18490" y="1"/>
                </a:moveTo>
                <a:cubicBezTo>
                  <a:pt x="15389" y="1"/>
                  <a:pt x="12838" y="1179"/>
                  <a:pt x="12406" y="2749"/>
                </a:cubicBezTo>
                <a:cubicBezTo>
                  <a:pt x="12013" y="2710"/>
                  <a:pt x="11581" y="2710"/>
                  <a:pt x="11150" y="2710"/>
                </a:cubicBezTo>
                <a:cubicBezTo>
                  <a:pt x="7616" y="2710"/>
                  <a:pt x="4790" y="3927"/>
                  <a:pt x="4790" y="5418"/>
                </a:cubicBezTo>
                <a:cubicBezTo>
                  <a:pt x="4790" y="5536"/>
                  <a:pt x="4790" y="5654"/>
                  <a:pt x="4829" y="5772"/>
                </a:cubicBezTo>
                <a:cubicBezTo>
                  <a:pt x="1964" y="6400"/>
                  <a:pt x="1" y="7734"/>
                  <a:pt x="1" y="9265"/>
                </a:cubicBezTo>
                <a:cubicBezTo>
                  <a:pt x="1" y="11425"/>
                  <a:pt x="3926" y="13191"/>
                  <a:pt x="8755" y="13191"/>
                </a:cubicBezTo>
                <a:cubicBezTo>
                  <a:pt x="11817" y="13191"/>
                  <a:pt x="14486" y="12484"/>
                  <a:pt x="16057" y="11425"/>
                </a:cubicBezTo>
                <a:cubicBezTo>
                  <a:pt x="17844" y="12603"/>
                  <a:pt x="19963" y="13193"/>
                  <a:pt x="22092" y="13193"/>
                </a:cubicBezTo>
                <a:cubicBezTo>
                  <a:pt x="22161" y="13193"/>
                  <a:pt x="22230" y="13192"/>
                  <a:pt x="22298" y="13191"/>
                </a:cubicBezTo>
                <a:cubicBezTo>
                  <a:pt x="26852" y="13191"/>
                  <a:pt x="30542" y="10953"/>
                  <a:pt x="30542" y="8206"/>
                </a:cubicBezTo>
                <a:cubicBezTo>
                  <a:pt x="30542" y="5929"/>
                  <a:pt x="28108" y="4005"/>
                  <a:pt x="24654" y="3416"/>
                </a:cubicBezTo>
                <a:cubicBezTo>
                  <a:pt x="24654" y="3338"/>
                  <a:pt x="24654" y="3259"/>
                  <a:pt x="24654" y="3220"/>
                </a:cubicBezTo>
                <a:cubicBezTo>
                  <a:pt x="24654" y="1414"/>
                  <a:pt x="21906" y="1"/>
                  <a:pt x="1849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" name="Google Shape;320;p13"/>
          <p:cNvSpPr/>
          <p:nvPr/>
        </p:nvSpPr>
        <p:spPr>
          <a:xfrm>
            <a:off x="19063" y="3842780"/>
            <a:ext cx="1186850" cy="1319432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709358336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14"/>
          <p:cNvGrpSpPr/>
          <p:nvPr/>
        </p:nvGrpSpPr>
        <p:grpSpPr>
          <a:xfrm>
            <a:off x="17934" y="1600840"/>
            <a:ext cx="1401294" cy="1941805"/>
            <a:chOff x="1002412" y="3043930"/>
            <a:chExt cx="1598009" cy="2214397"/>
          </a:xfrm>
        </p:grpSpPr>
        <p:sp>
          <p:nvSpPr>
            <p:cNvPr id="323" name="Google Shape;323;p14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" name="Google Shape;324;p14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25" name="Google Shape;325;p14"/>
          <p:cNvSpPr/>
          <p:nvPr/>
        </p:nvSpPr>
        <p:spPr>
          <a:xfrm>
            <a:off x="7905276" y="267336"/>
            <a:ext cx="1317304" cy="627816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1" y="0"/>
                  <a:pt x="7931" y="2866"/>
                  <a:pt x="7931" y="6399"/>
                </a:cubicBezTo>
                <a:lnTo>
                  <a:pt x="7931" y="6713"/>
                </a:lnTo>
                <a:cubicBezTo>
                  <a:pt x="3338" y="7341"/>
                  <a:pt x="1" y="9225"/>
                  <a:pt x="1" y="11502"/>
                </a:cubicBezTo>
                <a:cubicBezTo>
                  <a:pt x="1" y="14289"/>
                  <a:pt x="5026" y="16527"/>
                  <a:pt x="11228" y="16527"/>
                </a:cubicBezTo>
                <a:cubicBezTo>
                  <a:pt x="11328" y="16528"/>
                  <a:pt x="11427" y="16529"/>
                  <a:pt x="11527" y="16529"/>
                </a:cubicBezTo>
                <a:cubicBezTo>
                  <a:pt x="14211" y="16529"/>
                  <a:pt x="16854" y="16018"/>
                  <a:pt x="19315" y="14996"/>
                </a:cubicBezTo>
                <a:cubicBezTo>
                  <a:pt x="20846" y="16056"/>
                  <a:pt x="23515" y="16762"/>
                  <a:pt x="26499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399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6" name="Google Shape;326;p14"/>
          <p:cNvSpPr/>
          <p:nvPr/>
        </p:nvSpPr>
        <p:spPr>
          <a:xfrm>
            <a:off x="2337234" y="-103289"/>
            <a:ext cx="1453312" cy="627789"/>
          </a:xfrm>
          <a:custGeom>
            <a:avLst/>
            <a:gdLst/>
            <a:ahLst/>
            <a:cxnLst/>
            <a:rect l="l" t="t" r="r" b="b"/>
            <a:pathLst>
              <a:path w="30543" h="13193" extrusionOk="0">
                <a:moveTo>
                  <a:pt x="18490" y="1"/>
                </a:moveTo>
                <a:cubicBezTo>
                  <a:pt x="15389" y="1"/>
                  <a:pt x="12838" y="1179"/>
                  <a:pt x="12406" y="2749"/>
                </a:cubicBezTo>
                <a:cubicBezTo>
                  <a:pt x="12013" y="2710"/>
                  <a:pt x="11581" y="2710"/>
                  <a:pt x="11150" y="2710"/>
                </a:cubicBezTo>
                <a:cubicBezTo>
                  <a:pt x="7616" y="2710"/>
                  <a:pt x="4790" y="3927"/>
                  <a:pt x="4790" y="5418"/>
                </a:cubicBezTo>
                <a:cubicBezTo>
                  <a:pt x="4790" y="5536"/>
                  <a:pt x="4790" y="5654"/>
                  <a:pt x="4829" y="5772"/>
                </a:cubicBezTo>
                <a:cubicBezTo>
                  <a:pt x="1964" y="6400"/>
                  <a:pt x="1" y="7734"/>
                  <a:pt x="1" y="9265"/>
                </a:cubicBezTo>
                <a:cubicBezTo>
                  <a:pt x="1" y="11425"/>
                  <a:pt x="3926" y="13191"/>
                  <a:pt x="8755" y="13191"/>
                </a:cubicBezTo>
                <a:cubicBezTo>
                  <a:pt x="11817" y="13191"/>
                  <a:pt x="14486" y="12484"/>
                  <a:pt x="16057" y="11425"/>
                </a:cubicBezTo>
                <a:cubicBezTo>
                  <a:pt x="17844" y="12603"/>
                  <a:pt x="19963" y="13193"/>
                  <a:pt x="22092" y="13193"/>
                </a:cubicBezTo>
                <a:cubicBezTo>
                  <a:pt x="22161" y="13193"/>
                  <a:pt x="22230" y="13192"/>
                  <a:pt x="22298" y="13191"/>
                </a:cubicBezTo>
                <a:cubicBezTo>
                  <a:pt x="26852" y="13191"/>
                  <a:pt x="30542" y="10953"/>
                  <a:pt x="30542" y="8206"/>
                </a:cubicBezTo>
                <a:cubicBezTo>
                  <a:pt x="30542" y="5929"/>
                  <a:pt x="28108" y="4005"/>
                  <a:pt x="24654" y="3416"/>
                </a:cubicBezTo>
                <a:cubicBezTo>
                  <a:pt x="24654" y="3338"/>
                  <a:pt x="24654" y="3259"/>
                  <a:pt x="24654" y="3220"/>
                </a:cubicBezTo>
                <a:cubicBezTo>
                  <a:pt x="24654" y="1414"/>
                  <a:pt x="21906" y="1"/>
                  <a:pt x="1849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27" name="Google Shape;327;p14"/>
          <p:cNvGrpSpPr/>
          <p:nvPr/>
        </p:nvGrpSpPr>
        <p:grpSpPr>
          <a:xfrm>
            <a:off x="-685799" y="3484601"/>
            <a:ext cx="10505943" cy="1643918"/>
            <a:chOff x="-1204233" y="3679133"/>
            <a:chExt cx="11612626" cy="1817086"/>
          </a:xfrm>
        </p:grpSpPr>
        <p:sp>
          <p:nvSpPr>
            <p:cNvPr id="328" name="Google Shape;328;p14"/>
            <p:cNvSpPr/>
            <p:nvPr/>
          </p:nvSpPr>
          <p:spPr>
            <a:xfrm>
              <a:off x="-1204233" y="4152100"/>
              <a:ext cx="11612626" cy="1344120"/>
            </a:xfrm>
            <a:custGeom>
              <a:avLst/>
              <a:gdLst/>
              <a:ahLst/>
              <a:cxnLst/>
              <a:rect l="l" t="t" r="r" b="b"/>
              <a:pathLst>
                <a:path w="238538" h="28155" extrusionOk="0">
                  <a:moveTo>
                    <a:pt x="14311" y="1"/>
                  </a:moveTo>
                  <a:cubicBezTo>
                    <a:pt x="12876" y="1"/>
                    <a:pt x="8473" y="4137"/>
                    <a:pt x="8473" y="5271"/>
                  </a:cubicBezTo>
                  <a:lnTo>
                    <a:pt x="1235" y="21883"/>
                  </a:lnTo>
                  <a:cubicBezTo>
                    <a:pt x="668" y="23217"/>
                    <a:pt x="0" y="28154"/>
                    <a:pt x="3837" y="28154"/>
                  </a:cubicBezTo>
                  <a:lnTo>
                    <a:pt x="235035" y="28154"/>
                  </a:lnTo>
                  <a:cubicBezTo>
                    <a:pt x="238538" y="28154"/>
                    <a:pt x="238404" y="23184"/>
                    <a:pt x="237671" y="21983"/>
                  </a:cubicBezTo>
                  <a:lnTo>
                    <a:pt x="228898" y="2302"/>
                  </a:lnTo>
                  <a:cubicBezTo>
                    <a:pt x="228898" y="1135"/>
                    <a:pt x="225996" y="1"/>
                    <a:pt x="2245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" name="Google Shape;329;p14"/>
            <p:cNvSpPr/>
            <p:nvPr/>
          </p:nvSpPr>
          <p:spPr>
            <a:xfrm>
              <a:off x="-1144157" y="3679133"/>
              <a:ext cx="11510344" cy="1618004"/>
            </a:xfrm>
            <a:custGeom>
              <a:avLst/>
              <a:gdLst/>
              <a:ahLst/>
              <a:cxnLst/>
              <a:rect l="l" t="t" r="r" b="b"/>
              <a:pathLst>
                <a:path w="236437" h="33892" extrusionOk="0">
                  <a:moveTo>
                    <a:pt x="13110" y="1"/>
                  </a:moveTo>
                  <a:cubicBezTo>
                    <a:pt x="11676" y="5738"/>
                    <a:pt x="10475" y="6672"/>
                    <a:pt x="10475" y="7840"/>
                  </a:cubicBezTo>
                  <a:lnTo>
                    <a:pt x="1" y="31823"/>
                  </a:lnTo>
                  <a:cubicBezTo>
                    <a:pt x="1" y="32958"/>
                    <a:pt x="1168" y="33892"/>
                    <a:pt x="2603" y="33892"/>
                  </a:cubicBezTo>
                  <a:lnTo>
                    <a:pt x="233801" y="33892"/>
                  </a:lnTo>
                  <a:cubicBezTo>
                    <a:pt x="235236" y="33892"/>
                    <a:pt x="236437" y="32958"/>
                    <a:pt x="236437" y="31823"/>
                  </a:cubicBezTo>
                  <a:lnTo>
                    <a:pt x="225929" y="7840"/>
                  </a:lnTo>
                  <a:cubicBezTo>
                    <a:pt x="225929" y="6672"/>
                    <a:pt x="224762" y="5738"/>
                    <a:pt x="2233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30" name="Google Shape;330;p14"/>
          <p:cNvGrpSpPr/>
          <p:nvPr/>
        </p:nvGrpSpPr>
        <p:grpSpPr>
          <a:xfrm>
            <a:off x="517656" y="351427"/>
            <a:ext cx="8337288" cy="4245025"/>
            <a:chOff x="702250" y="237125"/>
            <a:chExt cx="8337288" cy="4245025"/>
          </a:xfrm>
        </p:grpSpPr>
        <p:sp>
          <p:nvSpPr>
            <p:cNvPr id="331" name="Google Shape;331;p14"/>
            <p:cNvSpPr/>
            <p:nvPr/>
          </p:nvSpPr>
          <p:spPr>
            <a:xfrm>
              <a:off x="1098475" y="680400"/>
              <a:ext cx="6821592" cy="3492300"/>
            </a:xfrm>
            <a:custGeom>
              <a:avLst/>
              <a:gdLst/>
              <a:ahLst/>
              <a:cxnLst/>
              <a:rect l="l" t="t" r="r" b="b"/>
              <a:pathLst>
                <a:path w="146339" h="80859" extrusionOk="0">
                  <a:moveTo>
                    <a:pt x="0" y="1"/>
                  </a:moveTo>
                  <a:lnTo>
                    <a:pt x="0" y="80859"/>
                  </a:lnTo>
                  <a:lnTo>
                    <a:pt x="146338" y="80859"/>
                  </a:lnTo>
                  <a:lnTo>
                    <a:pt x="1463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2" name="Google Shape;332;p14"/>
            <p:cNvSpPr/>
            <p:nvPr/>
          </p:nvSpPr>
          <p:spPr>
            <a:xfrm>
              <a:off x="3514550" y="4084725"/>
              <a:ext cx="4358488" cy="82200"/>
            </a:xfrm>
            <a:custGeom>
              <a:avLst/>
              <a:gdLst/>
              <a:ahLst/>
              <a:cxnLst/>
              <a:rect l="l" t="t" r="r" b="b"/>
              <a:pathLst>
                <a:path w="89231" h="1903" extrusionOk="0">
                  <a:moveTo>
                    <a:pt x="0" y="1"/>
                  </a:moveTo>
                  <a:lnTo>
                    <a:pt x="0" y="1902"/>
                  </a:lnTo>
                  <a:lnTo>
                    <a:pt x="89231" y="1902"/>
                  </a:lnTo>
                  <a:lnTo>
                    <a:pt x="89231" y="1"/>
                  </a:lnTo>
                  <a:close/>
                </a:path>
              </a:pathLst>
            </a:custGeom>
            <a:solidFill>
              <a:srgbClr val="3B3B3B">
                <a:alpha val="664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" name="Google Shape;333;p14"/>
            <p:cNvSpPr/>
            <p:nvPr/>
          </p:nvSpPr>
          <p:spPr>
            <a:xfrm>
              <a:off x="1122971" y="3978136"/>
              <a:ext cx="2348370" cy="188783"/>
            </a:xfrm>
            <a:custGeom>
              <a:avLst/>
              <a:gdLst/>
              <a:ahLst/>
              <a:cxnLst/>
              <a:rect l="l" t="t" r="r" b="b"/>
              <a:pathLst>
                <a:path w="54373" h="4371" extrusionOk="0">
                  <a:moveTo>
                    <a:pt x="0" y="0"/>
                  </a:moveTo>
                  <a:lnTo>
                    <a:pt x="0" y="4370"/>
                  </a:lnTo>
                  <a:lnTo>
                    <a:pt x="54372" y="4370"/>
                  </a:lnTo>
                  <a:lnTo>
                    <a:pt x="54372" y="0"/>
                  </a:lnTo>
                  <a:close/>
                </a:path>
              </a:pathLst>
            </a:custGeom>
            <a:solidFill>
              <a:srgbClr val="3B3B3B">
                <a:alpha val="664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" name="Google Shape;334;p14"/>
            <p:cNvSpPr/>
            <p:nvPr/>
          </p:nvSpPr>
          <p:spPr>
            <a:xfrm>
              <a:off x="1122971" y="3757765"/>
              <a:ext cx="2348370" cy="51914"/>
            </a:xfrm>
            <a:custGeom>
              <a:avLst/>
              <a:gdLst/>
              <a:ahLst/>
              <a:cxnLst/>
              <a:rect l="l" t="t" r="r" b="b"/>
              <a:pathLst>
                <a:path w="54373" h="1202" extrusionOk="0">
                  <a:moveTo>
                    <a:pt x="0" y="1"/>
                  </a:moveTo>
                  <a:lnTo>
                    <a:pt x="0" y="1202"/>
                  </a:lnTo>
                  <a:lnTo>
                    <a:pt x="54372" y="1202"/>
                  </a:lnTo>
                  <a:lnTo>
                    <a:pt x="543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" name="Google Shape;335;p14"/>
            <p:cNvSpPr/>
            <p:nvPr/>
          </p:nvSpPr>
          <p:spPr>
            <a:xfrm>
              <a:off x="1122971" y="959935"/>
              <a:ext cx="2348370" cy="51914"/>
            </a:xfrm>
            <a:custGeom>
              <a:avLst/>
              <a:gdLst/>
              <a:ahLst/>
              <a:cxnLst/>
              <a:rect l="l" t="t" r="r" b="b"/>
              <a:pathLst>
                <a:path w="54373" h="1202" extrusionOk="0">
                  <a:moveTo>
                    <a:pt x="0" y="0"/>
                  </a:moveTo>
                  <a:lnTo>
                    <a:pt x="0" y="1201"/>
                  </a:lnTo>
                  <a:lnTo>
                    <a:pt x="54372" y="1201"/>
                  </a:lnTo>
                  <a:lnTo>
                    <a:pt x="543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1264350" y="892547"/>
              <a:ext cx="2070289" cy="2978182"/>
            </a:xfrm>
            <a:custGeom>
              <a:avLst/>
              <a:gdLst/>
              <a:ahLst/>
              <a:cxnLst/>
              <a:rect l="l" t="t" r="r" b="b"/>
              <a:pathLst>
                <a:path w="49369" h="71019" extrusionOk="0">
                  <a:moveTo>
                    <a:pt x="0" y="1"/>
                  </a:moveTo>
                  <a:lnTo>
                    <a:pt x="0" y="71018"/>
                  </a:lnTo>
                  <a:lnTo>
                    <a:pt x="49369" y="71018"/>
                  </a:lnTo>
                  <a:lnTo>
                    <a:pt x="4936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1423790" y="1054838"/>
              <a:ext cx="1751415" cy="2655031"/>
            </a:xfrm>
            <a:custGeom>
              <a:avLst/>
              <a:gdLst/>
              <a:ahLst/>
              <a:cxnLst/>
              <a:rect l="l" t="t" r="r" b="b"/>
              <a:pathLst>
                <a:path w="41765" h="63313" extrusionOk="0">
                  <a:moveTo>
                    <a:pt x="1" y="0"/>
                  </a:moveTo>
                  <a:lnTo>
                    <a:pt x="1" y="63312"/>
                  </a:lnTo>
                  <a:lnTo>
                    <a:pt x="41764" y="63312"/>
                  </a:lnTo>
                  <a:lnTo>
                    <a:pt x="417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" name="Google Shape;338;p14"/>
            <p:cNvSpPr/>
            <p:nvPr/>
          </p:nvSpPr>
          <p:spPr>
            <a:xfrm>
              <a:off x="1030760" y="696258"/>
              <a:ext cx="135444" cy="3614787"/>
            </a:xfrm>
            <a:custGeom>
              <a:avLst/>
              <a:gdLst/>
              <a:ahLst/>
              <a:cxnLst/>
              <a:rect l="l" t="t" r="r" b="b"/>
              <a:pathLst>
                <a:path w="3136" h="83695" extrusionOk="0">
                  <a:moveTo>
                    <a:pt x="0" y="1"/>
                  </a:moveTo>
                  <a:lnTo>
                    <a:pt x="0" y="83694"/>
                  </a:lnTo>
                  <a:lnTo>
                    <a:pt x="3136" y="83694"/>
                  </a:lnTo>
                  <a:lnTo>
                    <a:pt x="31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" name="Google Shape;339;p14"/>
            <p:cNvSpPr/>
            <p:nvPr/>
          </p:nvSpPr>
          <p:spPr>
            <a:xfrm>
              <a:off x="7044286" y="3392484"/>
              <a:ext cx="82147" cy="211804"/>
            </a:xfrm>
            <a:custGeom>
              <a:avLst/>
              <a:gdLst/>
              <a:ahLst/>
              <a:cxnLst/>
              <a:rect l="l" t="t" r="r" b="b"/>
              <a:pathLst>
                <a:path w="1902" h="4904" extrusionOk="0">
                  <a:moveTo>
                    <a:pt x="0" y="0"/>
                  </a:moveTo>
                  <a:lnTo>
                    <a:pt x="0" y="4904"/>
                  </a:lnTo>
                  <a:lnTo>
                    <a:pt x="1902" y="4904"/>
                  </a:lnTo>
                  <a:lnTo>
                    <a:pt x="19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" name="Google Shape;340;p14"/>
            <p:cNvSpPr/>
            <p:nvPr/>
          </p:nvSpPr>
          <p:spPr>
            <a:xfrm>
              <a:off x="6243234" y="3392484"/>
              <a:ext cx="82147" cy="211804"/>
            </a:xfrm>
            <a:custGeom>
              <a:avLst/>
              <a:gdLst/>
              <a:ahLst/>
              <a:cxnLst/>
              <a:rect l="l" t="t" r="r" b="b"/>
              <a:pathLst>
                <a:path w="1902" h="4904" extrusionOk="0">
                  <a:moveTo>
                    <a:pt x="1" y="0"/>
                  </a:moveTo>
                  <a:lnTo>
                    <a:pt x="1" y="4904"/>
                  </a:lnTo>
                  <a:lnTo>
                    <a:pt x="1902" y="4904"/>
                  </a:lnTo>
                  <a:lnTo>
                    <a:pt x="19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" name="Google Shape;341;p14"/>
            <p:cNvSpPr/>
            <p:nvPr/>
          </p:nvSpPr>
          <p:spPr>
            <a:xfrm>
              <a:off x="5442225" y="3392484"/>
              <a:ext cx="82147" cy="211804"/>
            </a:xfrm>
            <a:custGeom>
              <a:avLst/>
              <a:gdLst/>
              <a:ahLst/>
              <a:cxnLst/>
              <a:rect l="l" t="t" r="r" b="b"/>
              <a:pathLst>
                <a:path w="1902" h="4904" extrusionOk="0">
                  <a:moveTo>
                    <a:pt x="0" y="0"/>
                  </a:moveTo>
                  <a:lnTo>
                    <a:pt x="0" y="4904"/>
                  </a:lnTo>
                  <a:lnTo>
                    <a:pt x="1901" y="4904"/>
                  </a:lnTo>
                  <a:lnTo>
                    <a:pt x="19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" name="Google Shape;342;p14"/>
            <p:cNvSpPr/>
            <p:nvPr/>
          </p:nvSpPr>
          <p:spPr>
            <a:xfrm>
              <a:off x="3422340" y="696258"/>
              <a:ext cx="135444" cy="3614787"/>
            </a:xfrm>
            <a:custGeom>
              <a:avLst/>
              <a:gdLst/>
              <a:ahLst/>
              <a:cxnLst/>
              <a:rect l="l" t="t" r="r" b="b"/>
              <a:pathLst>
                <a:path w="3136" h="83695" extrusionOk="0">
                  <a:moveTo>
                    <a:pt x="0" y="1"/>
                  </a:moveTo>
                  <a:lnTo>
                    <a:pt x="0" y="83694"/>
                  </a:lnTo>
                  <a:lnTo>
                    <a:pt x="3136" y="83694"/>
                  </a:lnTo>
                  <a:lnTo>
                    <a:pt x="31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7873025" y="696250"/>
              <a:ext cx="135471" cy="3614787"/>
            </a:xfrm>
            <a:custGeom>
              <a:avLst/>
              <a:gdLst/>
              <a:ahLst/>
              <a:cxnLst/>
              <a:rect l="l" t="t" r="r" b="b"/>
              <a:pathLst>
                <a:path w="3137" h="83695" extrusionOk="0">
                  <a:moveTo>
                    <a:pt x="0" y="1"/>
                  </a:moveTo>
                  <a:lnTo>
                    <a:pt x="0" y="83694"/>
                  </a:lnTo>
                  <a:lnTo>
                    <a:pt x="3136" y="83694"/>
                  </a:lnTo>
                  <a:lnTo>
                    <a:pt x="313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5267865" y="3611459"/>
              <a:ext cx="2001165" cy="256505"/>
            </a:xfrm>
            <a:custGeom>
              <a:avLst/>
              <a:gdLst/>
              <a:ahLst/>
              <a:cxnLst/>
              <a:rect l="l" t="t" r="r" b="b"/>
              <a:pathLst>
                <a:path w="46334" h="5939" extrusionOk="0">
                  <a:moveTo>
                    <a:pt x="2269" y="1"/>
                  </a:moveTo>
                  <a:cubicBezTo>
                    <a:pt x="1002" y="1"/>
                    <a:pt x="1" y="568"/>
                    <a:pt x="1" y="1302"/>
                  </a:cubicBezTo>
                  <a:lnTo>
                    <a:pt x="1" y="4637"/>
                  </a:lnTo>
                  <a:cubicBezTo>
                    <a:pt x="1" y="5371"/>
                    <a:pt x="1002" y="5938"/>
                    <a:pt x="2269" y="5938"/>
                  </a:cubicBezTo>
                  <a:lnTo>
                    <a:pt x="44099" y="5938"/>
                  </a:lnTo>
                  <a:cubicBezTo>
                    <a:pt x="45333" y="5938"/>
                    <a:pt x="46334" y="5371"/>
                    <a:pt x="46334" y="4637"/>
                  </a:cubicBezTo>
                  <a:lnTo>
                    <a:pt x="46334" y="1302"/>
                  </a:lnTo>
                  <a:cubicBezTo>
                    <a:pt x="46334" y="568"/>
                    <a:pt x="45333" y="1"/>
                    <a:pt x="440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5267865" y="3494759"/>
              <a:ext cx="2001165" cy="257931"/>
            </a:xfrm>
            <a:custGeom>
              <a:avLst/>
              <a:gdLst/>
              <a:ahLst/>
              <a:cxnLst/>
              <a:rect l="l" t="t" r="r" b="b"/>
              <a:pathLst>
                <a:path w="46334" h="5972" extrusionOk="0">
                  <a:moveTo>
                    <a:pt x="2269" y="1"/>
                  </a:moveTo>
                  <a:cubicBezTo>
                    <a:pt x="1002" y="1"/>
                    <a:pt x="1" y="601"/>
                    <a:pt x="1" y="1335"/>
                  </a:cubicBezTo>
                  <a:lnTo>
                    <a:pt x="1" y="4671"/>
                  </a:lnTo>
                  <a:cubicBezTo>
                    <a:pt x="1" y="5371"/>
                    <a:pt x="1002" y="5972"/>
                    <a:pt x="2269" y="5972"/>
                  </a:cubicBezTo>
                  <a:lnTo>
                    <a:pt x="44099" y="5972"/>
                  </a:lnTo>
                  <a:cubicBezTo>
                    <a:pt x="45333" y="5972"/>
                    <a:pt x="46334" y="5371"/>
                    <a:pt x="46334" y="4671"/>
                  </a:cubicBezTo>
                  <a:lnTo>
                    <a:pt x="46334" y="1335"/>
                  </a:lnTo>
                  <a:cubicBezTo>
                    <a:pt x="46334" y="601"/>
                    <a:pt x="45333" y="1"/>
                    <a:pt x="440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5325524" y="3671969"/>
              <a:ext cx="1887360" cy="30319"/>
            </a:xfrm>
            <a:custGeom>
              <a:avLst/>
              <a:gdLst/>
              <a:ahLst/>
              <a:cxnLst/>
              <a:rect l="l" t="t" r="r" b="b"/>
              <a:pathLst>
                <a:path w="43699" h="702" extrusionOk="0">
                  <a:moveTo>
                    <a:pt x="367" y="1"/>
                  </a:moveTo>
                  <a:cubicBezTo>
                    <a:pt x="167" y="1"/>
                    <a:pt x="0" y="67"/>
                    <a:pt x="0" y="167"/>
                  </a:cubicBezTo>
                  <a:lnTo>
                    <a:pt x="0" y="534"/>
                  </a:lnTo>
                  <a:cubicBezTo>
                    <a:pt x="0" y="601"/>
                    <a:pt x="167" y="701"/>
                    <a:pt x="367" y="701"/>
                  </a:cubicBezTo>
                  <a:lnTo>
                    <a:pt x="43331" y="701"/>
                  </a:lnTo>
                  <a:cubicBezTo>
                    <a:pt x="43531" y="701"/>
                    <a:pt x="43698" y="601"/>
                    <a:pt x="43698" y="534"/>
                  </a:cubicBezTo>
                  <a:lnTo>
                    <a:pt x="43698" y="167"/>
                  </a:lnTo>
                  <a:cubicBezTo>
                    <a:pt x="43698" y="67"/>
                    <a:pt x="43531" y="1"/>
                    <a:pt x="43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5325524" y="3604246"/>
              <a:ext cx="1887360" cy="30319"/>
            </a:xfrm>
            <a:custGeom>
              <a:avLst/>
              <a:gdLst/>
              <a:ahLst/>
              <a:cxnLst/>
              <a:rect l="l" t="t" r="r" b="b"/>
              <a:pathLst>
                <a:path w="43699" h="702" extrusionOk="0">
                  <a:moveTo>
                    <a:pt x="367" y="1"/>
                  </a:moveTo>
                  <a:cubicBezTo>
                    <a:pt x="167" y="1"/>
                    <a:pt x="0" y="68"/>
                    <a:pt x="0" y="168"/>
                  </a:cubicBezTo>
                  <a:lnTo>
                    <a:pt x="0" y="535"/>
                  </a:lnTo>
                  <a:cubicBezTo>
                    <a:pt x="0" y="635"/>
                    <a:pt x="167" y="701"/>
                    <a:pt x="367" y="701"/>
                  </a:cubicBezTo>
                  <a:lnTo>
                    <a:pt x="43331" y="701"/>
                  </a:lnTo>
                  <a:cubicBezTo>
                    <a:pt x="43531" y="701"/>
                    <a:pt x="43698" y="635"/>
                    <a:pt x="43698" y="535"/>
                  </a:cubicBezTo>
                  <a:lnTo>
                    <a:pt x="43698" y="168"/>
                  </a:lnTo>
                  <a:cubicBezTo>
                    <a:pt x="43698" y="68"/>
                    <a:pt x="43531" y="1"/>
                    <a:pt x="43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5325524" y="3536567"/>
              <a:ext cx="1887360" cy="30276"/>
            </a:xfrm>
            <a:custGeom>
              <a:avLst/>
              <a:gdLst/>
              <a:ahLst/>
              <a:cxnLst/>
              <a:rect l="l" t="t" r="r" b="b"/>
              <a:pathLst>
                <a:path w="43699" h="701" extrusionOk="0">
                  <a:moveTo>
                    <a:pt x="367" y="0"/>
                  </a:moveTo>
                  <a:cubicBezTo>
                    <a:pt x="167" y="0"/>
                    <a:pt x="0" y="67"/>
                    <a:pt x="0" y="167"/>
                  </a:cubicBezTo>
                  <a:lnTo>
                    <a:pt x="0" y="534"/>
                  </a:lnTo>
                  <a:cubicBezTo>
                    <a:pt x="0" y="634"/>
                    <a:pt x="167" y="701"/>
                    <a:pt x="367" y="701"/>
                  </a:cubicBezTo>
                  <a:lnTo>
                    <a:pt x="43331" y="701"/>
                  </a:lnTo>
                  <a:cubicBezTo>
                    <a:pt x="43531" y="701"/>
                    <a:pt x="43698" y="634"/>
                    <a:pt x="43698" y="534"/>
                  </a:cubicBezTo>
                  <a:lnTo>
                    <a:pt x="43698" y="167"/>
                  </a:lnTo>
                  <a:cubicBezTo>
                    <a:pt x="43698" y="67"/>
                    <a:pt x="43531" y="0"/>
                    <a:pt x="433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3497224" y="3334875"/>
              <a:ext cx="4408113" cy="115274"/>
            </a:xfrm>
            <a:custGeom>
              <a:avLst/>
              <a:gdLst/>
              <a:ahLst/>
              <a:cxnLst/>
              <a:rect l="l" t="t" r="r" b="b"/>
              <a:pathLst>
                <a:path w="90800" h="2669" extrusionOk="0">
                  <a:moveTo>
                    <a:pt x="835" y="0"/>
                  </a:moveTo>
                  <a:cubicBezTo>
                    <a:pt x="368" y="0"/>
                    <a:pt x="1" y="600"/>
                    <a:pt x="1" y="1334"/>
                  </a:cubicBezTo>
                  <a:cubicBezTo>
                    <a:pt x="1" y="2068"/>
                    <a:pt x="368" y="2669"/>
                    <a:pt x="835" y="2669"/>
                  </a:cubicBezTo>
                  <a:lnTo>
                    <a:pt x="89932" y="2669"/>
                  </a:lnTo>
                  <a:cubicBezTo>
                    <a:pt x="90399" y="2669"/>
                    <a:pt x="90799" y="2068"/>
                    <a:pt x="90799" y="1334"/>
                  </a:cubicBezTo>
                  <a:cubicBezTo>
                    <a:pt x="90799" y="600"/>
                    <a:pt x="90399" y="0"/>
                    <a:pt x="899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837699" y="281371"/>
              <a:ext cx="6961494" cy="338566"/>
            </a:xfrm>
            <a:custGeom>
              <a:avLst/>
              <a:gdLst/>
              <a:ahLst/>
              <a:cxnLst/>
              <a:rect l="l" t="t" r="r" b="b"/>
              <a:pathLst>
                <a:path w="161183" h="7839" extrusionOk="0">
                  <a:moveTo>
                    <a:pt x="0" y="0"/>
                  </a:moveTo>
                  <a:lnTo>
                    <a:pt x="4470" y="7839"/>
                  </a:lnTo>
                  <a:lnTo>
                    <a:pt x="152376" y="7839"/>
                  </a:lnTo>
                  <a:lnTo>
                    <a:pt x="161182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977475" y="554075"/>
              <a:ext cx="7090239" cy="144125"/>
            </a:xfrm>
            <a:custGeom>
              <a:avLst/>
              <a:gdLst/>
              <a:ahLst/>
              <a:cxnLst/>
              <a:rect l="l" t="t" r="r" b="b"/>
              <a:pathLst>
                <a:path w="151809" h="3337" extrusionOk="0">
                  <a:moveTo>
                    <a:pt x="1067" y="0"/>
                  </a:moveTo>
                  <a:cubicBezTo>
                    <a:pt x="467" y="0"/>
                    <a:pt x="0" y="734"/>
                    <a:pt x="0" y="1668"/>
                  </a:cubicBezTo>
                  <a:cubicBezTo>
                    <a:pt x="0" y="2569"/>
                    <a:pt x="467" y="3336"/>
                    <a:pt x="1067" y="3336"/>
                  </a:cubicBezTo>
                  <a:lnTo>
                    <a:pt x="150741" y="3336"/>
                  </a:lnTo>
                  <a:cubicBezTo>
                    <a:pt x="151342" y="3336"/>
                    <a:pt x="151809" y="2569"/>
                    <a:pt x="151809" y="1668"/>
                  </a:cubicBezTo>
                  <a:cubicBezTo>
                    <a:pt x="151809" y="734"/>
                    <a:pt x="151342" y="0"/>
                    <a:pt x="1507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41168" y="257282"/>
              <a:ext cx="357354" cy="367417"/>
            </a:xfrm>
            <a:custGeom>
              <a:avLst/>
              <a:gdLst/>
              <a:ahLst/>
              <a:cxnLst/>
              <a:rect l="l" t="t" r="r" b="b"/>
              <a:pathLst>
                <a:path w="8274" h="8507" extrusionOk="0">
                  <a:moveTo>
                    <a:pt x="0" y="1"/>
                  </a:moveTo>
                  <a:lnTo>
                    <a:pt x="6705" y="8507"/>
                  </a:lnTo>
                  <a:lnTo>
                    <a:pt x="8273" y="8507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3" name="Google Shape;353;p14"/>
            <p:cNvSpPr/>
            <p:nvPr/>
          </p:nvSpPr>
          <p:spPr>
            <a:xfrm>
              <a:off x="1923980" y="257282"/>
              <a:ext cx="233442" cy="367417"/>
            </a:xfrm>
            <a:custGeom>
              <a:avLst/>
              <a:gdLst/>
              <a:ahLst/>
              <a:cxnLst/>
              <a:rect l="l" t="t" r="r" b="b"/>
              <a:pathLst>
                <a:path w="5405" h="8507" extrusionOk="0">
                  <a:moveTo>
                    <a:pt x="1" y="1"/>
                  </a:moveTo>
                  <a:lnTo>
                    <a:pt x="3837" y="8507"/>
                  </a:lnTo>
                  <a:lnTo>
                    <a:pt x="5405" y="8507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4" name="Google Shape;354;p14"/>
            <p:cNvSpPr/>
            <p:nvPr/>
          </p:nvSpPr>
          <p:spPr>
            <a:xfrm>
              <a:off x="3105366" y="257282"/>
              <a:ext cx="110998" cy="367417"/>
            </a:xfrm>
            <a:custGeom>
              <a:avLst/>
              <a:gdLst/>
              <a:ahLst/>
              <a:cxnLst/>
              <a:rect l="l" t="t" r="r" b="b"/>
              <a:pathLst>
                <a:path w="2570" h="8507" extrusionOk="0">
                  <a:moveTo>
                    <a:pt x="1" y="1"/>
                  </a:moveTo>
                  <a:lnTo>
                    <a:pt x="1001" y="8507"/>
                  </a:lnTo>
                  <a:lnTo>
                    <a:pt x="2569" y="8507"/>
                  </a:lnTo>
                  <a:lnTo>
                    <a:pt x="17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5" name="Google Shape;355;p14"/>
            <p:cNvSpPr/>
            <p:nvPr/>
          </p:nvSpPr>
          <p:spPr>
            <a:xfrm>
              <a:off x="4207498" y="257282"/>
              <a:ext cx="155657" cy="367417"/>
            </a:xfrm>
            <a:custGeom>
              <a:avLst/>
              <a:gdLst/>
              <a:ahLst/>
              <a:cxnLst/>
              <a:rect l="l" t="t" r="r" b="b"/>
              <a:pathLst>
                <a:path w="3604" h="8507" extrusionOk="0">
                  <a:moveTo>
                    <a:pt x="1836" y="1"/>
                  </a:moveTo>
                  <a:lnTo>
                    <a:pt x="1" y="8507"/>
                  </a:lnTo>
                  <a:lnTo>
                    <a:pt x="1569" y="8507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6" name="Google Shape;356;p14"/>
            <p:cNvSpPr/>
            <p:nvPr/>
          </p:nvSpPr>
          <p:spPr>
            <a:xfrm>
              <a:off x="5266440" y="257282"/>
              <a:ext cx="278100" cy="367417"/>
            </a:xfrm>
            <a:custGeom>
              <a:avLst/>
              <a:gdLst/>
              <a:ahLst/>
              <a:cxnLst/>
              <a:rect l="l" t="t" r="r" b="b"/>
              <a:pathLst>
                <a:path w="6439" h="8507" extrusionOk="0">
                  <a:moveTo>
                    <a:pt x="4704" y="1"/>
                  </a:moveTo>
                  <a:lnTo>
                    <a:pt x="0" y="8507"/>
                  </a:lnTo>
                  <a:lnTo>
                    <a:pt x="1568" y="8507"/>
                  </a:lnTo>
                  <a:lnTo>
                    <a:pt x="643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7" name="Google Shape;357;p14"/>
            <p:cNvSpPr/>
            <p:nvPr/>
          </p:nvSpPr>
          <p:spPr>
            <a:xfrm>
              <a:off x="6477739" y="257282"/>
              <a:ext cx="402013" cy="367417"/>
            </a:xfrm>
            <a:custGeom>
              <a:avLst/>
              <a:gdLst/>
              <a:ahLst/>
              <a:cxnLst/>
              <a:rect l="l" t="t" r="r" b="b"/>
              <a:pathLst>
                <a:path w="9308" h="8507" extrusionOk="0">
                  <a:moveTo>
                    <a:pt x="7540" y="1"/>
                  </a:moveTo>
                  <a:lnTo>
                    <a:pt x="1" y="8507"/>
                  </a:lnTo>
                  <a:lnTo>
                    <a:pt x="1569" y="8507"/>
                  </a:lnTo>
                  <a:lnTo>
                    <a:pt x="93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8" name="Google Shape;358;p14"/>
            <p:cNvSpPr/>
            <p:nvPr/>
          </p:nvSpPr>
          <p:spPr>
            <a:xfrm>
              <a:off x="7612880" y="257282"/>
              <a:ext cx="524456" cy="367417"/>
            </a:xfrm>
            <a:custGeom>
              <a:avLst/>
              <a:gdLst/>
              <a:ahLst/>
              <a:cxnLst/>
              <a:rect l="l" t="t" r="r" b="b"/>
              <a:pathLst>
                <a:path w="12143" h="8507" extrusionOk="0">
                  <a:moveTo>
                    <a:pt x="10408" y="1"/>
                  </a:moveTo>
                  <a:lnTo>
                    <a:pt x="1" y="8507"/>
                  </a:lnTo>
                  <a:lnTo>
                    <a:pt x="1568" y="8507"/>
                  </a:lnTo>
                  <a:lnTo>
                    <a:pt x="1214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9" name="Google Shape;359;p14"/>
            <p:cNvSpPr/>
            <p:nvPr/>
          </p:nvSpPr>
          <p:spPr>
            <a:xfrm>
              <a:off x="702250" y="237125"/>
              <a:ext cx="7526705" cy="98024"/>
            </a:xfrm>
            <a:custGeom>
              <a:avLst/>
              <a:gdLst/>
              <a:ahLst/>
              <a:cxnLst/>
              <a:rect l="l" t="t" r="r" b="b"/>
              <a:pathLst>
                <a:path w="167288" h="2270" extrusionOk="0">
                  <a:moveTo>
                    <a:pt x="735" y="1"/>
                  </a:moveTo>
                  <a:cubicBezTo>
                    <a:pt x="334" y="1"/>
                    <a:pt x="1" y="501"/>
                    <a:pt x="1" y="1135"/>
                  </a:cubicBezTo>
                  <a:cubicBezTo>
                    <a:pt x="1" y="1769"/>
                    <a:pt x="334" y="2269"/>
                    <a:pt x="735" y="2269"/>
                  </a:cubicBezTo>
                  <a:lnTo>
                    <a:pt x="166553" y="2269"/>
                  </a:lnTo>
                  <a:cubicBezTo>
                    <a:pt x="166954" y="2269"/>
                    <a:pt x="167287" y="1769"/>
                    <a:pt x="167287" y="1135"/>
                  </a:cubicBezTo>
                  <a:cubicBezTo>
                    <a:pt x="167287" y="501"/>
                    <a:pt x="166920" y="1"/>
                    <a:pt x="166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0" name="Google Shape;360;p14"/>
            <p:cNvSpPr/>
            <p:nvPr/>
          </p:nvSpPr>
          <p:spPr>
            <a:xfrm>
              <a:off x="8630358" y="1301077"/>
              <a:ext cx="82147" cy="3181073"/>
            </a:xfrm>
            <a:custGeom>
              <a:avLst/>
              <a:gdLst/>
              <a:ahLst/>
              <a:cxnLst/>
              <a:rect l="l" t="t" r="r" b="b"/>
              <a:pathLst>
                <a:path w="1902" h="73653" extrusionOk="0">
                  <a:moveTo>
                    <a:pt x="1" y="0"/>
                  </a:moveTo>
                  <a:lnTo>
                    <a:pt x="1" y="73219"/>
                  </a:lnTo>
                  <a:cubicBezTo>
                    <a:pt x="1" y="73453"/>
                    <a:pt x="401" y="73653"/>
                    <a:pt x="935" y="73653"/>
                  </a:cubicBezTo>
                  <a:cubicBezTo>
                    <a:pt x="1468" y="73653"/>
                    <a:pt x="1902" y="73453"/>
                    <a:pt x="1902" y="73219"/>
                  </a:cubicBezTo>
                  <a:lnTo>
                    <a:pt x="19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1" name="Google Shape;361;p14"/>
            <p:cNvSpPr/>
            <p:nvPr/>
          </p:nvSpPr>
          <p:spPr>
            <a:xfrm>
              <a:off x="8337916" y="989847"/>
              <a:ext cx="701622" cy="704558"/>
            </a:xfrm>
            <a:custGeom>
              <a:avLst/>
              <a:gdLst/>
              <a:ahLst/>
              <a:cxnLst/>
              <a:rect l="l" t="t" r="r" b="b"/>
              <a:pathLst>
                <a:path w="16245" h="16313" extrusionOk="0">
                  <a:moveTo>
                    <a:pt x="1101" y="1"/>
                  </a:moveTo>
                  <a:cubicBezTo>
                    <a:pt x="500" y="1"/>
                    <a:pt x="0" y="501"/>
                    <a:pt x="0" y="1135"/>
                  </a:cubicBezTo>
                  <a:lnTo>
                    <a:pt x="0" y="15178"/>
                  </a:lnTo>
                  <a:cubicBezTo>
                    <a:pt x="0" y="15812"/>
                    <a:pt x="500" y="16313"/>
                    <a:pt x="1101" y="16313"/>
                  </a:cubicBezTo>
                  <a:lnTo>
                    <a:pt x="15111" y="16313"/>
                  </a:lnTo>
                  <a:cubicBezTo>
                    <a:pt x="15745" y="16313"/>
                    <a:pt x="16245" y="15812"/>
                    <a:pt x="16245" y="15178"/>
                  </a:cubicBezTo>
                  <a:lnTo>
                    <a:pt x="16245" y="1135"/>
                  </a:lnTo>
                  <a:cubicBezTo>
                    <a:pt x="16245" y="501"/>
                    <a:pt x="15745" y="1"/>
                    <a:pt x="15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2" name="Google Shape;362;p14"/>
            <p:cNvSpPr/>
            <p:nvPr/>
          </p:nvSpPr>
          <p:spPr>
            <a:xfrm>
              <a:off x="8371043" y="1023017"/>
              <a:ext cx="635368" cy="638262"/>
            </a:xfrm>
            <a:custGeom>
              <a:avLst/>
              <a:gdLst/>
              <a:ahLst/>
              <a:cxnLst/>
              <a:rect l="l" t="t" r="r" b="b"/>
              <a:pathLst>
                <a:path w="14711" h="14778" extrusionOk="0">
                  <a:moveTo>
                    <a:pt x="1001" y="0"/>
                  </a:moveTo>
                  <a:cubicBezTo>
                    <a:pt x="467" y="0"/>
                    <a:pt x="0" y="467"/>
                    <a:pt x="0" y="1034"/>
                  </a:cubicBezTo>
                  <a:lnTo>
                    <a:pt x="0" y="13743"/>
                  </a:lnTo>
                  <a:cubicBezTo>
                    <a:pt x="0" y="14310"/>
                    <a:pt x="467" y="14777"/>
                    <a:pt x="1001" y="14777"/>
                  </a:cubicBezTo>
                  <a:lnTo>
                    <a:pt x="13710" y="14777"/>
                  </a:lnTo>
                  <a:cubicBezTo>
                    <a:pt x="14244" y="14777"/>
                    <a:pt x="14711" y="14310"/>
                    <a:pt x="14711" y="13743"/>
                  </a:cubicBezTo>
                  <a:lnTo>
                    <a:pt x="14711" y="1034"/>
                  </a:lnTo>
                  <a:cubicBezTo>
                    <a:pt x="14711" y="467"/>
                    <a:pt x="14244" y="0"/>
                    <a:pt x="13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3" name="Google Shape;363;p14"/>
            <p:cNvSpPr/>
            <p:nvPr/>
          </p:nvSpPr>
          <p:spPr>
            <a:xfrm>
              <a:off x="8494913" y="1093590"/>
              <a:ext cx="391949" cy="497074"/>
            </a:xfrm>
            <a:custGeom>
              <a:avLst/>
              <a:gdLst/>
              <a:ahLst/>
              <a:cxnLst/>
              <a:rect l="l" t="t" r="r" b="b"/>
              <a:pathLst>
                <a:path w="9075" h="11509" extrusionOk="0">
                  <a:moveTo>
                    <a:pt x="6039" y="768"/>
                  </a:moveTo>
                  <a:lnTo>
                    <a:pt x="6039" y="1535"/>
                  </a:lnTo>
                  <a:lnTo>
                    <a:pt x="2970" y="1535"/>
                  </a:lnTo>
                  <a:lnTo>
                    <a:pt x="2970" y="768"/>
                  </a:lnTo>
                  <a:close/>
                  <a:moveTo>
                    <a:pt x="8307" y="2302"/>
                  </a:moveTo>
                  <a:lnTo>
                    <a:pt x="8307" y="6906"/>
                  </a:lnTo>
                  <a:lnTo>
                    <a:pt x="668" y="6906"/>
                  </a:lnTo>
                  <a:lnTo>
                    <a:pt x="668" y="2302"/>
                  </a:lnTo>
                  <a:close/>
                  <a:moveTo>
                    <a:pt x="1402" y="7673"/>
                  </a:moveTo>
                  <a:cubicBezTo>
                    <a:pt x="1502" y="7673"/>
                    <a:pt x="1635" y="7673"/>
                    <a:pt x="1736" y="7740"/>
                  </a:cubicBezTo>
                  <a:cubicBezTo>
                    <a:pt x="1969" y="7806"/>
                    <a:pt x="2169" y="8006"/>
                    <a:pt x="2236" y="8240"/>
                  </a:cubicBezTo>
                  <a:lnTo>
                    <a:pt x="2236" y="8307"/>
                  </a:lnTo>
                  <a:cubicBezTo>
                    <a:pt x="2236" y="8407"/>
                    <a:pt x="2236" y="8507"/>
                    <a:pt x="2236" y="8607"/>
                  </a:cubicBezTo>
                  <a:lnTo>
                    <a:pt x="2203" y="8640"/>
                  </a:lnTo>
                  <a:cubicBezTo>
                    <a:pt x="2136" y="8874"/>
                    <a:pt x="2002" y="9040"/>
                    <a:pt x="1769" y="9141"/>
                  </a:cubicBezTo>
                  <a:cubicBezTo>
                    <a:pt x="1669" y="9174"/>
                    <a:pt x="1569" y="9191"/>
                    <a:pt x="1469" y="9191"/>
                  </a:cubicBezTo>
                  <a:cubicBezTo>
                    <a:pt x="1369" y="9191"/>
                    <a:pt x="1269" y="9174"/>
                    <a:pt x="1168" y="9141"/>
                  </a:cubicBezTo>
                  <a:cubicBezTo>
                    <a:pt x="935" y="9040"/>
                    <a:pt x="768" y="8874"/>
                    <a:pt x="701" y="8640"/>
                  </a:cubicBezTo>
                  <a:cubicBezTo>
                    <a:pt x="701" y="8607"/>
                    <a:pt x="701" y="8540"/>
                    <a:pt x="701" y="8507"/>
                  </a:cubicBezTo>
                  <a:cubicBezTo>
                    <a:pt x="668" y="8440"/>
                    <a:pt x="668" y="8373"/>
                    <a:pt x="701" y="8307"/>
                  </a:cubicBezTo>
                  <a:lnTo>
                    <a:pt x="701" y="8240"/>
                  </a:lnTo>
                  <a:cubicBezTo>
                    <a:pt x="735" y="8040"/>
                    <a:pt x="868" y="7873"/>
                    <a:pt x="1068" y="7773"/>
                  </a:cubicBezTo>
                  <a:cubicBezTo>
                    <a:pt x="1168" y="7706"/>
                    <a:pt x="1269" y="7673"/>
                    <a:pt x="1402" y="7673"/>
                  </a:cubicBezTo>
                  <a:close/>
                  <a:moveTo>
                    <a:pt x="7573" y="7673"/>
                  </a:moveTo>
                  <a:cubicBezTo>
                    <a:pt x="7673" y="7673"/>
                    <a:pt x="7773" y="7673"/>
                    <a:pt x="7873" y="7706"/>
                  </a:cubicBezTo>
                  <a:cubicBezTo>
                    <a:pt x="8107" y="7806"/>
                    <a:pt x="8274" y="8006"/>
                    <a:pt x="8340" y="8240"/>
                  </a:cubicBezTo>
                  <a:lnTo>
                    <a:pt x="8340" y="8307"/>
                  </a:lnTo>
                  <a:cubicBezTo>
                    <a:pt x="8340" y="8373"/>
                    <a:pt x="8340" y="8440"/>
                    <a:pt x="8340" y="8507"/>
                  </a:cubicBezTo>
                  <a:cubicBezTo>
                    <a:pt x="8307" y="8573"/>
                    <a:pt x="8307" y="8607"/>
                    <a:pt x="8307" y="8640"/>
                  </a:cubicBezTo>
                  <a:cubicBezTo>
                    <a:pt x="8240" y="8840"/>
                    <a:pt x="8107" y="9040"/>
                    <a:pt x="7907" y="9141"/>
                  </a:cubicBezTo>
                  <a:cubicBezTo>
                    <a:pt x="7809" y="9180"/>
                    <a:pt x="7700" y="9196"/>
                    <a:pt x="7586" y="9196"/>
                  </a:cubicBezTo>
                  <a:cubicBezTo>
                    <a:pt x="7505" y="9196"/>
                    <a:pt x="7422" y="9188"/>
                    <a:pt x="7340" y="9174"/>
                  </a:cubicBezTo>
                  <a:lnTo>
                    <a:pt x="7273" y="9141"/>
                  </a:lnTo>
                  <a:cubicBezTo>
                    <a:pt x="7139" y="9074"/>
                    <a:pt x="7039" y="9007"/>
                    <a:pt x="6973" y="8907"/>
                  </a:cubicBezTo>
                  <a:cubicBezTo>
                    <a:pt x="6906" y="8807"/>
                    <a:pt x="6839" y="8674"/>
                    <a:pt x="6806" y="8573"/>
                  </a:cubicBezTo>
                  <a:cubicBezTo>
                    <a:pt x="6806" y="8473"/>
                    <a:pt x="6806" y="8373"/>
                    <a:pt x="6806" y="8307"/>
                  </a:cubicBezTo>
                  <a:lnTo>
                    <a:pt x="6806" y="8240"/>
                  </a:lnTo>
                  <a:cubicBezTo>
                    <a:pt x="6873" y="8040"/>
                    <a:pt x="7006" y="7873"/>
                    <a:pt x="7173" y="7773"/>
                  </a:cubicBezTo>
                  <a:cubicBezTo>
                    <a:pt x="7306" y="7706"/>
                    <a:pt x="7440" y="7673"/>
                    <a:pt x="7573" y="7673"/>
                  </a:cubicBezTo>
                  <a:close/>
                  <a:moveTo>
                    <a:pt x="2203" y="1"/>
                  </a:moveTo>
                  <a:cubicBezTo>
                    <a:pt x="2002" y="1"/>
                    <a:pt x="1769" y="34"/>
                    <a:pt x="1569" y="101"/>
                  </a:cubicBezTo>
                  <a:lnTo>
                    <a:pt x="1602" y="101"/>
                  </a:lnTo>
                  <a:cubicBezTo>
                    <a:pt x="1535" y="134"/>
                    <a:pt x="1435" y="167"/>
                    <a:pt x="1335" y="201"/>
                  </a:cubicBezTo>
                  <a:cubicBezTo>
                    <a:pt x="1302" y="234"/>
                    <a:pt x="1235" y="268"/>
                    <a:pt x="1168" y="301"/>
                  </a:cubicBezTo>
                  <a:cubicBezTo>
                    <a:pt x="1102" y="368"/>
                    <a:pt x="1035" y="368"/>
                    <a:pt x="968" y="434"/>
                  </a:cubicBezTo>
                  <a:cubicBezTo>
                    <a:pt x="735" y="601"/>
                    <a:pt x="535" y="835"/>
                    <a:pt x="368" y="1068"/>
                  </a:cubicBezTo>
                  <a:cubicBezTo>
                    <a:pt x="301" y="1168"/>
                    <a:pt x="268" y="1268"/>
                    <a:pt x="201" y="1368"/>
                  </a:cubicBezTo>
                  <a:cubicBezTo>
                    <a:pt x="168" y="1435"/>
                    <a:pt x="168" y="1502"/>
                    <a:pt x="134" y="1568"/>
                  </a:cubicBezTo>
                  <a:cubicBezTo>
                    <a:pt x="68" y="1735"/>
                    <a:pt x="34" y="1935"/>
                    <a:pt x="1" y="2102"/>
                  </a:cubicBezTo>
                  <a:lnTo>
                    <a:pt x="1" y="3136"/>
                  </a:lnTo>
                  <a:lnTo>
                    <a:pt x="1" y="9174"/>
                  </a:lnTo>
                  <a:cubicBezTo>
                    <a:pt x="1" y="9241"/>
                    <a:pt x="1" y="9307"/>
                    <a:pt x="1" y="9374"/>
                  </a:cubicBezTo>
                  <a:lnTo>
                    <a:pt x="1" y="9441"/>
                  </a:lnTo>
                  <a:cubicBezTo>
                    <a:pt x="34" y="9507"/>
                    <a:pt x="68" y="9541"/>
                    <a:pt x="101" y="9608"/>
                  </a:cubicBezTo>
                  <a:cubicBezTo>
                    <a:pt x="168" y="9741"/>
                    <a:pt x="301" y="9841"/>
                    <a:pt x="435" y="9908"/>
                  </a:cubicBezTo>
                  <a:cubicBezTo>
                    <a:pt x="535" y="9941"/>
                    <a:pt x="635" y="9974"/>
                    <a:pt x="735" y="9974"/>
                  </a:cubicBezTo>
                  <a:lnTo>
                    <a:pt x="735" y="10775"/>
                  </a:lnTo>
                  <a:cubicBezTo>
                    <a:pt x="735" y="10808"/>
                    <a:pt x="735" y="10842"/>
                    <a:pt x="735" y="10875"/>
                  </a:cubicBezTo>
                  <a:lnTo>
                    <a:pt x="735" y="10942"/>
                  </a:lnTo>
                  <a:cubicBezTo>
                    <a:pt x="768" y="11009"/>
                    <a:pt x="802" y="11075"/>
                    <a:pt x="802" y="11142"/>
                  </a:cubicBezTo>
                  <a:cubicBezTo>
                    <a:pt x="935" y="11342"/>
                    <a:pt x="1168" y="11476"/>
                    <a:pt x="1402" y="11509"/>
                  </a:cubicBezTo>
                  <a:lnTo>
                    <a:pt x="2069" y="11509"/>
                  </a:lnTo>
                  <a:cubicBezTo>
                    <a:pt x="2236" y="11509"/>
                    <a:pt x="2403" y="11476"/>
                    <a:pt x="2536" y="11442"/>
                  </a:cubicBezTo>
                  <a:cubicBezTo>
                    <a:pt x="2636" y="11409"/>
                    <a:pt x="2703" y="11342"/>
                    <a:pt x="2770" y="11275"/>
                  </a:cubicBezTo>
                  <a:cubicBezTo>
                    <a:pt x="2870" y="11175"/>
                    <a:pt x="2936" y="11075"/>
                    <a:pt x="2970" y="10942"/>
                  </a:cubicBezTo>
                  <a:cubicBezTo>
                    <a:pt x="2970" y="10908"/>
                    <a:pt x="2970" y="10875"/>
                    <a:pt x="2970" y="10842"/>
                  </a:cubicBezTo>
                  <a:lnTo>
                    <a:pt x="2970" y="9974"/>
                  </a:lnTo>
                  <a:lnTo>
                    <a:pt x="6039" y="9974"/>
                  </a:lnTo>
                  <a:lnTo>
                    <a:pt x="6039" y="10708"/>
                  </a:lnTo>
                  <a:cubicBezTo>
                    <a:pt x="6039" y="10775"/>
                    <a:pt x="6072" y="10842"/>
                    <a:pt x="6072" y="10908"/>
                  </a:cubicBezTo>
                  <a:cubicBezTo>
                    <a:pt x="6072" y="10975"/>
                    <a:pt x="6105" y="11075"/>
                    <a:pt x="6139" y="11142"/>
                  </a:cubicBezTo>
                  <a:lnTo>
                    <a:pt x="6205" y="11175"/>
                  </a:lnTo>
                  <a:lnTo>
                    <a:pt x="6272" y="11275"/>
                  </a:lnTo>
                  <a:cubicBezTo>
                    <a:pt x="6372" y="11375"/>
                    <a:pt x="6539" y="11442"/>
                    <a:pt x="6672" y="11476"/>
                  </a:cubicBezTo>
                  <a:lnTo>
                    <a:pt x="7406" y="11476"/>
                  </a:lnTo>
                  <a:cubicBezTo>
                    <a:pt x="7451" y="11484"/>
                    <a:pt x="7496" y="11489"/>
                    <a:pt x="7540" y="11489"/>
                  </a:cubicBezTo>
                  <a:cubicBezTo>
                    <a:pt x="7662" y="11489"/>
                    <a:pt x="7785" y="11458"/>
                    <a:pt x="7907" y="11409"/>
                  </a:cubicBezTo>
                  <a:cubicBezTo>
                    <a:pt x="7973" y="11375"/>
                    <a:pt x="8040" y="11342"/>
                    <a:pt x="8073" y="11309"/>
                  </a:cubicBezTo>
                  <a:cubicBezTo>
                    <a:pt x="8240" y="11175"/>
                    <a:pt x="8307" y="10975"/>
                    <a:pt x="8340" y="10775"/>
                  </a:cubicBezTo>
                  <a:lnTo>
                    <a:pt x="8340" y="9941"/>
                  </a:lnTo>
                  <a:cubicBezTo>
                    <a:pt x="8607" y="9941"/>
                    <a:pt x="8841" y="9808"/>
                    <a:pt x="9007" y="9574"/>
                  </a:cubicBezTo>
                  <a:cubicBezTo>
                    <a:pt x="9041" y="9507"/>
                    <a:pt x="9041" y="9441"/>
                    <a:pt x="9074" y="9407"/>
                  </a:cubicBezTo>
                  <a:lnTo>
                    <a:pt x="9074" y="9341"/>
                  </a:lnTo>
                  <a:lnTo>
                    <a:pt x="9074" y="8607"/>
                  </a:lnTo>
                  <a:lnTo>
                    <a:pt x="9074" y="2302"/>
                  </a:lnTo>
                  <a:cubicBezTo>
                    <a:pt x="9074" y="2169"/>
                    <a:pt x="9074" y="2035"/>
                    <a:pt x="9041" y="1902"/>
                  </a:cubicBezTo>
                  <a:cubicBezTo>
                    <a:pt x="9007" y="1769"/>
                    <a:pt x="8974" y="1669"/>
                    <a:pt x="8941" y="1535"/>
                  </a:cubicBezTo>
                  <a:cubicBezTo>
                    <a:pt x="8907" y="1468"/>
                    <a:pt x="8907" y="1368"/>
                    <a:pt x="8841" y="1302"/>
                  </a:cubicBezTo>
                  <a:cubicBezTo>
                    <a:pt x="8807" y="1235"/>
                    <a:pt x="8774" y="1135"/>
                    <a:pt x="8707" y="1068"/>
                  </a:cubicBezTo>
                  <a:lnTo>
                    <a:pt x="8607" y="935"/>
                  </a:lnTo>
                  <a:cubicBezTo>
                    <a:pt x="8374" y="634"/>
                    <a:pt x="8073" y="401"/>
                    <a:pt x="7740" y="234"/>
                  </a:cubicBezTo>
                  <a:cubicBezTo>
                    <a:pt x="7640" y="167"/>
                    <a:pt x="7506" y="134"/>
                    <a:pt x="7406" y="101"/>
                  </a:cubicBezTo>
                  <a:cubicBezTo>
                    <a:pt x="7206" y="34"/>
                    <a:pt x="7006" y="1"/>
                    <a:pt x="67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4" name="Google Shape;364;p14"/>
            <p:cNvSpPr/>
            <p:nvPr/>
          </p:nvSpPr>
          <p:spPr>
            <a:xfrm>
              <a:off x="8424340" y="1226142"/>
              <a:ext cx="33170" cy="99467"/>
            </a:xfrm>
            <a:custGeom>
              <a:avLst/>
              <a:gdLst/>
              <a:ahLst/>
              <a:cxnLst/>
              <a:rect l="l" t="t" r="r" b="b"/>
              <a:pathLst>
                <a:path w="768" h="2303" extrusionOk="0">
                  <a:moveTo>
                    <a:pt x="367" y="1"/>
                  </a:moveTo>
                  <a:cubicBezTo>
                    <a:pt x="167" y="1"/>
                    <a:pt x="34" y="134"/>
                    <a:pt x="0" y="334"/>
                  </a:cubicBezTo>
                  <a:lnTo>
                    <a:pt x="34" y="267"/>
                  </a:lnTo>
                  <a:lnTo>
                    <a:pt x="34" y="1935"/>
                  </a:lnTo>
                  <a:cubicBezTo>
                    <a:pt x="34" y="2135"/>
                    <a:pt x="167" y="2269"/>
                    <a:pt x="367" y="2302"/>
                  </a:cubicBezTo>
                  <a:lnTo>
                    <a:pt x="768" y="2302"/>
                  </a:lnTo>
                  <a:lnTo>
                    <a:pt x="7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5" name="Google Shape;365;p14"/>
            <p:cNvSpPr/>
            <p:nvPr/>
          </p:nvSpPr>
          <p:spPr>
            <a:xfrm>
              <a:off x="8919949" y="1226142"/>
              <a:ext cx="33170" cy="99467"/>
            </a:xfrm>
            <a:custGeom>
              <a:avLst/>
              <a:gdLst/>
              <a:ahLst/>
              <a:cxnLst/>
              <a:rect l="l" t="t" r="r" b="b"/>
              <a:pathLst>
                <a:path w="768" h="2303" extrusionOk="0">
                  <a:moveTo>
                    <a:pt x="0" y="1"/>
                  </a:moveTo>
                  <a:cubicBezTo>
                    <a:pt x="0" y="768"/>
                    <a:pt x="0" y="1535"/>
                    <a:pt x="0" y="2302"/>
                  </a:cubicBezTo>
                  <a:lnTo>
                    <a:pt x="367" y="2302"/>
                  </a:lnTo>
                  <a:cubicBezTo>
                    <a:pt x="467" y="2302"/>
                    <a:pt x="567" y="2269"/>
                    <a:pt x="634" y="2202"/>
                  </a:cubicBezTo>
                  <a:cubicBezTo>
                    <a:pt x="701" y="2135"/>
                    <a:pt x="768" y="2035"/>
                    <a:pt x="768" y="1935"/>
                  </a:cubicBezTo>
                  <a:lnTo>
                    <a:pt x="768" y="367"/>
                  </a:lnTo>
                  <a:cubicBezTo>
                    <a:pt x="768" y="167"/>
                    <a:pt x="601" y="1"/>
                    <a:pt x="4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66" name="Google Shape;366;p14"/>
          <p:cNvSpPr txBox="1">
            <a:spLocks noGrp="1"/>
          </p:cNvSpPr>
          <p:nvPr>
            <p:ph type="title"/>
          </p:nvPr>
        </p:nvSpPr>
        <p:spPr>
          <a:xfrm>
            <a:off x="3787106" y="2738800"/>
            <a:ext cx="3439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18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367" name="Google Shape;367;p14"/>
          <p:cNvSpPr txBox="1">
            <a:spLocks noGrp="1"/>
          </p:cNvSpPr>
          <p:nvPr>
            <p:ph type="subTitle" idx="1"/>
          </p:nvPr>
        </p:nvSpPr>
        <p:spPr>
          <a:xfrm>
            <a:off x="3663806" y="1064200"/>
            <a:ext cx="3562500" cy="167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2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658284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15"/>
          <p:cNvSpPr txBox="1">
            <a:spLocks noGrp="1"/>
          </p:cNvSpPr>
          <p:nvPr>
            <p:ph type="title"/>
          </p:nvPr>
        </p:nvSpPr>
        <p:spPr>
          <a:xfrm>
            <a:off x="3563400" y="3391738"/>
            <a:ext cx="201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0" name="Google Shape;370;p15"/>
          <p:cNvSpPr txBox="1">
            <a:spLocks noGrp="1"/>
          </p:cNvSpPr>
          <p:nvPr>
            <p:ph type="subTitle" idx="1"/>
          </p:nvPr>
        </p:nvSpPr>
        <p:spPr>
          <a:xfrm>
            <a:off x="3511050" y="3831000"/>
            <a:ext cx="2121900" cy="69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1" name="Google Shape;371;p15"/>
          <p:cNvSpPr txBox="1">
            <a:spLocks noGrp="1"/>
          </p:cNvSpPr>
          <p:nvPr>
            <p:ph type="title" idx="2" hasCustomPrompt="1"/>
          </p:nvPr>
        </p:nvSpPr>
        <p:spPr>
          <a:xfrm>
            <a:off x="3938700" y="1859100"/>
            <a:ext cx="1266600" cy="72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9pPr>
          </a:lstStyle>
          <a:p>
            <a:r>
              <a:t>xx%</a:t>
            </a:r>
          </a:p>
        </p:txBody>
      </p:sp>
      <p:sp>
        <p:nvSpPr>
          <p:cNvPr id="372" name="Google Shape;372;p15"/>
          <p:cNvSpPr txBox="1">
            <a:spLocks noGrp="1"/>
          </p:cNvSpPr>
          <p:nvPr>
            <p:ph type="title" idx="3"/>
          </p:nvPr>
        </p:nvSpPr>
        <p:spPr>
          <a:xfrm>
            <a:off x="1028200" y="3391738"/>
            <a:ext cx="201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3" name="Google Shape;373;p15"/>
          <p:cNvSpPr txBox="1">
            <a:spLocks noGrp="1"/>
          </p:cNvSpPr>
          <p:nvPr>
            <p:ph type="subTitle" idx="4"/>
          </p:nvPr>
        </p:nvSpPr>
        <p:spPr>
          <a:xfrm>
            <a:off x="975850" y="3831000"/>
            <a:ext cx="2121900" cy="69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5"/>
          <p:cNvSpPr txBox="1">
            <a:spLocks noGrp="1"/>
          </p:cNvSpPr>
          <p:nvPr>
            <p:ph type="title" idx="5" hasCustomPrompt="1"/>
          </p:nvPr>
        </p:nvSpPr>
        <p:spPr>
          <a:xfrm>
            <a:off x="1403500" y="1859100"/>
            <a:ext cx="1266600" cy="72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9pPr>
          </a:lstStyle>
          <a:p>
            <a:r>
              <a:t>xx%</a:t>
            </a:r>
          </a:p>
        </p:txBody>
      </p:sp>
      <p:sp>
        <p:nvSpPr>
          <p:cNvPr id="375" name="Google Shape;375;p15"/>
          <p:cNvSpPr txBox="1">
            <a:spLocks noGrp="1"/>
          </p:cNvSpPr>
          <p:nvPr>
            <p:ph type="title" idx="6"/>
          </p:nvPr>
        </p:nvSpPr>
        <p:spPr>
          <a:xfrm>
            <a:off x="6098600" y="3391738"/>
            <a:ext cx="201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5"/>
          <p:cNvSpPr txBox="1">
            <a:spLocks noGrp="1"/>
          </p:cNvSpPr>
          <p:nvPr>
            <p:ph type="subTitle" idx="7"/>
          </p:nvPr>
        </p:nvSpPr>
        <p:spPr>
          <a:xfrm>
            <a:off x="6046250" y="3831000"/>
            <a:ext cx="2121900" cy="69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" name="Google Shape;377;p15"/>
          <p:cNvSpPr txBox="1">
            <a:spLocks noGrp="1"/>
          </p:cNvSpPr>
          <p:nvPr>
            <p:ph type="title" idx="8" hasCustomPrompt="1"/>
          </p:nvPr>
        </p:nvSpPr>
        <p:spPr>
          <a:xfrm>
            <a:off x="6473900" y="1859100"/>
            <a:ext cx="1266600" cy="72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Euphoria Script"/>
              <a:buNone/>
              <a:defRPr sz="3000" b="1">
                <a:solidFill>
                  <a:schemeClr val="accent2"/>
                </a:solidFill>
                <a:latin typeface="Euphoria Script"/>
                <a:ea typeface="Euphoria Script"/>
                <a:cs typeface="Euphoria Script"/>
                <a:sym typeface="Euphoria Script"/>
              </a:defRPr>
            </a:lvl9pPr>
          </a:lstStyle>
          <a:p>
            <a:r>
              <a:t>xx%</a:t>
            </a:r>
          </a:p>
        </p:txBody>
      </p:sp>
      <p:sp>
        <p:nvSpPr>
          <p:cNvPr id="378" name="Google Shape;378;p15"/>
          <p:cNvSpPr txBox="1">
            <a:spLocks noGrp="1"/>
          </p:cNvSpPr>
          <p:nvPr>
            <p:ph type="title" idx="9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79" name="Google Shape;379;p15"/>
          <p:cNvGrpSpPr/>
          <p:nvPr/>
        </p:nvGrpSpPr>
        <p:grpSpPr>
          <a:xfrm>
            <a:off x="-376905" y="-443761"/>
            <a:ext cx="10637921" cy="1974753"/>
            <a:chOff x="-376905" y="-824761"/>
            <a:chExt cx="10637921" cy="1974753"/>
          </a:xfrm>
        </p:grpSpPr>
        <p:sp>
          <p:nvSpPr>
            <p:cNvPr id="380" name="Google Shape;380;p15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" name="Google Shape;381;p15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2" name="Google Shape;382;p15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3" name="Google Shape;383;p15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52395623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5" name="Google Shape;385;p16"/>
          <p:cNvGrpSpPr/>
          <p:nvPr/>
        </p:nvGrpSpPr>
        <p:grpSpPr>
          <a:xfrm>
            <a:off x="-951950" y="-443761"/>
            <a:ext cx="11212966" cy="5986651"/>
            <a:chOff x="-951950" y="-824761"/>
            <a:chExt cx="11212966" cy="5986651"/>
          </a:xfrm>
        </p:grpSpPr>
        <p:sp>
          <p:nvSpPr>
            <p:cNvPr id="386" name="Google Shape;386;p16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7" name="Google Shape;387;p16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8" name="Google Shape;388;p16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9" name="Google Shape;389;p16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0" name="Google Shape;390;p16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1" name="Google Shape;391;p16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2" name="Google Shape;392;p16"/>
            <p:cNvSpPr/>
            <p:nvPr/>
          </p:nvSpPr>
          <p:spPr>
            <a:xfrm>
              <a:off x="-951950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3" name="Google Shape;393;p16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4" name="Google Shape;394;p16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5" name="Google Shape;395;p16"/>
            <p:cNvSpPr/>
            <p:nvPr/>
          </p:nvSpPr>
          <p:spPr>
            <a:xfrm>
              <a:off x="8679926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6" name="Google Shape;396;p16"/>
            <p:cNvSpPr/>
            <p:nvPr/>
          </p:nvSpPr>
          <p:spPr>
            <a:xfrm>
              <a:off x="7943958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7" name="Google Shape;397;p16"/>
            <p:cNvSpPr/>
            <p:nvPr/>
          </p:nvSpPr>
          <p:spPr>
            <a:xfrm>
              <a:off x="3836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8" name="Google Shape;398;p16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9" name="Google Shape;399;p16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0" name="Google Shape;400;p16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01" name="Google Shape;401;p16"/>
          <p:cNvSpPr txBox="1">
            <a:spLocks noGrp="1"/>
          </p:cNvSpPr>
          <p:nvPr>
            <p:ph type="title" hasCustomPrompt="1"/>
          </p:nvPr>
        </p:nvSpPr>
        <p:spPr>
          <a:xfrm>
            <a:off x="2533050" y="692850"/>
            <a:ext cx="4077900" cy="72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402" name="Google Shape;402;p16"/>
          <p:cNvSpPr txBox="1">
            <a:spLocks noGrp="1"/>
          </p:cNvSpPr>
          <p:nvPr>
            <p:ph type="subTitle" idx="1"/>
          </p:nvPr>
        </p:nvSpPr>
        <p:spPr>
          <a:xfrm>
            <a:off x="2857200" y="1359925"/>
            <a:ext cx="3429600" cy="67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" name="Google Shape;403;p16"/>
          <p:cNvSpPr txBox="1">
            <a:spLocks noGrp="1"/>
          </p:cNvSpPr>
          <p:nvPr>
            <p:ph type="title" idx="2" hasCustomPrompt="1"/>
          </p:nvPr>
        </p:nvSpPr>
        <p:spPr>
          <a:xfrm>
            <a:off x="2533050" y="2388175"/>
            <a:ext cx="4077900" cy="72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404" name="Google Shape;404;p16"/>
          <p:cNvSpPr txBox="1">
            <a:spLocks noGrp="1"/>
          </p:cNvSpPr>
          <p:nvPr>
            <p:ph type="subTitle" idx="3"/>
          </p:nvPr>
        </p:nvSpPr>
        <p:spPr>
          <a:xfrm>
            <a:off x="2857200" y="3055875"/>
            <a:ext cx="3429600" cy="6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197214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901275" y="941850"/>
            <a:ext cx="5522700" cy="162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650800" y="2612425"/>
            <a:ext cx="47733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1643753" y="246016"/>
            <a:ext cx="1306063" cy="855858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3356824" y="1040200"/>
            <a:ext cx="541303" cy="502350"/>
          </a:xfrm>
          <a:custGeom>
            <a:avLst/>
            <a:gdLst/>
            <a:ahLst/>
            <a:cxnLst/>
            <a:rect l="l" t="t" r="r" b="b"/>
            <a:pathLst>
              <a:path w="48810" h="20094" extrusionOk="0">
                <a:moveTo>
                  <a:pt x="6278" y="1"/>
                </a:moveTo>
                <a:lnTo>
                  <a:pt x="5706" y="7"/>
                </a:lnTo>
                <a:lnTo>
                  <a:pt x="5118" y="25"/>
                </a:lnTo>
                <a:lnTo>
                  <a:pt x="4514" y="55"/>
                </a:lnTo>
                <a:lnTo>
                  <a:pt x="3910" y="103"/>
                </a:lnTo>
                <a:lnTo>
                  <a:pt x="3290" y="169"/>
                </a:lnTo>
                <a:lnTo>
                  <a:pt x="2655" y="247"/>
                </a:lnTo>
                <a:lnTo>
                  <a:pt x="2019" y="337"/>
                </a:lnTo>
                <a:lnTo>
                  <a:pt x="1812" y="373"/>
                </a:lnTo>
                <a:lnTo>
                  <a:pt x="1606" y="422"/>
                </a:lnTo>
                <a:lnTo>
                  <a:pt x="1415" y="470"/>
                </a:lnTo>
                <a:lnTo>
                  <a:pt x="1240" y="524"/>
                </a:lnTo>
                <a:lnTo>
                  <a:pt x="1081" y="590"/>
                </a:lnTo>
                <a:lnTo>
                  <a:pt x="922" y="656"/>
                </a:lnTo>
                <a:lnTo>
                  <a:pt x="779" y="728"/>
                </a:lnTo>
                <a:lnTo>
                  <a:pt x="652" y="806"/>
                </a:lnTo>
                <a:lnTo>
                  <a:pt x="541" y="890"/>
                </a:lnTo>
                <a:lnTo>
                  <a:pt x="430" y="974"/>
                </a:lnTo>
                <a:lnTo>
                  <a:pt x="350" y="1070"/>
                </a:lnTo>
                <a:lnTo>
                  <a:pt x="271" y="1167"/>
                </a:lnTo>
                <a:lnTo>
                  <a:pt x="191" y="1275"/>
                </a:lnTo>
                <a:lnTo>
                  <a:pt x="143" y="1383"/>
                </a:lnTo>
                <a:lnTo>
                  <a:pt x="96" y="1497"/>
                </a:lnTo>
                <a:lnTo>
                  <a:pt x="48" y="1611"/>
                </a:lnTo>
                <a:lnTo>
                  <a:pt x="32" y="1737"/>
                </a:lnTo>
                <a:lnTo>
                  <a:pt x="16" y="1864"/>
                </a:lnTo>
                <a:lnTo>
                  <a:pt x="0" y="1996"/>
                </a:lnTo>
                <a:lnTo>
                  <a:pt x="0" y="2128"/>
                </a:lnTo>
                <a:lnTo>
                  <a:pt x="48" y="2416"/>
                </a:lnTo>
                <a:lnTo>
                  <a:pt x="112" y="2711"/>
                </a:lnTo>
                <a:lnTo>
                  <a:pt x="223" y="3029"/>
                </a:lnTo>
                <a:lnTo>
                  <a:pt x="382" y="3354"/>
                </a:lnTo>
                <a:lnTo>
                  <a:pt x="557" y="3696"/>
                </a:lnTo>
                <a:lnTo>
                  <a:pt x="763" y="4051"/>
                </a:lnTo>
                <a:lnTo>
                  <a:pt x="1002" y="4417"/>
                </a:lnTo>
                <a:lnTo>
                  <a:pt x="1272" y="4796"/>
                </a:lnTo>
                <a:lnTo>
                  <a:pt x="1574" y="5180"/>
                </a:lnTo>
                <a:lnTo>
                  <a:pt x="1892" y="5577"/>
                </a:lnTo>
                <a:lnTo>
                  <a:pt x="2241" y="5985"/>
                </a:lnTo>
                <a:lnTo>
                  <a:pt x="2607" y="6394"/>
                </a:lnTo>
                <a:lnTo>
                  <a:pt x="3004" y="6815"/>
                </a:lnTo>
                <a:lnTo>
                  <a:pt x="3418" y="7241"/>
                </a:lnTo>
                <a:lnTo>
                  <a:pt x="3847" y="7674"/>
                </a:lnTo>
                <a:lnTo>
                  <a:pt x="4292" y="8106"/>
                </a:lnTo>
                <a:lnTo>
                  <a:pt x="4753" y="8551"/>
                </a:lnTo>
                <a:lnTo>
                  <a:pt x="5229" y="8990"/>
                </a:lnTo>
                <a:lnTo>
                  <a:pt x="6215" y="9879"/>
                </a:lnTo>
                <a:lnTo>
                  <a:pt x="7248" y="10774"/>
                </a:lnTo>
                <a:lnTo>
                  <a:pt x="8313" y="11664"/>
                </a:lnTo>
                <a:lnTo>
                  <a:pt x="9394" y="12541"/>
                </a:lnTo>
                <a:lnTo>
                  <a:pt x="10458" y="13400"/>
                </a:lnTo>
                <a:lnTo>
                  <a:pt x="11539" y="14235"/>
                </a:lnTo>
                <a:lnTo>
                  <a:pt x="12588" y="15040"/>
                </a:lnTo>
                <a:lnTo>
                  <a:pt x="13621" y="15809"/>
                </a:lnTo>
                <a:lnTo>
                  <a:pt x="14591" y="16536"/>
                </a:lnTo>
                <a:lnTo>
                  <a:pt x="15528" y="17215"/>
                </a:lnTo>
                <a:lnTo>
                  <a:pt x="17165" y="18399"/>
                </a:lnTo>
                <a:lnTo>
                  <a:pt x="18453" y="19306"/>
                </a:lnTo>
                <a:lnTo>
                  <a:pt x="19295" y="19889"/>
                </a:lnTo>
                <a:lnTo>
                  <a:pt x="19597" y="20094"/>
                </a:lnTo>
                <a:lnTo>
                  <a:pt x="20010" y="19931"/>
                </a:lnTo>
                <a:lnTo>
                  <a:pt x="21123" y="19469"/>
                </a:lnTo>
                <a:lnTo>
                  <a:pt x="22839" y="18742"/>
                </a:lnTo>
                <a:lnTo>
                  <a:pt x="25065" y="17786"/>
                </a:lnTo>
                <a:lnTo>
                  <a:pt x="26320" y="17239"/>
                </a:lnTo>
                <a:lnTo>
                  <a:pt x="27639" y="16657"/>
                </a:lnTo>
                <a:lnTo>
                  <a:pt x="29038" y="16032"/>
                </a:lnTo>
                <a:lnTo>
                  <a:pt x="30500" y="15371"/>
                </a:lnTo>
                <a:lnTo>
                  <a:pt x="31978" y="14692"/>
                </a:lnTo>
                <a:lnTo>
                  <a:pt x="33488" y="13983"/>
                </a:lnTo>
                <a:lnTo>
                  <a:pt x="34998" y="13262"/>
                </a:lnTo>
                <a:lnTo>
                  <a:pt x="36492" y="12529"/>
                </a:lnTo>
                <a:lnTo>
                  <a:pt x="37986" y="11790"/>
                </a:lnTo>
                <a:lnTo>
                  <a:pt x="39432" y="11045"/>
                </a:lnTo>
                <a:lnTo>
                  <a:pt x="40132" y="10672"/>
                </a:lnTo>
                <a:lnTo>
                  <a:pt x="40815" y="10306"/>
                </a:lnTo>
                <a:lnTo>
                  <a:pt x="41498" y="9939"/>
                </a:lnTo>
                <a:lnTo>
                  <a:pt x="42150" y="9573"/>
                </a:lnTo>
                <a:lnTo>
                  <a:pt x="42786" y="9206"/>
                </a:lnTo>
                <a:lnTo>
                  <a:pt x="43406" y="8852"/>
                </a:lnTo>
                <a:lnTo>
                  <a:pt x="43994" y="8497"/>
                </a:lnTo>
                <a:lnTo>
                  <a:pt x="44566" y="8143"/>
                </a:lnTo>
                <a:lnTo>
                  <a:pt x="45090" y="7800"/>
                </a:lnTo>
                <a:lnTo>
                  <a:pt x="45599" y="7464"/>
                </a:lnTo>
                <a:lnTo>
                  <a:pt x="46092" y="7133"/>
                </a:lnTo>
                <a:lnTo>
                  <a:pt x="46537" y="6809"/>
                </a:lnTo>
                <a:lnTo>
                  <a:pt x="46950" y="6490"/>
                </a:lnTo>
                <a:lnTo>
                  <a:pt x="47315" y="6184"/>
                </a:lnTo>
                <a:lnTo>
                  <a:pt x="47649" y="5883"/>
                </a:lnTo>
                <a:lnTo>
                  <a:pt x="47951" y="5595"/>
                </a:lnTo>
                <a:lnTo>
                  <a:pt x="48206" y="5318"/>
                </a:lnTo>
                <a:lnTo>
                  <a:pt x="48428" y="5048"/>
                </a:lnTo>
                <a:lnTo>
                  <a:pt x="48587" y="4790"/>
                </a:lnTo>
                <a:lnTo>
                  <a:pt x="48651" y="4670"/>
                </a:lnTo>
                <a:lnTo>
                  <a:pt x="48714" y="4549"/>
                </a:lnTo>
                <a:lnTo>
                  <a:pt x="48746" y="4429"/>
                </a:lnTo>
                <a:lnTo>
                  <a:pt x="48778" y="4315"/>
                </a:lnTo>
                <a:lnTo>
                  <a:pt x="48794" y="4207"/>
                </a:lnTo>
                <a:lnTo>
                  <a:pt x="48809" y="4099"/>
                </a:lnTo>
                <a:lnTo>
                  <a:pt x="48794" y="3997"/>
                </a:lnTo>
                <a:lnTo>
                  <a:pt x="48778" y="3894"/>
                </a:lnTo>
                <a:lnTo>
                  <a:pt x="48730" y="3798"/>
                </a:lnTo>
                <a:lnTo>
                  <a:pt x="48682" y="3708"/>
                </a:lnTo>
                <a:lnTo>
                  <a:pt x="48619" y="3618"/>
                </a:lnTo>
                <a:lnTo>
                  <a:pt x="48539" y="3534"/>
                </a:lnTo>
                <a:lnTo>
                  <a:pt x="48460" y="3450"/>
                </a:lnTo>
                <a:lnTo>
                  <a:pt x="48349" y="3372"/>
                </a:lnTo>
                <a:lnTo>
                  <a:pt x="48221" y="3300"/>
                </a:lnTo>
                <a:lnTo>
                  <a:pt x="48094" y="3234"/>
                </a:lnTo>
                <a:lnTo>
                  <a:pt x="47935" y="3167"/>
                </a:lnTo>
                <a:lnTo>
                  <a:pt x="47761" y="3107"/>
                </a:lnTo>
                <a:lnTo>
                  <a:pt x="47411" y="2999"/>
                </a:lnTo>
                <a:lnTo>
                  <a:pt x="47029" y="2897"/>
                </a:lnTo>
                <a:lnTo>
                  <a:pt x="46648" y="2813"/>
                </a:lnTo>
                <a:lnTo>
                  <a:pt x="46251" y="2741"/>
                </a:lnTo>
                <a:lnTo>
                  <a:pt x="45822" y="2681"/>
                </a:lnTo>
                <a:lnTo>
                  <a:pt x="45408" y="2633"/>
                </a:lnTo>
                <a:lnTo>
                  <a:pt x="44963" y="2591"/>
                </a:lnTo>
                <a:lnTo>
                  <a:pt x="44518" y="2561"/>
                </a:lnTo>
                <a:lnTo>
                  <a:pt x="44057" y="2543"/>
                </a:lnTo>
                <a:lnTo>
                  <a:pt x="43581" y="2537"/>
                </a:lnTo>
                <a:lnTo>
                  <a:pt x="43104" y="2537"/>
                </a:lnTo>
                <a:lnTo>
                  <a:pt x="42611" y="2543"/>
                </a:lnTo>
                <a:lnTo>
                  <a:pt x="42118" y="2561"/>
                </a:lnTo>
                <a:lnTo>
                  <a:pt x="41626" y="2591"/>
                </a:lnTo>
                <a:lnTo>
                  <a:pt x="41117" y="2627"/>
                </a:lnTo>
                <a:lnTo>
                  <a:pt x="40593" y="2669"/>
                </a:lnTo>
                <a:lnTo>
                  <a:pt x="40084" y="2717"/>
                </a:lnTo>
                <a:lnTo>
                  <a:pt x="39559" y="2777"/>
                </a:lnTo>
                <a:lnTo>
                  <a:pt x="39035" y="2837"/>
                </a:lnTo>
                <a:lnTo>
                  <a:pt x="38495" y="2909"/>
                </a:lnTo>
                <a:lnTo>
                  <a:pt x="37970" y="2987"/>
                </a:lnTo>
                <a:lnTo>
                  <a:pt x="37430" y="3065"/>
                </a:lnTo>
                <a:lnTo>
                  <a:pt x="36905" y="3155"/>
                </a:lnTo>
                <a:lnTo>
                  <a:pt x="36365" y="3246"/>
                </a:lnTo>
                <a:lnTo>
                  <a:pt x="35824" y="3342"/>
                </a:lnTo>
                <a:lnTo>
                  <a:pt x="35300" y="3444"/>
                </a:lnTo>
                <a:lnTo>
                  <a:pt x="34235" y="3660"/>
                </a:lnTo>
                <a:lnTo>
                  <a:pt x="33186" y="3882"/>
                </a:lnTo>
                <a:lnTo>
                  <a:pt x="32137" y="4123"/>
                </a:lnTo>
                <a:lnTo>
                  <a:pt x="31136" y="4363"/>
                </a:lnTo>
                <a:lnTo>
                  <a:pt x="30150" y="4609"/>
                </a:lnTo>
                <a:lnTo>
                  <a:pt x="29197" y="4862"/>
                </a:lnTo>
                <a:lnTo>
                  <a:pt x="28275" y="5108"/>
                </a:lnTo>
                <a:lnTo>
                  <a:pt x="27401" y="5355"/>
                </a:lnTo>
                <a:lnTo>
                  <a:pt x="26574" y="5589"/>
                </a:lnTo>
                <a:lnTo>
                  <a:pt x="25812" y="5817"/>
                </a:lnTo>
                <a:lnTo>
                  <a:pt x="25096" y="6034"/>
                </a:lnTo>
                <a:lnTo>
                  <a:pt x="23873" y="6424"/>
                </a:lnTo>
                <a:lnTo>
                  <a:pt x="22935" y="6724"/>
                </a:lnTo>
                <a:lnTo>
                  <a:pt x="22347" y="6923"/>
                </a:lnTo>
                <a:lnTo>
                  <a:pt x="22140" y="6995"/>
                </a:lnTo>
                <a:lnTo>
                  <a:pt x="22077" y="6893"/>
                </a:lnTo>
                <a:lnTo>
                  <a:pt x="21854" y="6616"/>
                </a:lnTo>
                <a:lnTo>
                  <a:pt x="21473" y="6196"/>
                </a:lnTo>
                <a:lnTo>
                  <a:pt x="21218" y="5937"/>
                </a:lnTo>
                <a:lnTo>
                  <a:pt x="20932" y="5649"/>
                </a:lnTo>
                <a:lnTo>
                  <a:pt x="20614" y="5343"/>
                </a:lnTo>
                <a:lnTo>
                  <a:pt x="20249" y="5012"/>
                </a:lnTo>
                <a:lnTo>
                  <a:pt x="19851" y="4676"/>
                </a:lnTo>
                <a:lnTo>
                  <a:pt x="19406" y="4321"/>
                </a:lnTo>
                <a:lnTo>
                  <a:pt x="18930" y="3955"/>
                </a:lnTo>
                <a:lnTo>
                  <a:pt x="18405" y="3588"/>
                </a:lnTo>
                <a:lnTo>
                  <a:pt x="17849" y="3222"/>
                </a:lnTo>
                <a:lnTo>
                  <a:pt x="17547" y="3041"/>
                </a:lnTo>
                <a:lnTo>
                  <a:pt x="17245" y="2855"/>
                </a:lnTo>
                <a:lnTo>
                  <a:pt x="16927" y="2675"/>
                </a:lnTo>
                <a:lnTo>
                  <a:pt x="16609" y="2500"/>
                </a:lnTo>
                <a:lnTo>
                  <a:pt x="16275" y="2320"/>
                </a:lnTo>
                <a:lnTo>
                  <a:pt x="15926" y="2152"/>
                </a:lnTo>
                <a:lnTo>
                  <a:pt x="15576" y="1978"/>
                </a:lnTo>
                <a:lnTo>
                  <a:pt x="15211" y="1816"/>
                </a:lnTo>
                <a:lnTo>
                  <a:pt x="14829" y="1653"/>
                </a:lnTo>
                <a:lnTo>
                  <a:pt x="14448" y="1497"/>
                </a:lnTo>
                <a:lnTo>
                  <a:pt x="14050" y="1347"/>
                </a:lnTo>
                <a:lnTo>
                  <a:pt x="13637" y="1197"/>
                </a:lnTo>
                <a:lnTo>
                  <a:pt x="13224" y="1058"/>
                </a:lnTo>
                <a:lnTo>
                  <a:pt x="12795" y="926"/>
                </a:lnTo>
                <a:lnTo>
                  <a:pt x="12350" y="800"/>
                </a:lnTo>
                <a:lnTo>
                  <a:pt x="11905" y="680"/>
                </a:lnTo>
                <a:lnTo>
                  <a:pt x="11444" y="572"/>
                </a:lnTo>
                <a:lnTo>
                  <a:pt x="10983" y="470"/>
                </a:lnTo>
                <a:lnTo>
                  <a:pt x="10490" y="373"/>
                </a:lnTo>
                <a:lnTo>
                  <a:pt x="10013" y="289"/>
                </a:lnTo>
                <a:lnTo>
                  <a:pt x="9505" y="217"/>
                </a:lnTo>
                <a:lnTo>
                  <a:pt x="8996" y="151"/>
                </a:lnTo>
                <a:lnTo>
                  <a:pt x="8472" y="97"/>
                </a:lnTo>
                <a:lnTo>
                  <a:pt x="7931" y="55"/>
                </a:lnTo>
                <a:lnTo>
                  <a:pt x="7391" y="25"/>
                </a:lnTo>
                <a:lnTo>
                  <a:pt x="6835" y="7"/>
                </a:lnTo>
                <a:lnTo>
                  <a:pt x="6278" y="1"/>
                </a:lnTo>
                <a:close/>
              </a:path>
            </a:pathLst>
          </a:custGeom>
          <a:solidFill>
            <a:srgbClr val="EC6B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3" name="Google Shape;13;p2"/>
          <p:cNvGrpSpPr/>
          <p:nvPr/>
        </p:nvGrpSpPr>
        <p:grpSpPr>
          <a:xfrm>
            <a:off x="7244599" y="3724248"/>
            <a:ext cx="2091923" cy="1688986"/>
            <a:chOff x="6762751" y="3335150"/>
            <a:chExt cx="2574041" cy="2078241"/>
          </a:xfrm>
        </p:grpSpPr>
        <p:sp>
          <p:nvSpPr>
            <p:cNvPr id="14" name="Google Shape;14;p2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" name="Google Shape;25;p2"/>
          <p:cNvSpPr/>
          <p:nvPr/>
        </p:nvSpPr>
        <p:spPr>
          <a:xfrm>
            <a:off x="4407242" y="3724352"/>
            <a:ext cx="633317" cy="6270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6" name="Google Shape;26;p2"/>
          <p:cNvGrpSpPr/>
          <p:nvPr/>
        </p:nvGrpSpPr>
        <p:grpSpPr>
          <a:xfrm>
            <a:off x="6105065" y="4352285"/>
            <a:ext cx="441715" cy="432905"/>
            <a:chOff x="-13144872" y="3615925"/>
            <a:chExt cx="441715" cy="380375"/>
          </a:xfrm>
        </p:grpSpPr>
        <p:sp>
          <p:nvSpPr>
            <p:cNvPr id="27" name="Google Shape;27;p2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" name="Google Shape;31;p2"/>
          <p:cNvGrpSpPr/>
          <p:nvPr/>
        </p:nvGrpSpPr>
        <p:grpSpPr>
          <a:xfrm>
            <a:off x="-691729" y="-520425"/>
            <a:ext cx="1615363" cy="1560622"/>
            <a:chOff x="-2210634" y="3673918"/>
            <a:chExt cx="1879641" cy="2248735"/>
          </a:xfrm>
        </p:grpSpPr>
        <p:sp>
          <p:nvSpPr>
            <p:cNvPr id="32" name="Google Shape;32;p2"/>
            <p:cNvSpPr/>
            <p:nvPr/>
          </p:nvSpPr>
          <p:spPr>
            <a:xfrm rot="10800000">
              <a:off x="-1850953" y="4088068"/>
              <a:ext cx="1175316" cy="1439529"/>
            </a:xfrm>
            <a:custGeom>
              <a:avLst/>
              <a:gdLst/>
              <a:ahLst/>
              <a:cxnLst/>
              <a:rect l="l" t="t" r="r" b="b"/>
              <a:pathLst>
                <a:path w="46195" h="229042" extrusionOk="0">
                  <a:moveTo>
                    <a:pt x="23101" y="1"/>
                  </a:moveTo>
                  <a:lnTo>
                    <a:pt x="22503" y="37"/>
                  </a:lnTo>
                  <a:lnTo>
                    <a:pt x="21912" y="182"/>
                  </a:lnTo>
                  <a:lnTo>
                    <a:pt x="21321" y="362"/>
                  </a:lnTo>
                  <a:lnTo>
                    <a:pt x="20738" y="616"/>
                  </a:lnTo>
                  <a:lnTo>
                    <a:pt x="20162" y="941"/>
                  </a:lnTo>
                  <a:lnTo>
                    <a:pt x="19585" y="1339"/>
                  </a:lnTo>
                  <a:lnTo>
                    <a:pt x="19009" y="1809"/>
                  </a:lnTo>
                  <a:lnTo>
                    <a:pt x="18448" y="2352"/>
                  </a:lnTo>
                  <a:lnTo>
                    <a:pt x="17886" y="2930"/>
                  </a:lnTo>
                  <a:lnTo>
                    <a:pt x="17324" y="3617"/>
                  </a:lnTo>
                  <a:lnTo>
                    <a:pt x="16777" y="4377"/>
                  </a:lnTo>
                  <a:lnTo>
                    <a:pt x="16230" y="5173"/>
                  </a:lnTo>
                  <a:lnTo>
                    <a:pt x="15690" y="6041"/>
                  </a:lnTo>
                  <a:lnTo>
                    <a:pt x="15158" y="6981"/>
                  </a:lnTo>
                  <a:lnTo>
                    <a:pt x="14633" y="7957"/>
                  </a:lnTo>
                  <a:lnTo>
                    <a:pt x="14107" y="9006"/>
                  </a:lnTo>
                  <a:lnTo>
                    <a:pt x="13597" y="10127"/>
                  </a:lnTo>
                  <a:lnTo>
                    <a:pt x="13086" y="11321"/>
                  </a:lnTo>
                  <a:lnTo>
                    <a:pt x="12583" y="12550"/>
                  </a:lnTo>
                  <a:lnTo>
                    <a:pt x="12087" y="13852"/>
                  </a:lnTo>
                  <a:lnTo>
                    <a:pt x="11606" y="15191"/>
                  </a:lnTo>
                  <a:lnTo>
                    <a:pt x="11124" y="16601"/>
                  </a:lnTo>
                  <a:lnTo>
                    <a:pt x="10650" y="18048"/>
                  </a:lnTo>
                  <a:lnTo>
                    <a:pt x="10183" y="19567"/>
                  </a:lnTo>
                  <a:lnTo>
                    <a:pt x="9731" y="21158"/>
                  </a:lnTo>
                  <a:lnTo>
                    <a:pt x="9279" y="22749"/>
                  </a:lnTo>
                  <a:lnTo>
                    <a:pt x="8841" y="24449"/>
                  </a:lnTo>
                  <a:lnTo>
                    <a:pt x="8411" y="26149"/>
                  </a:lnTo>
                  <a:lnTo>
                    <a:pt x="7988" y="27957"/>
                  </a:lnTo>
                  <a:lnTo>
                    <a:pt x="7572" y="29766"/>
                  </a:lnTo>
                  <a:lnTo>
                    <a:pt x="7163" y="31646"/>
                  </a:lnTo>
                  <a:lnTo>
                    <a:pt x="6769" y="33563"/>
                  </a:lnTo>
                  <a:lnTo>
                    <a:pt x="6383" y="35516"/>
                  </a:lnTo>
                  <a:lnTo>
                    <a:pt x="6004" y="37541"/>
                  </a:lnTo>
                  <a:lnTo>
                    <a:pt x="5632" y="39603"/>
                  </a:lnTo>
                  <a:lnTo>
                    <a:pt x="5274" y="41701"/>
                  </a:lnTo>
                  <a:lnTo>
                    <a:pt x="4931" y="43834"/>
                  </a:lnTo>
                  <a:lnTo>
                    <a:pt x="4588" y="46004"/>
                  </a:lnTo>
                  <a:lnTo>
                    <a:pt x="4267" y="48247"/>
                  </a:lnTo>
                  <a:lnTo>
                    <a:pt x="3947" y="50489"/>
                  </a:lnTo>
                  <a:lnTo>
                    <a:pt x="3640" y="52804"/>
                  </a:lnTo>
                  <a:lnTo>
                    <a:pt x="3348" y="55154"/>
                  </a:lnTo>
                  <a:lnTo>
                    <a:pt x="3064" y="57541"/>
                  </a:lnTo>
                  <a:lnTo>
                    <a:pt x="2787" y="59964"/>
                  </a:lnTo>
                  <a:lnTo>
                    <a:pt x="2531" y="62388"/>
                  </a:lnTo>
                  <a:lnTo>
                    <a:pt x="2283" y="64883"/>
                  </a:lnTo>
                  <a:lnTo>
                    <a:pt x="2043" y="67415"/>
                  </a:lnTo>
                  <a:lnTo>
                    <a:pt x="1817" y="69946"/>
                  </a:lnTo>
                  <a:lnTo>
                    <a:pt x="1605" y="72550"/>
                  </a:lnTo>
                  <a:lnTo>
                    <a:pt x="1401" y="75154"/>
                  </a:lnTo>
                  <a:lnTo>
                    <a:pt x="1218" y="77794"/>
                  </a:lnTo>
                  <a:lnTo>
                    <a:pt x="1043" y="80471"/>
                  </a:lnTo>
                  <a:lnTo>
                    <a:pt x="876" y="83183"/>
                  </a:lnTo>
                  <a:lnTo>
                    <a:pt x="730" y="85932"/>
                  </a:lnTo>
                  <a:lnTo>
                    <a:pt x="591" y="88681"/>
                  </a:lnTo>
                  <a:lnTo>
                    <a:pt x="474" y="91465"/>
                  </a:lnTo>
                  <a:lnTo>
                    <a:pt x="365" y="94250"/>
                  </a:lnTo>
                  <a:lnTo>
                    <a:pt x="270" y="97107"/>
                  </a:lnTo>
                  <a:lnTo>
                    <a:pt x="190" y="99964"/>
                  </a:lnTo>
                  <a:lnTo>
                    <a:pt x="124" y="102822"/>
                  </a:lnTo>
                  <a:lnTo>
                    <a:pt x="73" y="105715"/>
                  </a:lnTo>
                  <a:lnTo>
                    <a:pt x="30" y="108644"/>
                  </a:lnTo>
                  <a:lnTo>
                    <a:pt x="8" y="111574"/>
                  </a:lnTo>
                  <a:lnTo>
                    <a:pt x="0" y="114539"/>
                  </a:lnTo>
                  <a:lnTo>
                    <a:pt x="8" y="117505"/>
                  </a:lnTo>
                  <a:lnTo>
                    <a:pt x="30" y="120435"/>
                  </a:lnTo>
                  <a:lnTo>
                    <a:pt x="73" y="123364"/>
                  </a:lnTo>
                  <a:lnTo>
                    <a:pt x="124" y="126257"/>
                  </a:lnTo>
                  <a:lnTo>
                    <a:pt x="190" y="129114"/>
                  </a:lnTo>
                  <a:lnTo>
                    <a:pt x="270" y="131972"/>
                  </a:lnTo>
                  <a:lnTo>
                    <a:pt x="365" y="134793"/>
                  </a:lnTo>
                  <a:lnTo>
                    <a:pt x="474" y="137613"/>
                  </a:lnTo>
                  <a:lnTo>
                    <a:pt x="591" y="140398"/>
                  </a:lnTo>
                  <a:lnTo>
                    <a:pt x="730" y="143147"/>
                  </a:lnTo>
                  <a:lnTo>
                    <a:pt x="876" y="145896"/>
                  </a:lnTo>
                  <a:lnTo>
                    <a:pt x="1043" y="148608"/>
                  </a:lnTo>
                  <a:lnTo>
                    <a:pt x="1218" y="151284"/>
                  </a:lnTo>
                  <a:lnTo>
                    <a:pt x="1401" y="153924"/>
                  </a:lnTo>
                  <a:lnTo>
                    <a:pt x="1605" y="156528"/>
                  </a:lnTo>
                  <a:lnTo>
                    <a:pt x="1817" y="159096"/>
                  </a:lnTo>
                  <a:lnTo>
                    <a:pt x="2043" y="161664"/>
                  </a:lnTo>
                  <a:lnTo>
                    <a:pt x="2283" y="164196"/>
                  </a:lnTo>
                  <a:lnTo>
                    <a:pt x="2531" y="166655"/>
                  </a:lnTo>
                  <a:lnTo>
                    <a:pt x="2787" y="169114"/>
                  </a:lnTo>
                  <a:lnTo>
                    <a:pt x="3064" y="171537"/>
                  </a:lnTo>
                  <a:lnTo>
                    <a:pt x="3348" y="173924"/>
                  </a:lnTo>
                  <a:lnTo>
                    <a:pt x="3640" y="176275"/>
                  </a:lnTo>
                  <a:lnTo>
                    <a:pt x="3947" y="178554"/>
                  </a:lnTo>
                  <a:lnTo>
                    <a:pt x="4267" y="180832"/>
                  </a:lnTo>
                  <a:lnTo>
                    <a:pt x="4588" y="183075"/>
                  </a:lnTo>
                  <a:lnTo>
                    <a:pt x="4931" y="185244"/>
                  </a:lnTo>
                  <a:lnTo>
                    <a:pt x="5274" y="187378"/>
                  </a:lnTo>
                  <a:lnTo>
                    <a:pt x="5632" y="189476"/>
                  </a:lnTo>
                  <a:lnTo>
                    <a:pt x="6004" y="191537"/>
                  </a:lnTo>
                  <a:lnTo>
                    <a:pt x="6383" y="193563"/>
                  </a:lnTo>
                  <a:lnTo>
                    <a:pt x="6769" y="195516"/>
                  </a:lnTo>
                  <a:lnTo>
                    <a:pt x="7163" y="197433"/>
                  </a:lnTo>
                  <a:lnTo>
                    <a:pt x="7572" y="199313"/>
                  </a:lnTo>
                  <a:lnTo>
                    <a:pt x="7988" y="201121"/>
                  </a:lnTo>
                  <a:lnTo>
                    <a:pt x="8411" y="202894"/>
                  </a:lnTo>
                  <a:lnTo>
                    <a:pt x="8841" y="204630"/>
                  </a:lnTo>
                  <a:lnTo>
                    <a:pt x="9279" y="206293"/>
                  </a:lnTo>
                  <a:lnTo>
                    <a:pt x="9731" y="207921"/>
                  </a:lnTo>
                  <a:lnTo>
                    <a:pt x="10183" y="209512"/>
                  </a:lnTo>
                  <a:lnTo>
                    <a:pt x="10650" y="211031"/>
                  </a:lnTo>
                  <a:lnTo>
                    <a:pt x="11124" y="212478"/>
                  </a:lnTo>
                  <a:lnTo>
                    <a:pt x="11606" y="213888"/>
                  </a:lnTo>
                  <a:lnTo>
                    <a:pt x="12087" y="215226"/>
                  </a:lnTo>
                  <a:lnTo>
                    <a:pt x="12583" y="216528"/>
                  </a:lnTo>
                  <a:lnTo>
                    <a:pt x="13086" y="217758"/>
                  </a:lnTo>
                  <a:lnTo>
                    <a:pt x="13597" y="218951"/>
                  </a:lnTo>
                  <a:lnTo>
                    <a:pt x="14107" y="220073"/>
                  </a:lnTo>
                  <a:lnTo>
                    <a:pt x="14633" y="221121"/>
                  </a:lnTo>
                  <a:lnTo>
                    <a:pt x="15158" y="222098"/>
                  </a:lnTo>
                  <a:lnTo>
                    <a:pt x="15690" y="223038"/>
                  </a:lnTo>
                  <a:lnTo>
                    <a:pt x="16230" y="223906"/>
                  </a:lnTo>
                  <a:lnTo>
                    <a:pt x="16777" y="224702"/>
                  </a:lnTo>
                  <a:lnTo>
                    <a:pt x="17324" y="225461"/>
                  </a:lnTo>
                  <a:lnTo>
                    <a:pt x="17886" y="226112"/>
                  </a:lnTo>
                  <a:lnTo>
                    <a:pt x="18448" y="226727"/>
                  </a:lnTo>
                  <a:lnTo>
                    <a:pt x="19009" y="227270"/>
                  </a:lnTo>
                  <a:lnTo>
                    <a:pt x="19585" y="227740"/>
                  </a:lnTo>
                  <a:lnTo>
                    <a:pt x="20162" y="228138"/>
                  </a:lnTo>
                  <a:lnTo>
                    <a:pt x="20738" y="228463"/>
                  </a:lnTo>
                  <a:lnTo>
                    <a:pt x="21321" y="228716"/>
                  </a:lnTo>
                  <a:lnTo>
                    <a:pt x="21912" y="228897"/>
                  </a:lnTo>
                  <a:lnTo>
                    <a:pt x="22503" y="229006"/>
                  </a:lnTo>
                  <a:lnTo>
                    <a:pt x="23101" y="229042"/>
                  </a:lnTo>
                  <a:lnTo>
                    <a:pt x="23699" y="229006"/>
                  </a:lnTo>
                  <a:lnTo>
                    <a:pt x="24290" y="228897"/>
                  </a:lnTo>
                  <a:lnTo>
                    <a:pt x="24874" y="228716"/>
                  </a:lnTo>
                  <a:lnTo>
                    <a:pt x="25465" y="228463"/>
                  </a:lnTo>
                  <a:lnTo>
                    <a:pt x="26041" y="228138"/>
                  </a:lnTo>
                  <a:lnTo>
                    <a:pt x="26617" y="227740"/>
                  </a:lnTo>
                  <a:lnTo>
                    <a:pt x="27186" y="227270"/>
                  </a:lnTo>
                  <a:lnTo>
                    <a:pt x="27755" y="226727"/>
                  </a:lnTo>
                  <a:lnTo>
                    <a:pt x="28317" y="226112"/>
                  </a:lnTo>
                  <a:lnTo>
                    <a:pt x="28871" y="225461"/>
                  </a:lnTo>
                  <a:lnTo>
                    <a:pt x="29425" y="224702"/>
                  </a:lnTo>
                  <a:lnTo>
                    <a:pt x="29965" y="223906"/>
                  </a:lnTo>
                  <a:lnTo>
                    <a:pt x="30505" y="223038"/>
                  </a:lnTo>
                  <a:lnTo>
                    <a:pt x="31045" y="222098"/>
                  </a:lnTo>
                  <a:lnTo>
                    <a:pt x="31570" y="221121"/>
                  </a:lnTo>
                  <a:lnTo>
                    <a:pt x="32088" y="220073"/>
                  </a:lnTo>
                  <a:lnTo>
                    <a:pt x="32606" y="218951"/>
                  </a:lnTo>
                  <a:lnTo>
                    <a:pt x="33116" y="217758"/>
                  </a:lnTo>
                  <a:lnTo>
                    <a:pt x="33612" y="216528"/>
                  </a:lnTo>
                  <a:lnTo>
                    <a:pt x="34108" y="215226"/>
                  </a:lnTo>
                  <a:lnTo>
                    <a:pt x="34597" y="213888"/>
                  </a:lnTo>
                  <a:lnTo>
                    <a:pt x="35078" y="212478"/>
                  </a:lnTo>
                  <a:lnTo>
                    <a:pt x="35553" y="211031"/>
                  </a:lnTo>
                  <a:lnTo>
                    <a:pt x="36012" y="209512"/>
                  </a:lnTo>
                  <a:lnTo>
                    <a:pt x="36472" y="207921"/>
                  </a:lnTo>
                  <a:lnTo>
                    <a:pt x="36917" y="206293"/>
                  </a:lnTo>
                  <a:lnTo>
                    <a:pt x="37362" y="204630"/>
                  </a:lnTo>
                  <a:lnTo>
                    <a:pt x="37792" y="202894"/>
                  </a:lnTo>
                  <a:lnTo>
                    <a:pt x="38215" y="201121"/>
                  </a:lnTo>
                  <a:lnTo>
                    <a:pt x="38631" y="199313"/>
                  </a:lnTo>
                  <a:lnTo>
                    <a:pt x="39039" y="197433"/>
                  </a:lnTo>
                  <a:lnTo>
                    <a:pt x="39433" y="195516"/>
                  </a:lnTo>
                  <a:lnTo>
                    <a:pt x="39820" y="193563"/>
                  </a:lnTo>
                  <a:lnTo>
                    <a:pt x="40199" y="191537"/>
                  </a:lnTo>
                  <a:lnTo>
                    <a:pt x="40564" y="189476"/>
                  </a:lnTo>
                  <a:lnTo>
                    <a:pt x="40921" y="187378"/>
                  </a:lnTo>
                  <a:lnTo>
                    <a:pt x="41271" y="185244"/>
                  </a:lnTo>
                  <a:lnTo>
                    <a:pt x="41607" y="183075"/>
                  </a:lnTo>
                  <a:lnTo>
                    <a:pt x="41935" y="180832"/>
                  </a:lnTo>
                  <a:lnTo>
                    <a:pt x="42256" y="178554"/>
                  </a:lnTo>
                  <a:lnTo>
                    <a:pt x="42555" y="176275"/>
                  </a:lnTo>
                  <a:lnTo>
                    <a:pt x="42854" y="173924"/>
                  </a:lnTo>
                  <a:lnTo>
                    <a:pt x="43139" y="171537"/>
                  </a:lnTo>
                  <a:lnTo>
                    <a:pt x="43409" y="169114"/>
                  </a:lnTo>
                  <a:lnTo>
                    <a:pt x="43671" y="166655"/>
                  </a:lnTo>
                  <a:lnTo>
                    <a:pt x="43919" y="164196"/>
                  </a:lnTo>
                  <a:lnTo>
                    <a:pt x="44160" y="161664"/>
                  </a:lnTo>
                  <a:lnTo>
                    <a:pt x="44386" y="159096"/>
                  </a:lnTo>
                  <a:lnTo>
                    <a:pt x="44597" y="156528"/>
                  </a:lnTo>
                  <a:lnTo>
                    <a:pt x="44794" y="153924"/>
                  </a:lnTo>
                  <a:lnTo>
                    <a:pt x="44984" y="151284"/>
                  </a:lnTo>
                  <a:lnTo>
                    <a:pt x="45159" y="148608"/>
                  </a:lnTo>
                  <a:lnTo>
                    <a:pt x="45320" y="145896"/>
                  </a:lnTo>
                  <a:lnTo>
                    <a:pt x="45473" y="143147"/>
                  </a:lnTo>
                  <a:lnTo>
                    <a:pt x="45604" y="140398"/>
                  </a:lnTo>
                  <a:lnTo>
                    <a:pt x="45728" y="137613"/>
                  </a:lnTo>
                  <a:lnTo>
                    <a:pt x="45838" y="134793"/>
                  </a:lnTo>
                  <a:lnTo>
                    <a:pt x="45932" y="131972"/>
                  </a:lnTo>
                  <a:lnTo>
                    <a:pt x="46013" y="129114"/>
                  </a:lnTo>
                  <a:lnTo>
                    <a:pt x="46078" y="126257"/>
                  </a:lnTo>
                  <a:lnTo>
                    <a:pt x="46129" y="123364"/>
                  </a:lnTo>
                  <a:lnTo>
                    <a:pt x="46166" y="120435"/>
                  </a:lnTo>
                  <a:lnTo>
                    <a:pt x="46188" y="117505"/>
                  </a:lnTo>
                  <a:lnTo>
                    <a:pt x="46195" y="114539"/>
                  </a:lnTo>
                  <a:lnTo>
                    <a:pt x="46188" y="111574"/>
                  </a:lnTo>
                  <a:lnTo>
                    <a:pt x="46166" y="108644"/>
                  </a:lnTo>
                  <a:lnTo>
                    <a:pt x="46129" y="105715"/>
                  </a:lnTo>
                  <a:lnTo>
                    <a:pt x="46078" y="102822"/>
                  </a:lnTo>
                  <a:lnTo>
                    <a:pt x="46013" y="99964"/>
                  </a:lnTo>
                  <a:lnTo>
                    <a:pt x="45932" y="97107"/>
                  </a:lnTo>
                  <a:lnTo>
                    <a:pt x="45838" y="94250"/>
                  </a:lnTo>
                  <a:lnTo>
                    <a:pt x="45728" y="91465"/>
                  </a:lnTo>
                  <a:lnTo>
                    <a:pt x="45604" y="88681"/>
                  </a:lnTo>
                  <a:lnTo>
                    <a:pt x="45473" y="85932"/>
                  </a:lnTo>
                  <a:lnTo>
                    <a:pt x="45320" y="83183"/>
                  </a:lnTo>
                  <a:lnTo>
                    <a:pt x="45159" y="80471"/>
                  </a:lnTo>
                  <a:lnTo>
                    <a:pt x="44984" y="77794"/>
                  </a:lnTo>
                  <a:lnTo>
                    <a:pt x="44794" y="75154"/>
                  </a:lnTo>
                  <a:lnTo>
                    <a:pt x="44597" y="72550"/>
                  </a:lnTo>
                  <a:lnTo>
                    <a:pt x="44386" y="69946"/>
                  </a:lnTo>
                  <a:lnTo>
                    <a:pt x="44160" y="67415"/>
                  </a:lnTo>
                  <a:lnTo>
                    <a:pt x="43919" y="64883"/>
                  </a:lnTo>
                  <a:lnTo>
                    <a:pt x="43671" y="62388"/>
                  </a:lnTo>
                  <a:lnTo>
                    <a:pt x="43409" y="59964"/>
                  </a:lnTo>
                  <a:lnTo>
                    <a:pt x="43139" y="57541"/>
                  </a:lnTo>
                  <a:lnTo>
                    <a:pt x="42854" y="55154"/>
                  </a:lnTo>
                  <a:lnTo>
                    <a:pt x="42555" y="52804"/>
                  </a:lnTo>
                  <a:lnTo>
                    <a:pt x="42256" y="50489"/>
                  </a:lnTo>
                  <a:lnTo>
                    <a:pt x="41935" y="48247"/>
                  </a:lnTo>
                  <a:lnTo>
                    <a:pt x="41607" y="46004"/>
                  </a:lnTo>
                  <a:lnTo>
                    <a:pt x="41271" y="43834"/>
                  </a:lnTo>
                  <a:lnTo>
                    <a:pt x="40921" y="41701"/>
                  </a:lnTo>
                  <a:lnTo>
                    <a:pt x="40564" y="39603"/>
                  </a:lnTo>
                  <a:lnTo>
                    <a:pt x="40199" y="37541"/>
                  </a:lnTo>
                  <a:lnTo>
                    <a:pt x="39820" y="35516"/>
                  </a:lnTo>
                  <a:lnTo>
                    <a:pt x="39433" y="33563"/>
                  </a:lnTo>
                  <a:lnTo>
                    <a:pt x="39039" y="31646"/>
                  </a:lnTo>
                  <a:lnTo>
                    <a:pt x="38631" y="29766"/>
                  </a:lnTo>
                  <a:lnTo>
                    <a:pt x="38215" y="27957"/>
                  </a:lnTo>
                  <a:lnTo>
                    <a:pt x="37792" y="26149"/>
                  </a:lnTo>
                  <a:lnTo>
                    <a:pt x="37362" y="24449"/>
                  </a:lnTo>
                  <a:lnTo>
                    <a:pt x="36917" y="22749"/>
                  </a:lnTo>
                  <a:lnTo>
                    <a:pt x="36472" y="21158"/>
                  </a:lnTo>
                  <a:lnTo>
                    <a:pt x="36012" y="19567"/>
                  </a:lnTo>
                  <a:lnTo>
                    <a:pt x="35553" y="18048"/>
                  </a:lnTo>
                  <a:lnTo>
                    <a:pt x="35078" y="16601"/>
                  </a:lnTo>
                  <a:lnTo>
                    <a:pt x="34597" y="15191"/>
                  </a:lnTo>
                  <a:lnTo>
                    <a:pt x="34108" y="13852"/>
                  </a:lnTo>
                  <a:lnTo>
                    <a:pt x="33612" y="12550"/>
                  </a:lnTo>
                  <a:lnTo>
                    <a:pt x="33116" y="11321"/>
                  </a:lnTo>
                  <a:lnTo>
                    <a:pt x="32606" y="10127"/>
                  </a:lnTo>
                  <a:lnTo>
                    <a:pt x="32088" y="9006"/>
                  </a:lnTo>
                  <a:lnTo>
                    <a:pt x="31570" y="7957"/>
                  </a:lnTo>
                  <a:lnTo>
                    <a:pt x="31045" y="6981"/>
                  </a:lnTo>
                  <a:lnTo>
                    <a:pt x="30505" y="6041"/>
                  </a:lnTo>
                  <a:lnTo>
                    <a:pt x="29965" y="5173"/>
                  </a:lnTo>
                  <a:lnTo>
                    <a:pt x="29425" y="4377"/>
                  </a:lnTo>
                  <a:lnTo>
                    <a:pt x="28871" y="3617"/>
                  </a:lnTo>
                  <a:lnTo>
                    <a:pt x="28317" y="2930"/>
                  </a:lnTo>
                  <a:lnTo>
                    <a:pt x="27755" y="2352"/>
                  </a:lnTo>
                  <a:lnTo>
                    <a:pt x="27186" y="1809"/>
                  </a:lnTo>
                  <a:lnTo>
                    <a:pt x="26617" y="1339"/>
                  </a:lnTo>
                  <a:lnTo>
                    <a:pt x="26041" y="941"/>
                  </a:lnTo>
                  <a:lnTo>
                    <a:pt x="25465" y="616"/>
                  </a:lnTo>
                  <a:lnTo>
                    <a:pt x="24874" y="362"/>
                  </a:lnTo>
                  <a:lnTo>
                    <a:pt x="24290" y="182"/>
                  </a:lnTo>
                  <a:lnTo>
                    <a:pt x="23699" y="37"/>
                  </a:lnTo>
                  <a:lnTo>
                    <a:pt x="231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 rot="10800000">
              <a:off x="-1646446" y="3758476"/>
              <a:ext cx="136601" cy="286181"/>
            </a:xfrm>
            <a:custGeom>
              <a:avLst/>
              <a:gdLst/>
              <a:ahLst/>
              <a:cxnLst/>
              <a:rect l="l" t="t" r="r" b="b"/>
              <a:pathLst>
                <a:path w="5369" h="45534" extrusionOk="0">
                  <a:moveTo>
                    <a:pt x="452" y="1"/>
                  </a:moveTo>
                  <a:lnTo>
                    <a:pt x="394" y="73"/>
                  </a:lnTo>
                  <a:lnTo>
                    <a:pt x="336" y="145"/>
                  </a:lnTo>
                  <a:lnTo>
                    <a:pt x="277" y="290"/>
                  </a:lnTo>
                  <a:lnTo>
                    <a:pt x="226" y="435"/>
                  </a:lnTo>
                  <a:lnTo>
                    <a:pt x="190" y="579"/>
                  </a:lnTo>
                  <a:lnTo>
                    <a:pt x="146" y="760"/>
                  </a:lnTo>
                  <a:lnTo>
                    <a:pt x="117" y="941"/>
                  </a:lnTo>
                  <a:lnTo>
                    <a:pt x="88" y="1122"/>
                  </a:lnTo>
                  <a:lnTo>
                    <a:pt x="58" y="1339"/>
                  </a:lnTo>
                  <a:lnTo>
                    <a:pt x="37" y="1556"/>
                  </a:lnTo>
                  <a:lnTo>
                    <a:pt x="22" y="1809"/>
                  </a:lnTo>
                  <a:lnTo>
                    <a:pt x="7" y="2026"/>
                  </a:lnTo>
                  <a:lnTo>
                    <a:pt x="0" y="2279"/>
                  </a:lnTo>
                  <a:lnTo>
                    <a:pt x="0" y="2532"/>
                  </a:lnTo>
                  <a:lnTo>
                    <a:pt x="0" y="2749"/>
                  </a:lnTo>
                  <a:lnTo>
                    <a:pt x="7" y="3002"/>
                  </a:lnTo>
                  <a:lnTo>
                    <a:pt x="22" y="3256"/>
                  </a:lnTo>
                  <a:lnTo>
                    <a:pt x="37" y="3509"/>
                  </a:lnTo>
                  <a:lnTo>
                    <a:pt x="58" y="3726"/>
                  </a:lnTo>
                  <a:lnTo>
                    <a:pt x="4399" y="44160"/>
                  </a:lnTo>
                  <a:lnTo>
                    <a:pt x="4428" y="44413"/>
                  </a:lnTo>
                  <a:lnTo>
                    <a:pt x="4457" y="44594"/>
                  </a:lnTo>
                  <a:lnTo>
                    <a:pt x="4493" y="44774"/>
                  </a:lnTo>
                  <a:lnTo>
                    <a:pt x="4530" y="44955"/>
                  </a:lnTo>
                  <a:lnTo>
                    <a:pt x="4574" y="45100"/>
                  </a:lnTo>
                  <a:lnTo>
                    <a:pt x="4617" y="45245"/>
                  </a:lnTo>
                  <a:lnTo>
                    <a:pt x="4661" y="45353"/>
                  </a:lnTo>
                  <a:lnTo>
                    <a:pt x="4705" y="45425"/>
                  </a:lnTo>
                  <a:lnTo>
                    <a:pt x="4756" y="45498"/>
                  </a:lnTo>
                  <a:lnTo>
                    <a:pt x="4800" y="45534"/>
                  </a:lnTo>
                  <a:lnTo>
                    <a:pt x="4902" y="45534"/>
                  </a:lnTo>
                  <a:lnTo>
                    <a:pt x="4953" y="45498"/>
                  </a:lnTo>
                  <a:lnTo>
                    <a:pt x="5004" y="45425"/>
                  </a:lnTo>
                  <a:lnTo>
                    <a:pt x="5048" y="45353"/>
                  </a:lnTo>
                  <a:lnTo>
                    <a:pt x="5099" y="45208"/>
                  </a:lnTo>
                  <a:lnTo>
                    <a:pt x="5143" y="45100"/>
                  </a:lnTo>
                  <a:lnTo>
                    <a:pt x="5186" y="44955"/>
                  </a:lnTo>
                  <a:lnTo>
                    <a:pt x="5223" y="44774"/>
                  </a:lnTo>
                  <a:lnTo>
                    <a:pt x="5252" y="44594"/>
                  </a:lnTo>
                  <a:lnTo>
                    <a:pt x="5281" y="44377"/>
                  </a:lnTo>
                  <a:lnTo>
                    <a:pt x="5310" y="44160"/>
                  </a:lnTo>
                  <a:lnTo>
                    <a:pt x="5332" y="43943"/>
                  </a:lnTo>
                  <a:lnTo>
                    <a:pt x="5347" y="43726"/>
                  </a:lnTo>
                  <a:lnTo>
                    <a:pt x="5361" y="43472"/>
                  </a:lnTo>
                  <a:lnTo>
                    <a:pt x="5369" y="43255"/>
                  </a:lnTo>
                  <a:lnTo>
                    <a:pt x="5369" y="43002"/>
                  </a:lnTo>
                  <a:lnTo>
                    <a:pt x="5369" y="42749"/>
                  </a:lnTo>
                  <a:lnTo>
                    <a:pt x="5361" y="42496"/>
                  </a:lnTo>
                  <a:lnTo>
                    <a:pt x="5347" y="42243"/>
                  </a:lnTo>
                  <a:lnTo>
                    <a:pt x="5332" y="42026"/>
                  </a:lnTo>
                  <a:lnTo>
                    <a:pt x="5310" y="41773"/>
                  </a:lnTo>
                  <a:lnTo>
                    <a:pt x="970" y="1339"/>
                  </a:lnTo>
                  <a:lnTo>
                    <a:pt x="926" y="1049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26"/>
                  </a:lnTo>
                  <a:lnTo>
                    <a:pt x="715" y="181"/>
                  </a:lnTo>
                  <a:lnTo>
                    <a:pt x="649" y="73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 rot="10800000">
              <a:off x="-1480917" y="3677551"/>
              <a:ext cx="80017" cy="312327"/>
            </a:xfrm>
            <a:custGeom>
              <a:avLst/>
              <a:gdLst/>
              <a:ahLst/>
              <a:cxnLst/>
              <a:rect l="l" t="t" r="r" b="b"/>
              <a:pathLst>
                <a:path w="3145" h="49694" extrusionOk="0">
                  <a:moveTo>
                    <a:pt x="453" y="1"/>
                  </a:moveTo>
                  <a:lnTo>
                    <a:pt x="394" y="37"/>
                  </a:lnTo>
                  <a:lnTo>
                    <a:pt x="343" y="109"/>
                  </a:lnTo>
                  <a:lnTo>
                    <a:pt x="299" y="218"/>
                  </a:lnTo>
                  <a:lnTo>
                    <a:pt x="248" y="326"/>
                  </a:lnTo>
                  <a:lnTo>
                    <a:pt x="212" y="471"/>
                  </a:lnTo>
                  <a:lnTo>
                    <a:pt x="168" y="616"/>
                  </a:lnTo>
                  <a:lnTo>
                    <a:pt x="139" y="796"/>
                  </a:lnTo>
                  <a:lnTo>
                    <a:pt x="102" y="977"/>
                  </a:lnTo>
                  <a:lnTo>
                    <a:pt x="73" y="1194"/>
                  </a:lnTo>
                  <a:lnTo>
                    <a:pt x="51" y="1411"/>
                  </a:lnTo>
                  <a:lnTo>
                    <a:pt x="30" y="1628"/>
                  </a:lnTo>
                  <a:lnTo>
                    <a:pt x="15" y="1881"/>
                  </a:lnTo>
                  <a:lnTo>
                    <a:pt x="8" y="2098"/>
                  </a:lnTo>
                  <a:lnTo>
                    <a:pt x="0" y="2352"/>
                  </a:lnTo>
                  <a:lnTo>
                    <a:pt x="0" y="2605"/>
                  </a:lnTo>
                  <a:lnTo>
                    <a:pt x="0" y="2858"/>
                  </a:lnTo>
                  <a:lnTo>
                    <a:pt x="15" y="3111"/>
                  </a:lnTo>
                  <a:lnTo>
                    <a:pt x="2123" y="47704"/>
                  </a:lnTo>
                  <a:lnTo>
                    <a:pt x="2138" y="47957"/>
                  </a:lnTo>
                  <a:lnTo>
                    <a:pt x="2159" y="48210"/>
                  </a:lnTo>
                  <a:lnTo>
                    <a:pt x="2181" y="48427"/>
                  </a:lnTo>
                  <a:lnTo>
                    <a:pt x="2210" y="48644"/>
                  </a:lnTo>
                  <a:lnTo>
                    <a:pt x="2240" y="48825"/>
                  </a:lnTo>
                  <a:lnTo>
                    <a:pt x="2276" y="49006"/>
                  </a:lnTo>
                  <a:lnTo>
                    <a:pt x="2313" y="49151"/>
                  </a:lnTo>
                  <a:lnTo>
                    <a:pt x="2356" y="49295"/>
                  </a:lnTo>
                  <a:lnTo>
                    <a:pt x="2393" y="49404"/>
                  </a:lnTo>
                  <a:lnTo>
                    <a:pt x="2444" y="49512"/>
                  </a:lnTo>
                  <a:lnTo>
                    <a:pt x="2488" y="49585"/>
                  </a:lnTo>
                  <a:lnTo>
                    <a:pt x="2539" y="49657"/>
                  </a:lnTo>
                  <a:lnTo>
                    <a:pt x="2590" y="49657"/>
                  </a:lnTo>
                  <a:lnTo>
                    <a:pt x="2641" y="49693"/>
                  </a:lnTo>
                  <a:lnTo>
                    <a:pt x="2692" y="49657"/>
                  </a:lnTo>
                  <a:lnTo>
                    <a:pt x="2743" y="49621"/>
                  </a:lnTo>
                  <a:lnTo>
                    <a:pt x="2794" y="49549"/>
                  </a:lnTo>
                  <a:lnTo>
                    <a:pt x="2845" y="49440"/>
                  </a:lnTo>
                  <a:lnTo>
                    <a:pt x="2889" y="49332"/>
                  </a:lnTo>
                  <a:lnTo>
                    <a:pt x="2933" y="49187"/>
                  </a:lnTo>
                  <a:lnTo>
                    <a:pt x="2969" y="49042"/>
                  </a:lnTo>
                  <a:lnTo>
                    <a:pt x="3006" y="48861"/>
                  </a:lnTo>
                  <a:lnTo>
                    <a:pt x="3035" y="48681"/>
                  </a:lnTo>
                  <a:lnTo>
                    <a:pt x="3064" y="48464"/>
                  </a:lnTo>
                  <a:lnTo>
                    <a:pt x="3086" y="48247"/>
                  </a:lnTo>
                  <a:lnTo>
                    <a:pt x="3108" y="48030"/>
                  </a:lnTo>
                  <a:lnTo>
                    <a:pt x="3122" y="47776"/>
                  </a:lnTo>
                  <a:lnTo>
                    <a:pt x="3137" y="47559"/>
                  </a:lnTo>
                  <a:lnTo>
                    <a:pt x="3137" y="47306"/>
                  </a:lnTo>
                  <a:lnTo>
                    <a:pt x="3144" y="47053"/>
                  </a:lnTo>
                  <a:lnTo>
                    <a:pt x="3137" y="46800"/>
                  </a:lnTo>
                  <a:lnTo>
                    <a:pt x="3130" y="46547"/>
                  </a:lnTo>
                  <a:lnTo>
                    <a:pt x="1014" y="1954"/>
                  </a:lnTo>
                  <a:lnTo>
                    <a:pt x="985" y="1520"/>
                  </a:lnTo>
                  <a:lnTo>
                    <a:pt x="941" y="1158"/>
                  </a:lnTo>
                  <a:lnTo>
                    <a:pt x="890" y="796"/>
                  </a:lnTo>
                  <a:lnTo>
                    <a:pt x="832" y="543"/>
                  </a:lnTo>
                  <a:lnTo>
                    <a:pt x="759" y="290"/>
                  </a:lnTo>
                  <a:lnTo>
                    <a:pt x="679" y="145"/>
                  </a:lnTo>
                  <a:lnTo>
                    <a:pt x="598" y="3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 rot="10800000">
              <a:off x="-1813654" y="3850759"/>
              <a:ext cx="146803" cy="273907"/>
            </a:xfrm>
            <a:custGeom>
              <a:avLst/>
              <a:gdLst/>
              <a:ahLst/>
              <a:cxnLst/>
              <a:rect l="l" t="t" r="r" b="b"/>
              <a:pathLst>
                <a:path w="5770" h="43581" extrusionOk="0">
                  <a:moveTo>
                    <a:pt x="511" y="0"/>
                  </a:moveTo>
                  <a:lnTo>
                    <a:pt x="445" y="36"/>
                  </a:lnTo>
                  <a:lnTo>
                    <a:pt x="372" y="109"/>
                  </a:lnTo>
                  <a:lnTo>
                    <a:pt x="306" y="217"/>
                  </a:lnTo>
                  <a:lnTo>
                    <a:pt x="241" y="398"/>
                  </a:lnTo>
                  <a:lnTo>
                    <a:pt x="204" y="543"/>
                  </a:lnTo>
                  <a:lnTo>
                    <a:pt x="160" y="687"/>
                  </a:lnTo>
                  <a:lnTo>
                    <a:pt x="124" y="868"/>
                  </a:lnTo>
                  <a:lnTo>
                    <a:pt x="95" y="1085"/>
                  </a:lnTo>
                  <a:lnTo>
                    <a:pt x="66" y="1266"/>
                  </a:lnTo>
                  <a:lnTo>
                    <a:pt x="44" y="1519"/>
                  </a:lnTo>
                  <a:lnTo>
                    <a:pt x="29" y="1736"/>
                  </a:lnTo>
                  <a:lnTo>
                    <a:pt x="15" y="1953"/>
                  </a:lnTo>
                  <a:lnTo>
                    <a:pt x="0" y="2206"/>
                  </a:lnTo>
                  <a:lnTo>
                    <a:pt x="0" y="2459"/>
                  </a:lnTo>
                  <a:lnTo>
                    <a:pt x="0" y="2676"/>
                  </a:lnTo>
                  <a:lnTo>
                    <a:pt x="0" y="2930"/>
                  </a:lnTo>
                  <a:lnTo>
                    <a:pt x="15" y="3183"/>
                  </a:lnTo>
                  <a:lnTo>
                    <a:pt x="29" y="3436"/>
                  </a:lnTo>
                  <a:lnTo>
                    <a:pt x="51" y="3653"/>
                  </a:lnTo>
                  <a:lnTo>
                    <a:pt x="73" y="3906"/>
                  </a:lnTo>
                  <a:lnTo>
                    <a:pt x="4822" y="42387"/>
                  </a:lnTo>
                  <a:lnTo>
                    <a:pt x="4851" y="42604"/>
                  </a:lnTo>
                  <a:lnTo>
                    <a:pt x="4880" y="42785"/>
                  </a:lnTo>
                  <a:lnTo>
                    <a:pt x="4916" y="42966"/>
                  </a:lnTo>
                  <a:lnTo>
                    <a:pt x="4960" y="43110"/>
                  </a:lnTo>
                  <a:lnTo>
                    <a:pt x="5004" y="43255"/>
                  </a:lnTo>
                  <a:lnTo>
                    <a:pt x="5048" y="43363"/>
                  </a:lnTo>
                  <a:lnTo>
                    <a:pt x="5091" y="43472"/>
                  </a:lnTo>
                  <a:lnTo>
                    <a:pt x="5135" y="43544"/>
                  </a:lnTo>
                  <a:lnTo>
                    <a:pt x="5186" y="43580"/>
                  </a:lnTo>
                  <a:lnTo>
                    <a:pt x="5332" y="43580"/>
                  </a:lnTo>
                  <a:lnTo>
                    <a:pt x="5383" y="43508"/>
                  </a:lnTo>
                  <a:lnTo>
                    <a:pt x="5434" y="43436"/>
                  </a:lnTo>
                  <a:lnTo>
                    <a:pt x="5478" y="43363"/>
                  </a:lnTo>
                  <a:lnTo>
                    <a:pt x="5522" y="43219"/>
                  </a:lnTo>
                  <a:lnTo>
                    <a:pt x="5566" y="43074"/>
                  </a:lnTo>
                  <a:lnTo>
                    <a:pt x="5609" y="42929"/>
                  </a:lnTo>
                  <a:lnTo>
                    <a:pt x="5646" y="42749"/>
                  </a:lnTo>
                  <a:lnTo>
                    <a:pt x="5675" y="42532"/>
                  </a:lnTo>
                  <a:lnTo>
                    <a:pt x="5704" y="42315"/>
                  </a:lnTo>
                  <a:lnTo>
                    <a:pt x="5726" y="42098"/>
                  </a:lnTo>
                  <a:lnTo>
                    <a:pt x="5741" y="41881"/>
                  </a:lnTo>
                  <a:lnTo>
                    <a:pt x="5755" y="41664"/>
                  </a:lnTo>
                  <a:lnTo>
                    <a:pt x="5770" y="41410"/>
                  </a:lnTo>
                  <a:lnTo>
                    <a:pt x="5770" y="41157"/>
                  </a:lnTo>
                  <a:lnTo>
                    <a:pt x="5770" y="40904"/>
                  </a:lnTo>
                  <a:lnTo>
                    <a:pt x="5762" y="40687"/>
                  </a:lnTo>
                  <a:lnTo>
                    <a:pt x="5755" y="40434"/>
                  </a:lnTo>
                  <a:lnTo>
                    <a:pt x="5741" y="40181"/>
                  </a:lnTo>
                  <a:lnTo>
                    <a:pt x="5719" y="39964"/>
                  </a:lnTo>
                  <a:lnTo>
                    <a:pt x="5697" y="39711"/>
                  </a:lnTo>
                  <a:lnTo>
                    <a:pt x="948" y="1230"/>
                  </a:lnTo>
                  <a:lnTo>
                    <a:pt x="912" y="940"/>
                  </a:lnTo>
                  <a:lnTo>
                    <a:pt x="868" y="723"/>
                  </a:lnTo>
                  <a:lnTo>
                    <a:pt x="817" y="506"/>
                  </a:lnTo>
                  <a:lnTo>
                    <a:pt x="759" y="326"/>
                  </a:lnTo>
                  <a:lnTo>
                    <a:pt x="700" y="181"/>
                  </a:lnTo>
                  <a:lnTo>
                    <a:pt x="642" y="109"/>
                  </a:lnTo>
                  <a:lnTo>
                    <a:pt x="576" y="36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 rot="10800000">
              <a:off x="-2086830" y="4197855"/>
              <a:ext cx="242213" cy="145938"/>
            </a:xfrm>
            <a:custGeom>
              <a:avLst/>
              <a:gdLst/>
              <a:ahLst/>
              <a:cxnLst/>
              <a:rect l="l" t="t" r="r" b="b"/>
              <a:pathLst>
                <a:path w="9520" h="23220" extrusionOk="0">
                  <a:moveTo>
                    <a:pt x="519" y="1"/>
                  </a:moveTo>
                  <a:lnTo>
                    <a:pt x="446" y="37"/>
                  </a:lnTo>
                  <a:lnTo>
                    <a:pt x="373" y="109"/>
                  </a:lnTo>
                  <a:lnTo>
                    <a:pt x="300" y="218"/>
                  </a:lnTo>
                  <a:lnTo>
                    <a:pt x="242" y="399"/>
                  </a:lnTo>
                  <a:lnTo>
                    <a:pt x="176" y="616"/>
                  </a:lnTo>
                  <a:lnTo>
                    <a:pt x="125" y="869"/>
                  </a:lnTo>
                  <a:lnTo>
                    <a:pt x="81" y="1194"/>
                  </a:lnTo>
                  <a:lnTo>
                    <a:pt x="45" y="1520"/>
                  </a:lnTo>
                  <a:lnTo>
                    <a:pt x="30" y="1773"/>
                  </a:lnTo>
                  <a:lnTo>
                    <a:pt x="16" y="2026"/>
                  </a:lnTo>
                  <a:lnTo>
                    <a:pt x="8" y="2279"/>
                  </a:lnTo>
                  <a:lnTo>
                    <a:pt x="1" y="2532"/>
                  </a:lnTo>
                  <a:lnTo>
                    <a:pt x="8" y="2786"/>
                  </a:lnTo>
                  <a:lnTo>
                    <a:pt x="16" y="3003"/>
                  </a:lnTo>
                  <a:lnTo>
                    <a:pt x="23" y="3256"/>
                  </a:lnTo>
                  <a:lnTo>
                    <a:pt x="37" y="3473"/>
                  </a:lnTo>
                  <a:lnTo>
                    <a:pt x="59" y="3726"/>
                  </a:lnTo>
                  <a:lnTo>
                    <a:pt x="88" y="3907"/>
                  </a:lnTo>
                  <a:lnTo>
                    <a:pt x="110" y="4124"/>
                  </a:lnTo>
                  <a:lnTo>
                    <a:pt x="147" y="4305"/>
                  </a:lnTo>
                  <a:lnTo>
                    <a:pt x="183" y="4485"/>
                  </a:lnTo>
                  <a:lnTo>
                    <a:pt x="227" y="4630"/>
                  </a:lnTo>
                  <a:lnTo>
                    <a:pt x="271" y="4775"/>
                  </a:lnTo>
                  <a:lnTo>
                    <a:pt x="315" y="4883"/>
                  </a:lnTo>
                  <a:lnTo>
                    <a:pt x="8798" y="23003"/>
                  </a:lnTo>
                  <a:lnTo>
                    <a:pt x="8849" y="23111"/>
                  </a:lnTo>
                  <a:lnTo>
                    <a:pt x="8900" y="23183"/>
                  </a:lnTo>
                  <a:lnTo>
                    <a:pt x="8951" y="23220"/>
                  </a:lnTo>
                  <a:lnTo>
                    <a:pt x="9046" y="23220"/>
                  </a:lnTo>
                  <a:lnTo>
                    <a:pt x="9097" y="23183"/>
                  </a:lnTo>
                  <a:lnTo>
                    <a:pt x="9148" y="23111"/>
                  </a:lnTo>
                  <a:lnTo>
                    <a:pt x="9192" y="23039"/>
                  </a:lnTo>
                  <a:lnTo>
                    <a:pt x="9235" y="22930"/>
                  </a:lnTo>
                  <a:lnTo>
                    <a:pt x="9279" y="22822"/>
                  </a:lnTo>
                  <a:lnTo>
                    <a:pt x="9323" y="22677"/>
                  </a:lnTo>
                  <a:lnTo>
                    <a:pt x="9359" y="22532"/>
                  </a:lnTo>
                  <a:lnTo>
                    <a:pt x="9396" y="22352"/>
                  </a:lnTo>
                  <a:lnTo>
                    <a:pt x="9425" y="22135"/>
                  </a:lnTo>
                  <a:lnTo>
                    <a:pt x="9454" y="21918"/>
                  </a:lnTo>
                  <a:lnTo>
                    <a:pt x="9476" y="21701"/>
                  </a:lnTo>
                  <a:lnTo>
                    <a:pt x="9491" y="21447"/>
                  </a:lnTo>
                  <a:lnTo>
                    <a:pt x="9505" y="21194"/>
                  </a:lnTo>
                  <a:lnTo>
                    <a:pt x="9513" y="20941"/>
                  </a:lnTo>
                  <a:lnTo>
                    <a:pt x="9520" y="20688"/>
                  </a:lnTo>
                  <a:lnTo>
                    <a:pt x="9513" y="20435"/>
                  </a:lnTo>
                  <a:lnTo>
                    <a:pt x="9505" y="20218"/>
                  </a:lnTo>
                  <a:lnTo>
                    <a:pt x="9498" y="19965"/>
                  </a:lnTo>
                  <a:lnTo>
                    <a:pt x="9483" y="19748"/>
                  </a:lnTo>
                  <a:lnTo>
                    <a:pt x="9462" y="19494"/>
                  </a:lnTo>
                  <a:lnTo>
                    <a:pt x="9432" y="19314"/>
                  </a:lnTo>
                  <a:lnTo>
                    <a:pt x="9403" y="19097"/>
                  </a:lnTo>
                  <a:lnTo>
                    <a:pt x="9374" y="18916"/>
                  </a:lnTo>
                  <a:lnTo>
                    <a:pt x="9338" y="18735"/>
                  </a:lnTo>
                  <a:lnTo>
                    <a:pt x="9294" y="18590"/>
                  </a:lnTo>
                  <a:lnTo>
                    <a:pt x="9250" y="18446"/>
                  </a:lnTo>
                  <a:lnTo>
                    <a:pt x="9206" y="18337"/>
                  </a:lnTo>
                  <a:lnTo>
                    <a:pt x="723" y="182"/>
                  </a:lnTo>
                  <a:lnTo>
                    <a:pt x="672" y="109"/>
                  </a:lnTo>
                  <a:lnTo>
                    <a:pt x="621" y="37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 rot="10800000">
              <a:off x="-1998698" y="4007828"/>
              <a:ext cx="211224" cy="209806"/>
            </a:xfrm>
            <a:custGeom>
              <a:avLst/>
              <a:gdLst/>
              <a:ahLst/>
              <a:cxnLst/>
              <a:rect l="l" t="t" r="r" b="b"/>
              <a:pathLst>
                <a:path w="8302" h="33382" extrusionOk="0">
                  <a:moveTo>
                    <a:pt x="460" y="0"/>
                  </a:moveTo>
                  <a:lnTo>
                    <a:pt x="401" y="36"/>
                  </a:lnTo>
                  <a:lnTo>
                    <a:pt x="350" y="145"/>
                  </a:lnTo>
                  <a:lnTo>
                    <a:pt x="292" y="253"/>
                  </a:lnTo>
                  <a:lnTo>
                    <a:pt x="248" y="362"/>
                  </a:lnTo>
                  <a:lnTo>
                    <a:pt x="197" y="543"/>
                  </a:lnTo>
                  <a:lnTo>
                    <a:pt x="153" y="723"/>
                  </a:lnTo>
                  <a:lnTo>
                    <a:pt x="110" y="977"/>
                  </a:lnTo>
                  <a:lnTo>
                    <a:pt x="81" y="1194"/>
                  </a:lnTo>
                  <a:lnTo>
                    <a:pt x="59" y="1411"/>
                  </a:lnTo>
                  <a:lnTo>
                    <a:pt x="37" y="1628"/>
                  </a:lnTo>
                  <a:lnTo>
                    <a:pt x="22" y="1881"/>
                  </a:lnTo>
                  <a:lnTo>
                    <a:pt x="8" y="2098"/>
                  </a:lnTo>
                  <a:lnTo>
                    <a:pt x="0" y="2351"/>
                  </a:lnTo>
                  <a:lnTo>
                    <a:pt x="0" y="2604"/>
                  </a:lnTo>
                  <a:lnTo>
                    <a:pt x="8" y="2857"/>
                  </a:lnTo>
                  <a:lnTo>
                    <a:pt x="15" y="3074"/>
                  </a:lnTo>
                  <a:lnTo>
                    <a:pt x="29" y="3327"/>
                  </a:lnTo>
                  <a:lnTo>
                    <a:pt x="44" y="3544"/>
                  </a:lnTo>
                  <a:lnTo>
                    <a:pt x="66" y="3761"/>
                  </a:lnTo>
                  <a:lnTo>
                    <a:pt x="95" y="3978"/>
                  </a:lnTo>
                  <a:lnTo>
                    <a:pt x="124" y="4195"/>
                  </a:lnTo>
                  <a:lnTo>
                    <a:pt x="161" y="4376"/>
                  </a:lnTo>
                  <a:lnTo>
                    <a:pt x="197" y="4557"/>
                  </a:lnTo>
                  <a:lnTo>
                    <a:pt x="7470" y="32839"/>
                  </a:lnTo>
                  <a:lnTo>
                    <a:pt x="7506" y="32984"/>
                  </a:lnTo>
                  <a:lnTo>
                    <a:pt x="7557" y="33092"/>
                  </a:lnTo>
                  <a:lnTo>
                    <a:pt x="7601" y="33201"/>
                  </a:lnTo>
                  <a:lnTo>
                    <a:pt x="7652" y="33273"/>
                  </a:lnTo>
                  <a:lnTo>
                    <a:pt x="7696" y="33345"/>
                  </a:lnTo>
                  <a:lnTo>
                    <a:pt x="7747" y="33345"/>
                  </a:lnTo>
                  <a:lnTo>
                    <a:pt x="7798" y="33382"/>
                  </a:lnTo>
                  <a:lnTo>
                    <a:pt x="7842" y="33345"/>
                  </a:lnTo>
                  <a:lnTo>
                    <a:pt x="7893" y="33309"/>
                  </a:lnTo>
                  <a:lnTo>
                    <a:pt x="7944" y="33237"/>
                  </a:lnTo>
                  <a:lnTo>
                    <a:pt x="7988" y="33165"/>
                  </a:lnTo>
                  <a:lnTo>
                    <a:pt x="8031" y="33056"/>
                  </a:lnTo>
                  <a:lnTo>
                    <a:pt x="8075" y="32911"/>
                  </a:lnTo>
                  <a:lnTo>
                    <a:pt x="8119" y="32767"/>
                  </a:lnTo>
                  <a:lnTo>
                    <a:pt x="8155" y="32586"/>
                  </a:lnTo>
                  <a:lnTo>
                    <a:pt x="8192" y="32405"/>
                  </a:lnTo>
                  <a:lnTo>
                    <a:pt x="8221" y="32188"/>
                  </a:lnTo>
                  <a:lnTo>
                    <a:pt x="8243" y="31971"/>
                  </a:lnTo>
                  <a:lnTo>
                    <a:pt x="8265" y="31718"/>
                  </a:lnTo>
                  <a:lnTo>
                    <a:pt x="8279" y="31501"/>
                  </a:lnTo>
                  <a:lnTo>
                    <a:pt x="8294" y="31248"/>
                  </a:lnTo>
                  <a:lnTo>
                    <a:pt x="8294" y="30995"/>
                  </a:lnTo>
                  <a:lnTo>
                    <a:pt x="8301" y="30778"/>
                  </a:lnTo>
                  <a:lnTo>
                    <a:pt x="8294" y="30524"/>
                  </a:lnTo>
                  <a:lnTo>
                    <a:pt x="8287" y="30271"/>
                  </a:lnTo>
                  <a:lnTo>
                    <a:pt x="8272" y="30054"/>
                  </a:lnTo>
                  <a:lnTo>
                    <a:pt x="8257" y="29801"/>
                  </a:lnTo>
                  <a:lnTo>
                    <a:pt x="8236" y="29584"/>
                  </a:lnTo>
                  <a:lnTo>
                    <a:pt x="8206" y="29367"/>
                  </a:lnTo>
                  <a:lnTo>
                    <a:pt x="8177" y="29186"/>
                  </a:lnTo>
                  <a:lnTo>
                    <a:pt x="8141" y="29005"/>
                  </a:lnTo>
                  <a:lnTo>
                    <a:pt x="8104" y="28825"/>
                  </a:lnTo>
                  <a:lnTo>
                    <a:pt x="832" y="543"/>
                  </a:lnTo>
                  <a:lnTo>
                    <a:pt x="759" y="289"/>
                  </a:lnTo>
                  <a:lnTo>
                    <a:pt x="679" y="109"/>
                  </a:lnTo>
                  <a:lnTo>
                    <a:pt x="598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 rot="10800000">
              <a:off x="-2140667" y="4398792"/>
              <a:ext cx="260404" cy="100472"/>
            </a:xfrm>
            <a:custGeom>
              <a:avLst/>
              <a:gdLst/>
              <a:ahLst/>
              <a:cxnLst/>
              <a:rect l="l" t="t" r="r" b="b"/>
              <a:pathLst>
                <a:path w="10235" h="15986" extrusionOk="0">
                  <a:moveTo>
                    <a:pt x="511" y="0"/>
                  </a:moveTo>
                  <a:lnTo>
                    <a:pt x="431" y="36"/>
                  </a:lnTo>
                  <a:lnTo>
                    <a:pt x="343" y="145"/>
                  </a:lnTo>
                  <a:lnTo>
                    <a:pt x="270" y="289"/>
                  </a:lnTo>
                  <a:lnTo>
                    <a:pt x="197" y="543"/>
                  </a:lnTo>
                  <a:lnTo>
                    <a:pt x="139" y="796"/>
                  </a:lnTo>
                  <a:lnTo>
                    <a:pt x="81" y="1157"/>
                  </a:lnTo>
                  <a:lnTo>
                    <a:pt x="44" y="1519"/>
                  </a:lnTo>
                  <a:lnTo>
                    <a:pt x="15" y="1953"/>
                  </a:lnTo>
                  <a:lnTo>
                    <a:pt x="8" y="2206"/>
                  </a:lnTo>
                  <a:lnTo>
                    <a:pt x="0" y="2459"/>
                  </a:lnTo>
                  <a:lnTo>
                    <a:pt x="0" y="2713"/>
                  </a:lnTo>
                  <a:lnTo>
                    <a:pt x="8" y="2966"/>
                  </a:lnTo>
                  <a:lnTo>
                    <a:pt x="15" y="3183"/>
                  </a:lnTo>
                  <a:lnTo>
                    <a:pt x="30" y="3436"/>
                  </a:lnTo>
                  <a:lnTo>
                    <a:pt x="51" y="3653"/>
                  </a:lnTo>
                  <a:lnTo>
                    <a:pt x="73" y="3870"/>
                  </a:lnTo>
                  <a:lnTo>
                    <a:pt x="103" y="4087"/>
                  </a:lnTo>
                  <a:lnTo>
                    <a:pt x="139" y="4268"/>
                  </a:lnTo>
                  <a:lnTo>
                    <a:pt x="168" y="4449"/>
                  </a:lnTo>
                  <a:lnTo>
                    <a:pt x="212" y="4593"/>
                  </a:lnTo>
                  <a:lnTo>
                    <a:pt x="256" y="4738"/>
                  </a:lnTo>
                  <a:lnTo>
                    <a:pt x="299" y="4846"/>
                  </a:lnTo>
                  <a:lnTo>
                    <a:pt x="343" y="4955"/>
                  </a:lnTo>
                  <a:lnTo>
                    <a:pt x="394" y="5027"/>
                  </a:lnTo>
                  <a:lnTo>
                    <a:pt x="9600" y="15913"/>
                  </a:lnTo>
                  <a:lnTo>
                    <a:pt x="9651" y="15949"/>
                  </a:lnTo>
                  <a:lnTo>
                    <a:pt x="9709" y="15986"/>
                  </a:lnTo>
                  <a:lnTo>
                    <a:pt x="9760" y="15986"/>
                  </a:lnTo>
                  <a:lnTo>
                    <a:pt x="9804" y="15949"/>
                  </a:lnTo>
                  <a:lnTo>
                    <a:pt x="9855" y="15877"/>
                  </a:lnTo>
                  <a:lnTo>
                    <a:pt x="9906" y="15805"/>
                  </a:lnTo>
                  <a:lnTo>
                    <a:pt x="9950" y="15696"/>
                  </a:lnTo>
                  <a:lnTo>
                    <a:pt x="9994" y="15588"/>
                  </a:lnTo>
                  <a:lnTo>
                    <a:pt x="10030" y="15443"/>
                  </a:lnTo>
                  <a:lnTo>
                    <a:pt x="10067" y="15298"/>
                  </a:lnTo>
                  <a:lnTo>
                    <a:pt x="10103" y="15118"/>
                  </a:lnTo>
                  <a:lnTo>
                    <a:pt x="10132" y="14937"/>
                  </a:lnTo>
                  <a:lnTo>
                    <a:pt x="10161" y="14720"/>
                  </a:lnTo>
                  <a:lnTo>
                    <a:pt x="10183" y="14503"/>
                  </a:lnTo>
                  <a:lnTo>
                    <a:pt x="10205" y="14250"/>
                  </a:lnTo>
                  <a:lnTo>
                    <a:pt x="10220" y="14033"/>
                  </a:lnTo>
                  <a:lnTo>
                    <a:pt x="10234" y="13779"/>
                  </a:lnTo>
                  <a:lnTo>
                    <a:pt x="10234" y="13490"/>
                  </a:lnTo>
                  <a:lnTo>
                    <a:pt x="10234" y="13273"/>
                  </a:lnTo>
                  <a:lnTo>
                    <a:pt x="10227" y="13020"/>
                  </a:lnTo>
                  <a:lnTo>
                    <a:pt x="10220" y="12767"/>
                  </a:lnTo>
                  <a:lnTo>
                    <a:pt x="10205" y="12550"/>
                  </a:lnTo>
                  <a:lnTo>
                    <a:pt x="10183" y="12297"/>
                  </a:lnTo>
                  <a:lnTo>
                    <a:pt x="10161" y="12080"/>
                  </a:lnTo>
                  <a:lnTo>
                    <a:pt x="10132" y="11899"/>
                  </a:lnTo>
                  <a:lnTo>
                    <a:pt x="10096" y="11718"/>
                  </a:lnTo>
                  <a:lnTo>
                    <a:pt x="10067" y="11537"/>
                  </a:lnTo>
                  <a:lnTo>
                    <a:pt x="10023" y="11356"/>
                  </a:lnTo>
                  <a:lnTo>
                    <a:pt x="9986" y="11248"/>
                  </a:lnTo>
                  <a:lnTo>
                    <a:pt x="9935" y="11103"/>
                  </a:lnTo>
                  <a:lnTo>
                    <a:pt x="9891" y="11031"/>
                  </a:lnTo>
                  <a:lnTo>
                    <a:pt x="9840" y="10958"/>
                  </a:lnTo>
                  <a:lnTo>
                    <a:pt x="635" y="36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 rot="10800000">
              <a:off x="-2199312" y="4780889"/>
              <a:ext cx="257631" cy="81611"/>
            </a:xfrm>
            <a:custGeom>
              <a:avLst/>
              <a:gdLst/>
              <a:ahLst/>
              <a:cxnLst/>
              <a:rect l="l" t="t" r="r" b="b"/>
              <a:pathLst>
                <a:path w="10126" h="12985" extrusionOk="0">
                  <a:moveTo>
                    <a:pt x="9615" y="0"/>
                  </a:moveTo>
                  <a:lnTo>
                    <a:pt x="9520" y="36"/>
                  </a:lnTo>
                  <a:lnTo>
                    <a:pt x="424" y="7957"/>
                  </a:lnTo>
                  <a:lnTo>
                    <a:pt x="373" y="7993"/>
                  </a:lnTo>
                  <a:lnTo>
                    <a:pt x="322" y="8102"/>
                  </a:lnTo>
                  <a:lnTo>
                    <a:pt x="278" y="8174"/>
                  </a:lnTo>
                  <a:lnTo>
                    <a:pt x="234" y="8319"/>
                  </a:lnTo>
                  <a:lnTo>
                    <a:pt x="190" y="8463"/>
                  </a:lnTo>
                  <a:lnTo>
                    <a:pt x="154" y="8608"/>
                  </a:lnTo>
                  <a:lnTo>
                    <a:pt x="118" y="8789"/>
                  </a:lnTo>
                  <a:lnTo>
                    <a:pt x="88" y="9006"/>
                  </a:lnTo>
                  <a:lnTo>
                    <a:pt x="66" y="9187"/>
                  </a:lnTo>
                  <a:lnTo>
                    <a:pt x="45" y="9404"/>
                  </a:lnTo>
                  <a:lnTo>
                    <a:pt x="23" y="9657"/>
                  </a:lnTo>
                  <a:lnTo>
                    <a:pt x="8" y="9874"/>
                  </a:lnTo>
                  <a:lnTo>
                    <a:pt x="1" y="10127"/>
                  </a:lnTo>
                  <a:lnTo>
                    <a:pt x="1" y="10380"/>
                  </a:lnTo>
                  <a:lnTo>
                    <a:pt x="1" y="10633"/>
                  </a:lnTo>
                  <a:lnTo>
                    <a:pt x="8" y="10886"/>
                  </a:lnTo>
                  <a:lnTo>
                    <a:pt x="15" y="11140"/>
                  </a:lnTo>
                  <a:lnTo>
                    <a:pt x="30" y="11393"/>
                  </a:lnTo>
                  <a:lnTo>
                    <a:pt x="52" y="11610"/>
                  </a:lnTo>
                  <a:lnTo>
                    <a:pt x="81" y="11827"/>
                  </a:lnTo>
                  <a:lnTo>
                    <a:pt x="110" y="12044"/>
                  </a:lnTo>
                  <a:lnTo>
                    <a:pt x="139" y="12225"/>
                  </a:lnTo>
                  <a:lnTo>
                    <a:pt x="176" y="12369"/>
                  </a:lnTo>
                  <a:lnTo>
                    <a:pt x="220" y="12550"/>
                  </a:lnTo>
                  <a:lnTo>
                    <a:pt x="256" y="12659"/>
                  </a:lnTo>
                  <a:lnTo>
                    <a:pt x="300" y="12767"/>
                  </a:lnTo>
                  <a:lnTo>
                    <a:pt x="351" y="12876"/>
                  </a:lnTo>
                  <a:lnTo>
                    <a:pt x="395" y="12948"/>
                  </a:lnTo>
                  <a:lnTo>
                    <a:pt x="446" y="12984"/>
                  </a:lnTo>
                  <a:lnTo>
                    <a:pt x="599" y="12984"/>
                  </a:lnTo>
                  <a:lnTo>
                    <a:pt x="9702" y="5064"/>
                  </a:lnTo>
                  <a:lnTo>
                    <a:pt x="9753" y="5027"/>
                  </a:lnTo>
                  <a:lnTo>
                    <a:pt x="9797" y="4919"/>
                  </a:lnTo>
                  <a:lnTo>
                    <a:pt x="9848" y="4810"/>
                  </a:lnTo>
                  <a:lnTo>
                    <a:pt x="9892" y="4702"/>
                  </a:lnTo>
                  <a:lnTo>
                    <a:pt x="9928" y="4557"/>
                  </a:lnTo>
                  <a:lnTo>
                    <a:pt x="9965" y="4413"/>
                  </a:lnTo>
                  <a:lnTo>
                    <a:pt x="10001" y="4232"/>
                  </a:lnTo>
                  <a:lnTo>
                    <a:pt x="10030" y="4015"/>
                  </a:lnTo>
                  <a:lnTo>
                    <a:pt x="10060" y="3834"/>
                  </a:lnTo>
                  <a:lnTo>
                    <a:pt x="10082" y="3617"/>
                  </a:lnTo>
                  <a:lnTo>
                    <a:pt x="10096" y="3364"/>
                  </a:lnTo>
                  <a:lnTo>
                    <a:pt x="10111" y="3147"/>
                  </a:lnTo>
                  <a:lnTo>
                    <a:pt x="10118" y="2894"/>
                  </a:lnTo>
                  <a:lnTo>
                    <a:pt x="10125" y="2640"/>
                  </a:lnTo>
                  <a:lnTo>
                    <a:pt x="10125" y="2387"/>
                  </a:lnTo>
                  <a:lnTo>
                    <a:pt x="10118" y="2134"/>
                  </a:lnTo>
                  <a:lnTo>
                    <a:pt x="10096" y="1664"/>
                  </a:lnTo>
                  <a:lnTo>
                    <a:pt x="10052" y="1266"/>
                  </a:lnTo>
                  <a:lnTo>
                    <a:pt x="10001" y="904"/>
                  </a:lnTo>
                  <a:lnTo>
                    <a:pt x="9943" y="615"/>
                  </a:lnTo>
                  <a:lnTo>
                    <a:pt x="9870" y="362"/>
                  </a:lnTo>
                  <a:lnTo>
                    <a:pt x="9790" y="181"/>
                  </a:lnTo>
                  <a:lnTo>
                    <a:pt x="9702" y="36"/>
                  </a:lnTo>
                  <a:lnTo>
                    <a:pt x="9615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 rot="10800000">
              <a:off x="-2210634" y="4612457"/>
              <a:ext cx="260404" cy="56376"/>
            </a:xfrm>
            <a:custGeom>
              <a:avLst/>
              <a:gdLst/>
              <a:ahLst/>
              <a:cxnLst/>
              <a:rect l="l" t="t" r="r" b="b"/>
              <a:pathLst>
                <a:path w="10235" h="8970" extrusionOk="0">
                  <a:moveTo>
                    <a:pt x="467" y="0"/>
                  </a:moveTo>
                  <a:lnTo>
                    <a:pt x="416" y="36"/>
                  </a:lnTo>
                  <a:lnTo>
                    <a:pt x="372" y="109"/>
                  </a:lnTo>
                  <a:lnTo>
                    <a:pt x="329" y="181"/>
                  </a:lnTo>
                  <a:lnTo>
                    <a:pt x="241" y="398"/>
                  </a:lnTo>
                  <a:lnTo>
                    <a:pt x="168" y="651"/>
                  </a:lnTo>
                  <a:lnTo>
                    <a:pt x="102" y="1013"/>
                  </a:lnTo>
                  <a:lnTo>
                    <a:pt x="81" y="1193"/>
                  </a:lnTo>
                  <a:lnTo>
                    <a:pt x="59" y="1410"/>
                  </a:lnTo>
                  <a:lnTo>
                    <a:pt x="37" y="1627"/>
                  </a:lnTo>
                  <a:lnTo>
                    <a:pt x="22" y="1844"/>
                  </a:lnTo>
                  <a:lnTo>
                    <a:pt x="8" y="2061"/>
                  </a:lnTo>
                  <a:lnTo>
                    <a:pt x="0" y="2315"/>
                  </a:lnTo>
                  <a:lnTo>
                    <a:pt x="0" y="2568"/>
                  </a:lnTo>
                  <a:lnTo>
                    <a:pt x="8" y="2857"/>
                  </a:lnTo>
                  <a:lnTo>
                    <a:pt x="15" y="3074"/>
                  </a:lnTo>
                  <a:lnTo>
                    <a:pt x="30" y="3327"/>
                  </a:lnTo>
                  <a:lnTo>
                    <a:pt x="44" y="3580"/>
                  </a:lnTo>
                  <a:lnTo>
                    <a:pt x="66" y="3797"/>
                  </a:lnTo>
                  <a:lnTo>
                    <a:pt x="95" y="3978"/>
                  </a:lnTo>
                  <a:lnTo>
                    <a:pt x="124" y="4195"/>
                  </a:lnTo>
                  <a:lnTo>
                    <a:pt x="154" y="4376"/>
                  </a:lnTo>
                  <a:lnTo>
                    <a:pt x="190" y="4521"/>
                  </a:lnTo>
                  <a:lnTo>
                    <a:pt x="234" y="4665"/>
                  </a:lnTo>
                  <a:lnTo>
                    <a:pt x="278" y="4810"/>
                  </a:lnTo>
                  <a:lnTo>
                    <a:pt x="321" y="4919"/>
                  </a:lnTo>
                  <a:lnTo>
                    <a:pt x="372" y="4991"/>
                  </a:lnTo>
                  <a:lnTo>
                    <a:pt x="416" y="5063"/>
                  </a:lnTo>
                  <a:lnTo>
                    <a:pt x="474" y="5099"/>
                  </a:lnTo>
                  <a:lnTo>
                    <a:pt x="9680" y="8969"/>
                  </a:lnTo>
                  <a:lnTo>
                    <a:pt x="9797" y="8969"/>
                  </a:lnTo>
                  <a:lnTo>
                    <a:pt x="9855" y="8933"/>
                  </a:lnTo>
                  <a:lnTo>
                    <a:pt x="9906" y="8861"/>
                  </a:lnTo>
                  <a:lnTo>
                    <a:pt x="9950" y="8752"/>
                  </a:lnTo>
                  <a:lnTo>
                    <a:pt x="9994" y="8644"/>
                  </a:lnTo>
                  <a:lnTo>
                    <a:pt x="10037" y="8535"/>
                  </a:lnTo>
                  <a:lnTo>
                    <a:pt x="10074" y="8391"/>
                  </a:lnTo>
                  <a:lnTo>
                    <a:pt x="10110" y="8210"/>
                  </a:lnTo>
                  <a:lnTo>
                    <a:pt x="10139" y="8029"/>
                  </a:lnTo>
                  <a:lnTo>
                    <a:pt x="10161" y="7812"/>
                  </a:lnTo>
                  <a:lnTo>
                    <a:pt x="10183" y="7595"/>
                  </a:lnTo>
                  <a:lnTo>
                    <a:pt x="10205" y="7378"/>
                  </a:lnTo>
                  <a:lnTo>
                    <a:pt x="10220" y="7161"/>
                  </a:lnTo>
                  <a:lnTo>
                    <a:pt x="10234" y="6655"/>
                  </a:lnTo>
                  <a:lnTo>
                    <a:pt x="10234" y="6365"/>
                  </a:lnTo>
                  <a:lnTo>
                    <a:pt x="10234" y="6112"/>
                  </a:lnTo>
                  <a:lnTo>
                    <a:pt x="10227" y="5859"/>
                  </a:lnTo>
                  <a:lnTo>
                    <a:pt x="10212" y="5642"/>
                  </a:lnTo>
                  <a:lnTo>
                    <a:pt x="10190" y="5389"/>
                  </a:lnTo>
                  <a:lnTo>
                    <a:pt x="10169" y="5172"/>
                  </a:lnTo>
                  <a:lnTo>
                    <a:pt x="10147" y="4991"/>
                  </a:lnTo>
                  <a:lnTo>
                    <a:pt x="10118" y="4774"/>
                  </a:lnTo>
                  <a:lnTo>
                    <a:pt x="10081" y="4593"/>
                  </a:lnTo>
                  <a:lnTo>
                    <a:pt x="10045" y="4448"/>
                  </a:lnTo>
                  <a:lnTo>
                    <a:pt x="10001" y="4304"/>
                  </a:lnTo>
                  <a:lnTo>
                    <a:pt x="9964" y="4159"/>
                  </a:lnTo>
                  <a:lnTo>
                    <a:pt x="9913" y="4051"/>
                  </a:lnTo>
                  <a:lnTo>
                    <a:pt x="9870" y="3978"/>
                  </a:lnTo>
                  <a:lnTo>
                    <a:pt x="9818" y="3906"/>
                  </a:lnTo>
                  <a:lnTo>
                    <a:pt x="9767" y="3870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 rot="10800000">
              <a:off x="-2134535" y="5003196"/>
              <a:ext cx="232926" cy="100705"/>
            </a:xfrm>
            <a:custGeom>
              <a:avLst/>
              <a:gdLst/>
              <a:ahLst/>
              <a:cxnLst/>
              <a:rect l="l" t="t" r="r" b="b"/>
              <a:pathLst>
                <a:path w="9155" h="16023" extrusionOk="0">
                  <a:moveTo>
                    <a:pt x="8644" y="1"/>
                  </a:moveTo>
                  <a:lnTo>
                    <a:pt x="8571" y="37"/>
                  </a:lnTo>
                  <a:lnTo>
                    <a:pt x="8505" y="109"/>
                  </a:lnTo>
                  <a:lnTo>
                    <a:pt x="387" y="10995"/>
                  </a:lnTo>
                  <a:lnTo>
                    <a:pt x="336" y="11104"/>
                  </a:lnTo>
                  <a:lnTo>
                    <a:pt x="285" y="11176"/>
                  </a:lnTo>
                  <a:lnTo>
                    <a:pt x="241" y="11321"/>
                  </a:lnTo>
                  <a:lnTo>
                    <a:pt x="205" y="11465"/>
                  </a:lnTo>
                  <a:lnTo>
                    <a:pt x="161" y="11610"/>
                  </a:lnTo>
                  <a:lnTo>
                    <a:pt x="132" y="11791"/>
                  </a:lnTo>
                  <a:lnTo>
                    <a:pt x="95" y="12008"/>
                  </a:lnTo>
                  <a:lnTo>
                    <a:pt x="73" y="12189"/>
                  </a:lnTo>
                  <a:lnTo>
                    <a:pt x="51" y="12406"/>
                  </a:lnTo>
                  <a:lnTo>
                    <a:pt x="29" y="12659"/>
                  </a:lnTo>
                  <a:lnTo>
                    <a:pt x="15" y="12876"/>
                  </a:lnTo>
                  <a:lnTo>
                    <a:pt x="8" y="13129"/>
                  </a:lnTo>
                  <a:lnTo>
                    <a:pt x="0" y="13382"/>
                  </a:lnTo>
                  <a:lnTo>
                    <a:pt x="8" y="13635"/>
                  </a:lnTo>
                  <a:lnTo>
                    <a:pt x="8" y="13889"/>
                  </a:lnTo>
                  <a:lnTo>
                    <a:pt x="22" y="14142"/>
                  </a:lnTo>
                  <a:lnTo>
                    <a:pt x="37" y="14395"/>
                  </a:lnTo>
                  <a:lnTo>
                    <a:pt x="59" y="14612"/>
                  </a:lnTo>
                  <a:lnTo>
                    <a:pt x="81" y="14829"/>
                  </a:lnTo>
                  <a:lnTo>
                    <a:pt x="110" y="15046"/>
                  </a:lnTo>
                  <a:lnTo>
                    <a:pt x="146" y="15227"/>
                  </a:lnTo>
                  <a:lnTo>
                    <a:pt x="183" y="15408"/>
                  </a:lnTo>
                  <a:lnTo>
                    <a:pt x="219" y="15552"/>
                  </a:lnTo>
                  <a:lnTo>
                    <a:pt x="263" y="15697"/>
                  </a:lnTo>
                  <a:lnTo>
                    <a:pt x="307" y="15805"/>
                  </a:lnTo>
                  <a:lnTo>
                    <a:pt x="350" y="15878"/>
                  </a:lnTo>
                  <a:lnTo>
                    <a:pt x="401" y="15950"/>
                  </a:lnTo>
                  <a:lnTo>
                    <a:pt x="445" y="15986"/>
                  </a:lnTo>
                  <a:lnTo>
                    <a:pt x="496" y="16022"/>
                  </a:lnTo>
                  <a:lnTo>
                    <a:pt x="547" y="16022"/>
                  </a:lnTo>
                  <a:lnTo>
                    <a:pt x="598" y="15986"/>
                  </a:lnTo>
                  <a:lnTo>
                    <a:pt x="649" y="15950"/>
                  </a:lnTo>
                  <a:lnTo>
                    <a:pt x="8775" y="5028"/>
                  </a:lnTo>
                  <a:lnTo>
                    <a:pt x="8826" y="4956"/>
                  </a:lnTo>
                  <a:lnTo>
                    <a:pt x="8870" y="4847"/>
                  </a:lnTo>
                  <a:lnTo>
                    <a:pt x="8914" y="4702"/>
                  </a:lnTo>
                  <a:lnTo>
                    <a:pt x="8958" y="4558"/>
                  </a:lnTo>
                  <a:lnTo>
                    <a:pt x="8994" y="4413"/>
                  </a:lnTo>
                  <a:lnTo>
                    <a:pt x="9031" y="4232"/>
                  </a:lnTo>
                  <a:lnTo>
                    <a:pt x="9060" y="4015"/>
                  </a:lnTo>
                  <a:lnTo>
                    <a:pt x="9089" y="3834"/>
                  </a:lnTo>
                  <a:lnTo>
                    <a:pt x="9111" y="3617"/>
                  </a:lnTo>
                  <a:lnTo>
                    <a:pt x="9125" y="3364"/>
                  </a:lnTo>
                  <a:lnTo>
                    <a:pt x="9140" y="3147"/>
                  </a:lnTo>
                  <a:lnTo>
                    <a:pt x="9147" y="2894"/>
                  </a:lnTo>
                  <a:lnTo>
                    <a:pt x="9155" y="2641"/>
                  </a:lnTo>
                  <a:lnTo>
                    <a:pt x="9155" y="2388"/>
                  </a:lnTo>
                  <a:lnTo>
                    <a:pt x="9147" y="2135"/>
                  </a:lnTo>
                  <a:lnTo>
                    <a:pt x="9140" y="1881"/>
                  </a:lnTo>
                  <a:lnTo>
                    <a:pt x="9104" y="1484"/>
                  </a:lnTo>
                  <a:lnTo>
                    <a:pt x="9067" y="1122"/>
                  </a:lnTo>
                  <a:lnTo>
                    <a:pt x="9009" y="796"/>
                  </a:lnTo>
                  <a:lnTo>
                    <a:pt x="8950" y="543"/>
                  </a:lnTo>
                  <a:lnTo>
                    <a:pt x="8877" y="290"/>
                  </a:lnTo>
                  <a:lnTo>
                    <a:pt x="8804" y="145"/>
                  </a:lnTo>
                  <a:lnTo>
                    <a:pt x="8724" y="37"/>
                  </a:lnTo>
                  <a:lnTo>
                    <a:pt x="864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 rot="10800000">
              <a:off x="-1995899" y="5283010"/>
              <a:ext cx="205092" cy="218674"/>
            </a:xfrm>
            <a:custGeom>
              <a:avLst/>
              <a:gdLst/>
              <a:ahLst/>
              <a:cxnLst/>
              <a:rect l="l" t="t" r="r" b="b"/>
              <a:pathLst>
                <a:path w="8061" h="34793" extrusionOk="0">
                  <a:moveTo>
                    <a:pt x="7543" y="1"/>
                  </a:moveTo>
                  <a:lnTo>
                    <a:pt x="7455" y="37"/>
                  </a:lnTo>
                  <a:lnTo>
                    <a:pt x="7368" y="145"/>
                  </a:lnTo>
                  <a:lnTo>
                    <a:pt x="7288" y="326"/>
                  </a:lnTo>
                  <a:lnTo>
                    <a:pt x="7251" y="471"/>
                  </a:lnTo>
                  <a:lnTo>
                    <a:pt x="7215" y="616"/>
                  </a:lnTo>
                  <a:lnTo>
                    <a:pt x="176" y="30308"/>
                  </a:lnTo>
                  <a:lnTo>
                    <a:pt x="139" y="30489"/>
                  </a:lnTo>
                  <a:lnTo>
                    <a:pt x="103" y="30670"/>
                  </a:lnTo>
                  <a:lnTo>
                    <a:pt x="74" y="30887"/>
                  </a:lnTo>
                  <a:lnTo>
                    <a:pt x="52" y="31104"/>
                  </a:lnTo>
                  <a:lnTo>
                    <a:pt x="30" y="31321"/>
                  </a:lnTo>
                  <a:lnTo>
                    <a:pt x="15" y="31574"/>
                  </a:lnTo>
                  <a:lnTo>
                    <a:pt x="8" y="31791"/>
                  </a:lnTo>
                  <a:lnTo>
                    <a:pt x="1" y="32044"/>
                  </a:lnTo>
                  <a:lnTo>
                    <a:pt x="1" y="32297"/>
                  </a:lnTo>
                  <a:lnTo>
                    <a:pt x="1" y="32550"/>
                  </a:lnTo>
                  <a:lnTo>
                    <a:pt x="8" y="32767"/>
                  </a:lnTo>
                  <a:lnTo>
                    <a:pt x="22" y="33021"/>
                  </a:lnTo>
                  <a:lnTo>
                    <a:pt x="37" y="33238"/>
                  </a:lnTo>
                  <a:lnTo>
                    <a:pt x="59" y="33491"/>
                  </a:lnTo>
                  <a:lnTo>
                    <a:pt x="88" y="33708"/>
                  </a:lnTo>
                  <a:lnTo>
                    <a:pt x="117" y="33889"/>
                  </a:lnTo>
                  <a:lnTo>
                    <a:pt x="154" y="34106"/>
                  </a:lnTo>
                  <a:lnTo>
                    <a:pt x="198" y="34250"/>
                  </a:lnTo>
                  <a:lnTo>
                    <a:pt x="234" y="34395"/>
                  </a:lnTo>
                  <a:lnTo>
                    <a:pt x="278" y="34540"/>
                  </a:lnTo>
                  <a:lnTo>
                    <a:pt x="329" y="34612"/>
                  </a:lnTo>
                  <a:lnTo>
                    <a:pt x="373" y="34720"/>
                  </a:lnTo>
                  <a:lnTo>
                    <a:pt x="424" y="34757"/>
                  </a:lnTo>
                  <a:lnTo>
                    <a:pt x="467" y="34793"/>
                  </a:lnTo>
                  <a:lnTo>
                    <a:pt x="570" y="34793"/>
                  </a:lnTo>
                  <a:lnTo>
                    <a:pt x="621" y="34757"/>
                  </a:lnTo>
                  <a:lnTo>
                    <a:pt x="664" y="34684"/>
                  </a:lnTo>
                  <a:lnTo>
                    <a:pt x="715" y="34576"/>
                  </a:lnTo>
                  <a:lnTo>
                    <a:pt x="759" y="34467"/>
                  </a:lnTo>
                  <a:lnTo>
                    <a:pt x="803" y="34359"/>
                  </a:lnTo>
                  <a:lnTo>
                    <a:pt x="847" y="34178"/>
                  </a:lnTo>
                  <a:lnTo>
                    <a:pt x="7878" y="4485"/>
                  </a:lnTo>
                  <a:lnTo>
                    <a:pt x="7915" y="4305"/>
                  </a:lnTo>
                  <a:lnTo>
                    <a:pt x="7951" y="4088"/>
                  </a:lnTo>
                  <a:lnTo>
                    <a:pt x="7981" y="3907"/>
                  </a:lnTo>
                  <a:lnTo>
                    <a:pt x="8002" y="3690"/>
                  </a:lnTo>
                  <a:lnTo>
                    <a:pt x="8024" y="3473"/>
                  </a:lnTo>
                  <a:lnTo>
                    <a:pt x="8039" y="3220"/>
                  </a:lnTo>
                  <a:lnTo>
                    <a:pt x="8053" y="2966"/>
                  </a:lnTo>
                  <a:lnTo>
                    <a:pt x="8053" y="2749"/>
                  </a:lnTo>
                  <a:lnTo>
                    <a:pt x="8061" y="2496"/>
                  </a:lnTo>
                  <a:lnTo>
                    <a:pt x="8053" y="2243"/>
                  </a:lnTo>
                  <a:lnTo>
                    <a:pt x="8046" y="2026"/>
                  </a:lnTo>
                  <a:lnTo>
                    <a:pt x="8032" y="1773"/>
                  </a:lnTo>
                  <a:lnTo>
                    <a:pt x="8017" y="1520"/>
                  </a:lnTo>
                  <a:lnTo>
                    <a:pt x="7995" y="1303"/>
                  </a:lnTo>
                  <a:lnTo>
                    <a:pt x="7966" y="1086"/>
                  </a:lnTo>
                  <a:lnTo>
                    <a:pt x="7937" y="869"/>
                  </a:lnTo>
                  <a:lnTo>
                    <a:pt x="7893" y="688"/>
                  </a:lnTo>
                  <a:lnTo>
                    <a:pt x="7849" y="507"/>
                  </a:lnTo>
                  <a:lnTo>
                    <a:pt x="7805" y="326"/>
                  </a:lnTo>
                  <a:lnTo>
                    <a:pt x="7754" y="218"/>
                  </a:lnTo>
                  <a:lnTo>
                    <a:pt x="7703" y="109"/>
                  </a:lnTo>
                  <a:lnTo>
                    <a:pt x="7652" y="37"/>
                  </a:lnTo>
                  <a:lnTo>
                    <a:pt x="760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 rot="10800000">
              <a:off x="-2095939" y="5164356"/>
              <a:ext cx="238142" cy="156622"/>
            </a:xfrm>
            <a:custGeom>
              <a:avLst/>
              <a:gdLst/>
              <a:ahLst/>
              <a:cxnLst/>
              <a:rect l="l" t="t" r="r" b="b"/>
              <a:pathLst>
                <a:path w="9360" h="24920" extrusionOk="0">
                  <a:moveTo>
                    <a:pt x="8790" y="1"/>
                  </a:moveTo>
                  <a:lnTo>
                    <a:pt x="8732" y="73"/>
                  </a:lnTo>
                  <a:lnTo>
                    <a:pt x="8674" y="146"/>
                  </a:lnTo>
                  <a:lnTo>
                    <a:pt x="8623" y="254"/>
                  </a:lnTo>
                  <a:lnTo>
                    <a:pt x="293" y="20073"/>
                  </a:lnTo>
                  <a:lnTo>
                    <a:pt x="249" y="20182"/>
                  </a:lnTo>
                  <a:lnTo>
                    <a:pt x="205" y="20326"/>
                  </a:lnTo>
                  <a:lnTo>
                    <a:pt x="169" y="20507"/>
                  </a:lnTo>
                  <a:lnTo>
                    <a:pt x="132" y="20688"/>
                  </a:lnTo>
                  <a:lnTo>
                    <a:pt x="96" y="20869"/>
                  </a:lnTo>
                  <a:lnTo>
                    <a:pt x="74" y="21086"/>
                  </a:lnTo>
                  <a:lnTo>
                    <a:pt x="52" y="21303"/>
                  </a:lnTo>
                  <a:lnTo>
                    <a:pt x="30" y="21520"/>
                  </a:lnTo>
                  <a:lnTo>
                    <a:pt x="15" y="21737"/>
                  </a:lnTo>
                  <a:lnTo>
                    <a:pt x="8" y="21990"/>
                  </a:lnTo>
                  <a:lnTo>
                    <a:pt x="1" y="22243"/>
                  </a:lnTo>
                  <a:lnTo>
                    <a:pt x="1" y="22496"/>
                  </a:lnTo>
                  <a:lnTo>
                    <a:pt x="8" y="22750"/>
                  </a:lnTo>
                  <a:lnTo>
                    <a:pt x="15" y="22967"/>
                  </a:lnTo>
                  <a:lnTo>
                    <a:pt x="30" y="23220"/>
                  </a:lnTo>
                  <a:lnTo>
                    <a:pt x="52" y="23473"/>
                  </a:lnTo>
                  <a:lnTo>
                    <a:pt x="81" y="23690"/>
                  </a:lnTo>
                  <a:lnTo>
                    <a:pt x="110" y="23907"/>
                  </a:lnTo>
                  <a:lnTo>
                    <a:pt x="139" y="24088"/>
                  </a:lnTo>
                  <a:lnTo>
                    <a:pt x="176" y="24269"/>
                  </a:lnTo>
                  <a:lnTo>
                    <a:pt x="212" y="24413"/>
                  </a:lnTo>
                  <a:lnTo>
                    <a:pt x="256" y="24558"/>
                  </a:lnTo>
                  <a:lnTo>
                    <a:pt x="300" y="24666"/>
                  </a:lnTo>
                  <a:lnTo>
                    <a:pt x="351" y="24775"/>
                  </a:lnTo>
                  <a:lnTo>
                    <a:pt x="395" y="24847"/>
                  </a:lnTo>
                  <a:lnTo>
                    <a:pt x="446" y="24883"/>
                  </a:lnTo>
                  <a:lnTo>
                    <a:pt x="490" y="24920"/>
                  </a:lnTo>
                  <a:lnTo>
                    <a:pt x="541" y="24920"/>
                  </a:lnTo>
                  <a:lnTo>
                    <a:pt x="592" y="24883"/>
                  </a:lnTo>
                  <a:lnTo>
                    <a:pt x="643" y="24847"/>
                  </a:lnTo>
                  <a:lnTo>
                    <a:pt x="686" y="24775"/>
                  </a:lnTo>
                  <a:lnTo>
                    <a:pt x="738" y="24666"/>
                  </a:lnTo>
                  <a:lnTo>
                    <a:pt x="9068" y="4847"/>
                  </a:lnTo>
                  <a:lnTo>
                    <a:pt x="9111" y="4739"/>
                  </a:lnTo>
                  <a:lnTo>
                    <a:pt x="9155" y="4594"/>
                  </a:lnTo>
                  <a:lnTo>
                    <a:pt x="9192" y="4413"/>
                  </a:lnTo>
                  <a:lnTo>
                    <a:pt x="9228" y="4232"/>
                  </a:lnTo>
                  <a:lnTo>
                    <a:pt x="9257" y="4052"/>
                  </a:lnTo>
                  <a:lnTo>
                    <a:pt x="9286" y="3835"/>
                  </a:lnTo>
                  <a:lnTo>
                    <a:pt x="9308" y="3618"/>
                  </a:lnTo>
                  <a:lnTo>
                    <a:pt x="9330" y="3401"/>
                  </a:lnTo>
                  <a:lnTo>
                    <a:pt x="9345" y="3147"/>
                  </a:lnTo>
                  <a:lnTo>
                    <a:pt x="9352" y="2930"/>
                  </a:lnTo>
                  <a:lnTo>
                    <a:pt x="9359" y="2677"/>
                  </a:lnTo>
                  <a:lnTo>
                    <a:pt x="9359" y="2424"/>
                  </a:lnTo>
                  <a:lnTo>
                    <a:pt x="9352" y="2171"/>
                  </a:lnTo>
                  <a:lnTo>
                    <a:pt x="9345" y="1918"/>
                  </a:lnTo>
                  <a:lnTo>
                    <a:pt x="9330" y="1701"/>
                  </a:lnTo>
                  <a:lnTo>
                    <a:pt x="9308" y="1448"/>
                  </a:lnTo>
                  <a:lnTo>
                    <a:pt x="9272" y="1122"/>
                  </a:lnTo>
                  <a:lnTo>
                    <a:pt x="9228" y="833"/>
                  </a:lnTo>
                  <a:lnTo>
                    <a:pt x="9170" y="580"/>
                  </a:lnTo>
                  <a:lnTo>
                    <a:pt x="9111" y="399"/>
                  </a:lnTo>
                  <a:lnTo>
                    <a:pt x="9053" y="218"/>
                  </a:lnTo>
                  <a:lnTo>
                    <a:pt x="8987" y="109"/>
                  </a:lnTo>
                  <a:lnTo>
                    <a:pt x="8914" y="37"/>
                  </a:lnTo>
                  <a:lnTo>
                    <a:pt x="884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 rot="10800000">
              <a:off x="-1711045" y="5492357"/>
              <a:ext cx="139603" cy="254360"/>
            </a:xfrm>
            <a:custGeom>
              <a:avLst/>
              <a:gdLst/>
              <a:ahLst/>
              <a:cxnLst/>
              <a:rect l="l" t="t" r="r" b="b"/>
              <a:pathLst>
                <a:path w="5487" h="40471" extrusionOk="0">
                  <a:moveTo>
                    <a:pt x="4910" y="0"/>
                  </a:moveTo>
                  <a:lnTo>
                    <a:pt x="4844" y="73"/>
                  </a:lnTo>
                  <a:lnTo>
                    <a:pt x="4786" y="145"/>
                  </a:lnTo>
                  <a:lnTo>
                    <a:pt x="4727" y="290"/>
                  </a:lnTo>
                  <a:lnTo>
                    <a:pt x="4669" y="471"/>
                  </a:lnTo>
                  <a:lnTo>
                    <a:pt x="4625" y="651"/>
                  </a:lnTo>
                  <a:lnTo>
                    <a:pt x="4574" y="905"/>
                  </a:lnTo>
                  <a:lnTo>
                    <a:pt x="4538" y="1194"/>
                  </a:lnTo>
                  <a:lnTo>
                    <a:pt x="81" y="36601"/>
                  </a:lnTo>
                  <a:lnTo>
                    <a:pt x="59" y="36818"/>
                  </a:lnTo>
                  <a:lnTo>
                    <a:pt x="37" y="37035"/>
                  </a:lnTo>
                  <a:lnTo>
                    <a:pt x="23" y="37288"/>
                  </a:lnTo>
                  <a:lnTo>
                    <a:pt x="8" y="37541"/>
                  </a:lnTo>
                  <a:lnTo>
                    <a:pt x="8" y="37794"/>
                  </a:lnTo>
                  <a:lnTo>
                    <a:pt x="1" y="38011"/>
                  </a:lnTo>
                  <a:lnTo>
                    <a:pt x="8" y="38264"/>
                  </a:lnTo>
                  <a:lnTo>
                    <a:pt x="15" y="38518"/>
                  </a:lnTo>
                  <a:lnTo>
                    <a:pt x="30" y="38735"/>
                  </a:lnTo>
                  <a:lnTo>
                    <a:pt x="52" y="38988"/>
                  </a:lnTo>
                  <a:lnTo>
                    <a:pt x="74" y="39205"/>
                  </a:lnTo>
                  <a:lnTo>
                    <a:pt x="96" y="39386"/>
                  </a:lnTo>
                  <a:lnTo>
                    <a:pt x="132" y="39603"/>
                  </a:lnTo>
                  <a:lnTo>
                    <a:pt x="161" y="39783"/>
                  </a:lnTo>
                  <a:lnTo>
                    <a:pt x="205" y="39964"/>
                  </a:lnTo>
                  <a:lnTo>
                    <a:pt x="249" y="40109"/>
                  </a:lnTo>
                  <a:lnTo>
                    <a:pt x="293" y="40217"/>
                  </a:lnTo>
                  <a:lnTo>
                    <a:pt x="336" y="40326"/>
                  </a:lnTo>
                  <a:lnTo>
                    <a:pt x="387" y="40398"/>
                  </a:lnTo>
                  <a:lnTo>
                    <a:pt x="438" y="40434"/>
                  </a:lnTo>
                  <a:lnTo>
                    <a:pt x="489" y="40471"/>
                  </a:lnTo>
                  <a:lnTo>
                    <a:pt x="584" y="40471"/>
                  </a:lnTo>
                  <a:lnTo>
                    <a:pt x="635" y="40398"/>
                  </a:lnTo>
                  <a:lnTo>
                    <a:pt x="679" y="40362"/>
                  </a:lnTo>
                  <a:lnTo>
                    <a:pt x="730" y="40254"/>
                  </a:lnTo>
                  <a:lnTo>
                    <a:pt x="774" y="40145"/>
                  </a:lnTo>
                  <a:lnTo>
                    <a:pt x="818" y="40000"/>
                  </a:lnTo>
                  <a:lnTo>
                    <a:pt x="854" y="39856"/>
                  </a:lnTo>
                  <a:lnTo>
                    <a:pt x="891" y="39675"/>
                  </a:lnTo>
                  <a:lnTo>
                    <a:pt x="927" y="39494"/>
                  </a:lnTo>
                  <a:lnTo>
                    <a:pt x="956" y="39277"/>
                  </a:lnTo>
                  <a:lnTo>
                    <a:pt x="5406" y="3870"/>
                  </a:lnTo>
                  <a:lnTo>
                    <a:pt x="5435" y="3653"/>
                  </a:lnTo>
                  <a:lnTo>
                    <a:pt x="5457" y="3400"/>
                  </a:lnTo>
                  <a:lnTo>
                    <a:pt x="5471" y="3183"/>
                  </a:lnTo>
                  <a:lnTo>
                    <a:pt x="5479" y="2930"/>
                  </a:lnTo>
                  <a:lnTo>
                    <a:pt x="5486" y="2677"/>
                  </a:lnTo>
                  <a:lnTo>
                    <a:pt x="5486" y="2424"/>
                  </a:lnTo>
                  <a:lnTo>
                    <a:pt x="5479" y="2207"/>
                  </a:lnTo>
                  <a:lnTo>
                    <a:pt x="5471" y="1953"/>
                  </a:lnTo>
                  <a:lnTo>
                    <a:pt x="5457" y="1700"/>
                  </a:lnTo>
                  <a:lnTo>
                    <a:pt x="5442" y="1483"/>
                  </a:lnTo>
                  <a:lnTo>
                    <a:pt x="5420" y="1266"/>
                  </a:lnTo>
                  <a:lnTo>
                    <a:pt x="5391" y="1049"/>
                  </a:lnTo>
                  <a:lnTo>
                    <a:pt x="5362" y="868"/>
                  </a:lnTo>
                  <a:lnTo>
                    <a:pt x="5326" y="688"/>
                  </a:lnTo>
                  <a:lnTo>
                    <a:pt x="5289" y="507"/>
                  </a:lnTo>
                  <a:lnTo>
                    <a:pt x="5245" y="362"/>
                  </a:lnTo>
                  <a:lnTo>
                    <a:pt x="5180" y="181"/>
                  </a:lnTo>
                  <a:lnTo>
                    <a:pt x="5114" y="73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 rot="10800000">
              <a:off x="-1388307" y="5604871"/>
              <a:ext cx="53480" cy="317782"/>
            </a:xfrm>
            <a:custGeom>
              <a:avLst/>
              <a:gdLst/>
              <a:ahLst/>
              <a:cxnLst/>
              <a:rect l="l" t="t" r="r" b="b"/>
              <a:pathLst>
                <a:path w="2102" h="50562" extrusionOk="0">
                  <a:moveTo>
                    <a:pt x="1540" y="1"/>
                  </a:moveTo>
                  <a:lnTo>
                    <a:pt x="1496" y="37"/>
                  </a:lnTo>
                  <a:lnTo>
                    <a:pt x="1408" y="145"/>
                  </a:lnTo>
                  <a:lnTo>
                    <a:pt x="1321" y="362"/>
                  </a:lnTo>
                  <a:lnTo>
                    <a:pt x="1248" y="616"/>
                  </a:lnTo>
                  <a:lnTo>
                    <a:pt x="1190" y="941"/>
                  </a:lnTo>
                  <a:lnTo>
                    <a:pt x="1138" y="1339"/>
                  </a:lnTo>
                  <a:lnTo>
                    <a:pt x="1102" y="1773"/>
                  </a:lnTo>
                  <a:lnTo>
                    <a:pt x="1087" y="1990"/>
                  </a:lnTo>
                  <a:lnTo>
                    <a:pt x="1080" y="2243"/>
                  </a:lnTo>
                  <a:lnTo>
                    <a:pt x="8" y="47740"/>
                  </a:lnTo>
                  <a:lnTo>
                    <a:pt x="1" y="47993"/>
                  </a:lnTo>
                  <a:lnTo>
                    <a:pt x="1" y="48247"/>
                  </a:lnTo>
                  <a:lnTo>
                    <a:pt x="8" y="48500"/>
                  </a:lnTo>
                  <a:lnTo>
                    <a:pt x="22" y="48753"/>
                  </a:lnTo>
                  <a:lnTo>
                    <a:pt x="37" y="48970"/>
                  </a:lnTo>
                  <a:lnTo>
                    <a:pt x="59" y="49187"/>
                  </a:lnTo>
                  <a:lnTo>
                    <a:pt x="81" y="49404"/>
                  </a:lnTo>
                  <a:lnTo>
                    <a:pt x="110" y="49621"/>
                  </a:lnTo>
                  <a:lnTo>
                    <a:pt x="146" y="49802"/>
                  </a:lnTo>
                  <a:lnTo>
                    <a:pt x="183" y="49946"/>
                  </a:lnTo>
                  <a:lnTo>
                    <a:pt x="219" y="50127"/>
                  </a:lnTo>
                  <a:lnTo>
                    <a:pt x="263" y="50236"/>
                  </a:lnTo>
                  <a:lnTo>
                    <a:pt x="307" y="50344"/>
                  </a:lnTo>
                  <a:lnTo>
                    <a:pt x="351" y="50453"/>
                  </a:lnTo>
                  <a:lnTo>
                    <a:pt x="402" y="50525"/>
                  </a:lnTo>
                  <a:lnTo>
                    <a:pt x="453" y="50561"/>
                  </a:lnTo>
                  <a:lnTo>
                    <a:pt x="562" y="50561"/>
                  </a:lnTo>
                  <a:lnTo>
                    <a:pt x="613" y="50525"/>
                  </a:lnTo>
                  <a:lnTo>
                    <a:pt x="664" y="50489"/>
                  </a:lnTo>
                  <a:lnTo>
                    <a:pt x="708" y="50417"/>
                  </a:lnTo>
                  <a:lnTo>
                    <a:pt x="752" y="50308"/>
                  </a:lnTo>
                  <a:lnTo>
                    <a:pt x="796" y="50163"/>
                  </a:lnTo>
                  <a:lnTo>
                    <a:pt x="839" y="50019"/>
                  </a:lnTo>
                  <a:lnTo>
                    <a:pt x="876" y="49874"/>
                  </a:lnTo>
                  <a:lnTo>
                    <a:pt x="905" y="49693"/>
                  </a:lnTo>
                  <a:lnTo>
                    <a:pt x="934" y="49512"/>
                  </a:lnTo>
                  <a:lnTo>
                    <a:pt x="963" y="49295"/>
                  </a:lnTo>
                  <a:lnTo>
                    <a:pt x="985" y="49078"/>
                  </a:lnTo>
                  <a:lnTo>
                    <a:pt x="1000" y="48825"/>
                  </a:lnTo>
                  <a:lnTo>
                    <a:pt x="1014" y="48572"/>
                  </a:lnTo>
                  <a:lnTo>
                    <a:pt x="1022" y="48319"/>
                  </a:lnTo>
                  <a:lnTo>
                    <a:pt x="2101" y="2822"/>
                  </a:lnTo>
                  <a:lnTo>
                    <a:pt x="2101" y="2569"/>
                  </a:lnTo>
                  <a:lnTo>
                    <a:pt x="2101" y="2315"/>
                  </a:lnTo>
                  <a:lnTo>
                    <a:pt x="2094" y="2062"/>
                  </a:lnTo>
                  <a:lnTo>
                    <a:pt x="2079" y="1809"/>
                  </a:lnTo>
                  <a:lnTo>
                    <a:pt x="2065" y="1592"/>
                  </a:lnTo>
                  <a:lnTo>
                    <a:pt x="2043" y="1375"/>
                  </a:lnTo>
                  <a:lnTo>
                    <a:pt x="2021" y="1158"/>
                  </a:lnTo>
                  <a:lnTo>
                    <a:pt x="1992" y="941"/>
                  </a:lnTo>
                  <a:lnTo>
                    <a:pt x="1963" y="760"/>
                  </a:lnTo>
                  <a:lnTo>
                    <a:pt x="1926" y="616"/>
                  </a:lnTo>
                  <a:lnTo>
                    <a:pt x="1882" y="435"/>
                  </a:lnTo>
                  <a:lnTo>
                    <a:pt x="1846" y="326"/>
                  </a:lnTo>
                  <a:lnTo>
                    <a:pt x="1795" y="218"/>
                  </a:lnTo>
                  <a:lnTo>
                    <a:pt x="1751" y="109"/>
                  </a:lnTo>
                  <a:lnTo>
                    <a:pt x="1700" y="37"/>
                  </a:lnTo>
                  <a:lnTo>
                    <a:pt x="164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 rot="10800000">
              <a:off x="-1239264" y="5605556"/>
              <a:ext cx="62741" cy="316412"/>
            </a:xfrm>
            <a:custGeom>
              <a:avLst/>
              <a:gdLst/>
              <a:ahLst/>
              <a:cxnLst/>
              <a:rect l="l" t="t" r="r" b="b"/>
              <a:pathLst>
                <a:path w="2466" h="50344" extrusionOk="0">
                  <a:moveTo>
                    <a:pt x="475" y="0"/>
                  </a:moveTo>
                  <a:lnTo>
                    <a:pt x="438" y="36"/>
                  </a:lnTo>
                  <a:lnTo>
                    <a:pt x="387" y="73"/>
                  </a:lnTo>
                  <a:lnTo>
                    <a:pt x="336" y="145"/>
                  </a:lnTo>
                  <a:lnTo>
                    <a:pt x="292" y="253"/>
                  </a:lnTo>
                  <a:lnTo>
                    <a:pt x="249" y="398"/>
                  </a:lnTo>
                  <a:lnTo>
                    <a:pt x="205" y="507"/>
                  </a:lnTo>
                  <a:lnTo>
                    <a:pt x="168" y="687"/>
                  </a:lnTo>
                  <a:lnTo>
                    <a:pt x="132" y="868"/>
                  </a:lnTo>
                  <a:lnTo>
                    <a:pt x="103" y="1049"/>
                  </a:lnTo>
                  <a:lnTo>
                    <a:pt x="74" y="1266"/>
                  </a:lnTo>
                  <a:lnTo>
                    <a:pt x="52" y="1483"/>
                  </a:lnTo>
                  <a:lnTo>
                    <a:pt x="30" y="1700"/>
                  </a:lnTo>
                  <a:lnTo>
                    <a:pt x="15" y="1917"/>
                  </a:lnTo>
                  <a:lnTo>
                    <a:pt x="8" y="2170"/>
                  </a:lnTo>
                  <a:lnTo>
                    <a:pt x="1" y="2423"/>
                  </a:lnTo>
                  <a:lnTo>
                    <a:pt x="1" y="2677"/>
                  </a:lnTo>
                  <a:lnTo>
                    <a:pt x="8" y="2930"/>
                  </a:lnTo>
                  <a:lnTo>
                    <a:pt x="1452" y="48210"/>
                  </a:lnTo>
                  <a:lnTo>
                    <a:pt x="1459" y="48463"/>
                  </a:lnTo>
                  <a:lnTo>
                    <a:pt x="1474" y="48680"/>
                  </a:lnTo>
                  <a:lnTo>
                    <a:pt x="1496" y="48933"/>
                  </a:lnTo>
                  <a:lnTo>
                    <a:pt x="1518" y="49150"/>
                  </a:lnTo>
                  <a:lnTo>
                    <a:pt x="1547" y="49367"/>
                  </a:lnTo>
                  <a:lnTo>
                    <a:pt x="1576" y="49548"/>
                  </a:lnTo>
                  <a:lnTo>
                    <a:pt x="1613" y="49729"/>
                  </a:lnTo>
                  <a:lnTo>
                    <a:pt x="1649" y="49874"/>
                  </a:lnTo>
                  <a:lnTo>
                    <a:pt x="1693" y="50018"/>
                  </a:lnTo>
                  <a:lnTo>
                    <a:pt x="1737" y="50127"/>
                  </a:lnTo>
                  <a:lnTo>
                    <a:pt x="1780" y="50235"/>
                  </a:lnTo>
                  <a:lnTo>
                    <a:pt x="1831" y="50308"/>
                  </a:lnTo>
                  <a:lnTo>
                    <a:pt x="1882" y="50344"/>
                  </a:lnTo>
                  <a:lnTo>
                    <a:pt x="1985" y="50344"/>
                  </a:lnTo>
                  <a:lnTo>
                    <a:pt x="2036" y="50308"/>
                  </a:lnTo>
                  <a:lnTo>
                    <a:pt x="2087" y="50271"/>
                  </a:lnTo>
                  <a:lnTo>
                    <a:pt x="2138" y="50199"/>
                  </a:lnTo>
                  <a:lnTo>
                    <a:pt x="2182" y="50091"/>
                  </a:lnTo>
                  <a:lnTo>
                    <a:pt x="2225" y="49946"/>
                  </a:lnTo>
                  <a:lnTo>
                    <a:pt x="2269" y="49837"/>
                  </a:lnTo>
                  <a:lnTo>
                    <a:pt x="2306" y="49657"/>
                  </a:lnTo>
                  <a:lnTo>
                    <a:pt x="2342" y="49476"/>
                  </a:lnTo>
                  <a:lnTo>
                    <a:pt x="2371" y="49295"/>
                  </a:lnTo>
                  <a:lnTo>
                    <a:pt x="2400" y="49078"/>
                  </a:lnTo>
                  <a:lnTo>
                    <a:pt x="2422" y="48861"/>
                  </a:lnTo>
                  <a:lnTo>
                    <a:pt x="2437" y="48644"/>
                  </a:lnTo>
                  <a:lnTo>
                    <a:pt x="2451" y="48427"/>
                  </a:lnTo>
                  <a:lnTo>
                    <a:pt x="2466" y="48174"/>
                  </a:lnTo>
                  <a:lnTo>
                    <a:pt x="2466" y="47921"/>
                  </a:lnTo>
                  <a:lnTo>
                    <a:pt x="2466" y="47667"/>
                  </a:lnTo>
                  <a:lnTo>
                    <a:pt x="2466" y="47414"/>
                  </a:lnTo>
                  <a:lnTo>
                    <a:pt x="1022" y="2134"/>
                  </a:lnTo>
                  <a:lnTo>
                    <a:pt x="1000" y="1700"/>
                  </a:lnTo>
                  <a:lnTo>
                    <a:pt x="963" y="1266"/>
                  </a:lnTo>
                  <a:lnTo>
                    <a:pt x="912" y="904"/>
                  </a:lnTo>
                  <a:lnTo>
                    <a:pt x="847" y="615"/>
                  </a:lnTo>
                  <a:lnTo>
                    <a:pt x="774" y="362"/>
                  </a:lnTo>
                  <a:lnTo>
                    <a:pt x="694" y="145"/>
                  </a:lnTo>
                  <a:lnTo>
                    <a:pt x="606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 rot="10800000">
              <a:off x="-1562206" y="5573729"/>
              <a:ext cx="112303" cy="300052"/>
            </a:xfrm>
            <a:custGeom>
              <a:avLst/>
              <a:gdLst/>
              <a:ahLst/>
              <a:cxnLst/>
              <a:rect l="l" t="t" r="r" b="b"/>
              <a:pathLst>
                <a:path w="4414" h="47741" extrusionOk="0">
                  <a:moveTo>
                    <a:pt x="3895" y="1"/>
                  </a:moveTo>
                  <a:lnTo>
                    <a:pt x="3822" y="37"/>
                  </a:lnTo>
                  <a:lnTo>
                    <a:pt x="3749" y="109"/>
                  </a:lnTo>
                  <a:lnTo>
                    <a:pt x="3676" y="254"/>
                  </a:lnTo>
                  <a:lnTo>
                    <a:pt x="3611" y="435"/>
                  </a:lnTo>
                  <a:lnTo>
                    <a:pt x="3552" y="688"/>
                  </a:lnTo>
                  <a:lnTo>
                    <a:pt x="3494" y="941"/>
                  </a:lnTo>
                  <a:lnTo>
                    <a:pt x="3450" y="1266"/>
                  </a:lnTo>
                  <a:lnTo>
                    <a:pt x="3421" y="1628"/>
                  </a:lnTo>
                  <a:lnTo>
                    <a:pt x="36" y="44268"/>
                  </a:lnTo>
                  <a:lnTo>
                    <a:pt x="22" y="44485"/>
                  </a:lnTo>
                  <a:lnTo>
                    <a:pt x="7" y="44738"/>
                  </a:lnTo>
                  <a:lnTo>
                    <a:pt x="0" y="44991"/>
                  </a:lnTo>
                  <a:lnTo>
                    <a:pt x="0" y="45245"/>
                  </a:lnTo>
                  <a:lnTo>
                    <a:pt x="0" y="45498"/>
                  </a:lnTo>
                  <a:lnTo>
                    <a:pt x="15" y="45751"/>
                  </a:lnTo>
                  <a:lnTo>
                    <a:pt x="22" y="45968"/>
                  </a:lnTo>
                  <a:lnTo>
                    <a:pt x="44" y="46221"/>
                  </a:lnTo>
                  <a:lnTo>
                    <a:pt x="66" y="46438"/>
                  </a:lnTo>
                  <a:lnTo>
                    <a:pt x="88" y="46619"/>
                  </a:lnTo>
                  <a:lnTo>
                    <a:pt x="117" y="46836"/>
                  </a:lnTo>
                  <a:lnTo>
                    <a:pt x="153" y="47017"/>
                  </a:lnTo>
                  <a:lnTo>
                    <a:pt x="190" y="47161"/>
                  </a:lnTo>
                  <a:lnTo>
                    <a:pt x="233" y="47306"/>
                  </a:lnTo>
                  <a:lnTo>
                    <a:pt x="277" y="47451"/>
                  </a:lnTo>
                  <a:lnTo>
                    <a:pt x="321" y="47559"/>
                  </a:lnTo>
                  <a:lnTo>
                    <a:pt x="372" y="47632"/>
                  </a:lnTo>
                  <a:lnTo>
                    <a:pt x="423" y="47704"/>
                  </a:lnTo>
                  <a:lnTo>
                    <a:pt x="474" y="47740"/>
                  </a:lnTo>
                  <a:lnTo>
                    <a:pt x="525" y="47740"/>
                  </a:lnTo>
                  <a:lnTo>
                    <a:pt x="576" y="47704"/>
                  </a:lnTo>
                  <a:lnTo>
                    <a:pt x="627" y="47668"/>
                  </a:lnTo>
                  <a:lnTo>
                    <a:pt x="671" y="47595"/>
                  </a:lnTo>
                  <a:lnTo>
                    <a:pt x="722" y="47523"/>
                  </a:lnTo>
                  <a:lnTo>
                    <a:pt x="766" y="47415"/>
                  </a:lnTo>
                  <a:lnTo>
                    <a:pt x="802" y="47270"/>
                  </a:lnTo>
                  <a:lnTo>
                    <a:pt x="846" y="47125"/>
                  </a:lnTo>
                  <a:lnTo>
                    <a:pt x="883" y="46981"/>
                  </a:lnTo>
                  <a:lnTo>
                    <a:pt x="912" y="46800"/>
                  </a:lnTo>
                  <a:lnTo>
                    <a:pt x="941" y="46583"/>
                  </a:lnTo>
                  <a:lnTo>
                    <a:pt x="970" y="46366"/>
                  </a:lnTo>
                  <a:lnTo>
                    <a:pt x="992" y="46113"/>
                  </a:lnTo>
                  <a:lnTo>
                    <a:pt x="4377" y="3509"/>
                  </a:lnTo>
                  <a:lnTo>
                    <a:pt x="4391" y="3255"/>
                  </a:lnTo>
                  <a:lnTo>
                    <a:pt x="4406" y="3002"/>
                  </a:lnTo>
                  <a:lnTo>
                    <a:pt x="4406" y="2749"/>
                  </a:lnTo>
                  <a:lnTo>
                    <a:pt x="4413" y="2496"/>
                  </a:lnTo>
                  <a:lnTo>
                    <a:pt x="4406" y="2243"/>
                  </a:lnTo>
                  <a:lnTo>
                    <a:pt x="4398" y="1990"/>
                  </a:lnTo>
                  <a:lnTo>
                    <a:pt x="4384" y="1773"/>
                  </a:lnTo>
                  <a:lnTo>
                    <a:pt x="4369" y="1556"/>
                  </a:lnTo>
                  <a:lnTo>
                    <a:pt x="4347" y="1303"/>
                  </a:lnTo>
                  <a:lnTo>
                    <a:pt x="4318" y="1122"/>
                  </a:lnTo>
                  <a:lnTo>
                    <a:pt x="4289" y="905"/>
                  </a:lnTo>
                  <a:lnTo>
                    <a:pt x="4253" y="724"/>
                  </a:lnTo>
                  <a:lnTo>
                    <a:pt x="4216" y="579"/>
                  </a:lnTo>
                  <a:lnTo>
                    <a:pt x="4180" y="435"/>
                  </a:lnTo>
                  <a:lnTo>
                    <a:pt x="4136" y="290"/>
                  </a:lnTo>
                  <a:lnTo>
                    <a:pt x="4085" y="181"/>
                  </a:lnTo>
                  <a:lnTo>
                    <a:pt x="3990" y="37"/>
                  </a:lnTo>
                  <a:lnTo>
                    <a:pt x="3946" y="37"/>
                  </a:lnTo>
                  <a:lnTo>
                    <a:pt x="3895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 rot="10800000">
              <a:off x="-1884003" y="5390754"/>
              <a:ext cx="191378" cy="246177"/>
            </a:xfrm>
            <a:custGeom>
              <a:avLst/>
              <a:gdLst/>
              <a:ahLst/>
              <a:cxnLst/>
              <a:rect l="l" t="t" r="r" b="b"/>
              <a:pathLst>
                <a:path w="7522" h="39169" extrusionOk="0">
                  <a:moveTo>
                    <a:pt x="7011" y="1"/>
                  </a:moveTo>
                  <a:lnTo>
                    <a:pt x="6960" y="37"/>
                  </a:lnTo>
                  <a:lnTo>
                    <a:pt x="6909" y="73"/>
                  </a:lnTo>
                  <a:lnTo>
                    <a:pt x="6858" y="145"/>
                  </a:lnTo>
                  <a:lnTo>
                    <a:pt x="6806" y="218"/>
                  </a:lnTo>
                  <a:lnTo>
                    <a:pt x="6763" y="326"/>
                  </a:lnTo>
                  <a:lnTo>
                    <a:pt x="6719" y="471"/>
                  </a:lnTo>
                  <a:lnTo>
                    <a:pt x="6675" y="616"/>
                  </a:lnTo>
                  <a:lnTo>
                    <a:pt x="6631" y="796"/>
                  </a:lnTo>
                  <a:lnTo>
                    <a:pt x="140" y="34865"/>
                  </a:lnTo>
                  <a:lnTo>
                    <a:pt x="103" y="35046"/>
                  </a:lnTo>
                  <a:lnTo>
                    <a:pt x="74" y="35263"/>
                  </a:lnTo>
                  <a:lnTo>
                    <a:pt x="52" y="35480"/>
                  </a:lnTo>
                  <a:lnTo>
                    <a:pt x="30" y="35697"/>
                  </a:lnTo>
                  <a:lnTo>
                    <a:pt x="16" y="35950"/>
                  </a:lnTo>
                  <a:lnTo>
                    <a:pt x="8" y="36203"/>
                  </a:lnTo>
                  <a:lnTo>
                    <a:pt x="1" y="36420"/>
                  </a:lnTo>
                  <a:lnTo>
                    <a:pt x="1" y="36673"/>
                  </a:lnTo>
                  <a:lnTo>
                    <a:pt x="1" y="36927"/>
                  </a:lnTo>
                  <a:lnTo>
                    <a:pt x="8" y="37180"/>
                  </a:lnTo>
                  <a:lnTo>
                    <a:pt x="23" y="37397"/>
                  </a:lnTo>
                  <a:lnTo>
                    <a:pt x="45" y="37614"/>
                  </a:lnTo>
                  <a:lnTo>
                    <a:pt x="67" y="37867"/>
                  </a:lnTo>
                  <a:lnTo>
                    <a:pt x="88" y="38084"/>
                  </a:lnTo>
                  <a:lnTo>
                    <a:pt x="125" y="38265"/>
                  </a:lnTo>
                  <a:lnTo>
                    <a:pt x="161" y="38446"/>
                  </a:lnTo>
                  <a:lnTo>
                    <a:pt x="198" y="38626"/>
                  </a:lnTo>
                  <a:lnTo>
                    <a:pt x="242" y="38771"/>
                  </a:lnTo>
                  <a:lnTo>
                    <a:pt x="285" y="38880"/>
                  </a:lnTo>
                  <a:lnTo>
                    <a:pt x="329" y="38988"/>
                  </a:lnTo>
                  <a:lnTo>
                    <a:pt x="380" y="39060"/>
                  </a:lnTo>
                  <a:lnTo>
                    <a:pt x="431" y="39133"/>
                  </a:lnTo>
                  <a:lnTo>
                    <a:pt x="475" y="39133"/>
                  </a:lnTo>
                  <a:lnTo>
                    <a:pt x="526" y="39169"/>
                  </a:lnTo>
                  <a:lnTo>
                    <a:pt x="577" y="39133"/>
                  </a:lnTo>
                  <a:lnTo>
                    <a:pt x="621" y="39097"/>
                  </a:lnTo>
                  <a:lnTo>
                    <a:pt x="672" y="39024"/>
                  </a:lnTo>
                  <a:lnTo>
                    <a:pt x="716" y="38952"/>
                  </a:lnTo>
                  <a:lnTo>
                    <a:pt x="767" y="38843"/>
                  </a:lnTo>
                  <a:lnTo>
                    <a:pt x="811" y="38699"/>
                  </a:lnTo>
                  <a:lnTo>
                    <a:pt x="847" y="38554"/>
                  </a:lnTo>
                  <a:lnTo>
                    <a:pt x="884" y="38373"/>
                  </a:lnTo>
                  <a:lnTo>
                    <a:pt x="7383" y="4305"/>
                  </a:lnTo>
                  <a:lnTo>
                    <a:pt x="7412" y="4124"/>
                  </a:lnTo>
                  <a:lnTo>
                    <a:pt x="7441" y="3907"/>
                  </a:lnTo>
                  <a:lnTo>
                    <a:pt x="7470" y="3690"/>
                  </a:lnTo>
                  <a:lnTo>
                    <a:pt x="7492" y="3473"/>
                  </a:lnTo>
                  <a:lnTo>
                    <a:pt x="7507" y="3220"/>
                  </a:lnTo>
                  <a:lnTo>
                    <a:pt x="7514" y="2966"/>
                  </a:lnTo>
                  <a:lnTo>
                    <a:pt x="7521" y="2749"/>
                  </a:lnTo>
                  <a:lnTo>
                    <a:pt x="7521" y="2496"/>
                  </a:lnTo>
                  <a:lnTo>
                    <a:pt x="7521" y="2243"/>
                  </a:lnTo>
                  <a:lnTo>
                    <a:pt x="7507" y="2026"/>
                  </a:lnTo>
                  <a:lnTo>
                    <a:pt x="7499" y="1773"/>
                  </a:lnTo>
                  <a:lnTo>
                    <a:pt x="7478" y="1556"/>
                  </a:lnTo>
                  <a:lnTo>
                    <a:pt x="7456" y="1303"/>
                  </a:lnTo>
                  <a:lnTo>
                    <a:pt x="7426" y="1122"/>
                  </a:lnTo>
                  <a:lnTo>
                    <a:pt x="7397" y="905"/>
                  </a:lnTo>
                  <a:lnTo>
                    <a:pt x="7361" y="724"/>
                  </a:lnTo>
                  <a:lnTo>
                    <a:pt x="7324" y="543"/>
                  </a:lnTo>
                  <a:lnTo>
                    <a:pt x="7281" y="399"/>
                  </a:lnTo>
                  <a:lnTo>
                    <a:pt x="7237" y="290"/>
                  </a:lnTo>
                  <a:lnTo>
                    <a:pt x="7193" y="182"/>
                  </a:lnTo>
                  <a:lnTo>
                    <a:pt x="7149" y="109"/>
                  </a:lnTo>
                  <a:lnTo>
                    <a:pt x="7106" y="73"/>
                  </a:lnTo>
                  <a:lnTo>
                    <a:pt x="7054" y="37"/>
                  </a:lnTo>
                  <a:lnTo>
                    <a:pt x="701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 rot="10800000">
              <a:off x="-1031806" y="3758476"/>
              <a:ext cx="136626" cy="286181"/>
            </a:xfrm>
            <a:custGeom>
              <a:avLst/>
              <a:gdLst/>
              <a:ahLst/>
              <a:cxnLst/>
              <a:rect l="l" t="t" r="r" b="b"/>
              <a:pathLst>
                <a:path w="5370" h="45534" extrusionOk="0">
                  <a:moveTo>
                    <a:pt x="4785" y="1"/>
                  </a:moveTo>
                  <a:lnTo>
                    <a:pt x="4720" y="73"/>
                  </a:lnTo>
                  <a:lnTo>
                    <a:pt x="4654" y="181"/>
                  </a:lnTo>
                  <a:lnTo>
                    <a:pt x="4596" y="326"/>
                  </a:lnTo>
                  <a:lnTo>
                    <a:pt x="4537" y="543"/>
                  </a:lnTo>
                  <a:lnTo>
                    <a:pt x="4486" y="760"/>
                  </a:lnTo>
                  <a:lnTo>
                    <a:pt x="4443" y="1049"/>
                  </a:lnTo>
                  <a:lnTo>
                    <a:pt x="4406" y="1339"/>
                  </a:lnTo>
                  <a:lnTo>
                    <a:pt x="59" y="41773"/>
                  </a:lnTo>
                  <a:lnTo>
                    <a:pt x="37" y="42026"/>
                  </a:lnTo>
                  <a:lnTo>
                    <a:pt x="22" y="42243"/>
                  </a:lnTo>
                  <a:lnTo>
                    <a:pt x="8" y="42496"/>
                  </a:lnTo>
                  <a:lnTo>
                    <a:pt x="0" y="42749"/>
                  </a:lnTo>
                  <a:lnTo>
                    <a:pt x="0" y="43002"/>
                  </a:lnTo>
                  <a:lnTo>
                    <a:pt x="0" y="43255"/>
                  </a:lnTo>
                  <a:lnTo>
                    <a:pt x="8" y="43472"/>
                  </a:lnTo>
                  <a:lnTo>
                    <a:pt x="22" y="43726"/>
                  </a:lnTo>
                  <a:lnTo>
                    <a:pt x="37" y="43943"/>
                  </a:lnTo>
                  <a:lnTo>
                    <a:pt x="59" y="44160"/>
                  </a:lnTo>
                  <a:lnTo>
                    <a:pt x="88" y="44377"/>
                  </a:lnTo>
                  <a:lnTo>
                    <a:pt x="117" y="44594"/>
                  </a:lnTo>
                  <a:lnTo>
                    <a:pt x="146" y="44774"/>
                  </a:lnTo>
                  <a:lnTo>
                    <a:pt x="190" y="44955"/>
                  </a:lnTo>
                  <a:lnTo>
                    <a:pt x="227" y="45100"/>
                  </a:lnTo>
                  <a:lnTo>
                    <a:pt x="278" y="45208"/>
                  </a:lnTo>
                  <a:lnTo>
                    <a:pt x="321" y="45353"/>
                  </a:lnTo>
                  <a:lnTo>
                    <a:pt x="372" y="45425"/>
                  </a:lnTo>
                  <a:lnTo>
                    <a:pt x="416" y="45498"/>
                  </a:lnTo>
                  <a:lnTo>
                    <a:pt x="467" y="45534"/>
                  </a:lnTo>
                  <a:lnTo>
                    <a:pt x="518" y="45534"/>
                  </a:lnTo>
                  <a:lnTo>
                    <a:pt x="569" y="45498"/>
                  </a:lnTo>
                  <a:lnTo>
                    <a:pt x="620" y="45462"/>
                  </a:lnTo>
                  <a:lnTo>
                    <a:pt x="664" y="45425"/>
                  </a:lnTo>
                  <a:lnTo>
                    <a:pt x="708" y="45317"/>
                  </a:lnTo>
                  <a:lnTo>
                    <a:pt x="759" y="45245"/>
                  </a:lnTo>
                  <a:lnTo>
                    <a:pt x="796" y="45100"/>
                  </a:lnTo>
                  <a:lnTo>
                    <a:pt x="839" y="44955"/>
                  </a:lnTo>
                  <a:lnTo>
                    <a:pt x="876" y="44774"/>
                  </a:lnTo>
                  <a:lnTo>
                    <a:pt x="912" y="44594"/>
                  </a:lnTo>
                  <a:lnTo>
                    <a:pt x="941" y="44413"/>
                  </a:lnTo>
                  <a:lnTo>
                    <a:pt x="971" y="44160"/>
                  </a:lnTo>
                  <a:lnTo>
                    <a:pt x="5311" y="3726"/>
                  </a:lnTo>
                  <a:lnTo>
                    <a:pt x="5333" y="3509"/>
                  </a:lnTo>
                  <a:lnTo>
                    <a:pt x="5347" y="3256"/>
                  </a:lnTo>
                  <a:lnTo>
                    <a:pt x="5362" y="3002"/>
                  </a:lnTo>
                  <a:lnTo>
                    <a:pt x="5369" y="2749"/>
                  </a:lnTo>
                  <a:lnTo>
                    <a:pt x="5369" y="2532"/>
                  </a:lnTo>
                  <a:lnTo>
                    <a:pt x="5369" y="2279"/>
                  </a:lnTo>
                  <a:lnTo>
                    <a:pt x="5362" y="2026"/>
                  </a:lnTo>
                  <a:lnTo>
                    <a:pt x="5347" y="1809"/>
                  </a:lnTo>
                  <a:lnTo>
                    <a:pt x="5333" y="1556"/>
                  </a:lnTo>
                  <a:lnTo>
                    <a:pt x="5311" y="1339"/>
                  </a:lnTo>
                  <a:lnTo>
                    <a:pt x="5289" y="1122"/>
                  </a:lnTo>
                  <a:lnTo>
                    <a:pt x="5252" y="941"/>
                  </a:lnTo>
                  <a:lnTo>
                    <a:pt x="5223" y="760"/>
                  </a:lnTo>
                  <a:lnTo>
                    <a:pt x="5187" y="579"/>
                  </a:lnTo>
                  <a:lnTo>
                    <a:pt x="5143" y="435"/>
                  </a:lnTo>
                  <a:lnTo>
                    <a:pt x="5099" y="290"/>
                  </a:lnTo>
                  <a:lnTo>
                    <a:pt x="5041" y="145"/>
                  </a:lnTo>
                  <a:lnTo>
                    <a:pt x="4982" y="73"/>
                  </a:lnTo>
                  <a:lnTo>
                    <a:pt x="4917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 rot="10800000">
              <a:off x="-1140726" y="3677551"/>
              <a:ext cx="79813" cy="312327"/>
            </a:xfrm>
            <a:custGeom>
              <a:avLst/>
              <a:gdLst/>
              <a:ahLst/>
              <a:cxnLst/>
              <a:rect l="l" t="t" r="r" b="b"/>
              <a:pathLst>
                <a:path w="3137" h="49694" extrusionOk="0">
                  <a:moveTo>
                    <a:pt x="2626" y="1"/>
                  </a:moveTo>
                  <a:lnTo>
                    <a:pt x="2539" y="37"/>
                  </a:lnTo>
                  <a:lnTo>
                    <a:pt x="2458" y="145"/>
                  </a:lnTo>
                  <a:lnTo>
                    <a:pt x="2378" y="290"/>
                  </a:lnTo>
                  <a:lnTo>
                    <a:pt x="2313" y="543"/>
                  </a:lnTo>
                  <a:lnTo>
                    <a:pt x="2247" y="796"/>
                  </a:lnTo>
                  <a:lnTo>
                    <a:pt x="2196" y="1158"/>
                  </a:lnTo>
                  <a:lnTo>
                    <a:pt x="2152" y="1520"/>
                  </a:lnTo>
                  <a:lnTo>
                    <a:pt x="2123" y="1954"/>
                  </a:lnTo>
                  <a:lnTo>
                    <a:pt x="15" y="46547"/>
                  </a:lnTo>
                  <a:lnTo>
                    <a:pt x="0" y="46800"/>
                  </a:lnTo>
                  <a:lnTo>
                    <a:pt x="0" y="47053"/>
                  </a:lnTo>
                  <a:lnTo>
                    <a:pt x="0" y="47306"/>
                  </a:lnTo>
                  <a:lnTo>
                    <a:pt x="8" y="47559"/>
                  </a:lnTo>
                  <a:lnTo>
                    <a:pt x="15" y="47776"/>
                  </a:lnTo>
                  <a:lnTo>
                    <a:pt x="29" y="48030"/>
                  </a:lnTo>
                  <a:lnTo>
                    <a:pt x="51" y="48247"/>
                  </a:lnTo>
                  <a:lnTo>
                    <a:pt x="73" y="48464"/>
                  </a:lnTo>
                  <a:lnTo>
                    <a:pt x="102" y="48681"/>
                  </a:lnTo>
                  <a:lnTo>
                    <a:pt x="139" y="48861"/>
                  </a:lnTo>
                  <a:lnTo>
                    <a:pt x="168" y="49042"/>
                  </a:lnTo>
                  <a:lnTo>
                    <a:pt x="212" y="49187"/>
                  </a:lnTo>
                  <a:lnTo>
                    <a:pt x="248" y="49332"/>
                  </a:lnTo>
                  <a:lnTo>
                    <a:pt x="299" y="49440"/>
                  </a:lnTo>
                  <a:lnTo>
                    <a:pt x="343" y="49549"/>
                  </a:lnTo>
                  <a:lnTo>
                    <a:pt x="394" y="49621"/>
                  </a:lnTo>
                  <a:lnTo>
                    <a:pt x="445" y="49657"/>
                  </a:lnTo>
                  <a:lnTo>
                    <a:pt x="496" y="49693"/>
                  </a:lnTo>
                  <a:lnTo>
                    <a:pt x="547" y="49657"/>
                  </a:lnTo>
                  <a:lnTo>
                    <a:pt x="598" y="49657"/>
                  </a:lnTo>
                  <a:lnTo>
                    <a:pt x="649" y="49585"/>
                  </a:lnTo>
                  <a:lnTo>
                    <a:pt x="693" y="49512"/>
                  </a:lnTo>
                  <a:lnTo>
                    <a:pt x="744" y="49404"/>
                  </a:lnTo>
                  <a:lnTo>
                    <a:pt x="788" y="49295"/>
                  </a:lnTo>
                  <a:lnTo>
                    <a:pt x="824" y="49151"/>
                  </a:lnTo>
                  <a:lnTo>
                    <a:pt x="861" y="49006"/>
                  </a:lnTo>
                  <a:lnTo>
                    <a:pt x="897" y="48825"/>
                  </a:lnTo>
                  <a:lnTo>
                    <a:pt x="927" y="48644"/>
                  </a:lnTo>
                  <a:lnTo>
                    <a:pt x="956" y="48427"/>
                  </a:lnTo>
                  <a:lnTo>
                    <a:pt x="978" y="48210"/>
                  </a:lnTo>
                  <a:lnTo>
                    <a:pt x="1000" y="47957"/>
                  </a:lnTo>
                  <a:lnTo>
                    <a:pt x="1014" y="47704"/>
                  </a:lnTo>
                  <a:lnTo>
                    <a:pt x="3129" y="3111"/>
                  </a:lnTo>
                  <a:lnTo>
                    <a:pt x="3137" y="2858"/>
                  </a:lnTo>
                  <a:lnTo>
                    <a:pt x="3137" y="2605"/>
                  </a:lnTo>
                  <a:lnTo>
                    <a:pt x="3137" y="2352"/>
                  </a:lnTo>
                  <a:lnTo>
                    <a:pt x="3129" y="2098"/>
                  </a:lnTo>
                  <a:lnTo>
                    <a:pt x="3122" y="1881"/>
                  </a:lnTo>
                  <a:lnTo>
                    <a:pt x="3108" y="1628"/>
                  </a:lnTo>
                  <a:lnTo>
                    <a:pt x="3086" y="1411"/>
                  </a:lnTo>
                  <a:lnTo>
                    <a:pt x="3064" y="1194"/>
                  </a:lnTo>
                  <a:lnTo>
                    <a:pt x="3035" y="977"/>
                  </a:lnTo>
                  <a:lnTo>
                    <a:pt x="3005" y="796"/>
                  </a:lnTo>
                  <a:lnTo>
                    <a:pt x="2969" y="616"/>
                  </a:lnTo>
                  <a:lnTo>
                    <a:pt x="2933" y="471"/>
                  </a:lnTo>
                  <a:lnTo>
                    <a:pt x="2889" y="326"/>
                  </a:lnTo>
                  <a:lnTo>
                    <a:pt x="2845" y="218"/>
                  </a:lnTo>
                  <a:lnTo>
                    <a:pt x="2794" y="109"/>
                  </a:lnTo>
                  <a:lnTo>
                    <a:pt x="2743" y="37"/>
                  </a:lnTo>
                  <a:lnTo>
                    <a:pt x="2685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 rot="10800000">
              <a:off x="-874801" y="3850759"/>
              <a:ext cx="146829" cy="273907"/>
            </a:xfrm>
            <a:custGeom>
              <a:avLst/>
              <a:gdLst/>
              <a:ahLst/>
              <a:cxnLst/>
              <a:rect l="l" t="t" r="r" b="b"/>
              <a:pathLst>
                <a:path w="5771" h="43581" extrusionOk="0">
                  <a:moveTo>
                    <a:pt x="5259" y="0"/>
                  </a:moveTo>
                  <a:lnTo>
                    <a:pt x="5194" y="36"/>
                  </a:lnTo>
                  <a:lnTo>
                    <a:pt x="5135" y="109"/>
                  </a:lnTo>
                  <a:lnTo>
                    <a:pt x="5070" y="181"/>
                  </a:lnTo>
                  <a:lnTo>
                    <a:pt x="5011" y="326"/>
                  </a:lnTo>
                  <a:lnTo>
                    <a:pt x="4960" y="506"/>
                  </a:lnTo>
                  <a:lnTo>
                    <a:pt x="4909" y="723"/>
                  </a:lnTo>
                  <a:lnTo>
                    <a:pt x="4858" y="940"/>
                  </a:lnTo>
                  <a:lnTo>
                    <a:pt x="4822" y="1230"/>
                  </a:lnTo>
                  <a:lnTo>
                    <a:pt x="73" y="39711"/>
                  </a:lnTo>
                  <a:lnTo>
                    <a:pt x="51" y="39964"/>
                  </a:lnTo>
                  <a:lnTo>
                    <a:pt x="30" y="40181"/>
                  </a:lnTo>
                  <a:lnTo>
                    <a:pt x="15" y="40434"/>
                  </a:lnTo>
                  <a:lnTo>
                    <a:pt x="8" y="40687"/>
                  </a:lnTo>
                  <a:lnTo>
                    <a:pt x="0" y="40904"/>
                  </a:lnTo>
                  <a:lnTo>
                    <a:pt x="0" y="41157"/>
                  </a:lnTo>
                  <a:lnTo>
                    <a:pt x="8" y="41410"/>
                  </a:lnTo>
                  <a:lnTo>
                    <a:pt x="15" y="41664"/>
                  </a:lnTo>
                  <a:lnTo>
                    <a:pt x="30" y="41881"/>
                  </a:lnTo>
                  <a:lnTo>
                    <a:pt x="44" y="42098"/>
                  </a:lnTo>
                  <a:lnTo>
                    <a:pt x="73" y="42315"/>
                  </a:lnTo>
                  <a:lnTo>
                    <a:pt x="95" y="42532"/>
                  </a:lnTo>
                  <a:lnTo>
                    <a:pt x="132" y="42749"/>
                  </a:lnTo>
                  <a:lnTo>
                    <a:pt x="161" y="42929"/>
                  </a:lnTo>
                  <a:lnTo>
                    <a:pt x="205" y="43074"/>
                  </a:lnTo>
                  <a:lnTo>
                    <a:pt x="248" y="43219"/>
                  </a:lnTo>
                  <a:lnTo>
                    <a:pt x="292" y="43363"/>
                  </a:lnTo>
                  <a:lnTo>
                    <a:pt x="343" y="43436"/>
                  </a:lnTo>
                  <a:lnTo>
                    <a:pt x="387" y="43508"/>
                  </a:lnTo>
                  <a:lnTo>
                    <a:pt x="438" y="43580"/>
                  </a:lnTo>
                  <a:lnTo>
                    <a:pt x="584" y="43580"/>
                  </a:lnTo>
                  <a:lnTo>
                    <a:pt x="635" y="43508"/>
                  </a:lnTo>
                  <a:lnTo>
                    <a:pt x="679" y="43472"/>
                  </a:lnTo>
                  <a:lnTo>
                    <a:pt x="730" y="43363"/>
                  </a:lnTo>
                  <a:lnTo>
                    <a:pt x="774" y="43255"/>
                  </a:lnTo>
                  <a:lnTo>
                    <a:pt x="810" y="43110"/>
                  </a:lnTo>
                  <a:lnTo>
                    <a:pt x="854" y="42966"/>
                  </a:lnTo>
                  <a:lnTo>
                    <a:pt x="890" y="42785"/>
                  </a:lnTo>
                  <a:lnTo>
                    <a:pt x="927" y="42604"/>
                  </a:lnTo>
                  <a:lnTo>
                    <a:pt x="956" y="42387"/>
                  </a:lnTo>
                  <a:lnTo>
                    <a:pt x="5697" y="3906"/>
                  </a:lnTo>
                  <a:lnTo>
                    <a:pt x="5726" y="3653"/>
                  </a:lnTo>
                  <a:lnTo>
                    <a:pt x="5741" y="3436"/>
                  </a:lnTo>
                  <a:lnTo>
                    <a:pt x="5756" y="3183"/>
                  </a:lnTo>
                  <a:lnTo>
                    <a:pt x="5770" y="2930"/>
                  </a:lnTo>
                  <a:lnTo>
                    <a:pt x="5770" y="2676"/>
                  </a:lnTo>
                  <a:lnTo>
                    <a:pt x="5770" y="2459"/>
                  </a:lnTo>
                  <a:lnTo>
                    <a:pt x="5770" y="2206"/>
                  </a:lnTo>
                  <a:lnTo>
                    <a:pt x="5763" y="1953"/>
                  </a:lnTo>
                  <a:lnTo>
                    <a:pt x="5748" y="1736"/>
                  </a:lnTo>
                  <a:lnTo>
                    <a:pt x="5726" y="1519"/>
                  </a:lnTo>
                  <a:lnTo>
                    <a:pt x="5704" y="1266"/>
                  </a:lnTo>
                  <a:lnTo>
                    <a:pt x="5675" y="1085"/>
                  </a:lnTo>
                  <a:lnTo>
                    <a:pt x="5646" y="868"/>
                  </a:lnTo>
                  <a:lnTo>
                    <a:pt x="5610" y="687"/>
                  </a:lnTo>
                  <a:lnTo>
                    <a:pt x="5573" y="543"/>
                  </a:lnTo>
                  <a:lnTo>
                    <a:pt x="5529" y="398"/>
                  </a:lnTo>
                  <a:lnTo>
                    <a:pt x="5464" y="217"/>
                  </a:lnTo>
                  <a:lnTo>
                    <a:pt x="5398" y="109"/>
                  </a:lnTo>
                  <a:lnTo>
                    <a:pt x="5332" y="36"/>
                  </a:lnTo>
                  <a:lnTo>
                    <a:pt x="525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 rot="10800000">
              <a:off x="-697008" y="4197855"/>
              <a:ext cx="242035" cy="145938"/>
            </a:xfrm>
            <a:custGeom>
              <a:avLst/>
              <a:gdLst/>
              <a:ahLst/>
              <a:cxnLst/>
              <a:rect l="l" t="t" r="r" b="b"/>
              <a:pathLst>
                <a:path w="9513" h="23220" extrusionOk="0">
                  <a:moveTo>
                    <a:pt x="8943" y="1"/>
                  </a:moveTo>
                  <a:lnTo>
                    <a:pt x="8892" y="37"/>
                  </a:lnTo>
                  <a:lnTo>
                    <a:pt x="8841" y="109"/>
                  </a:lnTo>
                  <a:lnTo>
                    <a:pt x="8790" y="182"/>
                  </a:lnTo>
                  <a:lnTo>
                    <a:pt x="307" y="18337"/>
                  </a:lnTo>
                  <a:lnTo>
                    <a:pt x="263" y="18446"/>
                  </a:lnTo>
                  <a:lnTo>
                    <a:pt x="219" y="18590"/>
                  </a:lnTo>
                  <a:lnTo>
                    <a:pt x="176" y="18735"/>
                  </a:lnTo>
                  <a:lnTo>
                    <a:pt x="139" y="18916"/>
                  </a:lnTo>
                  <a:lnTo>
                    <a:pt x="110" y="19097"/>
                  </a:lnTo>
                  <a:lnTo>
                    <a:pt x="81" y="19314"/>
                  </a:lnTo>
                  <a:lnTo>
                    <a:pt x="52" y="19494"/>
                  </a:lnTo>
                  <a:lnTo>
                    <a:pt x="37" y="19748"/>
                  </a:lnTo>
                  <a:lnTo>
                    <a:pt x="15" y="19965"/>
                  </a:lnTo>
                  <a:lnTo>
                    <a:pt x="8" y="20218"/>
                  </a:lnTo>
                  <a:lnTo>
                    <a:pt x="0" y="20435"/>
                  </a:lnTo>
                  <a:lnTo>
                    <a:pt x="0" y="20688"/>
                  </a:lnTo>
                  <a:lnTo>
                    <a:pt x="0" y="20941"/>
                  </a:lnTo>
                  <a:lnTo>
                    <a:pt x="8" y="21194"/>
                  </a:lnTo>
                  <a:lnTo>
                    <a:pt x="22" y="21447"/>
                  </a:lnTo>
                  <a:lnTo>
                    <a:pt x="37" y="21701"/>
                  </a:lnTo>
                  <a:lnTo>
                    <a:pt x="66" y="21918"/>
                  </a:lnTo>
                  <a:lnTo>
                    <a:pt x="88" y="22135"/>
                  </a:lnTo>
                  <a:lnTo>
                    <a:pt x="124" y="22315"/>
                  </a:lnTo>
                  <a:lnTo>
                    <a:pt x="161" y="22496"/>
                  </a:lnTo>
                  <a:lnTo>
                    <a:pt x="197" y="22677"/>
                  </a:lnTo>
                  <a:lnTo>
                    <a:pt x="234" y="22822"/>
                  </a:lnTo>
                  <a:lnTo>
                    <a:pt x="278" y="22930"/>
                  </a:lnTo>
                  <a:lnTo>
                    <a:pt x="321" y="23039"/>
                  </a:lnTo>
                  <a:lnTo>
                    <a:pt x="372" y="23111"/>
                  </a:lnTo>
                  <a:lnTo>
                    <a:pt x="416" y="23183"/>
                  </a:lnTo>
                  <a:lnTo>
                    <a:pt x="467" y="23220"/>
                  </a:lnTo>
                  <a:lnTo>
                    <a:pt x="569" y="23220"/>
                  </a:lnTo>
                  <a:lnTo>
                    <a:pt x="620" y="23183"/>
                  </a:lnTo>
                  <a:lnTo>
                    <a:pt x="664" y="23111"/>
                  </a:lnTo>
                  <a:lnTo>
                    <a:pt x="715" y="23003"/>
                  </a:lnTo>
                  <a:lnTo>
                    <a:pt x="9199" y="4883"/>
                  </a:lnTo>
                  <a:lnTo>
                    <a:pt x="9250" y="4775"/>
                  </a:lnTo>
                  <a:lnTo>
                    <a:pt x="9293" y="4630"/>
                  </a:lnTo>
                  <a:lnTo>
                    <a:pt x="9330" y="4485"/>
                  </a:lnTo>
                  <a:lnTo>
                    <a:pt x="9366" y="4305"/>
                  </a:lnTo>
                  <a:lnTo>
                    <a:pt x="9403" y="4124"/>
                  </a:lnTo>
                  <a:lnTo>
                    <a:pt x="9432" y="3907"/>
                  </a:lnTo>
                  <a:lnTo>
                    <a:pt x="9454" y="3726"/>
                  </a:lnTo>
                  <a:lnTo>
                    <a:pt x="9476" y="3473"/>
                  </a:lnTo>
                  <a:lnTo>
                    <a:pt x="9490" y="3256"/>
                  </a:lnTo>
                  <a:lnTo>
                    <a:pt x="9505" y="3003"/>
                  </a:lnTo>
                  <a:lnTo>
                    <a:pt x="9505" y="2786"/>
                  </a:lnTo>
                  <a:lnTo>
                    <a:pt x="9512" y="2532"/>
                  </a:lnTo>
                  <a:lnTo>
                    <a:pt x="9505" y="2279"/>
                  </a:lnTo>
                  <a:lnTo>
                    <a:pt x="9498" y="2026"/>
                  </a:lnTo>
                  <a:lnTo>
                    <a:pt x="9483" y="1773"/>
                  </a:lnTo>
                  <a:lnTo>
                    <a:pt x="9468" y="1520"/>
                  </a:lnTo>
                  <a:lnTo>
                    <a:pt x="9432" y="1194"/>
                  </a:lnTo>
                  <a:lnTo>
                    <a:pt x="9388" y="869"/>
                  </a:lnTo>
                  <a:lnTo>
                    <a:pt x="9337" y="616"/>
                  </a:lnTo>
                  <a:lnTo>
                    <a:pt x="9271" y="399"/>
                  </a:lnTo>
                  <a:lnTo>
                    <a:pt x="9213" y="218"/>
                  </a:lnTo>
                  <a:lnTo>
                    <a:pt x="9140" y="109"/>
                  </a:lnTo>
                  <a:lnTo>
                    <a:pt x="9067" y="37"/>
                  </a:lnTo>
                  <a:lnTo>
                    <a:pt x="899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 rot="10800000">
              <a:off x="-754152" y="4007828"/>
              <a:ext cx="211020" cy="209806"/>
            </a:xfrm>
            <a:custGeom>
              <a:avLst/>
              <a:gdLst/>
              <a:ahLst/>
              <a:cxnLst/>
              <a:rect l="l" t="t" r="r" b="b"/>
              <a:pathLst>
                <a:path w="8294" h="33382" extrusionOk="0">
                  <a:moveTo>
                    <a:pt x="7776" y="0"/>
                  </a:moveTo>
                  <a:lnTo>
                    <a:pt x="7696" y="36"/>
                  </a:lnTo>
                  <a:lnTo>
                    <a:pt x="7615" y="109"/>
                  </a:lnTo>
                  <a:lnTo>
                    <a:pt x="7535" y="289"/>
                  </a:lnTo>
                  <a:lnTo>
                    <a:pt x="7462" y="543"/>
                  </a:lnTo>
                  <a:lnTo>
                    <a:pt x="190" y="28825"/>
                  </a:lnTo>
                  <a:lnTo>
                    <a:pt x="153" y="29005"/>
                  </a:lnTo>
                  <a:lnTo>
                    <a:pt x="117" y="29186"/>
                  </a:lnTo>
                  <a:lnTo>
                    <a:pt x="88" y="29367"/>
                  </a:lnTo>
                  <a:lnTo>
                    <a:pt x="59" y="29584"/>
                  </a:lnTo>
                  <a:lnTo>
                    <a:pt x="37" y="29801"/>
                  </a:lnTo>
                  <a:lnTo>
                    <a:pt x="22" y="30054"/>
                  </a:lnTo>
                  <a:lnTo>
                    <a:pt x="8" y="30271"/>
                  </a:lnTo>
                  <a:lnTo>
                    <a:pt x="0" y="30524"/>
                  </a:lnTo>
                  <a:lnTo>
                    <a:pt x="0" y="30778"/>
                  </a:lnTo>
                  <a:lnTo>
                    <a:pt x="0" y="30995"/>
                  </a:lnTo>
                  <a:lnTo>
                    <a:pt x="8" y="31248"/>
                  </a:lnTo>
                  <a:lnTo>
                    <a:pt x="15" y="31501"/>
                  </a:lnTo>
                  <a:lnTo>
                    <a:pt x="29" y="31718"/>
                  </a:lnTo>
                  <a:lnTo>
                    <a:pt x="51" y="31971"/>
                  </a:lnTo>
                  <a:lnTo>
                    <a:pt x="73" y="32188"/>
                  </a:lnTo>
                  <a:lnTo>
                    <a:pt x="110" y="32405"/>
                  </a:lnTo>
                  <a:lnTo>
                    <a:pt x="139" y="32586"/>
                  </a:lnTo>
                  <a:lnTo>
                    <a:pt x="183" y="32767"/>
                  </a:lnTo>
                  <a:lnTo>
                    <a:pt x="219" y="32911"/>
                  </a:lnTo>
                  <a:lnTo>
                    <a:pt x="263" y="33056"/>
                  </a:lnTo>
                  <a:lnTo>
                    <a:pt x="307" y="33165"/>
                  </a:lnTo>
                  <a:lnTo>
                    <a:pt x="350" y="33237"/>
                  </a:lnTo>
                  <a:lnTo>
                    <a:pt x="401" y="33309"/>
                  </a:lnTo>
                  <a:lnTo>
                    <a:pt x="452" y="33345"/>
                  </a:lnTo>
                  <a:lnTo>
                    <a:pt x="496" y="33382"/>
                  </a:lnTo>
                  <a:lnTo>
                    <a:pt x="547" y="33345"/>
                  </a:lnTo>
                  <a:lnTo>
                    <a:pt x="598" y="33345"/>
                  </a:lnTo>
                  <a:lnTo>
                    <a:pt x="649" y="33273"/>
                  </a:lnTo>
                  <a:lnTo>
                    <a:pt x="693" y="33201"/>
                  </a:lnTo>
                  <a:lnTo>
                    <a:pt x="737" y="33092"/>
                  </a:lnTo>
                  <a:lnTo>
                    <a:pt x="788" y="32984"/>
                  </a:lnTo>
                  <a:lnTo>
                    <a:pt x="824" y="32839"/>
                  </a:lnTo>
                  <a:lnTo>
                    <a:pt x="8097" y="4557"/>
                  </a:lnTo>
                  <a:lnTo>
                    <a:pt x="8133" y="4376"/>
                  </a:lnTo>
                  <a:lnTo>
                    <a:pt x="8170" y="4195"/>
                  </a:lnTo>
                  <a:lnTo>
                    <a:pt x="8206" y="3978"/>
                  </a:lnTo>
                  <a:lnTo>
                    <a:pt x="8228" y="3761"/>
                  </a:lnTo>
                  <a:lnTo>
                    <a:pt x="8250" y="3544"/>
                  </a:lnTo>
                  <a:lnTo>
                    <a:pt x="8272" y="3327"/>
                  </a:lnTo>
                  <a:lnTo>
                    <a:pt x="8279" y="3074"/>
                  </a:lnTo>
                  <a:lnTo>
                    <a:pt x="8287" y="2857"/>
                  </a:lnTo>
                  <a:lnTo>
                    <a:pt x="8294" y="2604"/>
                  </a:lnTo>
                  <a:lnTo>
                    <a:pt x="8294" y="2351"/>
                  </a:lnTo>
                  <a:lnTo>
                    <a:pt x="8287" y="2098"/>
                  </a:lnTo>
                  <a:lnTo>
                    <a:pt x="8279" y="1881"/>
                  </a:lnTo>
                  <a:lnTo>
                    <a:pt x="8257" y="1628"/>
                  </a:lnTo>
                  <a:lnTo>
                    <a:pt x="8243" y="1411"/>
                  </a:lnTo>
                  <a:lnTo>
                    <a:pt x="8214" y="1194"/>
                  </a:lnTo>
                  <a:lnTo>
                    <a:pt x="8184" y="977"/>
                  </a:lnTo>
                  <a:lnTo>
                    <a:pt x="8141" y="723"/>
                  </a:lnTo>
                  <a:lnTo>
                    <a:pt x="8097" y="543"/>
                  </a:lnTo>
                  <a:lnTo>
                    <a:pt x="8053" y="362"/>
                  </a:lnTo>
                  <a:lnTo>
                    <a:pt x="8002" y="253"/>
                  </a:lnTo>
                  <a:lnTo>
                    <a:pt x="7951" y="145"/>
                  </a:lnTo>
                  <a:lnTo>
                    <a:pt x="7893" y="36"/>
                  </a:lnTo>
                  <a:lnTo>
                    <a:pt x="7834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 rot="10800000">
              <a:off x="-661363" y="4398792"/>
              <a:ext cx="260404" cy="100472"/>
            </a:xfrm>
            <a:custGeom>
              <a:avLst/>
              <a:gdLst/>
              <a:ahLst/>
              <a:cxnLst/>
              <a:rect l="l" t="t" r="r" b="b"/>
              <a:pathLst>
                <a:path w="10235" h="15986" extrusionOk="0">
                  <a:moveTo>
                    <a:pt x="9666" y="0"/>
                  </a:moveTo>
                  <a:lnTo>
                    <a:pt x="9600" y="36"/>
                  </a:lnTo>
                  <a:lnTo>
                    <a:pt x="395" y="10958"/>
                  </a:lnTo>
                  <a:lnTo>
                    <a:pt x="344" y="11031"/>
                  </a:lnTo>
                  <a:lnTo>
                    <a:pt x="300" y="11103"/>
                  </a:lnTo>
                  <a:lnTo>
                    <a:pt x="256" y="11248"/>
                  </a:lnTo>
                  <a:lnTo>
                    <a:pt x="212" y="11356"/>
                  </a:lnTo>
                  <a:lnTo>
                    <a:pt x="176" y="11537"/>
                  </a:lnTo>
                  <a:lnTo>
                    <a:pt x="139" y="11718"/>
                  </a:lnTo>
                  <a:lnTo>
                    <a:pt x="103" y="11899"/>
                  </a:lnTo>
                  <a:lnTo>
                    <a:pt x="74" y="12080"/>
                  </a:lnTo>
                  <a:lnTo>
                    <a:pt x="52" y="12297"/>
                  </a:lnTo>
                  <a:lnTo>
                    <a:pt x="37" y="12550"/>
                  </a:lnTo>
                  <a:lnTo>
                    <a:pt x="15" y="12767"/>
                  </a:lnTo>
                  <a:lnTo>
                    <a:pt x="8" y="13020"/>
                  </a:lnTo>
                  <a:lnTo>
                    <a:pt x="1" y="13273"/>
                  </a:lnTo>
                  <a:lnTo>
                    <a:pt x="1" y="13490"/>
                  </a:lnTo>
                  <a:lnTo>
                    <a:pt x="8" y="13779"/>
                  </a:lnTo>
                  <a:lnTo>
                    <a:pt x="15" y="14033"/>
                  </a:lnTo>
                  <a:lnTo>
                    <a:pt x="30" y="14250"/>
                  </a:lnTo>
                  <a:lnTo>
                    <a:pt x="52" y="14503"/>
                  </a:lnTo>
                  <a:lnTo>
                    <a:pt x="74" y="14720"/>
                  </a:lnTo>
                  <a:lnTo>
                    <a:pt x="103" y="14937"/>
                  </a:lnTo>
                  <a:lnTo>
                    <a:pt x="132" y="15118"/>
                  </a:lnTo>
                  <a:lnTo>
                    <a:pt x="169" y="15298"/>
                  </a:lnTo>
                  <a:lnTo>
                    <a:pt x="205" y="15443"/>
                  </a:lnTo>
                  <a:lnTo>
                    <a:pt x="242" y="15588"/>
                  </a:lnTo>
                  <a:lnTo>
                    <a:pt x="285" y="15696"/>
                  </a:lnTo>
                  <a:lnTo>
                    <a:pt x="329" y="15805"/>
                  </a:lnTo>
                  <a:lnTo>
                    <a:pt x="380" y="15877"/>
                  </a:lnTo>
                  <a:lnTo>
                    <a:pt x="431" y="15949"/>
                  </a:lnTo>
                  <a:lnTo>
                    <a:pt x="475" y="15986"/>
                  </a:lnTo>
                  <a:lnTo>
                    <a:pt x="526" y="15986"/>
                  </a:lnTo>
                  <a:lnTo>
                    <a:pt x="584" y="15949"/>
                  </a:lnTo>
                  <a:lnTo>
                    <a:pt x="635" y="15913"/>
                  </a:lnTo>
                  <a:lnTo>
                    <a:pt x="9841" y="5027"/>
                  </a:lnTo>
                  <a:lnTo>
                    <a:pt x="9892" y="4955"/>
                  </a:lnTo>
                  <a:lnTo>
                    <a:pt x="9943" y="4846"/>
                  </a:lnTo>
                  <a:lnTo>
                    <a:pt x="9987" y="4738"/>
                  </a:lnTo>
                  <a:lnTo>
                    <a:pt x="10023" y="4593"/>
                  </a:lnTo>
                  <a:lnTo>
                    <a:pt x="10067" y="4449"/>
                  </a:lnTo>
                  <a:lnTo>
                    <a:pt x="10103" y="4268"/>
                  </a:lnTo>
                  <a:lnTo>
                    <a:pt x="10133" y="4087"/>
                  </a:lnTo>
                  <a:lnTo>
                    <a:pt x="10162" y="3870"/>
                  </a:lnTo>
                  <a:lnTo>
                    <a:pt x="10184" y="3653"/>
                  </a:lnTo>
                  <a:lnTo>
                    <a:pt x="10206" y="3436"/>
                  </a:lnTo>
                  <a:lnTo>
                    <a:pt x="10220" y="3183"/>
                  </a:lnTo>
                  <a:lnTo>
                    <a:pt x="10227" y="2966"/>
                  </a:lnTo>
                  <a:lnTo>
                    <a:pt x="10235" y="2713"/>
                  </a:lnTo>
                  <a:lnTo>
                    <a:pt x="10235" y="2459"/>
                  </a:lnTo>
                  <a:lnTo>
                    <a:pt x="10235" y="2206"/>
                  </a:lnTo>
                  <a:lnTo>
                    <a:pt x="10220" y="1953"/>
                  </a:lnTo>
                  <a:lnTo>
                    <a:pt x="10198" y="1519"/>
                  </a:lnTo>
                  <a:lnTo>
                    <a:pt x="10154" y="1157"/>
                  </a:lnTo>
                  <a:lnTo>
                    <a:pt x="10103" y="796"/>
                  </a:lnTo>
                  <a:lnTo>
                    <a:pt x="10038" y="543"/>
                  </a:lnTo>
                  <a:lnTo>
                    <a:pt x="9965" y="289"/>
                  </a:lnTo>
                  <a:lnTo>
                    <a:pt x="9892" y="145"/>
                  </a:lnTo>
                  <a:lnTo>
                    <a:pt x="9812" y="36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 rot="10800000">
              <a:off x="-600123" y="4780663"/>
              <a:ext cx="257809" cy="81837"/>
            </a:xfrm>
            <a:custGeom>
              <a:avLst/>
              <a:gdLst/>
              <a:ahLst/>
              <a:cxnLst/>
              <a:rect l="l" t="t" r="r" b="b"/>
              <a:pathLst>
                <a:path w="10133" h="13021" extrusionOk="0">
                  <a:moveTo>
                    <a:pt x="519" y="0"/>
                  </a:moveTo>
                  <a:lnTo>
                    <a:pt x="424" y="36"/>
                  </a:lnTo>
                  <a:lnTo>
                    <a:pt x="336" y="181"/>
                  </a:lnTo>
                  <a:lnTo>
                    <a:pt x="256" y="362"/>
                  </a:lnTo>
                  <a:lnTo>
                    <a:pt x="190" y="615"/>
                  </a:lnTo>
                  <a:lnTo>
                    <a:pt x="125" y="904"/>
                  </a:lnTo>
                  <a:lnTo>
                    <a:pt x="74" y="1266"/>
                  </a:lnTo>
                  <a:lnTo>
                    <a:pt x="37" y="1664"/>
                  </a:lnTo>
                  <a:lnTo>
                    <a:pt x="8" y="2134"/>
                  </a:lnTo>
                  <a:lnTo>
                    <a:pt x="1" y="2387"/>
                  </a:lnTo>
                  <a:lnTo>
                    <a:pt x="1" y="2640"/>
                  </a:lnTo>
                  <a:lnTo>
                    <a:pt x="8" y="2894"/>
                  </a:lnTo>
                  <a:lnTo>
                    <a:pt x="15" y="3147"/>
                  </a:lnTo>
                  <a:lnTo>
                    <a:pt x="30" y="3364"/>
                  </a:lnTo>
                  <a:lnTo>
                    <a:pt x="45" y="3617"/>
                  </a:lnTo>
                  <a:lnTo>
                    <a:pt x="66" y="3834"/>
                  </a:lnTo>
                  <a:lnTo>
                    <a:pt x="96" y="4015"/>
                  </a:lnTo>
                  <a:lnTo>
                    <a:pt x="125" y="4232"/>
                  </a:lnTo>
                  <a:lnTo>
                    <a:pt x="161" y="4413"/>
                  </a:lnTo>
                  <a:lnTo>
                    <a:pt x="198" y="4557"/>
                  </a:lnTo>
                  <a:lnTo>
                    <a:pt x="234" y="4702"/>
                  </a:lnTo>
                  <a:lnTo>
                    <a:pt x="278" y="4810"/>
                  </a:lnTo>
                  <a:lnTo>
                    <a:pt x="329" y="4919"/>
                  </a:lnTo>
                  <a:lnTo>
                    <a:pt x="380" y="5027"/>
                  </a:lnTo>
                  <a:lnTo>
                    <a:pt x="431" y="5064"/>
                  </a:lnTo>
                  <a:lnTo>
                    <a:pt x="9527" y="12984"/>
                  </a:lnTo>
                  <a:lnTo>
                    <a:pt x="9578" y="12984"/>
                  </a:lnTo>
                  <a:lnTo>
                    <a:pt x="9629" y="13020"/>
                  </a:lnTo>
                  <a:lnTo>
                    <a:pt x="9680" y="12984"/>
                  </a:lnTo>
                  <a:lnTo>
                    <a:pt x="9731" y="12948"/>
                  </a:lnTo>
                  <a:lnTo>
                    <a:pt x="9775" y="12876"/>
                  </a:lnTo>
                  <a:lnTo>
                    <a:pt x="9826" y="12803"/>
                  </a:lnTo>
                  <a:lnTo>
                    <a:pt x="9870" y="12695"/>
                  </a:lnTo>
                  <a:lnTo>
                    <a:pt x="9914" y="12550"/>
                  </a:lnTo>
                  <a:lnTo>
                    <a:pt x="9950" y="12405"/>
                  </a:lnTo>
                  <a:lnTo>
                    <a:pt x="9987" y="12225"/>
                  </a:lnTo>
                  <a:lnTo>
                    <a:pt x="10016" y="12044"/>
                  </a:lnTo>
                  <a:lnTo>
                    <a:pt x="10045" y="11827"/>
                  </a:lnTo>
                  <a:lnTo>
                    <a:pt x="10074" y="11610"/>
                  </a:lnTo>
                  <a:lnTo>
                    <a:pt x="10096" y="11393"/>
                  </a:lnTo>
                  <a:lnTo>
                    <a:pt x="10111" y="11140"/>
                  </a:lnTo>
                  <a:lnTo>
                    <a:pt x="10125" y="10886"/>
                  </a:lnTo>
                  <a:lnTo>
                    <a:pt x="10133" y="10633"/>
                  </a:lnTo>
                  <a:lnTo>
                    <a:pt x="10133" y="10380"/>
                  </a:lnTo>
                  <a:lnTo>
                    <a:pt x="10125" y="10127"/>
                  </a:lnTo>
                  <a:lnTo>
                    <a:pt x="10118" y="9874"/>
                  </a:lnTo>
                  <a:lnTo>
                    <a:pt x="10103" y="9657"/>
                  </a:lnTo>
                  <a:lnTo>
                    <a:pt x="10089" y="9404"/>
                  </a:lnTo>
                  <a:lnTo>
                    <a:pt x="10067" y="9187"/>
                  </a:lnTo>
                  <a:lnTo>
                    <a:pt x="10038" y="9006"/>
                  </a:lnTo>
                  <a:lnTo>
                    <a:pt x="10009" y="8789"/>
                  </a:lnTo>
                  <a:lnTo>
                    <a:pt x="9972" y="8608"/>
                  </a:lnTo>
                  <a:lnTo>
                    <a:pt x="9936" y="8463"/>
                  </a:lnTo>
                  <a:lnTo>
                    <a:pt x="9892" y="8319"/>
                  </a:lnTo>
                  <a:lnTo>
                    <a:pt x="9848" y="8174"/>
                  </a:lnTo>
                  <a:lnTo>
                    <a:pt x="9804" y="8102"/>
                  </a:lnTo>
                  <a:lnTo>
                    <a:pt x="9753" y="7993"/>
                  </a:lnTo>
                  <a:lnTo>
                    <a:pt x="9702" y="7957"/>
                  </a:lnTo>
                  <a:lnTo>
                    <a:pt x="606" y="36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 rot="10800000">
              <a:off x="-591397" y="4612457"/>
              <a:ext cx="260404" cy="56376"/>
            </a:xfrm>
            <a:custGeom>
              <a:avLst/>
              <a:gdLst/>
              <a:ahLst/>
              <a:cxnLst/>
              <a:rect l="l" t="t" r="r" b="b"/>
              <a:pathLst>
                <a:path w="10235" h="8970" extrusionOk="0">
                  <a:moveTo>
                    <a:pt x="9680" y="0"/>
                  </a:moveTo>
                  <a:lnTo>
                    <a:pt x="475" y="3870"/>
                  </a:lnTo>
                  <a:lnTo>
                    <a:pt x="417" y="3906"/>
                  </a:lnTo>
                  <a:lnTo>
                    <a:pt x="373" y="3978"/>
                  </a:lnTo>
                  <a:lnTo>
                    <a:pt x="322" y="4051"/>
                  </a:lnTo>
                  <a:lnTo>
                    <a:pt x="278" y="4159"/>
                  </a:lnTo>
                  <a:lnTo>
                    <a:pt x="234" y="4304"/>
                  </a:lnTo>
                  <a:lnTo>
                    <a:pt x="191" y="4448"/>
                  </a:lnTo>
                  <a:lnTo>
                    <a:pt x="154" y="4593"/>
                  </a:lnTo>
                  <a:lnTo>
                    <a:pt x="125" y="4774"/>
                  </a:lnTo>
                  <a:lnTo>
                    <a:pt x="96" y="4991"/>
                  </a:lnTo>
                  <a:lnTo>
                    <a:pt x="67" y="5172"/>
                  </a:lnTo>
                  <a:lnTo>
                    <a:pt x="45" y="5389"/>
                  </a:lnTo>
                  <a:lnTo>
                    <a:pt x="23" y="5642"/>
                  </a:lnTo>
                  <a:lnTo>
                    <a:pt x="15" y="5859"/>
                  </a:lnTo>
                  <a:lnTo>
                    <a:pt x="8" y="6112"/>
                  </a:lnTo>
                  <a:lnTo>
                    <a:pt x="1" y="6365"/>
                  </a:lnTo>
                  <a:lnTo>
                    <a:pt x="1" y="6655"/>
                  </a:lnTo>
                  <a:lnTo>
                    <a:pt x="23" y="7161"/>
                  </a:lnTo>
                  <a:lnTo>
                    <a:pt x="37" y="7378"/>
                  </a:lnTo>
                  <a:lnTo>
                    <a:pt x="52" y="7595"/>
                  </a:lnTo>
                  <a:lnTo>
                    <a:pt x="74" y="7812"/>
                  </a:lnTo>
                  <a:lnTo>
                    <a:pt x="103" y="8029"/>
                  </a:lnTo>
                  <a:lnTo>
                    <a:pt x="132" y="8210"/>
                  </a:lnTo>
                  <a:lnTo>
                    <a:pt x="161" y="8391"/>
                  </a:lnTo>
                  <a:lnTo>
                    <a:pt x="198" y="8535"/>
                  </a:lnTo>
                  <a:lnTo>
                    <a:pt x="242" y="8644"/>
                  </a:lnTo>
                  <a:lnTo>
                    <a:pt x="285" y="8752"/>
                  </a:lnTo>
                  <a:lnTo>
                    <a:pt x="336" y="8861"/>
                  </a:lnTo>
                  <a:lnTo>
                    <a:pt x="387" y="8933"/>
                  </a:lnTo>
                  <a:lnTo>
                    <a:pt x="439" y="8969"/>
                  </a:lnTo>
                  <a:lnTo>
                    <a:pt x="563" y="8969"/>
                  </a:lnTo>
                  <a:lnTo>
                    <a:pt x="9768" y="5099"/>
                  </a:lnTo>
                  <a:lnTo>
                    <a:pt x="9819" y="5063"/>
                  </a:lnTo>
                  <a:lnTo>
                    <a:pt x="9870" y="4991"/>
                  </a:lnTo>
                  <a:lnTo>
                    <a:pt x="9914" y="4919"/>
                  </a:lnTo>
                  <a:lnTo>
                    <a:pt x="9965" y="4810"/>
                  </a:lnTo>
                  <a:lnTo>
                    <a:pt x="10001" y="4665"/>
                  </a:lnTo>
                  <a:lnTo>
                    <a:pt x="10045" y="4521"/>
                  </a:lnTo>
                  <a:lnTo>
                    <a:pt x="10082" y="4376"/>
                  </a:lnTo>
                  <a:lnTo>
                    <a:pt x="10118" y="4195"/>
                  </a:lnTo>
                  <a:lnTo>
                    <a:pt x="10147" y="3978"/>
                  </a:lnTo>
                  <a:lnTo>
                    <a:pt x="10169" y="3797"/>
                  </a:lnTo>
                  <a:lnTo>
                    <a:pt x="10191" y="3580"/>
                  </a:lnTo>
                  <a:lnTo>
                    <a:pt x="10213" y="3327"/>
                  </a:lnTo>
                  <a:lnTo>
                    <a:pt x="10227" y="3074"/>
                  </a:lnTo>
                  <a:lnTo>
                    <a:pt x="10235" y="2857"/>
                  </a:lnTo>
                  <a:lnTo>
                    <a:pt x="10235" y="2568"/>
                  </a:lnTo>
                  <a:lnTo>
                    <a:pt x="10235" y="2315"/>
                  </a:lnTo>
                  <a:lnTo>
                    <a:pt x="10227" y="2061"/>
                  </a:lnTo>
                  <a:lnTo>
                    <a:pt x="10220" y="1844"/>
                  </a:lnTo>
                  <a:lnTo>
                    <a:pt x="10198" y="1627"/>
                  </a:lnTo>
                  <a:lnTo>
                    <a:pt x="10184" y="1410"/>
                  </a:lnTo>
                  <a:lnTo>
                    <a:pt x="10162" y="1193"/>
                  </a:lnTo>
                  <a:lnTo>
                    <a:pt x="10133" y="1013"/>
                  </a:lnTo>
                  <a:lnTo>
                    <a:pt x="10067" y="651"/>
                  </a:lnTo>
                  <a:lnTo>
                    <a:pt x="9994" y="398"/>
                  </a:lnTo>
                  <a:lnTo>
                    <a:pt x="9914" y="181"/>
                  </a:lnTo>
                  <a:lnTo>
                    <a:pt x="9863" y="109"/>
                  </a:lnTo>
                  <a:lnTo>
                    <a:pt x="9819" y="36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 rot="10800000">
              <a:off x="-640017" y="5003196"/>
              <a:ext cx="232926" cy="100705"/>
            </a:xfrm>
            <a:custGeom>
              <a:avLst/>
              <a:gdLst/>
              <a:ahLst/>
              <a:cxnLst/>
              <a:rect l="l" t="t" r="r" b="b"/>
              <a:pathLst>
                <a:path w="9155" h="16023" extrusionOk="0">
                  <a:moveTo>
                    <a:pt x="518" y="1"/>
                  </a:moveTo>
                  <a:lnTo>
                    <a:pt x="431" y="37"/>
                  </a:lnTo>
                  <a:lnTo>
                    <a:pt x="351" y="145"/>
                  </a:lnTo>
                  <a:lnTo>
                    <a:pt x="278" y="290"/>
                  </a:lnTo>
                  <a:lnTo>
                    <a:pt x="205" y="543"/>
                  </a:lnTo>
                  <a:lnTo>
                    <a:pt x="146" y="796"/>
                  </a:lnTo>
                  <a:lnTo>
                    <a:pt x="88" y="1122"/>
                  </a:lnTo>
                  <a:lnTo>
                    <a:pt x="52" y="1484"/>
                  </a:lnTo>
                  <a:lnTo>
                    <a:pt x="15" y="1881"/>
                  </a:lnTo>
                  <a:lnTo>
                    <a:pt x="8" y="2135"/>
                  </a:lnTo>
                  <a:lnTo>
                    <a:pt x="1" y="2388"/>
                  </a:lnTo>
                  <a:lnTo>
                    <a:pt x="1" y="2641"/>
                  </a:lnTo>
                  <a:lnTo>
                    <a:pt x="8" y="2894"/>
                  </a:lnTo>
                  <a:lnTo>
                    <a:pt x="15" y="3147"/>
                  </a:lnTo>
                  <a:lnTo>
                    <a:pt x="30" y="3364"/>
                  </a:lnTo>
                  <a:lnTo>
                    <a:pt x="44" y="3617"/>
                  </a:lnTo>
                  <a:lnTo>
                    <a:pt x="66" y="3834"/>
                  </a:lnTo>
                  <a:lnTo>
                    <a:pt x="95" y="4015"/>
                  </a:lnTo>
                  <a:lnTo>
                    <a:pt x="125" y="4232"/>
                  </a:lnTo>
                  <a:lnTo>
                    <a:pt x="161" y="4413"/>
                  </a:lnTo>
                  <a:lnTo>
                    <a:pt x="197" y="4558"/>
                  </a:lnTo>
                  <a:lnTo>
                    <a:pt x="241" y="4702"/>
                  </a:lnTo>
                  <a:lnTo>
                    <a:pt x="285" y="4847"/>
                  </a:lnTo>
                  <a:lnTo>
                    <a:pt x="329" y="4956"/>
                  </a:lnTo>
                  <a:lnTo>
                    <a:pt x="380" y="5028"/>
                  </a:lnTo>
                  <a:lnTo>
                    <a:pt x="8506" y="15950"/>
                  </a:lnTo>
                  <a:lnTo>
                    <a:pt x="8557" y="15986"/>
                  </a:lnTo>
                  <a:lnTo>
                    <a:pt x="8608" y="16022"/>
                  </a:lnTo>
                  <a:lnTo>
                    <a:pt x="8659" y="16022"/>
                  </a:lnTo>
                  <a:lnTo>
                    <a:pt x="8710" y="15986"/>
                  </a:lnTo>
                  <a:lnTo>
                    <a:pt x="8754" y="15950"/>
                  </a:lnTo>
                  <a:lnTo>
                    <a:pt x="8805" y="15878"/>
                  </a:lnTo>
                  <a:lnTo>
                    <a:pt x="8848" y="15805"/>
                  </a:lnTo>
                  <a:lnTo>
                    <a:pt x="8892" y="15697"/>
                  </a:lnTo>
                  <a:lnTo>
                    <a:pt x="8936" y="15552"/>
                  </a:lnTo>
                  <a:lnTo>
                    <a:pt x="8972" y="15408"/>
                  </a:lnTo>
                  <a:lnTo>
                    <a:pt x="9009" y="15227"/>
                  </a:lnTo>
                  <a:lnTo>
                    <a:pt x="9045" y="15046"/>
                  </a:lnTo>
                  <a:lnTo>
                    <a:pt x="9075" y="14829"/>
                  </a:lnTo>
                  <a:lnTo>
                    <a:pt x="9096" y="14612"/>
                  </a:lnTo>
                  <a:lnTo>
                    <a:pt x="9118" y="14395"/>
                  </a:lnTo>
                  <a:lnTo>
                    <a:pt x="9133" y="14142"/>
                  </a:lnTo>
                  <a:lnTo>
                    <a:pt x="9148" y="13889"/>
                  </a:lnTo>
                  <a:lnTo>
                    <a:pt x="9155" y="13635"/>
                  </a:lnTo>
                  <a:lnTo>
                    <a:pt x="9155" y="13382"/>
                  </a:lnTo>
                  <a:lnTo>
                    <a:pt x="9148" y="13129"/>
                  </a:lnTo>
                  <a:lnTo>
                    <a:pt x="9140" y="12876"/>
                  </a:lnTo>
                  <a:lnTo>
                    <a:pt x="9126" y="12659"/>
                  </a:lnTo>
                  <a:lnTo>
                    <a:pt x="9111" y="12406"/>
                  </a:lnTo>
                  <a:lnTo>
                    <a:pt x="9082" y="12189"/>
                  </a:lnTo>
                  <a:lnTo>
                    <a:pt x="9060" y="12008"/>
                  </a:lnTo>
                  <a:lnTo>
                    <a:pt x="9031" y="11791"/>
                  </a:lnTo>
                  <a:lnTo>
                    <a:pt x="8994" y="11610"/>
                  </a:lnTo>
                  <a:lnTo>
                    <a:pt x="8958" y="11465"/>
                  </a:lnTo>
                  <a:lnTo>
                    <a:pt x="8914" y="11321"/>
                  </a:lnTo>
                  <a:lnTo>
                    <a:pt x="8870" y="11176"/>
                  </a:lnTo>
                  <a:lnTo>
                    <a:pt x="8827" y="11104"/>
                  </a:lnTo>
                  <a:lnTo>
                    <a:pt x="8776" y="10995"/>
                  </a:lnTo>
                  <a:lnTo>
                    <a:pt x="650" y="109"/>
                  </a:lnTo>
                  <a:lnTo>
                    <a:pt x="584" y="37"/>
                  </a:lnTo>
                  <a:lnTo>
                    <a:pt x="518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 rot="10800000">
              <a:off x="-750819" y="5283010"/>
              <a:ext cx="204914" cy="218674"/>
            </a:xfrm>
            <a:custGeom>
              <a:avLst/>
              <a:gdLst/>
              <a:ahLst/>
              <a:cxnLst/>
              <a:rect l="l" t="t" r="r" b="b"/>
              <a:pathLst>
                <a:path w="8054" h="34793" extrusionOk="0">
                  <a:moveTo>
                    <a:pt x="460" y="1"/>
                  </a:moveTo>
                  <a:lnTo>
                    <a:pt x="402" y="37"/>
                  </a:lnTo>
                  <a:lnTo>
                    <a:pt x="351" y="109"/>
                  </a:lnTo>
                  <a:lnTo>
                    <a:pt x="300" y="218"/>
                  </a:lnTo>
                  <a:lnTo>
                    <a:pt x="249" y="326"/>
                  </a:lnTo>
                  <a:lnTo>
                    <a:pt x="205" y="507"/>
                  </a:lnTo>
                  <a:lnTo>
                    <a:pt x="161" y="688"/>
                  </a:lnTo>
                  <a:lnTo>
                    <a:pt x="117" y="869"/>
                  </a:lnTo>
                  <a:lnTo>
                    <a:pt x="88" y="1086"/>
                  </a:lnTo>
                  <a:lnTo>
                    <a:pt x="59" y="1303"/>
                  </a:lnTo>
                  <a:lnTo>
                    <a:pt x="37" y="1520"/>
                  </a:lnTo>
                  <a:lnTo>
                    <a:pt x="23" y="1773"/>
                  </a:lnTo>
                  <a:lnTo>
                    <a:pt x="8" y="2026"/>
                  </a:lnTo>
                  <a:lnTo>
                    <a:pt x="1" y="2243"/>
                  </a:lnTo>
                  <a:lnTo>
                    <a:pt x="1" y="2496"/>
                  </a:lnTo>
                  <a:lnTo>
                    <a:pt x="1" y="2749"/>
                  </a:lnTo>
                  <a:lnTo>
                    <a:pt x="8" y="2966"/>
                  </a:lnTo>
                  <a:lnTo>
                    <a:pt x="15" y="3220"/>
                  </a:lnTo>
                  <a:lnTo>
                    <a:pt x="30" y="3473"/>
                  </a:lnTo>
                  <a:lnTo>
                    <a:pt x="52" y="3690"/>
                  </a:lnTo>
                  <a:lnTo>
                    <a:pt x="74" y="3907"/>
                  </a:lnTo>
                  <a:lnTo>
                    <a:pt x="103" y="4088"/>
                  </a:lnTo>
                  <a:lnTo>
                    <a:pt x="139" y="4305"/>
                  </a:lnTo>
                  <a:lnTo>
                    <a:pt x="176" y="4485"/>
                  </a:lnTo>
                  <a:lnTo>
                    <a:pt x="7207" y="34178"/>
                  </a:lnTo>
                  <a:lnTo>
                    <a:pt x="7251" y="34359"/>
                  </a:lnTo>
                  <a:lnTo>
                    <a:pt x="7295" y="34467"/>
                  </a:lnTo>
                  <a:lnTo>
                    <a:pt x="7339" y="34576"/>
                  </a:lnTo>
                  <a:lnTo>
                    <a:pt x="7390" y="34684"/>
                  </a:lnTo>
                  <a:lnTo>
                    <a:pt x="7434" y="34720"/>
                  </a:lnTo>
                  <a:lnTo>
                    <a:pt x="7485" y="34793"/>
                  </a:lnTo>
                  <a:lnTo>
                    <a:pt x="7587" y="34793"/>
                  </a:lnTo>
                  <a:lnTo>
                    <a:pt x="7630" y="34757"/>
                  </a:lnTo>
                  <a:lnTo>
                    <a:pt x="7682" y="34684"/>
                  </a:lnTo>
                  <a:lnTo>
                    <a:pt x="7725" y="34612"/>
                  </a:lnTo>
                  <a:lnTo>
                    <a:pt x="7776" y="34540"/>
                  </a:lnTo>
                  <a:lnTo>
                    <a:pt x="7820" y="34395"/>
                  </a:lnTo>
                  <a:lnTo>
                    <a:pt x="7857" y="34250"/>
                  </a:lnTo>
                  <a:lnTo>
                    <a:pt x="7900" y="34106"/>
                  </a:lnTo>
                  <a:lnTo>
                    <a:pt x="7937" y="33889"/>
                  </a:lnTo>
                  <a:lnTo>
                    <a:pt x="7966" y="33708"/>
                  </a:lnTo>
                  <a:lnTo>
                    <a:pt x="7995" y="33491"/>
                  </a:lnTo>
                  <a:lnTo>
                    <a:pt x="8017" y="33238"/>
                  </a:lnTo>
                  <a:lnTo>
                    <a:pt x="8032" y="33021"/>
                  </a:lnTo>
                  <a:lnTo>
                    <a:pt x="8046" y="32767"/>
                  </a:lnTo>
                  <a:lnTo>
                    <a:pt x="8054" y="32550"/>
                  </a:lnTo>
                  <a:lnTo>
                    <a:pt x="8054" y="32297"/>
                  </a:lnTo>
                  <a:lnTo>
                    <a:pt x="8054" y="32044"/>
                  </a:lnTo>
                  <a:lnTo>
                    <a:pt x="8046" y="31791"/>
                  </a:lnTo>
                  <a:lnTo>
                    <a:pt x="8039" y="31574"/>
                  </a:lnTo>
                  <a:lnTo>
                    <a:pt x="8024" y="31321"/>
                  </a:lnTo>
                  <a:lnTo>
                    <a:pt x="8002" y="31104"/>
                  </a:lnTo>
                  <a:lnTo>
                    <a:pt x="7981" y="30887"/>
                  </a:lnTo>
                  <a:lnTo>
                    <a:pt x="7951" y="30670"/>
                  </a:lnTo>
                  <a:lnTo>
                    <a:pt x="7915" y="30489"/>
                  </a:lnTo>
                  <a:lnTo>
                    <a:pt x="7878" y="30308"/>
                  </a:lnTo>
                  <a:lnTo>
                    <a:pt x="847" y="616"/>
                  </a:lnTo>
                  <a:lnTo>
                    <a:pt x="810" y="471"/>
                  </a:lnTo>
                  <a:lnTo>
                    <a:pt x="767" y="326"/>
                  </a:lnTo>
                  <a:lnTo>
                    <a:pt x="686" y="145"/>
                  </a:lnTo>
                  <a:lnTo>
                    <a:pt x="599" y="3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 rot="10800000">
              <a:off x="-683829" y="5164356"/>
              <a:ext cx="238142" cy="156622"/>
            </a:xfrm>
            <a:custGeom>
              <a:avLst/>
              <a:gdLst/>
              <a:ahLst/>
              <a:cxnLst/>
              <a:rect l="l" t="t" r="r" b="b"/>
              <a:pathLst>
                <a:path w="9360" h="24920" extrusionOk="0">
                  <a:moveTo>
                    <a:pt x="519" y="1"/>
                  </a:moveTo>
                  <a:lnTo>
                    <a:pt x="446" y="37"/>
                  </a:lnTo>
                  <a:lnTo>
                    <a:pt x="373" y="109"/>
                  </a:lnTo>
                  <a:lnTo>
                    <a:pt x="307" y="218"/>
                  </a:lnTo>
                  <a:lnTo>
                    <a:pt x="249" y="399"/>
                  </a:lnTo>
                  <a:lnTo>
                    <a:pt x="190" y="580"/>
                  </a:lnTo>
                  <a:lnTo>
                    <a:pt x="139" y="833"/>
                  </a:lnTo>
                  <a:lnTo>
                    <a:pt x="88" y="1122"/>
                  </a:lnTo>
                  <a:lnTo>
                    <a:pt x="52" y="1448"/>
                  </a:lnTo>
                  <a:lnTo>
                    <a:pt x="30" y="1701"/>
                  </a:lnTo>
                  <a:lnTo>
                    <a:pt x="15" y="1918"/>
                  </a:lnTo>
                  <a:lnTo>
                    <a:pt x="8" y="2171"/>
                  </a:lnTo>
                  <a:lnTo>
                    <a:pt x="1" y="2424"/>
                  </a:lnTo>
                  <a:lnTo>
                    <a:pt x="1" y="2677"/>
                  </a:lnTo>
                  <a:lnTo>
                    <a:pt x="8" y="2930"/>
                  </a:lnTo>
                  <a:lnTo>
                    <a:pt x="15" y="3147"/>
                  </a:lnTo>
                  <a:lnTo>
                    <a:pt x="30" y="3401"/>
                  </a:lnTo>
                  <a:lnTo>
                    <a:pt x="52" y="3618"/>
                  </a:lnTo>
                  <a:lnTo>
                    <a:pt x="74" y="3835"/>
                  </a:lnTo>
                  <a:lnTo>
                    <a:pt x="103" y="4052"/>
                  </a:lnTo>
                  <a:lnTo>
                    <a:pt x="132" y="4232"/>
                  </a:lnTo>
                  <a:lnTo>
                    <a:pt x="169" y="4413"/>
                  </a:lnTo>
                  <a:lnTo>
                    <a:pt x="205" y="4594"/>
                  </a:lnTo>
                  <a:lnTo>
                    <a:pt x="249" y="4739"/>
                  </a:lnTo>
                  <a:lnTo>
                    <a:pt x="293" y="4847"/>
                  </a:lnTo>
                  <a:lnTo>
                    <a:pt x="8623" y="24666"/>
                  </a:lnTo>
                  <a:lnTo>
                    <a:pt x="8674" y="24775"/>
                  </a:lnTo>
                  <a:lnTo>
                    <a:pt x="8725" y="24847"/>
                  </a:lnTo>
                  <a:lnTo>
                    <a:pt x="8768" y="24883"/>
                  </a:lnTo>
                  <a:lnTo>
                    <a:pt x="8820" y="24920"/>
                  </a:lnTo>
                  <a:lnTo>
                    <a:pt x="8871" y="24920"/>
                  </a:lnTo>
                  <a:lnTo>
                    <a:pt x="8922" y="24883"/>
                  </a:lnTo>
                  <a:lnTo>
                    <a:pt x="8965" y="24847"/>
                  </a:lnTo>
                  <a:lnTo>
                    <a:pt x="9016" y="24775"/>
                  </a:lnTo>
                  <a:lnTo>
                    <a:pt x="9060" y="24666"/>
                  </a:lnTo>
                  <a:lnTo>
                    <a:pt x="9104" y="24558"/>
                  </a:lnTo>
                  <a:lnTo>
                    <a:pt x="9148" y="24413"/>
                  </a:lnTo>
                  <a:lnTo>
                    <a:pt x="9184" y="24269"/>
                  </a:lnTo>
                  <a:lnTo>
                    <a:pt x="9221" y="24088"/>
                  </a:lnTo>
                  <a:lnTo>
                    <a:pt x="9257" y="23907"/>
                  </a:lnTo>
                  <a:lnTo>
                    <a:pt x="9286" y="23690"/>
                  </a:lnTo>
                  <a:lnTo>
                    <a:pt x="9308" y="23473"/>
                  </a:lnTo>
                  <a:lnTo>
                    <a:pt x="9330" y="23220"/>
                  </a:lnTo>
                  <a:lnTo>
                    <a:pt x="9345" y="22967"/>
                  </a:lnTo>
                  <a:lnTo>
                    <a:pt x="9352" y="22750"/>
                  </a:lnTo>
                  <a:lnTo>
                    <a:pt x="9359" y="22496"/>
                  </a:lnTo>
                  <a:lnTo>
                    <a:pt x="9359" y="22243"/>
                  </a:lnTo>
                  <a:lnTo>
                    <a:pt x="9352" y="21990"/>
                  </a:lnTo>
                  <a:lnTo>
                    <a:pt x="9345" y="21737"/>
                  </a:lnTo>
                  <a:lnTo>
                    <a:pt x="9330" y="21520"/>
                  </a:lnTo>
                  <a:lnTo>
                    <a:pt x="9316" y="21303"/>
                  </a:lnTo>
                  <a:lnTo>
                    <a:pt x="9286" y="21086"/>
                  </a:lnTo>
                  <a:lnTo>
                    <a:pt x="9264" y="20869"/>
                  </a:lnTo>
                  <a:lnTo>
                    <a:pt x="9228" y="20688"/>
                  </a:lnTo>
                  <a:lnTo>
                    <a:pt x="9199" y="20507"/>
                  </a:lnTo>
                  <a:lnTo>
                    <a:pt x="9155" y="20326"/>
                  </a:lnTo>
                  <a:lnTo>
                    <a:pt x="9119" y="20182"/>
                  </a:lnTo>
                  <a:lnTo>
                    <a:pt x="9068" y="20073"/>
                  </a:lnTo>
                  <a:lnTo>
                    <a:pt x="737" y="254"/>
                  </a:lnTo>
                  <a:lnTo>
                    <a:pt x="686" y="146"/>
                  </a:lnTo>
                  <a:lnTo>
                    <a:pt x="628" y="73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 rot="10800000">
              <a:off x="-970184" y="5492357"/>
              <a:ext cx="139578" cy="254360"/>
            </a:xfrm>
            <a:custGeom>
              <a:avLst/>
              <a:gdLst/>
              <a:ahLst/>
              <a:cxnLst/>
              <a:rect l="l" t="t" r="r" b="b"/>
              <a:pathLst>
                <a:path w="5486" h="40471" extrusionOk="0">
                  <a:moveTo>
                    <a:pt x="445" y="0"/>
                  </a:moveTo>
                  <a:lnTo>
                    <a:pt x="372" y="73"/>
                  </a:lnTo>
                  <a:lnTo>
                    <a:pt x="306" y="181"/>
                  </a:lnTo>
                  <a:lnTo>
                    <a:pt x="241" y="362"/>
                  </a:lnTo>
                  <a:lnTo>
                    <a:pt x="197" y="507"/>
                  </a:lnTo>
                  <a:lnTo>
                    <a:pt x="161" y="688"/>
                  </a:lnTo>
                  <a:lnTo>
                    <a:pt x="124" y="868"/>
                  </a:lnTo>
                  <a:lnTo>
                    <a:pt x="95" y="1049"/>
                  </a:lnTo>
                  <a:lnTo>
                    <a:pt x="66" y="1266"/>
                  </a:lnTo>
                  <a:lnTo>
                    <a:pt x="44" y="1483"/>
                  </a:lnTo>
                  <a:lnTo>
                    <a:pt x="29" y="1700"/>
                  </a:lnTo>
                  <a:lnTo>
                    <a:pt x="15" y="1953"/>
                  </a:lnTo>
                  <a:lnTo>
                    <a:pt x="7" y="2207"/>
                  </a:lnTo>
                  <a:lnTo>
                    <a:pt x="0" y="2424"/>
                  </a:lnTo>
                  <a:lnTo>
                    <a:pt x="0" y="2677"/>
                  </a:lnTo>
                  <a:lnTo>
                    <a:pt x="7" y="2930"/>
                  </a:lnTo>
                  <a:lnTo>
                    <a:pt x="15" y="3183"/>
                  </a:lnTo>
                  <a:lnTo>
                    <a:pt x="29" y="3400"/>
                  </a:lnTo>
                  <a:lnTo>
                    <a:pt x="51" y="3653"/>
                  </a:lnTo>
                  <a:lnTo>
                    <a:pt x="80" y="3870"/>
                  </a:lnTo>
                  <a:lnTo>
                    <a:pt x="4530" y="39277"/>
                  </a:lnTo>
                  <a:lnTo>
                    <a:pt x="4566" y="39494"/>
                  </a:lnTo>
                  <a:lnTo>
                    <a:pt x="4595" y="39675"/>
                  </a:lnTo>
                  <a:lnTo>
                    <a:pt x="4632" y="39856"/>
                  </a:lnTo>
                  <a:lnTo>
                    <a:pt x="4676" y="40000"/>
                  </a:lnTo>
                  <a:lnTo>
                    <a:pt x="4712" y="40145"/>
                  </a:lnTo>
                  <a:lnTo>
                    <a:pt x="4763" y="40254"/>
                  </a:lnTo>
                  <a:lnTo>
                    <a:pt x="4807" y="40362"/>
                  </a:lnTo>
                  <a:lnTo>
                    <a:pt x="4851" y="40398"/>
                  </a:lnTo>
                  <a:lnTo>
                    <a:pt x="4902" y="40471"/>
                  </a:lnTo>
                  <a:lnTo>
                    <a:pt x="5004" y="40471"/>
                  </a:lnTo>
                  <a:lnTo>
                    <a:pt x="5048" y="40434"/>
                  </a:lnTo>
                  <a:lnTo>
                    <a:pt x="5099" y="40398"/>
                  </a:lnTo>
                  <a:lnTo>
                    <a:pt x="5150" y="40326"/>
                  </a:lnTo>
                  <a:lnTo>
                    <a:pt x="5194" y="40217"/>
                  </a:lnTo>
                  <a:lnTo>
                    <a:pt x="5237" y="40109"/>
                  </a:lnTo>
                  <a:lnTo>
                    <a:pt x="5281" y="39964"/>
                  </a:lnTo>
                  <a:lnTo>
                    <a:pt x="5325" y="39783"/>
                  </a:lnTo>
                  <a:lnTo>
                    <a:pt x="5361" y="39603"/>
                  </a:lnTo>
                  <a:lnTo>
                    <a:pt x="5391" y="39386"/>
                  </a:lnTo>
                  <a:lnTo>
                    <a:pt x="5412" y="39205"/>
                  </a:lnTo>
                  <a:lnTo>
                    <a:pt x="5442" y="38988"/>
                  </a:lnTo>
                  <a:lnTo>
                    <a:pt x="5456" y="38735"/>
                  </a:lnTo>
                  <a:lnTo>
                    <a:pt x="5471" y="38518"/>
                  </a:lnTo>
                  <a:lnTo>
                    <a:pt x="5478" y="38264"/>
                  </a:lnTo>
                  <a:lnTo>
                    <a:pt x="5485" y="38011"/>
                  </a:lnTo>
                  <a:lnTo>
                    <a:pt x="5485" y="37794"/>
                  </a:lnTo>
                  <a:lnTo>
                    <a:pt x="5478" y="37541"/>
                  </a:lnTo>
                  <a:lnTo>
                    <a:pt x="5463" y="37288"/>
                  </a:lnTo>
                  <a:lnTo>
                    <a:pt x="5449" y="37035"/>
                  </a:lnTo>
                  <a:lnTo>
                    <a:pt x="5434" y="36818"/>
                  </a:lnTo>
                  <a:lnTo>
                    <a:pt x="5405" y="36601"/>
                  </a:lnTo>
                  <a:lnTo>
                    <a:pt x="948" y="1194"/>
                  </a:lnTo>
                  <a:lnTo>
                    <a:pt x="912" y="905"/>
                  </a:lnTo>
                  <a:lnTo>
                    <a:pt x="868" y="651"/>
                  </a:lnTo>
                  <a:lnTo>
                    <a:pt x="817" y="471"/>
                  </a:lnTo>
                  <a:lnTo>
                    <a:pt x="759" y="290"/>
                  </a:lnTo>
                  <a:lnTo>
                    <a:pt x="700" y="145"/>
                  </a:lnTo>
                  <a:lnTo>
                    <a:pt x="642" y="73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 rot="10800000">
              <a:off x="-1091749" y="5573729"/>
              <a:ext cx="112125" cy="300052"/>
            </a:xfrm>
            <a:custGeom>
              <a:avLst/>
              <a:gdLst/>
              <a:ahLst/>
              <a:cxnLst/>
              <a:rect l="l" t="t" r="r" b="b"/>
              <a:pathLst>
                <a:path w="4407" h="47741" extrusionOk="0">
                  <a:moveTo>
                    <a:pt x="511" y="1"/>
                  </a:moveTo>
                  <a:lnTo>
                    <a:pt x="467" y="37"/>
                  </a:lnTo>
                  <a:lnTo>
                    <a:pt x="416" y="37"/>
                  </a:lnTo>
                  <a:lnTo>
                    <a:pt x="372" y="109"/>
                  </a:lnTo>
                  <a:lnTo>
                    <a:pt x="321" y="181"/>
                  </a:lnTo>
                  <a:lnTo>
                    <a:pt x="278" y="290"/>
                  </a:lnTo>
                  <a:lnTo>
                    <a:pt x="234" y="435"/>
                  </a:lnTo>
                  <a:lnTo>
                    <a:pt x="190" y="579"/>
                  </a:lnTo>
                  <a:lnTo>
                    <a:pt x="154" y="724"/>
                  </a:lnTo>
                  <a:lnTo>
                    <a:pt x="117" y="905"/>
                  </a:lnTo>
                  <a:lnTo>
                    <a:pt x="88" y="1122"/>
                  </a:lnTo>
                  <a:lnTo>
                    <a:pt x="66" y="1303"/>
                  </a:lnTo>
                  <a:lnTo>
                    <a:pt x="44" y="1556"/>
                  </a:lnTo>
                  <a:lnTo>
                    <a:pt x="22" y="1773"/>
                  </a:lnTo>
                  <a:lnTo>
                    <a:pt x="8" y="1990"/>
                  </a:lnTo>
                  <a:lnTo>
                    <a:pt x="0" y="2243"/>
                  </a:lnTo>
                  <a:lnTo>
                    <a:pt x="0" y="2496"/>
                  </a:lnTo>
                  <a:lnTo>
                    <a:pt x="0" y="2749"/>
                  </a:lnTo>
                  <a:lnTo>
                    <a:pt x="8" y="3002"/>
                  </a:lnTo>
                  <a:lnTo>
                    <a:pt x="15" y="3255"/>
                  </a:lnTo>
                  <a:lnTo>
                    <a:pt x="37" y="3509"/>
                  </a:lnTo>
                  <a:lnTo>
                    <a:pt x="3414" y="46113"/>
                  </a:lnTo>
                  <a:lnTo>
                    <a:pt x="3436" y="46366"/>
                  </a:lnTo>
                  <a:lnTo>
                    <a:pt x="3465" y="46583"/>
                  </a:lnTo>
                  <a:lnTo>
                    <a:pt x="3494" y="46800"/>
                  </a:lnTo>
                  <a:lnTo>
                    <a:pt x="3523" y="46981"/>
                  </a:lnTo>
                  <a:lnTo>
                    <a:pt x="3560" y="47125"/>
                  </a:lnTo>
                  <a:lnTo>
                    <a:pt x="3604" y="47306"/>
                  </a:lnTo>
                  <a:lnTo>
                    <a:pt x="3647" y="47415"/>
                  </a:lnTo>
                  <a:lnTo>
                    <a:pt x="3691" y="47523"/>
                  </a:lnTo>
                  <a:lnTo>
                    <a:pt x="3735" y="47632"/>
                  </a:lnTo>
                  <a:lnTo>
                    <a:pt x="3779" y="47668"/>
                  </a:lnTo>
                  <a:lnTo>
                    <a:pt x="3830" y="47740"/>
                  </a:lnTo>
                  <a:lnTo>
                    <a:pt x="3932" y="47740"/>
                  </a:lnTo>
                  <a:lnTo>
                    <a:pt x="3983" y="47704"/>
                  </a:lnTo>
                  <a:lnTo>
                    <a:pt x="4034" y="47632"/>
                  </a:lnTo>
                  <a:lnTo>
                    <a:pt x="4085" y="47559"/>
                  </a:lnTo>
                  <a:lnTo>
                    <a:pt x="4129" y="47451"/>
                  </a:lnTo>
                  <a:lnTo>
                    <a:pt x="4173" y="47306"/>
                  </a:lnTo>
                  <a:lnTo>
                    <a:pt x="4216" y="47161"/>
                  </a:lnTo>
                  <a:lnTo>
                    <a:pt x="4253" y="47017"/>
                  </a:lnTo>
                  <a:lnTo>
                    <a:pt x="4289" y="46836"/>
                  </a:lnTo>
                  <a:lnTo>
                    <a:pt x="4319" y="46619"/>
                  </a:lnTo>
                  <a:lnTo>
                    <a:pt x="4348" y="46438"/>
                  </a:lnTo>
                  <a:lnTo>
                    <a:pt x="4370" y="46221"/>
                  </a:lnTo>
                  <a:lnTo>
                    <a:pt x="4384" y="45968"/>
                  </a:lnTo>
                  <a:lnTo>
                    <a:pt x="4399" y="45751"/>
                  </a:lnTo>
                  <a:lnTo>
                    <a:pt x="4406" y="45498"/>
                  </a:lnTo>
                  <a:lnTo>
                    <a:pt x="4406" y="45245"/>
                  </a:lnTo>
                  <a:lnTo>
                    <a:pt x="4406" y="44991"/>
                  </a:lnTo>
                  <a:lnTo>
                    <a:pt x="4399" y="44738"/>
                  </a:lnTo>
                  <a:lnTo>
                    <a:pt x="4391" y="44485"/>
                  </a:lnTo>
                  <a:lnTo>
                    <a:pt x="4370" y="44268"/>
                  </a:lnTo>
                  <a:lnTo>
                    <a:pt x="992" y="1628"/>
                  </a:lnTo>
                  <a:lnTo>
                    <a:pt x="956" y="1266"/>
                  </a:lnTo>
                  <a:lnTo>
                    <a:pt x="912" y="941"/>
                  </a:lnTo>
                  <a:lnTo>
                    <a:pt x="861" y="688"/>
                  </a:lnTo>
                  <a:lnTo>
                    <a:pt x="795" y="435"/>
                  </a:lnTo>
                  <a:lnTo>
                    <a:pt x="730" y="254"/>
                  </a:lnTo>
                  <a:lnTo>
                    <a:pt x="664" y="109"/>
                  </a:lnTo>
                  <a:lnTo>
                    <a:pt x="591" y="37"/>
                  </a:lnTo>
                  <a:lnTo>
                    <a:pt x="51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 rot="10800000">
              <a:off x="-849180" y="5390754"/>
              <a:ext cx="191557" cy="246177"/>
            </a:xfrm>
            <a:custGeom>
              <a:avLst/>
              <a:gdLst/>
              <a:ahLst/>
              <a:cxnLst/>
              <a:rect l="l" t="t" r="r" b="b"/>
              <a:pathLst>
                <a:path w="7529" h="39169" extrusionOk="0">
                  <a:moveTo>
                    <a:pt x="519" y="1"/>
                  </a:moveTo>
                  <a:lnTo>
                    <a:pt x="468" y="37"/>
                  </a:lnTo>
                  <a:lnTo>
                    <a:pt x="424" y="73"/>
                  </a:lnTo>
                  <a:lnTo>
                    <a:pt x="373" y="109"/>
                  </a:lnTo>
                  <a:lnTo>
                    <a:pt x="329" y="182"/>
                  </a:lnTo>
                  <a:lnTo>
                    <a:pt x="285" y="290"/>
                  </a:lnTo>
                  <a:lnTo>
                    <a:pt x="242" y="399"/>
                  </a:lnTo>
                  <a:lnTo>
                    <a:pt x="205" y="543"/>
                  </a:lnTo>
                  <a:lnTo>
                    <a:pt x="161" y="724"/>
                  </a:lnTo>
                  <a:lnTo>
                    <a:pt x="125" y="905"/>
                  </a:lnTo>
                  <a:lnTo>
                    <a:pt x="96" y="1122"/>
                  </a:lnTo>
                  <a:lnTo>
                    <a:pt x="66" y="1303"/>
                  </a:lnTo>
                  <a:lnTo>
                    <a:pt x="45" y="1556"/>
                  </a:lnTo>
                  <a:lnTo>
                    <a:pt x="30" y="1773"/>
                  </a:lnTo>
                  <a:lnTo>
                    <a:pt x="15" y="2026"/>
                  </a:lnTo>
                  <a:lnTo>
                    <a:pt x="8" y="2243"/>
                  </a:lnTo>
                  <a:lnTo>
                    <a:pt x="1" y="2496"/>
                  </a:lnTo>
                  <a:lnTo>
                    <a:pt x="1" y="2749"/>
                  </a:lnTo>
                  <a:lnTo>
                    <a:pt x="8" y="2966"/>
                  </a:lnTo>
                  <a:lnTo>
                    <a:pt x="23" y="3220"/>
                  </a:lnTo>
                  <a:lnTo>
                    <a:pt x="37" y="3473"/>
                  </a:lnTo>
                  <a:lnTo>
                    <a:pt x="52" y="3690"/>
                  </a:lnTo>
                  <a:lnTo>
                    <a:pt x="81" y="3907"/>
                  </a:lnTo>
                  <a:lnTo>
                    <a:pt x="110" y="4124"/>
                  </a:lnTo>
                  <a:lnTo>
                    <a:pt x="147" y="4305"/>
                  </a:lnTo>
                  <a:lnTo>
                    <a:pt x="6639" y="38373"/>
                  </a:lnTo>
                  <a:lnTo>
                    <a:pt x="6675" y="38554"/>
                  </a:lnTo>
                  <a:lnTo>
                    <a:pt x="6719" y="38699"/>
                  </a:lnTo>
                  <a:lnTo>
                    <a:pt x="6763" y="38843"/>
                  </a:lnTo>
                  <a:lnTo>
                    <a:pt x="6806" y="38952"/>
                  </a:lnTo>
                  <a:lnTo>
                    <a:pt x="6850" y="39024"/>
                  </a:lnTo>
                  <a:lnTo>
                    <a:pt x="6901" y="39097"/>
                  </a:lnTo>
                  <a:lnTo>
                    <a:pt x="6952" y="39133"/>
                  </a:lnTo>
                  <a:lnTo>
                    <a:pt x="6996" y="39169"/>
                  </a:lnTo>
                  <a:lnTo>
                    <a:pt x="7047" y="39133"/>
                  </a:lnTo>
                  <a:lnTo>
                    <a:pt x="7098" y="39133"/>
                  </a:lnTo>
                  <a:lnTo>
                    <a:pt x="7142" y="39060"/>
                  </a:lnTo>
                  <a:lnTo>
                    <a:pt x="7193" y="38988"/>
                  </a:lnTo>
                  <a:lnTo>
                    <a:pt x="7237" y="38880"/>
                  </a:lnTo>
                  <a:lnTo>
                    <a:pt x="7280" y="38771"/>
                  </a:lnTo>
                  <a:lnTo>
                    <a:pt x="7324" y="38626"/>
                  </a:lnTo>
                  <a:lnTo>
                    <a:pt x="7368" y="38446"/>
                  </a:lnTo>
                  <a:lnTo>
                    <a:pt x="7404" y="38265"/>
                  </a:lnTo>
                  <a:lnTo>
                    <a:pt x="7434" y="38084"/>
                  </a:lnTo>
                  <a:lnTo>
                    <a:pt x="7463" y="37867"/>
                  </a:lnTo>
                  <a:lnTo>
                    <a:pt x="7485" y="37614"/>
                  </a:lnTo>
                  <a:lnTo>
                    <a:pt x="7499" y="37397"/>
                  </a:lnTo>
                  <a:lnTo>
                    <a:pt x="7514" y="37180"/>
                  </a:lnTo>
                  <a:lnTo>
                    <a:pt x="7521" y="36927"/>
                  </a:lnTo>
                  <a:lnTo>
                    <a:pt x="7528" y="36673"/>
                  </a:lnTo>
                  <a:lnTo>
                    <a:pt x="7521" y="36420"/>
                  </a:lnTo>
                  <a:lnTo>
                    <a:pt x="7521" y="36203"/>
                  </a:lnTo>
                  <a:lnTo>
                    <a:pt x="7507" y="35950"/>
                  </a:lnTo>
                  <a:lnTo>
                    <a:pt x="7492" y="35697"/>
                  </a:lnTo>
                  <a:lnTo>
                    <a:pt x="7470" y="35480"/>
                  </a:lnTo>
                  <a:lnTo>
                    <a:pt x="7448" y="35263"/>
                  </a:lnTo>
                  <a:lnTo>
                    <a:pt x="7419" y="35046"/>
                  </a:lnTo>
                  <a:lnTo>
                    <a:pt x="7383" y="34865"/>
                  </a:lnTo>
                  <a:lnTo>
                    <a:pt x="891" y="796"/>
                  </a:lnTo>
                  <a:lnTo>
                    <a:pt x="847" y="616"/>
                  </a:lnTo>
                  <a:lnTo>
                    <a:pt x="810" y="471"/>
                  </a:lnTo>
                  <a:lnTo>
                    <a:pt x="767" y="326"/>
                  </a:lnTo>
                  <a:lnTo>
                    <a:pt x="716" y="218"/>
                  </a:lnTo>
                  <a:lnTo>
                    <a:pt x="665" y="145"/>
                  </a:lnTo>
                  <a:lnTo>
                    <a:pt x="621" y="73"/>
                  </a:lnTo>
                  <a:lnTo>
                    <a:pt x="570" y="37"/>
                  </a:lnTo>
                  <a:lnTo>
                    <a:pt x="51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 rot="10800000">
              <a:off x="-1282517" y="3673918"/>
              <a:ext cx="38266" cy="319592"/>
            </a:xfrm>
            <a:custGeom>
              <a:avLst/>
              <a:gdLst/>
              <a:ahLst/>
              <a:cxnLst/>
              <a:rect l="l" t="t" r="r" b="b"/>
              <a:pathLst>
                <a:path w="1504" h="50850" extrusionOk="0">
                  <a:moveTo>
                    <a:pt x="482" y="0"/>
                  </a:moveTo>
                  <a:lnTo>
                    <a:pt x="431" y="36"/>
                  </a:lnTo>
                  <a:lnTo>
                    <a:pt x="380" y="72"/>
                  </a:lnTo>
                  <a:lnTo>
                    <a:pt x="329" y="145"/>
                  </a:lnTo>
                  <a:lnTo>
                    <a:pt x="285" y="253"/>
                  </a:lnTo>
                  <a:lnTo>
                    <a:pt x="242" y="362"/>
                  </a:lnTo>
                  <a:lnTo>
                    <a:pt x="198" y="506"/>
                  </a:lnTo>
                  <a:lnTo>
                    <a:pt x="161" y="651"/>
                  </a:lnTo>
                  <a:lnTo>
                    <a:pt x="132" y="832"/>
                  </a:lnTo>
                  <a:lnTo>
                    <a:pt x="96" y="1013"/>
                  </a:lnTo>
                  <a:lnTo>
                    <a:pt x="67" y="1230"/>
                  </a:lnTo>
                  <a:lnTo>
                    <a:pt x="45" y="1447"/>
                  </a:lnTo>
                  <a:lnTo>
                    <a:pt x="30" y="1664"/>
                  </a:lnTo>
                  <a:lnTo>
                    <a:pt x="16" y="1917"/>
                  </a:lnTo>
                  <a:lnTo>
                    <a:pt x="1" y="2134"/>
                  </a:lnTo>
                  <a:lnTo>
                    <a:pt x="1" y="2423"/>
                  </a:lnTo>
                  <a:lnTo>
                    <a:pt x="1" y="2676"/>
                  </a:lnTo>
                  <a:lnTo>
                    <a:pt x="482" y="48427"/>
                  </a:lnTo>
                  <a:lnTo>
                    <a:pt x="482" y="48680"/>
                  </a:lnTo>
                  <a:lnTo>
                    <a:pt x="490" y="48933"/>
                  </a:lnTo>
                  <a:lnTo>
                    <a:pt x="504" y="49186"/>
                  </a:lnTo>
                  <a:lnTo>
                    <a:pt x="526" y="49403"/>
                  </a:lnTo>
                  <a:lnTo>
                    <a:pt x="548" y="49620"/>
                  </a:lnTo>
                  <a:lnTo>
                    <a:pt x="570" y="49837"/>
                  </a:lnTo>
                  <a:lnTo>
                    <a:pt x="599" y="50054"/>
                  </a:lnTo>
                  <a:lnTo>
                    <a:pt x="636" y="50235"/>
                  </a:lnTo>
                  <a:lnTo>
                    <a:pt x="672" y="50380"/>
                  </a:lnTo>
                  <a:lnTo>
                    <a:pt x="709" y="50524"/>
                  </a:lnTo>
                  <a:lnTo>
                    <a:pt x="752" y="50633"/>
                  </a:lnTo>
                  <a:lnTo>
                    <a:pt x="803" y="50741"/>
                  </a:lnTo>
                  <a:lnTo>
                    <a:pt x="847" y="50777"/>
                  </a:lnTo>
                  <a:lnTo>
                    <a:pt x="905" y="50850"/>
                  </a:lnTo>
                  <a:lnTo>
                    <a:pt x="957" y="50850"/>
                  </a:lnTo>
                  <a:lnTo>
                    <a:pt x="1015" y="50814"/>
                  </a:lnTo>
                  <a:lnTo>
                    <a:pt x="1073" y="50777"/>
                  </a:lnTo>
                  <a:lnTo>
                    <a:pt x="1124" y="50741"/>
                  </a:lnTo>
                  <a:lnTo>
                    <a:pt x="1168" y="50669"/>
                  </a:lnTo>
                  <a:lnTo>
                    <a:pt x="1219" y="50561"/>
                  </a:lnTo>
                  <a:lnTo>
                    <a:pt x="1263" y="50452"/>
                  </a:lnTo>
                  <a:lnTo>
                    <a:pt x="1299" y="50307"/>
                  </a:lnTo>
                  <a:lnTo>
                    <a:pt x="1336" y="50163"/>
                  </a:lnTo>
                  <a:lnTo>
                    <a:pt x="1372" y="49982"/>
                  </a:lnTo>
                  <a:lnTo>
                    <a:pt x="1401" y="49801"/>
                  </a:lnTo>
                  <a:lnTo>
                    <a:pt x="1431" y="49584"/>
                  </a:lnTo>
                  <a:lnTo>
                    <a:pt x="1453" y="49367"/>
                  </a:lnTo>
                  <a:lnTo>
                    <a:pt x="1474" y="49150"/>
                  </a:lnTo>
                  <a:lnTo>
                    <a:pt x="1489" y="48897"/>
                  </a:lnTo>
                  <a:lnTo>
                    <a:pt x="1496" y="48680"/>
                  </a:lnTo>
                  <a:lnTo>
                    <a:pt x="1504" y="48391"/>
                  </a:lnTo>
                  <a:lnTo>
                    <a:pt x="1504" y="48137"/>
                  </a:lnTo>
                  <a:lnTo>
                    <a:pt x="1022" y="2387"/>
                  </a:lnTo>
                  <a:lnTo>
                    <a:pt x="1022" y="2134"/>
                  </a:lnTo>
                  <a:lnTo>
                    <a:pt x="1008" y="1917"/>
                  </a:lnTo>
                  <a:lnTo>
                    <a:pt x="993" y="1664"/>
                  </a:lnTo>
                  <a:lnTo>
                    <a:pt x="978" y="1447"/>
                  </a:lnTo>
                  <a:lnTo>
                    <a:pt x="957" y="1230"/>
                  </a:lnTo>
                  <a:lnTo>
                    <a:pt x="927" y="1049"/>
                  </a:lnTo>
                  <a:lnTo>
                    <a:pt x="898" y="868"/>
                  </a:lnTo>
                  <a:lnTo>
                    <a:pt x="862" y="687"/>
                  </a:lnTo>
                  <a:lnTo>
                    <a:pt x="825" y="543"/>
                  </a:lnTo>
                  <a:lnTo>
                    <a:pt x="789" y="398"/>
                  </a:lnTo>
                  <a:lnTo>
                    <a:pt x="745" y="289"/>
                  </a:lnTo>
                  <a:lnTo>
                    <a:pt x="701" y="181"/>
                  </a:lnTo>
                  <a:lnTo>
                    <a:pt x="657" y="109"/>
                  </a:lnTo>
                  <a:lnTo>
                    <a:pt x="614" y="3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4" name="Google Shape;64;p2"/>
          <p:cNvSpPr/>
          <p:nvPr/>
        </p:nvSpPr>
        <p:spPr>
          <a:xfrm>
            <a:off x="7911303" y="-9"/>
            <a:ext cx="1306063" cy="855858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6424111" y="3159826"/>
            <a:ext cx="820494" cy="686800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121893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17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07" name="Google Shape;407;p17"/>
          <p:cNvGrpSpPr/>
          <p:nvPr/>
        </p:nvGrpSpPr>
        <p:grpSpPr>
          <a:xfrm>
            <a:off x="-376905" y="246450"/>
            <a:ext cx="10342646" cy="1274430"/>
            <a:chOff x="-376905" y="246450"/>
            <a:chExt cx="10342646" cy="1274430"/>
          </a:xfrm>
        </p:grpSpPr>
        <p:sp>
          <p:nvSpPr>
            <p:cNvPr id="408" name="Google Shape;408;p17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9" name="Google Shape;409;p17"/>
            <p:cNvSpPr/>
            <p:nvPr/>
          </p:nvSpPr>
          <p:spPr>
            <a:xfrm>
              <a:off x="7740424" y="1149999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0" name="Google Shape;410;p17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11" name="Google Shape;411;p17"/>
          <p:cNvGrpSpPr/>
          <p:nvPr/>
        </p:nvGrpSpPr>
        <p:grpSpPr>
          <a:xfrm>
            <a:off x="-179258" y="4453050"/>
            <a:ext cx="9944799" cy="717401"/>
            <a:chOff x="-179259" y="4453048"/>
            <a:chExt cx="9944799" cy="717401"/>
          </a:xfrm>
        </p:grpSpPr>
        <p:sp>
          <p:nvSpPr>
            <p:cNvPr id="412" name="Google Shape;412;p17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413" name="Google Shape;413;p17"/>
            <p:cNvGrpSpPr/>
            <p:nvPr/>
          </p:nvGrpSpPr>
          <p:grpSpPr>
            <a:xfrm>
              <a:off x="-179259" y="4453048"/>
              <a:ext cx="9944799" cy="717401"/>
              <a:chOff x="-179259" y="4453048"/>
              <a:chExt cx="9944799" cy="717401"/>
            </a:xfrm>
          </p:grpSpPr>
          <p:sp>
            <p:nvSpPr>
              <p:cNvPr id="414" name="Google Shape;414;p17"/>
              <p:cNvSpPr/>
              <p:nvPr/>
            </p:nvSpPr>
            <p:spPr>
              <a:xfrm>
                <a:off x="-179250" y="4453048"/>
                <a:ext cx="9944790" cy="717401"/>
              </a:xfrm>
              <a:custGeom>
                <a:avLst/>
                <a:gdLst/>
                <a:ahLst/>
                <a:cxnLst/>
                <a:rect l="l" t="t" r="r" b="b"/>
                <a:pathLst>
                  <a:path w="209001" h="11307" extrusionOk="0">
                    <a:moveTo>
                      <a:pt x="0" y="1"/>
                    </a:moveTo>
                    <a:lnTo>
                      <a:pt x="0" y="11307"/>
                    </a:lnTo>
                    <a:lnTo>
                      <a:pt x="209000" y="11307"/>
                    </a:lnTo>
                    <a:lnTo>
                      <a:pt x="209000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415" name="Google Shape;415;p17"/>
              <p:cNvSpPr/>
              <p:nvPr/>
            </p:nvSpPr>
            <p:spPr>
              <a:xfrm>
                <a:off x="-179259" y="4798245"/>
                <a:ext cx="9944790" cy="48"/>
              </a:xfrm>
              <a:custGeom>
                <a:avLst/>
                <a:gdLst/>
                <a:ahLst/>
                <a:cxnLst/>
                <a:rect l="l" t="t" r="r" b="b"/>
                <a:pathLst>
                  <a:path w="209001" h="1" fill="none" extrusionOk="0">
                    <a:moveTo>
                      <a:pt x="0" y="1"/>
                    </a:moveTo>
                    <a:lnTo>
                      <a:pt x="209000" y="1"/>
                    </a:lnTo>
                  </a:path>
                </a:pathLst>
              </a:custGeom>
              <a:noFill/>
              <a:ln w="43175" cap="rnd" cmpd="sng">
                <a:solidFill>
                  <a:srgbClr val="FFFFFF"/>
                </a:solidFill>
                <a:prstDash val="solid"/>
                <a:miter lim="3925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51602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18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18" name="Google Shape;418;p18"/>
          <p:cNvGrpSpPr/>
          <p:nvPr/>
        </p:nvGrpSpPr>
        <p:grpSpPr>
          <a:xfrm flipH="1">
            <a:off x="-529305" y="-1"/>
            <a:ext cx="10342646" cy="1044118"/>
            <a:chOff x="-376905" y="-1"/>
            <a:chExt cx="10342646" cy="1044118"/>
          </a:xfrm>
        </p:grpSpPr>
        <p:sp>
          <p:nvSpPr>
            <p:cNvPr id="419" name="Google Shape;419;p18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0" name="Google Shape;420;p18"/>
            <p:cNvSpPr/>
            <p:nvPr/>
          </p:nvSpPr>
          <p:spPr>
            <a:xfrm>
              <a:off x="6997474" y="-1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1" name="Google Shape;421;p18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12145666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" name="Google Shape;423;p19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24" name="Google Shape;424;p19"/>
          <p:cNvGrpSpPr/>
          <p:nvPr/>
        </p:nvGrpSpPr>
        <p:grpSpPr>
          <a:xfrm flipH="1">
            <a:off x="-834105" y="246451"/>
            <a:ext cx="10342646" cy="797667"/>
            <a:chOff x="-376905" y="246450"/>
            <a:chExt cx="10342646" cy="797667"/>
          </a:xfrm>
        </p:grpSpPr>
        <p:sp>
          <p:nvSpPr>
            <p:cNvPr id="425" name="Google Shape;425;p19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6" name="Google Shape;426;p19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959907123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Google Shape;428;p20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29" name="Google Shape;429;p20"/>
          <p:cNvGrpSpPr/>
          <p:nvPr/>
        </p:nvGrpSpPr>
        <p:grpSpPr>
          <a:xfrm flipH="1">
            <a:off x="-376905" y="246452"/>
            <a:ext cx="10342646" cy="1645289"/>
            <a:chOff x="-376905" y="246450"/>
            <a:chExt cx="10342646" cy="1645289"/>
          </a:xfrm>
        </p:grpSpPr>
        <p:sp>
          <p:nvSpPr>
            <p:cNvPr id="430" name="Google Shape;430;p20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1" name="Google Shape;431;p20"/>
            <p:cNvSpPr/>
            <p:nvPr/>
          </p:nvSpPr>
          <p:spPr>
            <a:xfrm>
              <a:off x="7199335" y="1419224"/>
              <a:ext cx="1092690" cy="472515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2" name="Google Shape;432;p20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68526473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Google Shape;434;p21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35" name="Google Shape;435;p21"/>
          <p:cNvGrpSpPr/>
          <p:nvPr/>
        </p:nvGrpSpPr>
        <p:grpSpPr>
          <a:xfrm flipH="1">
            <a:off x="-834105" y="246451"/>
            <a:ext cx="10342646" cy="797667"/>
            <a:chOff x="-376905" y="246450"/>
            <a:chExt cx="10342646" cy="797667"/>
          </a:xfrm>
        </p:grpSpPr>
        <p:sp>
          <p:nvSpPr>
            <p:cNvPr id="436" name="Google Shape;436;p21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7" name="Google Shape;437;p21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38" name="Google Shape;438;p21"/>
          <p:cNvGrpSpPr/>
          <p:nvPr/>
        </p:nvGrpSpPr>
        <p:grpSpPr>
          <a:xfrm>
            <a:off x="-485725" y="3090780"/>
            <a:ext cx="9733879" cy="2538694"/>
            <a:chOff x="-1945322" y="1131893"/>
            <a:chExt cx="12211615" cy="3184912"/>
          </a:xfrm>
        </p:grpSpPr>
        <p:sp>
          <p:nvSpPr>
            <p:cNvPr id="439" name="Google Shape;439;p21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0" name="Google Shape;440;p21"/>
            <p:cNvSpPr/>
            <p:nvPr/>
          </p:nvSpPr>
          <p:spPr>
            <a:xfrm>
              <a:off x="-1945322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1" name="Google Shape;441;p21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2" name="Google Shape;442;p21"/>
            <p:cNvSpPr/>
            <p:nvPr/>
          </p:nvSpPr>
          <p:spPr>
            <a:xfrm>
              <a:off x="6887788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3" name="Google Shape;443;p21"/>
            <p:cNvSpPr/>
            <p:nvPr/>
          </p:nvSpPr>
          <p:spPr>
            <a:xfrm>
              <a:off x="9349102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4" name="Google Shape;444;p21"/>
            <p:cNvSpPr/>
            <p:nvPr/>
          </p:nvSpPr>
          <p:spPr>
            <a:xfrm>
              <a:off x="8613134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" name="Google Shape;445;p21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6" name="Google Shape;446;p21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7" name="Google Shape;447;p21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8" name="Google Shape;448;p21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9" name="Google Shape;449;p21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0" name="Google Shape;450;p21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1" name="Google Shape;451;p21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2" name="Google Shape;452;p21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" name="Google Shape;453;p21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" name="Google Shape;454;p21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99972500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22"/>
          <p:cNvSpPr txBox="1">
            <a:spLocks noGrp="1"/>
          </p:cNvSpPr>
          <p:nvPr>
            <p:ph type="body" idx="1"/>
          </p:nvPr>
        </p:nvSpPr>
        <p:spPr>
          <a:xfrm>
            <a:off x="1065900" y="1595300"/>
            <a:ext cx="3926100" cy="248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42543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Char char="●"/>
              <a:defRPr sz="1600"/>
            </a:lvl1pPr>
            <a:lvl2pPr marL="914378" lvl="1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57" name="Google Shape;457;p22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58" name="Google Shape;458;p22"/>
          <p:cNvGrpSpPr/>
          <p:nvPr/>
        </p:nvGrpSpPr>
        <p:grpSpPr>
          <a:xfrm flipH="1">
            <a:off x="-547217" y="3324590"/>
            <a:ext cx="1401294" cy="1941805"/>
            <a:chOff x="1002412" y="3043930"/>
            <a:chExt cx="1598009" cy="2214397"/>
          </a:xfrm>
        </p:grpSpPr>
        <p:sp>
          <p:nvSpPr>
            <p:cNvPr id="459" name="Google Shape;459;p22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0" name="Google Shape;460;p22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61" name="Google Shape;461;p22"/>
          <p:cNvGrpSpPr/>
          <p:nvPr/>
        </p:nvGrpSpPr>
        <p:grpSpPr>
          <a:xfrm flipH="1">
            <a:off x="7038098" y="3189488"/>
            <a:ext cx="970053" cy="2018817"/>
            <a:chOff x="464166" y="3124811"/>
            <a:chExt cx="1174114" cy="2443497"/>
          </a:xfrm>
        </p:grpSpPr>
        <p:sp>
          <p:nvSpPr>
            <p:cNvPr id="462" name="Google Shape;462;p22"/>
            <p:cNvSpPr/>
            <p:nvPr/>
          </p:nvSpPr>
          <p:spPr>
            <a:xfrm>
              <a:off x="464166" y="3124811"/>
              <a:ext cx="1174114" cy="1546508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3" name="Google Shape;463;p22"/>
            <p:cNvSpPr/>
            <p:nvPr/>
          </p:nvSpPr>
          <p:spPr>
            <a:xfrm>
              <a:off x="987117" y="4602853"/>
              <a:ext cx="126904" cy="965455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64" name="Google Shape;464;p22"/>
          <p:cNvSpPr/>
          <p:nvPr/>
        </p:nvSpPr>
        <p:spPr>
          <a:xfrm flipH="1">
            <a:off x="-205942" y="658686"/>
            <a:ext cx="1317304" cy="627816"/>
          </a:xfrm>
          <a:custGeom>
            <a:avLst/>
            <a:gdLst/>
            <a:ahLst/>
            <a:cxnLst/>
            <a:rect l="l" t="t" r="r" b="b"/>
            <a:pathLst>
              <a:path w="35175" h="16763" extrusionOk="0">
                <a:moveTo>
                  <a:pt x="18530" y="0"/>
                </a:moveTo>
                <a:cubicBezTo>
                  <a:pt x="12681" y="0"/>
                  <a:pt x="7931" y="2866"/>
                  <a:pt x="7931" y="6399"/>
                </a:cubicBezTo>
                <a:lnTo>
                  <a:pt x="7931" y="6713"/>
                </a:lnTo>
                <a:cubicBezTo>
                  <a:pt x="3338" y="7341"/>
                  <a:pt x="1" y="9225"/>
                  <a:pt x="1" y="11502"/>
                </a:cubicBezTo>
                <a:cubicBezTo>
                  <a:pt x="1" y="14289"/>
                  <a:pt x="5026" y="16527"/>
                  <a:pt x="11228" y="16527"/>
                </a:cubicBezTo>
                <a:cubicBezTo>
                  <a:pt x="11328" y="16528"/>
                  <a:pt x="11427" y="16529"/>
                  <a:pt x="11527" y="16529"/>
                </a:cubicBezTo>
                <a:cubicBezTo>
                  <a:pt x="14211" y="16529"/>
                  <a:pt x="16854" y="16018"/>
                  <a:pt x="19315" y="14996"/>
                </a:cubicBezTo>
                <a:cubicBezTo>
                  <a:pt x="20846" y="16056"/>
                  <a:pt x="23515" y="16762"/>
                  <a:pt x="26499" y="16762"/>
                </a:cubicBezTo>
                <a:cubicBezTo>
                  <a:pt x="31288" y="16762"/>
                  <a:pt x="35174" y="14996"/>
                  <a:pt x="35174" y="12837"/>
                </a:cubicBezTo>
                <a:cubicBezTo>
                  <a:pt x="35174" y="10913"/>
                  <a:pt x="32230" y="9304"/>
                  <a:pt x="28265" y="8950"/>
                </a:cubicBezTo>
                <a:cubicBezTo>
                  <a:pt x="28815" y="8205"/>
                  <a:pt x="29129" y="7341"/>
                  <a:pt x="29129" y="6399"/>
                </a:cubicBezTo>
                <a:cubicBezTo>
                  <a:pt x="29129" y="2866"/>
                  <a:pt x="24379" y="0"/>
                  <a:pt x="1853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5" name="Google Shape;465;p22"/>
          <p:cNvSpPr/>
          <p:nvPr/>
        </p:nvSpPr>
        <p:spPr>
          <a:xfrm flipH="1">
            <a:off x="7763217" y="877787"/>
            <a:ext cx="1453312" cy="627789"/>
          </a:xfrm>
          <a:custGeom>
            <a:avLst/>
            <a:gdLst/>
            <a:ahLst/>
            <a:cxnLst/>
            <a:rect l="l" t="t" r="r" b="b"/>
            <a:pathLst>
              <a:path w="30543" h="13193" extrusionOk="0">
                <a:moveTo>
                  <a:pt x="18490" y="1"/>
                </a:moveTo>
                <a:cubicBezTo>
                  <a:pt x="15389" y="1"/>
                  <a:pt x="12838" y="1179"/>
                  <a:pt x="12406" y="2749"/>
                </a:cubicBezTo>
                <a:cubicBezTo>
                  <a:pt x="12013" y="2710"/>
                  <a:pt x="11581" y="2710"/>
                  <a:pt x="11150" y="2710"/>
                </a:cubicBezTo>
                <a:cubicBezTo>
                  <a:pt x="7616" y="2710"/>
                  <a:pt x="4790" y="3927"/>
                  <a:pt x="4790" y="5418"/>
                </a:cubicBezTo>
                <a:cubicBezTo>
                  <a:pt x="4790" y="5536"/>
                  <a:pt x="4790" y="5654"/>
                  <a:pt x="4829" y="5772"/>
                </a:cubicBezTo>
                <a:cubicBezTo>
                  <a:pt x="1964" y="6400"/>
                  <a:pt x="1" y="7734"/>
                  <a:pt x="1" y="9265"/>
                </a:cubicBezTo>
                <a:cubicBezTo>
                  <a:pt x="1" y="11425"/>
                  <a:pt x="3926" y="13191"/>
                  <a:pt x="8755" y="13191"/>
                </a:cubicBezTo>
                <a:cubicBezTo>
                  <a:pt x="11817" y="13191"/>
                  <a:pt x="14486" y="12484"/>
                  <a:pt x="16057" y="11425"/>
                </a:cubicBezTo>
                <a:cubicBezTo>
                  <a:pt x="17844" y="12603"/>
                  <a:pt x="19963" y="13193"/>
                  <a:pt x="22092" y="13193"/>
                </a:cubicBezTo>
                <a:cubicBezTo>
                  <a:pt x="22161" y="13193"/>
                  <a:pt x="22230" y="13192"/>
                  <a:pt x="22298" y="13191"/>
                </a:cubicBezTo>
                <a:cubicBezTo>
                  <a:pt x="26852" y="13191"/>
                  <a:pt x="30542" y="10953"/>
                  <a:pt x="30542" y="8206"/>
                </a:cubicBezTo>
                <a:cubicBezTo>
                  <a:pt x="30542" y="5929"/>
                  <a:pt x="28108" y="4005"/>
                  <a:pt x="24654" y="3416"/>
                </a:cubicBezTo>
                <a:cubicBezTo>
                  <a:pt x="24654" y="3338"/>
                  <a:pt x="24654" y="3259"/>
                  <a:pt x="24654" y="3220"/>
                </a:cubicBezTo>
                <a:cubicBezTo>
                  <a:pt x="24654" y="1414"/>
                  <a:pt x="21906" y="1"/>
                  <a:pt x="1849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66" name="Google Shape;466;p22"/>
          <p:cNvSpPr/>
          <p:nvPr/>
        </p:nvSpPr>
        <p:spPr>
          <a:xfrm flipH="1">
            <a:off x="7744051" y="3890405"/>
            <a:ext cx="1186850" cy="1319432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29365848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23"/>
          <p:cNvSpPr txBox="1">
            <a:spLocks noGrp="1"/>
          </p:cNvSpPr>
          <p:nvPr>
            <p:ph type="title"/>
          </p:nvPr>
        </p:nvSpPr>
        <p:spPr>
          <a:xfrm>
            <a:off x="1094225" y="1075813"/>
            <a:ext cx="3287400" cy="179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4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23"/>
          <p:cNvSpPr txBox="1">
            <a:spLocks noGrp="1"/>
          </p:cNvSpPr>
          <p:nvPr>
            <p:ph type="subTitle" idx="1"/>
          </p:nvPr>
        </p:nvSpPr>
        <p:spPr>
          <a:xfrm>
            <a:off x="1675325" y="3138588"/>
            <a:ext cx="2706300" cy="92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470" name="Google Shape;470;p23"/>
          <p:cNvGrpSpPr/>
          <p:nvPr/>
        </p:nvGrpSpPr>
        <p:grpSpPr>
          <a:xfrm>
            <a:off x="356364" y="3189488"/>
            <a:ext cx="970053" cy="2018817"/>
            <a:chOff x="464166" y="3124811"/>
            <a:chExt cx="1174114" cy="2443497"/>
          </a:xfrm>
        </p:grpSpPr>
        <p:sp>
          <p:nvSpPr>
            <p:cNvPr id="471" name="Google Shape;471;p23"/>
            <p:cNvSpPr/>
            <p:nvPr/>
          </p:nvSpPr>
          <p:spPr>
            <a:xfrm>
              <a:off x="464166" y="3124811"/>
              <a:ext cx="1174114" cy="1546508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2" name="Google Shape;472;p23"/>
            <p:cNvSpPr/>
            <p:nvPr/>
          </p:nvSpPr>
          <p:spPr>
            <a:xfrm>
              <a:off x="987117" y="4602853"/>
              <a:ext cx="126904" cy="965455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73" name="Google Shape;473;p23"/>
          <p:cNvSpPr/>
          <p:nvPr/>
        </p:nvSpPr>
        <p:spPr>
          <a:xfrm>
            <a:off x="-185267" y="439637"/>
            <a:ext cx="1453312" cy="627789"/>
          </a:xfrm>
          <a:custGeom>
            <a:avLst/>
            <a:gdLst/>
            <a:ahLst/>
            <a:cxnLst/>
            <a:rect l="l" t="t" r="r" b="b"/>
            <a:pathLst>
              <a:path w="30543" h="13193" extrusionOk="0">
                <a:moveTo>
                  <a:pt x="18490" y="1"/>
                </a:moveTo>
                <a:cubicBezTo>
                  <a:pt x="15389" y="1"/>
                  <a:pt x="12838" y="1179"/>
                  <a:pt x="12406" y="2749"/>
                </a:cubicBezTo>
                <a:cubicBezTo>
                  <a:pt x="12013" y="2710"/>
                  <a:pt x="11581" y="2710"/>
                  <a:pt x="11150" y="2710"/>
                </a:cubicBezTo>
                <a:cubicBezTo>
                  <a:pt x="7616" y="2710"/>
                  <a:pt x="4790" y="3927"/>
                  <a:pt x="4790" y="5418"/>
                </a:cubicBezTo>
                <a:cubicBezTo>
                  <a:pt x="4790" y="5536"/>
                  <a:pt x="4790" y="5654"/>
                  <a:pt x="4829" y="5772"/>
                </a:cubicBezTo>
                <a:cubicBezTo>
                  <a:pt x="1964" y="6400"/>
                  <a:pt x="1" y="7734"/>
                  <a:pt x="1" y="9265"/>
                </a:cubicBezTo>
                <a:cubicBezTo>
                  <a:pt x="1" y="11425"/>
                  <a:pt x="3926" y="13191"/>
                  <a:pt x="8755" y="13191"/>
                </a:cubicBezTo>
                <a:cubicBezTo>
                  <a:pt x="11817" y="13191"/>
                  <a:pt x="14486" y="12484"/>
                  <a:pt x="16057" y="11425"/>
                </a:cubicBezTo>
                <a:cubicBezTo>
                  <a:pt x="17844" y="12603"/>
                  <a:pt x="19963" y="13193"/>
                  <a:pt x="22092" y="13193"/>
                </a:cubicBezTo>
                <a:cubicBezTo>
                  <a:pt x="22161" y="13193"/>
                  <a:pt x="22230" y="13192"/>
                  <a:pt x="22298" y="13191"/>
                </a:cubicBezTo>
                <a:cubicBezTo>
                  <a:pt x="26852" y="13191"/>
                  <a:pt x="30542" y="10953"/>
                  <a:pt x="30542" y="8206"/>
                </a:cubicBezTo>
                <a:cubicBezTo>
                  <a:pt x="30542" y="5929"/>
                  <a:pt x="28108" y="4005"/>
                  <a:pt x="24654" y="3416"/>
                </a:cubicBezTo>
                <a:cubicBezTo>
                  <a:pt x="24654" y="3338"/>
                  <a:pt x="24654" y="3259"/>
                  <a:pt x="24654" y="3220"/>
                </a:cubicBezTo>
                <a:cubicBezTo>
                  <a:pt x="24654" y="1414"/>
                  <a:pt x="21906" y="1"/>
                  <a:pt x="1849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74" name="Google Shape;474;p23"/>
          <p:cNvSpPr/>
          <p:nvPr/>
        </p:nvSpPr>
        <p:spPr>
          <a:xfrm>
            <a:off x="-566387" y="3890405"/>
            <a:ext cx="1186850" cy="1319432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050725239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" name="Google Shape;476;p24"/>
          <p:cNvGrpSpPr/>
          <p:nvPr/>
        </p:nvGrpSpPr>
        <p:grpSpPr>
          <a:xfrm>
            <a:off x="-200010" y="209221"/>
            <a:ext cx="9971987" cy="4952175"/>
            <a:chOff x="-376905" y="-120993"/>
            <a:chExt cx="10637921" cy="5282883"/>
          </a:xfrm>
        </p:grpSpPr>
        <p:sp>
          <p:nvSpPr>
            <p:cNvPr id="477" name="Google Shape;477;p24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" name="Google Shape;478;p24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9" name="Google Shape;479;p24"/>
            <p:cNvSpPr/>
            <p:nvPr/>
          </p:nvSpPr>
          <p:spPr>
            <a:xfrm>
              <a:off x="8587302" y="2717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0" name="Google Shape;480;p24"/>
            <p:cNvSpPr/>
            <p:nvPr/>
          </p:nvSpPr>
          <p:spPr>
            <a:xfrm>
              <a:off x="4514840" y="-120993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1" name="Google Shape;481;p24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2" name="Google Shape;482;p24"/>
            <p:cNvSpPr/>
            <p:nvPr/>
          </p:nvSpPr>
          <p:spPr>
            <a:xfrm>
              <a:off x="-376905" y="758779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3" name="Google Shape;483;p24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4" name="Google Shape;484;p24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5" name="Google Shape;485;p24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6" name="Google Shape;486;p24"/>
            <p:cNvSpPr/>
            <p:nvPr/>
          </p:nvSpPr>
          <p:spPr>
            <a:xfrm>
              <a:off x="8679926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7" name="Google Shape;487;p24"/>
            <p:cNvSpPr/>
            <p:nvPr/>
          </p:nvSpPr>
          <p:spPr>
            <a:xfrm>
              <a:off x="7943958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8" name="Google Shape;488;p24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9" name="Google Shape;489;p24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0" name="Google Shape;490;p24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91" name="Google Shape;491;p24"/>
          <p:cNvSpPr txBox="1">
            <a:spLocks noGrp="1"/>
          </p:cNvSpPr>
          <p:nvPr>
            <p:ph type="title"/>
          </p:nvPr>
        </p:nvSpPr>
        <p:spPr>
          <a:xfrm>
            <a:off x="5359798" y="3345975"/>
            <a:ext cx="2743500" cy="92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3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2" name="Google Shape;492;p24"/>
          <p:cNvSpPr txBox="1">
            <a:spLocks noGrp="1"/>
          </p:cNvSpPr>
          <p:nvPr>
            <p:ph type="subTitle" idx="1"/>
          </p:nvPr>
        </p:nvSpPr>
        <p:spPr>
          <a:xfrm>
            <a:off x="5372100" y="1499325"/>
            <a:ext cx="2657400" cy="111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688490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" name="Google Shape;494;p25"/>
          <p:cNvGrpSpPr/>
          <p:nvPr/>
        </p:nvGrpSpPr>
        <p:grpSpPr>
          <a:xfrm flipH="1">
            <a:off x="-581010" y="305272"/>
            <a:ext cx="9971987" cy="4856125"/>
            <a:chOff x="-376905" y="-18529"/>
            <a:chExt cx="10637921" cy="5180419"/>
          </a:xfrm>
        </p:grpSpPr>
        <p:sp>
          <p:nvSpPr>
            <p:cNvPr id="495" name="Google Shape;495;p25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6" name="Google Shape;496;p25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7" name="Google Shape;497;p25"/>
            <p:cNvSpPr/>
            <p:nvPr/>
          </p:nvSpPr>
          <p:spPr>
            <a:xfrm>
              <a:off x="8587302" y="2717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8" name="Google Shape;498;p25"/>
            <p:cNvSpPr/>
            <p:nvPr/>
          </p:nvSpPr>
          <p:spPr>
            <a:xfrm>
              <a:off x="2828101" y="-18529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9" name="Google Shape;499;p25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0" name="Google Shape;500;p25"/>
            <p:cNvSpPr/>
            <p:nvPr/>
          </p:nvSpPr>
          <p:spPr>
            <a:xfrm>
              <a:off x="-376905" y="758779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1" name="Google Shape;501;p25"/>
            <p:cNvSpPr/>
            <p:nvPr/>
          </p:nvSpPr>
          <p:spPr>
            <a:xfrm>
              <a:off x="4362603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2" name="Google Shape;502;p25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3" name="Google Shape;503;p25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4" name="Google Shape;504;p25"/>
            <p:cNvSpPr/>
            <p:nvPr/>
          </p:nvSpPr>
          <p:spPr>
            <a:xfrm>
              <a:off x="8822181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5" name="Google Shape;505;p25"/>
            <p:cNvSpPr/>
            <p:nvPr/>
          </p:nvSpPr>
          <p:spPr>
            <a:xfrm>
              <a:off x="8086214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6" name="Google Shape;506;p25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7" name="Google Shape;507;p25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08" name="Google Shape;508;p25"/>
          <p:cNvSpPr txBox="1">
            <a:spLocks noGrp="1"/>
          </p:cNvSpPr>
          <p:nvPr>
            <p:ph type="title"/>
          </p:nvPr>
        </p:nvSpPr>
        <p:spPr>
          <a:xfrm>
            <a:off x="1395317" y="1053000"/>
            <a:ext cx="3136200" cy="94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38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09" name="Google Shape;509;p25"/>
          <p:cNvSpPr txBox="1">
            <a:spLocks noGrp="1"/>
          </p:cNvSpPr>
          <p:nvPr>
            <p:ph type="subTitle" idx="1"/>
          </p:nvPr>
        </p:nvSpPr>
        <p:spPr>
          <a:xfrm>
            <a:off x="1726161" y="2718888"/>
            <a:ext cx="2445900" cy="10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4834373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" name="Google Shape;511;p26"/>
          <p:cNvGrpSpPr/>
          <p:nvPr/>
        </p:nvGrpSpPr>
        <p:grpSpPr>
          <a:xfrm>
            <a:off x="-581010" y="348109"/>
            <a:ext cx="9971987" cy="4813287"/>
            <a:chOff x="-376905" y="27170"/>
            <a:chExt cx="10637921" cy="5134720"/>
          </a:xfrm>
        </p:grpSpPr>
        <p:sp>
          <p:nvSpPr>
            <p:cNvPr id="512" name="Google Shape;512;p26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3" name="Google Shape;513;p26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4" name="Google Shape;514;p26"/>
            <p:cNvSpPr/>
            <p:nvPr/>
          </p:nvSpPr>
          <p:spPr>
            <a:xfrm>
              <a:off x="8587302" y="2717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5" name="Google Shape;515;p26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6" name="Google Shape;516;p26"/>
            <p:cNvSpPr/>
            <p:nvPr/>
          </p:nvSpPr>
          <p:spPr>
            <a:xfrm>
              <a:off x="-376905" y="758779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7" name="Google Shape;517;p26"/>
            <p:cNvSpPr/>
            <p:nvPr/>
          </p:nvSpPr>
          <p:spPr>
            <a:xfrm>
              <a:off x="3793582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8" name="Google Shape;518;p26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9" name="Google Shape;519;p26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0" name="Google Shape;520;p26"/>
            <p:cNvSpPr/>
            <p:nvPr/>
          </p:nvSpPr>
          <p:spPr>
            <a:xfrm>
              <a:off x="8822181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1" name="Google Shape;521;p26"/>
            <p:cNvSpPr/>
            <p:nvPr/>
          </p:nvSpPr>
          <p:spPr>
            <a:xfrm>
              <a:off x="8086214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2" name="Google Shape;522;p26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3" name="Google Shape;523;p26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24" name="Google Shape;524;p26"/>
          <p:cNvSpPr txBox="1">
            <a:spLocks noGrp="1"/>
          </p:cNvSpPr>
          <p:nvPr>
            <p:ph type="title"/>
          </p:nvPr>
        </p:nvSpPr>
        <p:spPr>
          <a:xfrm>
            <a:off x="3705867" y="1012325"/>
            <a:ext cx="2473500" cy="152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sz="38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25" name="Google Shape;525;p26"/>
          <p:cNvSpPr txBox="1">
            <a:spLocks noGrp="1"/>
          </p:cNvSpPr>
          <p:nvPr>
            <p:ph type="subTitle" idx="1"/>
          </p:nvPr>
        </p:nvSpPr>
        <p:spPr>
          <a:xfrm>
            <a:off x="5155346" y="3106058"/>
            <a:ext cx="2473500" cy="106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073809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3"/>
          <p:cNvSpPr/>
          <p:nvPr/>
        </p:nvSpPr>
        <p:spPr>
          <a:xfrm>
            <a:off x="-361950" y="-247650"/>
            <a:ext cx="3238500" cy="55626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4063725" y="2150850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title" idx="2" hasCustomPrompt="1"/>
          </p:nvPr>
        </p:nvSpPr>
        <p:spPr>
          <a:xfrm>
            <a:off x="4063800" y="1337825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0" name="Google Shape;70;p3"/>
          <p:cNvSpPr txBox="1">
            <a:spLocks noGrp="1"/>
          </p:cNvSpPr>
          <p:nvPr>
            <p:ph type="subTitle" idx="1"/>
          </p:nvPr>
        </p:nvSpPr>
        <p:spPr>
          <a:xfrm>
            <a:off x="4063800" y="3132175"/>
            <a:ext cx="43602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3"/>
          <p:cNvSpPr/>
          <p:nvPr/>
        </p:nvSpPr>
        <p:spPr>
          <a:xfrm>
            <a:off x="4311699" y="196602"/>
            <a:ext cx="820494" cy="686800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2" name="Google Shape;72;p3"/>
          <p:cNvSpPr/>
          <p:nvPr/>
        </p:nvSpPr>
        <p:spPr>
          <a:xfrm>
            <a:off x="269313" y="4379964"/>
            <a:ext cx="450686" cy="447071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" name="Google Shape;73;p3"/>
          <p:cNvSpPr/>
          <p:nvPr/>
        </p:nvSpPr>
        <p:spPr>
          <a:xfrm rot="-757690" flipH="1">
            <a:off x="5507298" y="663386"/>
            <a:ext cx="1244014" cy="1042019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4" name="Google Shape;74;p3"/>
          <p:cNvSpPr/>
          <p:nvPr/>
        </p:nvSpPr>
        <p:spPr>
          <a:xfrm>
            <a:off x="8067374" y="4101150"/>
            <a:ext cx="541303" cy="502350"/>
          </a:xfrm>
          <a:custGeom>
            <a:avLst/>
            <a:gdLst/>
            <a:ahLst/>
            <a:cxnLst/>
            <a:rect l="l" t="t" r="r" b="b"/>
            <a:pathLst>
              <a:path w="48810" h="20094" extrusionOk="0">
                <a:moveTo>
                  <a:pt x="6278" y="1"/>
                </a:moveTo>
                <a:lnTo>
                  <a:pt x="5706" y="7"/>
                </a:lnTo>
                <a:lnTo>
                  <a:pt x="5118" y="25"/>
                </a:lnTo>
                <a:lnTo>
                  <a:pt x="4514" y="55"/>
                </a:lnTo>
                <a:lnTo>
                  <a:pt x="3910" y="103"/>
                </a:lnTo>
                <a:lnTo>
                  <a:pt x="3290" y="169"/>
                </a:lnTo>
                <a:lnTo>
                  <a:pt x="2655" y="247"/>
                </a:lnTo>
                <a:lnTo>
                  <a:pt x="2019" y="337"/>
                </a:lnTo>
                <a:lnTo>
                  <a:pt x="1812" y="373"/>
                </a:lnTo>
                <a:lnTo>
                  <a:pt x="1606" y="422"/>
                </a:lnTo>
                <a:lnTo>
                  <a:pt x="1415" y="470"/>
                </a:lnTo>
                <a:lnTo>
                  <a:pt x="1240" y="524"/>
                </a:lnTo>
                <a:lnTo>
                  <a:pt x="1081" y="590"/>
                </a:lnTo>
                <a:lnTo>
                  <a:pt x="922" y="656"/>
                </a:lnTo>
                <a:lnTo>
                  <a:pt x="779" y="728"/>
                </a:lnTo>
                <a:lnTo>
                  <a:pt x="652" y="806"/>
                </a:lnTo>
                <a:lnTo>
                  <a:pt x="541" y="890"/>
                </a:lnTo>
                <a:lnTo>
                  <a:pt x="430" y="974"/>
                </a:lnTo>
                <a:lnTo>
                  <a:pt x="350" y="1070"/>
                </a:lnTo>
                <a:lnTo>
                  <a:pt x="271" y="1167"/>
                </a:lnTo>
                <a:lnTo>
                  <a:pt x="191" y="1275"/>
                </a:lnTo>
                <a:lnTo>
                  <a:pt x="143" y="1383"/>
                </a:lnTo>
                <a:lnTo>
                  <a:pt x="96" y="1497"/>
                </a:lnTo>
                <a:lnTo>
                  <a:pt x="48" y="1611"/>
                </a:lnTo>
                <a:lnTo>
                  <a:pt x="32" y="1737"/>
                </a:lnTo>
                <a:lnTo>
                  <a:pt x="16" y="1864"/>
                </a:lnTo>
                <a:lnTo>
                  <a:pt x="0" y="1996"/>
                </a:lnTo>
                <a:lnTo>
                  <a:pt x="0" y="2128"/>
                </a:lnTo>
                <a:lnTo>
                  <a:pt x="48" y="2416"/>
                </a:lnTo>
                <a:lnTo>
                  <a:pt x="112" y="2711"/>
                </a:lnTo>
                <a:lnTo>
                  <a:pt x="223" y="3029"/>
                </a:lnTo>
                <a:lnTo>
                  <a:pt x="382" y="3354"/>
                </a:lnTo>
                <a:lnTo>
                  <a:pt x="557" y="3696"/>
                </a:lnTo>
                <a:lnTo>
                  <a:pt x="763" y="4051"/>
                </a:lnTo>
                <a:lnTo>
                  <a:pt x="1002" y="4417"/>
                </a:lnTo>
                <a:lnTo>
                  <a:pt x="1272" y="4796"/>
                </a:lnTo>
                <a:lnTo>
                  <a:pt x="1574" y="5180"/>
                </a:lnTo>
                <a:lnTo>
                  <a:pt x="1892" y="5577"/>
                </a:lnTo>
                <a:lnTo>
                  <a:pt x="2241" y="5985"/>
                </a:lnTo>
                <a:lnTo>
                  <a:pt x="2607" y="6394"/>
                </a:lnTo>
                <a:lnTo>
                  <a:pt x="3004" y="6815"/>
                </a:lnTo>
                <a:lnTo>
                  <a:pt x="3418" y="7241"/>
                </a:lnTo>
                <a:lnTo>
                  <a:pt x="3847" y="7674"/>
                </a:lnTo>
                <a:lnTo>
                  <a:pt x="4292" y="8106"/>
                </a:lnTo>
                <a:lnTo>
                  <a:pt x="4753" y="8551"/>
                </a:lnTo>
                <a:lnTo>
                  <a:pt x="5229" y="8990"/>
                </a:lnTo>
                <a:lnTo>
                  <a:pt x="6215" y="9879"/>
                </a:lnTo>
                <a:lnTo>
                  <a:pt x="7248" y="10774"/>
                </a:lnTo>
                <a:lnTo>
                  <a:pt x="8313" y="11664"/>
                </a:lnTo>
                <a:lnTo>
                  <a:pt x="9394" y="12541"/>
                </a:lnTo>
                <a:lnTo>
                  <a:pt x="10458" y="13400"/>
                </a:lnTo>
                <a:lnTo>
                  <a:pt x="11539" y="14235"/>
                </a:lnTo>
                <a:lnTo>
                  <a:pt x="12588" y="15040"/>
                </a:lnTo>
                <a:lnTo>
                  <a:pt x="13621" y="15809"/>
                </a:lnTo>
                <a:lnTo>
                  <a:pt x="14591" y="16536"/>
                </a:lnTo>
                <a:lnTo>
                  <a:pt x="15528" y="17215"/>
                </a:lnTo>
                <a:lnTo>
                  <a:pt x="17165" y="18399"/>
                </a:lnTo>
                <a:lnTo>
                  <a:pt x="18453" y="19306"/>
                </a:lnTo>
                <a:lnTo>
                  <a:pt x="19295" y="19889"/>
                </a:lnTo>
                <a:lnTo>
                  <a:pt x="19597" y="20094"/>
                </a:lnTo>
                <a:lnTo>
                  <a:pt x="20010" y="19931"/>
                </a:lnTo>
                <a:lnTo>
                  <a:pt x="21123" y="19469"/>
                </a:lnTo>
                <a:lnTo>
                  <a:pt x="22839" y="18742"/>
                </a:lnTo>
                <a:lnTo>
                  <a:pt x="25065" y="17786"/>
                </a:lnTo>
                <a:lnTo>
                  <a:pt x="26320" y="17239"/>
                </a:lnTo>
                <a:lnTo>
                  <a:pt x="27639" y="16657"/>
                </a:lnTo>
                <a:lnTo>
                  <a:pt x="29038" y="16032"/>
                </a:lnTo>
                <a:lnTo>
                  <a:pt x="30500" y="15371"/>
                </a:lnTo>
                <a:lnTo>
                  <a:pt x="31978" y="14692"/>
                </a:lnTo>
                <a:lnTo>
                  <a:pt x="33488" y="13983"/>
                </a:lnTo>
                <a:lnTo>
                  <a:pt x="34998" y="13262"/>
                </a:lnTo>
                <a:lnTo>
                  <a:pt x="36492" y="12529"/>
                </a:lnTo>
                <a:lnTo>
                  <a:pt x="37986" y="11790"/>
                </a:lnTo>
                <a:lnTo>
                  <a:pt x="39432" y="11045"/>
                </a:lnTo>
                <a:lnTo>
                  <a:pt x="40132" y="10672"/>
                </a:lnTo>
                <a:lnTo>
                  <a:pt x="40815" y="10306"/>
                </a:lnTo>
                <a:lnTo>
                  <a:pt x="41498" y="9939"/>
                </a:lnTo>
                <a:lnTo>
                  <a:pt x="42150" y="9573"/>
                </a:lnTo>
                <a:lnTo>
                  <a:pt x="42786" y="9206"/>
                </a:lnTo>
                <a:lnTo>
                  <a:pt x="43406" y="8852"/>
                </a:lnTo>
                <a:lnTo>
                  <a:pt x="43994" y="8497"/>
                </a:lnTo>
                <a:lnTo>
                  <a:pt x="44566" y="8143"/>
                </a:lnTo>
                <a:lnTo>
                  <a:pt x="45090" y="7800"/>
                </a:lnTo>
                <a:lnTo>
                  <a:pt x="45599" y="7464"/>
                </a:lnTo>
                <a:lnTo>
                  <a:pt x="46092" y="7133"/>
                </a:lnTo>
                <a:lnTo>
                  <a:pt x="46537" y="6809"/>
                </a:lnTo>
                <a:lnTo>
                  <a:pt x="46950" y="6490"/>
                </a:lnTo>
                <a:lnTo>
                  <a:pt x="47315" y="6184"/>
                </a:lnTo>
                <a:lnTo>
                  <a:pt x="47649" y="5883"/>
                </a:lnTo>
                <a:lnTo>
                  <a:pt x="47951" y="5595"/>
                </a:lnTo>
                <a:lnTo>
                  <a:pt x="48206" y="5318"/>
                </a:lnTo>
                <a:lnTo>
                  <a:pt x="48428" y="5048"/>
                </a:lnTo>
                <a:lnTo>
                  <a:pt x="48587" y="4790"/>
                </a:lnTo>
                <a:lnTo>
                  <a:pt x="48651" y="4670"/>
                </a:lnTo>
                <a:lnTo>
                  <a:pt x="48714" y="4549"/>
                </a:lnTo>
                <a:lnTo>
                  <a:pt x="48746" y="4429"/>
                </a:lnTo>
                <a:lnTo>
                  <a:pt x="48778" y="4315"/>
                </a:lnTo>
                <a:lnTo>
                  <a:pt x="48794" y="4207"/>
                </a:lnTo>
                <a:lnTo>
                  <a:pt x="48809" y="4099"/>
                </a:lnTo>
                <a:lnTo>
                  <a:pt x="48794" y="3997"/>
                </a:lnTo>
                <a:lnTo>
                  <a:pt x="48778" y="3894"/>
                </a:lnTo>
                <a:lnTo>
                  <a:pt x="48730" y="3798"/>
                </a:lnTo>
                <a:lnTo>
                  <a:pt x="48682" y="3708"/>
                </a:lnTo>
                <a:lnTo>
                  <a:pt x="48619" y="3618"/>
                </a:lnTo>
                <a:lnTo>
                  <a:pt x="48539" y="3534"/>
                </a:lnTo>
                <a:lnTo>
                  <a:pt x="48460" y="3450"/>
                </a:lnTo>
                <a:lnTo>
                  <a:pt x="48349" y="3372"/>
                </a:lnTo>
                <a:lnTo>
                  <a:pt x="48221" y="3300"/>
                </a:lnTo>
                <a:lnTo>
                  <a:pt x="48094" y="3234"/>
                </a:lnTo>
                <a:lnTo>
                  <a:pt x="47935" y="3167"/>
                </a:lnTo>
                <a:lnTo>
                  <a:pt x="47761" y="3107"/>
                </a:lnTo>
                <a:lnTo>
                  <a:pt x="47411" y="2999"/>
                </a:lnTo>
                <a:lnTo>
                  <a:pt x="47029" y="2897"/>
                </a:lnTo>
                <a:lnTo>
                  <a:pt x="46648" y="2813"/>
                </a:lnTo>
                <a:lnTo>
                  <a:pt x="46251" y="2741"/>
                </a:lnTo>
                <a:lnTo>
                  <a:pt x="45822" y="2681"/>
                </a:lnTo>
                <a:lnTo>
                  <a:pt x="45408" y="2633"/>
                </a:lnTo>
                <a:lnTo>
                  <a:pt x="44963" y="2591"/>
                </a:lnTo>
                <a:lnTo>
                  <a:pt x="44518" y="2561"/>
                </a:lnTo>
                <a:lnTo>
                  <a:pt x="44057" y="2543"/>
                </a:lnTo>
                <a:lnTo>
                  <a:pt x="43581" y="2537"/>
                </a:lnTo>
                <a:lnTo>
                  <a:pt x="43104" y="2537"/>
                </a:lnTo>
                <a:lnTo>
                  <a:pt x="42611" y="2543"/>
                </a:lnTo>
                <a:lnTo>
                  <a:pt x="42118" y="2561"/>
                </a:lnTo>
                <a:lnTo>
                  <a:pt x="41626" y="2591"/>
                </a:lnTo>
                <a:lnTo>
                  <a:pt x="41117" y="2627"/>
                </a:lnTo>
                <a:lnTo>
                  <a:pt x="40593" y="2669"/>
                </a:lnTo>
                <a:lnTo>
                  <a:pt x="40084" y="2717"/>
                </a:lnTo>
                <a:lnTo>
                  <a:pt x="39559" y="2777"/>
                </a:lnTo>
                <a:lnTo>
                  <a:pt x="39035" y="2837"/>
                </a:lnTo>
                <a:lnTo>
                  <a:pt x="38495" y="2909"/>
                </a:lnTo>
                <a:lnTo>
                  <a:pt x="37970" y="2987"/>
                </a:lnTo>
                <a:lnTo>
                  <a:pt x="37430" y="3065"/>
                </a:lnTo>
                <a:lnTo>
                  <a:pt x="36905" y="3155"/>
                </a:lnTo>
                <a:lnTo>
                  <a:pt x="36365" y="3246"/>
                </a:lnTo>
                <a:lnTo>
                  <a:pt x="35824" y="3342"/>
                </a:lnTo>
                <a:lnTo>
                  <a:pt x="35300" y="3444"/>
                </a:lnTo>
                <a:lnTo>
                  <a:pt x="34235" y="3660"/>
                </a:lnTo>
                <a:lnTo>
                  <a:pt x="33186" y="3882"/>
                </a:lnTo>
                <a:lnTo>
                  <a:pt x="32137" y="4123"/>
                </a:lnTo>
                <a:lnTo>
                  <a:pt x="31136" y="4363"/>
                </a:lnTo>
                <a:lnTo>
                  <a:pt x="30150" y="4609"/>
                </a:lnTo>
                <a:lnTo>
                  <a:pt x="29197" y="4862"/>
                </a:lnTo>
                <a:lnTo>
                  <a:pt x="28275" y="5108"/>
                </a:lnTo>
                <a:lnTo>
                  <a:pt x="27401" y="5355"/>
                </a:lnTo>
                <a:lnTo>
                  <a:pt x="26574" y="5589"/>
                </a:lnTo>
                <a:lnTo>
                  <a:pt x="25812" y="5817"/>
                </a:lnTo>
                <a:lnTo>
                  <a:pt x="25096" y="6034"/>
                </a:lnTo>
                <a:lnTo>
                  <a:pt x="23873" y="6424"/>
                </a:lnTo>
                <a:lnTo>
                  <a:pt x="22935" y="6724"/>
                </a:lnTo>
                <a:lnTo>
                  <a:pt x="22347" y="6923"/>
                </a:lnTo>
                <a:lnTo>
                  <a:pt x="22140" y="6995"/>
                </a:lnTo>
                <a:lnTo>
                  <a:pt x="22077" y="6893"/>
                </a:lnTo>
                <a:lnTo>
                  <a:pt x="21854" y="6616"/>
                </a:lnTo>
                <a:lnTo>
                  <a:pt x="21473" y="6196"/>
                </a:lnTo>
                <a:lnTo>
                  <a:pt x="21218" y="5937"/>
                </a:lnTo>
                <a:lnTo>
                  <a:pt x="20932" y="5649"/>
                </a:lnTo>
                <a:lnTo>
                  <a:pt x="20614" y="5343"/>
                </a:lnTo>
                <a:lnTo>
                  <a:pt x="20249" y="5012"/>
                </a:lnTo>
                <a:lnTo>
                  <a:pt x="19851" y="4676"/>
                </a:lnTo>
                <a:lnTo>
                  <a:pt x="19406" y="4321"/>
                </a:lnTo>
                <a:lnTo>
                  <a:pt x="18930" y="3955"/>
                </a:lnTo>
                <a:lnTo>
                  <a:pt x="18405" y="3588"/>
                </a:lnTo>
                <a:lnTo>
                  <a:pt x="17849" y="3222"/>
                </a:lnTo>
                <a:lnTo>
                  <a:pt x="17547" y="3041"/>
                </a:lnTo>
                <a:lnTo>
                  <a:pt x="17245" y="2855"/>
                </a:lnTo>
                <a:lnTo>
                  <a:pt x="16927" y="2675"/>
                </a:lnTo>
                <a:lnTo>
                  <a:pt x="16609" y="2500"/>
                </a:lnTo>
                <a:lnTo>
                  <a:pt x="16275" y="2320"/>
                </a:lnTo>
                <a:lnTo>
                  <a:pt x="15926" y="2152"/>
                </a:lnTo>
                <a:lnTo>
                  <a:pt x="15576" y="1978"/>
                </a:lnTo>
                <a:lnTo>
                  <a:pt x="15211" y="1816"/>
                </a:lnTo>
                <a:lnTo>
                  <a:pt x="14829" y="1653"/>
                </a:lnTo>
                <a:lnTo>
                  <a:pt x="14448" y="1497"/>
                </a:lnTo>
                <a:lnTo>
                  <a:pt x="14050" y="1347"/>
                </a:lnTo>
                <a:lnTo>
                  <a:pt x="13637" y="1197"/>
                </a:lnTo>
                <a:lnTo>
                  <a:pt x="13224" y="1058"/>
                </a:lnTo>
                <a:lnTo>
                  <a:pt x="12795" y="926"/>
                </a:lnTo>
                <a:lnTo>
                  <a:pt x="12350" y="800"/>
                </a:lnTo>
                <a:lnTo>
                  <a:pt x="11905" y="680"/>
                </a:lnTo>
                <a:lnTo>
                  <a:pt x="11444" y="572"/>
                </a:lnTo>
                <a:lnTo>
                  <a:pt x="10983" y="470"/>
                </a:lnTo>
                <a:lnTo>
                  <a:pt x="10490" y="373"/>
                </a:lnTo>
                <a:lnTo>
                  <a:pt x="10013" y="289"/>
                </a:lnTo>
                <a:lnTo>
                  <a:pt x="9505" y="217"/>
                </a:lnTo>
                <a:lnTo>
                  <a:pt x="8996" y="151"/>
                </a:lnTo>
                <a:lnTo>
                  <a:pt x="8472" y="97"/>
                </a:lnTo>
                <a:lnTo>
                  <a:pt x="7931" y="55"/>
                </a:lnTo>
                <a:lnTo>
                  <a:pt x="7391" y="25"/>
                </a:lnTo>
                <a:lnTo>
                  <a:pt x="6835" y="7"/>
                </a:lnTo>
                <a:lnTo>
                  <a:pt x="6278" y="1"/>
                </a:lnTo>
                <a:close/>
              </a:path>
            </a:pathLst>
          </a:custGeom>
          <a:solidFill>
            <a:srgbClr val="EC6B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11379830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" name="Google Shape;527;p27"/>
          <p:cNvGrpSpPr/>
          <p:nvPr/>
        </p:nvGrpSpPr>
        <p:grpSpPr>
          <a:xfrm>
            <a:off x="-1180492" y="-428245"/>
            <a:ext cx="10962165" cy="5590386"/>
            <a:chOff x="-1180550" y="-672368"/>
            <a:chExt cx="11441566" cy="5834258"/>
          </a:xfrm>
        </p:grpSpPr>
        <p:sp>
          <p:nvSpPr>
            <p:cNvPr id="528" name="Google Shape;528;p27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9" name="Google Shape;529;p27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0" name="Google Shape;530;p27"/>
            <p:cNvSpPr/>
            <p:nvPr/>
          </p:nvSpPr>
          <p:spPr>
            <a:xfrm>
              <a:off x="1881042" y="110201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0" y="0"/>
                    <a:pt x="7930" y="2866"/>
                    <a:pt x="7930" y="6438"/>
                  </a:cubicBezTo>
                  <a:lnTo>
                    <a:pt x="7930" y="6713"/>
                  </a:lnTo>
                  <a:cubicBezTo>
                    <a:pt x="3337" y="7341"/>
                    <a:pt x="1" y="9265"/>
                    <a:pt x="1" y="11502"/>
                  </a:cubicBezTo>
                  <a:cubicBezTo>
                    <a:pt x="1" y="14289"/>
                    <a:pt x="5025" y="16527"/>
                    <a:pt x="11228" y="16527"/>
                  </a:cubicBezTo>
                  <a:cubicBezTo>
                    <a:pt x="11403" y="16532"/>
                    <a:pt x="11578" y="16534"/>
                    <a:pt x="11753" y="16534"/>
                  </a:cubicBezTo>
                  <a:cubicBezTo>
                    <a:pt x="14360" y="16534"/>
                    <a:pt x="16924" y="15989"/>
                    <a:pt x="19315" y="14996"/>
                  </a:cubicBezTo>
                  <a:cubicBezTo>
                    <a:pt x="20846" y="16056"/>
                    <a:pt x="23515" y="16762"/>
                    <a:pt x="26538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438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1" name="Google Shape;531;p27"/>
            <p:cNvSpPr/>
            <p:nvPr/>
          </p:nvSpPr>
          <p:spPr>
            <a:xfrm>
              <a:off x="8587302" y="-12482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2" name="Google Shape;532;p27"/>
            <p:cNvSpPr/>
            <p:nvPr/>
          </p:nvSpPr>
          <p:spPr>
            <a:xfrm>
              <a:off x="4514840" y="-672368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3" name="Google Shape;533;p27"/>
            <p:cNvSpPr/>
            <p:nvPr/>
          </p:nvSpPr>
          <p:spPr>
            <a:xfrm>
              <a:off x="3633147" y="3321100"/>
              <a:ext cx="1077839" cy="513728"/>
            </a:xfrm>
            <a:custGeom>
              <a:avLst/>
              <a:gdLst/>
              <a:ahLst/>
              <a:cxnLst/>
              <a:rect l="l" t="t" r="r" b="b"/>
              <a:pathLst>
                <a:path w="22652" h="10796" extrusionOk="0">
                  <a:moveTo>
                    <a:pt x="11935" y="0"/>
                  </a:moveTo>
                  <a:cubicBezTo>
                    <a:pt x="8166" y="0"/>
                    <a:pt x="5104" y="1846"/>
                    <a:pt x="5104" y="4122"/>
                  </a:cubicBezTo>
                  <a:lnTo>
                    <a:pt x="5104" y="4319"/>
                  </a:lnTo>
                  <a:cubicBezTo>
                    <a:pt x="2160" y="4711"/>
                    <a:pt x="1" y="5967"/>
                    <a:pt x="1" y="7420"/>
                  </a:cubicBezTo>
                  <a:cubicBezTo>
                    <a:pt x="1" y="9186"/>
                    <a:pt x="3259" y="10639"/>
                    <a:pt x="7224" y="10639"/>
                  </a:cubicBezTo>
                  <a:cubicBezTo>
                    <a:pt x="7324" y="10641"/>
                    <a:pt x="7424" y="10642"/>
                    <a:pt x="7524" y="10642"/>
                  </a:cubicBezTo>
                  <a:cubicBezTo>
                    <a:pt x="9225" y="10642"/>
                    <a:pt x="10888" y="10325"/>
                    <a:pt x="12445" y="9658"/>
                  </a:cubicBezTo>
                  <a:cubicBezTo>
                    <a:pt x="13427" y="10364"/>
                    <a:pt x="15154" y="10796"/>
                    <a:pt x="17077" y="10796"/>
                  </a:cubicBezTo>
                  <a:cubicBezTo>
                    <a:pt x="20139" y="10796"/>
                    <a:pt x="22652" y="9658"/>
                    <a:pt x="22652" y="8284"/>
                  </a:cubicBezTo>
                  <a:cubicBezTo>
                    <a:pt x="22652" y="7027"/>
                    <a:pt x="20728" y="6007"/>
                    <a:pt x="18216" y="5771"/>
                  </a:cubicBezTo>
                  <a:cubicBezTo>
                    <a:pt x="18569" y="5300"/>
                    <a:pt x="18765" y="4711"/>
                    <a:pt x="18765" y="4122"/>
                  </a:cubicBezTo>
                  <a:cubicBezTo>
                    <a:pt x="18765" y="1846"/>
                    <a:pt x="15703" y="0"/>
                    <a:pt x="119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4" name="Google Shape;534;p27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5" name="Google Shape;535;p27"/>
            <p:cNvSpPr/>
            <p:nvPr/>
          </p:nvSpPr>
          <p:spPr>
            <a:xfrm>
              <a:off x="-20521" y="3061439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6" name="Google Shape;536;p27"/>
            <p:cNvSpPr/>
            <p:nvPr/>
          </p:nvSpPr>
          <p:spPr>
            <a:xfrm>
              <a:off x="-535969" y="-45285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7" name="Google Shape;537;p27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8" name="Google Shape;538;p27"/>
            <p:cNvSpPr/>
            <p:nvPr/>
          </p:nvSpPr>
          <p:spPr>
            <a:xfrm>
              <a:off x="-1180550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9" name="Google Shape;539;p27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0" name="Google Shape;540;p27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1" name="Google Shape;541;p27"/>
            <p:cNvSpPr/>
            <p:nvPr/>
          </p:nvSpPr>
          <p:spPr>
            <a:xfrm>
              <a:off x="8679926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2" name="Google Shape;542;p27"/>
            <p:cNvSpPr/>
            <p:nvPr/>
          </p:nvSpPr>
          <p:spPr>
            <a:xfrm>
              <a:off x="7943958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3" name="Google Shape;543;p27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4" name="Google Shape;544;p27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5" name="Google Shape;545;p27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6" name="Google Shape;546;p27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7" name="Google Shape;547;p27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8" name="Google Shape;548;p27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9" name="Google Shape;549;p27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0" name="Google Shape;550;p27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1" name="Google Shape;551;p27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2" name="Google Shape;552;p27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3" name="Google Shape;553;p27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4" name="Google Shape;554;p27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55" name="Google Shape;555;p27"/>
          <p:cNvSpPr/>
          <p:nvPr/>
        </p:nvSpPr>
        <p:spPr>
          <a:xfrm>
            <a:off x="881100" y="434550"/>
            <a:ext cx="7381800" cy="4274400"/>
          </a:xfrm>
          <a:prstGeom prst="roundRect">
            <a:avLst>
              <a:gd name="adj" fmla="val 7687"/>
            </a:avLst>
          </a:prstGeom>
          <a:solidFill>
            <a:srgbClr val="FFFFFF"/>
          </a:solidFill>
          <a:ln w="76200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6" name="Google Shape;556;p27"/>
          <p:cNvSpPr txBox="1">
            <a:spLocks noGrp="1"/>
          </p:cNvSpPr>
          <p:nvPr>
            <p:ph type="title"/>
          </p:nvPr>
        </p:nvSpPr>
        <p:spPr>
          <a:xfrm>
            <a:off x="1453425" y="863350"/>
            <a:ext cx="5599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57" name="Google Shape;557;p27"/>
          <p:cNvSpPr txBox="1">
            <a:spLocks noGrp="1"/>
          </p:cNvSpPr>
          <p:nvPr>
            <p:ph type="subTitle" idx="1"/>
          </p:nvPr>
        </p:nvSpPr>
        <p:spPr>
          <a:xfrm>
            <a:off x="1453425" y="2187038"/>
            <a:ext cx="43602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Mouse Memoirs"/>
              <a:buNone/>
              <a:defRPr sz="3500">
                <a:solidFill>
                  <a:schemeClr val="accent4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8" name="Google Shape;558;p27"/>
          <p:cNvSpPr txBox="1">
            <a:spLocks noGrp="1"/>
          </p:cNvSpPr>
          <p:nvPr>
            <p:ph type="subTitle" idx="2"/>
          </p:nvPr>
        </p:nvSpPr>
        <p:spPr>
          <a:xfrm>
            <a:off x="1453425" y="1691743"/>
            <a:ext cx="4360200" cy="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9pPr>
          </a:lstStyle>
          <a:p>
            <a:endParaRPr/>
          </a:p>
        </p:txBody>
      </p:sp>
      <p:sp>
        <p:nvSpPr>
          <p:cNvPr id="559" name="Google Shape;559;p27"/>
          <p:cNvSpPr txBox="1">
            <a:spLocks noGrp="1"/>
          </p:cNvSpPr>
          <p:nvPr>
            <p:ph type="subTitle" idx="3"/>
          </p:nvPr>
        </p:nvSpPr>
        <p:spPr>
          <a:xfrm>
            <a:off x="1453425" y="3949175"/>
            <a:ext cx="2152800" cy="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200"/>
              <a:buNone/>
              <a:defRPr sz="1200">
                <a:solidFill>
                  <a:srgbClr val="302F2F"/>
                </a:solidFill>
              </a:defRPr>
            </a:lvl9pPr>
          </a:lstStyle>
          <a:p>
            <a:endParaRPr/>
          </a:p>
        </p:txBody>
      </p:sp>
      <p:sp>
        <p:nvSpPr>
          <p:cNvPr id="560" name="Google Shape;560;p27"/>
          <p:cNvSpPr txBox="1">
            <a:spLocks noGrp="1"/>
          </p:cNvSpPr>
          <p:nvPr>
            <p:ph type="subTitle" idx="4"/>
          </p:nvPr>
        </p:nvSpPr>
        <p:spPr>
          <a:xfrm>
            <a:off x="1453425" y="2891902"/>
            <a:ext cx="4360200" cy="66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2F2F"/>
              </a:buClr>
              <a:buSzPts val="1400"/>
              <a:buNone/>
              <a:defRPr>
                <a:solidFill>
                  <a:srgbClr val="302F2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663944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p28"/>
          <p:cNvSpPr txBox="1">
            <a:spLocks noGrp="1"/>
          </p:cNvSpPr>
          <p:nvPr>
            <p:ph type="body" idx="1"/>
          </p:nvPr>
        </p:nvSpPr>
        <p:spPr>
          <a:xfrm>
            <a:off x="713225" y="1474600"/>
            <a:ext cx="3747000" cy="375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8099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Char char="●"/>
              <a:defRPr sz="1200"/>
            </a:lvl1pPr>
            <a:lvl2pPr marL="914378" lvl="1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3" name="Google Shape;563;p28"/>
          <p:cNvSpPr txBox="1">
            <a:spLocks noGrp="1"/>
          </p:cNvSpPr>
          <p:nvPr>
            <p:ph type="body" idx="2"/>
          </p:nvPr>
        </p:nvSpPr>
        <p:spPr>
          <a:xfrm>
            <a:off x="4836125" y="1471076"/>
            <a:ext cx="3576000" cy="313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457189" lvl="0" indent="-34289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Char char="●"/>
              <a:defRPr sz="1200"/>
            </a:lvl1pPr>
            <a:lvl2pPr marL="914378" lvl="1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4" name="Google Shape;564;p28"/>
          <p:cNvSpPr txBox="1">
            <a:spLocks noGrp="1"/>
          </p:cNvSpPr>
          <p:nvPr>
            <p:ph type="subTitle" idx="3"/>
          </p:nvPr>
        </p:nvSpPr>
        <p:spPr>
          <a:xfrm>
            <a:off x="703775" y="1138600"/>
            <a:ext cx="7717800" cy="45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5" name="Google Shape;565;p28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66" name="Google Shape;566;p28"/>
          <p:cNvGrpSpPr/>
          <p:nvPr/>
        </p:nvGrpSpPr>
        <p:grpSpPr>
          <a:xfrm flipH="1">
            <a:off x="-529305" y="-1"/>
            <a:ext cx="10342646" cy="1044118"/>
            <a:chOff x="-376905" y="-1"/>
            <a:chExt cx="10342646" cy="1044118"/>
          </a:xfrm>
        </p:grpSpPr>
        <p:sp>
          <p:nvSpPr>
            <p:cNvPr id="567" name="Google Shape;567;p28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8" name="Google Shape;568;p28"/>
            <p:cNvSpPr/>
            <p:nvPr/>
          </p:nvSpPr>
          <p:spPr>
            <a:xfrm>
              <a:off x="6997474" y="-1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9" name="Google Shape;569;p28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70" name="Google Shape;570;p28"/>
          <p:cNvGrpSpPr/>
          <p:nvPr/>
        </p:nvGrpSpPr>
        <p:grpSpPr>
          <a:xfrm>
            <a:off x="7912834" y="3337190"/>
            <a:ext cx="1401294" cy="1941805"/>
            <a:chOff x="1002412" y="3043930"/>
            <a:chExt cx="1598009" cy="2214397"/>
          </a:xfrm>
        </p:grpSpPr>
        <p:sp>
          <p:nvSpPr>
            <p:cNvPr id="571" name="Google Shape;571;p28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2" name="Google Shape;572;p28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73" name="Google Shape;573;p28"/>
          <p:cNvSpPr/>
          <p:nvPr/>
        </p:nvSpPr>
        <p:spPr>
          <a:xfrm>
            <a:off x="7591438" y="3976130"/>
            <a:ext cx="1186850" cy="1319432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081583345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" name="Google Shape;575;p29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6" name="Google Shape;576;p29"/>
          <p:cNvSpPr txBox="1">
            <a:spLocks noGrp="1"/>
          </p:cNvSpPr>
          <p:nvPr>
            <p:ph type="title" idx="2"/>
          </p:nvPr>
        </p:nvSpPr>
        <p:spPr>
          <a:xfrm>
            <a:off x="1193426" y="3055950"/>
            <a:ext cx="2049300" cy="3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rgbClr val="E1556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77" name="Google Shape;577;p29"/>
          <p:cNvSpPr txBox="1">
            <a:spLocks noGrp="1"/>
          </p:cNvSpPr>
          <p:nvPr>
            <p:ph type="subTitle" idx="1"/>
          </p:nvPr>
        </p:nvSpPr>
        <p:spPr>
          <a:xfrm>
            <a:off x="1193426" y="3465475"/>
            <a:ext cx="2049300" cy="79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rgbClr val="3B3B3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78" name="Google Shape;578;p29"/>
          <p:cNvSpPr txBox="1">
            <a:spLocks noGrp="1"/>
          </p:cNvSpPr>
          <p:nvPr>
            <p:ph type="title" idx="3"/>
          </p:nvPr>
        </p:nvSpPr>
        <p:spPr>
          <a:xfrm>
            <a:off x="3547350" y="3055950"/>
            <a:ext cx="2049300" cy="3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rgbClr val="5587A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79" name="Google Shape;579;p29"/>
          <p:cNvSpPr txBox="1">
            <a:spLocks noGrp="1"/>
          </p:cNvSpPr>
          <p:nvPr>
            <p:ph type="subTitle" idx="4"/>
          </p:nvPr>
        </p:nvSpPr>
        <p:spPr>
          <a:xfrm>
            <a:off x="3547350" y="3465475"/>
            <a:ext cx="2049300" cy="79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rgbClr val="3B3B3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580" name="Google Shape;580;p29"/>
          <p:cNvSpPr txBox="1">
            <a:spLocks noGrp="1"/>
          </p:cNvSpPr>
          <p:nvPr>
            <p:ph type="title" idx="5"/>
          </p:nvPr>
        </p:nvSpPr>
        <p:spPr>
          <a:xfrm>
            <a:off x="5901274" y="3055950"/>
            <a:ext cx="2049300" cy="3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rgbClr val="D4852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81" name="Google Shape;581;p29"/>
          <p:cNvSpPr txBox="1">
            <a:spLocks noGrp="1"/>
          </p:cNvSpPr>
          <p:nvPr>
            <p:ph type="subTitle" idx="6"/>
          </p:nvPr>
        </p:nvSpPr>
        <p:spPr>
          <a:xfrm>
            <a:off x="5901274" y="3465475"/>
            <a:ext cx="2049300" cy="79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rgbClr val="3B3B3B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582" name="Google Shape;582;p29"/>
          <p:cNvGrpSpPr/>
          <p:nvPr/>
        </p:nvGrpSpPr>
        <p:grpSpPr>
          <a:xfrm>
            <a:off x="-179258" y="4453050"/>
            <a:ext cx="9944799" cy="717401"/>
            <a:chOff x="-179259" y="4453048"/>
            <a:chExt cx="9944799" cy="717401"/>
          </a:xfrm>
        </p:grpSpPr>
        <p:sp>
          <p:nvSpPr>
            <p:cNvPr id="583" name="Google Shape;583;p29"/>
            <p:cNvSpPr/>
            <p:nvPr/>
          </p:nvSpPr>
          <p:spPr>
            <a:xfrm>
              <a:off x="-179250" y="4453048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4" name="Google Shape;584;p29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85" name="Google Shape;585;p29"/>
          <p:cNvGrpSpPr/>
          <p:nvPr/>
        </p:nvGrpSpPr>
        <p:grpSpPr>
          <a:xfrm>
            <a:off x="-376905" y="246450"/>
            <a:ext cx="10342646" cy="1274430"/>
            <a:chOff x="-376905" y="246450"/>
            <a:chExt cx="10342646" cy="1274430"/>
          </a:xfrm>
        </p:grpSpPr>
        <p:sp>
          <p:nvSpPr>
            <p:cNvPr id="586" name="Google Shape;586;p29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7" name="Google Shape;587;p29"/>
            <p:cNvSpPr/>
            <p:nvPr/>
          </p:nvSpPr>
          <p:spPr>
            <a:xfrm>
              <a:off x="7511824" y="1149999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8" name="Google Shape;588;p29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650882085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" name="Google Shape;590;p30"/>
          <p:cNvSpPr txBox="1">
            <a:spLocks noGrp="1"/>
          </p:cNvSpPr>
          <p:nvPr>
            <p:ph type="subTitle" idx="1"/>
          </p:nvPr>
        </p:nvSpPr>
        <p:spPr>
          <a:xfrm>
            <a:off x="1058850" y="3016038"/>
            <a:ext cx="2113200" cy="46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800">
                <a:solidFill>
                  <a:schemeClr val="lt1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591" name="Google Shape;591;p30"/>
          <p:cNvSpPr txBox="1">
            <a:spLocks noGrp="1"/>
          </p:cNvSpPr>
          <p:nvPr>
            <p:ph type="subTitle" idx="2"/>
          </p:nvPr>
        </p:nvSpPr>
        <p:spPr>
          <a:xfrm>
            <a:off x="1058850" y="3485838"/>
            <a:ext cx="2113200" cy="8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2" name="Google Shape;592;p30"/>
          <p:cNvSpPr txBox="1">
            <a:spLocks noGrp="1"/>
          </p:cNvSpPr>
          <p:nvPr>
            <p:ph type="subTitle" idx="3"/>
          </p:nvPr>
        </p:nvSpPr>
        <p:spPr>
          <a:xfrm>
            <a:off x="3515400" y="3016038"/>
            <a:ext cx="2113200" cy="46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800">
                <a:solidFill>
                  <a:schemeClr val="accent4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593" name="Google Shape;593;p30"/>
          <p:cNvSpPr txBox="1">
            <a:spLocks noGrp="1"/>
          </p:cNvSpPr>
          <p:nvPr>
            <p:ph type="subTitle" idx="4"/>
          </p:nvPr>
        </p:nvSpPr>
        <p:spPr>
          <a:xfrm>
            <a:off x="3515400" y="3485838"/>
            <a:ext cx="2113200" cy="8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" name="Google Shape;594;p30"/>
          <p:cNvSpPr txBox="1">
            <a:spLocks noGrp="1"/>
          </p:cNvSpPr>
          <p:nvPr>
            <p:ph type="subTitle" idx="5"/>
          </p:nvPr>
        </p:nvSpPr>
        <p:spPr>
          <a:xfrm>
            <a:off x="5971950" y="3016038"/>
            <a:ext cx="2113200" cy="46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800">
                <a:solidFill>
                  <a:schemeClr val="accent3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000"/>
              <a:buFont typeface="Boogaloo"/>
              <a:buNone/>
              <a:defRPr sz="2000" b="1">
                <a:solidFill>
                  <a:schemeClr val="lt2"/>
                </a:solidFill>
                <a:latin typeface="Boogaloo"/>
                <a:ea typeface="Boogaloo"/>
                <a:cs typeface="Boogaloo"/>
                <a:sym typeface="Boogaloo"/>
              </a:defRPr>
            </a:lvl9pPr>
          </a:lstStyle>
          <a:p>
            <a:endParaRPr/>
          </a:p>
        </p:txBody>
      </p:sp>
      <p:sp>
        <p:nvSpPr>
          <p:cNvPr id="595" name="Google Shape;595;p30"/>
          <p:cNvSpPr txBox="1">
            <a:spLocks noGrp="1"/>
          </p:cNvSpPr>
          <p:nvPr>
            <p:ph type="subTitle" idx="6"/>
          </p:nvPr>
        </p:nvSpPr>
        <p:spPr>
          <a:xfrm>
            <a:off x="5971950" y="3485838"/>
            <a:ext cx="2113200" cy="88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6" name="Google Shape;596;p30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7" name="Google Shape;597;p30"/>
          <p:cNvGrpSpPr/>
          <p:nvPr/>
        </p:nvGrpSpPr>
        <p:grpSpPr>
          <a:xfrm flipH="1">
            <a:off x="-757905" y="-215161"/>
            <a:ext cx="10637921" cy="1974753"/>
            <a:chOff x="-376905" y="-824761"/>
            <a:chExt cx="10637921" cy="1974753"/>
          </a:xfrm>
        </p:grpSpPr>
        <p:sp>
          <p:nvSpPr>
            <p:cNvPr id="598" name="Google Shape;598;p30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9" name="Google Shape;599;p30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0" name="Google Shape;600;p30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1" name="Google Shape;601;p30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785659943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3" name="Google Shape;603;p31"/>
          <p:cNvGrpSpPr/>
          <p:nvPr/>
        </p:nvGrpSpPr>
        <p:grpSpPr>
          <a:xfrm>
            <a:off x="-67309" y="3025548"/>
            <a:ext cx="9144057" cy="2384862"/>
            <a:chOff x="-1945322" y="1131893"/>
            <a:chExt cx="12211615" cy="3184912"/>
          </a:xfrm>
        </p:grpSpPr>
        <p:sp>
          <p:nvSpPr>
            <p:cNvPr id="604" name="Google Shape;604;p31"/>
            <p:cNvSpPr/>
            <p:nvPr/>
          </p:nvSpPr>
          <p:spPr>
            <a:xfrm>
              <a:off x="5256778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5" name="Google Shape;605;p31"/>
            <p:cNvSpPr/>
            <p:nvPr/>
          </p:nvSpPr>
          <p:spPr>
            <a:xfrm>
              <a:off x="-1945322" y="1440279"/>
              <a:ext cx="2567552" cy="2854196"/>
            </a:xfrm>
            <a:custGeom>
              <a:avLst/>
              <a:gdLst/>
              <a:ahLst/>
              <a:cxnLst/>
              <a:rect l="l" t="t" r="r" b="b"/>
              <a:pathLst>
                <a:path w="53960" h="59981" extrusionOk="0">
                  <a:moveTo>
                    <a:pt x="24850" y="0"/>
                  </a:moveTo>
                  <a:cubicBezTo>
                    <a:pt x="22889" y="0"/>
                    <a:pt x="20509" y="388"/>
                    <a:pt x="17628" y="1370"/>
                  </a:cubicBezTo>
                  <a:cubicBezTo>
                    <a:pt x="8560" y="4472"/>
                    <a:pt x="6244" y="11459"/>
                    <a:pt x="12760" y="12166"/>
                  </a:cubicBezTo>
                  <a:cubicBezTo>
                    <a:pt x="12760" y="12166"/>
                    <a:pt x="2514" y="13344"/>
                    <a:pt x="2514" y="20056"/>
                  </a:cubicBezTo>
                  <a:cubicBezTo>
                    <a:pt x="2514" y="23375"/>
                    <a:pt x="4704" y="24218"/>
                    <a:pt x="6932" y="24218"/>
                  </a:cubicBezTo>
                  <a:cubicBezTo>
                    <a:pt x="8673" y="24218"/>
                    <a:pt x="10438" y="23703"/>
                    <a:pt x="11196" y="23450"/>
                  </a:cubicBezTo>
                  <a:lnTo>
                    <a:pt x="11196" y="23450"/>
                  </a:lnTo>
                  <a:cubicBezTo>
                    <a:pt x="9167" y="24198"/>
                    <a:pt x="0" y="28018"/>
                    <a:pt x="4870" y="34463"/>
                  </a:cubicBezTo>
                  <a:cubicBezTo>
                    <a:pt x="4870" y="34463"/>
                    <a:pt x="7192" y="36328"/>
                    <a:pt x="10083" y="36328"/>
                  </a:cubicBezTo>
                  <a:cubicBezTo>
                    <a:pt x="11749" y="36328"/>
                    <a:pt x="13604" y="35709"/>
                    <a:pt x="15312" y="33757"/>
                  </a:cubicBezTo>
                  <a:lnTo>
                    <a:pt x="15312" y="33757"/>
                  </a:lnTo>
                  <a:cubicBezTo>
                    <a:pt x="15311" y="33757"/>
                    <a:pt x="12171" y="37683"/>
                    <a:pt x="15665" y="39331"/>
                  </a:cubicBezTo>
                  <a:cubicBezTo>
                    <a:pt x="16190" y="39582"/>
                    <a:pt x="16704" y="39684"/>
                    <a:pt x="17206" y="39684"/>
                  </a:cubicBezTo>
                  <a:cubicBezTo>
                    <a:pt x="19510" y="39684"/>
                    <a:pt x="21576" y="37525"/>
                    <a:pt x="23366" y="37525"/>
                  </a:cubicBezTo>
                  <a:cubicBezTo>
                    <a:pt x="23757" y="37525"/>
                    <a:pt x="24134" y="37628"/>
                    <a:pt x="24498" y="37879"/>
                  </a:cubicBezTo>
                  <a:cubicBezTo>
                    <a:pt x="24498" y="37879"/>
                    <a:pt x="29130" y="43492"/>
                    <a:pt x="26343" y="59980"/>
                  </a:cubicBezTo>
                  <a:lnTo>
                    <a:pt x="31446" y="59980"/>
                  </a:lnTo>
                  <a:cubicBezTo>
                    <a:pt x="31446" y="59980"/>
                    <a:pt x="27246" y="40980"/>
                    <a:pt x="33880" y="36897"/>
                  </a:cubicBezTo>
                  <a:cubicBezTo>
                    <a:pt x="33880" y="36897"/>
                    <a:pt x="34448" y="36568"/>
                    <a:pt x="35278" y="36568"/>
                  </a:cubicBezTo>
                  <a:cubicBezTo>
                    <a:pt x="36095" y="36568"/>
                    <a:pt x="37166" y="36887"/>
                    <a:pt x="38198" y="38154"/>
                  </a:cubicBezTo>
                  <a:cubicBezTo>
                    <a:pt x="38764" y="38848"/>
                    <a:pt x="39760" y="39176"/>
                    <a:pt x="40905" y="39176"/>
                  </a:cubicBezTo>
                  <a:cubicBezTo>
                    <a:pt x="43970" y="39176"/>
                    <a:pt x="48105" y="36826"/>
                    <a:pt x="47934" y="32854"/>
                  </a:cubicBezTo>
                  <a:cubicBezTo>
                    <a:pt x="47799" y="29765"/>
                    <a:pt x="46414" y="29101"/>
                    <a:pt x="45248" y="29101"/>
                  </a:cubicBezTo>
                  <a:cubicBezTo>
                    <a:pt x="45160" y="29101"/>
                    <a:pt x="45073" y="29105"/>
                    <a:pt x="44989" y="29111"/>
                  </a:cubicBezTo>
                  <a:lnTo>
                    <a:pt x="44989" y="29111"/>
                  </a:lnTo>
                  <a:cubicBezTo>
                    <a:pt x="47808" y="28235"/>
                    <a:pt x="53959" y="25627"/>
                    <a:pt x="53626" y="19625"/>
                  </a:cubicBezTo>
                  <a:cubicBezTo>
                    <a:pt x="53389" y="15718"/>
                    <a:pt x="50803" y="14747"/>
                    <a:pt x="48288" y="14747"/>
                  </a:cubicBezTo>
                  <a:cubicBezTo>
                    <a:pt x="45799" y="14747"/>
                    <a:pt x="43380" y="15699"/>
                    <a:pt x="43380" y="15699"/>
                  </a:cubicBezTo>
                  <a:cubicBezTo>
                    <a:pt x="43380" y="15699"/>
                    <a:pt x="51506" y="12087"/>
                    <a:pt x="48051" y="8711"/>
                  </a:cubicBezTo>
                  <a:cubicBezTo>
                    <a:pt x="47008" y="7703"/>
                    <a:pt x="45895" y="7350"/>
                    <a:pt x="44846" y="7350"/>
                  </a:cubicBezTo>
                  <a:cubicBezTo>
                    <a:pt x="42446" y="7350"/>
                    <a:pt x="40385" y="9203"/>
                    <a:pt x="40283" y="9296"/>
                  </a:cubicBezTo>
                  <a:lnTo>
                    <a:pt x="40283" y="9296"/>
                  </a:lnTo>
                  <a:cubicBezTo>
                    <a:pt x="40425" y="9166"/>
                    <a:pt x="44297" y="5576"/>
                    <a:pt x="42948" y="3726"/>
                  </a:cubicBezTo>
                  <a:cubicBezTo>
                    <a:pt x="42507" y="3151"/>
                    <a:pt x="41617" y="2911"/>
                    <a:pt x="40543" y="2911"/>
                  </a:cubicBezTo>
                  <a:cubicBezTo>
                    <a:pt x="38173" y="2911"/>
                    <a:pt x="34914" y="4078"/>
                    <a:pt x="33644" y="5375"/>
                  </a:cubicBezTo>
                  <a:cubicBezTo>
                    <a:pt x="33644" y="5344"/>
                    <a:pt x="32134" y="0"/>
                    <a:pt x="248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6" name="Google Shape;606;p31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7" name="Google Shape;607;p31"/>
            <p:cNvSpPr/>
            <p:nvPr/>
          </p:nvSpPr>
          <p:spPr>
            <a:xfrm>
              <a:off x="6887788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8" name="Google Shape;608;p31"/>
            <p:cNvSpPr/>
            <p:nvPr/>
          </p:nvSpPr>
          <p:spPr>
            <a:xfrm>
              <a:off x="9349102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9" name="Google Shape;609;p31"/>
            <p:cNvSpPr/>
            <p:nvPr/>
          </p:nvSpPr>
          <p:spPr>
            <a:xfrm>
              <a:off x="8613134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0" name="Google Shape;610;p31"/>
            <p:cNvSpPr/>
            <p:nvPr/>
          </p:nvSpPr>
          <p:spPr>
            <a:xfrm>
              <a:off x="2641278" y="1131893"/>
              <a:ext cx="1739093" cy="2295833"/>
            </a:xfrm>
            <a:custGeom>
              <a:avLst/>
              <a:gdLst/>
              <a:ahLst/>
              <a:cxnLst/>
              <a:rect l="l" t="t" r="r" b="b"/>
              <a:pathLst>
                <a:path w="36549" h="48247" extrusionOk="0">
                  <a:moveTo>
                    <a:pt x="18255" y="0"/>
                  </a:moveTo>
                  <a:cubicBezTo>
                    <a:pt x="11739" y="0"/>
                    <a:pt x="6478" y="3415"/>
                    <a:pt x="6478" y="7577"/>
                  </a:cubicBezTo>
                  <a:cubicBezTo>
                    <a:pt x="6478" y="8008"/>
                    <a:pt x="6517" y="8401"/>
                    <a:pt x="6635" y="8794"/>
                  </a:cubicBezTo>
                  <a:cubicBezTo>
                    <a:pt x="4437" y="9893"/>
                    <a:pt x="3024" y="11620"/>
                    <a:pt x="3024" y="13504"/>
                  </a:cubicBezTo>
                  <a:cubicBezTo>
                    <a:pt x="3024" y="14996"/>
                    <a:pt x="3887" y="16370"/>
                    <a:pt x="5261" y="17391"/>
                  </a:cubicBezTo>
                  <a:cubicBezTo>
                    <a:pt x="3063" y="18490"/>
                    <a:pt x="1610" y="20217"/>
                    <a:pt x="1610" y="22141"/>
                  </a:cubicBezTo>
                  <a:cubicBezTo>
                    <a:pt x="1610" y="23868"/>
                    <a:pt x="2749" y="25399"/>
                    <a:pt x="4555" y="26459"/>
                  </a:cubicBezTo>
                  <a:cubicBezTo>
                    <a:pt x="2631" y="27558"/>
                    <a:pt x="1414" y="29168"/>
                    <a:pt x="1414" y="30934"/>
                  </a:cubicBezTo>
                  <a:cubicBezTo>
                    <a:pt x="1414" y="32426"/>
                    <a:pt x="2239" y="33800"/>
                    <a:pt x="3652" y="34820"/>
                  </a:cubicBezTo>
                  <a:cubicBezTo>
                    <a:pt x="1414" y="35920"/>
                    <a:pt x="1" y="37647"/>
                    <a:pt x="1" y="39570"/>
                  </a:cubicBezTo>
                  <a:cubicBezTo>
                    <a:pt x="1" y="42829"/>
                    <a:pt x="4123" y="45498"/>
                    <a:pt x="9226" y="45498"/>
                  </a:cubicBezTo>
                  <a:cubicBezTo>
                    <a:pt x="9501" y="45498"/>
                    <a:pt x="9815" y="45498"/>
                    <a:pt x="10129" y="45459"/>
                  </a:cubicBezTo>
                  <a:cubicBezTo>
                    <a:pt x="11621" y="47108"/>
                    <a:pt x="14683" y="48246"/>
                    <a:pt x="18255" y="48246"/>
                  </a:cubicBezTo>
                  <a:cubicBezTo>
                    <a:pt x="21827" y="48246"/>
                    <a:pt x="24929" y="47108"/>
                    <a:pt x="26420" y="45459"/>
                  </a:cubicBezTo>
                  <a:cubicBezTo>
                    <a:pt x="26695" y="45459"/>
                    <a:pt x="27009" y="45498"/>
                    <a:pt x="27323" y="45498"/>
                  </a:cubicBezTo>
                  <a:cubicBezTo>
                    <a:pt x="32387" y="45498"/>
                    <a:pt x="36548" y="42829"/>
                    <a:pt x="36548" y="39570"/>
                  </a:cubicBezTo>
                  <a:cubicBezTo>
                    <a:pt x="36509" y="37647"/>
                    <a:pt x="35096" y="35920"/>
                    <a:pt x="32858" y="34820"/>
                  </a:cubicBezTo>
                  <a:cubicBezTo>
                    <a:pt x="34272" y="33800"/>
                    <a:pt x="35096" y="32426"/>
                    <a:pt x="35096" y="30934"/>
                  </a:cubicBezTo>
                  <a:cubicBezTo>
                    <a:pt x="35096" y="29168"/>
                    <a:pt x="33879" y="27558"/>
                    <a:pt x="31955" y="26459"/>
                  </a:cubicBezTo>
                  <a:cubicBezTo>
                    <a:pt x="33761" y="25399"/>
                    <a:pt x="34900" y="23868"/>
                    <a:pt x="34900" y="22141"/>
                  </a:cubicBezTo>
                  <a:cubicBezTo>
                    <a:pt x="34900" y="20217"/>
                    <a:pt x="33447" y="18490"/>
                    <a:pt x="31249" y="17391"/>
                  </a:cubicBezTo>
                  <a:cubicBezTo>
                    <a:pt x="32623" y="16370"/>
                    <a:pt x="33486" y="14996"/>
                    <a:pt x="33486" y="13504"/>
                  </a:cubicBezTo>
                  <a:cubicBezTo>
                    <a:pt x="33486" y="11620"/>
                    <a:pt x="32073" y="9893"/>
                    <a:pt x="29875" y="8794"/>
                  </a:cubicBezTo>
                  <a:cubicBezTo>
                    <a:pt x="29993" y="8401"/>
                    <a:pt x="30032" y="8008"/>
                    <a:pt x="30032" y="7577"/>
                  </a:cubicBezTo>
                  <a:cubicBezTo>
                    <a:pt x="30032" y="3415"/>
                    <a:pt x="24772" y="0"/>
                    <a:pt x="18255" y="0"/>
                  </a:cubicBez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1" name="Google Shape;611;p31"/>
            <p:cNvSpPr/>
            <p:nvPr/>
          </p:nvSpPr>
          <p:spPr>
            <a:xfrm>
              <a:off x="3414646" y="3326715"/>
              <a:ext cx="188665" cy="971400"/>
            </a:xfrm>
            <a:custGeom>
              <a:avLst/>
              <a:gdLst/>
              <a:ahLst/>
              <a:cxnLst/>
              <a:rect l="l" t="t" r="r" b="b"/>
              <a:pathLst>
                <a:path w="3965" h="20414" extrusionOk="0">
                  <a:moveTo>
                    <a:pt x="0" y="0"/>
                  </a:moveTo>
                  <a:lnTo>
                    <a:pt x="0" y="20414"/>
                  </a:lnTo>
                  <a:lnTo>
                    <a:pt x="3965" y="20414"/>
                  </a:lnTo>
                  <a:lnTo>
                    <a:pt x="3965" y="0"/>
                  </a:lnTo>
                  <a:close/>
                </a:path>
              </a:pathLst>
            </a:custGeom>
            <a:solidFill>
              <a:srgbClr val="708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2" name="Google Shape;612;p31"/>
            <p:cNvSpPr/>
            <p:nvPr/>
          </p:nvSpPr>
          <p:spPr>
            <a:xfrm>
              <a:off x="3452950" y="1660018"/>
              <a:ext cx="2372226" cy="2634448"/>
            </a:xfrm>
            <a:custGeom>
              <a:avLst/>
              <a:gdLst/>
              <a:ahLst/>
              <a:cxnLst/>
              <a:rect l="l" t="t" r="r" b="b"/>
              <a:pathLst>
                <a:path w="49855" h="55363" extrusionOk="0">
                  <a:moveTo>
                    <a:pt x="22979" y="0"/>
                  </a:moveTo>
                  <a:cubicBezTo>
                    <a:pt x="21167" y="0"/>
                    <a:pt x="18970" y="358"/>
                    <a:pt x="16311" y="1267"/>
                  </a:cubicBezTo>
                  <a:cubicBezTo>
                    <a:pt x="7949" y="4093"/>
                    <a:pt x="5790" y="10571"/>
                    <a:pt x="11796" y="11199"/>
                  </a:cubicBezTo>
                  <a:cubicBezTo>
                    <a:pt x="11796" y="11199"/>
                    <a:pt x="2375" y="12298"/>
                    <a:pt x="2375" y="18500"/>
                  </a:cubicBezTo>
                  <a:cubicBezTo>
                    <a:pt x="2375" y="21544"/>
                    <a:pt x="4379" y="22319"/>
                    <a:pt x="6420" y="22319"/>
                  </a:cubicBezTo>
                  <a:cubicBezTo>
                    <a:pt x="8029" y="22319"/>
                    <a:pt x="9662" y="21837"/>
                    <a:pt x="10354" y="21605"/>
                  </a:cubicBezTo>
                  <a:lnTo>
                    <a:pt x="10354" y="21605"/>
                  </a:lnTo>
                  <a:cubicBezTo>
                    <a:pt x="8506" y="22289"/>
                    <a:pt x="1" y="25840"/>
                    <a:pt x="4495" y="31808"/>
                  </a:cubicBezTo>
                  <a:cubicBezTo>
                    <a:pt x="4495" y="31808"/>
                    <a:pt x="6651" y="33537"/>
                    <a:pt x="9332" y="33537"/>
                  </a:cubicBezTo>
                  <a:cubicBezTo>
                    <a:pt x="10869" y="33537"/>
                    <a:pt x="12578" y="32968"/>
                    <a:pt x="14152" y="31180"/>
                  </a:cubicBezTo>
                  <a:lnTo>
                    <a:pt x="14152" y="31180"/>
                  </a:lnTo>
                  <a:cubicBezTo>
                    <a:pt x="14151" y="31181"/>
                    <a:pt x="11247" y="34792"/>
                    <a:pt x="14466" y="36323"/>
                  </a:cubicBezTo>
                  <a:cubicBezTo>
                    <a:pt x="14949" y="36547"/>
                    <a:pt x="15420" y="36639"/>
                    <a:pt x="15880" y="36639"/>
                  </a:cubicBezTo>
                  <a:cubicBezTo>
                    <a:pt x="18026" y="36639"/>
                    <a:pt x="19922" y="34633"/>
                    <a:pt x="21568" y="34633"/>
                  </a:cubicBezTo>
                  <a:cubicBezTo>
                    <a:pt x="21921" y="34633"/>
                    <a:pt x="22262" y="34725"/>
                    <a:pt x="22592" y="34949"/>
                  </a:cubicBezTo>
                  <a:cubicBezTo>
                    <a:pt x="22592" y="34949"/>
                    <a:pt x="26871" y="40170"/>
                    <a:pt x="24319" y="55362"/>
                  </a:cubicBezTo>
                  <a:lnTo>
                    <a:pt x="29069" y="55362"/>
                  </a:lnTo>
                  <a:cubicBezTo>
                    <a:pt x="29069" y="55362"/>
                    <a:pt x="25183" y="37854"/>
                    <a:pt x="31307" y="34085"/>
                  </a:cubicBezTo>
                  <a:cubicBezTo>
                    <a:pt x="31307" y="34085"/>
                    <a:pt x="31834" y="33771"/>
                    <a:pt x="32605" y="33771"/>
                  </a:cubicBezTo>
                  <a:cubicBezTo>
                    <a:pt x="33351" y="33771"/>
                    <a:pt x="34325" y="34065"/>
                    <a:pt x="35271" y="35224"/>
                  </a:cubicBezTo>
                  <a:cubicBezTo>
                    <a:pt x="35792" y="35861"/>
                    <a:pt x="36708" y="36162"/>
                    <a:pt x="37761" y="36162"/>
                  </a:cubicBezTo>
                  <a:cubicBezTo>
                    <a:pt x="40597" y="36162"/>
                    <a:pt x="44433" y="33980"/>
                    <a:pt x="44261" y="30317"/>
                  </a:cubicBezTo>
                  <a:cubicBezTo>
                    <a:pt x="44149" y="27477"/>
                    <a:pt x="42879" y="26866"/>
                    <a:pt x="41806" y="26866"/>
                  </a:cubicBezTo>
                  <a:cubicBezTo>
                    <a:pt x="41725" y="26866"/>
                    <a:pt x="41646" y="26869"/>
                    <a:pt x="41568" y="26876"/>
                  </a:cubicBezTo>
                  <a:lnTo>
                    <a:pt x="41568" y="26876"/>
                  </a:lnTo>
                  <a:cubicBezTo>
                    <a:pt x="44176" y="26065"/>
                    <a:pt x="49855" y="23654"/>
                    <a:pt x="49521" y="18108"/>
                  </a:cubicBezTo>
                  <a:cubicBezTo>
                    <a:pt x="49304" y="14486"/>
                    <a:pt x="46911" y="13588"/>
                    <a:pt x="44592" y="13588"/>
                  </a:cubicBezTo>
                  <a:cubicBezTo>
                    <a:pt x="42310" y="13588"/>
                    <a:pt x="40100" y="14457"/>
                    <a:pt x="40100" y="14457"/>
                  </a:cubicBezTo>
                  <a:cubicBezTo>
                    <a:pt x="40100" y="14457"/>
                    <a:pt x="47598" y="11159"/>
                    <a:pt x="44379" y="8058"/>
                  </a:cubicBezTo>
                  <a:cubicBezTo>
                    <a:pt x="43412" y="7127"/>
                    <a:pt x="42381" y="6801"/>
                    <a:pt x="41412" y="6801"/>
                  </a:cubicBezTo>
                  <a:cubicBezTo>
                    <a:pt x="39173" y="6801"/>
                    <a:pt x="37264" y="8542"/>
                    <a:pt x="37235" y="8568"/>
                  </a:cubicBezTo>
                  <a:lnTo>
                    <a:pt x="37235" y="8568"/>
                  </a:lnTo>
                  <a:cubicBezTo>
                    <a:pt x="37275" y="8531"/>
                    <a:pt x="40956" y="5144"/>
                    <a:pt x="39668" y="3426"/>
                  </a:cubicBezTo>
                  <a:cubicBezTo>
                    <a:pt x="39279" y="2903"/>
                    <a:pt x="38471" y="2685"/>
                    <a:pt x="37491" y="2685"/>
                  </a:cubicBezTo>
                  <a:cubicBezTo>
                    <a:pt x="35310" y="2685"/>
                    <a:pt x="32275" y="3765"/>
                    <a:pt x="31110" y="4957"/>
                  </a:cubicBezTo>
                  <a:cubicBezTo>
                    <a:pt x="31110" y="4926"/>
                    <a:pt x="29698" y="0"/>
                    <a:pt x="229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3" name="Google Shape;613;p31"/>
            <p:cNvSpPr/>
            <p:nvPr/>
          </p:nvSpPr>
          <p:spPr>
            <a:xfrm>
              <a:off x="5183548" y="3625585"/>
              <a:ext cx="194327" cy="691220"/>
            </a:xfrm>
            <a:custGeom>
              <a:avLst/>
              <a:gdLst/>
              <a:ahLst/>
              <a:cxnLst/>
              <a:rect l="l" t="t" r="r" b="b"/>
              <a:pathLst>
                <a:path w="4084" h="14526" extrusionOk="0">
                  <a:moveTo>
                    <a:pt x="1" y="0"/>
                  </a:moveTo>
                  <a:lnTo>
                    <a:pt x="1" y="14525"/>
                  </a:lnTo>
                  <a:lnTo>
                    <a:pt x="4083" y="14525"/>
                  </a:lnTo>
                  <a:lnTo>
                    <a:pt x="4083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4" name="Google Shape;614;p31"/>
            <p:cNvSpPr/>
            <p:nvPr/>
          </p:nvSpPr>
          <p:spPr>
            <a:xfrm>
              <a:off x="4341136" y="1752044"/>
              <a:ext cx="1881031" cy="2138517"/>
            </a:xfrm>
            <a:custGeom>
              <a:avLst/>
              <a:gdLst/>
              <a:ahLst/>
              <a:cxnLst/>
              <a:rect l="l" t="t" r="r" b="b"/>
              <a:pathLst>
                <a:path w="39532" h="44941" extrusionOk="0">
                  <a:moveTo>
                    <a:pt x="19510" y="0"/>
                  </a:moveTo>
                  <a:cubicBezTo>
                    <a:pt x="19510" y="13975"/>
                    <a:pt x="10560" y="20178"/>
                    <a:pt x="4201" y="21356"/>
                  </a:cubicBezTo>
                  <a:cubicBezTo>
                    <a:pt x="4874" y="21560"/>
                    <a:pt x="5558" y="21647"/>
                    <a:pt x="6235" y="21647"/>
                  </a:cubicBezTo>
                  <a:cubicBezTo>
                    <a:pt x="9974" y="21647"/>
                    <a:pt x="13465" y="19000"/>
                    <a:pt x="13465" y="19000"/>
                  </a:cubicBezTo>
                  <a:lnTo>
                    <a:pt x="13465" y="19040"/>
                  </a:lnTo>
                  <a:cubicBezTo>
                    <a:pt x="11110" y="22102"/>
                    <a:pt x="7694" y="24182"/>
                    <a:pt x="3886" y="24810"/>
                  </a:cubicBezTo>
                  <a:cubicBezTo>
                    <a:pt x="3886" y="24810"/>
                    <a:pt x="5143" y="25553"/>
                    <a:pt x="7418" y="25553"/>
                  </a:cubicBezTo>
                  <a:cubicBezTo>
                    <a:pt x="8409" y="25553"/>
                    <a:pt x="9594" y="25412"/>
                    <a:pt x="10953" y="25006"/>
                  </a:cubicBezTo>
                  <a:lnTo>
                    <a:pt x="10953" y="25006"/>
                  </a:lnTo>
                  <a:cubicBezTo>
                    <a:pt x="8676" y="28343"/>
                    <a:pt x="5574" y="30973"/>
                    <a:pt x="1924" y="32661"/>
                  </a:cubicBezTo>
                  <a:cubicBezTo>
                    <a:pt x="1962" y="32700"/>
                    <a:pt x="2102" y="32717"/>
                    <a:pt x="2320" y="32717"/>
                  </a:cubicBezTo>
                  <a:cubicBezTo>
                    <a:pt x="3668" y="32717"/>
                    <a:pt x="8017" y="32042"/>
                    <a:pt x="10010" y="31366"/>
                  </a:cubicBezTo>
                  <a:lnTo>
                    <a:pt x="10010" y="31366"/>
                  </a:lnTo>
                  <a:cubicBezTo>
                    <a:pt x="8597" y="34232"/>
                    <a:pt x="5260" y="39178"/>
                    <a:pt x="0" y="39845"/>
                  </a:cubicBezTo>
                  <a:cubicBezTo>
                    <a:pt x="0" y="39845"/>
                    <a:pt x="1511" y="40159"/>
                    <a:pt x="3602" y="40159"/>
                  </a:cubicBezTo>
                  <a:cubicBezTo>
                    <a:pt x="5692" y="40159"/>
                    <a:pt x="8362" y="39845"/>
                    <a:pt x="10678" y="38589"/>
                  </a:cubicBezTo>
                  <a:lnTo>
                    <a:pt x="10678" y="38589"/>
                  </a:lnTo>
                  <a:cubicBezTo>
                    <a:pt x="10364" y="39374"/>
                    <a:pt x="7262" y="43889"/>
                    <a:pt x="4201" y="44831"/>
                  </a:cubicBezTo>
                  <a:cubicBezTo>
                    <a:pt x="5130" y="44881"/>
                    <a:pt x="6003" y="44904"/>
                    <a:pt x="6824" y="44904"/>
                  </a:cubicBezTo>
                  <a:cubicBezTo>
                    <a:pt x="18314" y="44904"/>
                    <a:pt x="19510" y="40356"/>
                    <a:pt x="19510" y="40356"/>
                  </a:cubicBezTo>
                  <a:cubicBezTo>
                    <a:pt x="19510" y="40356"/>
                    <a:pt x="20298" y="44941"/>
                    <a:pt x="32995" y="44941"/>
                  </a:cubicBezTo>
                  <a:cubicBezTo>
                    <a:pt x="33590" y="44941"/>
                    <a:pt x="34211" y="44930"/>
                    <a:pt x="34860" y="44909"/>
                  </a:cubicBezTo>
                  <a:cubicBezTo>
                    <a:pt x="34860" y="44909"/>
                    <a:pt x="27990" y="41141"/>
                    <a:pt x="27990" y="38864"/>
                  </a:cubicBezTo>
                  <a:lnTo>
                    <a:pt x="27990" y="38864"/>
                  </a:lnTo>
                  <a:cubicBezTo>
                    <a:pt x="30500" y="40438"/>
                    <a:pt x="33243" y="40849"/>
                    <a:pt x="35425" y="40849"/>
                  </a:cubicBezTo>
                  <a:cubicBezTo>
                    <a:pt x="37815" y="40849"/>
                    <a:pt x="39531" y="40356"/>
                    <a:pt x="39531" y="40356"/>
                  </a:cubicBezTo>
                  <a:cubicBezTo>
                    <a:pt x="34271" y="39649"/>
                    <a:pt x="30463" y="34389"/>
                    <a:pt x="29050" y="31523"/>
                  </a:cubicBezTo>
                  <a:lnTo>
                    <a:pt x="29050" y="31523"/>
                  </a:lnTo>
                  <a:cubicBezTo>
                    <a:pt x="30795" y="32125"/>
                    <a:pt x="34616" y="33142"/>
                    <a:pt x="36305" y="33142"/>
                  </a:cubicBezTo>
                  <a:cubicBezTo>
                    <a:pt x="36820" y="33142"/>
                    <a:pt x="37136" y="33048"/>
                    <a:pt x="37136" y="32818"/>
                  </a:cubicBezTo>
                  <a:cubicBezTo>
                    <a:pt x="32190" y="30188"/>
                    <a:pt x="29364" y="27283"/>
                    <a:pt x="27754" y="24849"/>
                  </a:cubicBezTo>
                  <a:lnTo>
                    <a:pt x="27754" y="24849"/>
                  </a:lnTo>
                  <a:cubicBezTo>
                    <a:pt x="29390" y="25399"/>
                    <a:pt x="30794" y="25582"/>
                    <a:pt x="31940" y="25582"/>
                  </a:cubicBezTo>
                  <a:cubicBezTo>
                    <a:pt x="34231" y="25582"/>
                    <a:pt x="35488" y="24849"/>
                    <a:pt x="35488" y="24849"/>
                  </a:cubicBezTo>
                  <a:cubicBezTo>
                    <a:pt x="32151" y="24261"/>
                    <a:pt x="29128" y="22612"/>
                    <a:pt x="26812" y="20139"/>
                  </a:cubicBezTo>
                  <a:lnTo>
                    <a:pt x="26812" y="20139"/>
                  </a:lnTo>
                  <a:cubicBezTo>
                    <a:pt x="28739" y="21492"/>
                    <a:pt x="30806" y="21838"/>
                    <a:pt x="32363" y="21838"/>
                  </a:cubicBezTo>
                  <a:cubicBezTo>
                    <a:pt x="33787" y="21838"/>
                    <a:pt x="34785" y="21548"/>
                    <a:pt x="34860" y="21473"/>
                  </a:cubicBezTo>
                  <a:cubicBezTo>
                    <a:pt x="30698" y="21473"/>
                    <a:pt x="19510" y="14093"/>
                    <a:pt x="19510" y="79"/>
                  </a:cubicBezTo>
                  <a:lnTo>
                    <a:pt x="19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5" name="Google Shape;615;p31"/>
            <p:cNvSpPr/>
            <p:nvPr/>
          </p:nvSpPr>
          <p:spPr>
            <a:xfrm>
              <a:off x="1834363" y="3511623"/>
              <a:ext cx="222305" cy="784629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6" name="Google Shape;616;p31"/>
            <p:cNvSpPr/>
            <p:nvPr/>
          </p:nvSpPr>
          <p:spPr>
            <a:xfrm>
              <a:off x="876087" y="1329886"/>
              <a:ext cx="2140689" cy="2485793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7" name="Google Shape;617;p31"/>
            <p:cNvSpPr/>
            <p:nvPr/>
          </p:nvSpPr>
          <p:spPr>
            <a:xfrm>
              <a:off x="1801721" y="1864246"/>
              <a:ext cx="2187177" cy="2430214"/>
            </a:xfrm>
            <a:custGeom>
              <a:avLst/>
              <a:gdLst/>
              <a:ahLst/>
              <a:cxnLst/>
              <a:rect l="l" t="t" r="r" b="b"/>
              <a:pathLst>
                <a:path w="45966" h="51071" extrusionOk="0">
                  <a:moveTo>
                    <a:pt x="21184" y="0"/>
                  </a:moveTo>
                  <a:cubicBezTo>
                    <a:pt x="19510" y="0"/>
                    <a:pt x="17477" y="332"/>
                    <a:pt x="15015" y="1175"/>
                  </a:cubicBezTo>
                  <a:cubicBezTo>
                    <a:pt x="7321" y="3805"/>
                    <a:pt x="5319" y="9772"/>
                    <a:pt x="10854" y="10361"/>
                  </a:cubicBezTo>
                  <a:cubicBezTo>
                    <a:pt x="10854" y="10361"/>
                    <a:pt x="2178" y="11343"/>
                    <a:pt x="2178" y="17074"/>
                  </a:cubicBezTo>
                  <a:cubicBezTo>
                    <a:pt x="2178" y="19911"/>
                    <a:pt x="4038" y="20632"/>
                    <a:pt x="5929" y="20632"/>
                  </a:cubicBezTo>
                  <a:cubicBezTo>
                    <a:pt x="7411" y="20632"/>
                    <a:pt x="8913" y="20189"/>
                    <a:pt x="9552" y="19975"/>
                  </a:cubicBezTo>
                  <a:lnTo>
                    <a:pt x="9552" y="19975"/>
                  </a:lnTo>
                  <a:cubicBezTo>
                    <a:pt x="7841" y="20609"/>
                    <a:pt x="0" y="23887"/>
                    <a:pt x="4141" y="29361"/>
                  </a:cubicBezTo>
                  <a:cubicBezTo>
                    <a:pt x="4141" y="29361"/>
                    <a:pt x="6135" y="30944"/>
                    <a:pt x="8606" y="30944"/>
                  </a:cubicBezTo>
                  <a:cubicBezTo>
                    <a:pt x="10026" y="30944"/>
                    <a:pt x="11605" y="30421"/>
                    <a:pt x="13052" y="28772"/>
                  </a:cubicBezTo>
                  <a:lnTo>
                    <a:pt x="13052" y="28772"/>
                  </a:lnTo>
                  <a:cubicBezTo>
                    <a:pt x="13051" y="28773"/>
                    <a:pt x="10383" y="32109"/>
                    <a:pt x="13327" y="33483"/>
                  </a:cubicBezTo>
                  <a:cubicBezTo>
                    <a:pt x="13783" y="33699"/>
                    <a:pt x="14228" y="33788"/>
                    <a:pt x="14662" y="33788"/>
                  </a:cubicBezTo>
                  <a:cubicBezTo>
                    <a:pt x="16633" y="33788"/>
                    <a:pt x="18378" y="31962"/>
                    <a:pt x="19895" y="31962"/>
                  </a:cubicBezTo>
                  <a:cubicBezTo>
                    <a:pt x="20229" y="31962"/>
                    <a:pt x="20552" y="32050"/>
                    <a:pt x="20864" y="32266"/>
                  </a:cubicBezTo>
                  <a:cubicBezTo>
                    <a:pt x="20864" y="32266"/>
                    <a:pt x="24790" y="37056"/>
                    <a:pt x="22434" y="51070"/>
                  </a:cubicBezTo>
                  <a:lnTo>
                    <a:pt x="26792" y="51070"/>
                  </a:lnTo>
                  <a:cubicBezTo>
                    <a:pt x="26792" y="51070"/>
                    <a:pt x="23219" y="34936"/>
                    <a:pt x="28833" y="31442"/>
                  </a:cubicBezTo>
                  <a:cubicBezTo>
                    <a:pt x="28833" y="31442"/>
                    <a:pt x="29313" y="31162"/>
                    <a:pt x="30020" y="31162"/>
                  </a:cubicBezTo>
                  <a:cubicBezTo>
                    <a:pt x="30714" y="31162"/>
                    <a:pt x="31628" y="31432"/>
                    <a:pt x="32523" y="32502"/>
                  </a:cubicBezTo>
                  <a:cubicBezTo>
                    <a:pt x="33003" y="33099"/>
                    <a:pt x="33849" y="33381"/>
                    <a:pt x="34822" y="33381"/>
                  </a:cubicBezTo>
                  <a:cubicBezTo>
                    <a:pt x="37428" y="33381"/>
                    <a:pt x="40949" y="31361"/>
                    <a:pt x="40806" y="27987"/>
                  </a:cubicBezTo>
                  <a:cubicBezTo>
                    <a:pt x="40695" y="25353"/>
                    <a:pt x="39548" y="24778"/>
                    <a:pt x="38569" y="24778"/>
                  </a:cubicBezTo>
                  <a:cubicBezTo>
                    <a:pt x="38510" y="24778"/>
                    <a:pt x="38451" y="24780"/>
                    <a:pt x="38393" y="24784"/>
                  </a:cubicBezTo>
                  <a:lnTo>
                    <a:pt x="38393" y="24784"/>
                  </a:lnTo>
                  <a:cubicBezTo>
                    <a:pt x="40825" y="24010"/>
                    <a:pt x="45965" y="21767"/>
                    <a:pt x="45635" y="16721"/>
                  </a:cubicBezTo>
                  <a:cubicBezTo>
                    <a:pt x="45437" y="13374"/>
                    <a:pt x="43230" y="12545"/>
                    <a:pt x="41093" y="12545"/>
                  </a:cubicBezTo>
                  <a:cubicBezTo>
                    <a:pt x="38993" y="12545"/>
                    <a:pt x="36959" y="13345"/>
                    <a:pt x="36959" y="13345"/>
                  </a:cubicBezTo>
                  <a:cubicBezTo>
                    <a:pt x="36959" y="13345"/>
                    <a:pt x="43868" y="10283"/>
                    <a:pt x="40924" y="7417"/>
                  </a:cubicBezTo>
                  <a:cubicBezTo>
                    <a:pt x="40028" y="6556"/>
                    <a:pt x="39071" y="6255"/>
                    <a:pt x="38171" y="6255"/>
                  </a:cubicBezTo>
                  <a:cubicBezTo>
                    <a:pt x="36095" y="6255"/>
                    <a:pt x="34322" y="7859"/>
                    <a:pt x="34290" y="7888"/>
                  </a:cubicBezTo>
                  <a:lnTo>
                    <a:pt x="34290" y="7888"/>
                  </a:lnTo>
                  <a:cubicBezTo>
                    <a:pt x="34334" y="7848"/>
                    <a:pt x="37737" y="4737"/>
                    <a:pt x="36566" y="3138"/>
                  </a:cubicBezTo>
                  <a:cubicBezTo>
                    <a:pt x="36200" y="2649"/>
                    <a:pt x="35449" y="2446"/>
                    <a:pt x="34541" y="2446"/>
                  </a:cubicBezTo>
                  <a:cubicBezTo>
                    <a:pt x="32530" y="2446"/>
                    <a:pt x="29746" y="3443"/>
                    <a:pt x="28637" y="4551"/>
                  </a:cubicBezTo>
                  <a:lnTo>
                    <a:pt x="28637" y="4551"/>
                  </a:lnTo>
                  <a:cubicBezTo>
                    <a:pt x="28654" y="4504"/>
                    <a:pt x="27352" y="0"/>
                    <a:pt x="21184" y="0"/>
                  </a:cubicBez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8" name="Google Shape;618;p31"/>
            <p:cNvSpPr/>
            <p:nvPr/>
          </p:nvSpPr>
          <p:spPr>
            <a:xfrm>
              <a:off x="155060" y="1438233"/>
              <a:ext cx="1572840" cy="2071661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9" name="Google Shape;619;p31"/>
            <p:cNvSpPr/>
            <p:nvPr/>
          </p:nvSpPr>
          <p:spPr>
            <a:xfrm>
              <a:off x="855579" y="3418218"/>
              <a:ext cx="170012" cy="878038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20" name="Google Shape;620;p31"/>
          <p:cNvGrpSpPr/>
          <p:nvPr/>
        </p:nvGrpSpPr>
        <p:grpSpPr>
          <a:xfrm flipH="1">
            <a:off x="-757905" y="-367561"/>
            <a:ext cx="10637921" cy="1974753"/>
            <a:chOff x="-376905" y="-824761"/>
            <a:chExt cx="10637921" cy="1974753"/>
          </a:xfrm>
        </p:grpSpPr>
        <p:sp>
          <p:nvSpPr>
            <p:cNvPr id="621" name="Google Shape;621;p31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2" name="Google Shape;622;p31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3" name="Google Shape;623;p31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4" name="Google Shape;624;p31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25" name="Google Shape;625;p31"/>
          <p:cNvSpPr txBox="1">
            <a:spLocks noGrp="1"/>
          </p:cNvSpPr>
          <p:nvPr>
            <p:ph type="title"/>
          </p:nvPr>
        </p:nvSpPr>
        <p:spPr>
          <a:xfrm>
            <a:off x="1070850" y="3055950"/>
            <a:ext cx="2049300" cy="3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26" name="Google Shape;626;p31"/>
          <p:cNvSpPr txBox="1">
            <a:spLocks noGrp="1"/>
          </p:cNvSpPr>
          <p:nvPr>
            <p:ph type="subTitle" idx="1"/>
          </p:nvPr>
        </p:nvSpPr>
        <p:spPr>
          <a:xfrm>
            <a:off x="1070850" y="3541675"/>
            <a:ext cx="2049300" cy="79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" name="Google Shape;627;p31"/>
          <p:cNvSpPr txBox="1">
            <a:spLocks noGrp="1"/>
          </p:cNvSpPr>
          <p:nvPr>
            <p:ph type="title" idx="2"/>
          </p:nvPr>
        </p:nvSpPr>
        <p:spPr>
          <a:xfrm>
            <a:off x="3547350" y="2741625"/>
            <a:ext cx="2049300" cy="3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28" name="Google Shape;628;p31"/>
          <p:cNvSpPr txBox="1">
            <a:spLocks noGrp="1"/>
          </p:cNvSpPr>
          <p:nvPr>
            <p:ph type="subTitle" idx="3"/>
          </p:nvPr>
        </p:nvSpPr>
        <p:spPr>
          <a:xfrm>
            <a:off x="3547350" y="3227350"/>
            <a:ext cx="2049300" cy="79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" name="Google Shape;629;p31"/>
          <p:cNvSpPr txBox="1">
            <a:spLocks noGrp="1"/>
          </p:cNvSpPr>
          <p:nvPr>
            <p:ph type="title" idx="4"/>
          </p:nvPr>
        </p:nvSpPr>
        <p:spPr>
          <a:xfrm>
            <a:off x="6002687" y="3055950"/>
            <a:ext cx="2049300" cy="3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 sz="2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30" name="Google Shape;630;p31"/>
          <p:cNvSpPr txBox="1">
            <a:spLocks noGrp="1"/>
          </p:cNvSpPr>
          <p:nvPr>
            <p:ph type="subTitle" idx="5"/>
          </p:nvPr>
        </p:nvSpPr>
        <p:spPr>
          <a:xfrm>
            <a:off x="6002687" y="3541675"/>
            <a:ext cx="2049300" cy="79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" name="Google Shape;631;p31"/>
          <p:cNvSpPr txBox="1">
            <a:spLocks noGrp="1"/>
          </p:cNvSpPr>
          <p:nvPr>
            <p:ph type="title" idx="6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8239200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p32"/>
          <p:cNvSpPr txBox="1">
            <a:spLocks noGrp="1"/>
          </p:cNvSpPr>
          <p:nvPr>
            <p:ph type="subTitle" idx="1"/>
          </p:nvPr>
        </p:nvSpPr>
        <p:spPr>
          <a:xfrm>
            <a:off x="2288583" y="3206553"/>
            <a:ext cx="2155200" cy="46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800">
                <a:solidFill>
                  <a:schemeClr val="lt1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9pPr>
          </a:lstStyle>
          <a:p>
            <a:endParaRPr/>
          </a:p>
        </p:txBody>
      </p:sp>
      <p:sp>
        <p:nvSpPr>
          <p:cNvPr id="634" name="Google Shape;634;p32"/>
          <p:cNvSpPr txBox="1">
            <a:spLocks noGrp="1"/>
          </p:cNvSpPr>
          <p:nvPr>
            <p:ph type="subTitle" idx="2"/>
          </p:nvPr>
        </p:nvSpPr>
        <p:spPr>
          <a:xfrm>
            <a:off x="2288585" y="3676350"/>
            <a:ext cx="2155200" cy="62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" name="Google Shape;635;p32"/>
          <p:cNvSpPr txBox="1">
            <a:spLocks noGrp="1"/>
          </p:cNvSpPr>
          <p:nvPr>
            <p:ph type="subTitle" idx="3"/>
          </p:nvPr>
        </p:nvSpPr>
        <p:spPr>
          <a:xfrm>
            <a:off x="6036308" y="3206555"/>
            <a:ext cx="2155200" cy="46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800">
                <a:solidFill>
                  <a:schemeClr val="dk2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9pPr>
          </a:lstStyle>
          <a:p>
            <a:endParaRPr/>
          </a:p>
        </p:txBody>
      </p:sp>
      <p:sp>
        <p:nvSpPr>
          <p:cNvPr id="636" name="Google Shape;636;p32"/>
          <p:cNvSpPr txBox="1">
            <a:spLocks noGrp="1"/>
          </p:cNvSpPr>
          <p:nvPr>
            <p:ph type="subTitle" idx="4"/>
          </p:nvPr>
        </p:nvSpPr>
        <p:spPr>
          <a:xfrm>
            <a:off x="6036310" y="3676353"/>
            <a:ext cx="2155200" cy="62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" name="Google Shape;637;p32"/>
          <p:cNvSpPr txBox="1">
            <a:spLocks noGrp="1"/>
          </p:cNvSpPr>
          <p:nvPr>
            <p:ph type="subTitle" idx="5"/>
          </p:nvPr>
        </p:nvSpPr>
        <p:spPr>
          <a:xfrm>
            <a:off x="2288583" y="1525050"/>
            <a:ext cx="2155200" cy="46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800">
                <a:solidFill>
                  <a:schemeClr val="accent4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9pPr>
          </a:lstStyle>
          <a:p>
            <a:endParaRPr/>
          </a:p>
        </p:txBody>
      </p:sp>
      <p:sp>
        <p:nvSpPr>
          <p:cNvPr id="638" name="Google Shape;638;p32"/>
          <p:cNvSpPr txBox="1">
            <a:spLocks noGrp="1"/>
          </p:cNvSpPr>
          <p:nvPr>
            <p:ph type="subTitle" idx="6"/>
          </p:nvPr>
        </p:nvSpPr>
        <p:spPr>
          <a:xfrm>
            <a:off x="2288585" y="1994847"/>
            <a:ext cx="2155200" cy="62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9" name="Google Shape;639;p32"/>
          <p:cNvSpPr txBox="1">
            <a:spLocks noGrp="1"/>
          </p:cNvSpPr>
          <p:nvPr>
            <p:ph type="subTitle" idx="7"/>
          </p:nvPr>
        </p:nvSpPr>
        <p:spPr>
          <a:xfrm>
            <a:off x="6036308" y="1525050"/>
            <a:ext cx="2155200" cy="46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800">
                <a:solidFill>
                  <a:schemeClr val="accent3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Mouse Memoirs"/>
              <a:buNone/>
              <a:defRPr sz="2000">
                <a:latin typeface="Mouse Memoirs"/>
                <a:ea typeface="Mouse Memoirs"/>
                <a:cs typeface="Mouse Memoirs"/>
                <a:sym typeface="Mouse Memoirs"/>
              </a:defRPr>
            </a:lvl9pPr>
          </a:lstStyle>
          <a:p>
            <a:endParaRPr/>
          </a:p>
        </p:txBody>
      </p:sp>
      <p:sp>
        <p:nvSpPr>
          <p:cNvPr id="640" name="Google Shape;640;p32"/>
          <p:cNvSpPr txBox="1">
            <a:spLocks noGrp="1"/>
          </p:cNvSpPr>
          <p:nvPr>
            <p:ph type="subTitle" idx="8"/>
          </p:nvPr>
        </p:nvSpPr>
        <p:spPr>
          <a:xfrm>
            <a:off x="6036310" y="1994848"/>
            <a:ext cx="2155200" cy="62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32"/>
          <p:cNvSpPr txBox="1">
            <a:spLocks noGrp="1"/>
          </p:cNvSpPr>
          <p:nvPr>
            <p:ph type="title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42" name="Google Shape;642;p32"/>
          <p:cNvGrpSpPr/>
          <p:nvPr/>
        </p:nvGrpSpPr>
        <p:grpSpPr>
          <a:xfrm>
            <a:off x="340459" y="3213365"/>
            <a:ext cx="1401294" cy="1941805"/>
            <a:chOff x="1002412" y="3043930"/>
            <a:chExt cx="1598009" cy="2214397"/>
          </a:xfrm>
        </p:grpSpPr>
        <p:sp>
          <p:nvSpPr>
            <p:cNvPr id="643" name="Google Shape;643;p32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45" name="Google Shape;645;p32"/>
          <p:cNvSpPr/>
          <p:nvPr/>
        </p:nvSpPr>
        <p:spPr>
          <a:xfrm>
            <a:off x="19063" y="3852305"/>
            <a:ext cx="1186850" cy="1319432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46" name="Google Shape;646;p32"/>
          <p:cNvGrpSpPr/>
          <p:nvPr/>
        </p:nvGrpSpPr>
        <p:grpSpPr>
          <a:xfrm flipH="1">
            <a:off x="-757905" y="-367561"/>
            <a:ext cx="10637921" cy="1974753"/>
            <a:chOff x="-376905" y="-824761"/>
            <a:chExt cx="10637921" cy="1974753"/>
          </a:xfrm>
        </p:grpSpPr>
        <p:sp>
          <p:nvSpPr>
            <p:cNvPr id="647" name="Google Shape;647;p32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4951755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" name="Google Shape;652;p33"/>
          <p:cNvSpPr txBox="1">
            <a:spLocks noGrp="1"/>
          </p:cNvSpPr>
          <p:nvPr>
            <p:ph type="title"/>
          </p:nvPr>
        </p:nvSpPr>
        <p:spPr>
          <a:xfrm>
            <a:off x="766094" y="1725463"/>
            <a:ext cx="201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53" name="Google Shape;653;p33"/>
          <p:cNvSpPr txBox="1">
            <a:spLocks noGrp="1"/>
          </p:cNvSpPr>
          <p:nvPr>
            <p:ph type="subTitle" idx="1"/>
          </p:nvPr>
        </p:nvSpPr>
        <p:spPr>
          <a:xfrm>
            <a:off x="713744" y="2155200"/>
            <a:ext cx="2121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4" name="Google Shape;654;p33"/>
          <p:cNvSpPr txBox="1">
            <a:spLocks noGrp="1"/>
          </p:cNvSpPr>
          <p:nvPr>
            <p:ph type="title" idx="2"/>
          </p:nvPr>
        </p:nvSpPr>
        <p:spPr>
          <a:xfrm>
            <a:off x="3563400" y="1725463"/>
            <a:ext cx="201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55" name="Google Shape;655;p33"/>
          <p:cNvSpPr txBox="1">
            <a:spLocks noGrp="1"/>
          </p:cNvSpPr>
          <p:nvPr>
            <p:ph type="subTitle" idx="3"/>
          </p:nvPr>
        </p:nvSpPr>
        <p:spPr>
          <a:xfrm>
            <a:off x="3511050" y="2155200"/>
            <a:ext cx="2121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6" name="Google Shape;656;p33"/>
          <p:cNvSpPr txBox="1">
            <a:spLocks noGrp="1"/>
          </p:cNvSpPr>
          <p:nvPr>
            <p:ph type="title" idx="4"/>
          </p:nvPr>
        </p:nvSpPr>
        <p:spPr>
          <a:xfrm>
            <a:off x="6360719" y="1725463"/>
            <a:ext cx="201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57" name="Google Shape;657;p33"/>
          <p:cNvSpPr txBox="1">
            <a:spLocks noGrp="1"/>
          </p:cNvSpPr>
          <p:nvPr>
            <p:ph type="subTitle" idx="5"/>
          </p:nvPr>
        </p:nvSpPr>
        <p:spPr>
          <a:xfrm>
            <a:off x="6308369" y="2155200"/>
            <a:ext cx="2121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" name="Google Shape;658;p33"/>
          <p:cNvSpPr txBox="1">
            <a:spLocks noGrp="1"/>
          </p:cNvSpPr>
          <p:nvPr>
            <p:ph type="title" idx="6"/>
          </p:nvPr>
        </p:nvSpPr>
        <p:spPr>
          <a:xfrm>
            <a:off x="766094" y="3391838"/>
            <a:ext cx="201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59" name="Google Shape;659;p33"/>
          <p:cNvSpPr txBox="1">
            <a:spLocks noGrp="1"/>
          </p:cNvSpPr>
          <p:nvPr>
            <p:ph type="subTitle" idx="7"/>
          </p:nvPr>
        </p:nvSpPr>
        <p:spPr>
          <a:xfrm>
            <a:off x="713744" y="3821575"/>
            <a:ext cx="2121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" name="Google Shape;660;p33"/>
          <p:cNvSpPr txBox="1">
            <a:spLocks noGrp="1"/>
          </p:cNvSpPr>
          <p:nvPr>
            <p:ph type="title" idx="8"/>
          </p:nvPr>
        </p:nvSpPr>
        <p:spPr>
          <a:xfrm>
            <a:off x="3563400" y="3391838"/>
            <a:ext cx="201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61" name="Google Shape;661;p33"/>
          <p:cNvSpPr txBox="1">
            <a:spLocks noGrp="1"/>
          </p:cNvSpPr>
          <p:nvPr>
            <p:ph type="subTitle" idx="9"/>
          </p:nvPr>
        </p:nvSpPr>
        <p:spPr>
          <a:xfrm>
            <a:off x="3511050" y="3821575"/>
            <a:ext cx="2121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" name="Google Shape;662;p33"/>
          <p:cNvSpPr txBox="1">
            <a:spLocks noGrp="1"/>
          </p:cNvSpPr>
          <p:nvPr>
            <p:ph type="title" idx="13"/>
          </p:nvPr>
        </p:nvSpPr>
        <p:spPr>
          <a:xfrm>
            <a:off x="6360719" y="3391838"/>
            <a:ext cx="2017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663" name="Google Shape;663;p33"/>
          <p:cNvSpPr txBox="1">
            <a:spLocks noGrp="1"/>
          </p:cNvSpPr>
          <p:nvPr>
            <p:ph type="subTitle" idx="14"/>
          </p:nvPr>
        </p:nvSpPr>
        <p:spPr>
          <a:xfrm>
            <a:off x="6308369" y="3821575"/>
            <a:ext cx="2121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" name="Google Shape;664;p33"/>
          <p:cNvSpPr txBox="1">
            <a:spLocks noGrp="1"/>
          </p:cNvSpPr>
          <p:nvPr>
            <p:ph type="title" idx="15"/>
          </p:nvPr>
        </p:nvSpPr>
        <p:spPr>
          <a:xfrm>
            <a:off x="713225" y="330725"/>
            <a:ext cx="77178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800">
                <a:solidFill>
                  <a:srgbClr val="3B3B3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5" name="Google Shape;665;p33"/>
          <p:cNvSpPr/>
          <p:nvPr/>
        </p:nvSpPr>
        <p:spPr>
          <a:xfrm>
            <a:off x="-179259" y="4565469"/>
            <a:ext cx="9944790" cy="825695"/>
          </a:xfrm>
          <a:custGeom>
            <a:avLst/>
            <a:gdLst/>
            <a:ahLst/>
            <a:cxnLst/>
            <a:rect l="l" t="t" r="r" b="b"/>
            <a:pathLst>
              <a:path w="209001" h="17352" extrusionOk="0">
                <a:moveTo>
                  <a:pt x="0" y="0"/>
                </a:moveTo>
                <a:lnTo>
                  <a:pt x="0" y="17352"/>
                </a:lnTo>
                <a:lnTo>
                  <a:pt x="209000" y="17352"/>
                </a:lnTo>
                <a:lnTo>
                  <a:pt x="20900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66" name="Google Shape;666;p33"/>
          <p:cNvGrpSpPr/>
          <p:nvPr/>
        </p:nvGrpSpPr>
        <p:grpSpPr>
          <a:xfrm>
            <a:off x="198951" y="244526"/>
            <a:ext cx="9579840" cy="4509065"/>
            <a:chOff x="-4046588" y="-2315520"/>
            <a:chExt cx="12952732" cy="6096626"/>
          </a:xfrm>
        </p:grpSpPr>
        <p:sp>
          <p:nvSpPr>
            <p:cNvPr id="667" name="Google Shape;667;p33"/>
            <p:cNvSpPr/>
            <p:nvPr/>
          </p:nvSpPr>
          <p:spPr>
            <a:xfrm>
              <a:off x="-4046588" y="-231552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8" name="Google Shape;668;p33"/>
            <p:cNvSpPr/>
            <p:nvPr/>
          </p:nvSpPr>
          <p:spPr>
            <a:xfrm>
              <a:off x="6344935" y="-1765791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9" name="Google Shape;669;p33"/>
            <p:cNvSpPr/>
            <p:nvPr/>
          </p:nvSpPr>
          <p:spPr>
            <a:xfrm>
              <a:off x="7828364" y="3063715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0" name="Google Shape;670;p33"/>
            <p:cNvSpPr/>
            <p:nvPr/>
          </p:nvSpPr>
          <p:spPr>
            <a:xfrm>
              <a:off x="6954167" y="1072501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71" name="Google Shape;671;p33"/>
          <p:cNvSpPr/>
          <p:nvPr/>
        </p:nvSpPr>
        <p:spPr>
          <a:xfrm>
            <a:off x="-833928" y="3122023"/>
            <a:ext cx="1470950" cy="1635232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2" name="Google Shape;672;p33"/>
          <p:cNvSpPr/>
          <p:nvPr/>
        </p:nvSpPr>
        <p:spPr>
          <a:xfrm>
            <a:off x="-179250" y="4953006"/>
            <a:ext cx="9944790" cy="514357"/>
          </a:xfrm>
          <a:custGeom>
            <a:avLst/>
            <a:gdLst/>
            <a:ahLst/>
            <a:cxnLst/>
            <a:rect l="l" t="t" r="r" b="b"/>
            <a:pathLst>
              <a:path w="209001" h="17352" extrusionOk="0">
                <a:moveTo>
                  <a:pt x="0" y="0"/>
                </a:moveTo>
                <a:lnTo>
                  <a:pt x="0" y="17352"/>
                </a:lnTo>
                <a:lnTo>
                  <a:pt x="209000" y="17352"/>
                </a:lnTo>
                <a:lnTo>
                  <a:pt x="20900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836320042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34"/>
          <p:cNvSpPr/>
          <p:nvPr/>
        </p:nvSpPr>
        <p:spPr>
          <a:xfrm>
            <a:off x="-796750" y="3905428"/>
            <a:ext cx="9938755" cy="1322000"/>
          </a:xfrm>
          <a:custGeom>
            <a:avLst/>
            <a:gdLst/>
            <a:ahLst/>
            <a:cxnLst/>
            <a:rect l="l" t="t" r="r" b="b"/>
            <a:pathLst>
              <a:path w="208962" h="27795" extrusionOk="0">
                <a:moveTo>
                  <a:pt x="1" y="1"/>
                </a:moveTo>
                <a:lnTo>
                  <a:pt x="1" y="27794"/>
                </a:lnTo>
                <a:lnTo>
                  <a:pt x="208962" y="27794"/>
                </a:lnTo>
                <a:lnTo>
                  <a:pt x="208962" y="1"/>
                </a:lnTo>
                <a:close/>
              </a:path>
            </a:pathLst>
          </a:custGeom>
          <a:solidFill>
            <a:srgbClr val="7BA1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5" name="Google Shape;675;p34"/>
          <p:cNvSpPr/>
          <p:nvPr/>
        </p:nvSpPr>
        <p:spPr>
          <a:xfrm>
            <a:off x="3954951" y="539502"/>
            <a:ext cx="1096725" cy="522660"/>
          </a:xfrm>
          <a:custGeom>
            <a:avLst/>
            <a:gdLst/>
            <a:ahLst/>
            <a:cxnLst/>
            <a:rect l="l" t="t" r="r" b="b"/>
            <a:pathLst>
              <a:path w="35174" h="16764" extrusionOk="0">
                <a:moveTo>
                  <a:pt x="16645" y="1"/>
                </a:moveTo>
                <a:cubicBezTo>
                  <a:pt x="10796" y="1"/>
                  <a:pt x="6046" y="2866"/>
                  <a:pt x="6046" y="6399"/>
                </a:cubicBezTo>
                <a:cubicBezTo>
                  <a:pt x="6046" y="7302"/>
                  <a:pt x="6360" y="8205"/>
                  <a:pt x="6910" y="8951"/>
                </a:cubicBezTo>
                <a:cubicBezTo>
                  <a:pt x="2945" y="9304"/>
                  <a:pt x="0" y="10914"/>
                  <a:pt x="0" y="12837"/>
                </a:cubicBezTo>
                <a:cubicBezTo>
                  <a:pt x="0" y="14997"/>
                  <a:pt x="3887" y="16763"/>
                  <a:pt x="8637" y="16763"/>
                </a:cubicBezTo>
                <a:cubicBezTo>
                  <a:pt x="11660" y="16763"/>
                  <a:pt x="14329" y="16056"/>
                  <a:pt x="15860" y="14997"/>
                </a:cubicBezTo>
                <a:cubicBezTo>
                  <a:pt x="18320" y="16019"/>
                  <a:pt x="20964" y="16530"/>
                  <a:pt x="23648" y="16530"/>
                </a:cubicBezTo>
                <a:cubicBezTo>
                  <a:pt x="23748" y="16530"/>
                  <a:pt x="23847" y="16529"/>
                  <a:pt x="23947" y="16528"/>
                </a:cubicBezTo>
                <a:cubicBezTo>
                  <a:pt x="30149" y="16528"/>
                  <a:pt x="35174" y="14251"/>
                  <a:pt x="35174" y="11503"/>
                </a:cubicBezTo>
                <a:cubicBezTo>
                  <a:pt x="35174" y="9226"/>
                  <a:pt x="31837" y="7342"/>
                  <a:pt x="27244" y="6674"/>
                </a:cubicBezTo>
                <a:lnTo>
                  <a:pt x="27244" y="6399"/>
                </a:lnTo>
                <a:cubicBezTo>
                  <a:pt x="27244" y="2866"/>
                  <a:pt x="22494" y="1"/>
                  <a:pt x="1664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6" name="Google Shape;676;p34"/>
          <p:cNvSpPr/>
          <p:nvPr/>
        </p:nvSpPr>
        <p:spPr>
          <a:xfrm>
            <a:off x="7491687" y="2770630"/>
            <a:ext cx="1576456" cy="753068"/>
          </a:xfrm>
          <a:custGeom>
            <a:avLst/>
            <a:gdLst/>
            <a:ahLst/>
            <a:cxnLst/>
            <a:rect l="l" t="t" r="r" b="b"/>
            <a:pathLst>
              <a:path w="35175" h="16803" extrusionOk="0">
                <a:moveTo>
                  <a:pt x="16645" y="0"/>
                </a:moveTo>
                <a:cubicBezTo>
                  <a:pt x="10796" y="0"/>
                  <a:pt x="6046" y="2905"/>
                  <a:pt x="6046" y="6439"/>
                </a:cubicBezTo>
                <a:cubicBezTo>
                  <a:pt x="6046" y="7341"/>
                  <a:pt x="6360" y="8244"/>
                  <a:pt x="6910" y="8951"/>
                </a:cubicBezTo>
                <a:cubicBezTo>
                  <a:pt x="2945" y="9343"/>
                  <a:pt x="1" y="10914"/>
                  <a:pt x="1" y="12877"/>
                </a:cubicBezTo>
                <a:cubicBezTo>
                  <a:pt x="1" y="14996"/>
                  <a:pt x="3887" y="16802"/>
                  <a:pt x="8637" y="16802"/>
                </a:cubicBezTo>
                <a:cubicBezTo>
                  <a:pt x="11660" y="16802"/>
                  <a:pt x="14329" y="16096"/>
                  <a:pt x="15860" y="14996"/>
                </a:cubicBezTo>
                <a:cubicBezTo>
                  <a:pt x="18251" y="15990"/>
                  <a:pt x="20815" y="16535"/>
                  <a:pt x="23422" y="16535"/>
                </a:cubicBezTo>
                <a:cubicBezTo>
                  <a:pt x="23597" y="16535"/>
                  <a:pt x="23772" y="16532"/>
                  <a:pt x="23947" y="16527"/>
                </a:cubicBezTo>
                <a:cubicBezTo>
                  <a:pt x="30150" y="16527"/>
                  <a:pt x="35174" y="14290"/>
                  <a:pt x="35174" y="11503"/>
                </a:cubicBezTo>
                <a:cubicBezTo>
                  <a:pt x="35174" y="9265"/>
                  <a:pt x="31838" y="7341"/>
                  <a:pt x="27245" y="6713"/>
                </a:cubicBezTo>
                <a:lnTo>
                  <a:pt x="27245" y="6439"/>
                </a:lnTo>
                <a:cubicBezTo>
                  <a:pt x="27245" y="2905"/>
                  <a:pt x="22495" y="0"/>
                  <a:pt x="1664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7" name="Google Shape;677;p34"/>
          <p:cNvSpPr/>
          <p:nvPr/>
        </p:nvSpPr>
        <p:spPr>
          <a:xfrm>
            <a:off x="8843502" y="1217917"/>
            <a:ext cx="1578203" cy="751321"/>
          </a:xfrm>
          <a:custGeom>
            <a:avLst/>
            <a:gdLst/>
            <a:ahLst/>
            <a:cxnLst/>
            <a:rect l="l" t="t" r="r" b="b"/>
            <a:pathLst>
              <a:path w="35214" h="16764" extrusionOk="0">
                <a:moveTo>
                  <a:pt x="18530" y="1"/>
                </a:moveTo>
                <a:cubicBezTo>
                  <a:pt x="12680" y="1"/>
                  <a:pt x="7930" y="2866"/>
                  <a:pt x="7930" y="6400"/>
                </a:cubicBezTo>
                <a:lnTo>
                  <a:pt x="7930" y="6714"/>
                </a:lnTo>
                <a:cubicBezTo>
                  <a:pt x="3337" y="7342"/>
                  <a:pt x="1" y="9226"/>
                  <a:pt x="1" y="11503"/>
                </a:cubicBezTo>
                <a:cubicBezTo>
                  <a:pt x="1" y="14290"/>
                  <a:pt x="5065" y="16528"/>
                  <a:pt x="11267" y="16528"/>
                </a:cubicBezTo>
                <a:cubicBezTo>
                  <a:pt x="11365" y="16529"/>
                  <a:pt x="11463" y="16530"/>
                  <a:pt x="11562" y="16530"/>
                </a:cubicBezTo>
                <a:cubicBezTo>
                  <a:pt x="14211" y="16530"/>
                  <a:pt x="16854" y="16019"/>
                  <a:pt x="19315" y="14997"/>
                </a:cubicBezTo>
                <a:cubicBezTo>
                  <a:pt x="20885" y="16057"/>
                  <a:pt x="23515" y="16763"/>
                  <a:pt x="26538" y="16763"/>
                </a:cubicBezTo>
                <a:cubicBezTo>
                  <a:pt x="31327" y="16763"/>
                  <a:pt x="35174" y="14997"/>
                  <a:pt x="35174" y="12838"/>
                </a:cubicBezTo>
                <a:cubicBezTo>
                  <a:pt x="35213" y="10914"/>
                  <a:pt x="32230" y="9305"/>
                  <a:pt x="28304" y="8951"/>
                </a:cubicBezTo>
                <a:cubicBezTo>
                  <a:pt x="28854" y="8205"/>
                  <a:pt x="29129" y="7342"/>
                  <a:pt x="29168" y="6400"/>
                </a:cubicBezTo>
                <a:cubicBezTo>
                  <a:pt x="29168" y="2866"/>
                  <a:pt x="24418" y="1"/>
                  <a:pt x="1853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8" name="Google Shape;678;p34"/>
          <p:cNvSpPr/>
          <p:nvPr/>
        </p:nvSpPr>
        <p:spPr>
          <a:xfrm>
            <a:off x="-472986" y="691412"/>
            <a:ext cx="1208728" cy="522662"/>
          </a:xfrm>
          <a:custGeom>
            <a:avLst/>
            <a:gdLst/>
            <a:ahLst/>
            <a:cxnLst/>
            <a:rect l="l" t="t" r="r" b="b"/>
            <a:pathLst>
              <a:path w="26970" h="11662" extrusionOk="0">
                <a:moveTo>
                  <a:pt x="16331" y="0"/>
                </a:moveTo>
                <a:cubicBezTo>
                  <a:pt x="13544" y="0"/>
                  <a:pt x="11306" y="1060"/>
                  <a:pt x="10914" y="2434"/>
                </a:cubicBezTo>
                <a:cubicBezTo>
                  <a:pt x="10560" y="2395"/>
                  <a:pt x="10207" y="2395"/>
                  <a:pt x="9815" y="2395"/>
                </a:cubicBezTo>
                <a:cubicBezTo>
                  <a:pt x="6713" y="2395"/>
                  <a:pt x="4201" y="3455"/>
                  <a:pt x="4201" y="4789"/>
                </a:cubicBezTo>
                <a:cubicBezTo>
                  <a:pt x="4201" y="4907"/>
                  <a:pt x="4201" y="4986"/>
                  <a:pt x="4240" y="5103"/>
                </a:cubicBezTo>
                <a:cubicBezTo>
                  <a:pt x="1728" y="5653"/>
                  <a:pt x="1" y="6831"/>
                  <a:pt x="1" y="8205"/>
                </a:cubicBezTo>
                <a:cubicBezTo>
                  <a:pt x="1" y="10089"/>
                  <a:pt x="3455" y="11659"/>
                  <a:pt x="7734" y="11659"/>
                </a:cubicBezTo>
                <a:cubicBezTo>
                  <a:pt x="10403" y="11659"/>
                  <a:pt x="12759" y="11031"/>
                  <a:pt x="14172" y="10089"/>
                </a:cubicBezTo>
                <a:cubicBezTo>
                  <a:pt x="15766" y="11113"/>
                  <a:pt x="17616" y="11661"/>
                  <a:pt x="19511" y="11661"/>
                </a:cubicBezTo>
                <a:cubicBezTo>
                  <a:pt x="19576" y="11661"/>
                  <a:pt x="19642" y="11661"/>
                  <a:pt x="19707" y="11659"/>
                </a:cubicBezTo>
                <a:cubicBezTo>
                  <a:pt x="23711" y="11659"/>
                  <a:pt x="26970" y="9696"/>
                  <a:pt x="26970" y="7223"/>
                </a:cubicBezTo>
                <a:cubicBezTo>
                  <a:pt x="26970" y="5221"/>
                  <a:pt x="24771" y="3533"/>
                  <a:pt x="21748" y="3023"/>
                </a:cubicBezTo>
                <a:cubicBezTo>
                  <a:pt x="21748" y="2944"/>
                  <a:pt x="21748" y="2866"/>
                  <a:pt x="21748" y="2827"/>
                </a:cubicBezTo>
                <a:cubicBezTo>
                  <a:pt x="21748" y="1256"/>
                  <a:pt x="19315" y="0"/>
                  <a:pt x="163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79" name="Google Shape;679;p34"/>
          <p:cNvSpPr/>
          <p:nvPr/>
        </p:nvSpPr>
        <p:spPr>
          <a:xfrm>
            <a:off x="4991613" y="2997588"/>
            <a:ext cx="1240414" cy="535211"/>
          </a:xfrm>
          <a:custGeom>
            <a:avLst/>
            <a:gdLst/>
            <a:ahLst/>
            <a:cxnLst/>
            <a:rect l="l" t="t" r="r" b="b"/>
            <a:pathLst>
              <a:path w="27677" h="11942" extrusionOk="0">
                <a:moveTo>
                  <a:pt x="16763" y="1"/>
                </a:moveTo>
                <a:cubicBezTo>
                  <a:pt x="13937" y="1"/>
                  <a:pt x="11581" y="1100"/>
                  <a:pt x="11228" y="2513"/>
                </a:cubicBezTo>
                <a:cubicBezTo>
                  <a:pt x="10835" y="2474"/>
                  <a:pt x="10482" y="2474"/>
                  <a:pt x="10090" y="2474"/>
                </a:cubicBezTo>
                <a:cubicBezTo>
                  <a:pt x="6910" y="2474"/>
                  <a:pt x="4319" y="3573"/>
                  <a:pt x="4319" y="4908"/>
                </a:cubicBezTo>
                <a:cubicBezTo>
                  <a:pt x="4319" y="5025"/>
                  <a:pt x="4358" y="5143"/>
                  <a:pt x="4397" y="5222"/>
                </a:cubicBezTo>
                <a:cubicBezTo>
                  <a:pt x="1807" y="5810"/>
                  <a:pt x="1" y="7027"/>
                  <a:pt x="40" y="8401"/>
                </a:cubicBezTo>
                <a:cubicBezTo>
                  <a:pt x="40" y="10364"/>
                  <a:pt x="3573" y="11934"/>
                  <a:pt x="7930" y="11934"/>
                </a:cubicBezTo>
                <a:cubicBezTo>
                  <a:pt x="10678" y="11934"/>
                  <a:pt x="13112" y="11306"/>
                  <a:pt x="14526" y="10364"/>
                </a:cubicBezTo>
                <a:cubicBezTo>
                  <a:pt x="16108" y="11394"/>
                  <a:pt x="17966" y="11942"/>
                  <a:pt x="19841" y="11942"/>
                </a:cubicBezTo>
                <a:cubicBezTo>
                  <a:pt x="19966" y="11942"/>
                  <a:pt x="20092" y="11939"/>
                  <a:pt x="20218" y="11934"/>
                </a:cubicBezTo>
                <a:cubicBezTo>
                  <a:pt x="24340" y="11934"/>
                  <a:pt x="27676" y="9932"/>
                  <a:pt x="27676" y="7420"/>
                </a:cubicBezTo>
                <a:cubicBezTo>
                  <a:pt x="27676" y="5379"/>
                  <a:pt x="25399" y="3651"/>
                  <a:pt x="22338" y="3102"/>
                </a:cubicBezTo>
                <a:cubicBezTo>
                  <a:pt x="22338" y="3023"/>
                  <a:pt x="22338" y="2984"/>
                  <a:pt x="22338" y="2906"/>
                </a:cubicBezTo>
                <a:cubicBezTo>
                  <a:pt x="22338" y="1296"/>
                  <a:pt x="19825" y="1"/>
                  <a:pt x="1676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0" name="Google Shape;680;p34"/>
          <p:cNvSpPr/>
          <p:nvPr/>
        </p:nvSpPr>
        <p:spPr>
          <a:xfrm>
            <a:off x="7157337" y="100121"/>
            <a:ext cx="1368861" cy="591277"/>
          </a:xfrm>
          <a:custGeom>
            <a:avLst/>
            <a:gdLst/>
            <a:ahLst/>
            <a:cxnLst/>
            <a:rect l="l" t="t" r="r" b="b"/>
            <a:pathLst>
              <a:path w="30543" h="13193" extrusionOk="0">
                <a:moveTo>
                  <a:pt x="12013" y="1"/>
                </a:moveTo>
                <a:cubicBezTo>
                  <a:pt x="8637" y="1"/>
                  <a:pt x="5889" y="1414"/>
                  <a:pt x="5889" y="3220"/>
                </a:cubicBezTo>
                <a:cubicBezTo>
                  <a:pt x="5850" y="3259"/>
                  <a:pt x="5850" y="3337"/>
                  <a:pt x="5889" y="3416"/>
                </a:cubicBezTo>
                <a:cubicBezTo>
                  <a:pt x="2435" y="4005"/>
                  <a:pt x="1" y="5928"/>
                  <a:pt x="1" y="8205"/>
                </a:cubicBezTo>
                <a:cubicBezTo>
                  <a:pt x="1" y="10953"/>
                  <a:pt x="3691" y="13191"/>
                  <a:pt x="8245" y="13191"/>
                </a:cubicBezTo>
                <a:cubicBezTo>
                  <a:pt x="8313" y="13192"/>
                  <a:pt x="8382" y="13193"/>
                  <a:pt x="8451" y="13193"/>
                </a:cubicBezTo>
                <a:cubicBezTo>
                  <a:pt x="10580" y="13193"/>
                  <a:pt x="12699" y="12603"/>
                  <a:pt x="14486" y="11424"/>
                </a:cubicBezTo>
                <a:cubicBezTo>
                  <a:pt x="16057" y="12484"/>
                  <a:pt x="18726" y="13191"/>
                  <a:pt x="21788" y="13191"/>
                </a:cubicBezTo>
                <a:cubicBezTo>
                  <a:pt x="26617" y="13191"/>
                  <a:pt x="30503" y="11424"/>
                  <a:pt x="30503" y="9265"/>
                </a:cubicBezTo>
                <a:cubicBezTo>
                  <a:pt x="30542" y="7734"/>
                  <a:pt x="28579" y="6399"/>
                  <a:pt x="25714" y="5771"/>
                </a:cubicBezTo>
                <a:cubicBezTo>
                  <a:pt x="25753" y="5653"/>
                  <a:pt x="25753" y="5536"/>
                  <a:pt x="25753" y="5418"/>
                </a:cubicBezTo>
                <a:cubicBezTo>
                  <a:pt x="25753" y="3926"/>
                  <a:pt x="22926" y="2709"/>
                  <a:pt x="19393" y="2709"/>
                </a:cubicBezTo>
                <a:cubicBezTo>
                  <a:pt x="18962" y="2709"/>
                  <a:pt x="18530" y="2709"/>
                  <a:pt x="18137" y="2749"/>
                </a:cubicBezTo>
                <a:cubicBezTo>
                  <a:pt x="17705" y="1178"/>
                  <a:pt x="15154" y="1"/>
                  <a:pt x="12013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1" name="Google Shape;681;p34"/>
          <p:cNvSpPr/>
          <p:nvPr/>
        </p:nvSpPr>
        <p:spPr>
          <a:xfrm>
            <a:off x="504692" y="3905428"/>
            <a:ext cx="8639205" cy="1322000"/>
          </a:xfrm>
          <a:custGeom>
            <a:avLst/>
            <a:gdLst/>
            <a:ahLst/>
            <a:cxnLst/>
            <a:rect l="l" t="t" r="r" b="b"/>
            <a:pathLst>
              <a:path w="181639" h="27795" extrusionOk="0">
                <a:moveTo>
                  <a:pt x="37726" y="1"/>
                </a:moveTo>
                <a:cubicBezTo>
                  <a:pt x="37726" y="1"/>
                  <a:pt x="0" y="3377"/>
                  <a:pt x="0" y="27794"/>
                </a:cubicBezTo>
                <a:lnTo>
                  <a:pt x="181639" y="27794"/>
                </a:lnTo>
                <a:cubicBezTo>
                  <a:pt x="181639" y="27794"/>
                  <a:pt x="58845" y="17705"/>
                  <a:pt x="45106" y="10914"/>
                </a:cubicBezTo>
                <a:cubicBezTo>
                  <a:pt x="30777" y="3809"/>
                  <a:pt x="50248" y="1"/>
                  <a:pt x="50248" y="1"/>
                </a:cubicBezTo>
                <a:close/>
              </a:path>
            </a:pathLst>
          </a:custGeom>
          <a:solidFill>
            <a:srgbClr val="A8A8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2" name="Google Shape;682;p34"/>
          <p:cNvSpPr/>
          <p:nvPr/>
        </p:nvSpPr>
        <p:spPr>
          <a:xfrm>
            <a:off x="2132638" y="3951176"/>
            <a:ext cx="100346" cy="31731"/>
          </a:xfrm>
          <a:custGeom>
            <a:avLst/>
            <a:gdLst/>
            <a:ahLst/>
            <a:cxnLst/>
            <a:rect l="l" t="t" r="r" b="b"/>
            <a:pathLst>
              <a:path w="2239" h="708" fill="none" extrusionOk="0">
                <a:moveTo>
                  <a:pt x="0" y="707"/>
                </a:moveTo>
                <a:cubicBezTo>
                  <a:pt x="786" y="432"/>
                  <a:pt x="1531" y="236"/>
                  <a:pt x="2238" y="0"/>
                </a:cubicBezTo>
              </a:path>
            </a:pathLst>
          </a:custGeom>
          <a:noFill/>
          <a:ln w="176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3" name="Google Shape;683;p34"/>
          <p:cNvSpPr/>
          <p:nvPr/>
        </p:nvSpPr>
        <p:spPr>
          <a:xfrm>
            <a:off x="1884570" y="4025081"/>
            <a:ext cx="131988" cy="58083"/>
          </a:xfrm>
          <a:custGeom>
            <a:avLst/>
            <a:gdLst/>
            <a:ahLst/>
            <a:cxnLst/>
            <a:rect l="l" t="t" r="r" b="b"/>
            <a:pathLst>
              <a:path w="2945" h="1296" fill="none" extrusionOk="0">
                <a:moveTo>
                  <a:pt x="0" y="1296"/>
                </a:moveTo>
                <a:cubicBezTo>
                  <a:pt x="982" y="825"/>
                  <a:pt x="1963" y="393"/>
                  <a:pt x="2945" y="0"/>
                </a:cubicBezTo>
              </a:path>
            </a:pathLst>
          </a:custGeom>
          <a:noFill/>
          <a:ln w="26500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4" name="Google Shape;684;p34"/>
          <p:cNvSpPr/>
          <p:nvPr/>
        </p:nvSpPr>
        <p:spPr>
          <a:xfrm>
            <a:off x="1534455" y="4188710"/>
            <a:ext cx="168917" cy="158385"/>
          </a:xfrm>
          <a:custGeom>
            <a:avLst/>
            <a:gdLst/>
            <a:ahLst/>
            <a:cxnLst/>
            <a:rect l="l" t="t" r="r" b="b"/>
            <a:pathLst>
              <a:path w="3769" h="3534" fill="none" extrusionOk="0">
                <a:moveTo>
                  <a:pt x="0" y="3533"/>
                </a:moveTo>
                <a:cubicBezTo>
                  <a:pt x="275" y="3141"/>
                  <a:pt x="589" y="2787"/>
                  <a:pt x="943" y="2434"/>
                </a:cubicBezTo>
                <a:cubicBezTo>
                  <a:pt x="1806" y="1531"/>
                  <a:pt x="2748" y="707"/>
                  <a:pt x="3769" y="0"/>
                </a:cubicBezTo>
              </a:path>
            </a:pathLst>
          </a:custGeom>
          <a:noFill/>
          <a:ln w="34350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5" name="Google Shape;685;p34"/>
          <p:cNvSpPr/>
          <p:nvPr/>
        </p:nvSpPr>
        <p:spPr>
          <a:xfrm>
            <a:off x="1442982" y="4602154"/>
            <a:ext cx="193567" cy="290328"/>
          </a:xfrm>
          <a:custGeom>
            <a:avLst/>
            <a:gdLst/>
            <a:ahLst/>
            <a:cxnLst/>
            <a:rect l="l" t="t" r="r" b="b"/>
            <a:pathLst>
              <a:path w="4319" h="6478" fill="none" extrusionOk="0">
                <a:moveTo>
                  <a:pt x="4318" y="6478"/>
                </a:moveTo>
                <a:cubicBezTo>
                  <a:pt x="4004" y="6281"/>
                  <a:pt x="3729" y="6085"/>
                  <a:pt x="3455" y="5889"/>
                </a:cubicBezTo>
                <a:cubicBezTo>
                  <a:pt x="1335" y="4318"/>
                  <a:pt x="0" y="2395"/>
                  <a:pt x="0" y="0"/>
                </a:cubicBezTo>
              </a:path>
            </a:pathLst>
          </a:custGeom>
          <a:noFill/>
          <a:ln w="431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6" name="Google Shape;686;p34"/>
          <p:cNvSpPr/>
          <p:nvPr/>
        </p:nvSpPr>
        <p:spPr>
          <a:xfrm>
            <a:off x="2071059" y="5057818"/>
            <a:ext cx="731959" cy="93310"/>
          </a:xfrm>
          <a:custGeom>
            <a:avLst/>
            <a:gdLst/>
            <a:ahLst/>
            <a:cxnLst/>
            <a:rect l="l" t="t" r="r" b="b"/>
            <a:pathLst>
              <a:path w="16332" h="2082" fill="none" extrusionOk="0">
                <a:moveTo>
                  <a:pt x="16331" y="2081"/>
                </a:moveTo>
                <a:cubicBezTo>
                  <a:pt x="10835" y="1885"/>
                  <a:pt x="5379" y="1178"/>
                  <a:pt x="0" y="1"/>
                </a:cubicBezTo>
              </a:path>
            </a:pathLst>
          </a:custGeom>
          <a:noFill/>
          <a:ln w="431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7" name="Google Shape;687;p34"/>
          <p:cNvSpPr/>
          <p:nvPr/>
        </p:nvSpPr>
        <p:spPr>
          <a:xfrm>
            <a:off x="8204158" y="4081327"/>
            <a:ext cx="760105" cy="846334"/>
          </a:xfrm>
          <a:custGeom>
            <a:avLst/>
            <a:gdLst/>
            <a:ahLst/>
            <a:cxnLst/>
            <a:rect l="l" t="t" r="r" b="b"/>
            <a:pathLst>
              <a:path w="16960" h="18884" extrusionOk="0">
                <a:moveTo>
                  <a:pt x="9139" y="0"/>
                </a:moveTo>
                <a:cubicBezTo>
                  <a:pt x="6895" y="0"/>
                  <a:pt x="6423" y="1605"/>
                  <a:pt x="6440" y="1649"/>
                </a:cubicBezTo>
                <a:lnTo>
                  <a:pt x="6440" y="1649"/>
                </a:lnTo>
                <a:cubicBezTo>
                  <a:pt x="6008" y="1245"/>
                  <a:pt x="4986" y="879"/>
                  <a:pt x="4247" y="879"/>
                </a:cubicBezTo>
                <a:cubicBezTo>
                  <a:pt x="3910" y="879"/>
                  <a:pt x="3632" y="955"/>
                  <a:pt x="3496" y="1140"/>
                </a:cubicBezTo>
                <a:cubicBezTo>
                  <a:pt x="3029" y="1725"/>
                  <a:pt x="4303" y="2890"/>
                  <a:pt x="4321" y="2906"/>
                </a:cubicBezTo>
                <a:lnTo>
                  <a:pt x="4321" y="2906"/>
                </a:lnTo>
                <a:cubicBezTo>
                  <a:pt x="4308" y="2895"/>
                  <a:pt x="3634" y="2285"/>
                  <a:pt x="2855" y="2285"/>
                </a:cubicBezTo>
                <a:cubicBezTo>
                  <a:pt x="2524" y="2285"/>
                  <a:pt x="2174" y="2396"/>
                  <a:pt x="1848" y="2710"/>
                </a:cubicBezTo>
                <a:cubicBezTo>
                  <a:pt x="788" y="3770"/>
                  <a:pt x="3339" y="4908"/>
                  <a:pt x="3339" y="4908"/>
                </a:cubicBezTo>
                <a:cubicBezTo>
                  <a:pt x="3339" y="4908"/>
                  <a:pt x="2586" y="4609"/>
                  <a:pt x="1808" y="4609"/>
                </a:cubicBezTo>
                <a:cubicBezTo>
                  <a:pt x="1016" y="4609"/>
                  <a:pt x="199" y="4918"/>
                  <a:pt x="120" y="6165"/>
                </a:cubicBezTo>
                <a:cubicBezTo>
                  <a:pt x="0" y="8028"/>
                  <a:pt x="1904" y="8856"/>
                  <a:pt x="2804" y="9142"/>
                </a:cubicBezTo>
                <a:lnTo>
                  <a:pt x="2804" y="9142"/>
                </a:lnTo>
                <a:cubicBezTo>
                  <a:pt x="2781" y="9140"/>
                  <a:pt x="2757" y="9139"/>
                  <a:pt x="2734" y="9139"/>
                </a:cubicBezTo>
                <a:cubicBezTo>
                  <a:pt x="2370" y="9139"/>
                  <a:pt x="1948" y="9351"/>
                  <a:pt x="1926" y="10326"/>
                </a:cubicBezTo>
                <a:cubicBezTo>
                  <a:pt x="1869" y="11588"/>
                  <a:pt x="3173" y="12326"/>
                  <a:pt x="4141" y="12326"/>
                </a:cubicBezTo>
                <a:cubicBezTo>
                  <a:pt x="4497" y="12326"/>
                  <a:pt x="4808" y="12225"/>
                  <a:pt x="4988" y="12014"/>
                </a:cubicBezTo>
                <a:cubicBezTo>
                  <a:pt x="5178" y="11689"/>
                  <a:pt x="5517" y="11513"/>
                  <a:pt x="5864" y="11513"/>
                </a:cubicBezTo>
                <a:cubicBezTo>
                  <a:pt x="6020" y="11513"/>
                  <a:pt x="6177" y="11548"/>
                  <a:pt x="6323" y="11621"/>
                </a:cubicBezTo>
                <a:cubicBezTo>
                  <a:pt x="8403" y="12917"/>
                  <a:pt x="7108" y="18884"/>
                  <a:pt x="7108" y="18884"/>
                </a:cubicBezTo>
                <a:lnTo>
                  <a:pt x="8717" y="18884"/>
                </a:lnTo>
                <a:cubicBezTo>
                  <a:pt x="7814" y="13702"/>
                  <a:pt x="9267" y="11935"/>
                  <a:pt x="9267" y="11935"/>
                </a:cubicBezTo>
                <a:cubicBezTo>
                  <a:pt x="9393" y="11847"/>
                  <a:pt x="9521" y="11812"/>
                  <a:pt x="9653" y="11812"/>
                </a:cubicBezTo>
                <a:cubicBezTo>
                  <a:pt x="10222" y="11812"/>
                  <a:pt x="10853" y="12475"/>
                  <a:pt x="11572" y="12475"/>
                </a:cubicBezTo>
                <a:cubicBezTo>
                  <a:pt x="11728" y="12475"/>
                  <a:pt x="11889" y="12444"/>
                  <a:pt x="12054" y="12367"/>
                </a:cubicBezTo>
                <a:cubicBezTo>
                  <a:pt x="13153" y="11857"/>
                  <a:pt x="12173" y="10641"/>
                  <a:pt x="12172" y="10640"/>
                </a:cubicBezTo>
                <a:lnTo>
                  <a:pt x="12172" y="10640"/>
                </a:lnTo>
                <a:cubicBezTo>
                  <a:pt x="12697" y="11250"/>
                  <a:pt x="13273" y="11445"/>
                  <a:pt x="13795" y="11445"/>
                </a:cubicBezTo>
                <a:cubicBezTo>
                  <a:pt x="14717" y="11445"/>
                  <a:pt x="15469" y="10836"/>
                  <a:pt x="15469" y="10836"/>
                </a:cubicBezTo>
                <a:cubicBezTo>
                  <a:pt x="16959" y="8826"/>
                  <a:pt x="14167" y="7642"/>
                  <a:pt x="13492" y="7392"/>
                </a:cubicBezTo>
                <a:lnTo>
                  <a:pt x="13492" y="7392"/>
                </a:lnTo>
                <a:cubicBezTo>
                  <a:pt x="13739" y="7474"/>
                  <a:pt x="14274" y="7627"/>
                  <a:pt x="14801" y="7627"/>
                </a:cubicBezTo>
                <a:cubicBezTo>
                  <a:pt x="15495" y="7627"/>
                  <a:pt x="16176" y="7362"/>
                  <a:pt x="16176" y="6322"/>
                </a:cubicBezTo>
                <a:cubicBezTo>
                  <a:pt x="16176" y="4202"/>
                  <a:pt x="12957" y="3849"/>
                  <a:pt x="12957" y="3849"/>
                </a:cubicBezTo>
                <a:cubicBezTo>
                  <a:pt x="15038" y="3613"/>
                  <a:pt x="14292" y="1415"/>
                  <a:pt x="11426" y="433"/>
                </a:cubicBezTo>
                <a:cubicBezTo>
                  <a:pt x="10511" y="123"/>
                  <a:pt x="9757" y="0"/>
                  <a:pt x="9139" y="0"/>
                </a:cubicBezTo>
                <a:close/>
              </a:path>
            </a:pathLst>
          </a:custGeom>
          <a:solidFill>
            <a:srgbClr val="708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8" name="Google Shape;688;p34"/>
          <p:cNvSpPr/>
          <p:nvPr/>
        </p:nvSpPr>
        <p:spPr>
          <a:xfrm>
            <a:off x="-1096400" y="4572396"/>
            <a:ext cx="761808" cy="846154"/>
          </a:xfrm>
          <a:custGeom>
            <a:avLst/>
            <a:gdLst/>
            <a:ahLst/>
            <a:cxnLst/>
            <a:rect l="l" t="t" r="r" b="b"/>
            <a:pathLst>
              <a:path w="16998" h="18880" extrusionOk="0">
                <a:moveTo>
                  <a:pt x="9163" y="0"/>
                </a:moveTo>
                <a:cubicBezTo>
                  <a:pt x="6926" y="0"/>
                  <a:pt x="6409" y="1585"/>
                  <a:pt x="6411" y="1644"/>
                </a:cubicBezTo>
                <a:lnTo>
                  <a:pt x="6411" y="1644"/>
                </a:lnTo>
                <a:cubicBezTo>
                  <a:pt x="6007" y="1269"/>
                  <a:pt x="4981" y="912"/>
                  <a:pt x="4235" y="912"/>
                </a:cubicBezTo>
                <a:cubicBezTo>
                  <a:pt x="3890" y="912"/>
                  <a:pt x="3604" y="989"/>
                  <a:pt x="3468" y="1175"/>
                </a:cubicBezTo>
                <a:cubicBezTo>
                  <a:pt x="3039" y="1759"/>
                  <a:pt x="4274" y="2885"/>
                  <a:pt x="4292" y="2902"/>
                </a:cubicBezTo>
                <a:lnTo>
                  <a:pt x="4292" y="2902"/>
                </a:lnTo>
                <a:cubicBezTo>
                  <a:pt x="4279" y="2890"/>
                  <a:pt x="3637" y="2311"/>
                  <a:pt x="2880" y="2311"/>
                </a:cubicBezTo>
                <a:cubicBezTo>
                  <a:pt x="2547" y="2311"/>
                  <a:pt x="2192" y="2423"/>
                  <a:pt x="1858" y="2745"/>
                </a:cubicBezTo>
                <a:cubicBezTo>
                  <a:pt x="759" y="3805"/>
                  <a:pt x="3311" y="4943"/>
                  <a:pt x="3311" y="4943"/>
                </a:cubicBezTo>
                <a:cubicBezTo>
                  <a:pt x="3311" y="4943"/>
                  <a:pt x="2545" y="4639"/>
                  <a:pt x="1760" y="4639"/>
                </a:cubicBezTo>
                <a:cubicBezTo>
                  <a:pt x="975" y="4639"/>
                  <a:pt x="170" y="4943"/>
                  <a:pt x="92" y="6160"/>
                </a:cubicBezTo>
                <a:cubicBezTo>
                  <a:pt x="1" y="8071"/>
                  <a:pt x="1924" y="8880"/>
                  <a:pt x="2804" y="9150"/>
                </a:cubicBezTo>
                <a:lnTo>
                  <a:pt x="2804" y="9150"/>
                </a:lnTo>
                <a:cubicBezTo>
                  <a:pt x="2782" y="9148"/>
                  <a:pt x="2759" y="9147"/>
                  <a:pt x="2735" y="9147"/>
                </a:cubicBezTo>
                <a:cubicBezTo>
                  <a:pt x="2375" y="9147"/>
                  <a:pt x="1943" y="9354"/>
                  <a:pt x="1898" y="10321"/>
                </a:cubicBezTo>
                <a:cubicBezTo>
                  <a:pt x="1840" y="11580"/>
                  <a:pt x="3138" y="12338"/>
                  <a:pt x="4105" y="12338"/>
                </a:cubicBezTo>
                <a:cubicBezTo>
                  <a:pt x="4464" y="12338"/>
                  <a:pt x="4779" y="12233"/>
                  <a:pt x="4960" y="12009"/>
                </a:cubicBezTo>
                <a:cubicBezTo>
                  <a:pt x="5149" y="11684"/>
                  <a:pt x="5489" y="11509"/>
                  <a:pt x="5849" y="11509"/>
                </a:cubicBezTo>
                <a:cubicBezTo>
                  <a:pt x="6010" y="11509"/>
                  <a:pt x="6176" y="11544"/>
                  <a:pt x="6334" y="11617"/>
                </a:cubicBezTo>
                <a:cubicBezTo>
                  <a:pt x="8414" y="12912"/>
                  <a:pt x="7079" y="18879"/>
                  <a:pt x="7079" y="18879"/>
                </a:cubicBezTo>
                <a:lnTo>
                  <a:pt x="8689" y="18879"/>
                </a:lnTo>
                <a:cubicBezTo>
                  <a:pt x="7786" y="13697"/>
                  <a:pt x="9278" y="11931"/>
                  <a:pt x="9278" y="11931"/>
                </a:cubicBezTo>
                <a:cubicBezTo>
                  <a:pt x="9390" y="11854"/>
                  <a:pt x="9506" y="11823"/>
                  <a:pt x="9626" y="11823"/>
                </a:cubicBezTo>
                <a:cubicBezTo>
                  <a:pt x="10188" y="11823"/>
                  <a:pt x="10841" y="12510"/>
                  <a:pt x="11557" y="12510"/>
                </a:cubicBezTo>
                <a:cubicBezTo>
                  <a:pt x="11711" y="12510"/>
                  <a:pt x="11867" y="12478"/>
                  <a:pt x="12026" y="12402"/>
                </a:cubicBezTo>
                <a:cubicBezTo>
                  <a:pt x="13125" y="11892"/>
                  <a:pt x="12144" y="10636"/>
                  <a:pt x="12144" y="10635"/>
                </a:cubicBezTo>
                <a:lnTo>
                  <a:pt x="12144" y="10635"/>
                </a:lnTo>
                <a:cubicBezTo>
                  <a:pt x="12692" y="11256"/>
                  <a:pt x="13282" y="11452"/>
                  <a:pt x="13810" y="11452"/>
                </a:cubicBezTo>
                <a:cubicBezTo>
                  <a:pt x="14719" y="11452"/>
                  <a:pt x="15441" y="10871"/>
                  <a:pt x="15441" y="10871"/>
                </a:cubicBezTo>
                <a:cubicBezTo>
                  <a:pt x="16997" y="8819"/>
                  <a:pt x="14028" y="7596"/>
                  <a:pt x="13425" y="7375"/>
                </a:cubicBezTo>
                <a:lnTo>
                  <a:pt x="13425" y="7375"/>
                </a:lnTo>
                <a:cubicBezTo>
                  <a:pt x="13654" y="7451"/>
                  <a:pt x="14228" y="7623"/>
                  <a:pt x="14793" y="7623"/>
                </a:cubicBezTo>
                <a:cubicBezTo>
                  <a:pt x="15496" y="7623"/>
                  <a:pt x="16187" y="7358"/>
                  <a:pt x="16187" y="6317"/>
                </a:cubicBezTo>
                <a:cubicBezTo>
                  <a:pt x="16187" y="4197"/>
                  <a:pt x="12968" y="3844"/>
                  <a:pt x="12968" y="3844"/>
                </a:cubicBezTo>
                <a:cubicBezTo>
                  <a:pt x="15009" y="3608"/>
                  <a:pt x="14263" y="1410"/>
                  <a:pt x="11437" y="429"/>
                </a:cubicBezTo>
                <a:cubicBezTo>
                  <a:pt x="10531" y="121"/>
                  <a:pt x="9781" y="0"/>
                  <a:pt x="9163" y="0"/>
                </a:cubicBezTo>
                <a:close/>
              </a:path>
            </a:pathLst>
          </a:custGeom>
          <a:solidFill>
            <a:srgbClr val="708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89" name="Google Shape;689;p34"/>
          <p:cNvSpPr/>
          <p:nvPr/>
        </p:nvSpPr>
        <p:spPr>
          <a:xfrm>
            <a:off x="209637" y="3889597"/>
            <a:ext cx="63372" cy="223505"/>
          </a:xfrm>
          <a:custGeom>
            <a:avLst/>
            <a:gdLst/>
            <a:ahLst/>
            <a:cxnLst/>
            <a:rect l="l" t="t" r="r" b="b"/>
            <a:pathLst>
              <a:path w="1414" h="4987" extrusionOk="0">
                <a:moveTo>
                  <a:pt x="0" y="0"/>
                </a:moveTo>
                <a:lnTo>
                  <a:pt x="0" y="4986"/>
                </a:lnTo>
                <a:lnTo>
                  <a:pt x="1414" y="4986"/>
                </a:lnTo>
                <a:lnTo>
                  <a:pt x="1414" y="0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0" name="Google Shape;690;p34"/>
          <p:cNvSpPr/>
          <p:nvPr/>
        </p:nvSpPr>
        <p:spPr>
          <a:xfrm>
            <a:off x="-63078" y="3266762"/>
            <a:ext cx="610549" cy="709551"/>
          </a:xfrm>
          <a:custGeom>
            <a:avLst/>
            <a:gdLst/>
            <a:ahLst/>
            <a:cxnLst/>
            <a:rect l="l" t="t" r="r" b="b"/>
            <a:pathLst>
              <a:path w="13623" h="15832" extrusionOk="0">
                <a:moveTo>
                  <a:pt x="6910" y="1"/>
                </a:moveTo>
                <a:lnTo>
                  <a:pt x="6910" y="40"/>
                </a:lnTo>
                <a:cubicBezTo>
                  <a:pt x="6910" y="4869"/>
                  <a:pt x="3063" y="7734"/>
                  <a:pt x="1610" y="7734"/>
                </a:cubicBezTo>
                <a:cubicBezTo>
                  <a:pt x="1910" y="7822"/>
                  <a:pt x="2218" y="7865"/>
                  <a:pt x="2525" y="7865"/>
                </a:cubicBezTo>
                <a:cubicBezTo>
                  <a:pt x="3182" y="7865"/>
                  <a:pt x="3835" y="7665"/>
                  <a:pt x="4397" y="7263"/>
                </a:cubicBezTo>
                <a:lnTo>
                  <a:pt x="4397" y="7263"/>
                </a:lnTo>
                <a:cubicBezTo>
                  <a:pt x="3612" y="8127"/>
                  <a:pt x="2552" y="8716"/>
                  <a:pt x="1414" y="8912"/>
                </a:cubicBezTo>
                <a:cubicBezTo>
                  <a:pt x="1414" y="8912"/>
                  <a:pt x="1850" y="9156"/>
                  <a:pt x="2641" y="9156"/>
                </a:cubicBezTo>
                <a:cubicBezTo>
                  <a:pt x="3037" y="9156"/>
                  <a:pt x="3521" y="9095"/>
                  <a:pt x="4083" y="8912"/>
                </a:cubicBezTo>
                <a:lnTo>
                  <a:pt x="4083" y="8912"/>
                </a:lnTo>
                <a:cubicBezTo>
                  <a:pt x="3220" y="10050"/>
                  <a:pt x="2121" y="11032"/>
                  <a:pt x="825" y="11660"/>
                </a:cubicBezTo>
                <a:cubicBezTo>
                  <a:pt x="825" y="11730"/>
                  <a:pt x="924" y="11759"/>
                  <a:pt x="1086" y="11759"/>
                </a:cubicBezTo>
                <a:cubicBezTo>
                  <a:pt x="1655" y="11759"/>
                  <a:pt x="3002" y="11403"/>
                  <a:pt x="3612" y="11189"/>
                </a:cubicBezTo>
                <a:lnTo>
                  <a:pt x="3612" y="11189"/>
                </a:lnTo>
                <a:cubicBezTo>
                  <a:pt x="3141" y="12170"/>
                  <a:pt x="1807" y="14015"/>
                  <a:pt x="1" y="14251"/>
                </a:cubicBezTo>
                <a:cubicBezTo>
                  <a:pt x="1" y="14251"/>
                  <a:pt x="595" y="14424"/>
                  <a:pt x="1415" y="14424"/>
                </a:cubicBezTo>
                <a:cubicBezTo>
                  <a:pt x="2158" y="14424"/>
                  <a:pt x="3087" y="14282"/>
                  <a:pt x="3926" y="13740"/>
                </a:cubicBezTo>
                <a:lnTo>
                  <a:pt x="3926" y="13740"/>
                </a:lnTo>
                <a:cubicBezTo>
                  <a:pt x="3926" y="14526"/>
                  <a:pt x="1571" y="15821"/>
                  <a:pt x="1571" y="15821"/>
                </a:cubicBezTo>
                <a:cubicBezTo>
                  <a:pt x="1789" y="15828"/>
                  <a:pt x="1999" y="15831"/>
                  <a:pt x="2200" y="15831"/>
                </a:cubicBezTo>
                <a:cubicBezTo>
                  <a:pt x="6619" y="15831"/>
                  <a:pt x="6871" y="14251"/>
                  <a:pt x="6871" y="14251"/>
                </a:cubicBezTo>
                <a:cubicBezTo>
                  <a:pt x="6871" y="14251"/>
                  <a:pt x="7277" y="15810"/>
                  <a:pt x="11210" y="15810"/>
                </a:cubicBezTo>
                <a:cubicBezTo>
                  <a:pt x="11509" y="15810"/>
                  <a:pt x="11829" y="15801"/>
                  <a:pt x="12170" y="15782"/>
                </a:cubicBezTo>
                <a:cubicBezTo>
                  <a:pt x="11110" y="15468"/>
                  <a:pt x="10011" y="13897"/>
                  <a:pt x="9933" y="13623"/>
                </a:cubicBezTo>
                <a:lnTo>
                  <a:pt x="9933" y="13623"/>
                </a:lnTo>
                <a:cubicBezTo>
                  <a:pt x="10718" y="14055"/>
                  <a:pt x="11640" y="14162"/>
                  <a:pt x="12366" y="14162"/>
                </a:cubicBezTo>
                <a:cubicBezTo>
                  <a:pt x="13093" y="14162"/>
                  <a:pt x="13623" y="14055"/>
                  <a:pt x="13623" y="14055"/>
                </a:cubicBezTo>
                <a:cubicBezTo>
                  <a:pt x="11778" y="13819"/>
                  <a:pt x="10678" y="12092"/>
                  <a:pt x="10168" y="11110"/>
                </a:cubicBezTo>
                <a:lnTo>
                  <a:pt x="10168" y="11110"/>
                </a:lnTo>
                <a:cubicBezTo>
                  <a:pt x="11071" y="11385"/>
                  <a:pt x="12013" y="11542"/>
                  <a:pt x="12955" y="11581"/>
                </a:cubicBezTo>
                <a:cubicBezTo>
                  <a:pt x="11699" y="10993"/>
                  <a:pt x="10639" y="10090"/>
                  <a:pt x="9854" y="8951"/>
                </a:cubicBezTo>
                <a:lnTo>
                  <a:pt x="9854" y="8951"/>
                </a:lnTo>
                <a:cubicBezTo>
                  <a:pt x="10309" y="9080"/>
                  <a:pt x="10709" y="9125"/>
                  <a:pt x="11046" y="9125"/>
                </a:cubicBezTo>
                <a:cubicBezTo>
                  <a:pt x="11842" y="9125"/>
                  <a:pt x="12288" y="8873"/>
                  <a:pt x="12288" y="8873"/>
                </a:cubicBezTo>
                <a:cubicBezTo>
                  <a:pt x="10992" y="8637"/>
                  <a:pt x="9776" y="7931"/>
                  <a:pt x="8990" y="6871"/>
                </a:cubicBezTo>
                <a:lnTo>
                  <a:pt x="8990" y="6871"/>
                </a:lnTo>
                <a:cubicBezTo>
                  <a:pt x="8991" y="6871"/>
                  <a:pt x="10199" y="7798"/>
                  <a:pt x="11498" y="7798"/>
                </a:cubicBezTo>
                <a:cubicBezTo>
                  <a:pt x="11735" y="7798"/>
                  <a:pt x="11974" y="7767"/>
                  <a:pt x="12209" y="7695"/>
                </a:cubicBezTo>
                <a:cubicBezTo>
                  <a:pt x="9972" y="7302"/>
                  <a:pt x="6910" y="4829"/>
                  <a:pt x="6910" y="1"/>
                </a:cubicBezTo>
                <a:close/>
              </a:path>
            </a:pathLst>
          </a:custGeom>
          <a:solidFill>
            <a:srgbClr val="708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1" name="Google Shape;691;p34"/>
          <p:cNvSpPr/>
          <p:nvPr/>
        </p:nvSpPr>
        <p:spPr>
          <a:xfrm>
            <a:off x="-765061" y="4051478"/>
            <a:ext cx="65165" cy="227001"/>
          </a:xfrm>
          <a:custGeom>
            <a:avLst/>
            <a:gdLst/>
            <a:ahLst/>
            <a:cxnLst/>
            <a:rect l="l" t="t" r="r" b="b"/>
            <a:pathLst>
              <a:path w="1454" h="5065" extrusionOk="0">
                <a:moveTo>
                  <a:pt x="1" y="0"/>
                </a:moveTo>
                <a:lnTo>
                  <a:pt x="1" y="5064"/>
                </a:lnTo>
                <a:lnTo>
                  <a:pt x="1453" y="5064"/>
                </a:lnTo>
                <a:lnTo>
                  <a:pt x="1453" y="0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2" name="Google Shape;692;p34"/>
          <p:cNvSpPr/>
          <p:nvPr/>
        </p:nvSpPr>
        <p:spPr>
          <a:xfrm>
            <a:off x="-1043021" y="3419861"/>
            <a:ext cx="621081" cy="720038"/>
          </a:xfrm>
          <a:custGeom>
            <a:avLst/>
            <a:gdLst/>
            <a:ahLst/>
            <a:cxnLst/>
            <a:rect l="l" t="t" r="r" b="b"/>
            <a:pathLst>
              <a:path w="13858" h="16066" extrusionOk="0">
                <a:moveTo>
                  <a:pt x="6988" y="0"/>
                </a:moveTo>
                <a:lnTo>
                  <a:pt x="6988" y="39"/>
                </a:lnTo>
                <a:cubicBezTo>
                  <a:pt x="6988" y="4946"/>
                  <a:pt x="3101" y="7851"/>
                  <a:pt x="1649" y="7851"/>
                </a:cubicBezTo>
                <a:cubicBezTo>
                  <a:pt x="1934" y="7935"/>
                  <a:pt x="2231" y="7975"/>
                  <a:pt x="2527" y="7975"/>
                </a:cubicBezTo>
                <a:cubicBezTo>
                  <a:pt x="3208" y="7975"/>
                  <a:pt x="3889" y="7763"/>
                  <a:pt x="4436" y="7380"/>
                </a:cubicBezTo>
                <a:lnTo>
                  <a:pt x="4436" y="7380"/>
                </a:lnTo>
                <a:cubicBezTo>
                  <a:pt x="3651" y="8244"/>
                  <a:pt x="2591" y="8793"/>
                  <a:pt x="1413" y="8990"/>
                </a:cubicBezTo>
                <a:cubicBezTo>
                  <a:pt x="1413" y="8990"/>
                  <a:pt x="1867" y="9251"/>
                  <a:pt x="2669" y="9251"/>
                </a:cubicBezTo>
                <a:cubicBezTo>
                  <a:pt x="3071" y="9251"/>
                  <a:pt x="3559" y="9186"/>
                  <a:pt x="4122" y="8990"/>
                </a:cubicBezTo>
                <a:lnTo>
                  <a:pt x="4122" y="8990"/>
                </a:lnTo>
                <a:cubicBezTo>
                  <a:pt x="3298" y="10207"/>
                  <a:pt x="2159" y="11149"/>
                  <a:pt x="864" y="11777"/>
                </a:cubicBezTo>
                <a:cubicBezTo>
                  <a:pt x="864" y="11862"/>
                  <a:pt x="981" y="11897"/>
                  <a:pt x="1169" y="11897"/>
                </a:cubicBezTo>
                <a:cubicBezTo>
                  <a:pt x="1761" y="11897"/>
                  <a:pt x="3056" y="11553"/>
                  <a:pt x="3651" y="11345"/>
                </a:cubicBezTo>
                <a:lnTo>
                  <a:pt x="3651" y="11345"/>
                </a:lnTo>
                <a:cubicBezTo>
                  <a:pt x="3180" y="12327"/>
                  <a:pt x="1845" y="14172"/>
                  <a:pt x="0" y="14407"/>
                </a:cubicBezTo>
                <a:cubicBezTo>
                  <a:pt x="0" y="14407"/>
                  <a:pt x="640" y="14601"/>
                  <a:pt x="1520" y="14601"/>
                </a:cubicBezTo>
                <a:cubicBezTo>
                  <a:pt x="2270" y="14601"/>
                  <a:pt x="3194" y="14460"/>
                  <a:pt x="4043" y="13936"/>
                </a:cubicBezTo>
                <a:lnTo>
                  <a:pt x="4043" y="13936"/>
                </a:lnTo>
                <a:cubicBezTo>
                  <a:pt x="4043" y="14721"/>
                  <a:pt x="1649" y="16056"/>
                  <a:pt x="1649" y="16056"/>
                </a:cubicBezTo>
                <a:cubicBezTo>
                  <a:pt x="1864" y="16063"/>
                  <a:pt x="2071" y="16066"/>
                  <a:pt x="2270" y="16066"/>
                </a:cubicBezTo>
                <a:cubicBezTo>
                  <a:pt x="6739" y="16066"/>
                  <a:pt x="7027" y="14446"/>
                  <a:pt x="7027" y="14446"/>
                </a:cubicBezTo>
                <a:cubicBezTo>
                  <a:pt x="7027" y="14446"/>
                  <a:pt x="7442" y="16038"/>
                  <a:pt x="11520" y="16038"/>
                </a:cubicBezTo>
                <a:cubicBezTo>
                  <a:pt x="11786" y="16038"/>
                  <a:pt x="12068" y="16031"/>
                  <a:pt x="12366" y="16017"/>
                </a:cubicBezTo>
                <a:cubicBezTo>
                  <a:pt x="11306" y="15663"/>
                  <a:pt x="10207" y="14093"/>
                  <a:pt x="10128" y="13818"/>
                </a:cubicBezTo>
                <a:lnTo>
                  <a:pt x="10128" y="13818"/>
                </a:lnTo>
                <a:cubicBezTo>
                  <a:pt x="10933" y="14250"/>
                  <a:pt x="11865" y="14358"/>
                  <a:pt x="12596" y="14358"/>
                </a:cubicBezTo>
                <a:cubicBezTo>
                  <a:pt x="13328" y="14358"/>
                  <a:pt x="13857" y="14250"/>
                  <a:pt x="13857" y="14250"/>
                </a:cubicBezTo>
                <a:cubicBezTo>
                  <a:pt x="12012" y="14015"/>
                  <a:pt x="10835" y="12327"/>
                  <a:pt x="10364" y="11306"/>
                </a:cubicBezTo>
                <a:lnTo>
                  <a:pt x="10364" y="11306"/>
                </a:lnTo>
                <a:cubicBezTo>
                  <a:pt x="11267" y="11581"/>
                  <a:pt x="12209" y="11738"/>
                  <a:pt x="13190" y="11777"/>
                </a:cubicBezTo>
                <a:cubicBezTo>
                  <a:pt x="11895" y="11149"/>
                  <a:pt x="10796" y="10246"/>
                  <a:pt x="10010" y="9068"/>
                </a:cubicBezTo>
                <a:lnTo>
                  <a:pt x="10010" y="9068"/>
                </a:lnTo>
                <a:cubicBezTo>
                  <a:pt x="10481" y="9210"/>
                  <a:pt x="10892" y="9259"/>
                  <a:pt x="11237" y="9259"/>
                </a:cubicBezTo>
                <a:cubicBezTo>
                  <a:pt x="12041" y="9259"/>
                  <a:pt x="12484" y="8990"/>
                  <a:pt x="12484" y="8990"/>
                </a:cubicBezTo>
                <a:cubicBezTo>
                  <a:pt x="11149" y="8754"/>
                  <a:pt x="9932" y="8048"/>
                  <a:pt x="9107" y="6988"/>
                </a:cubicBezTo>
                <a:lnTo>
                  <a:pt x="9107" y="6988"/>
                </a:lnTo>
                <a:cubicBezTo>
                  <a:pt x="9108" y="6988"/>
                  <a:pt x="10344" y="7915"/>
                  <a:pt x="11652" y="7915"/>
                </a:cubicBezTo>
                <a:cubicBezTo>
                  <a:pt x="11890" y="7915"/>
                  <a:pt x="12130" y="7885"/>
                  <a:pt x="12366" y="7812"/>
                </a:cubicBezTo>
                <a:cubicBezTo>
                  <a:pt x="10128" y="7380"/>
                  <a:pt x="6988" y="4907"/>
                  <a:pt x="6988" y="0"/>
                </a:cubicBezTo>
                <a:close/>
              </a:path>
            </a:pathLst>
          </a:custGeom>
          <a:solidFill>
            <a:srgbClr val="708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3" name="Google Shape;693;p34"/>
          <p:cNvSpPr/>
          <p:nvPr/>
        </p:nvSpPr>
        <p:spPr>
          <a:xfrm>
            <a:off x="-233746" y="4549361"/>
            <a:ext cx="59876" cy="300905"/>
          </a:xfrm>
          <a:custGeom>
            <a:avLst/>
            <a:gdLst/>
            <a:ahLst/>
            <a:cxnLst/>
            <a:rect l="l" t="t" r="r" b="b"/>
            <a:pathLst>
              <a:path w="1336" h="6714" extrusionOk="0">
                <a:moveTo>
                  <a:pt x="1" y="1"/>
                </a:moveTo>
                <a:lnTo>
                  <a:pt x="1" y="6713"/>
                </a:lnTo>
                <a:lnTo>
                  <a:pt x="1336" y="6713"/>
                </a:lnTo>
                <a:lnTo>
                  <a:pt x="1336" y="1"/>
                </a:ln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4" name="Google Shape;694;p34"/>
          <p:cNvSpPr/>
          <p:nvPr/>
        </p:nvSpPr>
        <p:spPr>
          <a:xfrm>
            <a:off x="-472984" y="3870236"/>
            <a:ext cx="538393" cy="711343"/>
          </a:xfrm>
          <a:custGeom>
            <a:avLst/>
            <a:gdLst/>
            <a:ahLst/>
            <a:cxnLst/>
            <a:rect l="l" t="t" r="r" b="b"/>
            <a:pathLst>
              <a:path w="12013" h="15872" extrusionOk="0">
                <a:moveTo>
                  <a:pt x="6006" y="1"/>
                </a:moveTo>
                <a:cubicBezTo>
                  <a:pt x="3847" y="1"/>
                  <a:pt x="2120" y="1100"/>
                  <a:pt x="2120" y="2474"/>
                </a:cubicBezTo>
                <a:cubicBezTo>
                  <a:pt x="2120" y="2631"/>
                  <a:pt x="2159" y="2749"/>
                  <a:pt x="2198" y="2906"/>
                </a:cubicBezTo>
                <a:cubicBezTo>
                  <a:pt x="1531" y="3141"/>
                  <a:pt x="1060" y="3730"/>
                  <a:pt x="981" y="4437"/>
                </a:cubicBezTo>
                <a:cubicBezTo>
                  <a:pt x="1021" y="4947"/>
                  <a:pt x="1296" y="5418"/>
                  <a:pt x="1727" y="5732"/>
                </a:cubicBezTo>
                <a:cubicBezTo>
                  <a:pt x="1060" y="5968"/>
                  <a:pt x="589" y="6556"/>
                  <a:pt x="510" y="7263"/>
                </a:cubicBezTo>
                <a:cubicBezTo>
                  <a:pt x="589" y="7891"/>
                  <a:pt x="942" y="8441"/>
                  <a:pt x="1492" y="8676"/>
                </a:cubicBezTo>
                <a:cubicBezTo>
                  <a:pt x="903" y="8951"/>
                  <a:pt x="510" y="9540"/>
                  <a:pt x="471" y="10168"/>
                </a:cubicBezTo>
                <a:cubicBezTo>
                  <a:pt x="510" y="10678"/>
                  <a:pt x="785" y="11149"/>
                  <a:pt x="1217" y="11424"/>
                </a:cubicBezTo>
                <a:cubicBezTo>
                  <a:pt x="550" y="11699"/>
                  <a:pt x="79" y="12288"/>
                  <a:pt x="0" y="12994"/>
                </a:cubicBezTo>
                <a:cubicBezTo>
                  <a:pt x="0" y="14094"/>
                  <a:pt x="1374" y="14957"/>
                  <a:pt x="3023" y="14957"/>
                </a:cubicBezTo>
                <a:lnTo>
                  <a:pt x="3337" y="14957"/>
                </a:lnTo>
                <a:cubicBezTo>
                  <a:pt x="4014" y="15527"/>
                  <a:pt x="4852" y="15871"/>
                  <a:pt x="5735" y="15871"/>
                </a:cubicBezTo>
                <a:cubicBezTo>
                  <a:pt x="5825" y="15871"/>
                  <a:pt x="5916" y="15867"/>
                  <a:pt x="6006" y="15860"/>
                </a:cubicBezTo>
                <a:cubicBezTo>
                  <a:pt x="6097" y="15867"/>
                  <a:pt x="6187" y="15871"/>
                  <a:pt x="6277" y="15871"/>
                </a:cubicBezTo>
                <a:cubicBezTo>
                  <a:pt x="7160" y="15871"/>
                  <a:pt x="7999" y="15527"/>
                  <a:pt x="8676" y="14957"/>
                </a:cubicBezTo>
                <a:lnTo>
                  <a:pt x="8990" y="14957"/>
                </a:lnTo>
                <a:cubicBezTo>
                  <a:pt x="10638" y="14957"/>
                  <a:pt x="12012" y="14054"/>
                  <a:pt x="12012" y="12994"/>
                </a:cubicBezTo>
                <a:cubicBezTo>
                  <a:pt x="11934" y="12288"/>
                  <a:pt x="11463" y="11660"/>
                  <a:pt x="10796" y="11424"/>
                </a:cubicBezTo>
                <a:cubicBezTo>
                  <a:pt x="11227" y="11149"/>
                  <a:pt x="11502" y="10678"/>
                  <a:pt x="11541" y="10168"/>
                </a:cubicBezTo>
                <a:cubicBezTo>
                  <a:pt x="11463" y="9540"/>
                  <a:pt x="11070" y="8951"/>
                  <a:pt x="10481" y="8676"/>
                </a:cubicBezTo>
                <a:cubicBezTo>
                  <a:pt x="11031" y="8441"/>
                  <a:pt x="11424" y="7891"/>
                  <a:pt x="11463" y="7263"/>
                </a:cubicBezTo>
                <a:cubicBezTo>
                  <a:pt x="11384" y="6556"/>
                  <a:pt x="10913" y="5968"/>
                  <a:pt x="10285" y="5732"/>
                </a:cubicBezTo>
                <a:cubicBezTo>
                  <a:pt x="10717" y="5418"/>
                  <a:pt x="10992" y="4947"/>
                  <a:pt x="10992" y="4437"/>
                </a:cubicBezTo>
                <a:cubicBezTo>
                  <a:pt x="10953" y="3730"/>
                  <a:pt x="10481" y="3141"/>
                  <a:pt x="9814" y="2906"/>
                </a:cubicBezTo>
                <a:cubicBezTo>
                  <a:pt x="9853" y="2749"/>
                  <a:pt x="9853" y="2631"/>
                  <a:pt x="9853" y="2474"/>
                </a:cubicBezTo>
                <a:cubicBezTo>
                  <a:pt x="9853" y="1100"/>
                  <a:pt x="8126" y="1"/>
                  <a:pt x="6006" y="1"/>
                </a:cubicBez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5" name="Google Shape;695;p34"/>
          <p:cNvSpPr/>
          <p:nvPr/>
        </p:nvSpPr>
        <p:spPr>
          <a:xfrm>
            <a:off x="7750332" y="3342416"/>
            <a:ext cx="457497" cy="604409"/>
          </a:xfrm>
          <a:custGeom>
            <a:avLst/>
            <a:gdLst/>
            <a:ahLst/>
            <a:cxnLst/>
            <a:rect l="l" t="t" r="r" b="b"/>
            <a:pathLst>
              <a:path w="10208" h="13486" extrusionOk="0">
                <a:moveTo>
                  <a:pt x="5104" y="1"/>
                </a:moveTo>
                <a:cubicBezTo>
                  <a:pt x="3298" y="1"/>
                  <a:pt x="1806" y="982"/>
                  <a:pt x="1806" y="2121"/>
                </a:cubicBezTo>
                <a:cubicBezTo>
                  <a:pt x="1806" y="2238"/>
                  <a:pt x="1845" y="2356"/>
                  <a:pt x="1845" y="2474"/>
                </a:cubicBezTo>
                <a:cubicBezTo>
                  <a:pt x="1296" y="2670"/>
                  <a:pt x="903" y="3181"/>
                  <a:pt x="864" y="3809"/>
                </a:cubicBezTo>
                <a:cubicBezTo>
                  <a:pt x="864" y="4240"/>
                  <a:pt x="1100" y="4633"/>
                  <a:pt x="1492" y="4869"/>
                </a:cubicBezTo>
                <a:cubicBezTo>
                  <a:pt x="903" y="5065"/>
                  <a:pt x="511" y="5575"/>
                  <a:pt x="471" y="6203"/>
                </a:cubicBezTo>
                <a:cubicBezTo>
                  <a:pt x="511" y="6714"/>
                  <a:pt x="825" y="7185"/>
                  <a:pt x="1296" y="7420"/>
                </a:cubicBezTo>
                <a:cubicBezTo>
                  <a:pt x="786" y="7617"/>
                  <a:pt x="432" y="8088"/>
                  <a:pt x="393" y="8637"/>
                </a:cubicBezTo>
                <a:cubicBezTo>
                  <a:pt x="432" y="9108"/>
                  <a:pt x="668" y="9501"/>
                  <a:pt x="1021" y="9736"/>
                </a:cubicBezTo>
                <a:cubicBezTo>
                  <a:pt x="471" y="9933"/>
                  <a:pt x="79" y="10443"/>
                  <a:pt x="0" y="11071"/>
                </a:cubicBezTo>
                <a:cubicBezTo>
                  <a:pt x="0" y="11974"/>
                  <a:pt x="1178" y="12720"/>
                  <a:pt x="2591" y="12720"/>
                </a:cubicBezTo>
                <a:lnTo>
                  <a:pt x="2827" y="12720"/>
                </a:lnTo>
                <a:cubicBezTo>
                  <a:pt x="3494" y="13230"/>
                  <a:pt x="4299" y="13485"/>
                  <a:pt x="5104" y="13485"/>
                </a:cubicBezTo>
                <a:cubicBezTo>
                  <a:pt x="5908" y="13485"/>
                  <a:pt x="6713" y="13230"/>
                  <a:pt x="7381" y="12720"/>
                </a:cubicBezTo>
                <a:lnTo>
                  <a:pt x="7616" y="12720"/>
                </a:lnTo>
                <a:cubicBezTo>
                  <a:pt x="9069" y="12720"/>
                  <a:pt x="10207" y="11974"/>
                  <a:pt x="10207" y="11071"/>
                </a:cubicBezTo>
                <a:cubicBezTo>
                  <a:pt x="10129" y="10443"/>
                  <a:pt x="9736" y="9933"/>
                  <a:pt x="9186" y="9736"/>
                </a:cubicBezTo>
                <a:cubicBezTo>
                  <a:pt x="9540" y="9501"/>
                  <a:pt x="9775" y="9108"/>
                  <a:pt x="9814" y="8637"/>
                </a:cubicBezTo>
                <a:cubicBezTo>
                  <a:pt x="9775" y="8088"/>
                  <a:pt x="9422" y="7617"/>
                  <a:pt x="8951" y="7420"/>
                </a:cubicBezTo>
                <a:cubicBezTo>
                  <a:pt x="9383" y="7185"/>
                  <a:pt x="9697" y="6714"/>
                  <a:pt x="9736" y="6203"/>
                </a:cubicBezTo>
                <a:cubicBezTo>
                  <a:pt x="9697" y="5575"/>
                  <a:pt x="9304" y="5065"/>
                  <a:pt x="8715" y="4869"/>
                </a:cubicBezTo>
                <a:cubicBezTo>
                  <a:pt x="9108" y="4633"/>
                  <a:pt x="9343" y="4240"/>
                  <a:pt x="9343" y="3809"/>
                </a:cubicBezTo>
                <a:cubicBezTo>
                  <a:pt x="9304" y="3181"/>
                  <a:pt x="8912" y="2670"/>
                  <a:pt x="8362" y="2474"/>
                </a:cubicBezTo>
                <a:cubicBezTo>
                  <a:pt x="8362" y="2356"/>
                  <a:pt x="8401" y="2238"/>
                  <a:pt x="8401" y="2121"/>
                </a:cubicBezTo>
                <a:cubicBezTo>
                  <a:pt x="8401" y="982"/>
                  <a:pt x="6910" y="1"/>
                  <a:pt x="5104" y="1"/>
                </a:cubicBez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6" name="Google Shape;696;p34"/>
          <p:cNvSpPr/>
          <p:nvPr/>
        </p:nvSpPr>
        <p:spPr>
          <a:xfrm>
            <a:off x="7954433" y="3919491"/>
            <a:ext cx="49299" cy="256939"/>
          </a:xfrm>
          <a:custGeom>
            <a:avLst/>
            <a:gdLst/>
            <a:ahLst/>
            <a:cxnLst/>
            <a:rect l="l" t="t" r="r" b="b"/>
            <a:pathLst>
              <a:path w="1100" h="5733" extrusionOk="0">
                <a:moveTo>
                  <a:pt x="0" y="1"/>
                </a:moveTo>
                <a:lnTo>
                  <a:pt x="0" y="5732"/>
                </a:lnTo>
                <a:lnTo>
                  <a:pt x="1099" y="5732"/>
                </a:lnTo>
                <a:lnTo>
                  <a:pt x="1099" y="1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7" name="Google Shape;697;p34"/>
          <p:cNvSpPr/>
          <p:nvPr/>
        </p:nvSpPr>
        <p:spPr>
          <a:xfrm>
            <a:off x="4689002" y="3138361"/>
            <a:ext cx="517284" cy="678716"/>
          </a:xfrm>
          <a:custGeom>
            <a:avLst/>
            <a:gdLst/>
            <a:ahLst/>
            <a:cxnLst/>
            <a:rect l="l" t="t" r="r" b="b"/>
            <a:pathLst>
              <a:path w="11542" h="15144" extrusionOk="0">
                <a:moveTo>
                  <a:pt x="5771" y="0"/>
                </a:moveTo>
                <a:cubicBezTo>
                  <a:pt x="3730" y="0"/>
                  <a:pt x="2081" y="1060"/>
                  <a:pt x="2081" y="2395"/>
                </a:cubicBezTo>
                <a:cubicBezTo>
                  <a:pt x="2081" y="2512"/>
                  <a:pt x="2081" y="2669"/>
                  <a:pt x="2121" y="2787"/>
                </a:cubicBezTo>
                <a:cubicBezTo>
                  <a:pt x="1492" y="3023"/>
                  <a:pt x="1061" y="3572"/>
                  <a:pt x="982" y="4240"/>
                </a:cubicBezTo>
                <a:cubicBezTo>
                  <a:pt x="1021" y="4750"/>
                  <a:pt x="1257" y="5182"/>
                  <a:pt x="1689" y="5457"/>
                </a:cubicBezTo>
                <a:cubicBezTo>
                  <a:pt x="1061" y="5692"/>
                  <a:pt x="629" y="6281"/>
                  <a:pt x="550" y="6948"/>
                </a:cubicBezTo>
                <a:cubicBezTo>
                  <a:pt x="590" y="7537"/>
                  <a:pt x="943" y="8048"/>
                  <a:pt x="1453" y="8322"/>
                </a:cubicBezTo>
                <a:cubicBezTo>
                  <a:pt x="904" y="8558"/>
                  <a:pt x="511" y="9108"/>
                  <a:pt x="472" y="9736"/>
                </a:cubicBezTo>
                <a:cubicBezTo>
                  <a:pt x="511" y="10207"/>
                  <a:pt x="747" y="10678"/>
                  <a:pt x="1178" y="10953"/>
                </a:cubicBezTo>
                <a:cubicBezTo>
                  <a:pt x="550" y="11188"/>
                  <a:pt x="79" y="11738"/>
                  <a:pt x="1" y="12405"/>
                </a:cubicBezTo>
                <a:cubicBezTo>
                  <a:pt x="1" y="13465"/>
                  <a:pt x="1335" y="14289"/>
                  <a:pt x="2906" y="14289"/>
                </a:cubicBezTo>
                <a:lnTo>
                  <a:pt x="3220" y="14289"/>
                </a:lnTo>
                <a:cubicBezTo>
                  <a:pt x="3966" y="14859"/>
                  <a:pt x="4868" y="15143"/>
                  <a:pt x="5771" y="15143"/>
                </a:cubicBezTo>
                <a:cubicBezTo>
                  <a:pt x="6674" y="15143"/>
                  <a:pt x="7577" y="14859"/>
                  <a:pt x="8323" y="14289"/>
                </a:cubicBezTo>
                <a:lnTo>
                  <a:pt x="8637" y="14289"/>
                </a:lnTo>
                <a:cubicBezTo>
                  <a:pt x="10247" y="14289"/>
                  <a:pt x="11542" y="13465"/>
                  <a:pt x="11542" y="12405"/>
                </a:cubicBezTo>
                <a:cubicBezTo>
                  <a:pt x="11463" y="11738"/>
                  <a:pt x="10992" y="11188"/>
                  <a:pt x="10364" y="10953"/>
                </a:cubicBezTo>
                <a:cubicBezTo>
                  <a:pt x="10796" y="10678"/>
                  <a:pt x="11071" y="10207"/>
                  <a:pt x="11071" y="9736"/>
                </a:cubicBezTo>
                <a:cubicBezTo>
                  <a:pt x="11032" y="9108"/>
                  <a:pt x="10678" y="8558"/>
                  <a:pt x="10090" y="8322"/>
                </a:cubicBezTo>
                <a:cubicBezTo>
                  <a:pt x="10639" y="8048"/>
                  <a:pt x="10992" y="7537"/>
                  <a:pt x="11032" y="6948"/>
                </a:cubicBezTo>
                <a:cubicBezTo>
                  <a:pt x="10953" y="6281"/>
                  <a:pt x="10521" y="5692"/>
                  <a:pt x="9893" y="5457"/>
                </a:cubicBezTo>
                <a:cubicBezTo>
                  <a:pt x="10286" y="5182"/>
                  <a:pt x="10561" y="4750"/>
                  <a:pt x="10600" y="4240"/>
                </a:cubicBezTo>
                <a:cubicBezTo>
                  <a:pt x="10521" y="3572"/>
                  <a:pt x="10090" y="3023"/>
                  <a:pt x="9461" y="2787"/>
                </a:cubicBezTo>
                <a:cubicBezTo>
                  <a:pt x="9461" y="2669"/>
                  <a:pt x="9501" y="2512"/>
                  <a:pt x="9501" y="2395"/>
                </a:cubicBezTo>
                <a:cubicBezTo>
                  <a:pt x="9501" y="1060"/>
                  <a:pt x="7852" y="0"/>
                  <a:pt x="5771" y="0"/>
                </a:cubicBez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8" name="Google Shape;698;p34"/>
          <p:cNvSpPr/>
          <p:nvPr/>
        </p:nvSpPr>
        <p:spPr>
          <a:xfrm>
            <a:off x="4921248" y="3787546"/>
            <a:ext cx="54588" cy="288580"/>
          </a:xfrm>
          <a:custGeom>
            <a:avLst/>
            <a:gdLst/>
            <a:ahLst/>
            <a:cxnLst/>
            <a:rect l="l" t="t" r="r" b="b"/>
            <a:pathLst>
              <a:path w="1218" h="6439" extrusionOk="0">
                <a:moveTo>
                  <a:pt x="0" y="1"/>
                </a:moveTo>
                <a:lnTo>
                  <a:pt x="0" y="6439"/>
                </a:lnTo>
                <a:lnTo>
                  <a:pt x="1217" y="6439"/>
                </a:lnTo>
                <a:lnTo>
                  <a:pt x="1217" y="1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9" name="Google Shape;699;p34"/>
          <p:cNvSpPr/>
          <p:nvPr/>
        </p:nvSpPr>
        <p:spPr>
          <a:xfrm>
            <a:off x="4499019" y="4457886"/>
            <a:ext cx="80940" cy="281544"/>
          </a:xfrm>
          <a:custGeom>
            <a:avLst/>
            <a:gdLst/>
            <a:ahLst/>
            <a:cxnLst/>
            <a:rect l="l" t="t" r="r" b="b"/>
            <a:pathLst>
              <a:path w="1806" h="6282" extrusionOk="0">
                <a:moveTo>
                  <a:pt x="0" y="0"/>
                </a:moveTo>
                <a:lnTo>
                  <a:pt x="0" y="6281"/>
                </a:lnTo>
                <a:lnTo>
                  <a:pt x="1806" y="6281"/>
                </a:lnTo>
                <a:lnTo>
                  <a:pt x="1806" y="0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0" name="Google Shape;700;p34"/>
          <p:cNvSpPr/>
          <p:nvPr/>
        </p:nvSpPr>
        <p:spPr>
          <a:xfrm>
            <a:off x="4154148" y="3690785"/>
            <a:ext cx="770637" cy="874031"/>
          </a:xfrm>
          <a:custGeom>
            <a:avLst/>
            <a:gdLst/>
            <a:ahLst/>
            <a:cxnLst/>
            <a:rect l="l" t="t" r="r" b="b"/>
            <a:pathLst>
              <a:path w="17195" h="19502" extrusionOk="0">
                <a:moveTo>
                  <a:pt x="8716" y="1"/>
                </a:moveTo>
                <a:lnTo>
                  <a:pt x="8716" y="40"/>
                </a:lnTo>
                <a:cubicBezTo>
                  <a:pt x="8716" y="6125"/>
                  <a:pt x="3848" y="9304"/>
                  <a:pt x="2042" y="9304"/>
                </a:cubicBezTo>
                <a:cubicBezTo>
                  <a:pt x="2425" y="9419"/>
                  <a:pt x="2821" y="9476"/>
                  <a:pt x="3215" y="9476"/>
                </a:cubicBezTo>
                <a:cubicBezTo>
                  <a:pt x="4033" y="9476"/>
                  <a:pt x="4847" y="9231"/>
                  <a:pt x="5536" y="8755"/>
                </a:cubicBezTo>
                <a:lnTo>
                  <a:pt x="5536" y="8755"/>
                </a:lnTo>
                <a:cubicBezTo>
                  <a:pt x="4515" y="9815"/>
                  <a:pt x="3220" y="10521"/>
                  <a:pt x="1767" y="10796"/>
                </a:cubicBezTo>
                <a:cubicBezTo>
                  <a:pt x="1767" y="10796"/>
                  <a:pt x="2308" y="11110"/>
                  <a:pt x="3308" y="11110"/>
                </a:cubicBezTo>
                <a:cubicBezTo>
                  <a:pt x="3809" y="11110"/>
                  <a:pt x="4424" y="11032"/>
                  <a:pt x="5143" y="10796"/>
                </a:cubicBezTo>
                <a:lnTo>
                  <a:pt x="5143" y="10796"/>
                </a:lnTo>
                <a:cubicBezTo>
                  <a:pt x="4083" y="12248"/>
                  <a:pt x="2670" y="13465"/>
                  <a:pt x="1061" y="14251"/>
                </a:cubicBezTo>
                <a:cubicBezTo>
                  <a:pt x="1061" y="14339"/>
                  <a:pt x="1187" y="14375"/>
                  <a:pt x="1394" y="14375"/>
                </a:cubicBezTo>
                <a:cubicBezTo>
                  <a:pt x="2110" y="14375"/>
                  <a:pt x="3793" y="13936"/>
                  <a:pt x="4555" y="13662"/>
                </a:cubicBezTo>
                <a:lnTo>
                  <a:pt x="4555" y="13662"/>
                </a:lnTo>
                <a:cubicBezTo>
                  <a:pt x="3926" y="14918"/>
                  <a:pt x="2317" y="17234"/>
                  <a:pt x="1" y="17509"/>
                </a:cubicBezTo>
                <a:cubicBezTo>
                  <a:pt x="1" y="17509"/>
                  <a:pt x="742" y="17721"/>
                  <a:pt x="1774" y="17721"/>
                </a:cubicBezTo>
                <a:cubicBezTo>
                  <a:pt x="2729" y="17721"/>
                  <a:pt x="3932" y="17539"/>
                  <a:pt x="5026" y="16841"/>
                </a:cubicBezTo>
                <a:lnTo>
                  <a:pt x="5026" y="16841"/>
                </a:lnTo>
                <a:cubicBezTo>
                  <a:pt x="5026" y="17823"/>
                  <a:pt x="2042" y="19472"/>
                  <a:pt x="2042" y="19472"/>
                </a:cubicBezTo>
                <a:cubicBezTo>
                  <a:pt x="2315" y="19480"/>
                  <a:pt x="2577" y="19484"/>
                  <a:pt x="2828" y="19484"/>
                </a:cubicBezTo>
                <a:cubicBezTo>
                  <a:pt x="8357" y="19484"/>
                  <a:pt x="8716" y="17509"/>
                  <a:pt x="8716" y="17509"/>
                </a:cubicBezTo>
                <a:cubicBezTo>
                  <a:pt x="8716" y="17509"/>
                  <a:pt x="9231" y="19501"/>
                  <a:pt x="14247" y="19501"/>
                </a:cubicBezTo>
                <a:cubicBezTo>
                  <a:pt x="14593" y="19501"/>
                  <a:pt x="14960" y="19492"/>
                  <a:pt x="15350" y="19472"/>
                </a:cubicBezTo>
                <a:cubicBezTo>
                  <a:pt x="14015" y="19040"/>
                  <a:pt x="12681" y="17077"/>
                  <a:pt x="12563" y="16724"/>
                </a:cubicBezTo>
                <a:lnTo>
                  <a:pt x="12563" y="16724"/>
                </a:lnTo>
                <a:cubicBezTo>
                  <a:pt x="13601" y="17294"/>
                  <a:pt x="14808" y="17431"/>
                  <a:pt x="15729" y="17431"/>
                </a:cubicBezTo>
                <a:cubicBezTo>
                  <a:pt x="16585" y="17431"/>
                  <a:pt x="17195" y="17313"/>
                  <a:pt x="17195" y="17313"/>
                </a:cubicBezTo>
                <a:cubicBezTo>
                  <a:pt x="14879" y="16998"/>
                  <a:pt x="13466" y="14879"/>
                  <a:pt x="12838" y="13622"/>
                </a:cubicBezTo>
                <a:lnTo>
                  <a:pt x="12838" y="13622"/>
                </a:lnTo>
                <a:cubicBezTo>
                  <a:pt x="13687" y="13894"/>
                  <a:pt x="15623" y="14195"/>
                  <a:pt x="16180" y="14195"/>
                </a:cubicBezTo>
                <a:cubicBezTo>
                  <a:pt x="16267" y="14195"/>
                  <a:pt x="16321" y="14188"/>
                  <a:pt x="16331" y="14172"/>
                </a:cubicBezTo>
                <a:cubicBezTo>
                  <a:pt x="14761" y="13426"/>
                  <a:pt x="13426" y="12288"/>
                  <a:pt x="12406" y="10835"/>
                </a:cubicBezTo>
                <a:lnTo>
                  <a:pt x="12406" y="10835"/>
                </a:lnTo>
                <a:cubicBezTo>
                  <a:pt x="13007" y="11016"/>
                  <a:pt x="13530" y="11078"/>
                  <a:pt x="13968" y="11078"/>
                </a:cubicBezTo>
                <a:cubicBezTo>
                  <a:pt x="14959" y="11078"/>
                  <a:pt x="15507" y="10757"/>
                  <a:pt x="15507" y="10757"/>
                </a:cubicBezTo>
                <a:cubicBezTo>
                  <a:pt x="13819" y="10482"/>
                  <a:pt x="12327" y="9579"/>
                  <a:pt x="11346" y="8244"/>
                </a:cubicBezTo>
                <a:lnTo>
                  <a:pt x="11346" y="8244"/>
                </a:lnTo>
                <a:cubicBezTo>
                  <a:pt x="11346" y="8245"/>
                  <a:pt x="12833" y="9395"/>
                  <a:pt x="14455" y="9395"/>
                </a:cubicBezTo>
                <a:cubicBezTo>
                  <a:pt x="14751" y="9395"/>
                  <a:pt x="15053" y="9356"/>
                  <a:pt x="15350" y="9265"/>
                </a:cubicBezTo>
                <a:cubicBezTo>
                  <a:pt x="12602" y="8755"/>
                  <a:pt x="8716" y="6085"/>
                  <a:pt x="8716" y="1"/>
                </a:cubicBezTo>
                <a:close/>
              </a:path>
            </a:pathLst>
          </a:custGeom>
          <a:solidFill>
            <a:srgbClr val="708C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1" name="Google Shape;701;p34"/>
          <p:cNvSpPr/>
          <p:nvPr/>
        </p:nvSpPr>
        <p:spPr>
          <a:xfrm>
            <a:off x="6344576" y="3850875"/>
            <a:ext cx="77445" cy="274507"/>
          </a:xfrm>
          <a:custGeom>
            <a:avLst/>
            <a:gdLst/>
            <a:ahLst/>
            <a:cxnLst/>
            <a:rect l="l" t="t" r="r" b="b"/>
            <a:pathLst>
              <a:path w="1728" h="6125" extrusionOk="0">
                <a:moveTo>
                  <a:pt x="1" y="1"/>
                </a:moveTo>
                <a:lnTo>
                  <a:pt x="1" y="6125"/>
                </a:lnTo>
                <a:lnTo>
                  <a:pt x="1728" y="6125"/>
                </a:lnTo>
                <a:lnTo>
                  <a:pt x="1728" y="1"/>
                </a:ln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2" name="Google Shape;702;p34"/>
          <p:cNvSpPr/>
          <p:nvPr/>
        </p:nvSpPr>
        <p:spPr>
          <a:xfrm>
            <a:off x="6010323" y="3089061"/>
            <a:ext cx="747735" cy="868025"/>
          </a:xfrm>
          <a:custGeom>
            <a:avLst/>
            <a:gdLst/>
            <a:ahLst/>
            <a:cxnLst/>
            <a:rect l="l" t="t" r="r" b="b"/>
            <a:pathLst>
              <a:path w="16684" h="19368" extrusionOk="0">
                <a:moveTo>
                  <a:pt x="8440" y="1"/>
                </a:moveTo>
                <a:lnTo>
                  <a:pt x="8440" y="40"/>
                </a:lnTo>
                <a:cubicBezTo>
                  <a:pt x="8440" y="5929"/>
                  <a:pt x="3729" y="9422"/>
                  <a:pt x="1963" y="9422"/>
                </a:cubicBezTo>
                <a:cubicBezTo>
                  <a:pt x="2333" y="9537"/>
                  <a:pt x="2716" y="9594"/>
                  <a:pt x="3097" y="9594"/>
                </a:cubicBezTo>
                <a:cubicBezTo>
                  <a:pt x="3889" y="9594"/>
                  <a:pt x="4677" y="9350"/>
                  <a:pt x="5339" y="8873"/>
                </a:cubicBezTo>
                <a:lnTo>
                  <a:pt x="5339" y="8873"/>
                </a:lnTo>
                <a:cubicBezTo>
                  <a:pt x="4397" y="9933"/>
                  <a:pt x="3101" y="10600"/>
                  <a:pt x="1688" y="10836"/>
                </a:cubicBezTo>
                <a:cubicBezTo>
                  <a:pt x="1688" y="10836"/>
                  <a:pt x="2229" y="11150"/>
                  <a:pt x="3206" y="11150"/>
                </a:cubicBezTo>
                <a:cubicBezTo>
                  <a:pt x="3695" y="11150"/>
                  <a:pt x="4292" y="11071"/>
                  <a:pt x="4986" y="10836"/>
                </a:cubicBezTo>
                <a:lnTo>
                  <a:pt x="4986" y="10836"/>
                </a:lnTo>
                <a:cubicBezTo>
                  <a:pt x="3965" y="12288"/>
                  <a:pt x="2591" y="13427"/>
                  <a:pt x="1021" y="14212"/>
                </a:cubicBezTo>
                <a:cubicBezTo>
                  <a:pt x="1021" y="14312"/>
                  <a:pt x="1150" y="14353"/>
                  <a:pt x="1360" y="14353"/>
                </a:cubicBezTo>
                <a:cubicBezTo>
                  <a:pt x="2056" y="14353"/>
                  <a:pt x="3643" y="13903"/>
                  <a:pt x="4397" y="13662"/>
                </a:cubicBezTo>
                <a:lnTo>
                  <a:pt x="4397" y="13662"/>
                </a:lnTo>
                <a:cubicBezTo>
                  <a:pt x="3808" y="14879"/>
                  <a:pt x="2198" y="17117"/>
                  <a:pt x="0" y="17391"/>
                </a:cubicBezTo>
                <a:cubicBezTo>
                  <a:pt x="0" y="17391"/>
                  <a:pt x="748" y="17615"/>
                  <a:pt x="1786" y="17615"/>
                </a:cubicBezTo>
                <a:cubicBezTo>
                  <a:pt x="2694" y="17615"/>
                  <a:pt x="3824" y="17444"/>
                  <a:pt x="4868" y="16803"/>
                </a:cubicBezTo>
                <a:lnTo>
                  <a:pt x="4868" y="16803"/>
                </a:lnTo>
                <a:cubicBezTo>
                  <a:pt x="4868" y="17784"/>
                  <a:pt x="1963" y="19354"/>
                  <a:pt x="1963" y="19354"/>
                </a:cubicBezTo>
                <a:cubicBezTo>
                  <a:pt x="2234" y="19363"/>
                  <a:pt x="2494" y="19367"/>
                  <a:pt x="2742" y="19367"/>
                </a:cubicBezTo>
                <a:cubicBezTo>
                  <a:pt x="8117" y="19367"/>
                  <a:pt x="8440" y="17431"/>
                  <a:pt x="8440" y="17431"/>
                </a:cubicBezTo>
                <a:cubicBezTo>
                  <a:pt x="8440" y="17431"/>
                  <a:pt x="8953" y="19346"/>
                  <a:pt x="13809" y="19346"/>
                </a:cubicBezTo>
                <a:cubicBezTo>
                  <a:pt x="14156" y="19346"/>
                  <a:pt x="14525" y="19336"/>
                  <a:pt x="14917" y="19315"/>
                </a:cubicBezTo>
                <a:cubicBezTo>
                  <a:pt x="13622" y="18922"/>
                  <a:pt x="12287" y="17038"/>
                  <a:pt x="12169" y="16685"/>
                </a:cubicBezTo>
                <a:lnTo>
                  <a:pt x="12169" y="16685"/>
                </a:lnTo>
                <a:cubicBezTo>
                  <a:pt x="13169" y="17225"/>
                  <a:pt x="14322" y="17357"/>
                  <a:pt x="15212" y="17357"/>
                </a:cubicBezTo>
                <a:cubicBezTo>
                  <a:pt x="16070" y="17357"/>
                  <a:pt x="16684" y="17234"/>
                  <a:pt x="16684" y="17234"/>
                </a:cubicBezTo>
                <a:cubicBezTo>
                  <a:pt x="14446" y="16920"/>
                  <a:pt x="13033" y="14840"/>
                  <a:pt x="12444" y="13623"/>
                </a:cubicBezTo>
                <a:lnTo>
                  <a:pt x="12444" y="13623"/>
                </a:lnTo>
                <a:cubicBezTo>
                  <a:pt x="13288" y="13939"/>
                  <a:pt x="15263" y="14224"/>
                  <a:pt x="15753" y="14224"/>
                </a:cubicBezTo>
                <a:cubicBezTo>
                  <a:pt x="15810" y="14224"/>
                  <a:pt x="15847" y="14220"/>
                  <a:pt x="15860" y="14212"/>
                </a:cubicBezTo>
                <a:cubicBezTo>
                  <a:pt x="14329" y="13466"/>
                  <a:pt x="12994" y="12367"/>
                  <a:pt x="12052" y="10953"/>
                </a:cubicBezTo>
                <a:lnTo>
                  <a:pt x="12052" y="10953"/>
                </a:lnTo>
                <a:cubicBezTo>
                  <a:pt x="12625" y="11121"/>
                  <a:pt x="13126" y="11179"/>
                  <a:pt x="13545" y="11179"/>
                </a:cubicBezTo>
                <a:cubicBezTo>
                  <a:pt x="14503" y="11179"/>
                  <a:pt x="15035" y="10875"/>
                  <a:pt x="15035" y="10875"/>
                </a:cubicBezTo>
                <a:cubicBezTo>
                  <a:pt x="13426" y="10600"/>
                  <a:pt x="11973" y="9736"/>
                  <a:pt x="10992" y="8441"/>
                </a:cubicBezTo>
                <a:lnTo>
                  <a:pt x="10992" y="8441"/>
                </a:lnTo>
                <a:cubicBezTo>
                  <a:pt x="10992" y="8441"/>
                  <a:pt x="12459" y="9541"/>
                  <a:pt x="14054" y="9541"/>
                </a:cubicBezTo>
                <a:cubicBezTo>
                  <a:pt x="14340" y="9541"/>
                  <a:pt x="14631" y="9506"/>
                  <a:pt x="14917" y="9422"/>
                </a:cubicBezTo>
                <a:cubicBezTo>
                  <a:pt x="12209" y="8912"/>
                  <a:pt x="8440" y="5889"/>
                  <a:pt x="8440" y="1"/>
                </a:cubicBezTo>
                <a:close/>
              </a:path>
            </a:pathLst>
          </a:custGeom>
          <a:solidFill>
            <a:srgbClr val="5B91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3" name="Google Shape;703;p34"/>
          <p:cNvSpPr/>
          <p:nvPr/>
        </p:nvSpPr>
        <p:spPr>
          <a:xfrm>
            <a:off x="6733683" y="3587300"/>
            <a:ext cx="961604" cy="1067642"/>
          </a:xfrm>
          <a:custGeom>
            <a:avLst/>
            <a:gdLst/>
            <a:ahLst/>
            <a:cxnLst/>
            <a:rect l="l" t="t" r="r" b="b"/>
            <a:pathLst>
              <a:path w="21456" h="23822" extrusionOk="0">
                <a:moveTo>
                  <a:pt x="11591" y="0"/>
                </a:moveTo>
                <a:cubicBezTo>
                  <a:pt x="8713" y="0"/>
                  <a:pt x="8090" y="2114"/>
                  <a:pt x="8081" y="2114"/>
                </a:cubicBezTo>
                <a:cubicBezTo>
                  <a:pt x="8081" y="2114"/>
                  <a:pt x="8081" y="2113"/>
                  <a:pt x="8081" y="2113"/>
                </a:cubicBezTo>
                <a:cubicBezTo>
                  <a:pt x="7565" y="1597"/>
                  <a:pt x="6259" y="1137"/>
                  <a:pt x="5322" y="1137"/>
                </a:cubicBezTo>
                <a:cubicBezTo>
                  <a:pt x="4904" y="1137"/>
                  <a:pt x="4560" y="1228"/>
                  <a:pt x="4391" y="1446"/>
                </a:cubicBezTo>
                <a:cubicBezTo>
                  <a:pt x="3841" y="2192"/>
                  <a:pt x="5451" y="3683"/>
                  <a:pt x="5451" y="3683"/>
                </a:cubicBezTo>
                <a:cubicBezTo>
                  <a:pt x="5451" y="3683"/>
                  <a:pt x="4600" y="2910"/>
                  <a:pt x="3618" y="2910"/>
                </a:cubicBezTo>
                <a:cubicBezTo>
                  <a:pt x="3201" y="2910"/>
                  <a:pt x="2760" y="3050"/>
                  <a:pt x="2350" y="3448"/>
                </a:cubicBezTo>
                <a:cubicBezTo>
                  <a:pt x="976" y="4783"/>
                  <a:pt x="4195" y="6196"/>
                  <a:pt x="4195" y="6196"/>
                </a:cubicBezTo>
                <a:cubicBezTo>
                  <a:pt x="4195" y="6196"/>
                  <a:pt x="3245" y="5818"/>
                  <a:pt x="2266" y="5818"/>
                </a:cubicBezTo>
                <a:cubicBezTo>
                  <a:pt x="1273" y="5818"/>
                  <a:pt x="250" y="6206"/>
                  <a:pt x="151" y="7766"/>
                </a:cubicBezTo>
                <a:cubicBezTo>
                  <a:pt x="1" y="10147"/>
                  <a:pt x="2419" y="11186"/>
                  <a:pt x="3550" y="11540"/>
                </a:cubicBezTo>
                <a:lnTo>
                  <a:pt x="3550" y="11540"/>
                </a:lnTo>
                <a:cubicBezTo>
                  <a:pt x="3521" y="11538"/>
                  <a:pt x="3492" y="11537"/>
                  <a:pt x="3463" y="11537"/>
                </a:cubicBezTo>
                <a:cubicBezTo>
                  <a:pt x="3002" y="11537"/>
                  <a:pt x="2456" y="11802"/>
                  <a:pt x="2389" y="13026"/>
                </a:cubicBezTo>
                <a:cubicBezTo>
                  <a:pt x="2332" y="14603"/>
                  <a:pt x="3990" y="15551"/>
                  <a:pt x="5211" y="15551"/>
                </a:cubicBezTo>
                <a:cubicBezTo>
                  <a:pt x="5662" y="15551"/>
                  <a:pt x="6053" y="15422"/>
                  <a:pt x="6275" y="15146"/>
                </a:cubicBezTo>
                <a:cubicBezTo>
                  <a:pt x="6688" y="14636"/>
                  <a:pt x="7110" y="14508"/>
                  <a:pt x="7428" y="14508"/>
                </a:cubicBezTo>
                <a:cubicBezTo>
                  <a:pt x="7747" y="14508"/>
                  <a:pt x="7963" y="14636"/>
                  <a:pt x="7963" y="14636"/>
                </a:cubicBezTo>
                <a:cubicBezTo>
                  <a:pt x="10594" y="16285"/>
                  <a:pt x="8945" y="23822"/>
                  <a:pt x="8945" y="23822"/>
                </a:cubicBezTo>
                <a:lnTo>
                  <a:pt x="10986" y="23822"/>
                </a:lnTo>
                <a:cubicBezTo>
                  <a:pt x="9887" y="17266"/>
                  <a:pt x="11732" y="15029"/>
                  <a:pt x="11732" y="15029"/>
                </a:cubicBezTo>
                <a:cubicBezTo>
                  <a:pt x="11877" y="14925"/>
                  <a:pt x="12029" y="14883"/>
                  <a:pt x="12185" y="14883"/>
                </a:cubicBezTo>
                <a:cubicBezTo>
                  <a:pt x="12894" y="14883"/>
                  <a:pt x="13715" y="15748"/>
                  <a:pt x="14634" y="15748"/>
                </a:cubicBezTo>
                <a:cubicBezTo>
                  <a:pt x="14827" y="15748"/>
                  <a:pt x="15024" y="15710"/>
                  <a:pt x="15226" y="15617"/>
                </a:cubicBezTo>
                <a:cubicBezTo>
                  <a:pt x="16599" y="14950"/>
                  <a:pt x="15383" y="13381"/>
                  <a:pt x="15383" y="13380"/>
                </a:cubicBezTo>
                <a:lnTo>
                  <a:pt x="15383" y="13380"/>
                </a:lnTo>
                <a:cubicBezTo>
                  <a:pt x="16056" y="14153"/>
                  <a:pt x="16787" y="14399"/>
                  <a:pt x="17443" y="14399"/>
                </a:cubicBezTo>
                <a:cubicBezTo>
                  <a:pt x="18586" y="14399"/>
                  <a:pt x="19505" y="13655"/>
                  <a:pt x="19505" y="13655"/>
                </a:cubicBezTo>
                <a:cubicBezTo>
                  <a:pt x="21455" y="11101"/>
                  <a:pt x="17703" y="9573"/>
                  <a:pt x="16960" y="9302"/>
                </a:cubicBezTo>
                <a:lnTo>
                  <a:pt x="16960" y="9302"/>
                </a:lnTo>
                <a:cubicBezTo>
                  <a:pt x="17243" y="9396"/>
                  <a:pt x="17966" y="9611"/>
                  <a:pt x="18680" y="9611"/>
                </a:cubicBezTo>
                <a:cubicBezTo>
                  <a:pt x="19570" y="9611"/>
                  <a:pt x="20447" y="9278"/>
                  <a:pt x="20447" y="7962"/>
                </a:cubicBezTo>
                <a:cubicBezTo>
                  <a:pt x="20447" y="5293"/>
                  <a:pt x="16364" y="4822"/>
                  <a:pt x="16364" y="4822"/>
                </a:cubicBezTo>
                <a:cubicBezTo>
                  <a:pt x="18955" y="4547"/>
                  <a:pt x="18052" y="1760"/>
                  <a:pt x="14441" y="543"/>
                </a:cubicBezTo>
                <a:cubicBezTo>
                  <a:pt x="13306" y="154"/>
                  <a:pt x="12367" y="0"/>
                  <a:pt x="11591" y="0"/>
                </a:cubicBez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4" name="Google Shape;704;p34"/>
          <p:cNvSpPr/>
          <p:nvPr/>
        </p:nvSpPr>
        <p:spPr>
          <a:xfrm>
            <a:off x="5269617" y="3530694"/>
            <a:ext cx="638694" cy="842748"/>
          </a:xfrm>
          <a:custGeom>
            <a:avLst/>
            <a:gdLst/>
            <a:ahLst/>
            <a:cxnLst/>
            <a:rect l="l" t="t" r="r" b="b"/>
            <a:pathLst>
              <a:path w="14251" h="18804" extrusionOk="0">
                <a:moveTo>
                  <a:pt x="7106" y="0"/>
                </a:moveTo>
                <a:cubicBezTo>
                  <a:pt x="4593" y="0"/>
                  <a:pt x="2513" y="1335"/>
                  <a:pt x="2513" y="2944"/>
                </a:cubicBezTo>
                <a:cubicBezTo>
                  <a:pt x="2513" y="3141"/>
                  <a:pt x="2552" y="3298"/>
                  <a:pt x="2591" y="3455"/>
                </a:cubicBezTo>
                <a:cubicBezTo>
                  <a:pt x="1727" y="3887"/>
                  <a:pt x="1178" y="4554"/>
                  <a:pt x="1178" y="5300"/>
                </a:cubicBezTo>
                <a:cubicBezTo>
                  <a:pt x="1217" y="5889"/>
                  <a:pt x="1531" y="6477"/>
                  <a:pt x="2042" y="6792"/>
                </a:cubicBezTo>
                <a:cubicBezTo>
                  <a:pt x="1178" y="7223"/>
                  <a:pt x="628" y="7891"/>
                  <a:pt x="628" y="8637"/>
                </a:cubicBezTo>
                <a:cubicBezTo>
                  <a:pt x="668" y="9382"/>
                  <a:pt x="1099" y="10011"/>
                  <a:pt x="1767" y="10325"/>
                </a:cubicBezTo>
                <a:cubicBezTo>
                  <a:pt x="1060" y="10639"/>
                  <a:pt x="589" y="11306"/>
                  <a:pt x="550" y="12091"/>
                </a:cubicBezTo>
                <a:cubicBezTo>
                  <a:pt x="550" y="12680"/>
                  <a:pt x="903" y="13230"/>
                  <a:pt x="1413" y="13583"/>
                </a:cubicBezTo>
                <a:cubicBezTo>
                  <a:pt x="550" y="14015"/>
                  <a:pt x="0" y="14682"/>
                  <a:pt x="0" y="15428"/>
                </a:cubicBezTo>
                <a:cubicBezTo>
                  <a:pt x="0" y="16684"/>
                  <a:pt x="1610" y="17744"/>
                  <a:pt x="3573" y="17744"/>
                </a:cubicBezTo>
                <a:lnTo>
                  <a:pt x="3926" y="17744"/>
                </a:lnTo>
                <a:cubicBezTo>
                  <a:pt x="4515" y="18372"/>
                  <a:pt x="5732" y="18804"/>
                  <a:pt x="7106" y="18804"/>
                </a:cubicBezTo>
                <a:cubicBezTo>
                  <a:pt x="8519" y="18804"/>
                  <a:pt x="9696" y="18372"/>
                  <a:pt x="10285" y="17744"/>
                </a:cubicBezTo>
                <a:lnTo>
                  <a:pt x="10639" y="17744"/>
                </a:lnTo>
                <a:cubicBezTo>
                  <a:pt x="12641" y="17744"/>
                  <a:pt x="14250" y="16723"/>
                  <a:pt x="14250" y="15428"/>
                </a:cubicBezTo>
                <a:cubicBezTo>
                  <a:pt x="14250" y="14682"/>
                  <a:pt x="13701" y="14015"/>
                  <a:pt x="12798" y="13583"/>
                </a:cubicBezTo>
                <a:cubicBezTo>
                  <a:pt x="13347" y="13230"/>
                  <a:pt x="13661" y="12680"/>
                  <a:pt x="13701" y="12091"/>
                </a:cubicBezTo>
                <a:cubicBezTo>
                  <a:pt x="13622" y="11306"/>
                  <a:pt x="13151" y="10639"/>
                  <a:pt x="12444" y="10325"/>
                </a:cubicBezTo>
                <a:cubicBezTo>
                  <a:pt x="13112" y="10011"/>
                  <a:pt x="13544" y="9382"/>
                  <a:pt x="13583" y="8637"/>
                </a:cubicBezTo>
                <a:cubicBezTo>
                  <a:pt x="13583" y="7891"/>
                  <a:pt x="13033" y="7223"/>
                  <a:pt x="12170" y="6792"/>
                </a:cubicBezTo>
                <a:cubicBezTo>
                  <a:pt x="12680" y="6477"/>
                  <a:pt x="12994" y="5889"/>
                  <a:pt x="13033" y="5300"/>
                </a:cubicBezTo>
                <a:cubicBezTo>
                  <a:pt x="13033" y="4554"/>
                  <a:pt x="12484" y="3887"/>
                  <a:pt x="11620" y="3455"/>
                </a:cubicBezTo>
                <a:cubicBezTo>
                  <a:pt x="11659" y="3298"/>
                  <a:pt x="11699" y="3141"/>
                  <a:pt x="11699" y="2944"/>
                </a:cubicBezTo>
                <a:cubicBezTo>
                  <a:pt x="11699" y="1335"/>
                  <a:pt x="9657" y="0"/>
                  <a:pt x="7106" y="0"/>
                </a:cubicBezTo>
                <a:close/>
              </a:path>
            </a:pathLst>
          </a:custGeom>
          <a:solidFill>
            <a:srgbClr val="A0CC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5" name="Google Shape;705;p34"/>
          <p:cNvSpPr/>
          <p:nvPr/>
        </p:nvSpPr>
        <p:spPr>
          <a:xfrm>
            <a:off x="5552867" y="4336475"/>
            <a:ext cx="70408" cy="357195"/>
          </a:xfrm>
          <a:custGeom>
            <a:avLst/>
            <a:gdLst/>
            <a:ahLst/>
            <a:cxnLst/>
            <a:rect l="l" t="t" r="r" b="b"/>
            <a:pathLst>
              <a:path w="1571" h="7970" extrusionOk="0">
                <a:moveTo>
                  <a:pt x="0" y="1"/>
                </a:moveTo>
                <a:lnTo>
                  <a:pt x="0" y="7970"/>
                </a:lnTo>
                <a:lnTo>
                  <a:pt x="1571" y="7970"/>
                </a:lnTo>
                <a:lnTo>
                  <a:pt x="1571" y="1"/>
                </a:ln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6" name="Google Shape;706;p34"/>
          <p:cNvSpPr/>
          <p:nvPr/>
        </p:nvSpPr>
        <p:spPr>
          <a:xfrm>
            <a:off x="423732" y="3690875"/>
            <a:ext cx="603064" cy="670291"/>
          </a:xfrm>
          <a:custGeom>
            <a:avLst/>
            <a:gdLst/>
            <a:ahLst/>
            <a:cxnLst/>
            <a:rect l="l" t="t" r="r" b="b"/>
            <a:pathLst>
              <a:path w="13456" h="14956" extrusionOk="0">
                <a:moveTo>
                  <a:pt x="7233" y="0"/>
                </a:moveTo>
                <a:cubicBezTo>
                  <a:pt x="5438" y="0"/>
                  <a:pt x="5068" y="1333"/>
                  <a:pt x="5037" y="1333"/>
                </a:cubicBezTo>
                <a:cubicBezTo>
                  <a:pt x="4743" y="1012"/>
                  <a:pt x="3940" y="728"/>
                  <a:pt x="3345" y="728"/>
                </a:cubicBezTo>
                <a:cubicBezTo>
                  <a:pt x="3067" y="728"/>
                  <a:pt x="2834" y="790"/>
                  <a:pt x="2721" y="941"/>
                </a:cubicBezTo>
                <a:cubicBezTo>
                  <a:pt x="2407" y="1372"/>
                  <a:pt x="3389" y="2315"/>
                  <a:pt x="3389" y="2315"/>
                </a:cubicBezTo>
                <a:cubicBezTo>
                  <a:pt x="3389" y="2315"/>
                  <a:pt x="2863" y="1828"/>
                  <a:pt x="2251" y="1828"/>
                </a:cubicBezTo>
                <a:cubicBezTo>
                  <a:pt x="1993" y="1828"/>
                  <a:pt x="1721" y="1914"/>
                  <a:pt x="1465" y="2158"/>
                </a:cubicBezTo>
                <a:cubicBezTo>
                  <a:pt x="602" y="3021"/>
                  <a:pt x="2643" y="3885"/>
                  <a:pt x="2643" y="3885"/>
                </a:cubicBezTo>
                <a:cubicBezTo>
                  <a:pt x="2643" y="3885"/>
                  <a:pt x="2047" y="3654"/>
                  <a:pt x="1430" y="3654"/>
                </a:cubicBezTo>
                <a:cubicBezTo>
                  <a:pt x="801" y="3654"/>
                  <a:pt x="151" y="3895"/>
                  <a:pt x="91" y="4866"/>
                </a:cubicBezTo>
                <a:cubicBezTo>
                  <a:pt x="1" y="6376"/>
                  <a:pt x="1512" y="7026"/>
                  <a:pt x="2215" y="7246"/>
                </a:cubicBezTo>
                <a:lnTo>
                  <a:pt x="2215" y="7246"/>
                </a:lnTo>
                <a:cubicBezTo>
                  <a:pt x="2194" y="7245"/>
                  <a:pt x="2173" y="7244"/>
                  <a:pt x="2152" y="7244"/>
                </a:cubicBezTo>
                <a:cubicBezTo>
                  <a:pt x="1864" y="7244"/>
                  <a:pt x="1527" y="7407"/>
                  <a:pt x="1504" y="8164"/>
                </a:cubicBezTo>
                <a:cubicBezTo>
                  <a:pt x="1447" y="9165"/>
                  <a:pt x="2495" y="9750"/>
                  <a:pt x="3266" y="9750"/>
                </a:cubicBezTo>
                <a:cubicBezTo>
                  <a:pt x="3552" y="9750"/>
                  <a:pt x="3800" y="9669"/>
                  <a:pt x="3938" y="9499"/>
                </a:cubicBezTo>
                <a:cubicBezTo>
                  <a:pt x="4076" y="9250"/>
                  <a:pt x="4350" y="9099"/>
                  <a:pt x="4636" y="9099"/>
                </a:cubicBezTo>
                <a:cubicBezTo>
                  <a:pt x="4758" y="9099"/>
                  <a:pt x="4881" y="9126"/>
                  <a:pt x="4998" y="9184"/>
                </a:cubicBezTo>
                <a:cubicBezTo>
                  <a:pt x="6647" y="10205"/>
                  <a:pt x="5626" y="14955"/>
                  <a:pt x="5626" y="14955"/>
                </a:cubicBezTo>
                <a:lnTo>
                  <a:pt x="6883" y="14955"/>
                </a:lnTo>
                <a:cubicBezTo>
                  <a:pt x="6176" y="10833"/>
                  <a:pt x="7354" y="9420"/>
                  <a:pt x="7354" y="9420"/>
                </a:cubicBezTo>
                <a:cubicBezTo>
                  <a:pt x="7440" y="9362"/>
                  <a:pt x="7529" y="9339"/>
                  <a:pt x="7621" y="9339"/>
                </a:cubicBezTo>
                <a:cubicBezTo>
                  <a:pt x="8055" y="9339"/>
                  <a:pt x="8551" y="9870"/>
                  <a:pt x="9135" y="9870"/>
                </a:cubicBezTo>
                <a:cubicBezTo>
                  <a:pt x="9269" y="9870"/>
                  <a:pt x="9408" y="9842"/>
                  <a:pt x="9552" y="9773"/>
                </a:cubicBezTo>
                <a:cubicBezTo>
                  <a:pt x="10415" y="9381"/>
                  <a:pt x="9631" y="8400"/>
                  <a:pt x="9630" y="8399"/>
                </a:cubicBezTo>
                <a:lnTo>
                  <a:pt x="9630" y="8399"/>
                </a:lnTo>
                <a:cubicBezTo>
                  <a:pt x="10051" y="8893"/>
                  <a:pt x="10515" y="9048"/>
                  <a:pt x="10932" y="9048"/>
                </a:cubicBezTo>
                <a:cubicBezTo>
                  <a:pt x="11644" y="9048"/>
                  <a:pt x="12221" y="8596"/>
                  <a:pt x="12221" y="8596"/>
                </a:cubicBezTo>
                <a:cubicBezTo>
                  <a:pt x="13455" y="6974"/>
                  <a:pt x="11111" y="6017"/>
                  <a:pt x="10621" y="5839"/>
                </a:cubicBezTo>
                <a:lnTo>
                  <a:pt x="10621" y="5839"/>
                </a:lnTo>
                <a:cubicBezTo>
                  <a:pt x="10804" y="5899"/>
                  <a:pt x="11250" y="6029"/>
                  <a:pt x="11691" y="6029"/>
                </a:cubicBezTo>
                <a:cubicBezTo>
                  <a:pt x="12254" y="6029"/>
                  <a:pt x="12810" y="5818"/>
                  <a:pt x="12810" y="4984"/>
                </a:cubicBezTo>
                <a:cubicBezTo>
                  <a:pt x="12810" y="3335"/>
                  <a:pt x="10259" y="3021"/>
                  <a:pt x="10259" y="3021"/>
                </a:cubicBezTo>
                <a:cubicBezTo>
                  <a:pt x="11868" y="2864"/>
                  <a:pt x="11318" y="1098"/>
                  <a:pt x="9042" y="352"/>
                </a:cubicBezTo>
                <a:cubicBezTo>
                  <a:pt x="8318" y="99"/>
                  <a:pt x="7723" y="0"/>
                  <a:pt x="7233" y="0"/>
                </a:cubicBez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7" name="Google Shape;707;p34"/>
          <p:cNvSpPr txBox="1"/>
          <p:nvPr/>
        </p:nvSpPr>
        <p:spPr>
          <a:xfrm>
            <a:off x="788300" y="1107063"/>
            <a:ext cx="3170100" cy="61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CREDITS: </a:t>
            </a:r>
            <a:r>
              <a:rPr lang="en" sz="1200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This presentation template was created by </a:t>
            </a:r>
            <a:r>
              <a:rPr lang="en" sz="1200" b="1">
                <a:solidFill>
                  <a:srgbClr val="3B3B3B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,  </a:t>
            </a:r>
            <a:r>
              <a:rPr lang="en" sz="1200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including icons from </a:t>
            </a:r>
            <a:r>
              <a:rPr lang="en" sz="1200" b="1">
                <a:solidFill>
                  <a:srgbClr val="3B3B3B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 b="1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, </a:t>
            </a:r>
            <a:r>
              <a:rPr lang="en" sz="1200">
                <a:solidFill>
                  <a:srgbClr val="3B3B3B"/>
                </a:solidFill>
                <a:latin typeface="Catamaran"/>
                <a:ea typeface="Catamaran"/>
                <a:cs typeface="Catamaran"/>
                <a:sym typeface="Catamaran"/>
              </a:rPr>
              <a:t>infographics &amp; images by </a:t>
            </a:r>
            <a:r>
              <a:rPr lang="en" sz="1200" b="1">
                <a:solidFill>
                  <a:srgbClr val="3B3B3B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rgbClr val="3B3B3B"/>
                </a:solidFill>
                <a:uFill>
                  <a:noFill/>
                </a:uFill>
                <a:latin typeface="Catamaran"/>
                <a:ea typeface="Catamaran"/>
                <a:cs typeface="Catamaran"/>
                <a:sym typeface="Catamaran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.</a:t>
            </a:r>
            <a:endParaRPr sz="1200" b="1">
              <a:solidFill>
                <a:srgbClr val="3B3B3B"/>
              </a:solidFill>
              <a:latin typeface="Catamaran"/>
              <a:ea typeface="Catamaran"/>
              <a:cs typeface="Catamaran"/>
              <a:sym typeface="Catamaran"/>
            </a:endParaRPr>
          </a:p>
        </p:txBody>
      </p:sp>
      <p:grpSp>
        <p:nvGrpSpPr>
          <p:cNvPr id="708" name="Google Shape;708;p34"/>
          <p:cNvGrpSpPr/>
          <p:nvPr/>
        </p:nvGrpSpPr>
        <p:grpSpPr>
          <a:xfrm>
            <a:off x="894472" y="2046691"/>
            <a:ext cx="2941877" cy="1879976"/>
            <a:chOff x="603720" y="1681555"/>
            <a:chExt cx="3513528" cy="2245015"/>
          </a:xfrm>
        </p:grpSpPr>
        <p:sp>
          <p:nvSpPr>
            <p:cNvPr id="709" name="Google Shape;709;p34"/>
            <p:cNvSpPr/>
            <p:nvPr/>
          </p:nvSpPr>
          <p:spPr>
            <a:xfrm>
              <a:off x="1267025" y="2584141"/>
              <a:ext cx="1915993" cy="826928"/>
            </a:xfrm>
            <a:custGeom>
              <a:avLst/>
              <a:gdLst/>
              <a:ahLst/>
              <a:cxnLst/>
              <a:rect l="l" t="t" r="r" b="b"/>
              <a:pathLst>
                <a:path w="42751" h="18451" extrusionOk="0">
                  <a:moveTo>
                    <a:pt x="25870" y="0"/>
                  </a:moveTo>
                  <a:cubicBezTo>
                    <a:pt x="21513" y="0"/>
                    <a:pt x="17901" y="1688"/>
                    <a:pt x="17352" y="3887"/>
                  </a:cubicBezTo>
                  <a:cubicBezTo>
                    <a:pt x="16763" y="3808"/>
                    <a:pt x="16174" y="3808"/>
                    <a:pt x="15585" y="3808"/>
                  </a:cubicBezTo>
                  <a:cubicBezTo>
                    <a:pt x="10678" y="3808"/>
                    <a:pt x="6674" y="5496"/>
                    <a:pt x="6674" y="7616"/>
                  </a:cubicBezTo>
                  <a:cubicBezTo>
                    <a:pt x="6674" y="7773"/>
                    <a:pt x="6713" y="7930"/>
                    <a:pt x="6752" y="8087"/>
                  </a:cubicBezTo>
                  <a:cubicBezTo>
                    <a:pt x="2748" y="8990"/>
                    <a:pt x="0" y="10835"/>
                    <a:pt x="0" y="12955"/>
                  </a:cubicBezTo>
                  <a:cubicBezTo>
                    <a:pt x="0" y="15978"/>
                    <a:pt x="5496" y="18451"/>
                    <a:pt x="12248" y="18451"/>
                  </a:cubicBezTo>
                  <a:cubicBezTo>
                    <a:pt x="16527" y="18451"/>
                    <a:pt x="20257" y="17469"/>
                    <a:pt x="22455" y="15978"/>
                  </a:cubicBezTo>
                  <a:cubicBezTo>
                    <a:pt x="24575" y="17509"/>
                    <a:pt x="27715" y="18451"/>
                    <a:pt x="31209" y="18451"/>
                  </a:cubicBezTo>
                  <a:cubicBezTo>
                    <a:pt x="37608" y="18451"/>
                    <a:pt x="42750" y="15310"/>
                    <a:pt x="42750" y="11463"/>
                  </a:cubicBezTo>
                  <a:cubicBezTo>
                    <a:pt x="42750" y="8283"/>
                    <a:pt x="39257" y="5614"/>
                    <a:pt x="34507" y="4790"/>
                  </a:cubicBezTo>
                  <a:cubicBezTo>
                    <a:pt x="34507" y="4672"/>
                    <a:pt x="34507" y="4593"/>
                    <a:pt x="34507" y="4476"/>
                  </a:cubicBezTo>
                  <a:cubicBezTo>
                    <a:pt x="34507" y="2002"/>
                    <a:pt x="30620" y="0"/>
                    <a:pt x="258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0" name="Google Shape;710;p34"/>
            <p:cNvSpPr/>
            <p:nvPr/>
          </p:nvSpPr>
          <p:spPr>
            <a:xfrm>
              <a:off x="2324412" y="3905416"/>
              <a:ext cx="98554" cy="21154"/>
            </a:xfrm>
            <a:custGeom>
              <a:avLst/>
              <a:gdLst/>
              <a:ahLst/>
              <a:cxnLst/>
              <a:rect l="l" t="t" r="r" b="b"/>
              <a:pathLst>
                <a:path w="2199" h="472" fill="none" extrusionOk="0">
                  <a:moveTo>
                    <a:pt x="0" y="472"/>
                  </a:moveTo>
                  <a:cubicBezTo>
                    <a:pt x="1335" y="158"/>
                    <a:pt x="2199" y="1"/>
                    <a:pt x="2199" y="1"/>
                  </a:cubicBezTo>
                </a:path>
              </a:pathLst>
            </a:custGeom>
            <a:noFill/>
            <a:ln w="882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1" name="Google Shape;711;p34"/>
            <p:cNvSpPr/>
            <p:nvPr/>
          </p:nvSpPr>
          <p:spPr>
            <a:xfrm>
              <a:off x="2213578" y="1792434"/>
              <a:ext cx="82733" cy="40470"/>
            </a:xfrm>
            <a:custGeom>
              <a:avLst/>
              <a:gdLst/>
              <a:ahLst/>
              <a:cxnLst/>
              <a:rect l="l" t="t" r="r" b="b"/>
              <a:pathLst>
                <a:path w="1846" h="903" extrusionOk="0">
                  <a:moveTo>
                    <a:pt x="471" y="0"/>
                  </a:moveTo>
                  <a:lnTo>
                    <a:pt x="0" y="314"/>
                  </a:lnTo>
                  <a:lnTo>
                    <a:pt x="393" y="471"/>
                  </a:lnTo>
                  <a:cubicBezTo>
                    <a:pt x="825" y="667"/>
                    <a:pt x="1335" y="824"/>
                    <a:pt x="1845" y="903"/>
                  </a:cubicBezTo>
                  <a:lnTo>
                    <a:pt x="1845" y="196"/>
                  </a:lnTo>
                  <a:cubicBezTo>
                    <a:pt x="1374" y="196"/>
                    <a:pt x="903" y="118"/>
                    <a:pt x="471" y="0"/>
                  </a:cubicBezTo>
                  <a:close/>
                </a:path>
              </a:pathLst>
            </a:custGeom>
            <a:solidFill>
              <a:srgbClr val="FE2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2" name="Google Shape;712;p34"/>
            <p:cNvSpPr/>
            <p:nvPr/>
          </p:nvSpPr>
          <p:spPr>
            <a:xfrm>
              <a:off x="2051696" y="1690384"/>
              <a:ext cx="309689" cy="205892"/>
            </a:xfrm>
            <a:custGeom>
              <a:avLst/>
              <a:gdLst/>
              <a:ahLst/>
              <a:cxnLst/>
              <a:rect l="l" t="t" r="r" b="b"/>
              <a:pathLst>
                <a:path w="6910" h="4594" extrusionOk="0">
                  <a:moveTo>
                    <a:pt x="1453" y="0"/>
                  </a:moveTo>
                  <a:cubicBezTo>
                    <a:pt x="943" y="0"/>
                    <a:pt x="393" y="157"/>
                    <a:pt x="1" y="510"/>
                  </a:cubicBezTo>
                  <a:cubicBezTo>
                    <a:pt x="707" y="550"/>
                    <a:pt x="1375" y="1099"/>
                    <a:pt x="2081" y="1845"/>
                  </a:cubicBezTo>
                  <a:cubicBezTo>
                    <a:pt x="1218" y="2434"/>
                    <a:pt x="511" y="3180"/>
                    <a:pt x="1" y="4083"/>
                  </a:cubicBezTo>
                  <a:cubicBezTo>
                    <a:pt x="393" y="3729"/>
                    <a:pt x="943" y="3572"/>
                    <a:pt x="1453" y="3572"/>
                  </a:cubicBezTo>
                  <a:cubicBezTo>
                    <a:pt x="2788" y="3572"/>
                    <a:pt x="4123" y="4593"/>
                    <a:pt x="5457" y="4593"/>
                  </a:cubicBezTo>
                  <a:cubicBezTo>
                    <a:pt x="5968" y="4593"/>
                    <a:pt x="6517" y="4436"/>
                    <a:pt x="6910" y="4083"/>
                  </a:cubicBezTo>
                  <a:lnTo>
                    <a:pt x="6910" y="510"/>
                  </a:lnTo>
                  <a:cubicBezTo>
                    <a:pt x="6517" y="864"/>
                    <a:pt x="5968" y="1021"/>
                    <a:pt x="5457" y="1021"/>
                  </a:cubicBezTo>
                  <a:cubicBezTo>
                    <a:pt x="4123" y="1021"/>
                    <a:pt x="2788" y="0"/>
                    <a:pt x="1453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3" name="Google Shape;713;p34"/>
            <p:cNvSpPr/>
            <p:nvPr/>
          </p:nvSpPr>
          <p:spPr>
            <a:xfrm>
              <a:off x="2361342" y="1713241"/>
              <a:ext cx="45" cy="360691"/>
            </a:xfrm>
            <a:custGeom>
              <a:avLst/>
              <a:gdLst/>
              <a:ahLst/>
              <a:cxnLst/>
              <a:rect l="l" t="t" r="r" b="b"/>
              <a:pathLst>
                <a:path w="1" h="8048" fill="none" extrusionOk="0">
                  <a:moveTo>
                    <a:pt x="1" y="0"/>
                  </a:moveTo>
                  <a:lnTo>
                    <a:pt x="1" y="8048"/>
                  </a:lnTo>
                </a:path>
              </a:pathLst>
            </a:custGeom>
            <a:noFill/>
            <a:ln w="9825" cap="rnd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4" name="Google Shape;714;p34"/>
            <p:cNvSpPr/>
            <p:nvPr/>
          </p:nvSpPr>
          <p:spPr>
            <a:xfrm>
              <a:off x="2341981" y="1681555"/>
              <a:ext cx="37019" cy="37019"/>
            </a:xfrm>
            <a:custGeom>
              <a:avLst/>
              <a:gdLst/>
              <a:ahLst/>
              <a:cxnLst/>
              <a:rect l="l" t="t" r="r" b="b"/>
              <a:pathLst>
                <a:path w="826" h="826" extrusionOk="0">
                  <a:moveTo>
                    <a:pt x="433" y="1"/>
                  </a:moveTo>
                  <a:cubicBezTo>
                    <a:pt x="197" y="1"/>
                    <a:pt x="1" y="197"/>
                    <a:pt x="1" y="433"/>
                  </a:cubicBezTo>
                  <a:cubicBezTo>
                    <a:pt x="1" y="629"/>
                    <a:pt x="197" y="825"/>
                    <a:pt x="433" y="825"/>
                  </a:cubicBezTo>
                  <a:cubicBezTo>
                    <a:pt x="668" y="825"/>
                    <a:pt x="825" y="629"/>
                    <a:pt x="825" y="433"/>
                  </a:cubicBezTo>
                  <a:cubicBezTo>
                    <a:pt x="825" y="197"/>
                    <a:pt x="668" y="1"/>
                    <a:pt x="433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5" name="Google Shape;715;p34"/>
            <p:cNvSpPr/>
            <p:nvPr/>
          </p:nvSpPr>
          <p:spPr>
            <a:xfrm>
              <a:off x="603720" y="2596466"/>
              <a:ext cx="1509588" cy="418775"/>
            </a:xfrm>
            <a:custGeom>
              <a:avLst/>
              <a:gdLst/>
              <a:ahLst/>
              <a:cxnLst/>
              <a:rect l="l" t="t" r="r" b="b"/>
              <a:pathLst>
                <a:path w="33683" h="9344" extrusionOk="0">
                  <a:moveTo>
                    <a:pt x="3220" y="0"/>
                  </a:moveTo>
                  <a:lnTo>
                    <a:pt x="1" y="9343"/>
                  </a:lnTo>
                  <a:lnTo>
                    <a:pt x="30267" y="9343"/>
                  </a:lnTo>
                  <a:lnTo>
                    <a:pt x="33683" y="0"/>
                  </a:ln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6" name="Google Shape;716;p34"/>
            <p:cNvSpPr/>
            <p:nvPr/>
          </p:nvSpPr>
          <p:spPr>
            <a:xfrm>
              <a:off x="2607661" y="2596466"/>
              <a:ext cx="1509588" cy="418775"/>
            </a:xfrm>
            <a:custGeom>
              <a:avLst/>
              <a:gdLst/>
              <a:ahLst/>
              <a:cxnLst/>
              <a:rect l="l" t="t" r="r" b="b"/>
              <a:pathLst>
                <a:path w="33683" h="9344" extrusionOk="0">
                  <a:moveTo>
                    <a:pt x="1" y="0"/>
                  </a:moveTo>
                  <a:lnTo>
                    <a:pt x="3416" y="9343"/>
                  </a:lnTo>
                  <a:lnTo>
                    <a:pt x="33682" y="9343"/>
                  </a:lnTo>
                  <a:lnTo>
                    <a:pt x="30463" y="0"/>
                  </a:ln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7" name="Google Shape;717;p34"/>
            <p:cNvSpPr/>
            <p:nvPr/>
          </p:nvSpPr>
          <p:spPr>
            <a:xfrm>
              <a:off x="1852884" y="2830460"/>
              <a:ext cx="100346" cy="184783"/>
            </a:xfrm>
            <a:custGeom>
              <a:avLst/>
              <a:gdLst/>
              <a:ahLst/>
              <a:cxnLst/>
              <a:rect l="l" t="t" r="r" b="b"/>
              <a:pathLst>
                <a:path w="2239" h="4123" extrusionOk="0">
                  <a:moveTo>
                    <a:pt x="2238" y="0"/>
                  </a:moveTo>
                  <a:lnTo>
                    <a:pt x="2238" y="4122"/>
                  </a:lnTo>
                  <a:lnTo>
                    <a:pt x="1" y="4122"/>
                  </a:lnTo>
                  <a:lnTo>
                    <a:pt x="1" y="550"/>
                  </a:ln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8" name="Google Shape;718;p34"/>
            <p:cNvSpPr/>
            <p:nvPr/>
          </p:nvSpPr>
          <p:spPr>
            <a:xfrm>
              <a:off x="2760714" y="2830460"/>
              <a:ext cx="98599" cy="184783"/>
            </a:xfrm>
            <a:custGeom>
              <a:avLst/>
              <a:gdLst/>
              <a:ahLst/>
              <a:cxnLst/>
              <a:rect l="l" t="t" r="r" b="b"/>
              <a:pathLst>
                <a:path w="2200" h="4123" extrusionOk="0">
                  <a:moveTo>
                    <a:pt x="1" y="0"/>
                  </a:moveTo>
                  <a:lnTo>
                    <a:pt x="1" y="4122"/>
                  </a:lnTo>
                  <a:lnTo>
                    <a:pt x="2199" y="4122"/>
                  </a:lnTo>
                  <a:lnTo>
                    <a:pt x="2199" y="550"/>
                  </a:ln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9" name="Google Shape;719;p34"/>
            <p:cNvSpPr/>
            <p:nvPr/>
          </p:nvSpPr>
          <p:spPr>
            <a:xfrm>
              <a:off x="769098" y="3076779"/>
              <a:ext cx="1122544" cy="767096"/>
            </a:xfrm>
            <a:custGeom>
              <a:avLst/>
              <a:gdLst/>
              <a:ahLst/>
              <a:cxnLst/>
              <a:rect l="l" t="t" r="r" b="b"/>
              <a:pathLst>
                <a:path w="25047" h="17116" extrusionOk="0">
                  <a:moveTo>
                    <a:pt x="1" y="0"/>
                  </a:moveTo>
                  <a:lnTo>
                    <a:pt x="1" y="17116"/>
                  </a:lnTo>
                  <a:lnTo>
                    <a:pt x="25046" y="17116"/>
                  </a:lnTo>
                  <a:lnTo>
                    <a:pt x="25046" y="0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0" name="Google Shape;720;p34"/>
            <p:cNvSpPr/>
            <p:nvPr/>
          </p:nvSpPr>
          <p:spPr>
            <a:xfrm>
              <a:off x="709311" y="3015199"/>
              <a:ext cx="1243910" cy="890255"/>
            </a:xfrm>
            <a:custGeom>
              <a:avLst/>
              <a:gdLst/>
              <a:ahLst/>
              <a:cxnLst/>
              <a:rect l="l" t="t" r="r" b="b"/>
              <a:pathLst>
                <a:path w="27755" h="19864" extrusionOk="0">
                  <a:moveTo>
                    <a:pt x="25006" y="2748"/>
                  </a:moveTo>
                  <a:lnTo>
                    <a:pt x="25006" y="17116"/>
                  </a:lnTo>
                  <a:lnTo>
                    <a:pt x="2709" y="17116"/>
                  </a:lnTo>
                  <a:lnTo>
                    <a:pt x="2709" y="2748"/>
                  </a:lnTo>
                  <a:close/>
                  <a:moveTo>
                    <a:pt x="0" y="0"/>
                  </a:moveTo>
                  <a:lnTo>
                    <a:pt x="0" y="19864"/>
                  </a:lnTo>
                  <a:lnTo>
                    <a:pt x="27754" y="19864"/>
                  </a:lnTo>
                  <a:lnTo>
                    <a:pt x="27754" y="0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1" name="Google Shape;721;p34"/>
            <p:cNvSpPr/>
            <p:nvPr/>
          </p:nvSpPr>
          <p:spPr>
            <a:xfrm>
              <a:off x="1562598" y="314360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2" name="Google Shape;722;p34"/>
            <p:cNvSpPr/>
            <p:nvPr/>
          </p:nvSpPr>
          <p:spPr>
            <a:xfrm>
              <a:off x="1585457" y="3125771"/>
              <a:ext cx="153141" cy="197324"/>
            </a:xfrm>
            <a:custGeom>
              <a:avLst/>
              <a:gdLst/>
              <a:ahLst/>
              <a:cxnLst/>
              <a:rect l="l" t="t" r="r" b="b"/>
              <a:pathLst>
                <a:path w="3417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82" y="4790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3" name="Google Shape;723;p34"/>
            <p:cNvSpPr/>
            <p:nvPr/>
          </p:nvSpPr>
          <p:spPr>
            <a:xfrm>
              <a:off x="1643543" y="3125771"/>
              <a:ext cx="119663" cy="197324"/>
            </a:xfrm>
            <a:custGeom>
              <a:avLst/>
              <a:gdLst/>
              <a:ahLst/>
              <a:cxnLst/>
              <a:rect l="l" t="t" r="r" b="b"/>
              <a:pathLst>
                <a:path w="2670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4" name="Google Shape;724;p34"/>
            <p:cNvSpPr/>
            <p:nvPr/>
          </p:nvSpPr>
          <p:spPr>
            <a:xfrm>
              <a:off x="1527416" y="3118997"/>
              <a:ext cx="304400" cy="24650"/>
            </a:xfrm>
            <a:custGeom>
              <a:avLst/>
              <a:gdLst/>
              <a:ahLst/>
              <a:cxnLst/>
              <a:rect l="l" t="t" r="r" b="b"/>
              <a:pathLst>
                <a:path w="6792" h="550" extrusionOk="0">
                  <a:moveTo>
                    <a:pt x="118" y="0"/>
                  </a:moveTo>
                  <a:cubicBezTo>
                    <a:pt x="79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1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1"/>
                    <a:pt x="6792" y="471"/>
                  </a:cubicBezTo>
                  <a:lnTo>
                    <a:pt x="6792" y="79"/>
                  </a:lnTo>
                  <a:cubicBezTo>
                    <a:pt x="6792" y="39"/>
                    <a:pt x="6752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5" name="Google Shape;725;p34"/>
            <p:cNvSpPr/>
            <p:nvPr/>
          </p:nvSpPr>
          <p:spPr>
            <a:xfrm>
              <a:off x="1527416" y="3300196"/>
              <a:ext cx="304400" cy="24694"/>
            </a:xfrm>
            <a:custGeom>
              <a:avLst/>
              <a:gdLst/>
              <a:ahLst/>
              <a:cxnLst/>
              <a:rect l="l" t="t" r="r" b="b"/>
              <a:pathLst>
                <a:path w="6792" h="551" extrusionOk="0">
                  <a:moveTo>
                    <a:pt x="118" y="1"/>
                  </a:moveTo>
                  <a:cubicBezTo>
                    <a:pt x="79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1"/>
                    <a:pt x="6792" y="472"/>
                  </a:cubicBezTo>
                  <a:lnTo>
                    <a:pt x="6792" y="79"/>
                  </a:lnTo>
                  <a:cubicBezTo>
                    <a:pt x="6792" y="40"/>
                    <a:pt x="6752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6" name="Google Shape;726;p34"/>
            <p:cNvSpPr/>
            <p:nvPr/>
          </p:nvSpPr>
          <p:spPr>
            <a:xfrm>
              <a:off x="1212481" y="3143602"/>
              <a:ext cx="235785" cy="156637"/>
            </a:xfrm>
            <a:custGeom>
              <a:avLst/>
              <a:gdLst/>
              <a:ahLst/>
              <a:cxnLst/>
              <a:rect l="l" t="t" r="r" b="b"/>
              <a:pathLst>
                <a:path w="5261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61" y="3495"/>
                  </a:lnTo>
                  <a:lnTo>
                    <a:pt x="5261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7" name="Google Shape;727;p34"/>
            <p:cNvSpPr/>
            <p:nvPr/>
          </p:nvSpPr>
          <p:spPr>
            <a:xfrm>
              <a:off x="1237126" y="3125771"/>
              <a:ext cx="153097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942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8" name="Google Shape;728;p34"/>
            <p:cNvSpPr/>
            <p:nvPr/>
          </p:nvSpPr>
          <p:spPr>
            <a:xfrm>
              <a:off x="1293419" y="3125771"/>
              <a:ext cx="121411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9" name="Google Shape;729;p34"/>
            <p:cNvSpPr/>
            <p:nvPr/>
          </p:nvSpPr>
          <p:spPr>
            <a:xfrm>
              <a:off x="1179047" y="311899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0" name="Google Shape;730;p34"/>
            <p:cNvSpPr/>
            <p:nvPr/>
          </p:nvSpPr>
          <p:spPr>
            <a:xfrm>
              <a:off x="1179047" y="330019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1" name="Google Shape;731;p34"/>
            <p:cNvSpPr/>
            <p:nvPr/>
          </p:nvSpPr>
          <p:spPr>
            <a:xfrm>
              <a:off x="864112" y="314360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1" y="1"/>
                  </a:moveTo>
                  <a:lnTo>
                    <a:pt x="1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2" name="Google Shape;732;p34"/>
            <p:cNvSpPr/>
            <p:nvPr/>
          </p:nvSpPr>
          <p:spPr>
            <a:xfrm>
              <a:off x="887002" y="3125771"/>
              <a:ext cx="153097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981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3" name="Google Shape;733;p34"/>
            <p:cNvSpPr/>
            <p:nvPr/>
          </p:nvSpPr>
          <p:spPr>
            <a:xfrm>
              <a:off x="943295" y="3125771"/>
              <a:ext cx="121411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4" name="Google Shape;734;p34"/>
            <p:cNvSpPr/>
            <p:nvPr/>
          </p:nvSpPr>
          <p:spPr>
            <a:xfrm>
              <a:off x="828930" y="311899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118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1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5" name="Google Shape;735;p34"/>
            <p:cNvSpPr/>
            <p:nvPr/>
          </p:nvSpPr>
          <p:spPr>
            <a:xfrm>
              <a:off x="828930" y="330019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118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6" name="Google Shape;736;p34"/>
            <p:cNvSpPr/>
            <p:nvPr/>
          </p:nvSpPr>
          <p:spPr>
            <a:xfrm>
              <a:off x="1562598" y="3375848"/>
              <a:ext cx="234037" cy="158385"/>
            </a:xfrm>
            <a:custGeom>
              <a:avLst/>
              <a:gdLst/>
              <a:ahLst/>
              <a:cxnLst/>
              <a:rect l="l" t="t" r="r" b="b"/>
              <a:pathLst>
                <a:path w="5222" h="3534" extrusionOk="0">
                  <a:moveTo>
                    <a:pt x="0" y="1"/>
                  </a:moveTo>
                  <a:lnTo>
                    <a:pt x="0" y="3534"/>
                  </a:lnTo>
                  <a:lnTo>
                    <a:pt x="5222" y="3534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7" name="Google Shape;737;p34"/>
            <p:cNvSpPr/>
            <p:nvPr/>
          </p:nvSpPr>
          <p:spPr>
            <a:xfrm>
              <a:off x="1585457" y="3358012"/>
              <a:ext cx="153141" cy="197333"/>
            </a:xfrm>
            <a:custGeom>
              <a:avLst/>
              <a:gdLst/>
              <a:ahLst/>
              <a:cxnLst/>
              <a:rect l="l" t="t" r="r" b="b"/>
              <a:pathLst>
                <a:path w="3417" h="4751" extrusionOk="0">
                  <a:moveTo>
                    <a:pt x="2474" y="1"/>
                  </a:moveTo>
                  <a:lnTo>
                    <a:pt x="1" y="4751"/>
                  </a:lnTo>
                  <a:lnTo>
                    <a:pt x="982" y="4751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8" name="Google Shape;738;p34"/>
            <p:cNvSpPr/>
            <p:nvPr/>
          </p:nvSpPr>
          <p:spPr>
            <a:xfrm>
              <a:off x="1643543" y="3358012"/>
              <a:ext cx="119663" cy="197333"/>
            </a:xfrm>
            <a:custGeom>
              <a:avLst/>
              <a:gdLst/>
              <a:ahLst/>
              <a:cxnLst/>
              <a:rect l="l" t="t" r="r" b="b"/>
              <a:pathLst>
                <a:path w="2670" h="4751" extrusionOk="0">
                  <a:moveTo>
                    <a:pt x="2434" y="1"/>
                  </a:moveTo>
                  <a:lnTo>
                    <a:pt x="0" y="4751"/>
                  </a:lnTo>
                  <a:lnTo>
                    <a:pt x="236" y="4751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9" name="Google Shape;739;p34"/>
            <p:cNvSpPr/>
            <p:nvPr/>
          </p:nvSpPr>
          <p:spPr>
            <a:xfrm>
              <a:off x="1527416" y="3351243"/>
              <a:ext cx="304400" cy="24650"/>
            </a:xfrm>
            <a:custGeom>
              <a:avLst/>
              <a:gdLst/>
              <a:ahLst/>
              <a:cxnLst/>
              <a:rect l="l" t="t" r="r" b="b"/>
              <a:pathLst>
                <a:path w="6792" h="550" extrusionOk="0">
                  <a:moveTo>
                    <a:pt x="118" y="0"/>
                  </a:moveTo>
                  <a:cubicBezTo>
                    <a:pt x="79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0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0"/>
                    <a:pt x="6792" y="471"/>
                  </a:cubicBezTo>
                  <a:lnTo>
                    <a:pt x="6792" y="79"/>
                  </a:lnTo>
                  <a:cubicBezTo>
                    <a:pt x="6792" y="39"/>
                    <a:pt x="6752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0" name="Google Shape;740;p34"/>
            <p:cNvSpPr/>
            <p:nvPr/>
          </p:nvSpPr>
          <p:spPr>
            <a:xfrm>
              <a:off x="1527416" y="3534190"/>
              <a:ext cx="304400" cy="24694"/>
            </a:xfrm>
            <a:custGeom>
              <a:avLst/>
              <a:gdLst/>
              <a:ahLst/>
              <a:cxnLst/>
              <a:rect l="l" t="t" r="r" b="b"/>
              <a:pathLst>
                <a:path w="6792" h="551" extrusionOk="0">
                  <a:moveTo>
                    <a:pt x="118" y="1"/>
                  </a:moveTo>
                  <a:cubicBezTo>
                    <a:pt x="79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1"/>
                    <a:pt x="6792" y="472"/>
                  </a:cubicBezTo>
                  <a:lnTo>
                    <a:pt x="6792" y="79"/>
                  </a:lnTo>
                  <a:cubicBezTo>
                    <a:pt x="6792" y="40"/>
                    <a:pt x="6752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1" name="Google Shape;741;p34"/>
            <p:cNvSpPr/>
            <p:nvPr/>
          </p:nvSpPr>
          <p:spPr>
            <a:xfrm>
              <a:off x="1212481" y="3375848"/>
              <a:ext cx="235785" cy="158385"/>
            </a:xfrm>
            <a:custGeom>
              <a:avLst/>
              <a:gdLst/>
              <a:ahLst/>
              <a:cxnLst/>
              <a:rect l="l" t="t" r="r" b="b"/>
              <a:pathLst>
                <a:path w="5261" h="3534" extrusionOk="0">
                  <a:moveTo>
                    <a:pt x="0" y="1"/>
                  </a:moveTo>
                  <a:lnTo>
                    <a:pt x="0" y="3534"/>
                  </a:lnTo>
                  <a:lnTo>
                    <a:pt x="5261" y="3534"/>
                  </a:lnTo>
                  <a:lnTo>
                    <a:pt x="5261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2" name="Google Shape;742;p34"/>
            <p:cNvSpPr/>
            <p:nvPr/>
          </p:nvSpPr>
          <p:spPr>
            <a:xfrm>
              <a:off x="1237126" y="3358012"/>
              <a:ext cx="153097" cy="197333"/>
            </a:xfrm>
            <a:custGeom>
              <a:avLst/>
              <a:gdLst/>
              <a:ahLst/>
              <a:cxnLst/>
              <a:rect l="l" t="t" r="r" b="b"/>
              <a:pathLst>
                <a:path w="3416" h="4751" extrusionOk="0">
                  <a:moveTo>
                    <a:pt x="2434" y="1"/>
                  </a:moveTo>
                  <a:lnTo>
                    <a:pt x="0" y="4751"/>
                  </a:lnTo>
                  <a:lnTo>
                    <a:pt x="942" y="475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3" name="Google Shape;743;p34"/>
            <p:cNvSpPr/>
            <p:nvPr/>
          </p:nvSpPr>
          <p:spPr>
            <a:xfrm>
              <a:off x="1293419" y="3358012"/>
              <a:ext cx="121411" cy="197333"/>
            </a:xfrm>
            <a:custGeom>
              <a:avLst/>
              <a:gdLst/>
              <a:ahLst/>
              <a:cxnLst/>
              <a:rect l="l" t="t" r="r" b="b"/>
              <a:pathLst>
                <a:path w="2709" h="4751" extrusionOk="0">
                  <a:moveTo>
                    <a:pt x="2473" y="1"/>
                  </a:moveTo>
                  <a:lnTo>
                    <a:pt x="0" y="4751"/>
                  </a:lnTo>
                  <a:lnTo>
                    <a:pt x="236" y="4751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4" name="Google Shape;744;p34"/>
            <p:cNvSpPr/>
            <p:nvPr/>
          </p:nvSpPr>
          <p:spPr>
            <a:xfrm>
              <a:off x="1179047" y="3351243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5" name="Google Shape;745;p34"/>
            <p:cNvSpPr/>
            <p:nvPr/>
          </p:nvSpPr>
          <p:spPr>
            <a:xfrm>
              <a:off x="1179047" y="3534190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FF9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6" name="Google Shape;746;p34"/>
            <p:cNvSpPr/>
            <p:nvPr/>
          </p:nvSpPr>
          <p:spPr>
            <a:xfrm>
              <a:off x="864112" y="3375848"/>
              <a:ext cx="234037" cy="158385"/>
            </a:xfrm>
            <a:custGeom>
              <a:avLst/>
              <a:gdLst/>
              <a:ahLst/>
              <a:cxnLst/>
              <a:rect l="l" t="t" r="r" b="b"/>
              <a:pathLst>
                <a:path w="5222" h="3534" extrusionOk="0">
                  <a:moveTo>
                    <a:pt x="1" y="1"/>
                  </a:moveTo>
                  <a:lnTo>
                    <a:pt x="1" y="3534"/>
                  </a:lnTo>
                  <a:lnTo>
                    <a:pt x="5222" y="3534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7" name="Google Shape;747;p34"/>
            <p:cNvSpPr/>
            <p:nvPr/>
          </p:nvSpPr>
          <p:spPr>
            <a:xfrm>
              <a:off x="887002" y="3358012"/>
              <a:ext cx="153097" cy="197333"/>
            </a:xfrm>
            <a:custGeom>
              <a:avLst/>
              <a:gdLst/>
              <a:ahLst/>
              <a:cxnLst/>
              <a:rect l="l" t="t" r="r" b="b"/>
              <a:pathLst>
                <a:path w="3416" h="4751" extrusionOk="0">
                  <a:moveTo>
                    <a:pt x="2473" y="1"/>
                  </a:moveTo>
                  <a:lnTo>
                    <a:pt x="0" y="4751"/>
                  </a:lnTo>
                  <a:lnTo>
                    <a:pt x="981" y="475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8" name="Google Shape;748;p34"/>
            <p:cNvSpPr/>
            <p:nvPr/>
          </p:nvSpPr>
          <p:spPr>
            <a:xfrm>
              <a:off x="943295" y="3358012"/>
              <a:ext cx="121411" cy="197333"/>
            </a:xfrm>
            <a:custGeom>
              <a:avLst/>
              <a:gdLst/>
              <a:ahLst/>
              <a:cxnLst/>
              <a:rect l="l" t="t" r="r" b="b"/>
              <a:pathLst>
                <a:path w="2709" h="4751" extrusionOk="0">
                  <a:moveTo>
                    <a:pt x="2473" y="1"/>
                  </a:moveTo>
                  <a:lnTo>
                    <a:pt x="0" y="4751"/>
                  </a:lnTo>
                  <a:lnTo>
                    <a:pt x="236" y="4751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9" name="Google Shape;749;p34"/>
            <p:cNvSpPr/>
            <p:nvPr/>
          </p:nvSpPr>
          <p:spPr>
            <a:xfrm>
              <a:off x="828930" y="3351243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118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0" name="Google Shape;750;p34"/>
            <p:cNvSpPr/>
            <p:nvPr/>
          </p:nvSpPr>
          <p:spPr>
            <a:xfrm>
              <a:off x="828930" y="3534190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118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FF9F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1" name="Google Shape;751;p34"/>
            <p:cNvSpPr/>
            <p:nvPr/>
          </p:nvSpPr>
          <p:spPr>
            <a:xfrm>
              <a:off x="1562598" y="360984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2" name="Google Shape;752;p34"/>
            <p:cNvSpPr/>
            <p:nvPr/>
          </p:nvSpPr>
          <p:spPr>
            <a:xfrm>
              <a:off x="1585457" y="3591998"/>
              <a:ext cx="153141" cy="197324"/>
            </a:xfrm>
            <a:custGeom>
              <a:avLst/>
              <a:gdLst/>
              <a:ahLst/>
              <a:cxnLst/>
              <a:rect l="l" t="t" r="r" b="b"/>
              <a:pathLst>
                <a:path w="3417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82" y="4790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3" name="Google Shape;753;p34"/>
            <p:cNvSpPr/>
            <p:nvPr/>
          </p:nvSpPr>
          <p:spPr>
            <a:xfrm>
              <a:off x="1643543" y="3591998"/>
              <a:ext cx="119663" cy="197324"/>
            </a:xfrm>
            <a:custGeom>
              <a:avLst/>
              <a:gdLst/>
              <a:ahLst/>
              <a:cxnLst/>
              <a:rect l="l" t="t" r="r" b="b"/>
              <a:pathLst>
                <a:path w="2670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4" name="Google Shape;754;p34"/>
            <p:cNvSpPr/>
            <p:nvPr/>
          </p:nvSpPr>
          <p:spPr>
            <a:xfrm>
              <a:off x="1527416" y="3585237"/>
              <a:ext cx="304400" cy="24650"/>
            </a:xfrm>
            <a:custGeom>
              <a:avLst/>
              <a:gdLst/>
              <a:ahLst/>
              <a:cxnLst/>
              <a:rect l="l" t="t" r="r" b="b"/>
              <a:pathLst>
                <a:path w="6792" h="550" extrusionOk="0">
                  <a:moveTo>
                    <a:pt x="118" y="0"/>
                  </a:moveTo>
                  <a:cubicBezTo>
                    <a:pt x="79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0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0"/>
                    <a:pt x="6792" y="471"/>
                  </a:cubicBezTo>
                  <a:lnTo>
                    <a:pt x="6792" y="79"/>
                  </a:lnTo>
                  <a:cubicBezTo>
                    <a:pt x="6792" y="39"/>
                    <a:pt x="6752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5" name="Google Shape;755;p34"/>
            <p:cNvSpPr/>
            <p:nvPr/>
          </p:nvSpPr>
          <p:spPr>
            <a:xfrm>
              <a:off x="1527416" y="3766436"/>
              <a:ext cx="304400" cy="24694"/>
            </a:xfrm>
            <a:custGeom>
              <a:avLst/>
              <a:gdLst/>
              <a:ahLst/>
              <a:cxnLst/>
              <a:rect l="l" t="t" r="r" b="b"/>
              <a:pathLst>
                <a:path w="6792" h="551" extrusionOk="0">
                  <a:moveTo>
                    <a:pt x="118" y="1"/>
                  </a:moveTo>
                  <a:cubicBezTo>
                    <a:pt x="79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79" y="550"/>
                    <a:pt x="118" y="550"/>
                  </a:cubicBezTo>
                  <a:lnTo>
                    <a:pt x="6674" y="550"/>
                  </a:lnTo>
                  <a:cubicBezTo>
                    <a:pt x="6752" y="550"/>
                    <a:pt x="6792" y="511"/>
                    <a:pt x="6792" y="472"/>
                  </a:cubicBezTo>
                  <a:lnTo>
                    <a:pt x="6792" y="79"/>
                  </a:lnTo>
                  <a:cubicBezTo>
                    <a:pt x="6792" y="40"/>
                    <a:pt x="6752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6" name="Google Shape;756;p34"/>
            <p:cNvSpPr/>
            <p:nvPr/>
          </p:nvSpPr>
          <p:spPr>
            <a:xfrm>
              <a:off x="1212481" y="3609842"/>
              <a:ext cx="235785" cy="156637"/>
            </a:xfrm>
            <a:custGeom>
              <a:avLst/>
              <a:gdLst/>
              <a:ahLst/>
              <a:cxnLst/>
              <a:rect l="l" t="t" r="r" b="b"/>
              <a:pathLst>
                <a:path w="5261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61" y="3495"/>
                  </a:lnTo>
                  <a:lnTo>
                    <a:pt x="5261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7" name="Google Shape;757;p34"/>
            <p:cNvSpPr/>
            <p:nvPr/>
          </p:nvSpPr>
          <p:spPr>
            <a:xfrm>
              <a:off x="1237126" y="3591998"/>
              <a:ext cx="153097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942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8" name="Google Shape;758;p34"/>
            <p:cNvSpPr/>
            <p:nvPr/>
          </p:nvSpPr>
          <p:spPr>
            <a:xfrm>
              <a:off x="1293419" y="3591998"/>
              <a:ext cx="121411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9" name="Google Shape;759;p34"/>
            <p:cNvSpPr/>
            <p:nvPr/>
          </p:nvSpPr>
          <p:spPr>
            <a:xfrm>
              <a:off x="1179047" y="358523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0" name="Google Shape;760;p34"/>
            <p:cNvSpPr/>
            <p:nvPr/>
          </p:nvSpPr>
          <p:spPr>
            <a:xfrm>
              <a:off x="1179047" y="376643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1" name="Google Shape;761;p34"/>
            <p:cNvSpPr/>
            <p:nvPr/>
          </p:nvSpPr>
          <p:spPr>
            <a:xfrm>
              <a:off x="864112" y="360984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1" y="1"/>
                  </a:moveTo>
                  <a:lnTo>
                    <a:pt x="1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2" name="Google Shape;762;p34"/>
            <p:cNvSpPr/>
            <p:nvPr/>
          </p:nvSpPr>
          <p:spPr>
            <a:xfrm>
              <a:off x="887002" y="3591998"/>
              <a:ext cx="153097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981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3" name="Google Shape;763;p34"/>
            <p:cNvSpPr/>
            <p:nvPr/>
          </p:nvSpPr>
          <p:spPr>
            <a:xfrm>
              <a:off x="943295" y="3591998"/>
              <a:ext cx="121411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4" name="Google Shape;764;p34"/>
            <p:cNvSpPr/>
            <p:nvPr/>
          </p:nvSpPr>
          <p:spPr>
            <a:xfrm>
              <a:off x="828930" y="358523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118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5" name="Google Shape;765;p34"/>
            <p:cNvSpPr/>
            <p:nvPr/>
          </p:nvSpPr>
          <p:spPr>
            <a:xfrm>
              <a:off x="828930" y="376643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118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118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6" name="Google Shape;766;p34"/>
            <p:cNvSpPr/>
            <p:nvPr/>
          </p:nvSpPr>
          <p:spPr>
            <a:xfrm>
              <a:off x="2829330" y="3076779"/>
              <a:ext cx="1122544" cy="767096"/>
            </a:xfrm>
            <a:custGeom>
              <a:avLst/>
              <a:gdLst/>
              <a:ahLst/>
              <a:cxnLst/>
              <a:rect l="l" t="t" r="r" b="b"/>
              <a:pathLst>
                <a:path w="25047" h="17116" extrusionOk="0">
                  <a:moveTo>
                    <a:pt x="1" y="0"/>
                  </a:moveTo>
                  <a:lnTo>
                    <a:pt x="1" y="17116"/>
                  </a:lnTo>
                  <a:lnTo>
                    <a:pt x="25046" y="17116"/>
                  </a:lnTo>
                  <a:lnTo>
                    <a:pt x="25046" y="0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7" name="Google Shape;767;p34"/>
            <p:cNvSpPr/>
            <p:nvPr/>
          </p:nvSpPr>
          <p:spPr>
            <a:xfrm>
              <a:off x="2767750" y="3015199"/>
              <a:ext cx="1243955" cy="890255"/>
            </a:xfrm>
            <a:custGeom>
              <a:avLst/>
              <a:gdLst/>
              <a:ahLst/>
              <a:cxnLst/>
              <a:rect l="l" t="t" r="r" b="b"/>
              <a:pathLst>
                <a:path w="27756" h="19864" extrusionOk="0">
                  <a:moveTo>
                    <a:pt x="25046" y="2748"/>
                  </a:moveTo>
                  <a:lnTo>
                    <a:pt x="25046" y="17116"/>
                  </a:lnTo>
                  <a:lnTo>
                    <a:pt x="2749" y="17116"/>
                  </a:lnTo>
                  <a:lnTo>
                    <a:pt x="2749" y="2748"/>
                  </a:lnTo>
                  <a:close/>
                  <a:moveTo>
                    <a:pt x="1" y="0"/>
                  </a:moveTo>
                  <a:lnTo>
                    <a:pt x="1" y="19864"/>
                  </a:lnTo>
                  <a:lnTo>
                    <a:pt x="27755" y="19864"/>
                  </a:lnTo>
                  <a:lnTo>
                    <a:pt x="27755" y="0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8" name="Google Shape;768;p34"/>
            <p:cNvSpPr/>
            <p:nvPr/>
          </p:nvSpPr>
          <p:spPr>
            <a:xfrm>
              <a:off x="3622830" y="314360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9" name="Google Shape;769;p34"/>
            <p:cNvSpPr/>
            <p:nvPr/>
          </p:nvSpPr>
          <p:spPr>
            <a:xfrm>
              <a:off x="3645693" y="3125772"/>
              <a:ext cx="153141" cy="197324"/>
            </a:xfrm>
            <a:custGeom>
              <a:avLst/>
              <a:gdLst/>
              <a:ahLst/>
              <a:cxnLst/>
              <a:rect l="l" t="t" r="r" b="b"/>
              <a:pathLst>
                <a:path w="3417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43" y="4790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0" name="Google Shape;770;p34"/>
            <p:cNvSpPr/>
            <p:nvPr/>
          </p:nvSpPr>
          <p:spPr>
            <a:xfrm>
              <a:off x="3701985" y="3125772"/>
              <a:ext cx="121455" cy="197324"/>
            </a:xfrm>
            <a:custGeom>
              <a:avLst/>
              <a:gdLst/>
              <a:ahLst/>
              <a:cxnLst/>
              <a:rect l="l" t="t" r="r" b="b"/>
              <a:pathLst>
                <a:path w="2710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237" y="4790"/>
                  </a:lnTo>
                  <a:lnTo>
                    <a:pt x="271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1" name="Google Shape;771;p34"/>
            <p:cNvSpPr/>
            <p:nvPr/>
          </p:nvSpPr>
          <p:spPr>
            <a:xfrm>
              <a:off x="3587648" y="311899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1"/>
                    <a:pt x="6752" y="471"/>
                  </a:cubicBezTo>
                  <a:lnTo>
                    <a:pt x="6752" y="79"/>
                  </a:lnTo>
                  <a:cubicBezTo>
                    <a:pt x="6752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2" name="Google Shape;772;p34"/>
            <p:cNvSpPr/>
            <p:nvPr/>
          </p:nvSpPr>
          <p:spPr>
            <a:xfrm>
              <a:off x="3587648" y="330019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1"/>
                    <a:pt x="6752" y="472"/>
                  </a:cubicBezTo>
                  <a:lnTo>
                    <a:pt x="6752" y="79"/>
                  </a:lnTo>
                  <a:cubicBezTo>
                    <a:pt x="6752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3" name="Google Shape;773;p34"/>
            <p:cNvSpPr/>
            <p:nvPr/>
          </p:nvSpPr>
          <p:spPr>
            <a:xfrm>
              <a:off x="3272713" y="314360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4" name="Google Shape;774;p34"/>
            <p:cNvSpPr/>
            <p:nvPr/>
          </p:nvSpPr>
          <p:spPr>
            <a:xfrm>
              <a:off x="3295569" y="3125772"/>
              <a:ext cx="154889" cy="197324"/>
            </a:xfrm>
            <a:custGeom>
              <a:avLst/>
              <a:gdLst/>
              <a:ahLst/>
              <a:cxnLst/>
              <a:rect l="l" t="t" r="r" b="b"/>
              <a:pathLst>
                <a:path w="3456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82" y="4790"/>
                  </a:lnTo>
                  <a:lnTo>
                    <a:pt x="345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5" name="Google Shape;775;p34"/>
            <p:cNvSpPr/>
            <p:nvPr/>
          </p:nvSpPr>
          <p:spPr>
            <a:xfrm>
              <a:off x="3353654" y="3125772"/>
              <a:ext cx="119663" cy="197324"/>
            </a:xfrm>
            <a:custGeom>
              <a:avLst/>
              <a:gdLst/>
              <a:ahLst/>
              <a:cxnLst/>
              <a:rect l="l" t="t" r="r" b="b"/>
              <a:pathLst>
                <a:path w="2670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6" name="Google Shape;776;p34"/>
            <p:cNvSpPr/>
            <p:nvPr/>
          </p:nvSpPr>
          <p:spPr>
            <a:xfrm>
              <a:off x="3239279" y="311899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1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35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7" name="Google Shape;777;p34"/>
            <p:cNvSpPr/>
            <p:nvPr/>
          </p:nvSpPr>
          <p:spPr>
            <a:xfrm>
              <a:off x="3239279" y="330019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35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8" name="Google Shape;778;p34"/>
            <p:cNvSpPr/>
            <p:nvPr/>
          </p:nvSpPr>
          <p:spPr>
            <a:xfrm>
              <a:off x="2924344" y="314360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1" y="1"/>
                  </a:moveTo>
                  <a:lnTo>
                    <a:pt x="1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9" name="Google Shape;779;p34"/>
            <p:cNvSpPr/>
            <p:nvPr/>
          </p:nvSpPr>
          <p:spPr>
            <a:xfrm>
              <a:off x="2947237" y="3125771"/>
              <a:ext cx="153105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942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0" name="Google Shape;780;p34"/>
            <p:cNvSpPr/>
            <p:nvPr/>
          </p:nvSpPr>
          <p:spPr>
            <a:xfrm>
              <a:off x="3003532" y="3125771"/>
              <a:ext cx="121417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1" name="Google Shape;781;p34"/>
            <p:cNvSpPr/>
            <p:nvPr/>
          </p:nvSpPr>
          <p:spPr>
            <a:xfrm>
              <a:off x="2889162" y="311899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2" name="Google Shape;782;p34"/>
            <p:cNvSpPr/>
            <p:nvPr/>
          </p:nvSpPr>
          <p:spPr>
            <a:xfrm>
              <a:off x="2889162" y="330019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3" name="Google Shape;783;p34"/>
            <p:cNvSpPr/>
            <p:nvPr/>
          </p:nvSpPr>
          <p:spPr>
            <a:xfrm>
              <a:off x="3622830" y="3375848"/>
              <a:ext cx="234037" cy="158385"/>
            </a:xfrm>
            <a:custGeom>
              <a:avLst/>
              <a:gdLst/>
              <a:ahLst/>
              <a:cxnLst/>
              <a:rect l="l" t="t" r="r" b="b"/>
              <a:pathLst>
                <a:path w="5222" h="3534" extrusionOk="0">
                  <a:moveTo>
                    <a:pt x="0" y="1"/>
                  </a:moveTo>
                  <a:lnTo>
                    <a:pt x="0" y="3534"/>
                  </a:lnTo>
                  <a:lnTo>
                    <a:pt x="5222" y="3534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4" name="Google Shape;784;p34"/>
            <p:cNvSpPr/>
            <p:nvPr/>
          </p:nvSpPr>
          <p:spPr>
            <a:xfrm>
              <a:off x="3645692" y="3358012"/>
              <a:ext cx="153141" cy="197333"/>
            </a:xfrm>
            <a:custGeom>
              <a:avLst/>
              <a:gdLst/>
              <a:ahLst/>
              <a:cxnLst/>
              <a:rect l="l" t="t" r="r" b="b"/>
              <a:pathLst>
                <a:path w="3417" h="4751" extrusionOk="0">
                  <a:moveTo>
                    <a:pt x="2474" y="1"/>
                  </a:moveTo>
                  <a:lnTo>
                    <a:pt x="1" y="4751"/>
                  </a:lnTo>
                  <a:lnTo>
                    <a:pt x="943" y="4751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5" name="Google Shape;785;p34"/>
            <p:cNvSpPr/>
            <p:nvPr/>
          </p:nvSpPr>
          <p:spPr>
            <a:xfrm>
              <a:off x="3701985" y="3358012"/>
              <a:ext cx="121455" cy="197333"/>
            </a:xfrm>
            <a:custGeom>
              <a:avLst/>
              <a:gdLst/>
              <a:ahLst/>
              <a:cxnLst/>
              <a:rect l="l" t="t" r="r" b="b"/>
              <a:pathLst>
                <a:path w="2710" h="4751" extrusionOk="0">
                  <a:moveTo>
                    <a:pt x="2474" y="1"/>
                  </a:moveTo>
                  <a:lnTo>
                    <a:pt x="1" y="4751"/>
                  </a:lnTo>
                  <a:lnTo>
                    <a:pt x="237" y="4751"/>
                  </a:lnTo>
                  <a:lnTo>
                    <a:pt x="271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6" name="Google Shape;786;p34"/>
            <p:cNvSpPr/>
            <p:nvPr/>
          </p:nvSpPr>
          <p:spPr>
            <a:xfrm>
              <a:off x="3587648" y="3351243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0"/>
                    <a:pt x="6752" y="471"/>
                  </a:cubicBezTo>
                  <a:lnTo>
                    <a:pt x="6752" y="79"/>
                  </a:lnTo>
                  <a:cubicBezTo>
                    <a:pt x="6752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7" name="Google Shape;787;p34"/>
            <p:cNvSpPr/>
            <p:nvPr/>
          </p:nvSpPr>
          <p:spPr>
            <a:xfrm>
              <a:off x="3587648" y="3534190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1"/>
                    <a:pt x="6752" y="472"/>
                  </a:cubicBezTo>
                  <a:lnTo>
                    <a:pt x="6752" y="79"/>
                  </a:lnTo>
                  <a:cubicBezTo>
                    <a:pt x="6752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8" name="Google Shape;788;p34"/>
            <p:cNvSpPr/>
            <p:nvPr/>
          </p:nvSpPr>
          <p:spPr>
            <a:xfrm>
              <a:off x="3272713" y="3375848"/>
              <a:ext cx="234037" cy="158385"/>
            </a:xfrm>
            <a:custGeom>
              <a:avLst/>
              <a:gdLst/>
              <a:ahLst/>
              <a:cxnLst/>
              <a:rect l="l" t="t" r="r" b="b"/>
              <a:pathLst>
                <a:path w="5222" h="3534" extrusionOk="0">
                  <a:moveTo>
                    <a:pt x="0" y="1"/>
                  </a:moveTo>
                  <a:lnTo>
                    <a:pt x="0" y="3534"/>
                  </a:lnTo>
                  <a:lnTo>
                    <a:pt x="5222" y="3534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9" name="Google Shape;789;p34"/>
            <p:cNvSpPr/>
            <p:nvPr/>
          </p:nvSpPr>
          <p:spPr>
            <a:xfrm>
              <a:off x="3295568" y="3358012"/>
              <a:ext cx="154889" cy="197333"/>
            </a:xfrm>
            <a:custGeom>
              <a:avLst/>
              <a:gdLst/>
              <a:ahLst/>
              <a:cxnLst/>
              <a:rect l="l" t="t" r="r" b="b"/>
              <a:pathLst>
                <a:path w="3456" h="4751" extrusionOk="0">
                  <a:moveTo>
                    <a:pt x="2474" y="1"/>
                  </a:moveTo>
                  <a:lnTo>
                    <a:pt x="1" y="4751"/>
                  </a:lnTo>
                  <a:lnTo>
                    <a:pt x="982" y="4751"/>
                  </a:lnTo>
                  <a:lnTo>
                    <a:pt x="345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0" name="Google Shape;790;p34"/>
            <p:cNvSpPr/>
            <p:nvPr/>
          </p:nvSpPr>
          <p:spPr>
            <a:xfrm>
              <a:off x="3353654" y="3358012"/>
              <a:ext cx="119663" cy="197333"/>
            </a:xfrm>
            <a:custGeom>
              <a:avLst/>
              <a:gdLst/>
              <a:ahLst/>
              <a:cxnLst/>
              <a:rect l="l" t="t" r="r" b="b"/>
              <a:pathLst>
                <a:path w="2670" h="4751" extrusionOk="0">
                  <a:moveTo>
                    <a:pt x="2434" y="1"/>
                  </a:moveTo>
                  <a:lnTo>
                    <a:pt x="0" y="4751"/>
                  </a:lnTo>
                  <a:lnTo>
                    <a:pt x="236" y="4751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1" name="Google Shape;791;p34"/>
            <p:cNvSpPr/>
            <p:nvPr/>
          </p:nvSpPr>
          <p:spPr>
            <a:xfrm>
              <a:off x="3239279" y="3351243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35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2" name="Google Shape;792;p34"/>
            <p:cNvSpPr/>
            <p:nvPr/>
          </p:nvSpPr>
          <p:spPr>
            <a:xfrm>
              <a:off x="3239279" y="3534190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35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3" name="Google Shape;793;p34"/>
            <p:cNvSpPr/>
            <p:nvPr/>
          </p:nvSpPr>
          <p:spPr>
            <a:xfrm>
              <a:off x="2924344" y="3375848"/>
              <a:ext cx="234037" cy="158385"/>
            </a:xfrm>
            <a:custGeom>
              <a:avLst/>
              <a:gdLst/>
              <a:ahLst/>
              <a:cxnLst/>
              <a:rect l="l" t="t" r="r" b="b"/>
              <a:pathLst>
                <a:path w="5222" h="3534" extrusionOk="0">
                  <a:moveTo>
                    <a:pt x="1" y="1"/>
                  </a:moveTo>
                  <a:lnTo>
                    <a:pt x="1" y="3534"/>
                  </a:lnTo>
                  <a:lnTo>
                    <a:pt x="5222" y="3534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4" name="Google Shape;794;p34"/>
            <p:cNvSpPr/>
            <p:nvPr/>
          </p:nvSpPr>
          <p:spPr>
            <a:xfrm>
              <a:off x="2947237" y="3358012"/>
              <a:ext cx="153097" cy="197333"/>
            </a:xfrm>
            <a:custGeom>
              <a:avLst/>
              <a:gdLst/>
              <a:ahLst/>
              <a:cxnLst/>
              <a:rect l="l" t="t" r="r" b="b"/>
              <a:pathLst>
                <a:path w="3416" h="4751" extrusionOk="0">
                  <a:moveTo>
                    <a:pt x="2434" y="1"/>
                  </a:moveTo>
                  <a:lnTo>
                    <a:pt x="0" y="4751"/>
                  </a:lnTo>
                  <a:lnTo>
                    <a:pt x="942" y="475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5" name="Google Shape;795;p34"/>
            <p:cNvSpPr/>
            <p:nvPr/>
          </p:nvSpPr>
          <p:spPr>
            <a:xfrm>
              <a:off x="3003530" y="3358012"/>
              <a:ext cx="121411" cy="197333"/>
            </a:xfrm>
            <a:custGeom>
              <a:avLst/>
              <a:gdLst/>
              <a:ahLst/>
              <a:cxnLst/>
              <a:rect l="l" t="t" r="r" b="b"/>
              <a:pathLst>
                <a:path w="2709" h="4751" extrusionOk="0">
                  <a:moveTo>
                    <a:pt x="2473" y="1"/>
                  </a:moveTo>
                  <a:lnTo>
                    <a:pt x="0" y="4751"/>
                  </a:lnTo>
                  <a:lnTo>
                    <a:pt x="236" y="4751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6" name="Google Shape;796;p34"/>
            <p:cNvSpPr/>
            <p:nvPr/>
          </p:nvSpPr>
          <p:spPr>
            <a:xfrm>
              <a:off x="2889162" y="3351243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7" name="Google Shape;797;p34"/>
            <p:cNvSpPr/>
            <p:nvPr/>
          </p:nvSpPr>
          <p:spPr>
            <a:xfrm>
              <a:off x="2889162" y="3534190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8" name="Google Shape;798;p34"/>
            <p:cNvSpPr/>
            <p:nvPr/>
          </p:nvSpPr>
          <p:spPr>
            <a:xfrm>
              <a:off x="3622830" y="360984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9" name="Google Shape;799;p34"/>
            <p:cNvSpPr/>
            <p:nvPr/>
          </p:nvSpPr>
          <p:spPr>
            <a:xfrm>
              <a:off x="3645692" y="3591998"/>
              <a:ext cx="153141" cy="197324"/>
            </a:xfrm>
            <a:custGeom>
              <a:avLst/>
              <a:gdLst/>
              <a:ahLst/>
              <a:cxnLst/>
              <a:rect l="l" t="t" r="r" b="b"/>
              <a:pathLst>
                <a:path w="3417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43" y="4790"/>
                  </a:lnTo>
                  <a:lnTo>
                    <a:pt x="3416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0" name="Google Shape;800;p34"/>
            <p:cNvSpPr/>
            <p:nvPr/>
          </p:nvSpPr>
          <p:spPr>
            <a:xfrm>
              <a:off x="3701985" y="3591998"/>
              <a:ext cx="121455" cy="197324"/>
            </a:xfrm>
            <a:custGeom>
              <a:avLst/>
              <a:gdLst/>
              <a:ahLst/>
              <a:cxnLst/>
              <a:rect l="l" t="t" r="r" b="b"/>
              <a:pathLst>
                <a:path w="2710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237" y="4790"/>
                  </a:lnTo>
                  <a:lnTo>
                    <a:pt x="271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1" name="Google Shape;801;p34"/>
            <p:cNvSpPr/>
            <p:nvPr/>
          </p:nvSpPr>
          <p:spPr>
            <a:xfrm>
              <a:off x="3587648" y="358523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0" y="39"/>
                    <a:pt x="0" y="79"/>
                  </a:cubicBezTo>
                  <a:lnTo>
                    <a:pt x="0" y="471"/>
                  </a:lnTo>
                  <a:cubicBezTo>
                    <a:pt x="0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0"/>
                    <a:pt x="6752" y="471"/>
                  </a:cubicBezTo>
                  <a:lnTo>
                    <a:pt x="6752" y="79"/>
                  </a:lnTo>
                  <a:cubicBezTo>
                    <a:pt x="6752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2" name="Google Shape;802;p34"/>
            <p:cNvSpPr/>
            <p:nvPr/>
          </p:nvSpPr>
          <p:spPr>
            <a:xfrm>
              <a:off x="3587648" y="376643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0" y="40"/>
                    <a:pt x="0" y="79"/>
                  </a:cubicBezTo>
                  <a:lnTo>
                    <a:pt x="0" y="472"/>
                  </a:lnTo>
                  <a:cubicBezTo>
                    <a:pt x="0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2" y="511"/>
                    <a:pt x="6752" y="472"/>
                  </a:cubicBezTo>
                  <a:lnTo>
                    <a:pt x="6752" y="79"/>
                  </a:lnTo>
                  <a:cubicBezTo>
                    <a:pt x="6752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3" name="Google Shape;803;p34"/>
            <p:cNvSpPr/>
            <p:nvPr/>
          </p:nvSpPr>
          <p:spPr>
            <a:xfrm>
              <a:off x="3272713" y="360984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0" y="1"/>
                  </a:moveTo>
                  <a:lnTo>
                    <a:pt x="0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4" name="Google Shape;804;p34"/>
            <p:cNvSpPr/>
            <p:nvPr/>
          </p:nvSpPr>
          <p:spPr>
            <a:xfrm>
              <a:off x="3295568" y="3591998"/>
              <a:ext cx="154889" cy="197324"/>
            </a:xfrm>
            <a:custGeom>
              <a:avLst/>
              <a:gdLst/>
              <a:ahLst/>
              <a:cxnLst/>
              <a:rect l="l" t="t" r="r" b="b"/>
              <a:pathLst>
                <a:path w="3456" h="4790" extrusionOk="0">
                  <a:moveTo>
                    <a:pt x="2474" y="1"/>
                  </a:moveTo>
                  <a:lnTo>
                    <a:pt x="1" y="4790"/>
                  </a:lnTo>
                  <a:lnTo>
                    <a:pt x="982" y="4790"/>
                  </a:lnTo>
                  <a:lnTo>
                    <a:pt x="345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5" name="Google Shape;805;p34"/>
            <p:cNvSpPr/>
            <p:nvPr/>
          </p:nvSpPr>
          <p:spPr>
            <a:xfrm>
              <a:off x="3353654" y="3591998"/>
              <a:ext cx="119663" cy="197324"/>
            </a:xfrm>
            <a:custGeom>
              <a:avLst/>
              <a:gdLst/>
              <a:ahLst/>
              <a:cxnLst/>
              <a:rect l="l" t="t" r="r" b="b"/>
              <a:pathLst>
                <a:path w="2670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670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6" name="Google Shape;806;p34"/>
            <p:cNvSpPr/>
            <p:nvPr/>
          </p:nvSpPr>
          <p:spPr>
            <a:xfrm>
              <a:off x="3239279" y="358523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35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7" name="Google Shape;807;p34"/>
            <p:cNvSpPr/>
            <p:nvPr/>
          </p:nvSpPr>
          <p:spPr>
            <a:xfrm>
              <a:off x="3239279" y="376643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35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35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8" name="Google Shape;808;p34"/>
            <p:cNvSpPr/>
            <p:nvPr/>
          </p:nvSpPr>
          <p:spPr>
            <a:xfrm>
              <a:off x="2924344" y="3609842"/>
              <a:ext cx="234037" cy="156637"/>
            </a:xfrm>
            <a:custGeom>
              <a:avLst/>
              <a:gdLst/>
              <a:ahLst/>
              <a:cxnLst/>
              <a:rect l="l" t="t" r="r" b="b"/>
              <a:pathLst>
                <a:path w="5222" h="3495" extrusionOk="0">
                  <a:moveTo>
                    <a:pt x="1" y="1"/>
                  </a:moveTo>
                  <a:lnTo>
                    <a:pt x="1" y="3495"/>
                  </a:lnTo>
                  <a:lnTo>
                    <a:pt x="5222" y="3495"/>
                  </a:lnTo>
                  <a:lnTo>
                    <a:pt x="5222" y="1"/>
                  </a:lnTo>
                  <a:close/>
                </a:path>
              </a:pathLst>
            </a:custGeom>
            <a:solidFill>
              <a:srgbClr val="C8F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9" name="Google Shape;809;p34"/>
            <p:cNvSpPr/>
            <p:nvPr/>
          </p:nvSpPr>
          <p:spPr>
            <a:xfrm>
              <a:off x="2947237" y="3591998"/>
              <a:ext cx="153097" cy="197324"/>
            </a:xfrm>
            <a:custGeom>
              <a:avLst/>
              <a:gdLst/>
              <a:ahLst/>
              <a:cxnLst/>
              <a:rect l="l" t="t" r="r" b="b"/>
              <a:pathLst>
                <a:path w="3416" h="4790" extrusionOk="0">
                  <a:moveTo>
                    <a:pt x="2434" y="1"/>
                  </a:moveTo>
                  <a:lnTo>
                    <a:pt x="0" y="4790"/>
                  </a:lnTo>
                  <a:lnTo>
                    <a:pt x="942" y="4790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0" name="Google Shape;810;p34"/>
            <p:cNvSpPr/>
            <p:nvPr/>
          </p:nvSpPr>
          <p:spPr>
            <a:xfrm>
              <a:off x="3003530" y="3591998"/>
              <a:ext cx="121411" cy="197324"/>
            </a:xfrm>
            <a:custGeom>
              <a:avLst/>
              <a:gdLst/>
              <a:ahLst/>
              <a:cxnLst/>
              <a:rect l="l" t="t" r="r" b="b"/>
              <a:pathLst>
                <a:path w="2709" h="4790" extrusionOk="0">
                  <a:moveTo>
                    <a:pt x="2473" y="1"/>
                  </a:moveTo>
                  <a:lnTo>
                    <a:pt x="0" y="4790"/>
                  </a:lnTo>
                  <a:lnTo>
                    <a:pt x="236" y="4790"/>
                  </a:lnTo>
                  <a:lnTo>
                    <a:pt x="2709" y="1"/>
                  </a:lnTo>
                  <a:close/>
                </a:path>
              </a:pathLst>
            </a:custGeom>
            <a:solidFill>
              <a:srgbClr val="ED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1" name="Google Shape;811;p34"/>
            <p:cNvSpPr/>
            <p:nvPr/>
          </p:nvSpPr>
          <p:spPr>
            <a:xfrm>
              <a:off x="2889162" y="3585237"/>
              <a:ext cx="302653" cy="24650"/>
            </a:xfrm>
            <a:custGeom>
              <a:avLst/>
              <a:gdLst/>
              <a:ahLst/>
              <a:cxnLst/>
              <a:rect l="l" t="t" r="r" b="b"/>
              <a:pathLst>
                <a:path w="6753" h="550" extrusionOk="0">
                  <a:moveTo>
                    <a:pt x="79" y="0"/>
                  </a:moveTo>
                  <a:cubicBezTo>
                    <a:pt x="40" y="0"/>
                    <a:pt x="1" y="39"/>
                    <a:pt x="1" y="79"/>
                  </a:cubicBezTo>
                  <a:lnTo>
                    <a:pt x="1" y="471"/>
                  </a:lnTo>
                  <a:cubicBezTo>
                    <a:pt x="1" y="510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0"/>
                    <a:pt x="6753" y="471"/>
                  </a:cubicBezTo>
                  <a:lnTo>
                    <a:pt x="6753" y="79"/>
                  </a:lnTo>
                  <a:cubicBezTo>
                    <a:pt x="6753" y="39"/>
                    <a:pt x="6713" y="0"/>
                    <a:pt x="6674" y="0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2" name="Google Shape;812;p34"/>
            <p:cNvSpPr/>
            <p:nvPr/>
          </p:nvSpPr>
          <p:spPr>
            <a:xfrm>
              <a:off x="2889162" y="3766436"/>
              <a:ext cx="302653" cy="24694"/>
            </a:xfrm>
            <a:custGeom>
              <a:avLst/>
              <a:gdLst/>
              <a:ahLst/>
              <a:cxnLst/>
              <a:rect l="l" t="t" r="r" b="b"/>
              <a:pathLst>
                <a:path w="6753" h="551" extrusionOk="0">
                  <a:moveTo>
                    <a:pt x="79" y="1"/>
                  </a:moveTo>
                  <a:cubicBezTo>
                    <a:pt x="40" y="1"/>
                    <a:pt x="1" y="40"/>
                    <a:pt x="1" y="79"/>
                  </a:cubicBezTo>
                  <a:lnTo>
                    <a:pt x="1" y="472"/>
                  </a:lnTo>
                  <a:cubicBezTo>
                    <a:pt x="1" y="511"/>
                    <a:pt x="40" y="550"/>
                    <a:pt x="79" y="550"/>
                  </a:cubicBezTo>
                  <a:lnTo>
                    <a:pt x="6674" y="550"/>
                  </a:lnTo>
                  <a:cubicBezTo>
                    <a:pt x="6713" y="550"/>
                    <a:pt x="6753" y="511"/>
                    <a:pt x="6753" y="472"/>
                  </a:cubicBezTo>
                  <a:lnTo>
                    <a:pt x="6753" y="79"/>
                  </a:lnTo>
                  <a:cubicBezTo>
                    <a:pt x="6753" y="40"/>
                    <a:pt x="6713" y="1"/>
                    <a:pt x="6674" y="1"/>
                  </a:cubicBezTo>
                  <a:close/>
                </a:path>
              </a:pathLst>
            </a:custGeom>
            <a:solidFill>
              <a:srgbClr val="E69E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3" name="Google Shape;813;p34"/>
            <p:cNvSpPr/>
            <p:nvPr/>
          </p:nvSpPr>
          <p:spPr>
            <a:xfrm>
              <a:off x="2016514" y="2204086"/>
              <a:ext cx="686201" cy="1636287"/>
            </a:xfrm>
            <a:custGeom>
              <a:avLst/>
              <a:gdLst/>
              <a:ahLst/>
              <a:cxnLst/>
              <a:rect l="l" t="t" r="r" b="b"/>
              <a:pathLst>
                <a:path w="15311" h="36510" extrusionOk="0">
                  <a:moveTo>
                    <a:pt x="7656" y="1"/>
                  </a:moveTo>
                  <a:lnTo>
                    <a:pt x="1" y="13230"/>
                  </a:lnTo>
                  <a:lnTo>
                    <a:pt x="1" y="36509"/>
                  </a:lnTo>
                  <a:lnTo>
                    <a:pt x="15310" y="36509"/>
                  </a:lnTo>
                  <a:lnTo>
                    <a:pt x="15310" y="13230"/>
                  </a:lnTo>
                  <a:lnTo>
                    <a:pt x="7656" y="1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4" name="Google Shape;814;p34"/>
            <p:cNvSpPr/>
            <p:nvPr/>
          </p:nvSpPr>
          <p:spPr>
            <a:xfrm>
              <a:off x="1953186" y="2073935"/>
              <a:ext cx="814603" cy="1829764"/>
            </a:xfrm>
            <a:custGeom>
              <a:avLst/>
              <a:gdLst/>
              <a:ahLst/>
              <a:cxnLst/>
              <a:rect l="l" t="t" r="r" b="b"/>
              <a:pathLst>
                <a:path w="18176" h="40827" extrusionOk="0">
                  <a:moveTo>
                    <a:pt x="9069" y="5771"/>
                  </a:moveTo>
                  <a:lnTo>
                    <a:pt x="11149" y="9304"/>
                  </a:lnTo>
                  <a:lnTo>
                    <a:pt x="15310" y="16527"/>
                  </a:lnTo>
                  <a:lnTo>
                    <a:pt x="15310" y="37961"/>
                  </a:lnTo>
                  <a:lnTo>
                    <a:pt x="2866" y="37961"/>
                  </a:lnTo>
                  <a:lnTo>
                    <a:pt x="2866" y="16527"/>
                  </a:lnTo>
                  <a:lnTo>
                    <a:pt x="7027" y="9304"/>
                  </a:lnTo>
                  <a:lnTo>
                    <a:pt x="9069" y="5771"/>
                  </a:lnTo>
                  <a:close/>
                  <a:moveTo>
                    <a:pt x="9069" y="0"/>
                  </a:moveTo>
                  <a:lnTo>
                    <a:pt x="4554" y="7851"/>
                  </a:lnTo>
                  <a:lnTo>
                    <a:pt x="0" y="15703"/>
                  </a:lnTo>
                  <a:lnTo>
                    <a:pt x="0" y="40827"/>
                  </a:lnTo>
                  <a:lnTo>
                    <a:pt x="18176" y="40827"/>
                  </a:lnTo>
                  <a:lnTo>
                    <a:pt x="18176" y="15742"/>
                  </a:lnTo>
                  <a:lnTo>
                    <a:pt x="13622" y="7891"/>
                  </a:lnTo>
                  <a:lnTo>
                    <a:pt x="9069" y="39"/>
                  </a:lnTo>
                  <a:lnTo>
                    <a:pt x="9069" y="0"/>
                  </a:lnTo>
                  <a:close/>
                </a:path>
              </a:pathLst>
            </a:custGeom>
            <a:solidFill>
              <a:srgbClr val="E15561"/>
            </a:solidFill>
            <a:ln w="9525" cap="flat" cmpd="sng">
              <a:solidFill>
                <a:srgbClr val="E1556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5" name="Google Shape;815;p34"/>
            <p:cNvSpPr/>
            <p:nvPr/>
          </p:nvSpPr>
          <p:spPr>
            <a:xfrm>
              <a:off x="1898643" y="2073935"/>
              <a:ext cx="923689" cy="800530"/>
            </a:xfrm>
            <a:custGeom>
              <a:avLst/>
              <a:gdLst/>
              <a:ahLst/>
              <a:cxnLst/>
              <a:rect l="l" t="t" r="r" b="b"/>
              <a:pathLst>
                <a:path w="20610" h="17862" fill="none" extrusionOk="0">
                  <a:moveTo>
                    <a:pt x="20610" y="17862"/>
                  </a:moveTo>
                  <a:lnTo>
                    <a:pt x="10286" y="0"/>
                  </a:lnTo>
                  <a:lnTo>
                    <a:pt x="0" y="17862"/>
                  </a:lnTo>
                </a:path>
              </a:pathLst>
            </a:custGeom>
            <a:noFill/>
            <a:ln w="25525" cap="rnd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6" name="Google Shape;816;p34"/>
            <p:cNvSpPr/>
            <p:nvPr/>
          </p:nvSpPr>
          <p:spPr>
            <a:xfrm>
              <a:off x="1852884" y="3015199"/>
              <a:ext cx="100346" cy="888507"/>
            </a:xfrm>
            <a:custGeom>
              <a:avLst/>
              <a:gdLst/>
              <a:ahLst/>
              <a:cxnLst/>
              <a:rect l="l" t="t" r="r" b="b"/>
              <a:pathLst>
                <a:path w="2239" h="19825" extrusionOk="0">
                  <a:moveTo>
                    <a:pt x="1" y="19825"/>
                  </a:moveTo>
                  <a:lnTo>
                    <a:pt x="1" y="0"/>
                  </a:lnTo>
                  <a:lnTo>
                    <a:pt x="2238" y="0"/>
                  </a:lnTo>
                  <a:lnTo>
                    <a:pt x="2238" y="19825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7" name="Google Shape;817;p34"/>
            <p:cNvSpPr/>
            <p:nvPr/>
          </p:nvSpPr>
          <p:spPr>
            <a:xfrm>
              <a:off x="2767750" y="3015199"/>
              <a:ext cx="98599" cy="888507"/>
            </a:xfrm>
            <a:custGeom>
              <a:avLst/>
              <a:gdLst/>
              <a:ahLst/>
              <a:cxnLst/>
              <a:rect l="l" t="t" r="r" b="b"/>
              <a:pathLst>
                <a:path w="2200" h="19825" extrusionOk="0">
                  <a:moveTo>
                    <a:pt x="2199" y="19825"/>
                  </a:moveTo>
                  <a:lnTo>
                    <a:pt x="2199" y="0"/>
                  </a:lnTo>
                  <a:lnTo>
                    <a:pt x="1" y="0"/>
                  </a:lnTo>
                  <a:lnTo>
                    <a:pt x="1" y="19825"/>
                  </a:ln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8" name="Google Shape;818;p34"/>
            <p:cNvSpPr/>
            <p:nvPr/>
          </p:nvSpPr>
          <p:spPr>
            <a:xfrm>
              <a:off x="2248760" y="2522562"/>
              <a:ext cx="221712" cy="221712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74" y="0"/>
                  </a:moveTo>
                  <a:cubicBezTo>
                    <a:pt x="1139" y="0"/>
                    <a:pt x="0" y="1100"/>
                    <a:pt x="0" y="2474"/>
                  </a:cubicBezTo>
                  <a:cubicBezTo>
                    <a:pt x="0" y="3847"/>
                    <a:pt x="1139" y="4947"/>
                    <a:pt x="2474" y="4947"/>
                  </a:cubicBezTo>
                  <a:cubicBezTo>
                    <a:pt x="3847" y="4947"/>
                    <a:pt x="4947" y="3847"/>
                    <a:pt x="4947" y="2474"/>
                  </a:cubicBezTo>
                  <a:cubicBezTo>
                    <a:pt x="4947" y="1100"/>
                    <a:pt x="3847" y="0"/>
                    <a:pt x="24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9" name="Google Shape;819;p34"/>
            <p:cNvSpPr/>
            <p:nvPr/>
          </p:nvSpPr>
          <p:spPr>
            <a:xfrm>
              <a:off x="2201253" y="2513777"/>
              <a:ext cx="295616" cy="239729"/>
            </a:xfrm>
            <a:custGeom>
              <a:avLst/>
              <a:gdLst/>
              <a:ahLst/>
              <a:cxnLst/>
              <a:rect l="l" t="t" r="r" b="b"/>
              <a:pathLst>
                <a:path w="6596" h="5349" extrusionOk="0">
                  <a:moveTo>
                    <a:pt x="3534" y="393"/>
                  </a:moveTo>
                  <a:cubicBezTo>
                    <a:pt x="5575" y="393"/>
                    <a:pt x="6595" y="2827"/>
                    <a:pt x="5143" y="4279"/>
                  </a:cubicBezTo>
                  <a:cubicBezTo>
                    <a:pt x="4685" y="4737"/>
                    <a:pt x="4119" y="4944"/>
                    <a:pt x="3563" y="4944"/>
                  </a:cubicBezTo>
                  <a:cubicBezTo>
                    <a:pt x="2407" y="4944"/>
                    <a:pt x="1296" y="4049"/>
                    <a:pt x="1296" y="2670"/>
                  </a:cubicBezTo>
                  <a:cubicBezTo>
                    <a:pt x="1296" y="1413"/>
                    <a:pt x="2277" y="393"/>
                    <a:pt x="3534" y="393"/>
                  </a:cubicBezTo>
                  <a:close/>
                  <a:moveTo>
                    <a:pt x="3534" y="0"/>
                  </a:moveTo>
                  <a:cubicBezTo>
                    <a:pt x="1178" y="0"/>
                    <a:pt x="0" y="2866"/>
                    <a:pt x="1649" y="4554"/>
                  </a:cubicBezTo>
                  <a:cubicBezTo>
                    <a:pt x="2198" y="5102"/>
                    <a:pt x="2870" y="5348"/>
                    <a:pt x="3529" y="5348"/>
                  </a:cubicBezTo>
                  <a:cubicBezTo>
                    <a:pt x="4897" y="5348"/>
                    <a:pt x="6203" y="4286"/>
                    <a:pt x="6203" y="2670"/>
                  </a:cubicBezTo>
                  <a:cubicBezTo>
                    <a:pt x="6203" y="1217"/>
                    <a:pt x="5025" y="0"/>
                    <a:pt x="3534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0" name="Google Shape;820;p34"/>
            <p:cNvSpPr/>
            <p:nvPr/>
          </p:nvSpPr>
          <p:spPr>
            <a:xfrm>
              <a:off x="2359594" y="2545419"/>
              <a:ext cx="45" cy="17658"/>
            </a:xfrm>
            <a:custGeom>
              <a:avLst/>
              <a:gdLst/>
              <a:ahLst/>
              <a:cxnLst/>
              <a:rect l="l" t="t" r="r" b="b"/>
              <a:pathLst>
                <a:path w="1" h="394" fill="none" extrusionOk="0">
                  <a:moveTo>
                    <a:pt x="1" y="1"/>
                  </a:moveTo>
                  <a:lnTo>
                    <a:pt x="1" y="393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1" name="Google Shape;821;p34"/>
            <p:cNvSpPr/>
            <p:nvPr/>
          </p:nvSpPr>
          <p:spPr>
            <a:xfrm>
              <a:off x="2359594" y="2703760"/>
              <a:ext cx="45" cy="17658"/>
            </a:xfrm>
            <a:custGeom>
              <a:avLst/>
              <a:gdLst/>
              <a:ahLst/>
              <a:cxnLst/>
              <a:rect l="l" t="t" r="r" b="b"/>
              <a:pathLst>
                <a:path w="1" h="394" fill="none" extrusionOk="0">
                  <a:moveTo>
                    <a:pt x="1" y="393"/>
                  </a:moveTo>
                  <a:lnTo>
                    <a:pt x="1" y="1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2" name="Google Shape;822;p34"/>
            <p:cNvSpPr/>
            <p:nvPr/>
          </p:nvSpPr>
          <p:spPr>
            <a:xfrm>
              <a:off x="2271617" y="2633396"/>
              <a:ext cx="17658" cy="45"/>
            </a:xfrm>
            <a:custGeom>
              <a:avLst/>
              <a:gdLst/>
              <a:ahLst/>
              <a:cxnLst/>
              <a:rect l="l" t="t" r="r" b="b"/>
              <a:pathLst>
                <a:path w="394" h="1" fill="none" extrusionOk="0">
                  <a:moveTo>
                    <a:pt x="1" y="1"/>
                  </a:moveTo>
                  <a:lnTo>
                    <a:pt x="393" y="1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3" name="Google Shape;823;p34"/>
            <p:cNvSpPr/>
            <p:nvPr/>
          </p:nvSpPr>
          <p:spPr>
            <a:xfrm>
              <a:off x="2431751" y="2633396"/>
              <a:ext cx="17613" cy="45"/>
            </a:xfrm>
            <a:custGeom>
              <a:avLst/>
              <a:gdLst/>
              <a:ahLst/>
              <a:cxnLst/>
              <a:rect l="l" t="t" r="r" b="b"/>
              <a:pathLst>
                <a:path w="393" h="1" fill="none" extrusionOk="0">
                  <a:moveTo>
                    <a:pt x="393" y="1"/>
                  </a:moveTo>
                  <a:lnTo>
                    <a:pt x="0" y="1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4" name="Google Shape;824;p34"/>
            <p:cNvSpPr/>
            <p:nvPr/>
          </p:nvSpPr>
          <p:spPr>
            <a:xfrm>
              <a:off x="2347269" y="2619323"/>
              <a:ext cx="26442" cy="28190"/>
            </a:xfrm>
            <a:custGeom>
              <a:avLst/>
              <a:gdLst/>
              <a:ahLst/>
              <a:cxnLst/>
              <a:rect l="l" t="t" r="r" b="b"/>
              <a:pathLst>
                <a:path w="590" h="629" extrusionOk="0">
                  <a:moveTo>
                    <a:pt x="276" y="0"/>
                  </a:moveTo>
                  <a:cubicBezTo>
                    <a:pt x="118" y="0"/>
                    <a:pt x="1" y="157"/>
                    <a:pt x="1" y="315"/>
                  </a:cubicBezTo>
                  <a:cubicBezTo>
                    <a:pt x="1" y="472"/>
                    <a:pt x="118" y="629"/>
                    <a:pt x="276" y="629"/>
                  </a:cubicBezTo>
                  <a:cubicBezTo>
                    <a:pt x="472" y="629"/>
                    <a:pt x="590" y="472"/>
                    <a:pt x="590" y="315"/>
                  </a:cubicBezTo>
                  <a:cubicBezTo>
                    <a:pt x="590" y="157"/>
                    <a:pt x="472" y="0"/>
                    <a:pt x="276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5" name="Google Shape;825;p34"/>
            <p:cNvSpPr/>
            <p:nvPr/>
          </p:nvSpPr>
          <p:spPr>
            <a:xfrm>
              <a:off x="2317376" y="2566528"/>
              <a:ext cx="38722" cy="63372"/>
            </a:xfrm>
            <a:custGeom>
              <a:avLst/>
              <a:gdLst/>
              <a:ahLst/>
              <a:cxnLst/>
              <a:rect l="l" t="t" r="r" b="b"/>
              <a:pathLst>
                <a:path w="864" h="1414" fill="none" extrusionOk="0">
                  <a:moveTo>
                    <a:pt x="864" y="1414"/>
                  </a:moveTo>
                  <a:lnTo>
                    <a:pt x="0" y="1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6" name="Google Shape;826;p34"/>
            <p:cNvSpPr/>
            <p:nvPr/>
          </p:nvSpPr>
          <p:spPr>
            <a:xfrm>
              <a:off x="2336737" y="2635144"/>
              <a:ext cx="19361" cy="35227"/>
            </a:xfrm>
            <a:custGeom>
              <a:avLst/>
              <a:gdLst/>
              <a:ahLst/>
              <a:cxnLst/>
              <a:rect l="l" t="t" r="r" b="b"/>
              <a:pathLst>
                <a:path w="432" h="786" fill="none" extrusionOk="0">
                  <a:moveTo>
                    <a:pt x="432" y="1"/>
                  </a:moveTo>
                  <a:lnTo>
                    <a:pt x="0" y="786"/>
                  </a:lnTo>
                </a:path>
              </a:pathLst>
            </a:custGeom>
            <a:solidFill>
              <a:srgbClr val="3B3B3B"/>
            </a:solidFill>
            <a:ln w="6875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7" name="Google Shape;827;p34"/>
            <p:cNvSpPr/>
            <p:nvPr/>
          </p:nvSpPr>
          <p:spPr>
            <a:xfrm>
              <a:off x="2102743" y="3294907"/>
              <a:ext cx="515536" cy="580656"/>
            </a:xfrm>
            <a:custGeom>
              <a:avLst/>
              <a:gdLst/>
              <a:ahLst/>
              <a:cxnLst/>
              <a:rect l="l" t="t" r="r" b="b"/>
              <a:pathLst>
                <a:path w="11503" h="12956" fill="none" extrusionOk="0">
                  <a:moveTo>
                    <a:pt x="11502" y="12916"/>
                  </a:moveTo>
                  <a:lnTo>
                    <a:pt x="11502" y="5772"/>
                  </a:lnTo>
                  <a:cubicBezTo>
                    <a:pt x="11502" y="2592"/>
                    <a:pt x="8911" y="1"/>
                    <a:pt x="5732" y="1"/>
                  </a:cubicBezTo>
                  <a:lnTo>
                    <a:pt x="5732" y="1"/>
                  </a:lnTo>
                  <a:cubicBezTo>
                    <a:pt x="2552" y="1"/>
                    <a:pt x="0" y="2592"/>
                    <a:pt x="0" y="5772"/>
                  </a:cubicBezTo>
                  <a:lnTo>
                    <a:pt x="0" y="12955"/>
                  </a:lnTo>
                </a:path>
              </a:pathLst>
            </a:custGeom>
            <a:noFill/>
            <a:ln w="18650" cap="rnd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8" name="Google Shape;828;p34"/>
            <p:cNvSpPr/>
            <p:nvPr/>
          </p:nvSpPr>
          <p:spPr>
            <a:xfrm>
              <a:off x="653020" y="3864913"/>
              <a:ext cx="3414959" cy="45759"/>
            </a:xfrm>
            <a:custGeom>
              <a:avLst/>
              <a:gdLst/>
              <a:ahLst/>
              <a:cxnLst/>
              <a:rect l="l" t="t" r="r" b="b"/>
              <a:pathLst>
                <a:path w="76197" h="1021" extrusionOk="0">
                  <a:moveTo>
                    <a:pt x="314" y="0"/>
                  </a:moveTo>
                  <a:cubicBezTo>
                    <a:pt x="118" y="0"/>
                    <a:pt x="0" y="157"/>
                    <a:pt x="0" y="314"/>
                  </a:cubicBezTo>
                  <a:lnTo>
                    <a:pt x="0" y="707"/>
                  </a:lnTo>
                  <a:cubicBezTo>
                    <a:pt x="0" y="864"/>
                    <a:pt x="118" y="1021"/>
                    <a:pt x="314" y="1021"/>
                  </a:cubicBezTo>
                  <a:lnTo>
                    <a:pt x="75882" y="1021"/>
                  </a:lnTo>
                  <a:cubicBezTo>
                    <a:pt x="76078" y="1021"/>
                    <a:pt x="76196" y="864"/>
                    <a:pt x="76196" y="707"/>
                  </a:cubicBezTo>
                  <a:lnTo>
                    <a:pt x="76196" y="314"/>
                  </a:lnTo>
                  <a:cubicBezTo>
                    <a:pt x="76196" y="157"/>
                    <a:pt x="76078" y="0"/>
                    <a:pt x="75882" y="0"/>
                  </a:cubicBezTo>
                  <a:close/>
                </a:path>
              </a:pathLst>
            </a:custGeom>
            <a:solidFill>
              <a:srgbClr val="D485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9" name="Google Shape;829;p34"/>
            <p:cNvSpPr/>
            <p:nvPr/>
          </p:nvSpPr>
          <p:spPr>
            <a:xfrm>
              <a:off x="2359594" y="3312521"/>
              <a:ext cx="45" cy="547222"/>
            </a:xfrm>
            <a:custGeom>
              <a:avLst/>
              <a:gdLst/>
              <a:ahLst/>
              <a:cxnLst/>
              <a:rect l="l" t="t" r="r" b="b"/>
              <a:pathLst>
                <a:path w="1" h="12210" fill="none" extrusionOk="0">
                  <a:moveTo>
                    <a:pt x="1" y="0"/>
                  </a:moveTo>
                  <a:lnTo>
                    <a:pt x="1" y="12209"/>
                  </a:lnTo>
                </a:path>
              </a:pathLst>
            </a:custGeom>
            <a:noFill/>
            <a:ln w="12750" cap="flat" cmpd="sng">
              <a:solidFill>
                <a:srgbClr val="3B3B3B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0" name="Google Shape;830;p34"/>
            <p:cNvSpPr/>
            <p:nvPr/>
          </p:nvSpPr>
          <p:spPr>
            <a:xfrm>
              <a:off x="2312087" y="3738290"/>
              <a:ext cx="21154" cy="21154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6" y="0"/>
                  </a:moveTo>
                  <a:cubicBezTo>
                    <a:pt x="118" y="0"/>
                    <a:pt x="1" y="118"/>
                    <a:pt x="1" y="236"/>
                  </a:cubicBezTo>
                  <a:cubicBezTo>
                    <a:pt x="1" y="393"/>
                    <a:pt x="118" y="472"/>
                    <a:pt x="236" y="472"/>
                  </a:cubicBezTo>
                  <a:cubicBezTo>
                    <a:pt x="393" y="472"/>
                    <a:pt x="472" y="393"/>
                    <a:pt x="472" y="236"/>
                  </a:cubicBezTo>
                  <a:cubicBezTo>
                    <a:pt x="472" y="118"/>
                    <a:pt x="393" y="0"/>
                    <a:pt x="236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1" name="Google Shape;831;p34"/>
            <p:cNvSpPr/>
            <p:nvPr/>
          </p:nvSpPr>
          <p:spPr>
            <a:xfrm>
              <a:off x="2387740" y="3738290"/>
              <a:ext cx="21154" cy="21154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6" y="0"/>
                  </a:moveTo>
                  <a:cubicBezTo>
                    <a:pt x="118" y="0"/>
                    <a:pt x="1" y="118"/>
                    <a:pt x="1" y="236"/>
                  </a:cubicBezTo>
                  <a:cubicBezTo>
                    <a:pt x="1" y="393"/>
                    <a:pt x="118" y="472"/>
                    <a:pt x="236" y="472"/>
                  </a:cubicBezTo>
                  <a:cubicBezTo>
                    <a:pt x="354" y="472"/>
                    <a:pt x="472" y="393"/>
                    <a:pt x="472" y="236"/>
                  </a:cubicBezTo>
                  <a:cubicBezTo>
                    <a:pt x="472" y="118"/>
                    <a:pt x="354" y="0"/>
                    <a:pt x="236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32" name="Google Shape;832;p34"/>
          <p:cNvGrpSpPr/>
          <p:nvPr/>
        </p:nvGrpSpPr>
        <p:grpSpPr>
          <a:xfrm>
            <a:off x="1103860" y="3817072"/>
            <a:ext cx="866405" cy="1067465"/>
            <a:chOff x="9273975" y="704300"/>
            <a:chExt cx="3136875" cy="3864825"/>
          </a:xfrm>
        </p:grpSpPr>
        <p:sp>
          <p:nvSpPr>
            <p:cNvPr id="833" name="Google Shape;833;p34"/>
            <p:cNvSpPr/>
            <p:nvPr/>
          </p:nvSpPr>
          <p:spPr>
            <a:xfrm>
              <a:off x="9658475" y="3894325"/>
              <a:ext cx="530450" cy="674800"/>
            </a:xfrm>
            <a:custGeom>
              <a:avLst/>
              <a:gdLst/>
              <a:ahLst/>
              <a:cxnLst/>
              <a:rect l="l" t="t" r="r" b="b"/>
              <a:pathLst>
                <a:path w="21218" h="26992" extrusionOk="0">
                  <a:moveTo>
                    <a:pt x="2828" y="0"/>
                  </a:moveTo>
                  <a:cubicBezTo>
                    <a:pt x="1277" y="31"/>
                    <a:pt x="31" y="1277"/>
                    <a:pt x="1" y="2827"/>
                  </a:cubicBezTo>
                  <a:lnTo>
                    <a:pt x="1" y="16505"/>
                  </a:lnTo>
                  <a:cubicBezTo>
                    <a:pt x="31" y="22311"/>
                    <a:pt x="4712" y="26961"/>
                    <a:pt x="10487" y="26992"/>
                  </a:cubicBezTo>
                  <a:cubicBezTo>
                    <a:pt x="16414" y="26961"/>
                    <a:pt x="21187" y="22189"/>
                    <a:pt x="21217" y="16262"/>
                  </a:cubicBezTo>
                  <a:lnTo>
                    <a:pt x="21217" y="2827"/>
                  </a:lnTo>
                  <a:cubicBezTo>
                    <a:pt x="21217" y="1277"/>
                    <a:pt x="19940" y="31"/>
                    <a:pt x="18390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4" name="Google Shape;834;p34"/>
            <p:cNvSpPr/>
            <p:nvPr/>
          </p:nvSpPr>
          <p:spPr>
            <a:xfrm>
              <a:off x="11473100" y="3894325"/>
              <a:ext cx="529675" cy="674800"/>
            </a:xfrm>
            <a:custGeom>
              <a:avLst/>
              <a:gdLst/>
              <a:ahLst/>
              <a:cxnLst/>
              <a:rect l="l" t="t" r="r" b="b"/>
              <a:pathLst>
                <a:path w="21187" h="26992" extrusionOk="0">
                  <a:moveTo>
                    <a:pt x="2828" y="0"/>
                  </a:moveTo>
                  <a:cubicBezTo>
                    <a:pt x="1277" y="31"/>
                    <a:pt x="1" y="1277"/>
                    <a:pt x="1" y="2827"/>
                  </a:cubicBezTo>
                  <a:lnTo>
                    <a:pt x="1" y="16505"/>
                  </a:lnTo>
                  <a:cubicBezTo>
                    <a:pt x="1" y="22311"/>
                    <a:pt x="4682" y="26961"/>
                    <a:pt x="10457" y="26992"/>
                  </a:cubicBezTo>
                  <a:cubicBezTo>
                    <a:pt x="16384" y="26961"/>
                    <a:pt x="21187" y="22189"/>
                    <a:pt x="21187" y="16262"/>
                  </a:cubicBezTo>
                  <a:lnTo>
                    <a:pt x="21187" y="2827"/>
                  </a:lnTo>
                  <a:cubicBezTo>
                    <a:pt x="21187" y="1277"/>
                    <a:pt x="19940" y="31"/>
                    <a:pt x="18360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5" name="Google Shape;835;p34"/>
            <p:cNvSpPr/>
            <p:nvPr/>
          </p:nvSpPr>
          <p:spPr>
            <a:xfrm>
              <a:off x="9273975" y="3747675"/>
              <a:ext cx="3136875" cy="319925"/>
            </a:xfrm>
            <a:custGeom>
              <a:avLst/>
              <a:gdLst/>
              <a:ahLst/>
              <a:cxnLst/>
              <a:rect l="l" t="t" r="r" b="b"/>
              <a:pathLst>
                <a:path w="125475" h="12797" extrusionOk="0">
                  <a:moveTo>
                    <a:pt x="2797" y="0"/>
                  </a:moveTo>
                  <a:cubicBezTo>
                    <a:pt x="1247" y="0"/>
                    <a:pt x="1" y="1246"/>
                    <a:pt x="1" y="2796"/>
                  </a:cubicBezTo>
                  <a:lnTo>
                    <a:pt x="1" y="10000"/>
                  </a:lnTo>
                  <a:cubicBezTo>
                    <a:pt x="1" y="11550"/>
                    <a:pt x="1247" y="12797"/>
                    <a:pt x="2797" y="12797"/>
                  </a:cubicBezTo>
                  <a:lnTo>
                    <a:pt x="122678" y="12797"/>
                  </a:lnTo>
                  <a:cubicBezTo>
                    <a:pt x="124228" y="12797"/>
                    <a:pt x="125474" y="11550"/>
                    <a:pt x="125474" y="10000"/>
                  </a:cubicBezTo>
                  <a:lnTo>
                    <a:pt x="125474" y="2796"/>
                  </a:lnTo>
                  <a:cubicBezTo>
                    <a:pt x="125474" y="1246"/>
                    <a:pt x="124228" y="0"/>
                    <a:pt x="12267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6" name="Google Shape;836;p34"/>
            <p:cNvSpPr/>
            <p:nvPr/>
          </p:nvSpPr>
          <p:spPr>
            <a:xfrm>
              <a:off x="9292225" y="704300"/>
              <a:ext cx="3100375" cy="3043400"/>
            </a:xfrm>
            <a:custGeom>
              <a:avLst/>
              <a:gdLst/>
              <a:ahLst/>
              <a:cxnLst/>
              <a:rect l="l" t="t" r="r" b="b"/>
              <a:pathLst>
                <a:path w="124015" h="121736" extrusionOk="0">
                  <a:moveTo>
                    <a:pt x="61977" y="1"/>
                  </a:moveTo>
                  <a:lnTo>
                    <a:pt x="61217" y="31"/>
                  </a:lnTo>
                  <a:cubicBezTo>
                    <a:pt x="50822" y="457"/>
                    <a:pt x="40518" y="2159"/>
                    <a:pt x="30396" y="4408"/>
                  </a:cubicBezTo>
                  <a:cubicBezTo>
                    <a:pt x="21946" y="6293"/>
                    <a:pt x="12371" y="7873"/>
                    <a:pt x="6748" y="15138"/>
                  </a:cubicBezTo>
                  <a:cubicBezTo>
                    <a:pt x="2401" y="20700"/>
                    <a:pt x="1641" y="28147"/>
                    <a:pt x="1429" y="34925"/>
                  </a:cubicBezTo>
                  <a:cubicBezTo>
                    <a:pt x="517" y="60792"/>
                    <a:pt x="0" y="86567"/>
                    <a:pt x="851" y="112404"/>
                  </a:cubicBezTo>
                  <a:cubicBezTo>
                    <a:pt x="882" y="113285"/>
                    <a:pt x="730" y="121583"/>
                    <a:pt x="1246" y="121735"/>
                  </a:cubicBezTo>
                  <a:lnTo>
                    <a:pt x="122768" y="121735"/>
                  </a:lnTo>
                  <a:cubicBezTo>
                    <a:pt x="123285" y="121613"/>
                    <a:pt x="123133" y="113285"/>
                    <a:pt x="123163" y="112373"/>
                  </a:cubicBezTo>
                  <a:cubicBezTo>
                    <a:pt x="124015" y="86537"/>
                    <a:pt x="123498" y="60762"/>
                    <a:pt x="122616" y="34925"/>
                  </a:cubicBezTo>
                  <a:cubicBezTo>
                    <a:pt x="122373" y="28117"/>
                    <a:pt x="121583" y="20700"/>
                    <a:pt x="117297" y="15138"/>
                  </a:cubicBezTo>
                  <a:cubicBezTo>
                    <a:pt x="111644" y="7873"/>
                    <a:pt x="102099" y="6293"/>
                    <a:pt x="93649" y="4408"/>
                  </a:cubicBezTo>
                  <a:cubicBezTo>
                    <a:pt x="83467" y="2159"/>
                    <a:pt x="73163" y="457"/>
                    <a:pt x="62737" y="31"/>
                  </a:cubicBezTo>
                  <a:lnTo>
                    <a:pt x="61977" y="1"/>
                  </a:lnTo>
                  <a:close/>
                </a:path>
              </a:pathLst>
            </a:custGeom>
            <a:solidFill>
              <a:srgbClr val="F0B0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7" name="Google Shape;837;p34"/>
            <p:cNvSpPr/>
            <p:nvPr/>
          </p:nvSpPr>
          <p:spPr>
            <a:xfrm>
              <a:off x="9856825" y="1497625"/>
              <a:ext cx="1972700" cy="844275"/>
            </a:xfrm>
            <a:custGeom>
              <a:avLst/>
              <a:gdLst/>
              <a:ahLst/>
              <a:cxnLst/>
              <a:rect l="l" t="t" r="r" b="b"/>
              <a:pathLst>
                <a:path w="78908" h="33771" fill="none" extrusionOk="0">
                  <a:moveTo>
                    <a:pt x="0" y="1"/>
                  </a:moveTo>
                  <a:lnTo>
                    <a:pt x="78907" y="1"/>
                  </a:lnTo>
                  <a:lnTo>
                    <a:pt x="78907" y="33770"/>
                  </a:lnTo>
                  <a:lnTo>
                    <a:pt x="0" y="33770"/>
                  </a:lnTo>
                  <a:close/>
                </a:path>
              </a:pathLst>
            </a:custGeom>
            <a:noFill/>
            <a:ln w="9525" cap="flat" cmpd="sng">
              <a:solidFill>
                <a:srgbClr val="E69E1A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8" name="Google Shape;838;p34"/>
            <p:cNvSpPr/>
            <p:nvPr/>
          </p:nvSpPr>
          <p:spPr>
            <a:xfrm>
              <a:off x="9458625" y="1544750"/>
              <a:ext cx="301700" cy="710525"/>
            </a:xfrm>
            <a:custGeom>
              <a:avLst/>
              <a:gdLst/>
              <a:ahLst/>
              <a:cxnLst/>
              <a:rect l="l" t="t" r="r" b="b"/>
              <a:pathLst>
                <a:path w="12068" h="28421" extrusionOk="0">
                  <a:moveTo>
                    <a:pt x="6049" y="0"/>
                  </a:moveTo>
                  <a:cubicBezTo>
                    <a:pt x="2706" y="31"/>
                    <a:pt x="1" y="2706"/>
                    <a:pt x="1" y="6049"/>
                  </a:cubicBezTo>
                  <a:lnTo>
                    <a:pt x="1" y="22371"/>
                  </a:lnTo>
                  <a:cubicBezTo>
                    <a:pt x="1" y="25715"/>
                    <a:pt x="2706" y="28420"/>
                    <a:pt x="6049" y="28420"/>
                  </a:cubicBezTo>
                  <a:cubicBezTo>
                    <a:pt x="9363" y="28420"/>
                    <a:pt x="12068" y="25715"/>
                    <a:pt x="12068" y="22371"/>
                  </a:cubicBezTo>
                  <a:lnTo>
                    <a:pt x="12068" y="6049"/>
                  </a:lnTo>
                  <a:cubicBezTo>
                    <a:pt x="12068" y="2706"/>
                    <a:pt x="9363" y="31"/>
                    <a:pt x="604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9" name="Google Shape;839;p34"/>
            <p:cNvSpPr/>
            <p:nvPr/>
          </p:nvSpPr>
          <p:spPr>
            <a:xfrm>
              <a:off x="9415325" y="2392775"/>
              <a:ext cx="2841250" cy="1113275"/>
            </a:xfrm>
            <a:custGeom>
              <a:avLst/>
              <a:gdLst/>
              <a:ahLst/>
              <a:cxnLst/>
              <a:rect l="l" t="t" r="r" b="b"/>
              <a:pathLst>
                <a:path w="113650" h="44531" fill="none" extrusionOk="0">
                  <a:moveTo>
                    <a:pt x="0" y="1"/>
                  </a:moveTo>
                  <a:lnTo>
                    <a:pt x="113650" y="1"/>
                  </a:lnTo>
                  <a:lnTo>
                    <a:pt x="113650" y="44530"/>
                  </a:lnTo>
                  <a:lnTo>
                    <a:pt x="0" y="44530"/>
                  </a:lnTo>
                  <a:close/>
                </a:path>
              </a:pathLst>
            </a:custGeom>
            <a:noFill/>
            <a:ln w="9525" cap="flat" cmpd="sng">
              <a:solidFill>
                <a:srgbClr val="E69E1A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0" name="Google Shape;840;p34"/>
            <p:cNvSpPr/>
            <p:nvPr/>
          </p:nvSpPr>
          <p:spPr>
            <a:xfrm>
              <a:off x="9458625" y="2469525"/>
              <a:ext cx="231050" cy="231800"/>
            </a:xfrm>
            <a:custGeom>
              <a:avLst/>
              <a:gdLst/>
              <a:ahLst/>
              <a:cxnLst/>
              <a:rect l="l" t="t" r="r" b="b"/>
              <a:pathLst>
                <a:path w="9242" h="9272" extrusionOk="0">
                  <a:moveTo>
                    <a:pt x="4621" y="1"/>
                  </a:moveTo>
                  <a:cubicBezTo>
                    <a:pt x="2068" y="1"/>
                    <a:pt x="1" y="2068"/>
                    <a:pt x="1" y="4651"/>
                  </a:cubicBezTo>
                  <a:cubicBezTo>
                    <a:pt x="1" y="7204"/>
                    <a:pt x="2068" y="9271"/>
                    <a:pt x="4621" y="9271"/>
                  </a:cubicBezTo>
                  <a:cubicBezTo>
                    <a:pt x="7174" y="9271"/>
                    <a:pt x="9241" y="7204"/>
                    <a:pt x="9241" y="4651"/>
                  </a:cubicBezTo>
                  <a:cubicBezTo>
                    <a:pt x="9241" y="2068"/>
                    <a:pt x="7174" y="1"/>
                    <a:pt x="4621" y="1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1" name="Google Shape;841;p34"/>
            <p:cNvSpPr/>
            <p:nvPr/>
          </p:nvSpPr>
          <p:spPr>
            <a:xfrm>
              <a:off x="9634925" y="2469525"/>
              <a:ext cx="231800" cy="231800"/>
            </a:xfrm>
            <a:custGeom>
              <a:avLst/>
              <a:gdLst/>
              <a:ahLst/>
              <a:cxnLst/>
              <a:rect l="l" t="t" r="r" b="b"/>
              <a:pathLst>
                <a:path w="9272" h="9272" extrusionOk="0">
                  <a:moveTo>
                    <a:pt x="4621" y="1"/>
                  </a:moveTo>
                  <a:cubicBezTo>
                    <a:pt x="2067" y="1"/>
                    <a:pt x="1" y="2068"/>
                    <a:pt x="1" y="4651"/>
                  </a:cubicBezTo>
                  <a:cubicBezTo>
                    <a:pt x="1" y="7204"/>
                    <a:pt x="2067" y="9271"/>
                    <a:pt x="4621" y="9271"/>
                  </a:cubicBezTo>
                  <a:cubicBezTo>
                    <a:pt x="7204" y="9271"/>
                    <a:pt x="9271" y="7204"/>
                    <a:pt x="9271" y="4651"/>
                  </a:cubicBezTo>
                  <a:cubicBezTo>
                    <a:pt x="9271" y="2068"/>
                    <a:pt x="7204" y="1"/>
                    <a:pt x="462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2" name="Google Shape;842;p34"/>
            <p:cNvSpPr/>
            <p:nvPr/>
          </p:nvSpPr>
          <p:spPr>
            <a:xfrm>
              <a:off x="9789175" y="1040175"/>
              <a:ext cx="231800" cy="231025"/>
            </a:xfrm>
            <a:custGeom>
              <a:avLst/>
              <a:gdLst/>
              <a:ahLst/>
              <a:cxnLst/>
              <a:rect l="l" t="t" r="r" b="b"/>
              <a:pathLst>
                <a:path w="9272" h="9241" extrusionOk="0">
                  <a:moveTo>
                    <a:pt x="4621" y="1"/>
                  </a:moveTo>
                  <a:cubicBezTo>
                    <a:pt x="2068" y="1"/>
                    <a:pt x="1" y="2068"/>
                    <a:pt x="1" y="4621"/>
                  </a:cubicBezTo>
                  <a:cubicBezTo>
                    <a:pt x="1" y="7174"/>
                    <a:pt x="2068" y="9241"/>
                    <a:pt x="4621" y="9241"/>
                  </a:cubicBezTo>
                  <a:cubicBezTo>
                    <a:pt x="7205" y="9241"/>
                    <a:pt x="9272" y="7174"/>
                    <a:pt x="9272" y="4621"/>
                  </a:cubicBezTo>
                  <a:cubicBezTo>
                    <a:pt x="9272" y="2068"/>
                    <a:pt x="7205" y="1"/>
                    <a:pt x="4621" y="1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3" name="Google Shape;843;p34"/>
            <p:cNvSpPr/>
            <p:nvPr/>
          </p:nvSpPr>
          <p:spPr>
            <a:xfrm>
              <a:off x="9519425" y="1040175"/>
              <a:ext cx="231025" cy="231025"/>
            </a:xfrm>
            <a:custGeom>
              <a:avLst/>
              <a:gdLst/>
              <a:ahLst/>
              <a:cxnLst/>
              <a:rect l="l" t="t" r="r" b="b"/>
              <a:pathLst>
                <a:path w="9241" h="9241" extrusionOk="0">
                  <a:moveTo>
                    <a:pt x="4621" y="1"/>
                  </a:moveTo>
                  <a:cubicBezTo>
                    <a:pt x="2067" y="1"/>
                    <a:pt x="0" y="2068"/>
                    <a:pt x="0" y="4621"/>
                  </a:cubicBezTo>
                  <a:cubicBezTo>
                    <a:pt x="0" y="7174"/>
                    <a:pt x="2067" y="9241"/>
                    <a:pt x="4621" y="9241"/>
                  </a:cubicBezTo>
                  <a:cubicBezTo>
                    <a:pt x="7174" y="9241"/>
                    <a:pt x="9241" y="7174"/>
                    <a:pt x="9241" y="4621"/>
                  </a:cubicBezTo>
                  <a:cubicBezTo>
                    <a:pt x="9241" y="2068"/>
                    <a:pt x="7174" y="1"/>
                    <a:pt x="462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4" name="Google Shape;844;p34"/>
            <p:cNvSpPr/>
            <p:nvPr/>
          </p:nvSpPr>
          <p:spPr>
            <a:xfrm>
              <a:off x="9580225" y="3267425"/>
              <a:ext cx="406550" cy="192275"/>
            </a:xfrm>
            <a:custGeom>
              <a:avLst/>
              <a:gdLst/>
              <a:ahLst/>
              <a:cxnLst/>
              <a:rect l="l" t="t" r="r" b="b"/>
              <a:pathLst>
                <a:path w="16262" h="7691" extrusionOk="0">
                  <a:moveTo>
                    <a:pt x="1489" y="0"/>
                  </a:moveTo>
                  <a:cubicBezTo>
                    <a:pt x="669" y="0"/>
                    <a:pt x="0" y="669"/>
                    <a:pt x="0" y="1459"/>
                  </a:cubicBezTo>
                  <a:lnTo>
                    <a:pt x="0" y="6839"/>
                  </a:lnTo>
                  <a:cubicBezTo>
                    <a:pt x="0" y="7295"/>
                    <a:pt x="395" y="7690"/>
                    <a:pt x="851" y="7690"/>
                  </a:cubicBezTo>
                  <a:lnTo>
                    <a:pt x="15441" y="7690"/>
                  </a:lnTo>
                  <a:cubicBezTo>
                    <a:pt x="15897" y="7690"/>
                    <a:pt x="16262" y="7325"/>
                    <a:pt x="16262" y="6869"/>
                  </a:cubicBezTo>
                  <a:lnTo>
                    <a:pt x="16262" y="1429"/>
                  </a:lnTo>
                  <a:cubicBezTo>
                    <a:pt x="16262" y="638"/>
                    <a:pt x="15623" y="0"/>
                    <a:pt x="148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5" name="Google Shape;845;p34"/>
            <p:cNvSpPr/>
            <p:nvPr/>
          </p:nvSpPr>
          <p:spPr>
            <a:xfrm>
              <a:off x="9712425" y="3085050"/>
              <a:ext cx="142900" cy="142875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78" y="0"/>
                    <a:pt x="1" y="1277"/>
                    <a:pt x="1" y="2857"/>
                  </a:cubicBezTo>
                  <a:cubicBezTo>
                    <a:pt x="1" y="4438"/>
                    <a:pt x="1278" y="5714"/>
                    <a:pt x="2858" y="5714"/>
                  </a:cubicBezTo>
                  <a:cubicBezTo>
                    <a:pt x="4439" y="5714"/>
                    <a:pt x="5715" y="4438"/>
                    <a:pt x="5715" y="2857"/>
                  </a:cubicBezTo>
                  <a:cubicBezTo>
                    <a:pt x="5715" y="1277"/>
                    <a:pt x="4439" y="0"/>
                    <a:pt x="2858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6" name="Google Shape;846;p34"/>
            <p:cNvSpPr/>
            <p:nvPr/>
          </p:nvSpPr>
          <p:spPr>
            <a:xfrm>
              <a:off x="9502700" y="2995375"/>
              <a:ext cx="142900" cy="142125"/>
            </a:xfrm>
            <a:custGeom>
              <a:avLst/>
              <a:gdLst/>
              <a:ahLst/>
              <a:cxnLst/>
              <a:rect l="l" t="t" r="r" b="b"/>
              <a:pathLst>
                <a:path w="5716" h="5685" extrusionOk="0">
                  <a:moveTo>
                    <a:pt x="2858" y="0"/>
                  </a:moveTo>
                  <a:cubicBezTo>
                    <a:pt x="1277" y="0"/>
                    <a:pt x="1" y="1277"/>
                    <a:pt x="1" y="2827"/>
                  </a:cubicBezTo>
                  <a:cubicBezTo>
                    <a:pt x="1" y="4408"/>
                    <a:pt x="1277" y="5684"/>
                    <a:pt x="2858" y="5684"/>
                  </a:cubicBezTo>
                  <a:cubicBezTo>
                    <a:pt x="4438" y="5684"/>
                    <a:pt x="5715" y="4408"/>
                    <a:pt x="5715" y="2827"/>
                  </a:cubicBezTo>
                  <a:cubicBezTo>
                    <a:pt x="5715" y="1277"/>
                    <a:pt x="4438" y="0"/>
                    <a:pt x="2858" y="0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7" name="Google Shape;847;p34"/>
            <p:cNvSpPr/>
            <p:nvPr/>
          </p:nvSpPr>
          <p:spPr>
            <a:xfrm>
              <a:off x="12039225" y="2995375"/>
              <a:ext cx="142875" cy="142125"/>
            </a:xfrm>
            <a:custGeom>
              <a:avLst/>
              <a:gdLst/>
              <a:ahLst/>
              <a:cxnLst/>
              <a:rect l="l" t="t" r="r" b="b"/>
              <a:pathLst>
                <a:path w="5715" h="5685" extrusionOk="0">
                  <a:moveTo>
                    <a:pt x="2858" y="0"/>
                  </a:moveTo>
                  <a:cubicBezTo>
                    <a:pt x="1277" y="0"/>
                    <a:pt x="1" y="1277"/>
                    <a:pt x="1" y="2827"/>
                  </a:cubicBezTo>
                  <a:cubicBezTo>
                    <a:pt x="1" y="4408"/>
                    <a:pt x="1277" y="5684"/>
                    <a:pt x="2858" y="5684"/>
                  </a:cubicBezTo>
                  <a:cubicBezTo>
                    <a:pt x="4408" y="5684"/>
                    <a:pt x="5715" y="4408"/>
                    <a:pt x="5715" y="2827"/>
                  </a:cubicBezTo>
                  <a:cubicBezTo>
                    <a:pt x="5715" y="1277"/>
                    <a:pt x="4408" y="0"/>
                    <a:pt x="2858" y="0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8" name="Google Shape;848;p34"/>
            <p:cNvSpPr/>
            <p:nvPr/>
          </p:nvSpPr>
          <p:spPr>
            <a:xfrm>
              <a:off x="11818100" y="3085050"/>
              <a:ext cx="142875" cy="142875"/>
            </a:xfrm>
            <a:custGeom>
              <a:avLst/>
              <a:gdLst/>
              <a:ahLst/>
              <a:cxnLst/>
              <a:rect l="l" t="t" r="r" b="b"/>
              <a:pathLst>
                <a:path w="5715" h="5715" extrusionOk="0">
                  <a:moveTo>
                    <a:pt x="2858" y="0"/>
                  </a:moveTo>
                  <a:cubicBezTo>
                    <a:pt x="1277" y="0"/>
                    <a:pt x="0" y="1277"/>
                    <a:pt x="0" y="2857"/>
                  </a:cubicBezTo>
                  <a:cubicBezTo>
                    <a:pt x="0" y="4438"/>
                    <a:pt x="1277" y="5714"/>
                    <a:pt x="2858" y="5714"/>
                  </a:cubicBezTo>
                  <a:cubicBezTo>
                    <a:pt x="4438" y="5714"/>
                    <a:pt x="5715" y="4438"/>
                    <a:pt x="5715" y="2857"/>
                  </a:cubicBezTo>
                  <a:cubicBezTo>
                    <a:pt x="5715" y="1277"/>
                    <a:pt x="4438" y="0"/>
                    <a:pt x="2858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9" name="Google Shape;849;p34"/>
            <p:cNvSpPr/>
            <p:nvPr/>
          </p:nvSpPr>
          <p:spPr>
            <a:xfrm>
              <a:off x="9401650" y="1321350"/>
              <a:ext cx="2879250" cy="137550"/>
            </a:xfrm>
            <a:custGeom>
              <a:avLst/>
              <a:gdLst/>
              <a:ahLst/>
              <a:cxnLst/>
              <a:rect l="l" t="t" r="r" b="b"/>
              <a:pathLst>
                <a:path w="115170" h="5502" fill="none" extrusionOk="0">
                  <a:moveTo>
                    <a:pt x="0" y="0"/>
                  </a:moveTo>
                  <a:lnTo>
                    <a:pt x="115169" y="0"/>
                  </a:lnTo>
                  <a:lnTo>
                    <a:pt x="115169" y="5502"/>
                  </a:lnTo>
                  <a:lnTo>
                    <a:pt x="0" y="5502"/>
                  </a:lnTo>
                  <a:close/>
                </a:path>
              </a:pathLst>
            </a:custGeom>
            <a:noFill/>
            <a:ln w="9525" cap="flat" cmpd="sng">
              <a:solidFill>
                <a:srgbClr val="E69E1A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0" name="Google Shape;850;p34"/>
            <p:cNvSpPr/>
            <p:nvPr/>
          </p:nvSpPr>
          <p:spPr>
            <a:xfrm>
              <a:off x="9356050" y="3835800"/>
              <a:ext cx="2983350" cy="59300"/>
            </a:xfrm>
            <a:custGeom>
              <a:avLst/>
              <a:gdLst/>
              <a:ahLst/>
              <a:cxnLst/>
              <a:rect l="l" t="t" r="r" b="b"/>
              <a:pathLst>
                <a:path w="119334" h="2372" extrusionOk="0">
                  <a:moveTo>
                    <a:pt x="0" y="1"/>
                  </a:moveTo>
                  <a:lnTo>
                    <a:pt x="0" y="2372"/>
                  </a:lnTo>
                  <a:lnTo>
                    <a:pt x="119334" y="2372"/>
                  </a:lnTo>
                  <a:lnTo>
                    <a:pt x="119334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1" name="Google Shape;851;p34"/>
            <p:cNvSpPr/>
            <p:nvPr/>
          </p:nvSpPr>
          <p:spPr>
            <a:xfrm>
              <a:off x="9946475" y="1574375"/>
              <a:ext cx="1791100" cy="651250"/>
            </a:xfrm>
            <a:custGeom>
              <a:avLst/>
              <a:gdLst/>
              <a:ahLst/>
              <a:cxnLst/>
              <a:rect l="l" t="t" r="r" b="b"/>
              <a:pathLst>
                <a:path w="71644" h="26050" extrusionOk="0">
                  <a:moveTo>
                    <a:pt x="5563" y="1"/>
                  </a:moveTo>
                  <a:cubicBezTo>
                    <a:pt x="2493" y="31"/>
                    <a:pt x="1" y="2493"/>
                    <a:pt x="1" y="5563"/>
                  </a:cubicBezTo>
                  <a:lnTo>
                    <a:pt x="1" y="23193"/>
                  </a:lnTo>
                  <a:cubicBezTo>
                    <a:pt x="1" y="24773"/>
                    <a:pt x="1277" y="26050"/>
                    <a:pt x="2858" y="26050"/>
                  </a:cubicBezTo>
                  <a:lnTo>
                    <a:pt x="68786" y="26050"/>
                  </a:lnTo>
                  <a:cubicBezTo>
                    <a:pt x="70367" y="26050"/>
                    <a:pt x="71643" y="24773"/>
                    <a:pt x="71643" y="23193"/>
                  </a:cubicBezTo>
                  <a:lnTo>
                    <a:pt x="71643" y="5563"/>
                  </a:lnTo>
                  <a:cubicBezTo>
                    <a:pt x="71643" y="2493"/>
                    <a:pt x="69181" y="31"/>
                    <a:pt x="66111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2" name="Google Shape;852;p34"/>
            <p:cNvSpPr/>
            <p:nvPr/>
          </p:nvSpPr>
          <p:spPr>
            <a:xfrm>
              <a:off x="11923725" y="1544750"/>
              <a:ext cx="302450" cy="710525"/>
            </a:xfrm>
            <a:custGeom>
              <a:avLst/>
              <a:gdLst/>
              <a:ahLst/>
              <a:cxnLst/>
              <a:rect l="l" t="t" r="r" b="b"/>
              <a:pathLst>
                <a:path w="12098" h="28421" extrusionOk="0">
                  <a:moveTo>
                    <a:pt x="6049" y="0"/>
                  </a:moveTo>
                  <a:cubicBezTo>
                    <a:pt x="2706" y="31"/>
                    <a:pt x="31" y="2706"/>
                    <a:pt x="0" y="6049"/>
                  </a:cubicBezTo>
                  <a:lnTo>
                    <a:pt x="0" y="22371"/>
                  </a:lnTo>
                  <a:cubicBezTo>
                    <a:pt x="31" y="25715"/>
                    <a:pt x="2706" y="28420"/>
                    <a:pt x="6049" y="28420"/>
                  </a:cubicBezTo>
                  <a:cubicBezTo>
                    <a:pt x="9393" y="28420"/>
                    <a:pt x="12067" y="25715"/>
                    <a:pt x="12098" y="22371"/>
                  </a:cubicBezTo>
                  <a:lnTo>
                    <a:pt x="12098" y="6049"/>
                  </a:lnTo>
                  <a:cubicBezTo>
                    <a:pt x="12067" y="2706"/>
                    <a:pt x="9393" y="31"/>
                    <a:pt x="604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3" name="Google Shape;853;p34"/>
            <p:cNvSpPr/>
            <p:nvPr/>
          </p:nvSpPr>
          <p:spPr>
            <a:xfrm>
              <a:off x="11994400" y="2469525"/>
              <a:ext cx="231775" cy="231800"/>
            </a:xfrm>
            <a:custGeom>
              <a:avLst/>
              <a:gdLst/>
              <a:ahLst/>
              <a:cxnLst/>
              <a:rect l="l" t="t" r="r" b="b"/>
              <a:pathLst>
                <a:path w="9271" h="9272" extrusionOk="0">
                  <a:moveTo>
                    <a:pt x="4651" y="1"/>
                  </a:moveTo>
                  <a:cubicBezTo>
                    <a:pt x="2067" y="1"/>
                    <a:pt x="0" y="2068"/>
                    <a:pt x="0" y="4651"/>
                  </a:cubicBezTo>
                  <a:cubicBezTo>
                    <a:pt x="0" y="7204"/>
                    <a:pt x="2067" y="9271"/>
                    <a:pt x="4651" y="9271"/>
                  </a:cubicBezTo>
                  <a:cubicBezTo>
                    <a:pt x="7204" y="9271"/>
                    <a:pt x="9271" y="7204"/>
                    <a:pt x="9271" y="4651"/>
                  </a:cubicBezTo>
                  <a:cubicBezTo>
                    <a:pt x="9271" y="2068"/>
                    <a:pt x="7204" y="1"/>
                    <a:pt x="4651" y="1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4" name="Google Shape;854;p34"/>
            <p:cNvSpPr/>
            <p:nvPr/>
          </p:nvSpPr>
          <p:spPr>
            <a:xfrm>
              <a:off x="11818100" y="2469525"/>
              <a:ext cx="231800" cy="231800"/>
            </a:xfrm>
            <a:custGeom>
              <a:avLst/>
              <a:gdLst/>
              <a:ahLst/>
              <a:cxnLst/>
              <a:rect l="l" t="t" r="r" b="b"/>
              <a:pathLst>
                <a:path w="9272" h="9272" extrusionOk="0">
                  <a:moveTo>
                    <a:pt x="4621" y="1"/>
                  </a:moveTo>
                  <a:cubicBezTo>
                    <a:pt x="2067" y="1"/>
                    <a:pt x="0" y="2068"/>
                    <a:pt x="0" y="4651"/>
                  </a:cubicBezTo>
                  <a:cubicBezTo>
                    <a:pt x="0" y="7204"/>
                    <a:pt x="2067" y="9271"/>
                    <a:pt x="4621" y="9271"/>
                  </a:cubicBezTo>
                  <a:cubicBezTo>
                    <a:pt x="7204" y="9271"/>
                    <a:pt x="9271" y="7204"/>
                    <a:pt x="9271" y="4651"/>
                  </a:cubicBezTo>
                  <a:cubicBezTo>
                    <a:pt x="9271" y="2068"/>
                    <a:pt x="7204" y="1"/>
                    <a:pt x="462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5" name="Google Shape;855;p34"/>
            <p:cNvSpPr/>
            <p:nvPr/>
          </p:nvSpPr>
          <p:spPr>
            <a:xfrm>
              <a:off x="11663850" y="1040175"/>
              <a:ext cx="231775" cy="231025"/>
            </a:xfrm>
            <a:custGeom>
              <a:avLst/>
              <a:gdLst/>
              <a:ahLst/>
              <a:cxnLst/>
              <a:rect l="l" t="t" r="r" b="b"/>
              <a:pathLst>
                <a:path w="9271" h="9241" extrusionOk="0">
                  <a:moveTo>
                    <a:pt x="4620" y="1"/>
                  </a:moveTo>
                  <a:cubicBezTo>
                    <a:pt x="2067" y="1"/>
                    <a:pt x="0" y="2068"/>
                    <a:pt x="0" y="4621"/>
                  </a:cubicBezTo>
                  <a:cubicBezTo>
                    <a:pt x="0" y="7174"/>
                    <a:pt x="2067" y="9241"/>
                    <a:pt x="4620" y="9241"/>
                  </a:cubicBezTo>
                  <a:cubicBezTo>
                    <a:pt x="7173" y="9241"/>
                    <a:pt x="9271" y="7174"/>
                    <a:pt x="9271" y="4621"/>
                  </a:cubicBezTo>
                  <a:cubicBezTo>
                    <a:pt x="9271" y="2068"/>
                    <a:pt x="7173" y="1"/>
                    <a:pt x="4620" y="1"/>
                  </a:cubicBezTo>
                  <a:close/>
                </a:path>
              </a:pathLst>
            </a:custGeom>
            <a:solidFill>
              <a:srgbClr val="FAD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6" name="Google Shape;856;p34"/>
            <p:cNvSpPr/>
            <p:nvPr/>
          </p:nvSpPr>
          <p:spPr>
            <a:xfrm>
              <a:off x="11933600" y="1040175"/>
              <a:ext cx="231800" cy="231025"/>
            </a:xfrm>
            <a:custGeom>
              <a:avLst/>
              <a:gdLst/>
              <a:ahLst/>
              <a:cxnLst/>
              <a:rect l="l" t="t" r="r" b="b"/>
              <a:pathLst>
                <a:path w="9272" h="9241" extrusionOk="0">
                  <a:moveTo>
                    <a:pt x="4651" y="1"/>
                  </a:moveTo>
                  <a:cubicBezTo>
                    <a:pt x="2098" y="1"/>
                    <a:pt x="1" y="2068"/>
                    <a:pt x="1" y="4621"/>
                  </a:cubicBezTo>
                  <a:cubicBezTo>
                    <a:pt x="1" y="7174"/>
                    <a:pt x="2098" y="9241"/>
                    <a:pt x="4651" y="9241"/>
                  </a:cubicBezTo>
                  <a:cubicBezTo>
                    <a:pt x="7204" y="9241"/>
                    <a:pt x="9271" y="7174"/>
                    <a:pt x="9271" y="4621"/>
                  </a:cubicBezTo>
                  <a:cubicBezTo>
                    <a:pt x="9271" y="2068"/>
                    <a:pt x="7204" y="1"/>
                    <a:pt x="465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7" name="Google Shape;857;p34"/>
            <p:cNvSpPr/>
            <p:nvPr/>
          </p:nvSpPr>
          <p:spPr>
            <a:xfrm>
              <a:off x="10985250" y="1574375"/>
              <a:ext cx="500800" cy="651250"/>
            </a:xfrm>
            <a:custGeom>
              <a:avLst/>
              <a:gdLst/>
              <a:ahLst/>
              <a:cxnLst/>
              <a:rect l="l" t="t" r="r" b="b"/>
              <a:pathLst>
                <a:path w="20032" h="26050" extrusionOk="0">
                  <a:moveTo>
                    <a:pt x="16110" y="1"/>
                  </a:moveTo>
                  <a:lnTo>
                    <a:pt x="1" y="26050"/>
                  </a:lnTo>
                  <a:lnTo>
                    <a:pt x="4499" y="26050"/>
                  </a:lnTo>
                  <a:lnTo>
                    <a:pt x="20031" y="1"/>
                  </a:lnTo>
                  <a:close/>
                </a:path>
              </a:pathLst>
            </a:custGeom>
            <a:solidFill>
              <a:srgbClr val="595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8" name="Google Shape;858;p34"/>
            <p:cNvSpPr/>
            <p:nvPr/>
          </p:nvSpPr>
          <p:spPr>
            <a:xfrm>
              <a:off x="10359100" y="1574375"/>
              <a:ext cx="830600" cy="651250"/>
            </a:xfrm>
            <a:custGeom>
              <a:avLst/>
              <a:gdLst/>
              <a:ahLst/>
              <a:cxnLst/>
              <a:rect l="l" t="t" r="r" b="b"/>
              <a:pathLst>
                <a:path w="33224" h="26050" extrusionOk="0">
                  <a:moveTo>
                    <a:pt x="16627" y="1"/>
                  </a:moveTo>
                  <a:lnTo>
                    <a:pt x="1" y="26050"/>
                  </a:lnTo>
                  <a:lnTo>
                    <a:pt x="17691" y="26050"/>
                  </a:lnTo>
                  <a:lnTo>
                    <a:pt x="33223" y="1"/>
                  </a:lnTo>
                  <a:close/>
                </a:path>
              </a:pathLst>
            </a:custGeom>
            <a:solidFill>
              <a:srgbClr val="595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59" name="Google Shape;859;p34"/>
            <p:cNvSpPr/>
            <p:nvPr/>
          </p:nvSpPr>
          <p:spPr>
            <a:xfrm>
              <a:off x="11923725" y="1675450"/>
              <a:ext cx="300950" cy="446075"/>
            </a:xfrm>
            <a:custGeom>
              <a:avLst/>
              <a:gdLst/>
              <a:ahLst/>
              <a:cxnLst/>
              <a:rect l="l" t="t" r="r" b="b"/>
              <a:pathLst>
                <a:path w="12038" h="17843" extrusionOk="0">
                  <a:moveTo>
                    <a:pt x="12037" y="0"/>
                  </a:moveTo>
                  <a:lnTo>
                    <a:pt x="0" y="13162"/>
                  </a:lnTo>
                  <a:lnTo>
                    <a:pt x="61" y="17843"/>
                  </a:lnTo>
                  <a:lnTo>
                    <a:pt x="12037" y="5259"/>
                  </a:lnTo>
                  <a:lnTo>
                    <a:pt x="12037" y="0"/>
                  </a:lnTo>
                  <a:close/>
                </a:path>
              </a:pathLst>
            </a:custGeom>
            <a:solidFill>
              <a:srgbClr val="595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0" name="Google Shape;860;p34"/>
            <p:cNvSpPr/>
            <p:nvPr/>
          </p:nvSpPr>
          <p:spPr>
            <a:xfrm>
              <a:off x="9459400" y="1675450"/>
              <a:ext cx="300175" cy="446075"/>
            </a:xfrm>
            <a:custGeom>
              <a:avLst/>
              <a:gdLst/>
              <a:ahLst/>
              <a:cxnLst/>
              <a:rect l="l" t="t" r="r" b="b"/>
              <a:pathLst>
                <a:path w="12007" h="17843" extrusionOk="0">
                  <a:moveTo>
                    <a:pt x="12006" y="0"/>
                  </a:moveTo>
                  <a:lnTo>
                    <a:pt x="0" y="13162"/>
                  </a:lnTo>
                  <a:lnTo>
                    <a:pt x="31" y="17843"/>
                  </a:lnTo>
                  <a:lnTo>
                    <a:pt x="12006" y="5259"/>
                  </a:lnTo>
                  <a:lnTo>
                    <a:pt x="12006" y="0"/>
                  </a:lnTo>
                  <a:close/>
                </a:path>
              </a:pathLst>
            </a:custGeom>
            <a:solidFill>
              <a:srgbClr val="595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61" name="Google Shape;861;p34"/>
          <p:cNvSpPr/>
          <p:nvPr/>
        </p:nvSpPr>
        <p:spPr>
          <a:xfrm>
            <a:off x="3774001" y="3164668"/>
            <a:ext cx="761360" cy="844586"/>
          </a:xfrm>
          <a:custGeom>
            <a:avLst/>
            <a:gdLst/>
            <a:ahLst/>
            <a:cxnLst/>
            <a:rect l="l" t="t" r="r" b="b"/>
            <a:pathLst>
              <a:path w="16988" h="18845" extrusionOk="0">
                <a:moveTo>
                  <a:pt x="9137" y="1"/>
                </a:moveTo>
                <a:cubicBezTo>
                  <a:pt x="6928" y="1"/>
                  <a:pt x="6437" y="1552"/>
                  <a:pt x="6440" y="1610"/>
                </a:cubicBezTo>
                <a:lnTo>
                  <a:pt x="6440" y="1610"/>
                </a:lnTo>
                <a:cubicBezTo>
                  <a:pt x="6010" y="1235"/>
                  <a:pt x="4994" y="878"/>
                  <a:pt x="4256" y="878"/>
                </a:cubicBezTo>
                <a:cubicBezTo>
                  <a:pt x="3915" y="878"/>
                  <a:pt x="3634" y="954"/>
                  <a:pt x="3497" y="1140"/>
                </a:cubicBezTo>
                <a:cubicBezTo>
                  <a:pt x="3029" y="1725"/>
                  <a:pt x="4304" y="2891"/>
                  <a:pt x="4321" y="2907"/>
                </a:cubicBezTo>
                <a:lnTo>
                  <a:pt x="4321" y="2907"/>
                </a:lnTo>
                <a:cubicBezTo>
                  <a:pt x="4309" y="2895"/>
                  <a:pt x="3635" y="2286"/>
                  <a:pt x="2856" y="2286"/>
                </a:cubicBezTo>
                <a:cubicBezTo>
                  <a:pt x="2525" y="2286"/>
                  <a:pt x="2175" y="2396"/>
                  <a:pt x="1849" y="2711"/>
                </a:cubicBezTo>
                <a:cubicBezTo>
                  <a:pt x="789" y="3771"/>
                  <a:pt x="3340" y="4909"/>
                  <a:pt x="3340" y="4909"/>
                </a:cubicBezTo>
                <a:cubicBezTo>
                  <a:pt x="3340" y="4909"/>
                  <a:pt x="2575" y="4605"/>
                  <a:pt x="1790" y="4605"/>
                </a:cubicBezTo>
                <a:cubicBezTo>
                  <a:pt x="1005" y="4605"/>
                  <a:pt x="200" y="4909"/>
                  <a:pt x="121" y="6126"/>
                </a:cubicBezTo>
                <a:cubicBezTo>
                  <a:pt x="1" y="8021"/>
                  <a:pt x="1908" y="8855"/>
                  <a:pt x="2807" y="9142"/>
                </a:cubicBezTo>
                <a:lnTo>
                  <a:pt x="2807" y="9142"/>
                </a:lnTo>
                <a:cubicBezTo>
                  <a:pt x="2783" y="9141"/>
                  <a:pt x="2759" y="9140"/>
                  <a:pt x="2735" y="9140"/>
                </a:cubicBezTo>
                <a:cubicBezTo>
                  <a:pt x="2371" y="9140"/>
                  <a:pt x="1949" y="9352"/>
                  <a:pt x="1927" y="10326"/>
                </a:cubicBezTo>
                <a:cubicBezTo>
                  <a:pt x="1870" y="11555"/>
                  <a:pt x="3164" y="12305"/>
                  <a:pt x="4130" y="12305"/>
                </a:cubicBezTo>
                <a:cubicBezTo>
                  <a:pt x="4491" y="12305"/>
                  <a:pt x="4807" y="12200"/>
                  <a:pt x="4989" y="11975"/>
                </a:cubicBezTo>
                <a:cubicBezTo>
                  <a:pt x="5184" y="11669"/>
                  <a:pt x="5535" y="11482"/>
                  <a:pt x="5891" y="11482"/>
                </a:cubicBezTo>
                <a:cubicBezTo>
                  <a:pt x="6038" y="11482"/>
                  <a:pt x="6186" y="11514"/>
                  <a:pt x="6324" y="11583"/>
                </a:cubicBezTo>
                <a:cubicBezTo>
                  <a:pt x="8404" y="12878"/>
                  <a:pt x="7109" y="18845"/>
                  <a:pt x="7109" y="18845"/>
                </a:cubicBezTo>
                <a:lnTo>
                  <a:pt x="8718" y="18845"/>
                </a:lnTo>
                <a:cubicBezTo>
                  <a:pt x="7815" y="13663"/>
                  <a:pt x="9268" y="11897"/>
                  <a:pt x="9268" y="11897"/>
                </a:cubicBezTo>
                <a:cubicBezTo>
                  <a:pt x="9386" y="11820"/>
                  <a:pt x="9506" y="11789"/>
                  <a:pt x="9629" y="11789"/>
                </a:cubicBezTo>
                <a:cubicBezTo>
                  <a:pt x="10205" y="11789"/>
                  <a:pt x="10844" y="12476"/>
                  <a:pt x="11574" y="12476"/>
                </a:cubicBezTo>
                <a:cubicBezTo>
                  <a:pt x="11730" y="12476"/>
                  <a:pt x="11890" y="12444"/>
                  <a:pt x="12055" y="12368"/>
                </a:cubicBezTo>
                <a:cubicBezTo>
                  <a:pt x="13154" y="11857"/>
                  <a:pt x="12173" y="10602"/>
                  <a:pt x="12173" y="10601"/>
                </a:cubicBezTo>
                <a:lnTo>
                  <a:pt x="12173" y="10601"/>
                </a:lnTo>
                <a:cubicBezTo>
                  <a:pt x="12707" y="11221"/>
                  <a:pt x="13294" y="11418"/>
                  <a:pt x="13822" y="11418"/>
                </a:cubicBezTo>
                <a:cubicBezTo>
                  <a:pt x="14732" y="11418"/>
                  <a:pt x="15470" y="10837"/>
                  <a:pt x="15470" y="10837"/>
                </a:cubicBezTo>
                <a:cubicBezTo>
                  <a:pt x="16988" y="8790"/>
                  <a:pt x="14063" y="7568"/>
                  <a:pt x="13457" y="7342"/>
                </a:cubicBezTo>
                <a:lnTo>
                  <a:pt x="13457" y="7342"/>
                </a:lnTo>
                <a:cubicBezTo>
                  <a:pt x="13686" y="7419"/>
                  <a:pt x="14248" y="7588"/>
                  <a:pt x="14802" y="7588"/>
                </a:cubicBezTo>
                <a:cubicBezTo>
                  <a:pt x="15496" y="7588"/>
                  <a:pt x="16177" y="7324"/>
                  <a:pt x="16177" y="6283"/>
                </a:cubicBezTo>
                <a:cubicBezTo>
                  <a:pt x="16177" y="4163"/>
                  <a:pt x="12958" y="3810"/>
                  <a:pt x="12958" y="3810"/>
                </a:cubicBezTo>
                <a:cubicBezTo>
                  <a:pt x="15039" y="3613"/>
                  <a:pt x="14293" y="1415"/>
                  <a:pt x="11427" y="434"/>
                </a:cubicBezTo>
                <a:cubicBezTo>
                  <a:pt x="10510" y="123"/>
                  <a:pt x="9756" y="1"/>
                  <a:pt x="9137" y="1"/>
                </a:cubicBez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2" name="Google Shape;862;p34"/>
          <p:cNvSpPr txBox="1">
            <a:spLocks noGrp="1"/>
          </p:cNvSpPr>
          <p:nvPr>
            <p:ph type="ctrTitle"/>
          </p:nvPr>
        </p:nvSpPr>
        <p:spPr>
          <a:xfrm rot="349">
            <a:off x="5027384" y="1143275"/>
            <a:ext cx="2952600" cy="112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solidFill>
                  <a:srgbClr val="FFFFFF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63" name="Google Shape;863;p34"/>
          <p:cNvSpPr txBox="1">
            <a:spLocks noGrp="1"/>
          </p:cNvSpPr>
          <p:nvPr>
            <p:ph type="subTitle" idx="1"/>
          </p:nvPr>
        </p:nvSpPr>
        <p:spPr>
          <a:xfrm>
            <a:off x="4977734" y="2218600"/>
            <a:ext cx="3051900" cy="112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16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5642604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5" name="Google Shape;865;p35"/>
          <p:cNvGrpSpPr/>
          <p:nvPr/>
        </p:nvGrpSpPr>
        <p:grpSpPr>
          <a:xfrm flipH="1">
            <a:off x="7380358" y="3213365"/>
            <a:ext cx="1401294" cy="1941805"/>
            <a:chOff x="1002412" y="3043930"/>
            <a:chExt cx="1598009" cy="2214397"/>
          </a:xfrm>
        </p:grpSpPr>
        <p:sp>
          <p:nvSpPr>
            <p:cNvPr id="866" name="Google Shape;866;p35"/>
            <p:cNvSpPr/>
            <p:nvPr/>
          </p:nvSpPr>
          <p:spPr>
            <a:xfrm>
              <a:off x="1717766" y="4672597"/>
              <a:ext cx="165949" cy="585731"/>
            </a:xfrm>
            <a:custGeom>
              <a:avLst/>
              <a:gdLst/>
              <a:ahLst/>
              <a:cxnLst/>
              <a:rect l="l" t="t" r="r" b="b"/>
              <a:pathLst>
                <a:path w="4672" h="16489" extrusionOk="0">
                  <a:moveTo>
                    <a:pt x="0" y="1"/>
                  </a:moveTo>
                  <a:lnTo>
                    <a:pt x="0" y="16488"/>
                  </a:lnTo>
                  <a:lnTo>
                    <a:pt x="4672" y="16488"/>
                  </a:lnTo>
                  <a:lnTo>
                    <a:pt x="46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67" name="Google Shape;867;p35"/>
            <p:cNvSpPr/>
            <p:nvPr/>
          </p:nvSpPr>
          <p:spPr>
            <a:xfrm>
              <a:off x="1002412" y="3043930"/>
              <a:ext cx="1598009" cy="1855660"/>
            </a:xfrm>
            <a:custGeom>
              <a:avLst/>
              <a:gdLst/>
              <a:ahLst/>
              <a:cxnLst/>
              <a:rect l="l" t="t" r="r" b="b"/>
              <a:pathLst>
                <a:path w="44989" h="52239" extrusionOk="0">
                  <a:moveTo>
                    <a:pt x="22220" y="0"/>
                  </a:moveTo>
                  <a:cubicBezTo>
                    <a:pt x="22220" y="15938"/>
                    <a:pt x="12053" y="24025"/>
                    <a:pt x="4751" y="25399"/>
                  </a:cubicBezTo>
                  <a:cubicBezTo>
                    <a:pt x="5509" y="25624"/>
                    <a:pt x="6279" y="25720"/>
                    <a:pt x="7040" y="25720"/>
                  </a:cubicBezTo>
                  <a:cubicBezTo>
                    <a:pt x="11330" y="25720"/>
                    <a:pt x="15350" y="22690"/>
                    <a:pt x="15350" y="22690"/>
                  </a:cubicBezTo>
                  <a:lnTo>
                    <a:pt x="15350" y="22730"/>
                  </a:lnTo>
                  <a:cubicBezTo>
                    <a:pt x="12681" y="26223"/>
                    <a:pt x="8755" y="28579"/>
                    <a:pt x="4398" y="29325"/>
                  </a:cubicBezTo>
                  <a:cubicBezTo>
                    <a:pt x="4398" y="29325"/>
                    <a:pt x="5834" y="30167"/>
                    <a:pt x="8438" y="30167"/>
                  </a:cubicBezTo>
                  <a:cubicBezTo>
                    <a:pt x="9563" y="30167"/>
                    <a:pt x="10906" y="30010"/>
                    <a:pt x="12445" y="29560"/>
                  </a:cubicBezTo>
                  <a:lnTo>
                    <a:pt x="12445" y="29560"/>
                  </a:lnTo>
                  <a:cubicBezTo>
                    <a:pt x="9893" y="33329"/>
                    <a:pt x="6321" y="36312"/>
                    <a:pt x="2199" y="38275"/>
                  </a:cubicBezTo>
                  <a:cubicBezTo>
                    <a:pt x="2233" y="38309"/>
                    <a:pt x="2361" y="38325"/>
                    <a:pt x="2562" y="38325"/>
                  </a:cubicBezTo>
                  <a:cubicBezTo>
                    <a:pt x="3980" y="38325"/>
                    <a:pt x="9082" y="37535"/>
                    <a:pt x="11385" y="36744"/>
                  </a:cubicBezTo>
                  <a:lnTo>
                    <a:pt x="11385" y="36744"/>
                  </a:lnTo>
                  <a:cubicBezTo>
                    <a:pt x="9815" y="40042"/>
                    <a:pt x="5968" y="45655"/>
                    <a:pt x="1" y="46440"/>
                  </a:cubicBezTo>
                  <a:cubicBezTo>
                    <a:pt x="1" y="46440"/>
                    <a:pt x="1672" y="46784"/>
                    <a:pt x="3996" y="46784"/>
                  </a:cubicBezTo>
                  <a:cubicBezTo>
                    <a:pt x="6385" y="46784"/>
                    <a:pt x="9465" y="46421"/>
                    <a:pt x="12131" y="44949"/>
                  </a:cubicBezTo>
                  <a:lnTo>
                    <a:pt x="12131" y="44949"/>
                  </a:lnTo>
                  <a:cubicBezTo>
                    <a:pt x="11817" y="45852"/>
                    <a:pt x="8284" y="51033"/>
                    <a:pt x="4790" y="52093"/>
                  </a:cubicBezTo>
                  <a:cubicBezTo>
                    <a:pt x="5860" y="52152"/>
                    <a:pt x="6866" y="52179"/>
                    <a:pt x="7810" y="52179"/>
                  </a:cubicBezTo>
                  <a:cubicBezTo>
                    <a:pt x="20860" y="52179"/>
                    <a:pt x="22259" y="46990"/>
                    <a:pt x="22259" y="46990"/>
                  </a:cubicBezTo>
                  <a:cubicBezTo>
                    <a:pt x="22259" y="46990"/>
                    <a:pt x="23164" y="52239"/>
                    <a:pt x="37835" y="52239"/>
                  </a:cubicBezTo>
                  <a:cubicBezTo>
                    <a:pt x="38442" y="52239"/>
                    <a:pt x="39073" y="52230"/>
                    <a:pt x="39728" y="52211"/>
                  </a:cubicBezTo>
                  <a:cubicBezTo>
                    <a:pt x="39728" y="52211"/>
                    <a:pt x="31916" y="47893"/>
                    <a:pt x="31916" y="45302"/>
                  </a:cubicBezTo>
                  <a:lnTo>
                    <a:pt x="31916" y="45302"/>
                  </a:lnTo>
                  <a:cubicBezTo>
                    <a:pt x="34712" y="47054"/>
                    <a:pt x="37799" y="47514"/>
                    <a:pt x="40271" y="47514"/>
                  </a:cubicBezTo>
                  <a:cubicBezTo>
                    <a:pt x="43006" y="47514"/>
                    <a:pt x="44988" y="46951"/>
                    <a:pt x="44988" y="46951"/>
                  </a:cubicBezTo>
                  <a:cubicBezTo>
                    <a:pt x="38982" y="46166"/>
                    <a:pt x="34664" y="40159"/>
                    <a:pt x="33055" y="36901"/>
                  </a:cubicBezTo>
                  <a:lnTo>
                    <a:pt x="33055" y="36901"/>
                  </a:lnTo>
                  <a:cubicBezTo>
                    <a:pt x="35053" y="37567"/>
                    <a:pt x="39435" y="38748"/>
                    <a:pt x="41334" y="38748"/>
                  </a:cubicBezTo>
                  <a:cubicBezTo>
                    <a:pt x="41896" y="38748"/>
                    <a:pt x="42241" y="38644"/>
                    <a:pt x="42241" y="38393"/>
                  </a:cubicBezTo>
                  <a:cubicBezTo>
                    <a:pt x="36627" y="35370"/>
                    <a:pt x="33408" y="32073"/>
                    <a:pt x="31563" y="29325"/>
                  </a:cubicBezTo>
                  <a:lnTo>
                    <a:pt x="31563" y="29325"/>
                  </a:lnTo>
                  <a:cubicBezTo>
                    <a:pt x="33421" y="29953"/>
                    <a:pt x="35022" y="30162"/>
                    <a:pt x="36330" y="30162"/>
                  </a:cubicBezTo>
                  <a:cubicBezTo>
                    <a:pt x="38947" y="30162"/>
                    <a:pt x="40395" y="29325"/>
                    <a:pt x="40395" y="29325"/>
                  </a:cubicBezTo>
                  <a:cubicBezTo>
                    <a:pt x="36627" y="28697"/>
                    <a:pt x="33172" y="26812"/>
                    <a:pt x="30542" y="23986"/>
                  </a:cubicBezTo>
                  <a:lnTo>
                    <a:pt x="30542" y="23986"/>
                  </a:lnTo>
                  <a:cubicBezTo>
                    <a:pt x="32739" y="25526"/>
                    <a:pt x="35097" y="25917"/>
                    <a:pt x="36870" y="25917"/>
                  </a:cubicBezTo>
                  <a:cubicBezTo>
                    <a:pt x="38485" y="25917"/>
                    <a:pt x="39614" y="25592"/>
                    <a:pt x="39689" y="25517"/>
                  </a:cubicBezTo>
                  <a:cubicBezTo>
                    <a:pt x="34939" y="25517"/>
                    <a:pt x="22220" y="16056"/>
                    <a:pt x="22220" y="118"/>
                  </a:cubicBezTo>
                  <a:lnTo>
                    <a:pt x="22220" y="0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68" name="Google Shape;868;p35"/>
          <p:cNvSpPr/>
          <p:nvPr/>
        </p:nvSpPr>
        <p:spPr>
          <a:xfrm flipH="1">
            <a:off x="7916200" y="3852305"/>
            <a:ext cx="1186850" cy="1319432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869" name="Google Shape;869;p35"/>
          <p:cNvGrpSpPr/>
          <p:nvPr/>
        </p:nvGrpSpPr>
        <p:grpSpPr>
          <a:xfrm>
            <a:off x="-757905" y="-367561"/>
            <a:ext cx="10637921" cy="1974753"/>
            <a:chOff x="-376905" y="-824761"/>
            <a:chExt cx="10637921" cy="1974753"/>
          </a:xfrm>
        </p:grpSpPr>
        <p:sp>
          <p:nvSpPr>
            <p:cNvPr id="870" name="Google Shape;870;p35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1" name="Google Shape;871;p35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2" name="Google Shape;872;p35"/>
            <p:cNvSpPr/>
            <p:nvPr/>
          </p:nvSpPr>
          <p:spPr>
            <a:xfrm>
              <a:off x="589079" y="-824761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3" name="Google Shape;873;p35"/>
            <p:cNvSpPr/>
            <p:nvPr/>
          </p:nvSpPr>
          <p:spPr>
            <a:xfrm>
              <a:off x="-376905" y="352336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74" name="Google Shape;874;p35"/>
          <p:cNvGrpSpPr/>
          <p:nvPr/>
        </p:nvGrpSpPr>
        <p:grpSpPr>
          <a:xfrm>
            <a:off x="356364" y="3189488"/>
            <a:ext cx="970053" cy="2018817"/>
            <a:chOff x="464166" y="3124811"/>
            <a:chExt cx="1174114" cy="2443497"/>
          </a:xfrm>
        </p:grpSpPr>
        <p:sp>
          <p:nvSpPr>
            <p:cNvPr id="875" name="Google Shape;875;p35"/>
            <p:cNvSpPr/>
            <p:nvPr/>
          </p:nvSpPr>
          <p:spPr>
            <a:xfrm>
              <a:off x="464166" y="3124811"/>
              <a:ext cx="1174114" cy="1546508"/>
            </a:xfrm>
            <a:custGeom>
              <a:avLst/>
              <a:gdLst/>
              <a:ahLst/>
              <a:cxnLst/>
              <a:rect l="l" t="t" r="r" b="b"/>
              <a:pathLst>
                <a:path w="33055" h="43536" extrusionOk="0">
                  <a:moveTo>
                    <a:pt x="16528" y="0"/>
                  </a:moveTo>
                  <a:cubicBezTo>
                    <a:pt x="10639" y="0"/>
                    <a:pt x="5889" y="3062"/>
                    <a:pt x="5889" y="6831"/>
                  </a:cubicBezTo>
                  <a:cubicBezTo>
                    <a:pt x="5889" y="7223"/>
                    <a:pt x="5929" y="7577"/>
                    <a:pt x="6046" y="7930"/>
                  </a:cubicBezTo>
                  <a:cubicBezTo>
                    <a:pt x="4084" y="8911"/>
                    <a:pt x="2749" y="10442"/>
                    <a:pt x="2749" y="12209"/>
                  </a:cubicBezTo>
                  <a:cubicBezTo>
                    <a:pt x="2749" y="13544"/>
                    <a:pt x="3534" y="14761"/>
                    <a:pt x="4790" y="15703"/>
                  </a:cubicBezTo>
                  <a:cubicBezTo>
                    <a:pt x="2788" y="16684"/>
                    <a:pt x="1493" y="18215"/>
                    <a:pt x="1493" y="19982"/>
                  </a:cubicBezTo>
                  <a:cubicBezTo>
                    <a:pt x="1493" y="21513"/>
                    <a:pt x="2513" y="22926"/>
                    <a:pt x="4123" y="23907"/>
                  </a:cubicBezTo>
                  <a:cubicBezTo>
                    <a:pt x="2396" y="24889"/>
                    <a:pt x="1296" y="26341"/>
                    <a:pt x="1296" y="27951"/>
                  </a:cubicBezTo>
                  <a:cubicBezTo>
                    <a:pt x="1296" y="29285"/>
                    <a:pt x="2042" y="30502"/>
                    <a:pt x="3338" y="31444"/>
                  </a:cubicBezTo>
                  <a:cubicBezTo>
                    <a:pt x="1296" y="32426"/>
                    <a:pt x="1" y="33957"/>
                    <a:pt x="1" y="35723"/>
                  </a:cubicBezTo>
                  <a:cubicBezTo>
                    <a:pt x="1" y="38668"/>
                    <a:pt x="3730" y="41062"/>
                    <a:pt x="8363" y="41062"/>
                  </a:cubicBezTo>
                  <a:cubicBezTo>
                    <a:pt x="8637" y="41062"/>
                    <a:pt x="8912" y="41062"/>
                    <a:pt x="9148" y="41023"/>
                  </a:cubicBezTo>
                  <a:cubicBezTo>
                    <a:pt x="10522" y="42515"/>
                    <a:pt x="13309" y="43535"/>
                    <a:pt x="16528" y="43535"/>
                  </a:cubicBezTo>
                  <a:cubicBezTo>
                    <a:pt x="19747" y="43535"/>
                    <a:pt x="22534" y="42515"/>
                    <a:pt x="23869" y="41023"/>
                  </a:cubicBezTo>
                  <a:cubicBezTo>
                    <a:pt x="24144" y="41023"/>
                    <a:pt x="24418" y="41062"/>
                    <a:pt x="24693" y="41062"/>
                  </a:cubicBezTo>
                  <a:cubicBezTo>
                    <a:pt x="29286" y="41062"/>
                    <a:pt x="33055" y="38668"/>
                    <a:pt x="33055" y="35723"/>
                  </a:cubicBezTo>
                  <a:cubicBezTo>
                    <a:pt x="33015" y="33957"/>
                    <a:pt x="31720" y="32426"/>
                    <a:pt x="29718" y="31444"/>
                  </a:cubicBezTo>
                  <a:cubicBezTo>
                    <a:pt x="30974" y="30502"/>
                    <a:pt x="31720" y="29246"/>
                    <a:pt x="31720" y="27911"/>
                  </a:cubicBezTo>
                  <a:cubicBezTo>
                    <a:pt x="31720" y="26302"/>
                    <a:pt x="30621" y="24889"/>
                    <a:pt x="28894" y="23907"/>
                  </a:cubicBezTo>
                  <a:cubicBezTo>
                    <a:pt x="30503" y="22926"/>
                    <a:pt x="31524" y="21513"/>
                    <a:pt x="31524" y="19982"/>
                  </a:cubicBezTo>
                  <a:cubicBezTo>
                    <a:pt x="31524" y="18215"/>
                    <a:pt x="30228" y="16684"/>
                    <a:pt x="28226" y="15703"/>
                  </a:cubicBezTo>
                  <a:cubicBezTo>
                    <a:pt x="29482" y="14761"/>
                    <a:pt x="30268" y="13544"/>
                    <a:pt x="30268" y="12170"/>
                  </a:cubicBezTo>
                  <a:cubicBezTo>
                    <a:pt x="30268" y="10442"/>
                    <a:pt x="28972" y="8911"/>
                    <a:pt x="27009" y="7930"/>
                  </a:cubicBezTo>
                  <a:cubicBezTo>
                    <a:pt x="27088" y="7577"/>
                    <a:pt x="27127" y="7184"/>
                    <a:pt x="27127" y="6831"/>
                  </a:cubicBezTo>
                  <a:cubicBezTo>
                    <a:pt x="27127" y="3062"/>
                    <a:pt x="22377" y="0"/>
                    <a:pt x="1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6" name="Google Shape;876;p35"/>
            <p:cNvSpPr/>
            <p:nvPr/>
          </p:nvSpPr>
          <p:spPr>
            <a:xfrm>
              <a:off x="987117" y="4602853"/>
              <a:ext cx="126904" cy="965455"/>
            </a:xfrm>
            <a:custGeom>
              <a:avLst/>
              <a:gdLst/>
              <a:ahLst/>
              <a:cxnLst/>
              <a:rect l="l" t="t" r="r" b="b"/>
              <a:pathLst>
                <a:path w="3573" h="18452" extrusionOk="0">
                  <a:moveTo>
                    <a:pt x="0" y="1"/>
                  </a:moveTo>
                  <a:lnTo>
                    <a:pt x="0" y="18451"/>
                  </a:lnTo>
                  <a:lnTo>
                    <a:pt x="3572" y="18451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77" name="Google Shape;877;p35"/>
          <p:cNvSpPr/>
          <p:nvPr/>
        </p:nvSpPr>
        <p:spPr>
          <a:xfrm>
            <a:off x="-566387" y="3890405"/>
            <a:ext cx="1186850" cy="1319432"/>
          </a:xfrm>
          <a:custGeom>
            <a:avLst/>
            <a:gdLst/>
            <a:ahLst/>
            <a:cxnLst/>
            <a:rect l="l" t="t" r="r" b="b"/>
            <a:pathLst>
              <a:path w="53960" h="59981" extrusionOk="0">
                <a:moveTo>
                  <a:pt x="24850" y="0"/>
                </a:moveTo>
                <a:cubicBezTo>
                  <a:pt x="22889" y="0"/>
                  <a:pt x="20509" y="388"/>
                  <a:pt x="17628" y="1370"/>
                </a:cubicBezTo>
                <a:cubicBezTo>
                  <a:pt x="8560" y="4472"/>
                  <a:pt x="6244" y="11459"/>
                  <a:pt x="12760" y="12166"/>
                </a:cubicBezTo>
                <a:cubicBezTo>
                  <a:pt x="12760" y="12166"/>
                  <a:pt x="2514" y="13344"/>
                  <a:pt x="2514" y="20056"/>
                </a:cubicBezTo>
                <a:cubicBezTo>
                  <a:pt x="2514" y="23375"/>
                  <a:pt x="4704" y="24218"/>
                  <a:pt x="6932" y="24218"/>
                </a:cubicBezTo>
                <a:cubicBezTo>
                  <a:pt x="8673" y="24218"/>
                  <a:pt x="10438" y="23703"/>
                  <a:pt x="11196" y="23450"/>
                </a:cubicBezTo>
                <a:lnTo>
                  <a:pt x="11196" y="23450"/>
                </a:lnTo>
                <a:cubicBezTo>
                  <a:pt x="9167" y="24198"/>
                  <a:pt x="0" y="28018"/>
                  <a:pt x="4870" y="34463"/>
                </a:cubicBezTo>
                <a:cubicBezTo>
                  <a:pt x="4870" y="34463"/>
                  <a:pt x="7192" y="36328"/>
                  <a:pt x="10083" y="36328"/>
                </a:cubicBezTo>
                <a:cubicBezTo>
                  <a:pt x="11749" y="36328"/>
                  <a:pt x="13604" y="35709"/>
                  <a:pt x="15312" y="33757"/>
                </a:cubicBezTo>
                <a:lnTo>
                  <a:pt x="15312" y="33757"/>
                </a:lnTo>
                <a:cubicBezTo>
                  <a:pt x="15311" y="33757"/>
                  <a:pt x="12171" y="37683"/>
                  <a:pt x="15665" y="39331"/>
                </a:cubicBezTo>
                <a:cubicBezTo>
                  <a:pt x="16190" y="39582"/>
                  <a:pt x="16704" y="39684"/>
                  <a:pt x="17206" y="39684"/>
                </a:cubicBezTo>
                <a:cubicBezTo>
                  <a:pt x="19510" y="39684"/>
                  <a:pt x="21576" y="37525"/>
                  <a:pt x="23366" y="37525"/>
                </a:cubicBezTo>
                <a:cubicBezTo>
                  <a:pt x="23757" y="37525"/>
                  <a:pt x="24134" y="37628"/>
                  <a:pt x="24498" y="37879"/>
                </a:cubicBezTo>
                <a:cubicBezTo>
                  <a:pt x="24498" y="37879"/>
                  <a:pt x="29130" y="43492"/>
                  <a:pt x="26343" y="59980"/>
                </a:cubicBezTo>
                <a:lnTo>
                  <a:pt x="31446" y="59980"/>
                </a:lnTo>
                <a:cubicBezTo>
                  <a:pt x="31446" y="59980"/>
                  <a:pt x="27246" y="40980"/>
                  <a:pt x="33880" y="36897"/>
                </a:cubicBezTo>
                <a:cubicBezTo>
                  <a:pt x="33880" y="36897"/>
                  <a:pt x="34448" y="36568"/>
                  <a:pt x="35278" y="36568"/>
                </a:cubicBezTo>
                <a:cubicBezTo>
                  <a:pt x="36095" y="36568"/>
                  <a:pt x="37166" y="36887"/>
                  <a:pt x="38198" y="38154"/>
                </a:cubicBezTo>
                <a:cubicBezTo>
                  <a:pt x="38764" y="38848"/>
                  <a:pt x="39760" y="39176"/>
                  <a:pt x="40905" y="39176"/>
                </a:cubicBezTo>
                <a:cubicBezTo>
                  <a:pt x="43970" y="39176"/>
                  <a:pt x="48105" y="36826"/>
                  <a:pt x="47934" y="32854"/>
                </a:cubicBezTo>
                <a:cubicBezTo>
                  <a:pt x="47799" y="29765"/>
                  <a:pt x="46414" y="29101"/>
                  <a:pt x="45248" y="29101"/>
                </a:cubicBezTo>
                <a:cubicBezTo>
                  <a:pt x="45160" y="29101"/>
                  <a:pt x="45073" y="29105"/>
                  <a:pt x="44989" y="29111"/>
                </a:cubicBezTo>
                <a:lnTo>
                  <a:pt x="44989" y="29111"/>
                </a:lnTo>
                <a:cubicBezTo>
                  <a:pt x="47808" y="28235"/>
                  <a:pt x="53959" y="25627"/>
                  <a:pt x="53626" y="19625"/>
                </a:cubicBezTo>
                <a:cubicBezTo>
                  <a:pt x="53389" y="15718"/>
                  <a:pt x="50803" y="14747"/>
                  <a:pt x="48288" y="14747"/>
                </a:cubicBezTo>
                <a:cubicBezTo>
                  <a:pt x="45799" y="14747"/>
                  <a:pt x="43380" y="15699"/>
                  <a:pt x="43380" y="15699"/>
                </a:cubicBezTo>
                <a:cubicBezTo>
                  <a:pt x="43380" y="15699"/>
                  <a:pt x="51506" y="12087"/>
                  <a:pt x="48051" y="8711"/>
                </a:cubicBezTo>
                <a:cubicBezTo>
                  <a:pt x="47008" y="7703"/>
                  <a:pt x="45895" y="7350"/>
                  <a:pt x="44846" y="7350"/>
                </a:cubicBezTo>
                <a:cubicBezTo>
                  <a:pt x="42446" y="7350"/>
                  <a:pt x="40385" y="9203"/>
                  <a:pt x="40283" y="9296"/>
                </a:cubicBezTo>
                <a:lnTo>
                  <a:pt x="40283" y="9296"/>
                </a:lnTo>
                <a:cubicBezTo>
                  <a:pt x="40425" y="9166"/>
                  <a:pt x="44297" y="5576"/>
                  <a:pt x="42948" y="3726"/>
                </a:cubicBezTo>
                <a:cubicBezTo>
                  <a:pt x="42507" y="3151"/>
                  <a:pt x="41617" y="2911"/>
                  <a:pt x="40543" y="2911"/>
                </a:cubicBezTo>
                <a:cubicBezTo>
                  <a:pt x="38173" y="2911"/>
                  <a:pt x="34914" y="4078"/>
                  <a:pt x="33644" y="5375"/>
                </a:cubicBezTo>
                <a:cubicBezTo>
                  <a:pt x="33644" y="5344"/>
                  <a:pt x="32134" y="0"/>
                  <a:pt x="248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779748886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9" name="Google Shape;879;p36"/>
          <p:cNvGrpSpPr/>
          <p:nvPr/>
        </p:nvGrpSpPr>
        <p:grpSpPr>
          <a:xfrm flipH="1">
            <a:off x="-581010" y="305272"/>
            <a:ext cx="9971987" cy="4856125"/>
            <a:chOff x="-376905" y="-18529"/>
            <a:chExt cx="10637921" cy="5180419"/>
          </a:xfrm>
        </p:grpSpPr>
        <p:sp>
          <p:nvSpPr>
            <p:cNvPr id="880" name="Google Shape;880;p36"/>
            <p:cNvSpPr/>
            <p:nvPr/>
          </p:nvSpPr>
          <p:spPr>
            <a:xfrm>
              <a:off x="-179259" y="4165417"/>
              <a:ext cx="9944790" cy="825695"/>
            </a:xfrm>
            <a:custGeom>
              <a:avLst/>
              <a:gdLst/>
              <a:ahLst/>
              <a:cxnLst/>
              <a:rect l="l" t="t" r="r" b="b"/>
              <a:pathLst>
                <a:path w="209001" h="17352" extrusionOk="0">
                  <a:moveTo>
                    <a:pt x="0" y="0"/>
                  </a:moveTo>
                  <a:lnTo>
                    <a:pt x="0" y="17352"/>
                  </a:lnTo>
                  <a:lnTo>
                    <a:pt x="209000" y="17352"/>
                  </a:lnTo>
                  <a:lnTo>
                    <a:pt x="2090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1" name="Google Shape;881;p36"/>
            <p:cNvSpPr/>
            <p:nvPr/>
          </p:nvSpPr>
          <p:spPr>
            <a:xfrm>
              <a:off x="-179250" y="4444489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2" name="Google Shape;882;p36"/>
            <p:cNvSpPr/>
            <p:nvPr/>
          </p:nvSpPr>
          <p:spPr>
            <a:xfrm>
              <a:off x="8587302" y="2717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3" name="Google Shape;883;p36"/>
            <p:cNvSpPr/>
            <p:nvPr/>
          </p:nvSpPr>
          <p:spPr>
            <a:xfrm>
              <a:off x="2828101" y="-18529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6645" y="0"/>
                  </a:moveTo>
                  <a:cubicBezTo>
                    <a:pt x="10796" y="0"/>
                    <a:pt x="6046" y="2866"/>
                    <a:pt x="6046" y="6399"/>
                  </a:cubicBezTo>
                  <a:cubicBezTo>
                    <a:pt x="6046" y="7341"/>
                    <a:pt x="6360" y="8205"/>
                    <a:pt x="6910" y="8951"/>
                  </a:cubicBezTo>
                  <a:cubicBezTo>
                    <a:pt x="2984" y="9304"/>
                    <a:pt x="0" y="10913"/>
                    <a:pt x="40" y="12837"/>
                  </a:cubicBezTo>
                  <a:cubicBezTo>
                    <a:pt x="40" y="14996"/>
                    <a:pt x="3887" y="16763"/>
                    <a:pt x="8676" y="16763"/>
                  </a:cubicBezTo>
                  <a:cubicBezTo>
                    <a:pt x="11660" y="16763"/>
                    <a:pt x="14329" y="16056"/>
                    <a:pt x="15860" y="14996"/>
                  </a:cubicBezTo>
                  <a:cubicBezTo>
                    <a:pt x="18321" y="16018"/>
                    <a:pt x="20964" y="16529"/>
                    <a:pt x="23648" y="16529"/>
                  </a:cubicBezTo>
                  <a:cubicBezTo>
                    <a:pt x="23748" y="16529"/>
                    <a:pt x="23847" y="16528"/>
                    <a:pt x="23947" y="16527"/>
                  </a:cubicBezTo>
                  <a:cubicBezTo>
                    <a:pt x="30149" y="16527"/>
                    <a:pt x="35174" y="14289"/>
                    <a:pt x="35174" y="11502"/>
                  </a:cubicBezTo>
                  <a:cubicBezTo>
                    <a:pt x="35174" y="9225"/>
                    <a:pt x="31837" y="7341"/>
                    <a:pt x="27244" y="6713"/>
                  </a:cubicBezTo>
                  <a:lnTo>
                    <a:pt x="27244" y="6399"/>
                  </a:lnTo>
                  <a:cubicBezTo>
                    <a:pt x="27244" y="2866"/>
                    <a:pt x="22534" y="0"/>
                    <a:pt x="16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4" name="Google Shape;884;p36"/>
            <p:cNvSpPr/>
            <p:nvPr/>
          </p:nvSpPr>
          <p:spPr>
            <a:xfrm>
              <a:off x="6924471" y="920560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5" name="Google Shape;885;p36"/>
            <p:cNvSpPr/>
            <p:nvPr/>
          </p:nvSpPr>
          <p:spPr>
            <a:xfrm>
              <a:off x="-376905" y="758779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6" name="Google Shape;886;p36"/>
            <p:cNvSpPr/>
            <p:nvPr/>
          </p:nvSpPr>
          <p:spPr>
            <a:xfrm>
              <a:off x="4362603" y="1440279"/>
              <a:ext cx="2570740" cy="2854196"/>
            </a:xfrm>
            <a:custGeom>
              <a:avLst/>
              <a:gdLst/>
              <a:ahLst/>
              <a:cxnLst/>
              <a:rect l="l" t="t" r="r" b="b"/>
              <a:pathLst>
                <a:path w="54027" h="59981" extrusionOk="0">
                  <a:moveTo>
                    <a:pt x="24883" y="0"/>
                  </a:moveTo>
                  <a:cubicBezTo>
                    <a:pt x="22921" y="0"/>
                    <a:pt x="20541" y="387"/>
                    <a:pt x="17658" y="1370"/>
                  </a:cubicBezTo>
                  <a:cubicBezTo>
                    <a:pt x="8590" y="4472"/>
                    <a:pt x="6274" y="11459"/>
                    <a:pt x="12751" y="12166"/>
                  </a:cubicBezTo>
                  <a:cubicBezTo>
                    <a:pt x="12751" y="12166"/>
                    <a:pt x="2544" y="13344"/>
                    <a:pt x="2544" y="20056"/>
                  </a:cubicBezTo>
                  <a:cubicBezTo>
                    <a:pt x="2544" y="23375"/>
                    <a:pt x="4734" y="24218"/>
                    <a:pt x="6962" y="24218"/>
                  </a:cubicBezTo>
                  <a:cubicBezTo>
                    <a:pt x="8693" y="24218"/>
                    <a:pt x="10448" y="23708"/>
                    <a:pt x="11213" y="23455"/>
                  </a:cubicBezTo>
                  <a:lnTo>
                    <a:pt x="11213" y="23455"/>
                  </a:lnTo>
                  <a:cubicBezTo>
                    <a:pt x="9153" y="24213"/>
                    <a:pt x="1" y="28030"/>
                    <a:pt x="4860" y="34463"/>
                  </a:cubicBezTo>
                  <a:cubicBezTo>
                    <a:pt x="4860" y="34463"/>
                    <a:pt x="7199" y="36328"/>
                    <a:pt x="10101" y="36328"/>
                  </a:cubicBezTo>
                  <a:cubicBezTo>
                    <a:pt x="11774" y="36328"/>
                    <a:pt x="13634" y="35709"/>
                    <a:pt x="15342" y="33757"/>
                  </a:cubicBezTo>
                  <a:lnTo>
                    <a:pt x="15342" y="33757"/>
                  </a:lnTo>
                  <a:cubicBezTo>
                    <a:pt x="15341" y="33758"/>
                    <a:pt x="12202" y="37683"/>
                    <a:pt x="15656" y="39331"/>
                  </a:cubicBezTo>
                  <a:cubicBezTo>
                    <a:pt x="16187" y="39582"/>
                    <a:pt x="16706" y="39684"/>
                    <a:pt x="17212" y="39684"/>
                  </a:cubicBezTo>
                  <a:cubicBezTo>
                    <a:pt x="19535" y="39684"/>
                    <a:pt x="21601" y="37525"/>
                    <a:pt x="23372" y="37525"/>
                  </a:cubicBezTo>
                  <a:cubicBezTo>
                    <a:pt x="23758" y="37525"/>
                    <a:pt x="24131" y="37628"/>
                    <a:pt x="24488" y="37879"/>
                  </a:cubicBezTo>
                  <a:cubicBezTo>
                    <a:pt x="24488" y="37879"/>
                    <a:pt x="29160" y="43492"/>
                    <a:pt x="26373" y="59980"/>
                  </a:cubicBezTo>
                  <a:lnTo>
                    <a:pt x="31476" y="59980"/>
                  </a:lnTo>
                  <a:cubicBezTo>
                    <a:pt x="31476" y="59980"/>
                    <a:pt x="27315" y="40980"/>
                    <a:pt x="33949" y="36897"/>
                  </a:cubicBezTo>
                  <a:cubicBezTo>
                    <a:pt x="33949" y="36897"/>
                    <a:pt x="34507" y="36568"/>
                    <a:pt x="35327" y="36568"/>
                  </a:cubicBezTo>
                  <a:cubicBezTo>
                    <a:pt x="36134" y="36568"/>
                    <a:pt x="37196" y="36887"/>
                    <a:pt x="38228" y="38154"/>
                  </a:cubicBezTo>
                  <a:cubicBezTo>
                    <a:pt x="38790" y="38843"/>
                    <a:pt x="39777" y="39169"/>
                    <a:pt x="40914" y="39169"/>
                  </a:cubicBezTo>
                  <a:cubicBezTo>
                    <a:pt x="43983" y="39169"/>
                    <a:pt x="48146" y="36796"/>
                    <a:pt x="48003" y="32815"/>
                  </a:cubicBezTo>
                  <a:cubicBezTo>
                    <a:pt x="47869" y="29719"/>
                    <a:pt x="46497" y="29049"/>
                    <a:pt x="45335" y="29049"/>
                  </a:cubicBezTo>
                  <a:cubicBezTo>
                    <a:pt x="45257" y="29049"/>
                    <a:pt x="45180" y="29052"/>
                    <a:pt x="45104" y="29058"/>
                  </a:cubicBezTo>
                  <a:lnTo>
                    <a:pt x="45104" y="29058"/>
                  </a:lnTo>
                  <a:cubicBezTo>
                    <a:pt x="47944" y="28167"/>
                    <a:pt x="54027" y="25555"/>
                    <a:pt x="53695" y="19585"/>
                  </a:cubicBezTo>
                  <a:cubicBezTo>
                    <a:pt x="53458" y="15679"/>
                    <a:pt x="50872" y="14708"/>
                    <a:pt x="48357" y="14708"/>
                  </a:cubicBezTo>
                  <a:cubicBezTo>
                    <a:pt x="45868" y="14708"/>
                    <a:pt x="43449" y="15660"/>
                    <a:pt x="43449" y="15660"/>
                  </a:cubicBezTo>
                  <a:cubicBezTo>
                    <a:pt x="43449" y="15660"/>
                    <a:pt x="51575" y="12048"/>
                    <a:pt x="48121" y="8672"/>
                  </a:cubicBezTo>
                  <a:cubicBezTo>
                    <a:pt x="47079" y="7677"/>
                    <a:pt x="45967" y="7328"/>
                    <a:pt x="44919" y="7328"/>
                  </a:cubicBezTo>
                  <a:cubicBezTo>
                    <a:pt x="42477" y="7328"/>
                    <a:pt x="40385" y="9227"/>
                    <a:pt x="40348" y="9260"/>
                  </a:cubicBezTo>
                  <a:lnTo>
                    <a:pt x="40348" y="9260"/>
                  </a:lnTo>
                  <a:cubicBezTo>
                    <a:pt x="40399" y="9214"/>
                    <a:pt x="44382" y="5559"/>
                    <a:pt x="42978" y="3687"/>
                  </a:cubicBezTo>
                  <a:cubicBezTo>
                    <a:pt x="42550" y="3111"/>
                    <a:pt x="41667" y="2872"/>
                    <a:pt x="40600" y="2872"/>
                  </a:cubicBezTo>
                  <a:cubicBezTo>
                    <a:pt x="38243" y="2872"/>
                    <a:pt x="34983" y="4038"/>
                    <a:pt x="33714" y="5335"/>
                  </a:cubicBezTo>
                  <a:cubicBezTo>
                    <a:pt x="33683" y="5335"/>
                    <a:pt x="32166" y="0"/>
                    <a:pt x="248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7" name="Google Shape;887;p36"/>
            <p:cNvSpPr/>
            <p:nvPr/>
          </p:nvSpPr>
          <p:spPr>
            <a:xfrm>
              <a:off x="7570792" y="3578859"/>
              <a:ext cx="203606" cy="717391"/>
            </a:xfrm>
            <a:custGeom>
              <a:avLst/>
              <a:gdLst/>
              <a:ahLst/>
              <a:cxnLst/>
              <a:rect l="l" t="t" r="r" b="b"/>
              <a:pathLst>
                <a:path w="4279" h="15076" extrusionOk="0">
                  <a:moveTo>
                    <a:pt x="0" y="1"/>
                  </a:moveTo>
                  <a:lnTo>
                    <a:pt x="0" y="15075"/>
                  </a:lnTo>
                  <a:lnTo>
                    <a:pt x="4279" y="15075"/>
                  </a:lnTo>
                  <a:lnTo>
                    <a:pt x="4279" y="1"/>
                  </a:lnTo>
                  <a:close/>
                </a:path>
              </a:pathLst>
            </a:custGeom>
            <a:solidFill>
              <a:srgbClr val="82A6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8" name="Google Shape;888;p36"/>
            <p:cNvSpPr/>
            <p:nvPr/>
          </p:nvSpPr>
          <p:spPr>
            <a:xfrm>
              <a:off x="6696595" y="1587644"/>
              <a:ext cx="1951977" cy="2269233"/>
            </a:xfrm>
            <a:custGeom>
              <a:avLst/>
              <a:gdLst/>
              <a:ahLst/>
              <a:cxnLst/>
              <a:rect l="l" t="t" r="r" b="b"/>
              <a:pathLst>
                <a:path w="41023" h="47688" extrusionOk="0">
                  <a:moveTo>
                    <a:pt x="20256" y="1"/>
                  </a:moveTo>
                  <a:cubicBezTo>
                    <a:pt x="20256" y="14565"/>
                    <a:pt x="10953" y="21945"/>
                    <a:pt x="4318" y="23162"/>
                  </a:cubicBezTo>
                  <a:cubicBezTo>
                    <a:pt x="5031" y="23381"/>
                    <a:pt x="5755" y="23474"/>
                    <a:pt x="6470" y="23474"/>
                  </a:cubicBezTo>
                  <a:cubicBezTo>
                    <a:pt x="10361" y="23474"/>
                    <a:pt x="13975" y="20728"/>
                    <a:pt x="13975" y="20728"/>
                  </a:cubicBezTo>
                  <a:lnTo>
                    <a:pt x="13975" y="20767"/>
                  </a:lnTo>
                  <a:cubicBezTo>
                    <a:pt x="11541" y="23947"/>
                    <a:pt x="7969" y="26106"/>
                    <a:pt x="4004" y="26773"/>
                  </a:cubicBezTo>
                  <a:cubicBezTo>
                    <a:pt x="4004" y="26773"/>
                    <a:pt x="5296" y="27533"/>
                    <a:pt x="7655" y="27533"/>
                  </a:cubicBezTo>
                  <a:cubicBezTo>
                    <a:pt x="8687" y="27533"/>
                    <a:pt x="9923" y="27388"/>
                    <a:pt x="11345" y="26970"/>
                  </a:cubicBezTo>
                  <a:lnTo>
                    <a:pt x="11345" y="26970"/>
                  </a:lnTo>
                  <a:cubicBezTo>
                    <a:pt x="8990" y="30424"/>
                    <a:pt x="5771" y="33172"/>
                    <a:pt x="2002" y="34939"/>
                  </a:cubicBezTo>
                  <a:cubicBezTo>
                    <a:pt x="2039" y="34976"/>
                    <a:pt x="2174" y="34993"/>
                    <a:pt x="2385" y="34993"/>
                  </a:cubicBezTo>
                  <a:cubicBezTo>
                    <a:pt x="3752" y="34993"/>
                    <a:pt x="8324" y="34279"/>
                    <a:pt x="10364" y="33565"/>
                  </a:cubicBezTo>
                  <a:lnTo>
                    <a:pt x="10364" y="33565"/>
                  </a:lnTo>
                  <a:cubicBezTo>
                    <a:pt x="8951" y="36548"/>
                    <a:pt x="5457" y="41691"/>
                    <a:pt x="0" y="42397"/>
                  </a:cubicBezTo>
                  <a:cubicBezTo>
                    <a:pt x="0" y="42397"/>
                    <a:pt x="1522" y="42702"/>
                    <a:pt x="3640" y="42702"/>
                  </a:cubicBezTo>
                  <a:cubicBezTo>
                    <a:pt x="5823" y="42702"/>
                    <a:pt x="8639" y="42378"/>
                    <a:pt x="11070" y="41063"/>
                  </a:cubicBezTo>
                  <a:lnTo>
                    <a:pt x="11070" y="41063"/>
                  </a:lnTo>
                  <a:cubicBezTo>
                    <a:pt x="10756" y="41887"/>
                    <a:pt x="7537" y="46598"/>
                    <a:pt x="4358" y="47540"/>
                  </a:cubicBezTo>
                  <a:cubicBezTo>
                    <a:pt x="5334" y="47593"/>
                    <a:pt x="6250" y="47618"/>
                    <a:pt x="7111" y="47618"/>
                  </a:cubicBezTo>
                  <a:cubicBezTo>
                    <a:pt x="18993" y="47618"/>
                    <a:pt x="20256" y="42908"/>
                    <a:pt x="20256" y="42908"/>
                  </a:cubicBezTo>
                  <a:cubicBezTo>
                    <a:pt x="20256" y="42908"/>
                    <a:pt x="21083" y="47688"/>
                    <a:pt x="34325" y="47688"/>
                  </a:cubicBezTo>
                  <a:cubicBezTo>
                    <a:pt x="34923" y="47688"/>
                    <a:pt x="35545" y="47678"/>
                    <a:pt x="36194" y="47658"/>
                  </a:cubicBezTo>
                  <a:cubicBezTo>
                    <a:pt x="36194" y="47658"/>
                    <a:pt x="29089" y="43732"/>
                    <a:pt x="29089" y="41377"/>
                  </a:cubicBezTo>
                  <a:lnTo>
                    <a:pt x="29089" y="41377"/>
                  </a:lnTo>
                  <a:cubicBezTo>
                    <a:pt x="31633" y="42944"/>
                    <a:pt x="34419" y="43359"/>
                    <a:pt x="36660" y="43359"/>
                  </a:cubicBezTo>
                  <a:cubicBezTo>
                    <a:pt x="39190" y="43359"/>
                    <a:pt x="41023" y="42829"/>
                    <a:pt x="41023" y="42829"/>
                  </a:cubicBezTo>
                  <a:cubicBezTo>
                    <a:pt x="35566" y="42123"/>
                    <a:pt x="31601" y="36666"/>
                    <a:pt x="30149" y="33643"/>
                  </a:cubicBezTo>
                  <a:lnTo>
                    <a:pt x="30149" y="33643"/>
                  </a:lnTo>
                  <a:cubicBezTo>
                    <a:pt x="31989" y="34277"/>
                    <a:pt x="35963" y="35351"/>
                    <a:pt x="37704" y="35351"/>
                  </a:cubicBezTo>
                  <a:cubicBezTo>
                    <a:pt x="38228" y="35351"/>
                    <a:pt x="38550" y="35254"/>
                    <a:pt x="38550" y="35017"/>
                  </a:cubicBezTo>
                  <a:cubicBezTo>
                    <a:pt x="33407" y="32269"/>
                    <a:pt x="30463" y="29286"/>
                    <a:pt x="28814" y="26734"/>
                  </a:cubicBezTo>
                  <a:lnTo>
                    <a:pt x="28814" y="26734"/>
                  </a:lnTo>
                  <a:cubicBezTo>
                    <a:pt x="30502" y="27310"/>
                    <a:pt x="31955" y="27502"/>
                    <a:pt x="33141" y="27502"/>
                  </a:cubicBezTo>
                  <a:cubicBezTo>
                    <a:pt x="35514" y="27502"/>
                    <a:pt x="36822" y="26734"/>
                    <a:pt x="36822" y="26734"/>
                  </a:cubicBezTo>
                  <a:cubicBezTo>
                    <a:pt x="33407" y="26145"/>
                    <a:pt x="30227" y="24457"/>
                    <a:pt x="27833" y="21906"/>
                  </a:cubicBezTo>
                  <a:lnTo>
                    <a:pt x="27833" y="21906"/>
                  </a:lnTo>
                  <a:cubicBezTo>
                    <a:pt x="29824" y="23308"/>
                    <a:pt x="31952" y="23669"/>
                    <a:pt x="33564" y="23669"/>
                  </a:cubicBezTo>
                  <a:cubicBezTo>
                    <a:pt x="35066" y="23669"/>
                    <a:pt x="36119" y="23355"/>
                    <a:pt x="36194" y="23280"/>
                  </a:cubicBezTo>
                  <a:cubicBezTo>
                    <a:pt x="31837" y="23280"/>
                    <a:pt x="20256" y="14643"/>
                    <a:pt x="20256" y="118"/>
                  </a:cubicBezTo>
                  <a:lnTo>
                    <a:pt x="202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9" name="Google Shape;889;p36"/>
            <p:cNvSpPr/>
            <p:nvPr/>
          </p:nvSpPr>
          <p:spPr>
            <a:xfrm>
              <a:off x="8822181" y="3369683"/>
              <a:ext cx="179386" cy="924719"/>
            </a:xfrm>
            <a:custGeom>
              <a:avLst/>
              <a:gdLst/>
              <a:ahLst/>
              <a:cxnLst/>
              <a:rect l="l" t="t" r="r" b="b"/>
              <a:pathLst>
                <a:path w="3770" h="19433" extrusionOk="0">
                  <a:moveTo>
                    <a:pt x="1" y="0"/>
                  </a:moveTo>
                  <a:lnTo>
                    <a:pt x="1" y="19432"/>
                  </a:lnTo>
                  <a:lnTo>
                    <a:pt x="3769" y="1943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9AB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0" name="Google Shape;890;p36"/>
            <p:cNvSpPr/>
            <p:nvPr/>
          </p:nvSpPr>
          <p:spPr>
            <a:xfrm>
              <a:off x="8086214" y="1285063"/>
              <a:ext cx="1653159" cy="2181867"/>
            </a:xfrm>
            <a:custGeom>
              <a:avLst/>
              <a:gdLst/>
              <a:ahLst/>
              <a:cxnLst/>
              <a:rect l="l" t="t" r="r" b="b"/>
              <a:pathLst>
                <a:path w="34743" h="45852" extrusionOk="0">
                  <a:moveTo>
                    <a:pt x="17352" y="0"/>
                  </a:moveTo>
                  <a:cubicBezTo>
                    <a:pt x="11189" y="0"/>
                    <a:pt x="6164" y="3258"/>
                    <a:pt x="6164" y="7223"/>
                  </a:cubicBezTo>
                  <a:cubicBezTo>
                    <a:pt x="6164" y="7616"/>
                    <a:pt x="6242" y="8008"/>
                    <a:pt x="6321" y="8362"/>
                  </a:cubicBezTo>
                  <a:cubicBezTo>
                    <a:pt x="4240" y="9422"/>
                    <a:pt x="2906" y="11031"/>
                    <a:pt x="2906" y="12876"/>
                  </a:cubicBezTo>
                  <a:cubicBezTo>
                    <a:pt x="2906" y="14250"/>
                    <a:pt x="3691" y="15546"/>
                    <a:pt x="5026" y="16527"/>
                  </a:cubicBezTo>
                  <a:cubicBezTo>
                    <a:pt x="2906" y="17587"/>
                    <a:pt x="1532" y="19196"/>
                    <a:pt x="1532" y="21042"/>
                  </a:cubicBezTo>
                  <a:cubicBezTo>
                    <a:pt x="1532" y="22690"/>
                    <a:pt x="2631" y="24143"/>
                    <a:pt x="4319" y="25163"/>
                  </a:cubicBezTo>
                  <a:cubicBezTo>
                    <a:pt x="2474" y="26223"/>
                    <a:pt x="1335" y="27715"/>
                    <a:pt x="1335" y="29403"/>
                  </a:cubicBezTo>
                  <a:cubicBezTo>
                    <a:pt x="1335" y="30816"/>
                    <a:pt x="2121" y="32112"/>
                    <a:pt x="3455" y="33093"/>
                  </a:cubicBezTo>
                  <a:cubicBezTo>
                    <a:pt x="1335" y="34153"/>
                    <a:pt x="1" y="35763"/>
                    <a:pt x="1" y="37608"/>
                  </a:cubicBezTo>
                  <a:cubicBezTo>
                    <a:pt x="1" y="40709"/>
                    <a:pt x="3926" y="43261"/>
                    <a:pt x="8755" y="43261"/>
                  </a:cubicBezTo>
                  <a:cubicBezTo>
                    <a:pt x="9030" y="43261"/>
                    <a:pt x="9344" y="43261"/>
                    <a:pt x="9619" y="43221"/>
                  </a:cubicBezTo>
                  <a:cubicBezTo>
                    <a:pt x="11032" y="44792"/>
                    <a:pt x="13976" y="45851"/>
                    <a:pt x="17352" y="45851"/>
                  </a:cubicBezTo>
                  <a:cubicBezTo>
                    <a:pt x="20728" y="45851"/>
                    <a:pt x="23672" y="44792"/>
                    <a:pt x="25085" y="43221"/>
                  </a:cubicBezTo>
                  <a:cubicBezTo>
                    <a:pt x="25399" y="43221"/>
                    <a:pt x="25674" y="43261"/>
                    <a:pt x="25949" y="43261"/>
                  </a:cubicBezTo>
                  <a:cubicBezTo>
                    <a:pt x="30817" y="43261"/>
                    <a:pt x="34742" y="40709"/>
                    <a:pt x="34742" y="37608"/>
                  </a:cubicBezTo>
                  <a:cubicBezTo>
                    <a:pt x="34742" y="35763"/>
                    <a:pt x="33368" y="34153"/>
                    <a:pt x="31249" y="33093"/>
                  </a:cubicBezTo>
                  <a:cubicBezTo>
                    <a:pt x="32583" y="32112"/>
                    <a:pt x="33368" y="30816"/>
                    <a:pt x="33368" y="29403"/>
                  </a:cubicBezTo>
                  <a:cubicBezTo>
                    <a:pt x="33368" y="27715"/>
                    <a:pt x="32230" y="26184"/>
                    <a:pt x="30385" y="25163"/>
                  </a:cubicBezTo>
                  <a:cubicBezTo>
                    <a:pt x="32112" y="24143"/>
                    <a:pt x="33172" y="22651"/>
                    <a:pt x="33172" y="21042"/>
                  </a:cubicBezTo>
                  <a:cubicBezTo>
                    <a:pt x="33172" y="19196"/>
                    <a:pt x="31798" y="17587"/>
                    <a:pt x="29678" y="16527"/>
                  </a:cubicBezTo>
                  <a:cubicBezTo>
                    <a:pt x="31013" y="15546"/>
                    <a:pt x="31838" y="14250"/>
                    <a:pt x="31838" y="12837"/>
                  </a:cubicBezTo>
                  <a:cubicBezTo>
                    <a:pt x="31838" y="11031"/>
                    <a:pt x="30464" y="9422"/>
                    <a:pt x="28383" y="8362"/>
                  </a:cubicBezTo>
                  <a:cubicBezTo>
                    <a:pt x="28501" y="8008"/>
                    <a:pt x="28540" y="7616"/>
                    <a:pt x="28540" y="7223"/>
                  </a:cubicBezTo>
                  <a:cubicBezTo>
                    <a:pt x="28540" y="3219"/>
                    <a:pt x="23515" y="0"/>
                    <a:pt x="17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1" name="Google Shape;891;p36"/>
            <p:cNvSpPr/>
            <p:nvPr/>
          </p:nvSpPr>
          <p:spPr>
            <a:xfrm>
              <a:off x="-179259" y="4378351"/>
              <a:ext cx="9944790" cy="74756"/>
            </a:xfrm>
            <a:custGeom>
              <a:avLst/>
              <a:gdLst/>
              <a:ahLst/>
              <a:cxnLst/>
              <a:rect l="l" t="t" r="r" b="b"/>
              <a:pathLst>
                <a:path w="209001" h="1571" extrusionOk="0">
                  <a:moveTo>
                    <a:pt x="0" y="1"/>
                  </a:moveTo>
                  <a:lnTo>
                    <a:pt x="209000" y="1"/>
                  </a:lnTo>
                  <a:lnTo>
                    <a:pt x="209000" y="1571"/>
                  </a:lnTo>
                  <a:lnTo>
                    <a:pt x="0" y="157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2" name="Google Shape;892;p36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93" name="Google Shape;893;p36"/>
          <p:cNvGrpSpPr/>
          <p:nvPr/>
        </p:nvGrpSpPr>
        <p:grpSpPr>
          <a:xfrm flipH="1">
            <a:off x="6202552" y="3352714"/>
            <a:ext cx="2751530" cy="1370893"/>
            <a:chOff x="404850" y="2182975"/>
            <a:chExt cx="2230850" cy="1111475"/>
          </a:xfrm>
        </p:grpSpPr>
        <p:sp>
          <p:nvSpPr>
            <p:cNvPr id="894" name="Google Shape;894;p36"/>
            <p:cNvSpPr/>
            <p:nvPr/>
          </p:nvSpPr>
          <p:spPr>
            <a:xfrm>
              <a:off x="433900" y="2658925"/>
              <a:ext cx="69650" cy="69650"/>
            </a:xfrm>
            <a:custGeom>
              <a:avLst/>
              <a:gdLst/>
              <a:ahLst/>
              <a:cxnLst/>
              <a:rect l="l" t="t" r="r" b="b"/>
              <a:pathLst>
                <a:path w="2786" h="2786" extrusionOk="0">
                  <a:moveTo>
                    <a:pt x="1401" y="0"/>
                  </a:moveTo>
                  <a:cubicBezTo>
                    <a:pt x="621" y="0"/>
                    <a:pt x="0" y="621"/>
                    <a:pt x="0" y="1385"/>
                  </a:cubicBezTo>
                  <a:cubicBezTo>
                    <a:pt x="0" y="2165"/>
                    <a:pt x="621" y="2786"/>
                    <a:pt x="1401" y="2786"/>
                  </a:cubicBezTo>
                  <a:cubicBezTo>
                    <a:pt x="2165" y="2786"/>
                    <a:pt x="2786" y="2165"/>
                    <a:pt x="2786" y="1385"/>
                  </a:cubicBezTo>
                  <a:cubicBezTo>
                    <a:pt x="2786" y="621"/>
                    <a:pt x="2165" y="0"/>
                    <a:pt x="1401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5" name="Google Shape;895;p36"/>
            <p:cNvSpPr/>
            <p:nvPr/>
          </p:nvSpPr>
          <p:spPr>
            <a:xfrm>
              <a:off x="709675" y="2182975"/>
              <a:ext cx="70050" cy="69675"/>
            </a:xfrm>
            <a:custGeom>
              <a:avLst/>
              <a:gdLst/>
              <a:ahLst/>
              <a:cxnLst/>
              <a:rect l="l" t="t" r="r" b="b"/>
              <a:pathLst>
                <a:path w="2802" h="2787" extrusionOk="0">
                  <a:moveTo>
                    <a:pt x="1401" y="1"/>
                  </a:moveTo>
                  <a:cubicBezTo>
                    <a:pt x="637" y="1"/>
                    <a:pt x="0" y="622"/>
                    <a:pt x="0" y="1386"/>
                  </a:cubicBezTo>
                  <a:cubicBezTo>
                    <a:pt x="0" y="2166"/>
                    <a:pt x="637" y="2787"/>
                    <a:pt x="1401" y="2787"/>
                  </a:cubicBezTo>
                  <a:cubicBezTo>
                    <a:pt x="2181" y="2787"/>
                    <a:pt x="2802" y="2166"/>
                    <a:pt x="2802" y="1386"/>
                  </a:cubicBezTo>
                  <a:cubicBezTo>
                    <a:pt x="2802" y="622"/>
                    <a:pt x="2181" y="1"/>
                    <a:pt x="1401" y="1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6" name="Google Shape;896;p36"/>
            <p:cNvSpPr/>
            <p:nvPr/>
          </p:nvSpPr>
          <p:spPr>
            <a:xfrm>
              <a:off x="480450" y="2217600"/>
              <a:ext cx="1753325" cy="854800"/>
            </a:xfrm>
            <a:custGeom>
              <a:avLst/>
              <a:gdLst/>
              <a:ahLst/>
              <a:cxnLst/>
              <a:rect l="l" t="t" r="r" b="b"/>
              <a:pathLst>
                <a:path w="70133" h="34192" extrusionOk="0">
                  <a:moveTo>
                    <a:pt x="7148" y="1"/>
                  </a:moveTo>
                  <a:cubicBezTo>
                    <a:pt x="3200" y="1"/>
                    <a:pt x="1" y="3200"/>
                    <a:pt x="1" y="7148"/>
                  </a:cubicBezTo>
                  <a:lnTo>
                    <a:pt x="1" y="27044"/>
                  </a:lnTo>
                  <a:cubicBezTo>
                    <a:pt x="1" y="30992"/>
                    <a:pt x="3200" y="34191"/>
                    <a:pt x="7148" y="34191"/>
                  </a:cubicBezTo>
                  <a:lnTo>
                    <a:pt x="62986" y="34191"/>
                  </a:lnTo>
                  <a:cubicBezTo>
                    <a:pt x="66934" y="34191"/>
                    <a:pt x="70133" y="30992"/>
                    <a:pt x="70133" y="30658"/>
                  </a:cubicBezTo>
                  <a:lnTo>
                    <a:pt x="70133" y="10761"/>
                  </a:lnTo>
                  <a:cubicBezTo>
                    <a:pt x="70133" y="3200"/>
                    <a:pt x="66934" y="1"/>
                    <a:pt x="62986" y="1"/>
                  </a:cubicBezTo>
                  <a:close/>
                </a:path>
              </a:pathLst>
            </a:custGeom>
            <a:solidFill>
              <a:srgbClr val="F08B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7" name="Google Shape;897;p36"/>
            <p:cNvSpPr/>
            <p:nvPr/>
          </p:nvSpPr>
          <p:spPr>
            <a:xfrm>
              <a:off x="480450" y="2218000"/>
              <a:ext cx="2102325" cy="854400"/>
            </a:xfrm>
            <a:custGeom>
              <a:avLst/>
              <a:gdLst/>
              <a:ahLst/>
              <a:cxnLst/>
              <a:rect l="l" t="t" r="r" b="b"/>
              <a:pathLst>
                <a:path w="84093" h="34176" extrusionOk="0">
                  <a:moveTo>
                    <a:pt x="7148" y="1"/>
                  </a:moveTo>
                  <a:cubicBezTo>
                    <a:pt x="3200" y="1"/>
                    <a:pt x="1" y="3184"/>
                    <a:pt x="1" y="7132"/>
                  </a:cubicBezTo>
                  <a:lnTo>
                    <a:pt x="1" y="27028"/>
                  </a:lnTo>
                  <a:cubicBezTo>
                    <a:pt x="1" y="30976"/>
                    <a:pt x="3200" y="34175"/>
                    <a:pt x="7148" y="34175"/>
                  </a:cubicBezTo>
                  <a:lnTo>
                    <a:pt x="79254" y="34175"/>
                  </a:lnTo>
                  <a:cubicBezTo>
                    <a:pt x="81928" y="34175"/>
                    <a:pt x="84093" y="32011"/>
                    <a:pt x="84093" y="29337"/>
                  </a:cubicBezTo>
                  <a:lnTo>
                    <a:pt x="84093" y="21776"/>
                  </a:lnTo>
                  <a:cubicBezTo>
                    <a:pt x="84093" y="19102"/>
                    <a:pt x="81928" y="16937"/>
                    <a:pt x="79254" y="16937"/>
                  </a:cubicBezTo>
                  <a:lnTo>
                    <a:pt x="70133" y="16937"/>
                  </a:lnTo>
                  <a:lnTo>
                    <a:pt x="70133" y="7132"/>
                  </a:lnTo>
                  <a:cubicBezTo>
                    <a:pt x="70133" y="3184"/>
                    <a:pt x="66934" y="1"/>
                    <a:pt x="62986" y="1"/>
                  </a:cubicBezTo>
                  <a:close/>
                </a:path>
              </a:pathLst>
            </a:custGeom>
            <a:solidFill>
              <a:srgbClr val="F0B0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8" name="Google Shape;898;p36"/>
            <p:cNvSpPr/>
            <p:nvPr/>
          </p:nvSpPr>
          <p:spPr>
            <a:xfrm>
              <a:off x="404850" y="2860275"/>
              <a:ext cx="296075" cy="212125"/>
            </a:xfrm>
            <a:custGeom>
              <a:avLst/>
              <a:gdLst/>
              <a:ahLst/>
              <a:cxnLst/>
              <a:rect l="l" t="t" r="r" b="b"/>
              <a:pathLst>
                <a:path w="11843" h="8485" extrusionOk="0">
                  <a:moveTo>
                    <a:pt x="4234" y="0"/>
                  </a:moveTo>
                  <a:cubicBezTo>
                    <a:pt x="1895" y="0"/>
                    <a:pt x="0" y="1895"/>
                    <a:pt x="0" y="4234"/>
                  </a:cubicBezTo>
                  <a:cubicBezTo>
                    <a:pt x="0" y="6574"/>
                    <a:pt x="1895" y="8484"/>
                    <a:pt x="4234" y="8484"/>
                  </a:cubicBezTo>
                  <a:lnTo>
                    <a:pt x="7593" y="8484"/>
                  </a:lnTo>
                  <a:cubicBezTo>
                    <a:pt x="9933" y="8484"/>
                    <a:pt x="11843" y="6574"/>
                    <a:pt x="11843" y="4234"/>
                  </a:cubicBezTo>
                  <a:cubicBezTo>
                    <a:pt x="11843" y="1895"/>
                    <a:pt x="9933" y="0"/>
                    <a:pt x="759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9" name="Google Shape;899;p36"/>
            <p:cNvSpPr/>
            <p:nvPr/>
          </p:nvSpPr>
          <p:spPr>
            <a:xfrm>
              <a:off x="2356725" y="2860275"/>
              <a:ext cx="278975" cy="212125"/>
            </a:xfrm>
            <a:custGeom>
              <a:avLst/>
              <a:gdLst/>
              <a:ahLst/>
              <a:cxnLst/>
              <a:rect l="l" t="t" r="r" b="b"/>
              <a:pathLst>
                <a:path w="11159" h="8485" extrusionOk="0">
                  <a:moveTo>
                    <a:pt x="4235" y="0"/>
                  </a:moveTo>
                  <a:cubicBezTo>
                    <a:pt x="1895" y="0"/>
                    <a:pt x="0" y="1895"/>
                    <a:pt x="0" y="4234"/>
                  </a:cubicBezTo>
                  <a:cubicBezTo>
                    <a:pt x="0" y="6574"/>
                    <a:pt x="1895" y="8484"/>
                    <a:pt x="4235" y="8484"/>
                  </a:cubicBezTo>
                  <a:lnTo>
                    <a:pt x="6925" y="8484"/>
                  </a:lnTo>
                  <a:cubicBezTo>
                    <a:pt x="9264" y="8484"/>
                    <a:pt x="11159" y="6574"/>
                    <a:pt x="11159" y="4234"/>
                  </a:cubicBezTo>
                  <a:cubicBezTo>
                    <a:pt x="11159" y="1895"/>
                    <a:pt x="9264" y="0"/>
                    <a:pt x="6925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0" name="Google Shape;900;p36"/>
            <p:cNvSpPr/>
            <p:nvPr/>
          </p:nvSpPr>
          <p:spPr>
            <a:xfrm>
              <a:off x="701300" y="2778300"/>
              <a:ext cx="566300" cy="294100"/>
            </a:xfrm>
            <a:custGeom>
              <a:avLst/>
              <a:gdLst/>
              <a:ahLst/>
              <a:cxnLst/>
              <a:rect l="l" t="t" r="r" b="b"/>
              <a:pathLst>
                <a:path w="22652" h="11764" extrusionOk="0">
                  <a:moveTo>
                    <a:pt x="11334" y="0"/>
                  </a:moveTo>
                  <a:cubicBezTo>
                    <a:pt x="5079" y="0"/>
                    <a:pt x="1" y="5062"/>
                    <a:pt x="1" y="11318"/>
                  </a:cubicBezTo>
                  <a:cubicBezTo>
                    <a:pt x="1" y="11477"/>
                    <a:pt x="1" y="11620"/>
                    <a:pt x="17" y="11763"/>
                  </a:cubicBezTo>
                  <a:lnTo>
                    <a:pt x="22651" y="11763"/>
                  </a:lnTo>
                  <a:cubicBezTo>
                    <a:pt x="22651" y="11620"/>
                    <a:pt x="22651" y="11477"/>
                    <a:pt x="22651" y="11318"/>
                  </a:cubicBezTo>
                  <a:cubicBezTo>
                    <a:pt x="22651" y="5062"/>
                    <a:pt x="17590" y="0"/>
                    <a:pt x="1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751450" y="2828050"/>
              <a:ext cx="466400" cy="466400"/>
            </a:xfrm>
            <a:custGeom>
              <a:avLst/>
              <a:gdLst/>
              <a:ahLst/>
              <a:cxnLst/>
              <a:rect l="l" t="t" r="r" b="b"/>
              <a:pathLst>
                <a:path w="18656" h="18656" extrusionOk="0">
                  <a:moveTo>
                    <a:pt x="9328" y="0"/>
                  </a:moveTo>
                  <a:cubicBezTo>
                    <a:pt x="4171" y="0"/>
                    <a:pt x="1" y="4186"/>
                    <a:pt x="1" y="9328"/>
                  </a:cubicBezTo>
                  <a:cubicBezTo>
                    <a:pt x="1" y="14485"/>
                    <a:pt x="4171" y="18655"/>
                    <a:pt x="9328" y="18655"/>
                  </a:cubicBezTo>
                  <a:cubicBezTo>
                    <a:pt x="14485" y="18655"/>
                    <a:pt x="18656" y="14485"/>
                    <a:pt x="18656" y="9328"/>
                  </a:cubicBezTo>
                  <a:cubicBezTo>
                    <a:pt x="18656" y="4186"/>
                    <a:pt x="14485" y="0"/>
                    <a:pt x="932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2" name="Google Shape;902;p36"/>
            <p:cNvSpPr/>
            <p:nvPr/>
          </p:nvSpPr>
          <p:spPr>
            <a:xfrm>
              <a:off x="845750" y="2922350"/>
              <a:ext cx="277800" cy="278175"/>
            </a:xfrm>
            <a:custGeom>
              <a:avLst/>
              <a:gdLst/>
              <a:ahLst/>
              <a:cxnLst/>
              <a:rect l="l" t="t" r="r" b="b"/>
              <a:pathLst>
                <a:path w="11112" h="11127" extrusionOk="0">
                  <a:moveTo>
                    <a:pt x="5556" y="1"/>
                  </a:moveTo>
                  <a:cubicBezTo>
                    <a:pt x="2484" y="1"/>
                    <a:pt x="1" y="2484"/>
                    <a:pt x="1" y="5556"/>
                  </a:cubicBezTo>
                  <a:cubicBezTo>
                    <a:pt x="1" y="8628"/>
                    <a:pt x="2484" y="11127"/>
                    <a:pt x="5556" y="11127"/>
                  </a:cubicBezTo>
                  <a:cubicBezTo>
                    <a:pt x="8628" y="11127"/>
                    <a:pt x="11111" y="8628"/>
                    <a:pt x="11111" y="5556"/>
                  </a:cubicBezTo>
                  <a:cubicBezTo>
                    <a:pt x="11111" y="2484"/>
                    <a:pt x="8628" y="1"/>
                    <a:pt x="55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1934525" y="2321875"/>
              <a:ext cx="312400" cy="253500"/>
            </a:xfrm>
            <a:custGeom>
              <a:avLst/>
              <a:gdLst/>
              <a:ahLst/>
              <a:cxnLst/>
              <a:rect l="l" t="t" r="r" b="b"/>
              <a:pathLst>
                <a:path w="12496" h="10140" extrusionOk="0">
                  <a:moveTo>
                    <a:pt x="3184" y="0"/>
                  </a:moveTo>
                  <a:cubicBezTo>
                    <a:pt x="1417" y="0"/>
                    <a:pt x="0" y="1417"/>
                    <a:pt x="0" y="3184"/>
                  </a:cubicBezTo>
                  <a:lnTo>
                    <a:pt x="0" y="6956"/>
                  </a:lnTo>
                  <a:cubicBezTo>
                    <a:pt x="0" y="8707"/>
                    <a:pt x="1417" y="10140"/>
                    <a:pt x="3184" y="10140"/>
                  </a:cubicBezTo>
                  <a:lnTo>
                    <a:pt x="12288" y="10140"/>
                  </a:lnTo>
                  <a:cubicBezTo>
                    <a:pt x="12352" y="10108"/>
                    <a:pt x="12416" y="10108"/>
                    <a:pt x="12495" y="10108"/>
                  </a:cubicBezTo>
                  <a:lnTo>
                    <a:pt x="12495" y="2977"/>
                  </a:lnTo>
                  <a:cubicBezTo>
                    <a:pt x="12495" y="1958"/>
                    <a:pt x="12272" y="939"/>
                    <a:pt x="11843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1960775" y="2348125"/>
              <a:ext cx="286550" cy="200600"/>
            </a:xfrm>
            <a:custGeom>
              <a:avLst/>
              <a:gdLst/>
              <a:ahLst/>
              <a:cxnLst/>
              <a:rect l="l" t="t" r="r" b="b"/>
              <a:pathLst>
                <a:path w="11462" h="8024" extrusionOk="0">
                  <a:moveTo>
                    <a:pt x="2134" y="1"/>
                  </a:moveTo>
                  <a:cubicBezTo>
                    <a:pt x="956" y="1"/>
                    <a:pt x="1" y="940"/>
                    <a:pt x="1" y="2118"/>
                  </a:cubicBezTo>
                  <a:lnTo>
                    <a:pt x="1" y="5890"/>
                  </a:lnTo>
                  <a:cubicBezTo>
                    <a:pt x="1" y="7068"/>
                    <a:pt x="956" y="8023"/>
                    <a:pt x="2134" y="8023"/>
                  </a:cubicBezTo>
                  <a:lnTo>
                    <a:pt x="11445" y="8023"/>
                  </a:lnTo>
                  <a:lnTo>
                    <a:pt x="11445" y="1927"/>
                  </a:lnTo>
                  <a:cubicBezTo>
                    <a:pt x="11461" y="1274"/>
                    <a:pt x="11366" y="621"/>
                    <a:pt x="11175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5" name="Google Shape;905;p36"/>
            <p:cNvSpPr/>
            <p:nvPr/>
          </p:nvSpPr>
          <p:spPr>
            <a:xfrm>
              <a:off x="1971525" y="2349725"/>
              <a:ext cx="276200" cy="199000"/>
            </a:xfrm>
            <a:custGeom>
              <a:avLst/>
              <a:gdLst/>
              <a:ahLst/>
              <a:cxnLst/>
              <a:rect l="l" t="t" r="r" b="b"/>
              <a:pathLst>
                <a:path w="11048" h="7960" extrusionOk="0">
                  <a:moveTo>
                    <a:pt x="10761" y="0"/>
                  </a:moveTo>
                  <a:lnTo>
                    <a:pt x="0" y="7100"/>
                  </a:lnTo>
                  <a:cubicBezTo>
                    <a:pt x="398" y="7641"/>
                    <a:pt x="1035" y="7959"/>
                    <a:pt x="1704" y="7959"/>
                  </a:cubicBezTo>
                  <a:lnTo>
                    <a:pt x="11015" y="7959"/>
                  </a:lnTo>
                  <a:lnTo>
                    <a:pt x="11047" y="1895"/>
                  </a:lnTo>
                  <a:cubicBezTo>
                    <a:pt x="11047" y="1242"/>
                    <a:pt x="10952" y="605"/>
                    <a:pt x="10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6" name="Google Shape;906;p36"/>
            <p:cNvSpPr/>
            <p:nvPr/>
          </p:nvSpPr>
          <p:spPr>
            <a:xfrm>
              <a:off x="1362275" y="2289225"/>
              <a:ext cx="443325" cy="728250"/>
            </a:xfrm>
            <a:custGeom>
              <a:avLst/>
              <a:gdLst/>
              <a:ahLst/>
              <a:cxnLst/>
              <a:rect l="l" t="t" r="r" b="b"/>
              <a:pathLst>
                <a:path w="17733" h="29130" fill="none" extrusionOk="0">
                  <a:moveTo>
                    <a:pt x="17733" y="25135"/>
                  </a:moveTo>
                  <a:cubicBezTo>
                    <a:pt x="17733" y="27347"/>
                    <a:pt x="16109" y="29130"/>
                    <a:pt x="14088" y="29130"/>
                  </a:cubicBezTo>
                  <a:lnTo>
                    <a:pt x="3646" y="29130"/>
                  </a:lnTo>
                  <a:cubicBezTo>
                    <a:pt x="1640" y="29130"/>
                    <a:pt x="1" y="27347"/>
                    <a:pt x="1" y="25135"/>
                  </a:cubicBezTo>
                  <a:lnTo>
                    <a:pt x="1" y="3996"/>
                  </a:lnTo>
                  <a:cubicBezTo>
                    <a:pt x="1" y="1784"/>
                    <a:pt x="1640" y="1"/>
                    <a:pt x="3646" y="1"/>
                  </a:cubicBezTo>
                  <a:lnTo>
                    <a:pt x="14088" y="1"/>
                  </a:lnTo>
                  <a:cubicBezTo>
                    <a:pt x="16109" y="1"/>
                    <a:pt x="17733" y="1784"/>
                    <a:pt x="17733" y="3996"/>
                  </a:cubicBezTo>
                  <a:close/>
                </a:path>
              </a:pathLst>
            </a:custGeom>
            <a:noFill/>
            <a:ln w="5175" cap="flat" cmpd="sng">
              <a:solidFill>
                <a:srgbClr val="273E4A"/>
              </a:solidFill>
              <a:prstDash val="solid"/>
              <a:miter lim="1591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1790450" y="2778300"/>
              <a:ext cx="566300" cy="294100"/>
            </a:xfrm>
            <a:custGeom>
              <a:avLst/>
              <a:gdLst/>
              <a:ahLst/>
              <a:cxnLst/>
              <a:rect l="l" t="t" r="r" b="b"/>
              <a:pathLst>
                <a:path w="22652" h="11764" extrusionOk="0">
                  <a:moveTo>
                    <a:pt x="11334" y="0"/>
                  </a:moveTo>
                  <a:cubicBezTo>
                    <a:pt x="5079" y="0"/>
                    <a:pt x="1" y="5062"/>
                    <a:pt x="1" y="11318"/>
                  </a:cubicBezTo>
                  <a:cubicBezTo>
                    <a:pt x="1" y="11477"/>
                    <a:pt x="1" y="11620"/>
                    <a:pt x="17" y="11763"/>
                  </a:cubicBezTo>
                  <a:lnTo>
                    <a:pt x="22636" y="11763"/>
                  </a:lnTo>
                  <a:cubicBezTo>
                    <a:pt x="22636" y="11620"/>
                    <a:pt x="22651" y="11477"/>
                    <a:pt x="22651" y="11318"/>
                  </a:cubicBezTo>
                  <a:cubicBezTo>
                    <a:pt x="22651" y="5062"/>
                    <a:pt x="17574" y="0"/>
                    <a:pt x="113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1840200" y="2828050"/>
              <a:ext cx="466800" cy="466400"/>
            </a:xfrm>
            <a:custGeom>
              <a:avLst/>
              <a:gdLst/>
              <a:ahLst/>
              <a:cxnLst/>
              <a:rect l="l" t="t" r="r" b="b"/>
              <a:pathLst>
                <a:path w="18672" h="18656" extrusionOk="0">
                  <a:moveTo>
                    <a:pt x="9344" y="0"/>
                  </a:moveTo>
                  <a:cubicBezTo>
                    <a:pt x="4187" y="0"/>
                    <a:pt x="1" y="4186"/>
                    <a:pt x="1" y="9328"/>
                  </a:cubicBezTo>
                  <a:cubicBezTo>
                    <a:pt x="1" y="14485"/>
                    <a:pt x="4187" y="18655"/>
                    <a:pt x="9344" y="18655"/>
                  </a:cubicBezTo>
                  <a:cubicBezTo>
                    <a:pt x="14486" y="18655"/>
                    <a:pt x="18672" y="14485"/>
                    <a:pt x="18672" y="9328"/>
                  </a:cubicBezTo>
                  <a:cubicBezTo>
                    <a:pt x="18672" y="4186"/>
                    <a:pt x="14486" y="0"/>
                    <a:pt x="9344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9" name="Google Shape;909;p36"/>
            <p:cNvSpPr/>
            <p:nvPr/>
          </p:nvSpPr>
          <p:spPr>
            <a:xfrm>
              <a:off x="1934525" y="2922350"/>
              <a:ext cx="278175" cy="278175"/>
            </a:xfrm>
            <a:custGeom>
              <a:avLst/>
              <a:gdLst/>
              <a:ahLst/>
              <a:cxnLst/>
              <a:rect l="l" t="t" r="r" b="b"/>
              <a:pathLst>
                <a:path w="11127" h="11127" extrusionOk="0">
                  <a:moveTo>
                    <a:pt x="5571" y="1"/>
                  </a:moveTo>
                  <a:cubicBezTo>
                    <a:pt x="2499" y="1"/>
                    <a:pt x="0" y="2484"/>
                    <a:pt x="0" y="5556"/>
                  </a:cubicBezTo>
                  <a:cubicBezTo>
                    <a:pt x="0" y="8628"/>
                    <a:pt x="2499" y="11127"/>
                    <a:pt x="5571" y="11127"/>
                  </a:cubicBezTo>
                  <a:cubicBezTo>
                    <a:pt x="8627" y="11127"/>
                    <a:pt x="11126" y="8628"/>
                    <a:pt x="11126" y="5556"/>
                  </a:cubicBezTo>
                  <a:cubicBezTo>
                    <a:pt x="11126" y="2484"/>
                    <a:pt x="8627" y="1"/>
                    <a:pt x="5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0" name="Google Shape;910;p36"/>
            <p:cNvSpPr/>
            <p:nvPr/>
          </p:nvSpPr>
          <p:spPr>
            <a:xfrm>
              <a:off x="529000" y="2595250"/>
              <a:ext cx="1717925" cy="8775"/>
            </a:xfrm>
            <a:custGeom>
              <a:avLst/>
              <a:gdLst/>
              <a:ahLst/>
              <a:cxnLst/>
              <a:rect l="l" t="t" r="r" b="b"/>
              <a:pathLst>
                <a:path w="68717" h="351" extrusionOk="0">
                  <a:moveTo>
                    <a:pt x="1" y="0"/>
                  </a:moveTo>
                  <a:lnTo>
                    <a:pt x="1" y="351"/>
                  </a:lnTo>
                  <a:lnTo>
                    <a:pt x="68716" y="351"/>
                  </a:lnTo>
                  <a:lnTo>
                    <a:pt x="68716" y="0"/>
                  </a:lnTo>
                  <a:close/>
                </a:path>
              </a:pathLst>
            </a:custGeom>
            <a:solidFill>
              <a:srgbClr val="273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529000" y="2769550"/>
              <a:ext cx="2054175" cy="8775"/>
            </a:xfrm>
            <a:custGeom>
              <a:avLst/>
              <a:gdLst/>
              <a:ahLst/>
              <a:cxnLst/>
              <a:rect l="l" t="t" r="r" b="b"/>
              <a:pathLst>
                <a:path w="82167" h="351" extrusionOk="0">
                  <a:moveTo>
                    <a:pt x="1" y="0"/>
                  </a:moveTo>
                  <a:lnTo>
                    <a:pt x="1" y="350"/>
                  </a:lnTo>
                  <a:lnTo>
                    <a:pt x="82167" y="350"/>
                  </a:lnTo>
                  <a:lnTo>
                    <a:pt x="82167" y="0"/>
                  </a:lnTo>
                  <a:close/>
                </a:path>
              </a:pathLst>
            </a:custGeom>
            <a:solidFill>
              <a:srgbClr val="273E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2252875" y="2658925"/>
              <a:ext cx="69650" cy="69650"/>
            </a:xfrm>
            <a:custGeom>
              <a:avLst/>
              <a:gdLst/>
              <a:ahLst/>
              <a:cxnLst/>
              <a:rect l="l" t="t" r="r" b="b"/>
              <a:pathLst>
                <a:path w="2786" h="2786" extrusionOk="0">
                  <a:moveTo>
                    <a:pt x="1401" y="0"/>
                  </a:moveTo>
                  <a:cubicBezTo>
                    <a:pt x="621" y="0"/>
                    <a:pt x="0" y="621"/>
                    <a:pt x="0" y="1385"/>
                  </a:cubicBezTo>
                  <a:cubicBezTo>
                    <a:pt x="0" y="2165"/>
                    <a:pt x="621" y="2786"/>
                    <a:pt x="1401" y="2786"/>
                  </a:cubicBezTo>
                  <a:cubicBezTo>
                    <a:pt x="2165" y="2786"/>
                    <a:pt x="2786" y="2165"/>
                    <a:pt x="2786" y="1385"/>
                  </a:cubicBezTo>
                  <a:cubicBezTo>
                    <a:pt x="2786" y="621"/>
                    <a:pt x="2165" y="0"/>
                    <a:pt x="1401" y="0"/>
                  </a:cubicBezTo>
                  <a:close/>
                </a:path>
              </a:pathLst>
            </a:custGeom>
            <a:solidFill>
              <a:srgbClr val="E15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3" name="Google Shape;913;p36"/>
            <p:cNvSpPr/>
            <p:nvPr/>
          </p:nvSpPr>
          <p:spPr>
            <a:xfrm>
              <a:off x="526625" y="2321875"/>
              <a:ext cx="386400" cy="252700"/>
            </a:xfrm>
            <a:custGeom>
              <a:avLst/>
              <a:gdLst/>
              <a:ahLst/>
              <a:cxnLst/>
              <a:rect l="l" t="t" r="r" b="b"/>
              <a:pathLst>
                <a:path w="15456" h="10108" extrusionOk="0">
                  <a:moveTo>
                    <a:pt x="3168" y="0"/>
                  </a:moveTo>
                  <a:cubicBezTo>
                    <a:pt x="1417" y="0"/>
                    <a:pt x="0" y="1417"/>
                    <a:pt x="0" y="3168"/>
                  </a:cubicBezTo>
                  <a:lnTo>
                    <a:pt x="0" y="6940"/>
                  </a:lnTo>
                  <a:cubicBezTo>
                    <a:pt x="0" y="8691"/>
                    <a:pt x="1417" y="10108"/>
                    <a:pt x="3168" y="10108"/>
                  </a:cubicBezTo>
                  <a:lnTo>
                    <a:pt x="12288" y="10108"/>
                  </a:lnTo>
                  <a:cubicBezTo>
                    <a:pt x="14039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39" y="0"/>
                    <a:pt x="12288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4" name="Google Shape;914;p36"/>
            <p:cNvSpPr/>
            <p:nvPr/>
          </p:nvSpPr>
          <p:spPr>
            <a:xfrm>
              <a:off x="552875" y="2347725"/>
              <a:ext cx="333900" cy="201000"/>
            </a:xfrm>
            <a:custGeom>
              <a:avLst/>
              <a:gdLst/>
              <a:ahLst/>
              <a:cxnLst/>
              <a:rect l="l" t="t" r="r" b="b"/>
              <a:pathLst>
                <a:path w="13356" h="8040" extrusionOk="0">
                  <a:moveTo>
                    <a:pt x="2118" y="1"/>
                  </a:moveTo>
                  <a:cubicBezTo>
                    <a:pt x="940" y="1"/>
                    <a:pt x="1" y="956"/>
                    <a:pt x="1" y="2134"/>
                  </a:cubicBezTo>
                  <a:lnTo>
                    <a:pt x="1" y="5906"/>
                  </a:lnTo>
                  <a:cubicBezTo>
                    <a:pt x="1" y="7084"/>
                    <a:pt x="940" y="8039"/>
                    <a:pt x="2118" y="8039"/>
                  </a:cubicBezTo>
                  <a:lnTo>
                    <a:pt x="11238" y="8039"/>
                  </a:lnTo>
                  <a:cubicBezTo>
                    <a:pt x="12416" y="8039"/>
                    <a:pt x="13355" y="7084"/>
                    <a:pt x="13355" y="5906"/>
                  </a:cubicBezTo>
                  <a:lnTo>
                    <a:pt x="13355" y="2134"/>
                  </a:lnTo>
                  <a:cubicBezTo>
                    <a:pt x="13355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5" name="Google Shape;915;p36"/>
            <p:cNvSpPr/>
            <p:nvPr/>
          </p:nvSpPr>
          <p:spPr>
            <a:xfrm>
              <a:off x="572375" y="2360875"/>
              <a:ext cx="314400" cy="187850"/>
            </a:xfrm>
            <a:custGeom>
              <a:avLst/>
              <a:gdLst/>
              <a:ahLst/>
              <a:cxnLst/>
              <a:rect l="l" t="t" r="r" b="b"/>
              <a:pathLst>
                <a:path w="12576" h="7514" extrusionOk="0">
                  <a:moveTo>
                    <a:pt x="11843" y="0"/>
                  </a:moveTo>
                  <a:lnTo>
                    <a:pt x="1" y="7036"/>
                  </a:lnTo>
                  <a:cubicBezTo>
                    <a:pt x="383" y="7338"/>
                    <a:pt x="860" y="7513"/>
                    <a:pt x="1338" y="7513"/>
                  </a:cubicBezTo>
                  <a:lnTo>
                    <a:pt x="10458" y="7513"/>
                  </a:lnTo>
                  <a:cubicBezTo>
                    <a:pt x="11620" y="7513"/>
                    <a:pt x="12575" y="6558"/>
                    <a:pt x="12575" y="5380"/>
                  </a:cubicBezTo>
                  <a:lnTo>
                    <a:pt x="12575" y="1608"/>
                  </a:lnTo>
                  <a:cubicBezTo>
                    <a:pt x="12575" y="987"/>
                    <a:pt x="12305" y="414"/>
                    <a:pt x="118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6" name="Google Shape;916;p36"/>
            <p:cNvSpPr/>
            <p:nvPr/>
          </p:nvSpPr>
          <p:spPr>
            <a:xfrm>
              <a:off x="953200" y="2321875"/>
              <a:ext cx="386425" cy="252700"/>
            </a:xfrm>
            <a:custGeom>
              <a:avLst/>
              <a:gdLst/>
              <a:ahLst/>
              <a:cxnLst/>
              <a:rect l="l" t="t" r="r" b="b"/>
              <a:pathLst>
                <a:path w="15457" h="10108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lnTo>
                    <a:pt x="1" y="6940"/>
                  </a:lnTo>
                  <a:cubicBezTo>
                    <a:pt x="1" y="8691"/>
                    <a:pt x="1417" y="10108"/>
                    <a:pt x="3168" y="10108"/>
                  </a:cubicBezTo>
                  <a:lnTo>
                    <a:pt x="12289" y="10108"/>
                  </a:lnTo>
                  <a:cubicBezTo>
                    <a:pt x="14040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40" y="0"/>
                    <a:pt x="1228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7" name="Google Shape;917;p36"/>
            <p:cNvSpPr/>
            <p:nvPr/>
          </p:nvSpPr>
          <p:spPr>
            <a:xfrm>
              <a:off x="979475" y="2347725"/>
              <a:ext cx="333875" cy="201000"/>
            </a:xfrm>
            <a:custGeom>
              <a:avLst/>
              <a:gdLst/>
              <a:ahLst/>
              <a:cxnLst/>
              <a:rect l="l" t="t" r="r" b="b"/>
              <a:pathLst>
                <a:path w="13355" h="8040" extrusionOk="0">
                  <a:moveTo>
                    <a:pt x="2117" y="1"/>
                  </a:moveTo>
                  <a:cubicBezTo>
                    <a:pt x="939" y="1"/>
                    <a:pt x="0" y="956"/>
                    <a:pt x="0" y="2134"/>
                  </a:cubicBezTo>
                  <a:lnTo>
                    <a:pt x="0" y="5906"/>
                  </a:lnTo>
                  <a:cubicBezTo>
                    <a:pt x="0" y="7084"/>
                    <a:pt x="939" y="8039"/>
                    <a:pt x="2117" y="8039"/>
                  </a:cubicBezTo>
                  <a:lnTo>
                    <a:pt x="11238" y="8039"/>
                  </a:lnTo>
                  <a:cubicBezTo>
                    <a:pt x="12416" y="8039"/>
                    <a:pt x="13355" y="7084"/>
                    <a:pt x="13355" y="5906"/>
                  </a:cubicBezTo>
                  <a:lnTo>
                    <a:pt x="13355" y="2134"/>
                  </a:lnTo>
                  <a:cubicBezTo>
                    <a:pt x="13355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999375" y="2360875"/>
              <a:ext cx="313975" cy="187850"/>
            </a:xfrm>
            <a:custGeom>
              <a:avLst/>
              <a:gdLst/>
              <a:ahLst/>
              <a:cxnLst/>
              <a:rect l="l" t="t" r="r" b="b"/>
              <a:pathLst>
                <a:path w="12559" h="7514" extrusionOk="0">
                  <a:moveTo>
                    <a:pt x="11827" y="0"/>
                  </a:moveTo>
                  <a:lnTo>
                    <a:pt x="0" y="7036"/>
                  </a:lnTo>
                  <a:cubicBezTo>
                    <a:pt x="366" y="7338"/>
                    <a:pt x="844" y="7513"/>
                    <a:pt x="1321" y="7513"/>
                  </a:cubicBezTo>
                  <a:lnTo>
                    <a:pt x="10442" y="7513"/>
                  </a:lnTo>
                  <a:cubicBezTo>
                    <a:pt x="11604" y="7513"/>
                    <a:pt x="12559" y="6558"/>
                    <a:pt x="12559" y="5380"/>
                  </a:cubicBezTo>
                  <a:lnTo>
                    <a:pt x="12559" y="1608"/>
                  </a:lnTo>
                  <a:cubicBezTo>
                    <a:pt x="12559" y="1003"/>
                    <a:pt x="12288" y="414"/>
                    <a:pt x="118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9" name="Google Shape;919;p36"/>
            <p:cNvSpPr/>
            <p:nvPr/>
          </p:nvSpPr>
          <p:spPr>
            <a:xfrm>
              <a:off x="1387750" y="2321875"/>
              <a:ext cx="386425" cy="252700"/>
            </a:xfrm>
            <a:custGeom>
              <a:avLst/>
              <a:gdLst/>
              <a:ahLst/>
              <a:cxnLst/>
              <a:rect l="l" t="t" r="r" b="b"/>
              <a:pathLst>
                <a:path w="15457" h="10108" extrusionOk="0">
                  <a:moveTo>
                    <a:pt x="3184" y="0"/>
                  </a:moveTo>
                  <a:cubicBezTo>
                    <a:pt x="1417" y="0"/>
                    <a:pt x="1" y="1417"/>
                    <a:pt x="1" y="3168"/>
                  </a:cubicBezTo>
                  <a:lnTo>
                    <a:pt x="1" y="6940"/>
                  </a:lnTo>
                  <a:cubicBezTo>
                    <a:pt x="1" y="8691"/>
                    <a:pt x="1417" y="10108"/>
                    <a:pt x="3184" y="10108"/>
                  </a:cubicBezTo>
                  <a:lnTo>
                    <a:pt x="12289" y="10108"/>
                  </a:lnTo>
                  <a:cubicBezTo>
                    <a:pt x="14040" y="10108"/>
                    <a:pt x="15456" y="8691"/>
                    <a:pt x="15456" y="6940"/>
                  </a:cubicBezTo>
                  <a:lnTo>
                    <a:pt x="15456" y="3168"/>
                  </a:lnTo>
                  <a:cubicBezTo>
                    <a:pt x="15456" y="1417"/>
                    <a:pt x="14040" y="0"/>
                    <a:pt x="12289" y="0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0" name="Google Shape;920;p36"/>
            <p:cNvSpPr/>
            <p:nvPr/>
          </p:nvSpPr>
          <p:spPr>
            <a:xfrm>
              <a:off x="1414025" y="2347725"/>
              <a:ext cx="334275" cy="201000"/>
            </a:xfrm>
            <a:custGeom>
              <a:avLst/>
              <a:gdLst/>
              <a:ahLst/>
              <a:cxnLst/>
              <a:rect l="l" t="t" r="r" b="b"/>
              <a:pathLst>
                <a:path w="13371" h="8040" extrusionOk="0">
                  <a:moveTo>
                    <a:pt x="2133" y="1"/>
                  </a:moveTo>
                  <a:cubicBezTo>
                    <a:pt x="955" y="1"/>
                    <a:pt x="0" y="956"/>
                    <a:pt x="0" y="2134"/>
                  </a:cubicBezTo>
                  <a:lnTo>
                    <a:pt x="0" y="5906"/>
                  </a:lnTo>
                  <a:cubicBezTo>
                    <a:pt x="0" y="7084"/>
                    <a:pt x="955" y="8039"/>
                    <a:pt x="2133" y="8039"/>
                  </a:cubicBezTo>
                  <a:lnTo>
                    <a:pt x="11238" y="8039"/>
                  </a:lnTo>
                  <a:cubicBezTo>
                    <a:pt x="12416" y="8039"/>
                    <a:pt x="13371" y="7084"/>
                    <a:pt x="13371" y="5906"/>
                  </a:cubicBezTo>
                  <a:lnTo>
                    <a:pt x="13371" y="2134"/>
                  </a:lnTo>
                  <a:cubicBezTo>
                    <a:pt x="13371" y="956"/>
                    <a:pt x="12416" y="1"/>
                    <a:pt x="11238" y="1"/>
                  </a:cubicBezTo>
                  <a:close/>
                </a:path>
              </a:pathLst>
            </a:custGeom>
            <a:solidFill>
              <a:srgbClr val="9EDA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1" name="Google Shape;921;p36"/>
            <p:cNvSpPr/>
            <p:nvPr/>
          </p:nvSpPr>
          <p:spPr>
            <a:xfrm>
              <a:off x="1433900" y="2360875"/>
              <a:ext cx="314400" cy="187850"/>
            </a:xfrm>
            <a:custGeom>
              <a:avLst/>
              <a:gdLst/>
              <a:ahLst/>
              <a:cxnLst/>
              <a:rect l="l" t="t" r="r" b="b"/>
              <a:pathLst>
                <a:path w="12576" h="7514" extrusionOk="0">
                  <a:moveTo>
                    <a:pt x="11828" y="0"/>
                  </a:moveTo>
                  <a:lnTo>
                    <a:pt x="1" y="7036"/>
                  </a:lnTo>
                  <a:cubicBezTo>
                    <a:pt x="367" y="7338"/>
                    <a:pt x="845" y="7513"/>
                    <a:pt x="1338" y="7513"/>
                  </a:cubicBezTo>
                  <a:lnTo>
                    <a:pt x="10443" y="7513"/>
                  </a:lnTo>
                  <a:cubicBezTo>
                    <a:pt x="11621" y="7513"/>
                    <a:pt x="12576" y="6558"/>
                    <a:pt x="12576" y="5380"/>
                  </a:cubicBezTo>
                  <a:lnTo>
                    <a:pt x="12576" y="1608"/>
                  </a:lnTo>
                  <a:cubicBezTo>
                    <a:pt x="12576" y="987"/>
                    <a:pt x="12305" y="414"/>
                    <a:pt x="118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84176233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>
                <a:solidFill>
                  <a:srgbClr val="434343"/>
                </a:solidFill>
              </a:defRPr>
            </a:lvl1pPr>
            <a:lvl2pPr marL="914378" lvl="1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566" lvl="2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754" lvl="3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5943" lvl="4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132" lvl="5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320" lvl="6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509" lvl="7" indent="-31749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697" lvl="8" indent="-317492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8" name="Google Shape;78;p4"/>
          <p:cNvSpPr/>
          <p:nvPr/>
        </p:nvSpPr>
        <p:spPr>
          <a:xfrm>
            <a:off x="7786306" y="541202"/>
            <a:ext cx="1047864" cy="686816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" name="Google Shape;79;p4"/>
          <p:cNvSpPr/>
          <p:nvPr/>
        </p:nvSpPr>
        <p:spPr>
          <a:xfrm>
            <a:off x="8364493" y="4386915"/>
            <a:ext cx="441731" cy="409918"/>
          </a:xfrm>
          <a:custGeom>
            <a:avLst/>
            <a:gdLst/>
            <a:ahLst/>
            <a:cxnLst/>
            <a:rect l="l" t="t" r="r" b="b"/>
            <a:pathLst>
              <a:path w="48810" h="20094" extrusionOk="0">
                <a:moveTo>
                  <a:pt x="6278" y="1"/>
                </a:moveTo>
                <a:lnTo>
                  <a:pt x="5706" y="7"/>
                </a:lnTo>
                <a:lnTo>
                  <a:pt x="5118" y="25"/>
                </a:lnTo>
                <a:lnTo>
                  <a:pt x="4514" y="55"/>
                </a:lnTo>
                <a:lnTo>
                  <a:pt x="3910" y="103"/>
                </a:lnTo>
                <a:lnTo>
                  <a:pt x="3290" y="169"/>
                </a:lnTo>
                <a:lnTo>
                  <a:pt x="2655" y="247"/>
                </a:lnTo>
                <a:lnTo>
                  <a:pt x="2019" y="337"/>
                </a:lnTo>
                <a:lnTo>
                  <a:pt x="1812" y="373"/>
                </a:lnTo>
                <a:lnTo>
                  <a:pt x="1606" y="422"/>
                </a:lnTo>
                <a:lnTo>
                  <a:pt x="1415" y="470"/>
                </a:lnTo>
                <a:lnTo>
                  <a:pt x="1240" y="524"/>
                </a:lnTo>
                <a:lnTo>
                  <a:pt x="1081" y="590"/>
                </a:lnTo>
                <a:lnTo>
                  <a:pt x="922" y="656"/>
                </a:lnTo>
                <a:lnTo>
                  <a:pt x="779" y="728"/>
                </a:lnTo>
                <a:lnTo>
                  <a:pt x="652" y="806"/>
                </a:lnTo>
                <a:lnTo>
                  <a:pt x="541" y="890"/>
                </a:lnTo>
                <a:lnTo>
                  <a:pt x="430" y="974"/>
                </a:lnTo>
                <a:lnTo>
                  <a:pt x="350" y="1070"/>
                </a:lnTo>
                <a:lnTo>
                  <a:pt x="271" y="1167"/>
                </a:lnTo>
                <a:lnTo>
                  <a:pt x="191" y="1275"/>
                </a:lnTo>
                <a:lnTo>
                  <a:pt x="143" y="1383"/>
                </a:lnTo>
                <a:lnTo>
                  <a:pt x="96" y="1497"/>
                </a:lnTo>
                <a:lnTo>
                  <a:pt x="48" y="1611"/>
                </a:lnTo>
                <a:lnTo>
                  <a:pt x="32" y="1737"/>
                </a:lnTo>
                <a:lnTo>
                  <a:pt x="16" y="1864"/>
                </a:lnTo>
                <a:lnTo>
                  <a:pt x="0" y="1996"/>
                </a:lnTo>
                <a:lnTo>
                  <a:pt x="0" y="2128"/>
                </a:lnTo>
                <a:lnTo>
                  <a:pt x="48" y="2416"/>
                </a:lnTo>
                <a:lnTo>
                  <a:pt x="112" y="2711"/>
                </a:lnTo>
                <a:lnTo>
                  <a:pt x="223" y="3029"/>
                </a:lnTo>
                <a:lnTo>
                  <a:pt x="382" y="3354"/>
                </a:lnTo>
                <a:lnTo>
                  <a:pt x="557" y="3696"/>
                </a:lnTo>
                <a:lnTo>
                  <a:pt x="763" y="4051"/>
                </a:lnTo>
                <a:lnTo>
                  <a:pt x="1002" y="4417"/>
                </a:lnTo>
                <a:lnTo>
                  <a:pt x="1272" y="4796"/>
                </a:lnTo>
                <a:lnTo>
                  <a:pt x="1574" y="5180"/>
                </a:lnTo>
                <a:lnTo>
                  <a:pt x="1892" y="5577"/>
                </a:lnTo>
                <a:lnTo>
                  <a:pt x="2241" y="5985"/>
                </a:lnTo>
                <a:lnTo>
                  <a:pt x="2607" y="6394"/>
                </a:lnTo>
                <a:lnTo>
                  <a:pt x="3004" y="6815"/>
                </a:lnTo>
                <a:lnTo>
                  <a:pt x="3418" y="7241"/>
                </a:lnTo>
                <a:lnTo>
                  <a:pt x="3847" y="7674"/>
                </a:lnTo>
                <a:lnTo>
                  <a:pt x="4292" y="8106"/>
                </a:lnTo>
                <a:lnTo>
                  <a:pt x="4753" y="8551"/>
                </a:lnTo>
                <a:lnTo>
                  <a:pt x="5229" y="8990"/>
                </a:lnTo>
                <a:lnTo>
                  <a:pt x="6215" y="9879"/>
                </a:lnTo>
                <a:lnTo>
                  <a:pt x="7248" y="10774"/>
                </a:lnTo>
                <a:lnTo>
                  <a:pt x="8313" y="11664"/>
                </a:lnTo>
                <a:lnTo>
                  <a:pt x="9394" y="12541"/>
                </a:lnTo>
                <a:lnTo>
                  <a:pt x="10458" y="13400"/>
                </a:lnTo>
                <a:lnTo>
                  <a:pt x="11539" y="14235"/>
                </a:lnTo>
                <a:lnTo>
                  <a:pt x="12588" y="15040"/>
                </a:lnTo>
                <a:lnTo>
                  <a:pt x="13621" y="15809"/>
                </a:lnTo>
                <a:lnTo>
                  <a:pt x="14591" y="16536"/>
                </a:lnTo>
                <a:lnTo>
                  <a:pt x="15528" y="17215"/>
                </a:lnTo>
                <a:lnTo>
                  <a:pt x="17165" y="18399"/>
                </a:lnTo>
                <a:lnTo>
                  <a:pt x="18453" y="19306"/>
                </a:lnTo>
                <a:lnTo>
                  <a:pt x="19295" y="19889"/>
                </a:lnTo>
                <a:lnTo>
                  <a:pt x="19597" y="20094"/>
                </a:lnTo>
                <a:lnTo>
                  <a:pt x="20010" y="19931"/>
                </a:lnTo>
                <a:lnTo>
                  <a:pt x="21123" y="19469"/>
                </a:lnTo>
                <a:lnTo>
                  <a:pt x="22839" y="18742"/>
                </a:lnTo>
                <a:lnTo>
                  <a:pt x="25065" y="17786"/>
                </a:lnTo>
                <a:lnTo>
                  <a:pt x="26320" y="17239"/>
                </a:lnTo>
                <a:lnTo>
                  <a:pt x="27639" y="16657"/>
                </a:lnTo>
                <a:lnTo>
                  <a:pt x="29038" y="16032"/>
                </a:lnTo>
                <a:lnTo>
                  <a:pt x="30500" y="15371"/>
                </a:lnTo>
                <a:lnTo>
                  <a:pt x="31978" y="14692"/>
                </a:lnTo>
                <a:lnTo>
                  <a:pt x="33488" y="13983"/>
                </a:lnTo>
                <a:lnTo>
                  <a:pt x="34998" y="13262"/>
                </a:lnTo>
                <a:lnTo>
                  <a:pt x="36492" y="12529"/>
                </a:lnTo>
                <a:lnTo>
                  <a:pt x="37986" y="11790"/>
                </a:lnTo>
                <a:lnTo>
                  <a:pt x="39432" y="11045"/>
                </a:lnTo>
                <a:lnTo>
                  <a:pt x="40132" y="10672"/>
                </a:lnTo>
                <a:lnTo>
                  <a:pt x="40815" y="10306"/>
                </a:lnTo>
                <a:lnTo>
                  <a:pt x="41498" y="9939"/>
                </a:lnTo>
                <a:lnTo>
                  <a:pt x="42150" y="9573"/>
                </a:lnTo>
                <a:lnTo>
                  <a:pt x="42786" y="9206"/>
                </a:lnTo>
                <a:lnTo>
                  <a:pt x="43406" y="8852"/>
                </a:lnTo>
                <a:lnTo>
                  <a:pt x="43994" y="8497"/>
                </a:lnTo>
                <a:lnTo>
                  <a:pt x="44566" y="8143"/>
                </a:lnTo>
                <a:lnTo>
                  <a:pt x="45090" y="7800"/>
                </a:lnTo>
                <a:lnTo>
                  <a:pt x="45599" y="7464"/>
                </a:lnTo>
                <a:lnTo>
                  <a:pt x="46092" y="7133"/>
                </a:lnTo>
                <a:lnTo>
                  <a:pt x="46537" y="6809"/>
                </a:lnTo>
                <a:lnTo>
                  <a:pt x="46950" y="6490"/>
                </a:lnTo>
                <a:lnTo>
                  <a:pt x="47315" y="6184"/>
                </a:lnTo>
                <a:lnTo>
                  <a:pt x="47649" y="5883"/>
                </a:lnTo>
                <a:lnTo>
                  <a:pt x="47951" y="5595"/>
                </a:lnTo>
                <a:lnTo>
                  <a:pt x="48206" y="5318"/>
                </a:lnTo>
                <a:lnTo>
                  <a:pt x="48428" y="5048"/>
                </a:lnTo>
                <a:lnTo>
                  <a:pt x="48587" y="4790"/>
                </a:lnTo>
                <a:lnTo>
                  <a:pt x="48651" y="4670"/>
                </a:lnTo>
                <a:lnTo>
                  <a:pt x="48714" y="4549"/>
                </a:lnTo>
                <a:lnTo>
                  <a:pt x="48746" y="4429"/>
                </a:lnTo>
                <a:lnTo>
                  <a:pt x="48778" y="4315"/>
                </a:lnTo>
                <a:lnTo>
                  <a:pt x="48794" y="4207"/>
                </a:lnTo>
                <a:lnTo>
                  <a:pt x="48809" y="4099"/>
                </a:lnTo>
                <a:lnTo>
                  <a:pt x="48794" y="3997"/>
                </a:lnTo>
                <a:lnTo>
                  <a:pt x="48778" y="3894"/>
                </a:lnTo>
                <a:lnTo>
                  <a:pt x="48730" y="3798"/>
                </a:lnTo>
                <a:lnTo>
                  <a:pt x="48682" y="3708"/>
                </a:lnTo>
                <a:lnTo>
                  <a:pt x="48619" y="3618"/>
                </a:lnTo>
                <a:lnTo>
                  <a:pt x="48539" y="3534"/>
                </a:lnTo>
                <a:lnTo>
                  <a:pt x="48460" y="3450"/>
                </a:lnTo>
                <a:lnTo>
                  <a:pt x="48349" y="3372"/>
                </a:lnTo>
                <a:lnTo>
                  <a:pt x="48221" y="3300"/>
                </a:lnTo>
                <a:lnTo>
                  <a:pt x="48094" y="3234"/>
                </a:lnTo>
                <a:lnTo>
                  <a:pt x="47935" y="3167"/>
                </a:lnTo>
                <a:lnTo>
                  <a:pt x="47761" y="3107"/>
                </a:lnTo>
                <a:lnTo>
                  <a:pt x="47411" y="2999"/>
                </a:lnTo>
                <a:lnTo>
                  <a:pt x="47029" y="2897"/>
                </a:lnTo>
                <a:lnTo>
                  <a:pt x="46648" y="2813"/>
                </a:lnTo>
                <a:lnTo>
                  <a:pt x="46251" y="2741"/>
                </a:lnTo>
                <a:lnTo>
                  <a:pt x="45822" y="2681"/>
                </a:lnTo>
                <a:lnTo>
                  <a:pt x="45408" y="2633"/>
                </a:lnTo>
                <a:lnTo>
                  <a:pt x="44963" y="2591"/>
                </a:lnTo>
                <a:lnTo>
                  <a:pt x="44518" y="2561"/>
                </a:lnTo>
                <a:lnTo>
                  <a:pt x="44057" y="2543"/>
                </a:lnTo>
                <a:lnTo>
                  <a:pt x="43581" y="2537"/>
                </a:lnTo>
                <a:lnTo>
                  <a:pt x="43104" y="2537"/>
                </a:lnTo>
                <a:lnTo>
                  <a:pt x="42611" y="2543"/>
                </a:lnTo>
                <a:lnTo>
                  <a:pt x="42118" y="2561"/>
                </a:lnTo>
                <a:lnTo>
                  <a:pt x="41626" y="2591"/>
                </a:lnTo>
                <a:lnTo>
                  <a:pt x="41117" y="2627"/>
                </a:lnTo>
                <a:lnTo>
                  <a:pt x="40593" y="2669"/>
                </a:lnTo>
                <a:lnTo>
                  <a:pt x="40084" y="2717"/>
                </a:lnTo>
                <a:lnTo>
                  <a:pt x="39559" y="2777"/>
                </a:lnTo>
                <a:lnTo>
                  <a:pt x="39035" y="2837"/>
                </a:lnTo>
                <a:lnTo>
                  <a:pt x="38495" y="2909"/>
                </a:lnTo>
                <a:lnTo>
                  <a:pt x="37970" y="2987"/>
                </a:lnTo>
                <a:lnTo>
                  <a:pt x="37430" y="3065"/>
                </a:lnTo>
                <a:lnTo>
                  <a:pt x="36905" y="3155"/>
                </a:lnTo>
                <a:lnTo>
                  <a:pt x="36365" y="3246"/>
                </a:lnTo>
                <a:lnTo>
                  <a:pt x="35824" y="3342"/>
                </a:lnTo>
                <a:lnTo>
                  <a:pt x="35300" y="3444"/>
                </a:lnTo>
                <a:lnTo>
                  <a:pt x="34235" y="3660"/>
                </a:lnTo>
                <a:lnTo>
                  <a:pt x="33186" y="3882"/>
                </a:lnTo>
                <a:lnTo>
                  <a:pt x="32137" y="4123"/>
                </a:lnTo>
                <a:lnTo>
                  <a:pt x="31136" y="4363"/>
                </a:lnTo>
                <a:lnTo>
                  <a:pt x="30150" y="4609"/>
                </a:lnTo>
                <a:lnTo>
                  <a:pt x="29197" y="4862"/>
                </a:lnTo>
                <a:lnTo>
                  <a:pt x="28275" y="5108"/>
                </a:lnTo>
                <a:lnTo>
                  <a:pt x="27401" y="5355"/>
                </a:lnTo>
                <a:lnTo>
                  <a:pt x="26574" y="5589"/>
                </a:lnTo>
                <a:lnTo>
                  <a:pt x="25812" y="5817"/>
                </a:lnTo>
                <a:lnTo>
                  <a:pt x="25096" y="6034"/>
                </a:lnTo>
                <a:lnTo>
                  <a:pt x="23873" y="6424"/>
                </a:lnTo>
                <a:lnTo>
                  <a:pt x="22935" y="6724"/>
                </a:lnTo>
                <a:lnTo>
                  <a:pt x="22347" y="6923"/>
                </a:lnTo>
                <a:lnTo>
                  <a:pt x="22140" y="6995"/>
                </a:lnTo>
                <a:lnTo>
                  <a:pt x="22077" y="6893"/>
                </a:lnTo>
                <a:lnTo>
                  <a:pt x="21854" y="6616"/>
                </a:lnTo>
                <a:lnTo>
                  <a:pt x="21473" y="6196"/>
                </a:lnTo>
                <a:lnTo>
                  <a:pt x="21218" y="5937"/>
                </a:lnTo>
                <a:lnTo>
                  <a:pt x="20932" y="5649"/>
                </a:lnTo>
                <a:lnTo>
                  <a:pt x="20614" y="5343"/>
                </a:lnTo>
                <a:lnTo>
                  <a:pt x="20249" y="5012"/>
                </a:lnTo>
                <a:lnTo>
                  <a:pt x="19851" y="4676"/>
                </a:lnTo>
                <a:lnTo>
                  <a:pt x="19406" y="4321"/>
                </a:lnTo>
                <a:lnTo>
                  <a:pt x="18930" y="3955"/>
                </a:lnTo>
                <a:lnTo>
                  <a:pt x="18405" y="3588"/>
                </a:lnTo>
                <a:lnTo>
                  <a:pt x="17849" y="3222"/>
                </a:lnTo>
                <a:lnTo>
                  <a:pt x="17547" y="3041"/>
                </a:lnTo>
                <a:lnTo>
                  <a:pt x="17245" y="2855"/>
                </a:lnTo>
                <a:lnTo>
                  <a:pt x="16927" y="2675"/>
                </a:lnTo>
                <a:lnTo>
                  <a:pt x="16609" y="2500"/>
                </a:lnTo>
                <a:lnTo>
                  <a:pt x="16275" y="2320"/>
                </a:lnTo>
                <a:lnTo>
                  <a:pt x="15926" y="2152"/>
                </a:lnTo>
                <a:lnTo>
                  <a:pt x="15576" y="1978"/>
                </a:lnTo>
                <a:lnTo>
                  <a:pt x="15211" y="1816"/>
                </a:lnTo>
                <a:lnTo>
                  <a:pt x="14829" y="1653"/>
                </a:lnTo>
                <a:lnTo>
                  <a:pt x="14448" y="1497"/>
                </a:lnTo>
                <a:lnTo>
                  <a:pt x="14050" y="1347"/>
                </a:lnTo>
                <a:lnTo>
                  <a:pt x="13637" y="1197"/>
                </a:lnTo>
                <a:lnTo>
                  <a:pt x="13224" y="1058"/>
                </a:lnTo>
                <a:lnTo>
                  <a:pt x="12795" y="926"/>
                </a:lnTo>
                <a:lnTo>
                  <a:pt x="12350" y="800"/>
                </a:lnTo>
                <a:lnTo>
                  <a:pt x="11905" y="680"/>
                </a:lnTo>
                <a:lnTo>
                  <a:pt x="11444" y="572"/>
                </a:lnTo>
                <a:lnTo>
                  <a:pt x="10983" y="470"/>
                </a:lnTo>
                <a:lnTo>
                  <a:pt x="10490" y="373"/>
                </a:lnTo>
                <a:lnTo>
                  <a:pt x="10013" y="289"/>
                </a:lnTo>
                <a:lnTo>
                  <a:pt x="9505" y="217"/>
                </a:lnTo>
                <a:lnTo>
                  <a:pt x="8996" y="151"/>
                </a:lnTo>
                <a:lnTo>
                  <a:pt x="8472" y="97"/>
                </a:lnTo>
                <a:lnTo>
                  <a:pt x="7931" y="55"/>
                </a:lnTo>
                <a:lnTo>
                  <a:pt x="7391" y="25"/>
                </a:lnTo>
                <a:lnTo>
                  <a:pt x="6835" y="7"/>
                </a:lnTo>
                <a:lnTo>
                  <a:pt x="6278" y="1"/>
                </a:lnTo>
                <a:close/>
              </a:path>
            </a:pathLst>
          </a:custGeom>
          <a:solidFill>
            <a:srgbClr val="EC6B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0" name="Google Shape;80;p4"/>
          <p:cNvSpPr/>
          <p:nvPr/>
        </p:nvSpPr>
        <p:spPr>
          <a:xfrm>
            <a:off x="8107351" y="2459593"/>
            <a:ext cx="633360" cy="530210"/>
          </a:xfrm>
          <a:custGeom>
            <a:avLst/>
            <a:gdLst/>
            <a:ahLst/>
            <a:cxnLst/>
            <a:rect l="l" t="t" r="r" b="b"/>
            <a:pathLst>
              <a:path w="73969" h="27472" extrusionOk="0">
                <a:moveTo>
                  <a:pt x="29896" y="0"/>
                </a:moveTo>
                <a:lnTo>
                  <a:pt x="27258" y="11290"/>
                </a:lnTo>
                <a:lnTo>
                  <a:pt x="0" y="13519"/>
                </a:lnTo>
                <a:lnTo>
                  <a:pt x="24286" y="18230"/>
                </a:lnTo>
                <a:lnTo>
                  <a:pt x="22919" y="27471"/>
                </a:lnTo>
                <a:lnTo>
                  <a:pt x="38034" y="19780"/>
                </a:lnTo>
                <a:lnTo>
                  <a:pt x="39353" y="20069"/>
                </a:lnTo>
                <a:lnTo>
                  <a:pt x="42833" y="20814"/>
                </a:lnTo>
                <a:lnTo>
                  <a:pt x="47745" y="21859"/>
                </a:lnTo>
                <a:lnTo>
                  <a:pt x="50510" y="22442"/>
                </a:lnTo>
                <a:lnTo>
                  <a:pt x="53339" y="23037"/>
                </a:lnTo>
                <a:lnTo>
                  <a:pt x="56184" y="23626"/>
                </a:lnTo>
                <a:lnTo>
                  <a:pt x="58902" y="24185"/>
                </a:lnTo>
                <a:lnTo>
                  <a:pt x="61445" y="24695"/>
                </a:lnTo>
                <a:lnTo>
                  <a:pt x="63702" y="25140"/>
                </a:lnTo>
                <a:lnTo>
                  <a:pt x="64687" y="25326"/>
                </a:lnTo>
                <a:lnTo>
                  <a:pt x="65577" y="25488"/>
                </a:lnTo>
                <a:lnTo>
                  <a:pt x="66356" y="25621"/>
                </a:lnTo>
                <a:lnTo>
                  <a:pt x="66992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7961" y="25837"/>
                </a:lnTo>
                <a:lnTo>
                  <a:pt x="68025" y="25831"/>
                </a:lnTo>
                <a:lnTo>
                  <a:pt x="68057" y="25825"/>
                </a:lnTo>
                <a:lnTo>
                  <a:pt x="68057" y="25819"/>
                </a:lnTo>
                <a:lnTo>
                  <a:pt x="68057" y="25807"/>
                </a:lnTo>
                <a:lnTo>
                  <a:pt x="68041" y="25789"/>
                </a:lnTo>
                <a:lnTo>
                  <a:pt x="67755" y="25566"/>
                </a:lnTo>
                <a:lnTo>
                  <a:pt x="67182" y="25152"/>
                </a:lnTo>
                <a:lnTo>
                  <a:pt x="65434" y="23896"/>
                </a:lnTo>
                <a:lnTo>
                  <a:pt x="63082" y="22232"/>
                </a:lnTo>
                <a:lnTo>
                  <a:pt x="60475" y="20381"/>
                </a:lnTo>
                <a:lnTo>
                  <a:pt x="55675" y="16998"/>
                </a:lnTo>
                <a:lnTo>
                  <a:pt x="53514" y="15484"/>
                </a:lnTo>
                <a:lnTo>
                  <a:pt x="73969" y="9464"/>
                </a:lnTo>
                <a:lnTo>
                  <a:pt x="46330" y="10305"/>
                </a:lnTo>
                <a:lnTo>
                  <a:pt x="298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81" name="Google Shape;81;p4"/>
          <p:cNvGrpSpPr/>
          <p:nvPr/>
        </p:nvGrpSpPr>
        <p:grpSpPr>
          <a:xfrm>
            <a:off x="720005" y="541189"/>
            <a:ext cx="441715" cy="380375"/>
            <a:chOff x="-13144872" y="3615925"/>
            <a:chExt cx="441715" cy="380375"/>
          </a:xfrm>
        </p:grpSpPr>
        <p:sp>
          <p:nvSpPr>
            <p:cNvPr id="82" name="Google Shape;82;p4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86" name="Google Shape;86;p4"/>
          <p:cNvSpPr/>
          <p:nvPr/>
        </p:nvSpPr>
        <p:spPr>
          <a:xfrm>
            <a:off x="239767" y="3335352"/>
            <a:ext cx="633317" cy="6270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9147820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" name="Google Shape;923;p37"/>
          <p:cNvSpPr/>
          <p:nvPr/>
        </p:nvSpPr>
        <p:spPr>
          <a:xfrm>
            <a:off x="-854998" y="922252"/>
            <a:ext cx="2185797" cy="2426831"/>
          </a:xfrm>
          <a:custGeom>
            <a:avLst/>
            <a:gdLst/>
            <a:ahLst/>
            <a:cxnLst/>
            <a:rect l="l" t="t" r="r" b="b"/>
            <a:pathLst>
              <a:path w="54027" h="59981" extrusionOk="0">
                <a:moveTo>
                  <a:pt x="24883" y="0"/>
                </a:moveTo>
                <a:cubicBezTo>
                  <a:pt x="22921" y="0"/>
                  <a:pt x="20541" y="387"/>
                  <a:pt x="17658" y="1370"/>
                </a:cubicBezTo>
                <a:cubicBezTo>
                  <a:pt x="8590" y="4472"/>
                  <a:pt x="6274" y="11459"/>
                  <a:pt x="12751" y="12166"/>
                </a:cubicBezTo>
                <a:cubicBezTo>
                  <a:pt x="12751" y="12166"/>
                  <a:pt x="2544" y="13344"/>
                  <a:pt x="2544" y="20056"/>
                </a:cubicBezTo>
                <a:cubicBezTo>
                  <a:pt x="2544" y="23375"/>
                  <a:pt x="4734" y="24218"/>
                  <a:pt x="6962" y="24218"/>
                </a:cubicBezTo>
                <a:cubicBezTo>
                  <a:pt x="8693" y="24218"/>
                  <a:pt x="10448" y="23708"/>
                  <a:pt x="11213" y="23455"/>
                </a:cubicBezTo>
                <a:lnTo>
                  <a:pt x="11213" y="23455"/>
                </a:lnTo>
                <a:cubicBezTo>
                  <a:pt x="9153" y="24213"/>
                  <a:pt x="1" y="28030"/>
                  <a:pt x="4860" y="34463"/>
                </a:cubicBezTo>
                <a:cubicBezTo>
                  <a:pt x="4860" y="34463"/>
                  <a:pt x="7199" y="36328"/>
                  <a:pt x="10101" y="36328"/>
                </a:cubicBezTo>
                <a:cubicBezTo>
                  <a:pt x="11774" y="36328"/>
                  <a:pt x="13634" y="35709"/>
                  <a:pt x="15342" y="33757"/>
                </a:cubicBezTo>
                <a:lnTo>
                  <a:pt x="15342" y="33757"/>
                </a:lnTo>
                <a:cubicBezTo>
                  <a:pt x="15341" y="33758"/>
                  <a:pt x="12202" y="37683"/>
                  <a:pt x="15656" y="39331"/>
                </a:cubicBezTo>
                <a:cubicBezTo>
                  <a:pt x="16187" y="39582"/>
                  <a:pt x="16706" y="39684"/>
                  <a:pt x="17212" y="39684"/>
                </a:cubicBezTo>
                <a:cubicBezTo>
                  <a:pt x="19535" y="39684"/>
                  <a:pt x="21601" y="37525"/>
                  <a:pt x="23372" y="37525"/>
                </a:cubicBezTo>
                <a:cubicBezTo>
                  <a:pt x="23758" y="37525"/>
                  <a:pt x="24131" y="37628"/>
                  <a:pt x="24488" y="37879"/>
                </a:cubicBezTo>
                <a:cubicBezTo>
                  <a:pt x="24488" y="37879"/>
                  <a:pt x="29160" y="43492"/>
                  <a:pt x="26373" y="59980"/>
                </a:cubicBezTo>
                <a:lnTo>
                  <a:pt x="31476" y="59980"/>
                </a:lnTo>
                <a:cubicBezTo>
                  <a:pt x="31476" y="59980"/>
                  <a:pt x="27315" y="40980"/>
                  <a:pt x="33949" y="36897"/>
                </a:cubicBezTo>
                <a:cubicBezTo>
                  <a:pt x="33949" y="36897"/>
                  <a:pt x="34507" y="36568"/>
                  <a:pt x="35327" y="36568"/>
                </a:cubicBezTo>
                <a:cubicBezTo>
                  <a:pt x="36134" y="36568"/>
                  <a:pt x="37196" y="36887"/>
                  <a:pt x="38228" y="38154"/>
                </a:cubicBezTo>
                <a:cubicBezTo>
                  <a:pt x="38790" y="38843"/>
                  <a:pt x="39777" y="39169"/>
                  <a:pt x="40914" y="39169"/>
                </a:cubicBezTo>
                <a:cubicBezTo>
                  <a:pt x="43983" y="39169"/>
                  <a:pt x="48146" y="36796"/>
                  <a:pt x="48003" y="32815"/>
                </a:cubicBezTo>
                <a:cubicBezTo>
                  <a:pt x="47869" y="29719"/>
                  <a:pt x="46497" y="29049"/>
                  <a:pt x="45335" y="29049"/>
                </a:cubicBezTo>
                <a:cubicBezTo>
                  <a:pt x="45257" y="29049"/>
                  <a:pt x="45180" y="29052"/>
                  <a:pt x="45104" y="29058"/>
                </a:cubicBezTo>
                <a:lnTo>
                  <a:pt x="45104" y="29058"/>
                </a:lnTo>
                <a:cubicBezTo>
                  <a:pt x="47944" y="28167"/>
                  <a:pt x="54027" y="25555"/>
                  <a:pt x="53695" y="19585"/>
                </a:cubicBezTo>
                <a:cubicBezTo>
                  <a:pt x="53458" y="15679"/>
                  <a:pt x="50872" y="14708"/>
                  <a:pt x="48357" y="14708"/>
                </a:cubicBezTo>
                <a:cubicBezTo>
                  <a:pt x="45868" y="14708"/>
                  <a:pt x="43449" y="15660"/>
                  <a:pt x="43449" y="15660"/>
                </a:cubicBezTo>
                <a:cubicBezTo>
                  <a:pt x="43449" y="15660"/>
                  <a:pt x="51575" y="12048"/>
                  <a:pt x="48121" y="8672"/>
                </a:cubicBezTo>
                <a:cubicBezTo>
                  <a:pt x="47079" y="7677"/>
                  <a:pt x="45967" y="7328"/>
                  <a:pt x="44919" y="7328"/>
                </a:cubicBezTo>
                <a:cubicBezTo>
                  <a:pt x="42477" y="7328"/>
                  <a:pt x="40385" y="9227"/>
                  <a:pt x="40348" y="9260"/>
                </a:cubicBezTo>
                <a:lnTo>
                  <a:pt x="40348" y="9260"/>
                </a:lnTo>
                <a:cubicBezTo>
                  <a:pt x="40399" y="9214"/>
                  <a:pt x="44382" y="5559"/>
                  <a:pt x="42978" y="3687"/>
                </a:cubicBezTo>
                <a:cubicBezTo>
                  <a:pt x="42550" y="3111"/>
                  <a:pt x="41667" y="2872"/>
                  <a:pt x="40600" y="2872"/>
                </a:cubicBezTo>
                <a:cubicBezTo>
                  <a:pt x="38243" y="2872"/>
                  <a:pt x="34983" y="4038"/>
                  <a:pt x="33714" y="5335"/>
                </a:cubicBezTo>
                <a:cubicBezTo>
                  <a:pt x="33683" y="5335"/>
                  <a:pt x="32166" y="0"/>
                  <a:pt x="248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4" name="Google Shape;924;p37"/>
          <p:cNvSpPr/>
          <p:nvPr/>
        </p:nvSpPr>
        <p:spPr>
          <a:xfrm>
            <a:off x="822289" y="2804801"/>
            <a:ext cx="154814" cy="545487"/>
          </a:xfrm>
          <a:custGeom>
            <a:avLst/>
            <a:gdLst/>
            <a:ahLst/>
            <a:cxnLst/>
            <a:rect l="l" t="t" r="r" b="b"/>
            <a:pathLst>
              <a:path w="4279" h="15076" extrusionOk="0">
                <a:moveTo>
                  <a:pt x="0" y="1"/>
                </a:moveTo>
                <a:lnTo>
                  <a:pt x="0" y="15075"/>
                </a:lnTo>
                <a:lnTo>
                  <a:pt x="4279" y="15075"/>
                </a:lnTo>
                <a:lnTo>
                  <a:pt x="4279" y="1"/>
                </a:lnTo>
                <a:close/>
              </a:path>
            </a:pathLst>
          </a:custGeom>
          <a:solidFill>
            <a:srgbClr val="82A6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5" name="Google Shape;925;p37"/>
          <p:cNvSpPr/>
          <p:nvPr/>
        </p:nvSpPr>
        <p:spPr>
          <a:xfrm>
            <a:off x="369173" y="1047543"/>
            <a:ext cx="1659688" cy="1929456"/>
          </a:xfrm>
          <a:custGeom>
            <a:avLst/>
            <a:gdLst/>
            <a:ahLst/>
            <a:cxnLst/>
            <a:rect l="l" t="t" r="r" b="b"/>
            <a:pathLst>
              <a:path w="41023" h="47688" extrusionOk="0">
                <a:moveTo>
                  <a:pt x="20256" y="1"/>
                </a:moveTo>
                <a:cubicBezTo>
                  <a:pt x="20256" y="14565"/>
                  <a:pt x="10953" y="21945"/>
                  <a:pt x="4318" y="23162"/>
                </a:cubicBezTo>
                <a:cubicBezTo>
                  <a:pt x="5031" y="23381"/>
                  <a:pt x="5755" y="23474"/>
                  <a:pt x="6470" y="23474"/>
                </a:cubicBezTo>
                <a:cubicBezTo>
                  <a:pt x="10361" y="23474"/>
                  <a:pt x="13975" y="20728"/>
                  <a:pt x="13975" y="20728"/>
                </a:cubicBezTo>
                <a:lnTo>
                  <a:pt x="13975" y="20767"/>
                </a:lnTo>
                <a:cubicBezTo>
                  <a:pt x="11541" y="23947"/>
                  <a:pt x="7969" y="26106"/>
                  <a:pt x="4004" y="26773"/>
                </a:cubicBezTo>
                <a:cubicBezTo>
                  <a:pt x="4004" y="26773"/>
                  <a:pt x="5296" y="27533"/>
                  <a:pt x="7655" y="27533"/>
                </a:cubicBezTo>
                <a:cubicBezTo>
                  <a:pt x="8687" y="27533"/>
                  <a:pt x="9923" y="27388"/>
                  <a:pt x="11345" y="26970"/>
                </a:cubicBezTo>
                <a:lnTo>
                  <a:pt x="11345" y="26970"/>
                </a:lnTo>
                <a:cubicBezTo>
                  <a:pt x="8990" y="30424"/>
                  <a:pt x="5771" y="33172"/>
                  <a:pt x="2002" y="34939"/>
                </a:cubicBezTo>
                <a:cubicBezTo>
                  <a:pt x="2039" y="34976"/>
                  <a:pt x="2174" y="34993"/>
                  <a:pt x="2385" y="34993"/>
                </a:cubicBezTo>
                <a:cubicBezTo>
                  <a:pt x="3752" y="34993"/>
                  <a:pt x="8324" y="34279"/>
                  <a:pt x="10364" y="33565"/>
                </a:cubicBezTo>
                <a:lnTo>
                  <a:pt x="10364" y="33565"/>
                </a:lnTo>
                <a:cubicBezTo>
                  <a:pt x="8951" y="36548"/>
                  <a:pt x="5457" y="41691"/>
                  <a:pt x="0" y="42397"/>
                </a:cubicBezTo>
                <a:cubicBezTo>
                  <a:pt x="0" y="42397"/>
                  <a:pt x="1522" y="42702"/>
                  <a:pt x="3640" y="42702"/>
                </a:cubicBezTo>
                <a:cubicBezTo>
                  <a:pt x="5823" y="42702"/>
                  <a:pt x="8639" y="42378"/>
                  <a:pt x="11070" y="41063"/>
                </a:cubicBezTo>
                <a:lnTo>
                  <a:pt x="11070" y="41063"/>
                </a:lnTo>
                <a:cubicBezTo>
                  <a:pt x="10756" y="41887"/>
                  <a:pt x="7537" y="46598"/>
                  <a:pt x="4358" y="47540"/>
                </a:cubicBezTo>
                <a:cubicBezTo>
                  <a:pt x="5334" y="47593"/>
                  <a:pt x="6250" y="47618"/>
                  <a:pt x="7111" y="47618"/>
                </a:cubicBezTo>
                <a:cubicBezTo>
                  <a:pt x="18993" y="47618"/>
                  <a:pt x="20256" y="42908"/>
                  <a:pt x="20256" y="42908"/>
                </a:cubicBezTo>
                <a:cubicBezTo>
                  <a:pt x="20256" y="42908"/>
                  <a:pt x="21083" y="47688"/>
                  <a:pt x="34325" y="47688"/>
                </a:cubicBezTo>
                <a:cubicBezTo>
                  <a:pt x="34923" y="47688"/>
                  <a:pt x="35545" y="47678"/>
                  <a:pt x="36194" y="47658"/>
                </a:cubicBezTo>
                <a:cubicBezTo>
                  <a:pt x="36194" y="47658"/>
                  <a:pt x="29089" y="43732"/>
                  <a:pt x="29089" y="41377"/>
                </a:cubicBezTo>
                <a:lnTo>
                  <a:pt x="29089" y="41377"/>
                </a:lnTo>
                <a:cubicBezTo>
                  <a:pt x="31633" y="42944"/>
                  <a:pt x="34419" y="43359"/>
                  <a:pt x="36660" y="43359"/>
                </a:cubicBezTo>
                <a:cubicBezTo>
                  <a:pt x="39190" y="43359"/>
                  <a:pt x="41023" y="42829"/>
                  <a:pt x="41023" y="42829"/>
                </a:cubicBezTo>
                <a:cubicBezTo>
                  <a:pt x="35566" y="42123"/>
                  <a:pt x="31601" y="36666"/>
                  <a:pt x="30149" y="33643"/>
                </a:cubicBezTo>
                <a:lnTo>
                  <a:pt x="30149" y="33643"/>
                </a:lnTo>
                <a:cubicBezTo>
                  <a:pt x="31989" y="34277"/>
                  <a:pt x="35963" y="35351"/>
                  <a:pt x="37704" y="35351"/>
                </a:cubicBezTo>
                <a:cubicBezTo>
                  <a:pt x="38228" y="35351"/>
                  <a:pt x="38550" y="35254"/>
                  <a:pt x="38550" y="35017"/>
                </a:cubicBezTo>
                <a:cubicBezTo>
                  <a:pt x="33407" y="32269"/>
                  <a:pt x="30463" y="29286"/>
                  <a:pt x="28814" y="26734"/>
                </a:cubicBezTo>
                <a:lnTo>
                  <a:pt x="28814" y="26734"/>
                </a:lnTo>
                <a:cubicBezTo>
                  <a:pt x="30502" y="27310"/>
                  <a:pt x="31955" y="27502"/>
                  <a:pt x="33141" y="27502"/>
                </a:cubicBezTo>
                <a:cubicBezTo>
                  <a:pt x="35514" y="27502"/>
                  <a:pt x="36822" y="26734"/>
                  <a:pt x="36822" y="26734"/>
                </a:cubicBezTo>
                <a:cubicBezTo>
                  <a:pt x="33407" y="26145"/>
                  <a:pt x="30227" y="24457"/>
                  <a:pt x="27833" y="21906"/>
                </a:cubicBezTo>
                <a:lnTo>
                  <a:pt x="27833" y="21906"/>
                </a:lnTo>
                <a:cubicBezTo>
                  <a:pt x="29824" y="23308"/>
                  <a:pt x="31952" y="23669"/>
                  <a:pt x="33564" y="23669"/>
                </a:cubicBezTo>
                <a:cubicBezTo>
                  <a:pt x="35066" y="23669"/>
                  <a:pt x="36119" y="23355"/>
                  <a:pt x="36194" y="23280"/>
                </a:cubicBezTo>
                <a:cubicBezTo>
                  <a:pt x="31837" y="23280"/>
                  <a:pt x="20256" y="14643"/>
                  <a:pt x="20256" y="118"/>
                </a:cubicBezTo>
                <a:lnTo>
                  <a:pt x="2025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6" name="Google Shape;926;p37"/>
          <p:cNvSpPr/>
          <p:nvPr/>
        </p:nvSpPr>
        <p:spPr>
          <a:xfrm>
            <a:off x="-992935" y="2840332"/>
            <a:ext cx="147759" cy="525587"/>
          </a:xfrm>
          <a:custGeom>
            <a:avLst/>
            <a:gdLst/>
            <a:ahLst/>
            <a:cxnLst/>
            <a:rect l="l" t="t" r="r" b="b"/>
            <a:pathLst>
              <a:path w="4084" h="14526" extrusionOk="0">
                <a:moveTo>
                  <a:pt x="1" y="0"/>
                </a:moveTo>
                <a:lnTo>
                  <a:pt x="1" y="14525"/>
                </a:lnTo>
                <a:lnTo>
                  <a:pt x="4083" y="14525"/>
                </a:lnTo>
                <a:lnTo>
                  <a:pt x="4083" y="0"/>
                </a:lnTo>
                <a:close/>
              </a:path>
            </a:pathLst>
          </a:custGeom>
          <a:solidFill>
            <a:srgbClr val="82A6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7" name="Google Shape;927;p37"/>
          <p:cNvSpPr/>
          <p:nvPr/>
        </p:nvSpPr>
        <p:spPr>
          <a:xfrm>
            <a:off x="-1633501" y="1187321"/>
            <a:ext cx="1599366" cy="1818313"/>
          </a:xfrm>
          <a:custGeom>
            <a:avLst/>
            <a:gdLst/>
            <a:ahLst/>
            <a:cxnLst/>
            <a:rect l="l" t="t" r="r" b="b"/>
            <a:pathLst>
              <a:path w="39532" h="44941" extrusionOk="0">
                <a:moveTo>
                  <a:pt x="19510" y="0"/>
                </a:moveTo>
                <a:cubicBezTo>
                  <a:pt x="19510" y="13975"/>
                  <a:pt x="10560" y="20178"/>
                  <a:pt x="4201" y="21356"/>
                </a:cubicBezTo>
                <a:cubicBezTo>
                  <a:pt x="4874" y="21560"/>
                  <a:pt x="5558" y="21647"/>
                  <a:pt x="6235" y="21647"/>
                </a:cubicBezTo>
                <a:cubicBezTo>
                  <a:pt x="9974" y="21647"/>
                  <a:pt x="13465" y="19000"/>
                  <a:pt x="13465" y="19000"/>
                </a:cubicBezTo>
                <a:lnTo>
                  <a:pt x="13465" y="19040"/>
                </a:lnTo>
                <a:cubicBezTo>
                  <a:pt x="11110" y="22102"/>
                  <a:pt x="7694" y="24182"/>
                  <a:pt x="3886" y="24810"/>
                </a:cubicBezTo>
                <a:cubicBezTo>
                  <a:pt x="3886" y="24810"/>
                  <a:pt x="5143" y="25553"/>
                  <a:pt x="7418" y="25553"/>
                </a:cubicBezTo>
                <a:cubicBezTo>
                  <a:pt x="8409" y="25553"/>
                  <a:pt x="9594" y="25412"/>
                  <a:pt x="10953" y="25006"/>
                </a:cubicBezTo>
                <a:lnTo>
                  <a:pt x="10953" y="25006"/>
                </a:lnTo>
                <a:cubicBezTo>
                  <a:pt x="8676" y="28343"/>
                  <a:pt x="5574" y="30973"/>
                  <a:pt x="1924" y="32661"/>
                </a:cubicBezTo>
                <a:cubicBezTo>
                  <a:pt x="1962" y="32700"/>
                  <a:pt x="2102" y="32717"/>
                  <a:pt x="2320" y="32717"/>
                </a:cubicBezTo>
                <a:cubicBezTo>
                  <a:pt x="3668" y="32717"/>
                  <a:pt x="8017" y="32042"/>
                  <a:pt x="10010" y="31366"/>
                </a:cubicBezTo>
                <a:lnTo>
                  <a:pt x="10010" y="31366"/>
                </a:lnTo>
                <a:cubicBezTo>
                  <a:pt x="8597" y="34232"/>
                  <a:pt x="5260" y="39178"/>
                  <a:pt x="0" y="39845"/>
                </a:cubicBezTo>
                <a:cubicBezTo>
                  <a:pt x="0" y="39845"/>
                  <a:pt x="1511" y="40159"/>
                  <a:pt x="3602" y="40159"/>
                </a:cubicBezTo>
                <a:cubicBezTo>
                  <a:pt x="5692" y="40159"/>
                  <a:pt x="8362" y="39845"/>
                  <a:pt x="10678" y="38589"/>
                </a:cubicBezTo>
                <a:lnTo>
                  <a:pt x="10678" y="38589"/>
                </a:lnTo>
                <a:cubicBezTo>
                  <a:pt x="10364" y="39374"/>
                  <a:pt x="7262" y="43889"/>
                  <a:pt x="4201" y="44831"/>
                </a:cubicBezTo>
                <a:cubicBezTo>
                  <a:pt x="5130" y="44881"/>
                  <a:pt x="6003" y="44904"/>
                  <a:pt x="6824" y="44904"/>
                </a:cubicBezTo>
                <a:cubicBezTo>
                  <a:pt x="18314" y="44904"/>
                  <a:pt x="19510" y="40356"/>
                  <a:pt x="19510" y="40356"/>
                </a:cubicBezTo>
                <a:cubicBezTo>
                  <a:pt x="19510" y="40356"/>
                  <a:pt x="20298" y="44941"/>
                  <a:pt x="32995" y="44941"/>
                </a:cubicBezTo>
                <a:cubicBezTo>
                  <a:pt x="33590" y="44941"/>
                  <a:pt x="34211" y="44930"/>
                  <a:pt x="34860" y="44909"/>
                </a:cubicBezTo>
                <a:cubicBezTo>
                  <a:pt x="34860" y="44909"/>
                  <a:pt x="27990" y="41141"/>
                  <a:pt x="27990" y="38864"/>
                </a:cubicBezTo>
                <a:lnTo>
                  <a:pt x="27990" y="38864"/>
                </a:lnTo>
                <a:cubicBezTo>
                  <a:pt x="30500" y="40438"/>
                  <a:pt x="33243" y="40849"/>
                  <a:pt x="35425" y="40849"/>
                </a:cubicBezTo>
                <a:cubicBezTo>
                  <a:pt x="37815" y="40849"/>
                  <a:pt x="39531" y="40356"/>
                  <a:pt x="39531" y="40356"/>
                </a:cubicBezTo>
                <a:cubicBezTo>
                  <a:pt x="34271" y="39649"/>
                  <a:pt x="30463" y="34389"/>
                  <a:pt x="29050" y="31523"/>
                </a:cubicBezTo>
                <a:lnTo>
                  <a:pt x="29050" y="31523"/>
                </a:lnTo>
                <a:cubicBezTo>
                  <a:pt x="30795" y="32125"/>
                  <a:pt x="34616" y="33142"/>
                  <a:pt x="36305" y="33142"/>
                </a:cubicBezTo>
                <a:cubicBezTo>
                  <a:pt x="36820" y="33142"/>
                  <a:pt x="37136" y="33048"/>
                  <a:pt x="37136" y="32818"/>
                </a:cubicBezTo>
                <a:cubicBezTo>
                  <a:pt x="32190" y="30188"/>
                  <a:pt x="29364" y="27283"/>
                  <a:pt x="27754" y="24849"/>
                </a:cubicBezTo>
                <a:lnTo>
                  <a:pt x="27754" y="24849"/>
                </a:lnTo>
                <a:cubicBezTo>
                  <a:pt x="29390" y="25399"/>
                  <a:pt x="30794" y="25582"/>
                  <a:pt x="31940" y="25582"/>
                </a:cubicBezTo>
                <a:cubicBezTo>
                  <a:pt x="34231" y="25582"/>
                  <a:pt x="35488" y="24849"/>
                  <a:pt x="35488" y="24849"/>
                </a:cubicBezTo>
                <a:cubicBezTo>
                  <a:pt x="32151" y="24261"/>
                  <a:pt x="29128" y="22612"/>
                  <a:pt x="26812" y="20139"/>
                </a:cubicBezTo>
                <a:lnTo>
                  <a:pt x="26812" y="20139"/>
                </a:lnTo>
                <a:cubicBezTo>
                  <a:pt x="28739" y="21492"/>
                  <a:pt x="30806" y="21838"/>
                  <a:pt x="32363" y="21838"/>
                </a:cubicBezTo>
                <a:cubicBezTo>
                  <a:pt x="33787" y="21838"/>
                  <a:pt x="34785" y="21548"/>
                  <a:pt x="34860" y="21473"/>
                </a:cubicBezTo>
                <a:cubicBezTo>
                  <a:pt x="30698" y="21473"/>
                  <a:pt x="19510" y="14093"/>
                  <a:pt x="19510" y="79"/>
                </a:cubicBezTo>
                <a:lnTo>
                  <a:pt x="1951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8" name="Google Shape;928;p37"/>
          <p:cNvSpPr/>
          <p:nvPr/>
        </p:nvSpPr>
        <p:spPr>
          <a:xfrm>
            <a:off x="-84430" y="4887169"/>
            <a:ext cx="75850" cy="20616"/>
          </a:xfrm>
          <a:custGeom>
            <a:avLst/>
            <a:gdLst/>
            <a:ahLst/>
            <a:cxnLst/>
            <a:rect l="l" t="t" r="r" b="b"/>
            <a:pathLst>
              <a:path w="3337" h="907" extrusionOk="0">
                <a:moveTo>
                  <a:pt x="3336" y="454"/>
                </a:moveTo>
                <a:cubicBezTo>
                  <a:pt x="3336" y="713"/>
                  <a:pt x="2591" y="907"/>
                  <a:pt x="1685" y="907"/>
                </a:cubicBezTo>
                <a:cubicBezTo>
                  <a:pt x="745" y="907"/>
                  <a:pt x="1" y="713"/>
                  <a:pt x="1" y="454"/>
                </a:cubicBezTo>
                <a:cubicBezTo>
                  <a:pt x="1" y="195"/>
                  <a:pt x="745" y="0"/>
                  <a:pt x="1685" y="0"/>
                </a:cubicBezTo>
                <a:cubicBezTo>
                  <a:pt x="2591" y="0"/>
                  <a:pt x="3336" y="195"/>
                  <a:pt x="3336" y="45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9" name="Google Shape;929;p37"/>
          <p:cNvSpPr/>
          <p:nvPr/>
        </p:nvSpPr>
        <p:spPr>
          <a:xfrm>
            <a:off x="514727" y="5088098"/>
            <a:ext cx="44914" cy="21366"/>
          </a:xfrm>
          <a:custGeom>
            <a:avLst/>
            <a:gdLst/>
            <a:ahLst/>
            <a:cxnLst/>
            <a:rect l="l" t="t" r="r" b="b"/>
            <a:pathLst>
              <a:path w="1976" h="940" extrusionOk="0">
                <a:moveTo>
                  <a:pt x="1976" y="454"/>
                </a:moveTo>
                <a:cubicBezTo>
                  <a:pt x="1976" y="713"/>
                  <a:pt x="1522" y="940"/>
                  <a:pt x="1004" y="940"/>
                </a:cubicBezTo>
                <a:cubicBezTo>
                  <a:pt x="454" y="940"/>
                  <a:pt x="0" y="713"/>
                  <a:pt x="0" y="454"/>
                </a:cubicBezTo>
                <a:cubicBezTo>
                  <a:pt x="0" y="228"/>
                  <a:pt x="454" y="1"/>
                  <a:pt x="1004" y="1"/>
                </a:cubicBezTo>
                <a:cubicBezTo>
                  <a:pt x="1522" y="1"/>
                  <a:pt x="1976" y="228"/>
                  <a:pt x="1976" y="45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0" name="Google Shape;930;p37"/>
          <p:cNvSpPr/>
          <p:nvPr/>
        </p:nvSpPr>
        <p:spPr>
          <a:xfrm>
            <a:off x="1322904" y="4930583"/>
            <a:ext cx="92034" cy="22844"/>
          </a:xfrm>
          <a:custGeom>
            <a:avLst/>
            <a:gdLst/>
            <a:ahLst/>
            <a:cxnLst/>
            <a:rect l="l" t="t" r="r" b="b"/>
            <a:pathLst>
              <a:path w="4049" h="1005" extrusionOk="0">
                <a:moveTo>
                  <a:pt x="4049" y="487"/>
                </a:moveTo>
                <a:cubicBezTo>
                  <a:pt x="4049" y="778"/>
                  <a:pt x="3142" y="1005"/>
                  <a:pt x="2041" y="1005"/>
                </a:cubicBezTo>
                <a:cubicBezTo>
                  <a:pt x="908" y="1005"/>
                  <a:pt x="1" y="778"/>
                  <a:pt x="1" y="487"/>
                </a:cubicBezTo>
                <a:cubicBezTo>
                  <a:pt x="1" y="195"/>
                  <a:pt x="908" y="1"/>
                  <a:pt x="2041" y="1"/>
                </a:cubicBezTo>
                <a:cubicBezTo>
                  <a:pt x="3142" y="1"/>
                  <a:pt x="4049" y="195"/>
                  <a:pt x="4049" y="487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1" name="Google Shape;931;p37"/>
          <p:cNvSpPr/>
          <p:nvPr/>
        </p:nvSpPr>
        <p:spPr>
          <a:xfrm>
            <a:off x="-174682" y="4704912"/>
            <a:ext cx="78713" cy="20159"/>
          </a:xfrm>
          <a:custGeom>
            <a:avLst/>
            <a:gdLst/>
            <a:ahLst/>
            <a:cxnLst/>
            <a:rect l="l" t="t" r="r" b="b"/>
            <a:pathLst>
              <a:path w="4049" h="1037" extrusionOk="0">
                <a:moveTo>
                  <a:pt x="4049" y="519"/>
                </a:moveTo>
                <a:cubicBezTo>
                  <a:pt x="4049" y="810"/>
                  <a:pt x="3142" y="1037"/>
                  <a:pt x="2008" y="1037"/>
                </a:cubicBezTo>
                <a:cubicBezTo>
                  <a:pt x="907" y="1037"/>
                  <a:pt x="1" y="810"/>
                  <a:pt x="1" y="519"/>
                </a:cubicBezTo>
                <a:cubicBezTo>
                  <a:pt x="1" y="227"/>
                  <a:pt x="907" y="0"/>
                  <a:pt x="2008" y="0"/>
                </a:cubicBezTo>
                <a:cubicBezTo>
                  <a:pt x="3142" y="0"/>
                  <a:pt x="4049" y="227"/>
                  <a:pt x="4049" y="519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2" name="Google Shape;932;p37"/>
          <p:cNvSpPr/>
          <p:nvPr/>
        </p:nvSpPr>
        <p:spPr>
          <a:xfrm>
            <a:off x="457342" y="4709325"/>
            <a:ext cx="62966" cy="11353"/>
          </a:xfrm>
          <a:custGeom>
            <a:avLst/>
            <a:gdLst/>
            <a:ahLst/>
            <a:cxnLst/>
            <a:rect l="l" t="t" r="r" b="b"/>
            <a:pathLst>
              <a:path w="3239" h="584" extrusionOk="0">
                <a:moveTo>
                  <a:pt x="3238" y="292"/>
                </a:moveTo>
                <a:cubicBezTo>
                  <a:pt x="3238" y="454"/>
                  <a:pt x="2526" y="583"/>
                  <a:pt x="1619" y="583"/>
                </a:cubicBezTo>
                <a:cubicBezTo>
                  <a:pt x="713" y="583"/>
                  <a:pt x="0" y="454"/>
                  <a:pt x="0" y="292"/>
                </a:cubicBezTo>
                <a:cubicBezTo>
                  <a:pt x="0" y="130"/>
                  <a:pt x="713" y="0"/>
                  <a:pt x="1619" y="0"/>
                </a:cubicBezTo>
                <a:cubicBezTo>
                  <a:pt x="2526" y="0"/>
                  <a:pt x="3238" y="130"/>
                  <a:pt x="3238" y="292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3" name="Google Shape;933;p37"/>
          <p:cNvSpPr/>
          <p:nvPr/>
        </p:nvSpPr>
        <p:spPr>
          <a:xfrm>
            <a:off x="384311" y="4742059"/>
            <a:ext cx="37169" cy="17632"/>
          </a:xfrm>
          <a:custGeom>
            <a:avLst/>
            <a:gdLst/>
            <a:ahLst/>
            <a:cxnLst/>
            <a:rect l="l" t="t" r="r" b="b"/>
            <a:pathLst>
              <a:path w="1912" h="907" extrusionOk="0">
                <a:moveTo>
                  <a:pt x="1911" y="453"/>
                </a:moveTo>
                <a:cubicBezTo>
                  <a:pt x="1911" y="712"/>
                  <a:pt x="1490" y="907"/>
                  <a:pt x="972" y="907"/>
                </a:cubicBezTo>
                <a:cubicBezTo>
                  <a:pt x="422" y="907"/>
                  <a:pt x="1" y="712"/>
                  <a:pt x="1" y="453"/>
                </a:cubicBezTo>
                <a:cubicBezTo>
                  <a:pt x="1" y="194"/>
                  <a:pt x="422" y="0"/>
                  <a:pt x="972" y="0"/>
                </a:cubicBezTo>
                <a:cubicBezTo>
                  <a:pt x="1490" y="0"/>
                  <a:pt x="1911" y="194"/>
                  <a:pt x="1911" y="453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4" name="Google Shape;934;p37"/>
          <p:cNvSpPr/>
          <p:nvPr/>
        </p:nvSpPr>
        <p:spPr>
          <a:xfrm>
            <a:off x="520288" y="4757164"/>
            <a:ext cx="47861" cy="5054"/>
          </a:xfrm>
          <a:custGeom>
            <a:avLst/>
            <a:gdLst/>
            <a:ahLst/>
            <a:cxnLst/>
            <a:rect l="l" t="t" r="r" b="b"/>
            <a:pathLst>
              <a:path w="2462" h="260" extrusionOk="0">
                <a:moveTo>
                  <a:pt x="2462" y="130"/>
                </a:moveTo>
                <a:cubicBezTo>
                  <a:pt x="2462" y="195"/>
                  <a:pt x="1911" y="259"/>
                  <a:pt x="1231" y="259"/>
                </a:cubicBezTo>
                <a:cubicBezTo>
                  <a:pt x="551" y="259"/>
                  <a:pt x="0" y="195"/>
                  <a:pt x="0" y="130"/>
                </a:cubicBezTo>
                <a:cubicBezTo>
                  <a:pt x="0" y="65"/>
                  <a:pt x="551" y="0"/>
                  <a:pt x="1231" y="0"/>
                </a:cubicBezTo>
                <a:cubicBezTo>
                  <a:pt x="1911" y="0"/>
                  <a:pt x="2462" y="65"/>
                  <a:pt x="2462" y="130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5" name="Google Shape;935;p37"/>
          <p:cNvSpPr/>
          <p:nvPr/>
        </p:nvSpPr>
        <p:spPr>
          <a:xfrm>
            <a:off x="-838149" y="4841530"/>
            <a:ext cx="42710" cy="12547"/>
          </a:xfrm>
          <a:custGeom>
            <a:avLst/>
            <a:gdLst/>
            <a:ahLst/>
            <a:cxnLst/>
            <a:rect l="l" t="t" r="r" b="b"/>
            <a:pathLst>
              <a:path w="1879" h="552" extrusionOk="0">
                <a:moveTo>
                  <a:pt x="1879" y="260"/>
                </a:moveTo>
                <a:cubicBezTo>
                  <a:pt x="1879" y="422"/>
                  <a:pt x="1458" y="551"/>
                  <a:pt x="940" y="551"/>
                </a:cubicBezTo>
                <a:cubicBezTo>
                  <a:pt x="422" y="551"/>
                  <a:pt x="1" y="422"/>
                  <a:pt x="1" y="260"/>
                </a:cubicBezTo>
                <a:cubicBezTo>
                  <a:pt x="1" y="98"/>
                  <a:pt x="422" y="1"/>
                  <a:pt x="940" y="1"/>
                </a:cubicBezTo>
                <a:cubicBezTo>
                  <a:pt x="1458" y="1"/>
                  <a:pt x="1879" y="98"/>
                  <a:pt x="1879" y="260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6" name="Google Shape;936;p37"/>
          <p:cNvSpPr/>
          <p:nvPr/>
        </p:nvSpPr>
        <p:spPr>
          <a:xfrm>
            <a:off x="-762345" y="4853303"/>
            <a:ext cx="79532" cy="33890"/>
          </a:xfrm>
          <a:custGeom>
            <a:avLst/>
            <a:gdLst/>
            <a:ahLst/>
            <a:cxnLst/>
            <a:rect l="l" t="t" r="r" b="b"/>
            <a:pathLst>
              <a:path w="3499" h="1491" extrusionOk="0">
                <a:moveTo>
                  <a:pt x="3498" y="745"/>
                </a:moveTo>
                <a:cubicBezTo>
                  <a:pt x="3498" y="1166"/>
                  <a:pt x="2721" y="1490"/>
                  <a:pt x="1750" y="1490"/>
                </a:cubicBezTo>
                <a:cubicBezTo>
                  <a:pt x="778" y="1490"/>
                  <a:pt x="1" y="1166"/>
                  <a:pt x="1" y="745"/>
                </a:cubicBezTo>
                <a:cubicBezTo>
                  <a:pt x="1" y="357"/>
                  <a:pt x="778" y="1"/>
                  <a:pt x="1750" y="1"/>
                </a:cubicBezTo>
                <a:cubicBezTo>
                  <a:pt x="2721" y="1"/>
                  <a:pt x="3498" y="357"/>
                  <a:pt x="3498" y="745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7" name="Google Shape;937;p37"/>
          <p:cNvSpPr/>
          <p:nvPr/>
        </p:nvSpPr>
        <p:spPr>
          <a:xfrm>
            <a:off x="-807962" y="4903352"/>
            <a:ext cx="27981" cy="8865"/>
          </a:xfrm>
          <a:custGeom>
            <a:avLst/>
            <a:gdLst/>
            <a:ahLst/>
            <a:cxnLst/>
            <a:rect l="l" t="t" r="r" b="b"/>
            <a:pathLst>
              <a:path w="1231" h="390" extrusionOk="0">
                <a:moveTo>
                  <a:pt x="1231" y="195"/>
                </a:moveTo>
                <a:cubicBezTo>
                  <a:pt x="1231" y="292"/>
                  <a:pt x="972" y="389"/>
                  <a:pt x="616" y="389"/>
                </a:cubicBezTo>
                <a:cubicBezTo>
                  <a:pt x="259" y="389"/>
                  <a:pt x="0" y="292"/>
                  <a:pt x="0" y="195"/>
                </a:cubicBezTo>
                <a:cubicBezTo>
                  <a:pt x="0" y="98"/>
                  <a:pt x="259" y="1"/>
                  <a:pt x="616" y="1"/>
                </a:cubicBezTo>
                <a:cubicBezTo>
                  <a:pt x="972" y="1"/>
                  <a:pt x="1231" y="98"/>
                  <a:pt x="1231" y="195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8" name="Google Shape;938;p37"/>
          <p:cNvSpPr/>
          <p:nvPr/>
        </p:nvSpPr>
        <p:spPr>
          <a:xfrm>
            <a:off x="-518705" y="4935744"/>
            <a:ext cx="34618" cy="12547"/>
          </a:xfrm>
          <a:custGeom>
            <a:avLst/>
            <a:gdLst/>
            <a:ahLst/>
            <a:cxnLst/>
            <a:rect l="l" t="t" r="r" b="b"/>
            <a:pathLst>
              <a:path w="1523" h="552" extrusionOk="0">
                <a:moveTo>
                  <a:pt x="1523" y="260"/>
                </a:moveTo>
                <a:cubicBezTo>
                  <a:pt x="1523" y="422"/>
                  <a:pt x="1167" y="551"/>
                  <a:pt x="746" y="551"/>
                </a:cubicBezTo>
                <a:cubicBezTo>
                  <a:pt x="357" y="551"/>
                  <a:pt x="1" y="422"/>
                  <a:pt x="1" y="260"/>
                </a:cubicBezTo>
                <a:cubicBezTo>
                  <a:pt x="1" y="98"/>
                  <a:pt x="357" y="1"/>
                  <a:pt x="746" y="1"/>
                </a:cubicBezTo>
                <a:cubicBezTo>
                  <a:pt x="1167" y="1"/>
                  <a:pt x="1523" y="98"/>
                  <a:pt x="1523" y="260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9" name="Google Shape;939;p37"/>
          <p:cNvSpPr/>
          <p:nvPr/>
        </p:nvSpPr>
        <p:spPr>
          <a:xfrm>
            <a:off x="-1199496" y="4721902"/>
            <a:ext cx="62966" cy="11353"/>
          </a:xfrm>
          <a:custGeom>
            <a:avLst/>
            <a:gdLst/>
            <a:ahLst/>
            <a:cxnLst/>
            <a:rect l="l" t="t" r="r" b="b"/>
            <a:pathLst>
              <a:path w="3239" h="584" extrusionOk="0">
                <a:moveTo>
                  <a:pt x="3239" y="292"/>
                </a:moveTo>
                <a:cubicBezTo>
                  <a:pt x="3239" y="454"/>
                  <a:pt x="2526" y="584"/>
                  <a:pt x="1619" y="584"/>
                </a:cubicBezTo>
                <a:cubicBezTo>
                  <a:pt x="745" y="584"/>
                  <a:pt x="0" y="454"/>
                  <a:pt x="0" y="292"/>
                </a:cubicBezTo>
                <a:cubicBezTo>
                  <a:pt x="0" y="130"/>
                  <a:pt x="745" y="1"/>
                  <a:pt x="1619" y="1"/>
                </a:cubicBezTo>
                <a:cubicBezTo>
                  <a:pt x="2526" y="1"/>
                  <a:pt x="3239" y="130"/>
                  <a:pt x="3239" y="292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0" name="Google Shape;940;p37"/>
          <p:cNvSpPr/>
          <p:nvPr/>
        </p:nvSpPr>
        <p:spPr>
          <a:xfrm>
            <a:off x="-1122691" y="4750866"/>
            <a:ext cx="37150" cy="18274"/>
          </a:xfrm>
          <a:custGeom>
            <a:avLst/>
            <a:gdLst/>
            <a:ahLst/>
            <a:cxnLst/>
            <a:rect l="l" t="t" r="r" b="b"/>
            <a:pathLst>
              <a:path w="1911" h="940" extrusionOk="0">
                <a:moveTo>
                  <a:pt x="1911" y="486"/>
                </a:moveTo>
                <a:cubicBezTo>
                  <a:pt x="1911" y="713"/>
                  <a:pt x="1490" y="940"/>
                  <a:pt x="972" y="940"/>
                </a:cubicBezTo>
                <a:cubicBezTo>
                  <a:pt x="421" y="940"/>
                  <a:pt x="0" y="713"/>
                  <a:pt x="0" y="486"/>
                </a:cubicBezTo>
                <a:cubicBezTo>
                  <a:pt x="0" y="227"/>
                  <a:pt x="421" y="0"/>
                  <a:pt x="972" y="0"/>
                </a:cubicBezTo>
                <a:cubicBezTo>
                  <a:pt x="1490" y="0"/>
                  <a:pt x="1911" y="227"/>
                  <a:pt x="1911" y="486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1" name="Google Shape;941;p37"/>
          <p:cNvSpPr/>
          <p:nvPr/>
        </p:nvSpPr>
        <p:spPr>
          <a:xfrm>
            <a:off x="-1336452" y="4815025"/>
            <a:ext cx="55961" cy="6660"/>
          </a:xfrm>
          <a:custGeom>
            <a:avLst/>
            <a:gdLst/>
            <a:ahLst/>
            <a:cxnLst/>
            <a:rect l="l" t="t" r="r" b="b"/>
            <a:pathLst>
              <a:path w="2462" h="293" extrusionOk="0">
                <a:moveTo>
                  <a:pt x="2461" y="163"/>
                </a:moveTo>
                <a:cubicBezTo>
                  <a:pt x="2461" y="227"/>
                  <a:pt x="1911" y="292"/>
                  <a:pt x="1231" y="292"/>
                </a:cubicBezTo>
                <a:cubicBezTo>
                  <a:pt x="551" y="292"/>
                  <a:pt x="0" y="227"/>
                  <a:pt x="0" y="163"/>
                </a:cubicBezTo>
                <a:cubicBezTo>
                  <a:pt x="0" y="66"/>
                  <a:pt x="551" y="1"/>
                  <a:pt x="1231" y="1"/>
                </a:cubicBezTo>
                <a:cubicBezTo>
                  <a:pt x="1911" y="1"/>
                  <a:pt x="2461" y="66"/>
                  <a:pt x="2461" y="163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2" name="Google Shape;942;p37"/>
          <p:cNvSpPr/>
          <p:nvPr/>
        </p:nvSpPr>
        <p:spPr>
          <a:xfrm>
            <a:off x="15672" y="4962244"/>
            <a:ext cx="59644" cy="26526"/>
          </a:xfrm>
          <a:custGeom>
            <a:avLst/>
            <a:gdLst/>
            <a:ahLst/>
            <a:cxnLst/>
            <a:rect l="l" t="t" r="r" b="b"/>
            <a:pathLst>
              <a:path w="2624" h="1167" extrusionOk="0">
                <a:moveTo>
                  <a:pt x="2624" y="583"/>
                </a:moveTo>
                <a:cubicBezTo>
                  <a:pt x="2624" y="907"/>
                  <a:pt x="2041" y="1166"/>
                  <a:pt x="1296" y="1166"/>
                </a:cubicBezTo>
                <a:cubicBezTo>
                  <a:pt x="584" y="1166"/>
                  <a:pt x="1" y="907"/>
                  <a:pt x="1" y="583"/>
                </a:cubicBezTo>
                <a:cubicBezTo>
                  <a:pt x="1" y="259"/>
                  <a:pt x="584" y="0"/>
                  <a:pt x="1296" y="0"/>
                </a:cubicBezTo>
                <a:cubicBezTo>
                  <a:pt x="2041" y="0"/>
                  <a:pt x="2624" y="259"/>
                  <a:pt x="2624" y="583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3" name="Google Shape;943;p37"/>
          <p:cNvSpPr/>
          <p:nvPr/>
        </p:nvSpPr>
        <p:spPr>
          <a:xfrm>
            <a:off x="1134475" y="5099146"/>
            <a:ext cx="42732" cy="12547"/>
          </a:xfrm>
          <a:custGeom>
            <a:avLst/>
            <a:gdLst/>
            <a:ahLst/>
            <a:cxnLst/>
            <a:rect l="l" t="t" r="r" b="b"/>
            <a:pathLst>
              <a:path w="1880" h="552" extrusionOk="0">
                <a:moveTo>
                  <a:pt x="1879" y="260"/>
                </a:moveTo>
                <a:cubicBezTo>
                  <a:pt x="1879" y="422"/>
                  <a:pt x="1458" y="551"/>
                  <a:pt x="940" y="551"/>
                </a:cubicBezTo>
                <a:cubicBezTo>
                  <a:pt x="422" y="551"/>
                  <a:pt x="1" y="422"/>
                  <a:pt x="1" y="260"/>
                </a:cubicBezTo>
                <a:cubicBezTo>
                  <a:pt x="1" y="98"/>
                  <a:pt x="422" y="1"/>
                  <a:pt x="940" y="1"/>
                </a:cubicBezTo>
                <a:cubicBezTo>
                  <a:pt x="1458" y="1"/>
                  <a:pt x="1879" y="98"/>
                  <a:pt x="1879" y="260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4" name="Google Shape;944;p37"/>
          <p:cNvSpPr/>
          <p:nvPr/>
        </p:nvSpPr>
        <p:spPr>
          <a:xfrm>
            <a:off x="1021873" y="5110919"/>
            <a:ext cx="80237" cy="33890"/>
          </a:xfrm>
          <a:custGeom>
            <a:avLst/>
            <a:gdLst/>
            <a:ahLst/>
            <a:cxnLst/>
            <a:rect l="l" t="t" r="r" b="b"/>
            <a:pathLst>
              <a:path w="3530" h="1491" extrusionOk="0">
                <a:moveTo>
                  <a:pt x="3530" y="746"/>
                </a:moveTo>
                <a:cubicBezTo>
                  <a:pt x="3530" y="1166"/>
                  <a:pt x="2720" y="1490"/>
                  <a:pt x="1781" y="1490"/>
                </a:cubicBezTo>
                <a:cubicBezTo>
                  <a:pt x="810" y="1490"/>
                  <a:pt x="0" y="1166"/>
                  <a:pt x="0" y="746"/>
                </a:cubicBezTo>
                <a:cubicBezTo>
                  <a:pt x="0" y="357"/>
                  <a:pt x="810" y="1"/>
                  <a:pt x="1781" y="1"/>
                </a:cubicBezTo>
                <a:cubicBezTo>
                  <a:pt x="2720" y="1"/>
                  <a:pt x="3530" y="357"/>
                  <a:pt x="3530" y="746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5" name="Google Shape;945;p37"/>
          <p:cNvSpPr/>
          <p:nvPr/>
        </p:nvSpPr>
        <p:spPr>
          <a:xfrm>
            <a:off x="-649205" y="4874424"/>
            <a:ext cx="26636" cy="8218"/>
          </a:xfrm>
          <a:custGeom>
            <a:avLst/>
            <a:gdLst/>
            <a:ahLst/>
            <a:cxnLst/>
            <a:rect l="l" t="t" r="r" b="b"/>
            <a:pathLst>
              <a:path w="1264" h="390" extrusionOk="0">
                <a:moveTo>
                  <a:pt x="1264" y="195"/>
                </a:moveTo>
                <a:cubicBezTo>
                  <a:pt x="1264" y="292"/>
                  <a:pt x="972" y="389"/>
                  <a:pt x="616" y="389"/>
                </a:cubicBezTo>
                <a:cubicBezTo>
                  <a:pt x="292" y="389"/>
                  <a:pt x="1" y="292"/>
                  <a:pt x="1" y="195"/>
                </a:cubicBezTo>
                <a:cubicBezTo>
                  <a:pt x="1" y="98"/>
                  <a:pt x="292" y="1"/>
                  <a:pt x="616" y="1"/>
                </a:cubicBezTo>
                <a:cubicBezTo>
                  <a:pt x="972" y="1"/>
                  <a:pt x="1264" y="98"/>
                  <a:pt x="1264" y="195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6" name="Google Shape;946;p37"/>
          <p:cNvSpPr/>
          <p:nvPr/>
        </p:nvSpPr>
        <p:spPr>
          <a:xfrm>
            <a:off x="882744" y="5099146"/>
            <a:ext cx="33890" cy="12547"/>
          </a:xfrm>
          <a:custGeom>
            <a:avLst/>
            <a:gdLst/>
            <a:ahLst/>
            <a:cxnLst/>
            <a:rect l="l" t="t" r="r" b="b"/>
            <a:pathLst>
              <a:path w="1491" h="552" extrusionOk="0">
                <a:moveTo>
                  <a:pt x="1490" y="260"/>
                </a:moveTo>
                <a:cubicBezTo>
                  <a:pt x="1490" y="422"/>
                  <a:pt x="1167" y="551"/>
                  <a:pt x="746" y="551"/>
                </a:cubicBezTo>
                <a:cubicBezTo>
                  <a:pt x="325" y="551"/>
                  <a:pt x="1" y="422"/>
                  <a:pt x="1" y="260"/>
                </a:cubicBezTo>
                <a:cubicBezTo>
                  <a:pt x="1" y="98"/>
                  <a:pt x="325" y="1"/>
                  <a:pt x="746" y="1"/>
                </a:cubicBezTo>
                <a:cubicBezTo>
                  <a:pt x="1167" y="1"/>
                  <a:pt x="1490" y="98"/>
                  <a:pt x="1490" y="260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7" name="Google Shape;947;p37"/>
          <p:cNvSpPr/>
          <p:nvPr/>
        </p:nvSpPr>
        <p:spPr>
          <a:xfrm>
            <a:off x="1170564" y="4790519"/>
            <a:ext cx="36528" cy="10731"/>
          </a:xfrm>
          <a:custGeom>
            <a:avLst/>
            <a:gdLst/>
            <a:ahLst/>
            <a:cxnLst/>
            <a:rect l="l" t="t" r="r" b="b"/>
            <a:pathLst>
              <a:path w="1879" h="552" extrusionOk="0">
                <a:moveTo>
                  <a:pt x="1878" y="292"/>
                </a:moveTo>
                <a:cubicBezTo>
                  <a:pt x="1878" y="422"/>
                  <a:pt x="1457" y="551"/>
                  <a:pt x="939" y="551"/>
                </a:cubicBezTo>
                <a:cubicBezTo>
                  <a:pt x="421" y="551"/>
                  <a:pt x="0" y="422"/>
                  <a:pt x="0" y="292"/>
                </a:cubicBezTo>
                <a:cubicBezTo>
                  <a:pt x="0" y="130"/>
                  <a:pt x="421" y="1"/>
                  <a:pt x="939" y="1"/>
                </a:cubicBezTo>
                <a:cubicBezTo>
                  <a:pt x="1457" y="1"/>
                  <a:pt x="1878" y="130"/>
                  <a:pt x="1878" y="292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8" name="Google Shape;948;p37"/>
          <p:cNvSpPr/>
          <p:nvPr/>
        </p:nvSpPr>
        <p:spPr>
          <a:xfrm>
            <a:off x="1074245" y="4801230"/>
            <a:ext cx="68643" cy="28344"/>
          </a:xfrm>
          <a:custGeom>
            <a:avLst/>
            <a:gdLst/>
            <a:ahLst/>
            <a:cxnLst/>
            <a:rect l="l" t="t" r="r" b="b"/>
            <a:pathLst>
              <a:path w="3531" h="1458" extrusionOk="0">
                <a:moveTo>
                  <a:pt x="3530" y="745"/>
                </a:moveTo>
                <a:cubicBezTo>
                  <a:pt x="3530" y="1133"/>
                  <a:pt x="2721" y="1457"/>
                  <a:pt x="1749" y="1457"/>
                </a:cubicBezTo>
                <a:cubicBezTo>
                  <a:pt x="810" y="1457"/>
                  <a:pt x="0" y="1133"/>
                  <a:pt x="0" y="745"/>
                </a:cubicBezTo>
                <a:cubicBezTo>
                  <a:pt x="0" y="324"/>
                  <a:pt x="810" y="0"/>
                  <a:pt x="1749" y="0"/>
                </a:cubicBezTo>
                <a:cubicBezTo>
                  <a:pt x="2721" y="0"/>
                  <a:pt x="3530" y="324"/>
                  <a:pt x="3530" y="745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9" name="Google Shape;949;p37"/>
          <p:cNvSpPr/>
          <p:nvPr/>
        </p:nvSpPr>
        <p:spPr>
          <a:xfrm>
            <a:off x="1157346" y="4844037"/>
            <a:ext cx="23931" cy="6940"/>
          </a:xfrm>
          <a:custGeom>
            <a:avLst/>
            <a:gdLst/>
            <a:ahLst/>
            <a:cxnLst/>
            <a:rect l="l" t="t" r="r" b="b"/>
            <a:pathLst>
              <a:path w="1231" h="357" extrusionOk="0">
                <a:moveTo>
                  <a:pt x="1231" y="194"/>
                </a:moveTo>
                <a:cubicBezTo>
                  <a:pt x="1231" y="292"/>
                  <a:pt x="972" y="356"/>
                  <a:pt x="615" y="356"/>
                </a:cubicBezTo>
                <a:cubicBezTo>
                  <a:pt x="259" y="356"/>
                  <a:pt x="0" y="292"/>
                  <a:pt x="0" y="194"/>
                </a:cubicBezTo>
                <a:cubicBezTo>
                  <a:pt x="0" y="97"/>
                  <a:pt x="259" y="0"/>
                  <a:pt x="615" y="0"/>
                </a:cubicBezTo>
                <a:cubicBezTo>
                  <a:pt x="972" y="0"/>
                  <a:pt x="1231" y="97"/>
                  <a:pt x="1231" y="19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0" name="Google Shape;950;p37"/>
          <p:cNvSpPr/>
          <p:nvPr/>
        </p:nvSpPr>
        <p:spPr>
          <a:xfrm>
            <a:off x="1366338" y="2383354"/>
            <a:ext cx="346887" cy="602465"/>
          </a:xfrm>
          <a:custGeom>
            <a:avLst/>
            <a:gdLst/>
            <a:ahLst/>
            <a:cxnLst/>
            <a:rect l="l" t="t" r="r" b="b"/>
            <a:pathLst>
              <a:path w="17844" h="30991" extrusionOk="0">
                <a:moveTo>
                  <a:pt x="7222" y="0"/>
                </a:moveTo>
                <a:lnTo>
                  <a:pt x="10622" y="0"/>
                </a:lnTo>
                <a:cubicBezTo>
                  <a:pt x="14605" y="0"/>
                  <a:pt x="17843" y="3206"/>
                  <a:pt x="17843" y="7222"/>
                </a:cubicBezTo>
                <a:lnTo>
                  <a:pt x="17843" y="23769"/>
                </a:lnTo>
                <a:cubicBezTo>
                  <a:pt x="17843" y="27785"/>
                  <a:pt x="14605" y="30991"/>
                  <a:pt x="10622" y="30991"/>
                </a:cubicBezTo>
                <a:lnTo>
                  <a:pt x="7222" y="30991"/>
                </a:lnTo>
                <a:cubicBezTo>
                  <a:pt x="3238" y="30991"/>
                  <a:pt x="0" y="27785"/>
                  <a:pt x="0" y="23769"/>
                </a:cubicBezTo>
                <a:lnTo>
                  <a:pt x="0" y="7222"/>
                </a:lnTo>
                <a:cubicBezTo>
                  <a:pt x="0" y="3206"/>
                  <a:pt x="3238" y="0"/>
                  <a:pt x="7222" y="0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1" name="Google Shape;951;p37"/>
          <p:cNvSpPr/>
          <p:nvPr/>
        </p:nvSpPr>
        <p:spPr>
          <a:xfrm>
            <a:off x="-496366" y="3278218"/>
            <a:ext cx="2525100" cy="2028300"/>
          </a:xfrm>
          <a:prstGeom prst="trapezoid">
            <a:avLst>
              <a:gd name="adj" fmla="val 34293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2" name="Google Shape;952;p37"/>
          <p:cNvSpPr/>
          <p:nvPr/>
        </p:nvSpPr>
        <p:spPr>
          <a:xfrm>
            <a:off x="-1016941" y="2896757"/>
            <a:ext cx="19537" cy="15377"/>
          </a:xfrm>
          <a:custGeom>
            <a:avLst/>
            <a:gdLst/>
            <a:ahLst/>
            <a:cxnLst/>
            <a:rect l="l" t="t" r="r" b="b"/>
            <a:pathLst>
              <a:path w="1005" h="791" extrusionOk="0">
                <a:moveTo>
                  <a:pt x="440" y="1"/>
                </a:moveTo>
                <a:cubicBezTo>
                  <a:pt x="369" y="1"/>
                  <a:pt x="298" y="31"/>
                  <a:pt x="227" y="78"/>
                </a:cubicBezTo>
                <a:cubicBezTo>
                  <a:pt x="162" y="78"/>
                  <a:pt x="130" y="111"/>
                  <a:pt x="98" y="176"/>
                </a:cubicBezTo>
                <a:cubicBezTo>
                  <a:pt x="65" y="208"/>
                  <a:pt x="33" y="273"/>
                  <a:pt x="0" y="337"/>
                </a:cubicBezTo>
                <a:cubicBezTo>
                  <a:pt x="0" y="370"/>
                  <a:pt x="0" y="435"/>
                  <a:pt x="0" y="467"/>
                </a:cubicBezTo>
                <a:cubicBezTo>
                  <a:pt x="33" y="597"/>
                  <a:pt x="98" y="661"/>
                  <a:pt x="162" y="726"/>
                </a:cubicBezTo>
                <a:lnTo>
                  <a:pt x="227" y="791"/>
                </a:lnTo>
                <a:lnTo>
                  <a:pt x="227" y="726"/>
                </a:lnTo>
                <a:lnTo>
                  <a:pt x="227" y="661"/>
                </a:lnTo>
                <a:lnTo>
                  <a:pt x="227" y="564"/>
                </a:lnTo>
                <a:cubicBezTo>
                  <a:pt x="227" y="532"/>
                  <a:pt x="227" y="499"/>
                  <a:pt x="227" y="467"/>
                </a:cubicBezTo>
                <a:cubicBezTo>
                  <a:pt x="227" y="435"/>
                  <a:pt x="227" y="402"/>
                  <a:pt x="227" y="402"/>
                </a:cubicBezTo>
                <a:cubicBezTo>
                  <a:pt x="259" y="370"/>
                  <a:pt x="259" y="337"/>
                  <a:pt x="292" y="337"/>
                </a:cubicBezTo>
                <a:cubicBezTo>
                  <a:pt x="324" y="305"/>
                  <a:pt x="357" y="273"/>
                  <a:pt x="357" y="273"/>
                </a:cubicBezTo>
                <a:cubicBezTo>
                  <a:pt x="389" y="240"/>
                  <a:pt x="421" y="240"/>
                  <a:pt x="454" y="240"/>
                </a:cubicBezTo>
                <a:lnTo>
                  <a:pt x="583" y="208"/>
                </a:lnTo>
                <a:cubicBezTo>
                  <a:pt x="648" y="176"/>
                  <a:pt x="713" y="176"/>
                  <a:pt x="778" y="176"/>
                </a:cubicBezTo>
                <a:lnTo>
                  <a:pt x="1004" y="176"/>
                </a:lnTo>
                <a:lnTo>
                  <a:pt x="939" y="143"/>
                </a:lnTo>
                <a:cubicBezTo>
                  <a:pt x="875" y="111"/>
                  <a:pt x="842" y="78"/>
                  <a:pt x="778" y="46"/>
                </a:cubicBezTo>
                <a:cubicBezTo>
                  <a:pt x="713" y="14"/>
                  <a:pt x="616" y="14"/>
                  <a:pt x="518" y="14"/>
                </a:cubicBezTo>
                <a:cubicBezTo>
                  <a:pt x="492" y="5"/>
                  <a:pt x="466" y="1"/>
                  <a:pt x="440" y="1"/>
                </a:cubicBezTo>
                <a:close/>
              </a:path>
            </a:pathLst>
          </a:custGeom>
          <a:solidFill>
            <a:srgbClr val="7094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3" name="Google Shape;953;p37"/>
          <p:cNvSpPr/>
          <p:nvPr/>
        </p:nvSpPr>
        <p:spPr>
          <a:xfrm>
            <a:off x="-978550" y="2814550"/>
            <a:ext cx="43468" cy="30074"/>
          </a:xfrm>
          <a:custGeom>
            <a:avLst/>
            <a:gdLst/>
            <a:ahLst/>
            <a:cxnLst/>
            <a:rect l="l" t="t" r="r" b="b"/>
            <a:pathLst>
              <a:path w="2236" h="1547" extrusionOk="0">
                <a:moveTo>
                  <a:pt x="519" y="1"/>
                </a:moveTo>
                <a:cubicBezTo>
                  <a:pt x="422" y="1"/>
                  <a:pt x="357" y="33"/>
                  <a:pt x="292" y="33"/>
                </a:cubicBezTo>
                <a:cubicBezTo>
                  <a:pt x="260" y="65"/>
                  <a:pt x="227" y="65"/>
                  <a:pt x="227" y="98"/>
                </a:cubicBezTo>
                <a:cubicBezTo>
                  <a:pt x="195" y="98"/>
                  <a:pt x="163" y="130"/>
                  <a:pt x="130" y="162"/>
                </a:cubicBezTo>
                <a:cubicBezTo>
                  <a:pt x="65" y="227"/>
                  <a:pt x="33" y="292"/>
                  <a:pt x="33" y="357"/>
                </a:cubicBezTo>
                <a:cubicBezTo>
                  <a:pt x="1" y="389"/>
                  <a:pt x="1" y="454"/>
                  <a:pt x="33" y="486"/>
                </a:cubicBezTo>
                <a:cubicBezTo>
                  <a:pt x="33" y="519"/>
                  <a:pt x="33" y="551"/>
                  <a:pt x="33" y="583"/>
                </a:cubicBezTo>
                <a:cubicBezTo>
                  <a:pt x="65" y="648"/>
                  <a:pt x="65" y="681"/>
                  <a:pt x="98" y="713"/>
                </a:cubicBezTo>
                <a:cubicBezTo>
                  <a:pt x="98" y="745"/>
                  <a:pt x="130" y="778"/>
                  <a:pt x="163" y="810"/>
                </a:cubicBezTo>
                <a:cubicBezTo>
                  <a:pt x="195" y="842"/>
                  <a:pt x="227" y="842"/>
                  <a:pt x="260" y="875"/>
                </a:cubicBezTo>
                <a:cubicBezTo>
                  <a:pt x="292" y="907"/>
                  <a:pt x="325" y="907"/>
                  <a:pt x="357" y="940"/>
                </a:cubicBezTo>
                <a:cubicBezTo>
                  <a:pt x="389" y="940"/>
                  <a:pt x="422" y="972"/>
                  <a:pt x="454" y="972"/>
                </a:cubicBezTo>
                <a:lnTo>
                  <a:pt x="681" y="972"/>
                </a:lnTo>
                <a:cubicBezTo>
                  <a:pt x="681" y="994"/>
                  <a:pt x="681" y="1015"/>
                  <a:pt x="681" y="1037"/>
                </a:cubicBezTo>
                <a:cubicBezTo>
                  <a:pt x="681" y="1134"/>
                  <a:pt x="713" y="1199"/>
                  <a:pt x="746" y="1263"/>
                </a:cubicBezTo>
                <a:cubicBezTo>
                  <a:pt x="778" y="1296"/>
                  <a:pt x="810" y="1296"/>
                  <a:pt x="843" y="1328"/>
                </a:cubicBezTo>
                <a:cubicBezTo>
                  <a:pt x="843" y="1361"/>
                  <a:pt x="875" y="1393"/>
                  <a:pt x="907" y="1425"/>
                </a:cubicBezTo>
                <a:cubicBezTo>
                  <a:pt x="972" y="1458"/>
                  <a:pt x="1037" y="1490"/>
                  <a:pt x="1102" y="1490"/>
                </a:cubicBezTo>
                <a:cubicBezTo>
                  <a:pt x="1145" y="1499"/>
                  <a:pt x="1186" y="1503"/>
                  <a:pt x="1226" y="1503"/>
                </a:cubicBezTo>
                <a:cubicBezTo>
                  <a:pt x="1333" y="1503"/>
                  <a:pt x="1428" y="1473"/>
                  <a:pt x="1523" y="1425"/>
                </a:cubicBezTo>
                <a:cubicBezTo>
                  <a:pt x="1555" y="1393"/>
                  <a:pt x="1587" y="1393"/>
                  <a:pt x="1620" y="1361"/>
                </a:cubicBezTo>
                <a:cubicBezTo>
                  <a:pt x="1620" y="1336"/>
                  <a:pt x="1639" y="1330"/>
                  <a:pt x="1662" y="1314"/>
                </a:cubicBezTo>
                <a:lnTo>
                  <a:pt x="1662" y="1314"/>
                </a:lnTo>
                <a:cubicBezTo>
                  <a:pt x="1691" y="1367"/>
                  <a:pt x="1723" y="1399"/>
                  <a:pt x="1782" y="1458"/>
                </a:cubicBezTo>
                <a:cubicBezTo>
                  <a:pt x="1782" y="1490"/>
                  <a:pt x="1847" y="1522"/>
                  <a:pt x="1879" y="1522"/>
                </a:cubicBezTo>
                <a:cubicBezTo>
                  <a:pt x="1895" y="1539"/>
                  <a:pt x="1919" y="1547"/>
                  <a:pt x="1944" y="1547"/>
                </a:cubicBezTo>
                <a:cubicBezTo>
                  <a:pt x="1968" y="1547"/>
                  <a:pt x="1992" y="1539"/>
                  <a:pt x="2008" y="1522"/>
                </a:cubicBezTo>
                <a:cubicBezTo>
                  <a:pt x="2041" y="1522"/>
                  <a:pt x="2073" y="1490"/>
                  <a:pt x="2106" y="1458"/>
                </a:cubicBezTo>
                <a:cubicBezTo>
                  <a:pt x="2138" y="1425"/>
                  <a:pt x="2138" y="1393"/>
                  <a:pt x="2170" y="1361"/>
                </a:cubicBezTo>
                <a:cubicBezTo>
                  <a:pt x="2203" y="1328"/>
                  <a:pt x="2203" y="1263"/>
                  <a:pt x="2235" y="1199"/>
                </a:cubicBezTo>
                <a:cubicBezTo>
                  <a:pt x="2235" y="1134"/>
                  <a:pt x="2235" y="1069"/>
                  <a:pt x="2235" y="1004"/>
                </a:cubicBezTo>
                <a:cubicBezTo>
                  <a:pt x="2203" y="875"/>
                  <a:pt x="2170" y="778"/>
                  <a:pt x="2138" y="681"/>
                </a:cubicBezTo>
                <a:lnTo>
                  <a:pt x="2106" y="745"/>
                </a:lnTo>
                <a:cubicBezTo>
                  <a:pt x="2106" y="778"/>
                  <a:pt x="2106" y="810"/>
                  <a:pt x="2106" y="810"/>
                </a:cubicBezTo>
                <a:cubicBezTo>
                  <a:pt x="2106" y="875"/>
                  <a:pt x="2106" y="940"/>
                  <a:pt x="2106" y="972"/>
                </a:cubicBezTo>
                <a:cubicBezTo>
                  <a:pt x="2106" y="1037"/>
                  <a:pt x="2106" y="1102"/>
                  <a:pt x="2073" y="1134"/>
                </a:cubicBezTo>
                <a:cubicBezTo>
                  <a:pt x="2041" y="1199"/>
                  <a:pt x="2041" y="1231"/>
                  <a:pt x="2008" y="1296"/>
                </a:cubicBezTo>
                <a:cubicBezTo>
                  <a:pt x="1976" y="1296"/>
                  <a:pt x="1976" y="1328"/>
                  <a:pt x="1976" y="1328"/>
                </a:cubicBezTo>
                <a:cubicBezTo>
                  <a:pt x="1944" y="1361"/>
                  <a:pt x="1944" y="1361"/>
                  <a:pt x="1911" y="1361"/>
                </a:cubicBezTo>
                <a:cubicBezTo>
                  <a:pt x="1911" y="1361"/>
                  <a:pt x="1879" y="1328"/>
                  <a:pt x="1879" y="1328"/>
                </a:cubicBezTo>
                <a:cubicBezTo>
                  <a:pt x="1847" y="1296"/>
                  <a:pt x="1847" y="1263"/>
                  <a:pt x="1847" y="1231"/>
                </a:cubicBezTo>
                <a:cubicBezTo>
                  <a:pt x="1782" y="1166"/>
                  <a:pt x="1782" y="1102"/>
                  <a:pt x="1782" y="1069"/>
                </a:cubicBezTo>
                <a:cubicBezTo>
                  <a:pt x="1782" y="1037"/>
                  <a:pt x="1782" y="1004"/>
                  <a:pt x="1749" y="1004"/>
                </a:cubicBezTo>
                <a:cubicBezTo>
                  <a:pt x="1736" y="991"/>
                  <a:pt x="1717" y="983"/>
                  <a:pt x="1697" y="983"/>
                </a:cubicBezTo>
                <a:cubicBezTo>
                  <a:pt x="1669" y="983"/>
                  <a:pt x="1639" y="999"/>
                  <a:pt x="1620" y="1037"/>
                </a:cubicBezTo>
                <a:cubicBezTo>
                  <a:pt x="1587" y="1069"/>
                  <a:pt x="1555" y="1102"/>
                  <a:pt x="1523" y="1134"/>
                </a:cubicBezTo>
                <a:cubicBezTo>
                  <a:pt x="1490" y="1166"/>
                  <a:pt x="1490" y="1166"/>
                  <a:pt x="1458" y="1199"/>
                </a:cubicBezTo>
                <a:cubicBezTo>
                  <a:pt x="1458" y="1199"/>
                  <a:pt x="1426" y="1199"/>
                  <a:pt x="1393" y="1231"/>
                </a:cubicBezTo>
                <a:cubicBezTo>
                  <a:pt x="1361" y="1231"/>
                  <a:pt x="1328" y="1263"/>
                  <a:pt x="1264" y="1263"/>
                </a:cubicBezTo>
                <a:lnTo>
                  <a:pt x="1134" y="1263"/>
                </a:lnTo>
                <a:cubicBezTo>
                  <a:pt x="1102" y="1263"/>
                  <a:pt x="1069" y="1231"/>
                  <a:pt x="1037" y="1231"/>
                </a:cubicBezTo>
                <a:cubicBezTo>
                  <a:pt x="1005" y="1199"/>
                  <a:pt x="1005" y="1199"/>
                  <a:pt x="972" y="1199"/>
                </a:cubicBezTo>
                <a:cubicBezTo>
                  <a:pt x="972" y="1166"/>
                  <a:pt x="940" y="1166"/>
                  <a:pt x="940" y="1134"/>
                </a:cubicBezTo>
                <a:cubicBezTo>
                  <a:pt x="907" y="1102"/>
                  <a:pt x="907" y="1069"/>
                  <a:pt x="907" y="1004"/>
                </a:cubicBezTo>
                <a:cubicBezTo>
                  <a:pt x="907" y="1004"/>
                  <a:pt x="907" y="972"/>
                  <a:pt x="907" y="940"/>
                </a:cubicBezTo>
                <a:lnTo>
                  <a:pt x="907" y="875"/>
                </a:lnTo>
                <a:cubicBezTo>
                  <a:pt x="875" y="810"/>
                  <a:pt x="810" y="778"/>
                  <a:pt x="778" y="778"/>
                </a:cubicBezTo>
                <a:lnTo>
                  <a:pt x="519" y="778"/>
                </a:lnTo>
                <a:lnTo>
                  <a:pt x="422" y="745"/>
                </a:lnTo>
                <a:cubicBezTo>
                  <a:pt x="357" y="745"/>
                  <a:pt x="325" y="713"/>
                  <a:pt x="292" y="681"/>
                </a:cubicBezTo>
                <a:cubicBezTo>
                  <a:pt x="260" y="648"/>
                  <a:pt x="227" y="648"/>
                  <a:pt x="227" y="616"/>
                </a:cubicBezTo>
                <a:cubicBezTo>
                  <a:pt x="195" y="583"/>
                  <a:pt x="195" y="583"/>
                  <a:pt x="195" y="551"/>
                </a:cubicBezTo>
                <a:cubicBezTo>
                  <a:pt x="163" y="519"/>
                  <a:pt x="163" y="486"/>
                  <a:pt x="163" y="454"/>
                </a:cubicBezTo>
                <a:cubicBezTo>
                  <a:pt x="163" y="454"/>
                  <a:pt x="163" y="421"/>
                  <a:pt x="163" y="389"/>
                </a:cubicBezTo>
                <a:cubicBezTo>
                  <a:pt x="163" y="357"/>
                  <a:pt x="163" y="324"/>
                  <a:pt x="163" y="292"/>
                </a:cubicBezTo>
                <a:cubicBezTo>
                  <a:pt x="163" y="260"/>
                  <a:pt x="163" y="227"/>
                  <a:pt x="195" y="227"/>
                </a:cubicBezTo>
                <a:cubicBezTo>
                  <a:pt x="195" y="195"/>
                  <a:pt x="227" y="162"/>
                  <a:pt x="260" y="162"/>
                </a:cubicBezTo>
                <a:cubicBezTo>
                  <a:pt x="260" y="130"/>
                  <a:pt x="292" y="98"/>
                  <a:pt x="325" y="98"/>
                </a:cubicBezTo>
                <a:cubicBezTo>
                  <a:pt x="389" y="65"/>
                  <a:pt x="454" y="33"/>
                  <a:pt x="519" y="1"/>
                </a:cubicBezTo>
                <a:close/>
              </a:path>
            </a:pathLst>
          </a:custGeom>
          <a:solidFill>
            <a:srgbClr val="7094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4" name="Google Shape;954;p37"/>
          <p:cNvSpPr/>
          <p:nvPr/>
        </p:nvSpPr>
        <p:spPr>
          <a:xfrm>
            <a:off x="-968480" y="2747194"/>
            <a:ext cx="18915" cy="9467"/>
          </a:xfrm>
          <a:custGeom>
            <a:avLst/>
            <a:gdLst/>
            <a:ahLst/>
            <a:cxnLst/>
            <a:rect l="l" t="t" r="r" b="b"/>
            <a:pathLst>
              <a:path w="973" h="487" extrusionOk="0">
                <a:moveTo>
                  <a:pt x="1" y="1"/>
                </a:moveTo>
                <a:cubicBezTo>
                  <a:pt x="1" y="33"/>
                  <a:pt x="1" y="33"/>
                  <a:pt x="1" y="65"/>
                </a:cubicBezTo>
                <a:cubicBezTo>
                  <a:pt x="1" y="195"/>
                  <a:pt x="33" y="324"/>
                  <a:pt x="163" y="389"/>
                </a:cubicBezTo>
                <a:cubicBezTo>
                  <a:pt x="195" y="422"/>
                  <a:pt x="228" y="454"/>
                  <a:pt x="260" y="454"/>
                </a:cubicBezTo>
                <a:cubicBezTo>
                  <a:pt x="325" y="486"/>
                  <a:pt x="357" y="486"/>
                  <a:pt x="422" y="486"/>
                </a:cubicBezTo>
                <a:cubicBezTo>
                  <a:pt x="487" y="486"/>
                  <a:pt x="584" y="486"/>
                  <a:pt x="648" y="454"/>
                </a:cubicBezTo>
                <a:cubicBezTo>
                  <a:pt x="713" y="422"/>
                  <a:pt x="778" y="389"/>
                  <a:pt x="843" y="324"/>
                </a:cubicBezTo>
                <a:cubicBezTo>
                  <a:pt x="908" y="292"/>
                  <a:pt x="940" y="227"/>
                  <a:pt x="972" y="162"/>
                </a:cubicBezTo>
                <a:lnTo>
                  <a:pt x="972" y="162"/>
                </a:lnTo>
                <a:lnTo>
                  <a:pt x="908" y="195"/>
                </a:lnTo>
                <a:lnTo>
                  <a:pt x="778" y="195"/>
                </a:lnTo>
                <a:cubicBezTo>
                  <a:pt x="648" y="227"/>
                  <a:pt x="551" y="260"/>
                  <a:pt x="422" y="260"/>
                </a:cubicBezTo>
                <a:cubicBezTo>
                  <a:pt x="325" y="260"/>
                  <a:pt x="195" y="227"/>
                  <a:pt x="130" y="130"/>
                </a:cubicBezTo>
                <a:lnTo>
                  <a:pt x="33" y="65"/>
                </a:lnTo>
                <a:lnTo>
                  <a:pt x="1" y="1"/>
                </a:lnTo>
                <a:close/>
              </a:path>
            </a:pathLst>
          </a:custGeom>
          <a:solidFill>
            <a:srgbClr val="7094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5" name="Google Shape;955;p37"/>
          <p:cNvSpPr/>
          <p:nvPr/>
        </p:nvSpPr>
        <p:spPr>
          <a:xfrm>
            <a:off x="-960297" y="2672917"/>
            <a:ext cx="34020" cy="23931"/>
          </a:xfrm>
          <a:custGeom>
            <a:avLst/>
            <a:gdLst/>
            <a:ahLst/>
            <a:cxnLst/>
            <a:rect l="l" t="t" r="r" b="b"/>
            <a:pathLst>
              <a:path w="1750" h="1231" extrusionOk="0">
                <a:moveTo>
                  <a:pt x="130" y="0"/>
                </a:moveTo>
                <a:lnTo>
                  <a:pt x="66" y="130"/>
                </a:lnTo>
                <a:cubicBezTo>
                  <a:pt x="33" y="162"/>
                  <a:pt x="33" y="195"/>
                  <a:pt x="1" y="227"/>
                </a:cubicBezTo>
                <a:cubicBezTo>
                  <a:pt x="1" y="259"/>
                  <a:pt x="1" y="324"/>
                  <a:pt x="1" y="357"/>
                </a:cubicBezTo>
                <a:cubicBezTo>
                  <a:pt x="1" y="421"/>
                  <a:pt x="33" y="454"/>
                  <a:pt x="33" y="518"/>
                </a:cubicBezTo>
                <a:cubicBezTo>
                  <a:pt x="66" y="551"/>
                  <a:pt x="98" y="583"/>
                  <a:pt x="130" y="616"/>
                </a:cubicBezTo>
                <a:cubicBezTo>
                  <a:pt x="195" y="648"/>
                  <a:pt x="227" y="680"/>
                  <a:pt x="260" y="680"/>
                </a:cubicBezTo>
                <a:cubicBezTo>
                  <a:pt x="325" y="713"/>
                  <a:pt x="357" y="713"/>
                  <a:pt x="422" y="713"/>
                </a:cubicBezTo>
                <a:lnTo>
                  <a:pt x="454" y="713"/>
                </a:lnTo>
                <a:cubicBezTo>
                  <a:pt x="475" y="759"/>
                  <a:pt x="497" y="809"/>
                  <a:pt x="519" y="875"/>
                </a:cubicBezTo>
                <a:cubicBezTo>
                  <a:pt x="519" y="907"/>
                  <a:pt x="551" y="939"/>
                  <a:pt x="584" y="972"/>
                </a:cubicBezTo>
                <a:cubicBezTo>
                  <a:pt x="616" y="1004"/>
                  <a:pt x="681" y="1037"/>
                  <a:pt x="713" y="1069"/>
                </a:cubicBezTo>
                <a:lnTo>
                  <a:pt x="908" y="1069"/>
                </a:lnTo>
                <a:cubicBezTo>
                  <a:pt x="940" y="1037"/>
                  <a:pt x="972" y="1004"/>
                  <a:pt x="1005" y="972"/>
                </a:cubicBezTo>
                <a:cubicBezTo>
                  <a:pt x="1006" y="971"/>
                  <a:pt x="1006" y="971"/>
                  <a:pt x="1007" y="971"/>
                </a:cubicBezTo>
                <a:lnTo>
                  <a:pt x="1007" y="971"/>
                </a:lnTo>
                <a:cubicBezTo>
                  <a:pt x="1015" y="1015"/>
                  <a:pt x="1037" y="1042"/>
                  <a:pt x="1037" y="1069"/>
                </a:cubicBezTo>
                <a:cubicBezTo>
                  <a:pt x="1069" y="1101"/>
                  <a:pt x="1102" y="1134"/>
                  <a:pt x="1134" y="1166"/>
                </a:cubicBezTo>
                <a:lnTo>
                  <a:pt x="1167" y="1199"/>
                </a:lnTo>
                <a:lnTo>
                  <a:pt x="1264" y="1231"/>
                </a:lnTo>
                <a:lnTo>
                  <a:pt x="1393" y="1231"/>
                </a:lnTo>
                <a:cubicBezTo>
                  <a:pt x="1458" y="1231"/>
                  <a:pt x="1490" y="1199"/>
                  <a:pt x="1523" y="1166"/>
                </a:cubicBezTo>
                <a:cubicBezTo>
                  <a:pt x="1555" y="1134"/>
                  <a:pt x="1555" y="1101"/>
                  <a:pt x="1588" y="1069"/>
                </a:cubicBezTo>
                <a:cubicBezTo>
                  <a:pt x="1620" y="1004"/>
                  <a:pt x="1652" y="972"/>
                  <a:pt x="1685" y="907"/>
                </a:cubicBezTo>
                <a:cubicBezTo>
                  <a:pt x="1717" y="842"/>
                  <a:pt x="1717" y="745"/>
                  <a:pt x="1717" y="680"/>
                </a:cubicBezTo>
                <a:cubicBezTo>
                  <a:pt x="1749" y="616"/>
                  <a:pt x="1749" y="551"/>
                  <a:pt x="1717" y="486"/>
                </a:cubicBezTo>
                <a:cubicBezTo>
                  <a:pt x="1717" y="454"/>
                  <a:pt x="1717" y="421"/>
                  <a:pt x="1717" y="389"/>
                </a:cubicBezTo>
                <a:lnTo>
                  <a:pt x="1685" y="324"/>
                </a:lnTo>
                <a:cubicBezTo>
                  <a:pt x="1685" y="357"/>
                  <a:pt x="1685" y="421"/>
                  <a:pt x="1685" y="454"/>
                </a:cubicBezTo>
                <a:cubicBezTo>
                  <a:pt x="1652" y="518"/>
                  <a:pt x="1652" y="583"/>
                  <a:pt x="1620" y="648"/>
                </a:cubicBezTo>
                <a:cubicBezTo>
                  <a:pt x="1588" y="745"/>
                  <a:pt x="1523" y="842"/>
                  <a:pt x="1458" y="939"/>
                </a:cubicBezTo>
                <a:cubicBezTo>
                  <a:pt x="1426" y="939"/>
                  <a:pt x="1426" y="972"/>
                  <a:pt x="1393" y="972"/>
                </a:cubicBezTo>
                <a:cubicBezTo>
                  <a:pt x="1393" y="1004"/>
                  <a:pt x="1361" y="1004"/>
                  <a:pt x="1361" y="1004"/>
                </a:cubicBezTo>
                <a:lnTo>
                  <a:pt x="1296" y="1004"/>
                </a:lnTo>
                <a:cubicBezTo>
                  <a:pt x="1264" y="1004"/>
                  <a:pt x="1264" y="939"/>
                  <a:pt x="1264" y="939"/>
                </a:cubicBezTo>
                <a:cubicBezTo>
                  <a:pt x="1264" y="939"/>
                  <a:pt x="1264" y="907"/>
                  <a:pt x="1264" y="875"/>
                </a:cubicBezTo>
                <a:cubicBezTo>
                  <a:pt x="1231" y="842"/>
                  <a:pt x="1231" y="778"/>
                  <a:pt x="1231" y="713"/>
                </a:cubicBezTo>
                <a:cubicBezTo>
                  <a:pt x="1199" y="680"/>
                  <a:pt x="1199" y="648"/>
                  <a:pt x="1167" y="648"/>
                </a:cubicBezTo>
                <a:cubicBezTo>
                  <a:pt x="1140" y="635"/>
                  <a:pt x="1113" y="627"/>
                  <a:pt x="1088" y="627"/>
                </a:cubicBezTo>
                <a:cubicBezTo>
                  <a:pt x="1054" y="627"/>
                  <a:pt x="1024" y="642"/>
                  <a:pt x="1005" y="680"/>
                </a:cubicBezTo>
                <a:cubicBezTo>
                  <a:pt x="988" y="697"/>
                  <a:pt x="971" y="723"/>
                  <a:pt x="954" y="749"/>
                </a:cubicBezTo>
                <a:lnTo>
                  <a:pt x="954" y="749"/>
                </a:lnTo>
                <a:lnTo>
                  <a:pt x="940" y="745"/>
                </a:lnTo>
                <a:lnTo>
                  <a:pt x="940" y="745"/>
                </a:lnTo>
                <a:cubicBezTo>
                  <a:pt x="942" y="750"/>
                  <a:pt x="945" y="755"/>
                  <a:pt x="947" y="759"/>
                </a:cubicBezTo>
                <a:lnTo>
                  <a:pt x="947" y="759"/>
                </a:lnTo>
                <a:cubicBezTo>
                  <a:pt x="934" y="779"/>
                  <a:pt x="921" y="797"/>
                  <a:pt x="908" y="810"/>
                </a:cubicBezTo>
                <a:cubicBezTo>
                  <a:pt x="843" y="842"/>
                  <a:pt x="810" y="842"/>
                  <a:pt x="810" y="842"/>
                </a:cubicBezTo>
                <a:cubicBezTo>
                  <a:pt x="778" y="842"/>
                  <a:pt x="746" y="810"/>
                  <a:pt x="746" y="778"/>
                </a:cubicBezTo>
                <a:cubicBezTo>
                  <a:pt x="713" y="713"/>
                  <a:pt x="681" y="680"/>
                  <a:pt x="648" y="616"/>
                </a:cubicBezTo>
                <a:cubicBezTo>
                  <a:pt x="648" y="568"/>
                  <a:pt x="614" y="538"/>
                  <a:pt x="582" y="538"/>
                </a:cubicBezTo>
                <a:cubicBezTo>
                  <a:pt x="571" y="538"/>
                  <a:pt x="560" y="542"/>
                  <a:pt x="551" y="551"/>
                </a:cubicBezTo>
                <a:lnTo>
                  <a:pt x="357" y="551"/>
                </a:lnTo>
                <a:cubicBezTo>
                  <a:pt x="325" y="551"/>
                  <a:pt x="292" y="518"/>
                  <a:pt x="260" y="518"/>
                </a:cubicBezTo>
                <a:cubicBezTo>
                  <a:pt x="227" y="518"/>
                  <a:pt x="227" y="486"/>
                  <a:pt x="227" y="486"/>
                </a:cubicBezTo>
                <a:lnTo>
                  <a:pt x="195" y="454"/>
                </a:lnTo>
                <a:cubicBezTo>
                  <a:pt x="163" y="421"/>
                  <a:pt x="130" y="421"/>
                  <a:pt x="130" y="389"/>
                </a:cubicBezTo>
                <a:cubicBezTo>
                  <a:pt x="130" y="357"/>
                  <a:pt x="130" y="292"/>
                  <a:pt x="130" y="259"/>
                </a:cubicBezTo>
                <a:cubicBezTo>
                  <a:pt x="130" y="227"/>
                  <a:pt x="130" y="195"/>
                  <a:pt x="130" y="162"/>
                </a:cubicBezTo>
                <a:lnTo>
                  <a:pt x="130" y="0"/>
                </a:lnTo>
                <a:close/>
              </a:path>
            </a:pathLst>
          </a:custGeom>
          <a:solidFill>
            <a:srgbClr val="7094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6" name="Google Shape;956;p37"/>
          <p:cNvSpPr/>
          <p:nvPr/>
        </p:nvSpPr>
        <p:spPr>
          <a:xfrm>
            <a:off x="-935744" y="2951770"/>
            <a:ext cx="30249" cy="26477"/>
          </a:xfrm>
          <a:custGeom>
            <a:avLst/>
            <a:gdLst/>
            <a:ahLst/>
            <a:cxnLst/>
            <a:rect l="l" t="t" r="r" b="b"/>
            <a:pathLst>
              <a:path w="1556" h="1362" extrusionOk="0">
                <a:moveTo>
                  <a:pt x="1490" y="1"/>
                </a:moveTo>
                <a:cubicBezTo>
                  <a:pt x="1490" y="131"/>
                  <a:pt x="1490" y="260"/>
                  <a:pt x="1426" y="390"/>
                </a:cubicBezTo>
                <a:cubicBezTo>
                  <a:pt x="1426" y="454"/>
                  <a:pt x="1393" y="519"/>
                  <a:pt x="1361" y="551"/>
                </a:cubicBezTo>
                <a:cubicBezTo>
                  <a:pt x="1328" y="616"/>
                  <a:pt x="1296" y="649"/>
                  <a:pt x="1264" y="713"/>
                </a:cubicBezTo>
                <a:cubicBezTo>
                  <a:pt x="1231" y="713"/>
                  <a:pt x="1231" y="746"/>
                  <a:pt x="1199" y="746"/>
                </a:cubicBezTo>
                <a:cubicBezTo>
                  <a:pt x="1167" y="778"/>
                  <a:pt x="1167" y="778"/>
                  <a:pt x="1134" y="778"/>
                </a:cubicBezTo>
                <a:lnTo>
                  <a:pt x="972" y="778"/>
                </a:lnTo>
                <a:cubicBezTo>
                  <a:pt x="940" y="746"/>
                  <a:pt x="907" y="746"/>
                  <a:pt x="907" y="713"/>
                </a:cubicBezTo>
                <a:cubicBezTo>
                  <a:pt x="875" y="681"/>
                  <a:pt x="843" y="649"/>
                  <a:pt x="810" y="584"/>
                </a:cubicBezTo>
                <a:cubicBezTo>
                  <a:pt x="778" y="551"/>
                  <a:pt x="746" y="551"/>
                  <a:pt x="681" y="551"/>
                </a:cubicBezTo>
                <a:cubicBezTo>
                  <a:pt x="616" y="551"/>
                  <a:pt x="584" y="616"/>
                  <a:pt x="584" y="681"/>
                </a:cubicBezTo>
                <a:cubicBezTo>
                  <a:pt x="590" y="700"/>
                  <a:pt x="595" y="720"/>
                  <a:pt x="599" y="739"/>
                </a:cubicBezTo>
                <a:lnTo>
                  <a:pt x="599" y="739"/>
                </a:lnTo>
                <a:lnTo>
                  <a:pt x="584" y="746"/>
                </a:lnTo>
                <a:cubicBezTo>
                  <a:pt x="590" y="749"/>
                  <a:pt x="596" y="753"/>
                  <a:pt x="602" y="757"/>
                </a:cubicBezTo>
                <a:lnTo>
                  <a:pt x="602" y="757"/>
                </a:lnTo>
                <a:cubicBezTo>
                  <a:pt x="614" y="829"/>
                  <a:pt x="608" y="900"/>
                  <a:pt x="584" y="972"/>
                </a:cubicBezTo>
                <a:cubicBezTo>
                  <a:pt x="584" y="1037"/>
                  <a:pt x="584" y="1070"/>
                  <a:pt x="551" y="1102"/>
                </a:cubicBezTo>
                <a:cubicBezTo>
                  <a:pt x="519" y="1134"/>
                  <a:pt x="519" y="1167"/>
                  <a:pt x="486" y="1167"/>
                </a:cubicBezTo>
                <a:lnTo>
                  <a:pt x="292" y="1167"/>
                </a:lnTo>
                <a:cubicBezTo>
                  <a:pt x="260" y="1134"/>
                  <a:pt x="260" y="1134"/>
                  <a:pt x="227" y="1102"/>
                </a:cubicBezTo>
                <a:cubicBezTo>
                  <a:pt x="195" y="1102"/>
                  <a:pt x="195" y="1070"/>
                  <a:pt x="163" y="1070"/>
                </a:cubicBezTo>
                <a:cubicBezTo>
                  <a:pt x="163" y="1037"/>
                  <a:pt x="130" y="1037"/>
                  <a:pt x="98" y="1005"/>
                </a:cubicBezTo>
                <a:cubicBezTo>
                  <a:pt x="66" y="972"/>
                  <a:pt x="33" y="940"/>
                  <a:pt x="1" y="875"/>
                </a:cubicBezTo>
                <a:lnTo>
                  <a:pt x="1" y="875"/>
                </a:lnTo>
                <a:cubicBezTo>
                  <a:pt x="1" y="940"/>
                  <a:pt x="33" y="1005"/>
                  <a:pt x="66" y="1037"/>
                </a:cubicBezTo>
                <a:cubicBezTo>
                  <a:pt x="66" y="1070"/>
                  <a:pt x="98" y="1102"/>
                  <a:pt x="98" y="1134"/>
                </a:cubicBezTo>
                <a:cubicBezTo>
                  <a:pt x="130" y="1134"/>
                  <a:pt x="130" y="1167"/>
                  <a:pt x="163" y="1199"/>
                </a:cubicBezTo>
                <a:cubicBezTo>
                  <a:pt x="195" y="1232"/>
                  <a:pt x="260" y="1296"/>
                  <a:pt x="325" y="1329"/>
                </a:cubicBezTo>
                <a:cubicBezTo>
                  <a:pt x="357" y="1329"/>
                  <a:pt x="389" y="1329"/>
                  <a:pt x="422" y="1361"/>
                </a:cubicBezTo>
                <a:lnTo>
                  <a:pt x="519" y="1361"/>
                </a:lnTo>
                <a:cubicBezTo>
                  <a:pt x="616" y="1329"/>
                  <a:pt x="681" y="1296"/>
                  <a:pt x="713" y="1232"/>
                </a:cubicBezTo>
                <a:cubicBezTo>
                  <a:pt x="746" y="1167"/>
                  <a:pt x="778" y="1102"/>
                  <a:pt x="810" y="1037"/>
                </a:cubicBezTo>
                <a:cubicBezTo>
                  <a:pt x="817" y="1011"/>
                  <a:pt x="822" y="985"/>
                  <a:pt x="826" y="958"/>
                </a:cubicBezTo>
                <a:lnTo>
                  <a:pt x="826" y="958"/>
                </a:lnTo>
                <a:cubicBezTo>
                  <a:pt x="832" y="962"/>
                  <a:pt x="837" y="967"/>
                  <a:pt x="843" y="972"/>
                </a:cubicBezTo>
                <a:cubicBezTo>
                  <a:pt x="875" y="1005"/>
                  <a:pt x="907" y="1005"/>
                  <a:pt x="972" y="1005"/>
                </a:cubicBezTo>
                <a:cubicBezTo>
                  <a:pt x="991" y="1014"/>
                  <a:pt x="1013" y="1018"/>
                  <a:pt x="1037" y="1018"/>
                </a:cubicBezTo>
                <a:cubicBezTo>
                  <a:pt x="1094" y="1018"/>
                  <a:pt x="1163" y="995"/>
                  <a:pt x="1231" y="972"/>
                </a:cubicBezTo>
                <a:cubicBezTo>
                  <a:pt x="1264" y="940"/>
                  <a:pt x="1296" y="940"/>
                  <a:pt x="1328" y="908"/>
                </a:cubicBezTo>
                <a:cubicBezTo>
                  <a:pt x="1361" y="875"/>
                  <a:pt x="1361" y="843"/>
                  <a:pt x="1393" y="811"/>
                </a:cubicBezTo>
                <a:cubicBezTo>
                  <a:pt x="1490" y="681"/>
                  <a:pt x="1523" y="551"/>
                  <a:pt x="1555" y="422"/>
                </a:cubicBezTo>
                <a:cubicBezTo>
                  <a:pt x="1555" y="357"/>
                  <a:pt x="1555" y="260"/>
                  <a:pt x="1555" y="195"/>
                </a:cubicBezTo>
                <a:cubicBezTo>
                  <a:pt x="1555" y="131"/>
                  <a:pt x="1523" y="66"/>
                  <a:pt x="1490" y="1"/>
                </a:cubicBezTo>
                <a:close/>
              </a:path>
            </a:pathLst>
          </a:custGeom>
          <a:solidFill>
            <a:srgbClr val="70944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7" name="Google Shape;957;p37"/>
          <p:cNvSpPr/>
          <p:nvPr/>
        </p:nvSpPr>
        <p:spPr>
          <a:xfrm>
            <a:off x="-1740874" y="3323054"/>
            <a:ext cx="3026147" cy="1980480"/>
          </a:xfrm>
          <a:custGeom>
            <a:avLst/>
            <a:gdLst/>
            <a:ahLst/>
            <a:cxnLst/>
            <a:rect l="l" t="t" r="r" b="b"/>
            <a:pathLst>
              <a:path w="155666" h="80344" extrusionOk="0">
                <a:moveTo>
                  <a:pt x="155666" y="80343"/>
                </a:moveTo>
                <a:lnTo>
                  <a:pt x="155666" y="1"/>
                </a:lnTo>
                <a:lnTo>
                  <a:pt x="67131" y="1"/>
                </a:lnTo>
                <a:cubicBezTo>
                  <a:pt x="67131" y="1"/>
                  <a:pt x="1264" y="78497"/>
                  <a:pt x="1" y="8018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8" name="Google Shape;958;p37"/>
          <p:cNvSpPr/>
          <p:nvPr/>
        </p:nvSpPr>
        <p:spPr>
          <a:xfrm>
            <a:off x="148883" y="3744314"/>
            <a:ext cx="294011" cy="1559982"/>
          </a:xfrm>
          <a:custGeom>
            <a:avLst/>
            <a:gdLst/>
            <a:ahLst/>
            <a:cxnLst/>
            <a:rect l="l" t="t" r="r" b="b"/>
            <a:pathLst>
              <a:path w="15124" h="80246" extrusionOk="0">
                <a:moveTo>
                  <a:pt x="10687" y="0"/>
                </a:moveTo>
                <a:lnTo>
                  <a:pt x="1" y="80245"/>
                </a:lnTo>
                <a:lnTo>
                  <a:pt x="5344" y="80245"/>
                </a:lnTo>
                <a:lnTo>
                  <a:pt x="1512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9" name="Google Shape;959;p37"/>
          <p:cNvSpPr/>
          <p:nvPr/>
        </p:nvSpPr>
        <p:spPr>
          <a:xfrm>
            <a:off x="-128728" y="4612383"/>
            <a:ext cx="64871" cy="17632"/>
          </a:xfrm>
          <a:custGeom>
            <a:avLst/>
            <a:gdLst/>
            <a:ahLst/>
            <a:cxnLst/>
            <a:rect l="l" t="t" r="r" b="b"/>
            <a:pathLst>
              <a:path w="3337" h="907" extrusionOk="0">
                <a:moveTo>
                  <a:pt x="3336" y="454"/>
                </a:moveTo>
                <a:cubicBezTo>
                  <a:pt x="3336" y="713"/>
                  <a:pt x="2591" y="907"/>
                  <a:pt x="1685" y="907"/>
                </a:cubicBezTo>
                <a:cubicBezTo>
                  <a:pt x="745" y="907"/>
                  <a:pt x="1" y="713"/>
                  <a:pt x="1" y="454"/>
                </a:cubicBezTo>
                <a:cubicBezTo>
                  <a:pt x="1" y="194"/>
                  <a:pt x="745" y="0"/>
                  <a:pt x="1685" y="0"/>
                </a:cubicBezTo>
                <a:cubicBezTo>
                  <a:pt x="2591" y="0"/>
                  <a:pt x="3336" y="194"/>
                  <a:pt x="3336" y="45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0" name="Google Shape;960;p37"/>
          <p:cNvSpPr/>
          <p:nvPr/>
        </p:nvSpPr>
        <p:spPr>
          <a:xfrm>
            <a:off x="-17926" y="4629993"/>
            <a:ext cx="37791" cy="18274"/>
          </a:xfrm>
          <a:custGeom>
            <a:avLst/>
            <a:gdLst/>
            <a:ahLst/>
            <a:cxnLst/>
            <a:rect l="l" t="t" r="r" b="b"/>
            <a:pathLst>
              <a:path w="1944" h="940" extrusionOk="0">
                <a:moveTo>
                  <a:pt x="1943" y="454"/>
                </a:moveTo>
                <a:cubicBezTo>
                  <a:pt x="1943" y="713"/>
                  <a:pt x="1522" y="940"/>
                  <a:pt x="972" y="940"/>
                </a:cubicBezTo>
                <a:cubicBezTo>
                  <a:pt x="453" y="940"/>
                  <a:pt x="0" y="713"/>
                  <a:pt x="0" y="454"/>
                </a:cubicBezTo>
                <a:cubicBezTo>
                  <a:pt x="0" y="228"/>
                  <a:pt x="453" y="1"/>
                  <a:pt x="972" y="1"/>
                </a:cubicBezTo>
                <a:cubicBezTo>
                  <a:pt x="1522" y="1"/>
                  <a:pt x="1943" y="228"/>
                  <a:pt x="1943" y="45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1" name="Google Shape;961;p37"/>
          <p:cNvSpPr/>
          <p:nvPr/>
        </p:nvSpPr>
        <p:spPr>
          <a:xfrm>
            <a:off x="-969725" y="4539991"/>
            <a:ext cx="64230" cy="17632"/>
          </a:xfrm>
          <a:custGeom>
            <a:avLst/>
            <a:gdLst/>
            <a:ahLst/>
            <a:cxnLst/>
            <a:rect l="l" t="t" r="r" b="b"/>
            <a:pathLst>
              <a:path w="3304" h="907" extrusionOk="0">
                <a:moveTo>
                  <a:pt x="3303" y="454"/>
                </a:moveTo>
                <a:cubicBezTo>
                  <a:pt x="3303" y="713"/>
                  <a:pt x="2558" y="907"/>
                  <a:pt x="1652" y="907"/>
                </a:cubicBezTo>
                <a:cubicBezTo>
                  <a:pt x="745" y="907"/>
                  <a:pt x="0" y="713"/>
                  <a:pt x="0" y="454"/>
                </a:cubicBezTo>
                <a:cubicBezTo>
                  <a:pt x="0" y="194"/>
                  <a:pt x="745" y="0"/>
                  <a:pt x="1652" y="0"/>
                </a:cubicBezTo>
                <a:cubicBezTo>
                  <a:pt x="2558" y="0"/>
                  <a:pt x="3303" y="194"/>
                  <a:pt x="3303" y="454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2" name="Google Shape;962;p37"/>
          <p:cNvSpPr/>
          <p:nvPr/>
        </p:nvSpPr>
        <p:spPr>
          <a:xfrm>
            <a:off x="-940779" y="4608592"/>
            <a:ext cx="78713" cy="20179"/>
          </a:xfrm>
          <a:custGeom>
            <a:avLst/>
            <a:gdLst/>
            <a:ahLst/>
            <a:cxnLst/>
            <a:rect l="l" t="t" r="r" b="b"/>
            <a:pathLst>
              <a:path w="4049" h="1038" extrusionOk="0">
                <a:moveTo>
                  <a:pt x="4049" y="519"/>
                </a:moveTo>
                <a:cubicBezTo>
                  <a:pt x="4049" y="810"/>
                  <a:pt x="3142" y="1037"/>
                  <a:pt x="2008" y="1037"/>
                </a:cubicBezTo>
                <a:cubicBezTo>
                  <a:pt x="907" y="1037"/>
                  <a:pt x="1" y="810"/>
                  <a:pt x="1" y="519"/>
                </a:cubicBezTo>
                <a:cubicBezTo>
                  <a:pt x="1" y="228"/>
                  <a:pt x="907" y="1"/>
                  <a:pt x="2008" y="1"/>
                </a:cubicBezTo>
                <a:cubicBezTo>
                  <a:pt x="3142" y="1"/>
                  <a:pt x="4049" y="228"/>
                  <a:pt x="4049" y="519"/>
                </a:cubicBezTo>
                <a:close/>
              </a:path>
            </a:pathLst>
          </a:custGeom>
          <a:solidFill>
            <a:srgbClr val="BFBF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3" name="Google Shape;963;p37"/>
          <p:cNvSpPr/>
          <p:nvPr/>
        </p:nvSpPr>
        <p:spPr>
          <a:xfrm>
            <a:off x="-932596" y="3110410"/>
            <a:ext cx="29607" cy="15766"/>
          </a:xfrm>
          <a:custGeom>
            <a:avLst/>
            <a:gdLst/>
            <a:ahLst/>
            <a:cxnLst/>
            <a:rect l="l" t="t" r="r" b="b"/>
            <a:pathLst>
              <a:path w="1523" h="811" extrusionOk="0">
                <a:moveTo>
                  <a:pt x="227" y="583"/>
                </a:moveTo>
                <a:cubicBezTo>
                  <a:pt x="422" y="810"/>
                  <a:pt x="1523" y="745"/>
                  <a:pt x="1458" y="357"/>
                </a:cubicBezTo>
                <a:cubicBezTo>
                  <a:pt x="1393" y="0"/>
                  <a:pt x="616" y="0"/>
                  <a:pt x="324" y="98"/>
                </a:cubicBezTo>
                <a:cubicBezTo>
                  <a:pt x="98" y="162"/>
                  <a:pt x="1" y="324"/>
                  <a:pt x="227" y="583"/>
                </a:cubicBezTo>
                <a:close/>
              </a:path>
            </a:pathLst>
          </a:custGeom>
          <a:solidFill>
            <a:srgbClr val="F0CA3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4" name="Google Shape;964;p37"/>
          <p:cNvSpPr/>
          <p:nvPr/>
        </p:nvSpPr>
        <p:spPr>
          <a:xfrm>
            <a:off x="-1274413" y="2383354"/>
            <a:ext cx="346265" cy="602465"/>
          </a:xfrm>
          <a:custGeom>
            <a:avLst/>
            <a:gdLst/>
            <a:ahLst/>
            <a:cxnLst/>
            <a:rect l="l" t="t" r="r" b="b"/>
            <a:pathLst>
              <a:path w="17812" h="30991" extrusionOk="0">
                <a:moveTo>
                  <a:pt x="7190" y="0"/>
                </a:moveTo>
                <a:lnTo>
                  <a:pt x="10590" y="0"/>
                </a:lnTo>
                <a:cubicBezTo>
                  <a:pt x="14605" y="0"/>
                  <a:pt x="17811" y="3206"/>
                  <a:pt x="17811" y="7222"/>
                </a:cubicBezTo>
                <a:lnTo>
                  <a:pt x="17811" y="23769"/>
                </a:lnTo>
                <a:cubicBezTo>
                  <a:pt x="17811" y="27785"/>
                  <a:pt x="14605" y="30991"/>
                  <a:pt x="10590" y="30991"/>
                </a:cubicBezTo>
                <a:lnTo>
                  <a:pt x="7190" y="30991"/>
                </a:lnTo>
                <a:cubicBezTo>
                  <a:pt x="3207" y="30991"/>
                  <a:pt x="1" y="27785"/>
                  <a:pt x="1" y="23769"/>
                </a:cubicBezTo>
                <a:lnTo>
                  <a:pt x="1" y="7222"/>
                </a:lnTo>
                <a:cubicBezTo>
                  <a:pt x="1" y="3206"/>
                  <a:pt x="3207" y="0"/>
                  <a:pt x="7190" y="0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5" name="Google Shape;965;p37"/>
          <p:cNvSpPr/>
          <p:nvPr/>
        </p:nvSpPr>
        <p:spPr>
          <a:xfrm>
            <a:off x="-1176828" y="2619402"/>
            <a:ext cx="376475" cy="47239"/>
          </a:xfrm>
          <a:custGeom>
            <a:avLst/>
            <a:gdLst/>
            <a:ahLst/>
            <a:cxnLst/>
            <a:rect l="l" t="t" r="r" b="b"/>
            <a:pathLst>
              <a:path w="19366" h="2430" extrusionOk="0">
                <a:moveTo>
                  <a:pt x="19365" y="1199"/>
                </a:moveTo>
                <a:cubicBezTo>
                  <a:pt x="19365" y="1879"/>
                  <a:pt x="18847" y="2430"/>
                  <a:pt x="18167" y="2430"/>
                </a:cubicBezTo>
                <a:lnTo>
                  <a:pt x="1231" y="2430"/>
                </a:lnTo>
                <a:cubicBezTo>
                  <a:pt x="551" y="2430"/>
                  <a:pt x="0" y="1879"/>
                  <a:pt x="0" y="1199"/>
                </a:cubicBezTo>
                <a:lnTo>
                  <a:pt x="0" y="1199"/>
                </a:lnTo>
                <a:cubicBezTo>
                  <a:pt x="0" y="551"/>
                  <a:pt x="551" y="1"/>
                  <a:pt x="1231" y="1"/>
                </a:cubicBezTo>
                <a:lnTo>
                  <a:pt x="18167" y="1"/>
                </a:lnTo>
                <a:cubicBezTo>
                  <a:pt x="18847" y="1"/>
                  <a:pt x="19365" y="551"/>
                  <a:pt x="19365" y="1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6" name="Google Shape;966;p37"/>
          <p:cNvSpPr/>
          <p:nvPr/>
        </p:nvSpPr>
        <p:spPr>
          <a:xfrm>
            <a:off x="-1176828" y="2778044"/>
            <a:ext cx="376475" cy="47239"/>
          </a:xfrm>
          <a:custGeom>
            <a:avLst/>
            <a:gdLst/>
            <a:ahLst/>
            <a:cxnLst/>
            <a:rect l="l" t="t" r="r" b="b"/>
            <a:pathLst>
              <a:path w="19366" h="2430" extrusionOk="0">
                <a:moveTo>
                  <a:pt x="19365" y="1231"/>
                </a:moveTo>
                <a:cubicBezTo>
                  <a:pt x="19365" y="1911"/>
                  <a:pt x="18847" y="2429"/>
                  <a:pt x="18167" y="2429"/>
                </a:cubicBezTo>
                <a:lnTo>
                  <a:pt x="1231" y="2429"/>
                </a:lnTo>
                <a:cubicBezTo>
                  <a:pt x="551" y="2429"/>
                  <a:pt x="0" y="1911"/>
                  <a:pt x="0" y="1231"/>
                </a:cubicBezTo>
                <a:lnTo>
                  <a:pt x="0" y="1231"/>
                </a:lnTo>
                <a:cubicBezTo>
                  <a:pt x="0" y="551"/>
                  <a:pt x="551" y="0"/>
                  <a:pt x="1231" y="0"/>
                </a:cubicBezTo>
                <a:lnTo>
                  <a:pt x="18167" y="0"/>
                </a:lnTo>
                <a:cubicBezTo>
                  <a:pt x="18847" y="0"/>
                  <a:pt x="19365" y="551"/>
                  <a:pt x="19365" y="123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7" name="Google Shape;967;p37"/>
          <p:cNvSpPr/>
          <p:nvPr/>
        </p:nvSpPr>
        <p:spPr>
          <a:xfrm>
            <a:off x="1238543" y="2619402"/>
            <a:ext cx="377097" cy="47239"/>
          </a:xfrm>
          <a:custGeom>
            <a:avLst/>
            <a:gdLst/>
            <a:ahLst/>
            <a:cxnLst/>
            <a:rect l="l" t="t" r="r" b="b"/>
            <a:pathLst>
              <a:path w="19398" h="2430" extrusionOk="0">
                <a:moveTo>
                  <a:pt x="0" y="1199"/>
                </a:moveTo>
                <a:cubicBezTo>
                  <a:pt x="0" y="1879"/>
                  <a:pt x="551" y="2430"/>
                  <a:pt x="1231" y="2430"/>
                </a:cubicBezTo>
                <a:lnTo>
                  <a:pt x="18167" y="2430"/>
                </a:lnTo>
                <a:cubicBezTo>
                  <a:pt x="18847" y="2430"/>
                  <a:pt x="19398" y="1879"/>
                  <a:pt x="19398" y="1199"/>
                </a:cubicBezTo>
                <a:lnTo>
                  <a:pt x="19398" y="1199"/>
                </a:lnTo>
                <a:cubicBezTo>
                  <a:pt x="19398" y="551"/>
                  <a:pt x="18847" y="1"/>
                  <a:pt x="18167" y="1"/>
                </a:cubicBezTo>
                <a:lnTo>
                  <a:pt x="1199" y="1"/>
                </a:lnTo>
                <a:cubicBezTo>
                  <a:pt x="551" y="1"/>
                  <a:pt x="0" y="551"/>
                  <a:pt x="0" y="1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8" name="Google Shape;968;p37"/>
          <p:cNvSpPr/>
          <p:nvPr/>
        </p:nvSpPr>
        <p:spPr>
          <a:xfrm>
            <a:off x="1238543" y="2778044"/>
            <a:ext cx="377097" cy="47239"/>
          </a:xfrm>
          <a:custGeom>
            <a:avLst/>
            <a:gdLst/>
            <a:ahLst/>
            <a:cxnLst/>
            <a:rect l="l" t="t" r="r" b="b"/>
            <a:pathLst>
              <a:path w="19398" h="2430" extrusionOk="0">
                <a:moveTo>
                  <a:pt x="0" y="1231"/>
                </a:moveTo>
                <a:cubicBezTo>
                  <a:pt x="0" y="1911"/>
                  <a:pt x="551" y="2429"/>
                  <a:pt x="1231" y="2429"/>
                </a:cubicBezTo>
                <a:lnTo>
                  <a:pt x="18167" y="2429"/>
                </a:lnTo>
                <a:cubicBezTo>
                  <a:pt x="18847" y="2429"/>
                  <a:pt x="19398" y="1911"/>
                  <a:pt x="19398" y="1231"/>
                </a:cubicBezTo>
                <a:lnTo>
                  <a:pt x="19398" y="1231"/>
                </a:lnTo>
                <a:cubicBezTo>
                  <a:pt x="19398" y="551"/>
                  <a:pt x="18847" y="0"/>
                  <a:pt x="18167" y="0"/>
                </a:cubicBezTo>
                <a:lnTo>
                  <a:pt x="1199" y="0"/>
                </a:lnTo>
                <a:cubicBezTo>
                  <a:pt x="551" y="0"/>
                  <a:pt x="0" y="551"/>
                  <a:pt x="0" y="123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9" name="Google Shape;969;p37"/>
          <p:cNvSpPr/>
          <p:nvPr/>
        </p:nvSpPr>
        <p:spPr>
          <a:xfrm>
            <a:off x="-912457" y="2009427"/>
            <a:ext cx="2263788" cy="1190447"/>
          </a:xfrm>
          <a:custGeom>
            <a:avLst/>
            <a:gdLst/>
            <a:ahLst/>
            <a:cxnLst/>
            <a:rect l="l" t="t" r="r" b="b"/>
            <a:pathLst>
              <a:path w="116450" h="61237" extrusionOk="0">
                <a:moveTo>
                  <a:pt x="114928" y="19690"/>
                </a:moveTo>
                <a:cubicBezTo>
                  <a:pt x="114345" y="14379"/>
                  <a:pt x="113471" y="9100"/>
                  <a:pt x="112305" y="3887"/>
                </a:cubicBezTo>
                <a:cubicBezTo>
                  <a:pt x="112143" y="3142"/>
                  <a:pt x="111172" y="33"/>
                  <a:pt x="110589" y="1"/>
                </a:cubicBezTo>
                <a:lnTo>
                  <a:pt x="5830" y="1"/>
                </a:lnTo>
                <a:cubicBezTo>
                  <a:pt x="5247" y="1"/>
                  <a:pt x="4308" y="3142"/>
                  <a:pt x="4114" y="3887"/>
                </a:cubicBezTo>
                <a:cubicBezTo>
                  <a:pt x="2948" y="9100"/>
                  <a:pt x="2106" y="14379"/>
                  <a:pt x="1523" y="19690"/>
                </a:cubicBezTo>
                <a:cubicBezTo>
                  <a:pt x="422" y="30829"/>
                  <a:pt x="1" y="42066"/>
                  <a:pt x="940" y="53271"/>
                </a:cubicBezTo>
                <a:cubicBezTo>
                  <a:pt x="1134" y="55926"/>
                  <a:pt x="1491" y="58614"/>
                  <a:pt x="2073" y="61237"/>
                </a:cubicBezTo>
                <a:cubicBezTo>
                  <a:pt x="23640" y="58743"/>
                  <a:pt x="92810" y="58743"/>
                  <a:pt x="114377" y="61237"/>
                </a:cubicBezTo>
                <a:cubicBezTo>
                  <a:pt x="114928" y="58614"/>
                  <a:pt x="115317" y="55926"/>
                  <a:pt x="115511" y="53271"/>
                </a:cubicBezTo>
                <a:cubicBezTo>
                  <a:pt x="116450" y="42066"/>
                  <a:pt x="115997" y="30829"/>
                  <a:pt x="114928" y="19690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0" name="Google Shape;970;p37"/>
          <p:cNvSpPr/>
          <p:nvPr/>
        </p:nvSpPr>
        <p:spPr>
          <a:xfrm>
            <a:off x="-833126" y="2120229"/>
            <a:ext cx="1018578" cy="876316"/>
          </a:xfrm>
          <a:custGeom>
            <a:avLst/>
            <a:gdLst/>
            <a:ahLst/>
            <a:cxnLst/>
            <a:rect l="l" t="t" r="r" b="b"/>
            <a:pathLst>
              <a:path w="52396" h="45078" extrusionOk="0">
                <a:moveTo>
                  <a:pt x="39766" y="32"/>
                </a:moveTo>
                <a:cubicBezTo>
                  <a:pt x="30473" y="32"/>
                  <a:pt x="19559" y="227"/>
                  <a:pt x="10104" y="551"/>
                </a:cubicBezTo>
                <a:cubicBezTo>
                  <a:pt x="7934" y="680"/>
                  <a:pt x="5667" y="1004"/>
                  <a:pt x="3465" y="972"/>
                </a:cubicBezTo>
                <a:cubicBezTo>
                  <a:pt x="2688" y="4890"/>
                  <a:pt x="1846" y="10201"/>
                  <a:pt x="1457" y="13990"/>
                </a:cubicBezTo>
                <a:cubicBezTo>
                  <a:pt x="454" y="24320"/>
                  <a:pt x="0" y="34715"/>
                  <a:pt x="713" y="45077"/>
                </a:cubicBezTo>
                <a:cubicBezTo>
                  <a:pt x="13666" y="44915"/>
                  <a:pt x="26651" y="43005"/>
                  <a:pt x="39443" y="42875"/>
                </a:cubicBezTo>
                <a:cubicBezTo>
                  <a:pt x="43782" y="42810"/>
                  <a:pt x="48089" y="42810"/>
                  <a:pt x="52396" y="42843"/>
                </a:cubicBezTo>
                <a:cubicBezTo>
                  <a:pt x="51910" y="27461"/>
                  <a:pt x="52201" y="14767"/>
                  <a:pt x="51942" y="0"/>
                </a:cubicBezTo>
                <a:cubicBezTo>
                  <a:pt x="48251" y="32"/>
                  <a:pt x="44268" y="32"/>
                  <a:pt x="39766" y="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1" name="Google Shape;971;p37"/>
          <p:cNvSpPr/>
          <p:nvPr/>
        </p:nvSpPr>
        <p:spPr>
          <a:xfrm>
            <a:off x="254009" y="2119586"/>
            <a:ext cx="1017334" cy="866246"/>
          </a:xfrm>
          <a:custGeom>
            <a:avLst/>
            <a:gdLst/>
            <a:ahLst/>
            <a:cxnLst/>
            <a:rect l="l" t="t" r="r" b="b"/>
            <a:pathLst>
              <a:path w="52332" h="44560" extrusionOk="0">
                <a:moveTo>
                  <a:pt x="50874" y="14023"/>
                </a:moveTo>
                <a:cubicBezTo>
                  <a:pt x="50518" y="10299"/>
                  <a:pt x="49708" y="5117"/>
                  <a:pt x="48899" y="1167"/>
                </a:cubicBezTo>
                <a:cubicBezTo>
                  <a:pt x="25518" y="98"/>
                  <a:pt x="14961" y="1"/>
                  <a:pt x="1" y="33"/>
                </a:cubicBezTo>
                <a:cubicBezTo>
                  <a:pt x="227" y="14832"/>
                  <a:pt x="1" y="27494"/>
                  <a:pt x="454" y="42908"/>
                </a:cubicBezTo>
                <a:cubicBezTo>
                  <a:pt x="17584" y="43070"/>
                  <a:pt x="34618" y="43750"/>
                  <a:pt x="51684" y="44560"/>
                </a:cubicBezTo>
                <a:cubicBezTo>
                  <a:pt x="52331" y="34391"/>
                  <a:pt x="51878" y="24158"/>
                  <a:pt x="50874" y="1402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2" name="Google Shape;972;p37"/>
          <p:cNvSpPr/>
          <p:nvPr/>
        </p:nvSpPr>
        <p:spPr>
          <a:xfrm>
            <a:off x="-804181" y="2966252"/>
            <a:ext cx="19" cy="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A9E3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3" name="Google Shape;973;p37"/>
          <p:cNvSpPr/>
          <p:nvPr/>
        </p:nvSpPr>
        <p:spPr>
          <a:xfrm>
            <a:off x="175321" y="2120228"/>
            <a:ext cx="86897" cy="832868"/>
          </a:xfrm>
          <a:custGeom>
            <a:avLst/>
            <a:gdLst/>
            <a:ahLst/>
            <a:cxnLst/>
            <a:rect l="l" t="t" r="r" b="b"/>
            <a:pathLst>
              <a:path w="4470" h="42843" extrusionOk="0">
                <a:moveTo>
                  <a:pt x="1" y="32"/>
                </a:moveTo>
                <a:cubicBezTo>
                  <a:pt x="260" y="14799"/>
                  <a:pt x="1" y="27461"/>
                  <a:pt x="486" y="42843"/>
                </a:cubicBezTo>
                <a:lnTo>
                  <a:pt x="4469" y="42843"/>
                </a:lnTo>
                <a:cubicBezTo>
                  <a:pt x="3984" y="27428"/>
                  <a:pt x="4243" y="14767"/>
                  <a:pt x="3984" y="0"/>
                </a:cubicBezTo>
                <a:close/>
              </a:path>
            </a:pathLst>
          </a:custGeom>
          <a:solidFill>
            <a:srgbClr val="E2B7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4" name="Google Shape;974;p37"/>
          <p:cNvSpPr/>
          <p:nvPr/>
        </p:nvSpPr>
        <p:spPr>
          <a:xfrm>
            <a:off x="-610294" y="1653130"/>
            <a:ext cx="1658815" cy="422431"/>
          </a:xfrm>
          <a:custGeom>
            <a:avLst/>
            <a:gdLst/>
            <a:ahLst/>
            <a:cxnLst/>
            <a:rect l="l" t="t" r="r" b="b"/>
            <a:pathLst>
              <a:path w="85330" h="21730" extrusionOk="0">
                <a:moveTo>
                  <a:pt x="84747" y="616"/>
                </a:moveTo>
                <a:cubicBezTo>
                  <a:pt x="74773" y="325"/>
                  <a:pt x="59262" y="1"/>
                  <a:pt x="41839" y="1"/>
                </a:cubicBezTo>
                <a:cubicBezTo>
                  <a:pt x="25033" y="1"/>
                  <a:pt x="10234" y="325"/>
                  <a:pt x="584" y="584"/>
                </a:cubicBezTo>
                <a:cubicBezTo>
                  <a:pt x="1" y="7546"/>
                  <a:pt x="130" y="14930"/>
                  <a:pt x="1426" y="21730"/>
                </a:cubicBezTo>
                <a:lnTo>
                  <a:pt x="83905" y="21730"/>
                </a:lnTo>
                <a:cubicBezTo>
                  <a:pt x="85200" y="14930"/>
                  <a:pt x="85330" y="7546"/>
                  <a:pt x="84747" y="6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5" name="Google Shape;975;p37"/>
          <p:cNvSpPr/>
          <p:nvPr/>
        </p:nvSpPr>
        <p:spPr>
          <a:xfrm>
            <a:off x="-628548" y="1664462"/>
            <a:ext cx="45976" cy="411098"/>
          </a:xfrm>
          <a:custGeom>
            <a:avLst/>
            <a:gdLst/>
            <a:ahLst/>
            <a:cxnLst/>
            <a:rect l="l" t="t" r="r" b="b"/>
            <a:pathLst>
              <a:path w="2365" h="21147" extrusionOk="0">
                <a:moveTo>
                  <a:pt x="1523" y="1"/>
                </a:moveTo>
                <a:lnTo>
                  <a:pt x="551" y="33"/>
                </a:lnTo>
                <a:cubicBezTo>
                  <a:pt x="1" y="6996"/>
                  <a:pt x="130" y="14379"/>
                  <a:pt x="1425" y="21147"/>
                </a:cubicBezTo>
                <a:lnTo>
                  <a:pt x="2365" y="21147"/>
                </a:lnTo>
                <a:cubicBezTo>
                  <a:pt x="1069" y="14347"/>
                  <a:pt x="940" y="6963"/>
                  <a:pt x="1523" y="1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6" name="Google Shape;976;p37"/>
          <p:cNvSpPr/>
          <p:nvPr/>
        </p:nvSpPr>
        <p:spPr>
          <a:xfrm>
            <a:off x="-1041494" y="1665103"/>
            <a:ext cx="440685" cy="410456"/>
          </a:xfrm>
          <a:custGeom>
            <a:avLst/>
            <a:gdLst/>
            <a:ahLst/>
            <a:cxnLst/>
            <a:rect l="l" t="t" r="r" b="b"/>
            <a:pathLst>
              <a:path w="22669" h="21114" extrusionOk="0">
                <a:moveTo>
                  <a:pt x="21794" y="0"/>
                </a:moveTo>
                <a:cubicBezTo>
                  <a:pt x="15058" y="195"/>
                  <a:pt x="11075" y="356"/>
                  <a:pt x="11075" y="356"/>
                </a:cubicBezTo>
                <a:cubicBezTo>
                  <a:pt x="2818" y="356"/>
                  <a:pt x="0" y="11464"/>
                  <a:pt x="4016" y="17390"/>
                </a:cubicBezTo>
                <a:cubicBezTo>
                  <a:pt x="5635" y="19689"/>
                  <a:pt x="8258" y="21082"/>
                  <a:pt x="11075" y="21114"/>
                </a:cubicBezTo>
                <a:lnTo>
                  <a:pt x="22668" y="21114"/>
                </a:lnTo>
                <a:cubicBezTo>
                  <a:pt x="21373" y="14346"/>
                  <a:pt x="21244" y="6963"/>
                  <a:pt x="21794" y="0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7" name="Google Shape;977;p37"/>
          <p:cNvSpPr/>
          <p:nvPr/>
        </p:nvSpPr>
        <p:spPr>
          <a:xfrm>
            <a:off x="1020729" y="1665103"/>
            <a:ext cx="46617" cy="410456"/>
          </a:xfrm>
          <a:custGeom>
            <a:avLst/>
            <a:gdLst/>
            <a:ahLst/>
            <a:cxnLst/>
            <a:rect l="l" t="t" r="r" b="b"/>
            <a:pathLst>
              <a:path w="2398" h="21114" extrusionOk="0">
                <a:moveTo>
                  <a:pt x="1814" y="33"/>
                </a:moveTo>
                <a:lnTo>
                  <a:pt x="843" y="0"/>
                </a:lnTo>
                <a:cubicBezTo>
                  <a:pt x="1426" y="6930"/>
                  <a:pt x="1296" y="14314"/>
                  <a:pt x="1" y="21114"/>
                </a:cubicBezTo>
                <a:lnTo>
                  <a:pt x="972" y="21114"/>
                </a:lnTo>
                <a:cubicBezTo>
                  <a:pt x="2268" y="14346"/>
                  <a:pt x="2397" y="6963"/>
                  <a:pt x="1814" y="33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8" name="Google Shape;978;p37"/>
          <p:cNvSpPr/>
          <p:nvPr/>
        </p:nvSpPr>
        <p:spPr>
          <a:xfrm>
            <a:off x="1039622" y="1665726"/>
            <a:ext cx="420546" cy="409834"/>
          </a:xfrm>
          <a:custGeom>
            <a:avLst/>
            <a:gdLst/>
            <a:ahLst/>
            <a:cxnLst/>
            <a:rect l="l" t="t" r="r" b="b"/>
            <a:pathLst>
              <a:path w="21633" h="21082" extrusionOk="0">
                <a:moveTo>
                  <a:pt x="11594" y="324"/>
                </a:moveTo>
                <a:cubicBezTo>
                  <a:pt x="11561" y="324"/>
                  <a:pt x="7578" y="163"/>
                  <a:pt x="842" y="1"/>
                </a:cubicBezTo>
                <a:cubicBezTo>
                  <a:pt x="1425" y="6931"/>
                  <a:pt x="1296" y="14314"/>
                  <a:pt x="0" y="21082"/>
                </a:cubicBezTo>
                <a:lnTo>
                  <a:pt x="11594" y="21082"/>
                </a:lnTo>
                <a:cubicBezTo>
                  <a:pt x="16095" y="21082"/>
                  <a:pt x="18977" y="17844"/>
                  <a:pt x="20013" y="13958"/>
                </a:cubicBezTo>
                <a:cubicBezTo>
                  <a:pt x="21632" y="7837"/>
                  <a:pt x="18523" y="584"/>
                  <a:pt x="11594" y="324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9" name="Google Shape;979;p37"/>
          <p:cNvSpPr/>
          <p:nvPr/>
        </p:nvSpPr>
        <p:spPr>
          <a:xfrm>
            <a:off x="-935745" y="1760159"/>
            <a:ext cx="285826" cy="209019"/>
          </a:xfrm>
          <a:custGeom>
            <a:avLst/>
            <a:gdLst/>
            <a:ahLst/>
            <a:cxnLst/>
            <a:rect l="l" t="t" r="r" b="b"/>
            <a:pathLst>
              <a:path w="14703" h="10752" extrusionOk="0">
                <a:moveTo>
                  <a:pt x="14703" y="5376"/>
                </a:moveTo>
                <a:cubicBezTo>
                  <a:pt x="14703" y="8322"/>
                  <a:pt x="12662" y="10751"/>
                  <a:pt x="10201" y="10751"/>
                </a:cubicBezTo>
                <a:lnTo>
                  <a:pt x="4470" y="10751"/>
                </a:lnTo>
                <a:cubicBezTo>
                  <a:pt x="2008" y="10751"/>
                  <a:pt x="1" y="8322"/>
                  <a:pt x="1" y="5376"/>
                </a:cubicBezTo>
                <a:lnTo>
                  <a:pt x="1" y="5376"/>
                </a:lnTo>
                <a:cubicBezTo>
                  <a:pt x="1" y="2396"/>
                  <a:pt x="2008" y="0"/>
                  <a:pt x="4470" y="0"/>
                </a:cubicBezTo>
                <a:lnTo>
                  <a:pt x="10201" y="0"/>
                </a:lnTo>
                <a:cubicBezTo>
                  <a:pt x="12695" y="0"/>
                  <a:pt x="14703" y="2396"/>
                  <a:pt x="14703" y="5376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0" name="Google Shape;980;p37"/>
          <p:cNvSpPr/>
          <p:nvPr/>
        </p:nvSpPr>
        <p:spPr>
          <a:xfrm>
            <a:off x="1088085" y="1760159"/>
            <a:ext cx="285826" cy="209019"/>
          </a:xfrm>
          <a:custGeom>
            <a:avLst/>
            <a:gdLst/>
            <a:ahLst/>
            <a:cxnLst/>
            <a:rect l="l" t="t" r="r" b="b"/>
            <a:pathLst>
              <a:path w="14703" h="10752" extrusionOk="0">
                <a:moveTo>
                  <a:pt x="1" y="5376"/>
                </a:moveTo>
                <a:cubicBezTo>
                  <a:pt x="1" y="8322"/>
                  <a:pt x="2041" y="10751"/>
                  <a:pt x="4502" y="10751"/>
                </a:cubicBezTo>
                <a:lnTo>
                  <a:pt x="10234" y="10751"/>
                </a:lnTo>
                <a:cubicBezTo>
                  <a:pt x="12727" y="10751"/>
                  <a:pt x="14703" y="8322"/>
                  <a:pt x="14703" y="5376"/>
                </a:cubicBezTo>
                <a:lnTo>
                  <a:pt x="14703" y="5376"/>
                </a:lnTo>
                <a:cubicBezTo>
                  <a:pt x="14703" y="2396"/>
                  <a:pt x="12695" y="0"/>
                  <a:pt x="10234" y="0"/>
                </a:cubicBezTo>
                <a:lnTo>
                  <a:pt x="4502" y="0"/>
                </a:lnTo>
                <a:cubicBezTo>
                  <a:pt x="2041" y="0"/>
                  <a:pt x="1" y="2396"/>
                  <a:pt x="1" y="5376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1" name="Google Shape;981;p37"/>
          <p:cNvSpPr/>
          <p:nvPr/>
        </p:nvSpPr>
        <p:spPr>
          <a:xfrm>
            <a:off x="-908664" y="1803587"/>
            <a:ext cx="121519" cy="121519"/>
          </a:xfrm>
          <a:custGeom>
            <a:avLst/>
            <a:gdLst/>
            <a:ahLst/>
            <a:cxnLst/>
            <a:rect l="l" t="t" r="r" b="b"/>
            <a:pathLst>
              <a:path w="6251" h="6251" extrusionOk="0">
                <a:moveTo>
                  <a:pt x="6250" y="3142"/>
                </a:moveTo>
                <a:cubicBezTo>
                  <a:pt x="6250" y="4858"/>
                  <a:pt x="4858" y="6250"/>
                  <a:pt x="3141" y="6250"/>
                </a:cubicBezTo>
                <a:cubicBezTo>
                  <a:pt x="1425" y="6250"/>
                  <a:pt x="0" y="4858"/>
                  <a:pt x="0" y="3142"/>
                </a:cubicBezTo>
                <a:cubicBezTo>
                  <a:pt x="0" y="1393"/>
                  <a:pt x="1425" y="0"/>
                  <a:pt x="3141" y="0"/>
                </a:cubicBezTo>
                <a:cubicBezTo>
                  <a:pt x="4858" y="0"/>
                  <a:pt x="6250" y="1393"/>
                  <a:pt x="6250" y="31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2" name="Google Shape;982;p37"/>
          <p:cNvSpPr/>
          <p:nvPr/>
        </p:nvSpPr>
        <p:spPr>
          <a:xfrm>
            <a:off x="-761998" y="1822463"/>
            <a:ext cx="84370" cy="84389"/>
          </a:xfrm>
          <a:custGeom>
            <a:avLst/>
            <a:gdLst/>
            <a:ahLst/>
            <a:cxnLst/>
            <a:rect l="l" t="t" r="r" b="b"/>
            <a:pathLst>
              <a:path w="4340" h="4341" extrusionOk="0">
                <a:moveTo>
                  <a:pt x="4340" y="2171"/>
                </a:moveTo>
                <a:cubicBezTo>
                  <a:pt x="4340" y="3369"/>
                  <a:pt x="3368" y="4340"/>
                  <a:pt x="2170" y="4340"/>
                </a:cubicBezTo>
                <a:cubicBezTo>
                  <a:pt x="972" y="4340"/>
                  <a:pt x="0" y="3369"/>
                  <a:pt x="0" y="2171"/>
                </a:cubicBezTo>
                <a:cubicBezTo>
                  <a:pt x="0" y="972"/>
                  <a:pt x="972" y="1"/>
                  <a:pt x="2170" y="1"/>
                </a:cubicBezTo>
                <a:cubicBezTo>
                  <a:pt x="3368" y="1"/>
                  <a:pt x="4340" y="972"/>
                  <a:pt x="4340" y="217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3" name="Google Shape;983;p37"/>
          <p:cNvSpPr/>
          <p:nvPr/>
        </p:nvSpPr>
        <p:spPr>
          <a:xfrm>
            <a:off x="1225326" y="1803587"/>
            <a:ext cx="121519" cy="121519"/>
          </a:xfrm>
          <a:custGeom>
            <a:avLst/>
            <a:gdLst/>
            <a:ahLst/>
            <a:cxnLst/>
            <a:rect l="l" t="t" r="r" b="b"/>
            <a:pathLst>
              <a:path w="6251" h="6251" extrusionOk="0">
                <a:moveTo>
                  <a:pt x="6250" y="3142"/>
                </a:moveTo>
                <a:cubicBezTo>
                  <a:pt x="6250" y="4858"/>
                  <a:pt x="4858" y="6250"/>
                  <a:pt x="3109" y="6250"/>
                </a:cubicBezTo>
                <a:cubicBezTo>
                  <a:pt x="1393" y="6250"/>
                  <a:pt x="0" y="4858"/>
                  <a:pt x="0" y="3142"/>
                </a:cubicBezTo>
                <a:cubicBezTo>
                  <a:pt x="0" y="1393"/>
                  <a:pt x="1393" y="0"/>
                  <a:pt x="3109" y="0"/>
                </a:cubicBezTo>
                <a:cubicBezTo>
                  <a:pt x="4858" y="0"/>
                  <a:pt x="6250" y="1393"/>
                  <a:pt x="6250" y="31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4" name="Google Shape;984;p37"/>
          <p:cNvSpPr/>
          <p:nvPr/>
        </p:nvSpPr>
        <p:spPr>
          <a:xfrm>
            <a:off x="1116426" y="1822463"/>
            <a:ext cx="83748" cy="84389"/>
          </a:xfrm>
          <a:custGeom>
            <a:avLst/>
            <a:gdLst/>
            <a:ahLst/>
            <a:cxnLst/>
            <a:rect l="l" t="t" r="r" b="b"/>
            <a:pathLst>
              <a:path w="4308" h="4341" extrusionOk="0">
                <a:moveTo>
                  <a:pt x="4307" y="2171"/>
                </a:moveTo>
                <a:cubicBezTo>
                  <a:pt x="4307" y="3369"/>
                  <a:pt x="3336" y="4340"/>
                  <a:pt x="2170" y="4340"/>
                </a:cubicBezTo>
                <a:cubicBezTo>
                  <a:pt x="972" y="4340"/>
                  <a:pt x="0" y="3369"/>
                  <a:pt x="0" y="2171"/>
                </a:cubicBezTo>
                <a:cubicBezTo>
                  <a:pt x="0" y="972"/>
                  <a:pt x="972" y="1"/>
                  <a:pt x="2170" y="1"/>
                </a:cubicBezTo>
                <a:cubicBezTo>
                  <a:pt x="3336" y="1"/>
                  <a:pt x="4307" y="972"/>
                  <a:pt x="4307" y="217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5" name="Google Shape;985;p37"/>
          <p:cNvSpPr/>
          <p:nvPr/>
        </p:nvSpPr>
        <p:spPr>
          <a:xfrm>
            <a:off x="-537904" y="1760159"/>
            <a:ext cx="1514668" cy="209019"/>
          </a:xfrm>
          <a:custGeom>
            <a:avLst/>
            <a:gdLst/>
            <a:ahLst/>
            <a:cxnLst/>
            <a:rect l="l" t="t" r="r" b="b"/>
            <a:pathLst>
              <a:path w="77915" h="10752" extrusionOk="0">
                <a:moveTo>
                  <a:pt x="77914" y="5376"/>
                </a:moveTo>
                <a:cubicBezTo>
                  <a:pt x="77914" y="8322"/>
                  <a:pt x="75485" y="10751"/>
                  <a:pt x="72539" y="10751"/>
                </a:cubicBezTo>
                <a:lnTo>
                  <a:pt x="5376" y="10751"/>
                </a:lnTo>
                <a:cubicBezTo>
                  <a:pt x="2397" y="10751"/>
                  <a:pt x="1" y="8322"/>
                  <a:pt x="1" y="5376"/>
                </a:cubicBezTo>
                <a:lnTo>
                  <a:pt x="1" y="5376"/>
                </a:lnTo>
                <a:cubicBezTo>
                  <a:pt x="1" y="2396"/>
                  <a:pt x="2397" y="0"/>
                  <a:pt x="5376" y="0"/>
                </a:cubicBezTo>
                <a:lnTo>
                  <a:pt x="72539" y="0"/>
                </a:lnTo>
                <a:cubicBezTo>
                  <a:pt x="75485" y="0"/>
                  <a:pt x="77914" y="2396"/>
                  <a:pt x="77914" y="5376"/>
                </a:cubicBezTo>
                <a:close/>
              </a:path>
            </a:pathLst>
          </a:custGeom>
          <a:solidFill>
            <a:srgbClr val="A8A8A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6" name="Google Shape;986;p37"/>
          <p:cNvSpPr/>
          <p:nvPr/>
        </p:nvSpPr>
        <p:spPr>
          <a:xfrm>
            <a:off x="-548595" y="1750712"/>
            <a:ext cx="1536052" cy="227895"/>
          </a:xfrm>
          <a:custGeom>
            <a:avLst/>
            <a:gdLst/>
            <a:ahLst/>
            <a:cxnLst/>
            <a:rect l="l" t="t" r="r" b="b"/>
            <a:pathLst>
              <a:path w="79015" h="11723" extrusionOk="0">
                <a:moveTo>
                  <a:pt x="73089" y="11626"/>
                </a:moveTo>
                <a:lnTo>
                  <a:pt x="5926" y="11626"/>
                </a:lnTo>
                <a:cubicBezTo>
                  <a:pt x="2656" y="11723"/>
                  <a:pt x="0" y="9100"/>
                  <a:pt x="0" y="5862"/>
                </a:cubicBezTo>
                <a:cubicBezTo>
                  <a:pt x="0" y="2591"/>
                  <a:pt x="2656" y="0"/>
                  <a:pt x="5926" y="65"/>
                </a:cubicBezTo>
                <a:lnTo>
                  <a:pt x="73089" y="65"/>
                </a:lnTo>
                <a:cubicBezTo>
                  <a:pt x="76327" y="0"/>
                  <a:pt x="79015" y="2591"/>
                  <a:pt x="79015" y="5862"/>
                </a:cubicBezTo>
                <a:cubicBezTo>
                  <a:pt x="79015" y="9100"/>
                  <a:pt x="76327" y="11723"/>
                  <a:pt x="73089" y="11626"/>
                </a:cubicBezTo>
                <a:close/>
                <a:moveTo>
                  <a:pt x="5926" y="875"/>
                </a:moveTo>
                <a:cubicBezTo>
                  <a:pt x="3109" y="810"/>
                  <a:pt x="810" y="3044"/>
                  <a:pt x="810" y="5862"/>
                </a:cubicBezTo>
                <a:cubicBezTo>
                  <a:pt x="810" y="8647"/>
                  <a:pt x="3109" y="10913"/>
                  <a:pt x="5926" y="10816"/>
                </a:cubicBezTo>
                <a:lnTo>
                  <a:pt x="73089" y="10816"/>
                </a:lnTo>
                <a:cubicBezTo>
                  <a:pt x="75873" y="10913"/>
                  <a:pt x="78205" y="8647"/>
                  <a:pt x="78205" y="5862"/>
                </a:cubicBezTo>
                <a:cubicBezTo>
                  <a:pt x="78205" y="3044"/>
                  <a:pt x="75873" y="810"/>
                  <a:pt x="73089" y="875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7" name="Google Shape;987;p37"/>
          <p:cNvSpPr/>
          <p:nvPr/>
        </p:nvSpPr>
        <p:spPr>
          <a:xfrm>
            <a:off x="-537904" y="2001242"/>
            <a:ext cx="1514668" cy="29607"/>
          </a:xfrm>
          <a:custGeom>
            <a:avLst/>
            <a:gdLst/>
            <a:ahLst/>
            <a:cxnLst/>
            <a:rect l="l" t="t" r="r" b="b"/>
            <a:pathLst>
              <a:path w="77915" h="1523" extrusionOk="0">
                <a:moveTo>
                  <a:pt x="77914" y="746"/>
                </a:moveTo>
                <a:cubicBezTo>
                  <a:pt x="77914" y="1199"/>
                  <a:pt x="77558" y="1523"/>
                  <a:pt x="77137" y="1523"/>
                </a:cubicBezTo>
                <a:lnTo>
                  <a:pt x="778" y="1523"/>
                </a:lnTo>
                <a:cubicBezTo>
                  <a:pt x="325" y="1523"/>
                  <a:pt x="1" y="1199"/>
                  <a:pt x="1" y="746"/>
                </a:cubicBezTo>
                <a:lnTo>
                  <a:pt x="1" y="746"/>
                </a:lnTo>
                <a:cubicBezTo>
                  <a:pt x="1" y="325"/>
                  <a:pt x="325" y="1"/>
                  <a:pt x="778" y="1"/>
                </a:cubicBezTo>
                <a:lnTo>
                  <a:pt x="77137" y="1"/>
                </a:lnTo>
                <a:cubicBezTo>
                  <a:pt x="77558" y="1"/>
                  <a:pt x="77914" y="325"/>
                  <a:pt x="77914" y="746"/>
                </a:cubicBezTo>
                <a:close/>
              </a:path>
            </a:pathLst>
          </a:custGeom>
          <a:solidFill>
            <a:srgbClr val="606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8" name="Google Shape;988;p37"/>
          <p:cNvSpPr/>
          <p:nvPr/>
        </p:nvSpPr>
        <p:spPr>
          <a:xfrm>
            <a:off x="-347693" y="1795404"/>
            <a:ext cx="81862" cy="139774"/>
          </a:xfrm>
          <a:custGeom>
            <a:avLst/>
            <a:gdLst/>
            <a:ahLst/>
            <a:cxnLst/>
            <a:rect l="l" t="t" r="r" b="b"/>
            <a:pathLst>
              <a:path w="4211" h="7190" extrusionOk="0">
                <a:moveTo>
                  <a:pt x="227" y="5991"/>
                </a:moveTo>
                <a:cubicBezTo>
                  <a:pt x="713" y="6283"/>
                  <a:pt x="1296" y="6445"/>
                  <a:pt x="1847" y="6445"/>
                </a:cubicBezTo>
                <a:cubicBezTo>
                  <a:pt x="2786" y="6445"/>
                  <a:pt x="3304" y="5959"/>
                  <a:pt x="3304" y="5279"/>
                </a:cubicBezTo>
                <a:cubicBezTo>
                  <a:pt x="3304" y="4567"/>
                  <a:pt x="2948" y="4243"/>
                  <a:pt x="2008" y="3886"/>
                </a:cubicBezTo>
                <a:cubicBezTo>
                  <a:pt x="875" y="3465"/>
                  <a:pt x="163" y="2915"/>
                  <a:pt x="163" y="1911"/>
                </a:cubicBezTo>
                <a:cubicBezTo>
                  <a:pt x="163" y="842"/>
                  <a:pt x="1069" y="33"/>
                  <a:pt x="2429" y="33"/>
                </a:cubicBezTo>
                <a:cubicBezTo>
                  <a:pt x="2948" y="1"/>
                  <a:pt x="3466" y="130"/>
                  <a:pt x="3951" y="389"/>
                </a:cubicBezTo>
                <a:lnTo>
                  <a:pt x="3692" y="1102"/>
                </a:lnTo>
                <a:cubicBezTo>
                  <a:pt x="3304" y="875"/>
                  <a:pt x="2818" y="778"/>
                  <a:pt x="2365" y="778"/>
                </a:cubicBezTo>
                <a:cubicBezTo>
                  <a:pt x="1426" y="778"/>
                  <a:pt x="1069" y="1328"/>
                  <a:pt x="1069" y="1814"/>
                </a:cubicBezTo>
                <a:cubicBezTo>
                  <a:pt x="1069" y="2462"/>
                  <a:pt x="1458" y="2785"/>
                  <a:pt x="2429" y="3142"/>
                </a:cubicBezTo>
                <a:cubicBezTo>
                  <a:pt x="3595" y="3595"/>
                  <a:pt x="4211" y="4178"/>
                  <a:pt x="4211" y="5182"/>
                </a:cubicBezTo>
                <a:cubicBezTo>
                  <a:pt x="4211" y="6186"/>
                  <a:pt x="3401" y="7190"/>
                  <a:pt x="1782" y="7190"/>
                </a:cubicBezTo>
                <a:cubicBezTo>
                  <a:pt x="1167" y="7190"/>
                  <a:pt x="551" y="7028"/>
                  <a:pt x="1" y="67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9" name="Google Shape;989;p37"/>
          <p:cNvSpPr/>
          <p:nvPr/>
        </p:nvSpPr>
        <p:spPr>
          <a:xfrm>
            <a:off x="-245074" y="1795403"/>
            <a:ext cx="103246" cy="140396"/>
          </a:xfrm>
          <a:custGeom>
            <a:avLst/>
            <a:gdLst/>
            <a:ahLst/>
            <a:cxnLst/>
            <a:rect l="l" t="t" r="r" b="b"/>
            <a:pathLst>
              <a:path w="5311" h="7222" extrusionOk="0">
                <a:moveTo>
                  <a:pt x="5279" y="6866"/>
                </a:moveTo>
                <a:cubicBezTo>
                  <a:pt x="4696" y="7092"/>
                  <a:pt x="4080" y="7222"/>
                  <a:pt x="3433" y="7190"/>
                </a:cubicBezTo>
                <a:cubicBezTo>
                  <a:pt x="1490" y="7190"/>
                  <a:pt x="0" y="5959"/>
                  <a:pt x="0" y="3692"/>
                </a:cubicBezTo>
                <a:cubicBezTo>
                  <a:pt x="0" y="1523"/>
                  <a:pt x="1490" y="33"/>
                  <a:pt x="3659" y="33"/>
                </a:cubicBezTo>
                <a:cubicBezTo>
                  <a:pt x="4210" y="1"/>
                  <a:pt x="4760" y="130"/>
                  <a:pt x="5311" y="357"/>
                </a:cubicBezTo>
                <a:lnTo>
                  <a:pt x="5084" y="1069"/>
                </a:lnTo>
                <a:cubicBezTo>
                  <a:pt x="4631" y="875"/>
                  <a:pt x="4178" y="778"/>
                  <a:pt x="3692" y="778"/>
                </a:cubicBezTo>
                <a:cubicBezTo>
                  <a:pt x="2073" y="778"/>
                  <a:pt x="972" y="1814"/>
                  <a:pt x="972" y="3660"/>
                </a:cubicBezTo>
                <a:cubicBezTo>
                  <a:pt x="972" y="5344"/>
                  <a:pt x="1943" y="6445"/>
                  <a:pt x="3627" y="6445"/>
                </a:cubicBezTo>
                <a:cubicBezTo>
                  <a:pt x="4145" y="6445"/>
                  <a:pt x="4631" y="6348"/>
                  <a:pt x="5117" y="61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0" name="Google Shape;990;p37"/>
          <p:cNvSpPr/>
          <p:nvPr/>
        </p:nvSpPr>
        <p:spPr>
          <a:xfrm>
            <a:off x="-116037" y="1798552"/>
            <a:ext cx="100738" cy="134739"/>
          </a:xfrm>
          <a:custGeom>
            <a:avLst/>
            <a:gdLst/>
            <a:ahLst/>
            <a:cxnLst/>
            <a:rect l="l" t="t" r="r" b="b"/>
            <a:pathLst>
              <a:path w="5182" h="6931" extrusionOk="0">
                <a:moveTo>
                  <a:pt x="907" y="0"/>
                </a:moveTo>
                <a:lnTo>
                  <a:pt x="907" y="2883"/>
                </a:lnTo>
                <a:lnTo>
                  <a:pt x="4275" y="2883"/>
                </a:lnTo>
                <a:lnTo>
                  <a:pt x="4275" y="0"/>
                </a:lnTo>
                <a:lnTo>
                  <a:pt x="5182" y="0"/>
                </a:lnTo>
                <a:lnTo>
                  <a:pt x="5182" y="6930"/>
                </a:lnTo>
                <a:lnTo>
                  <a:pt x="4275" y="6930"/>
                </a:lnTo>
                <a:lnTo>
                  <a:pt x="4275" y="3692"/>
                </a:lnTo>
                <a:lnTo>
                  <a:pt x="907" y="3692"/>
                </a:lnTo>
                <a:lnTo>
                  <a:pt x="907" y="6930"/>
                </a:lnTo>
                <a:lnTo>
                  <a:pt x="1" y="6930"/>
                </a:ln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1" name="Google Shape;991;p37"/>
          <p:cNvSpPr/>
          <p:nvPr/>
        </p:nvSpPr>
        <p:spPr>
          <a:xfrm>
            <a:off x="11757" y="1796024"/>
            <a:ext cx="123405" cy="139152"/>
          </a:xfrm>
          <a:custGeom>
            <a:avLst/>
            <a:gdLst/>
            <a:ahLst/>
            <a:cxnLst/>
            <a:rect l="l" t="t" r="r" b="b"/>
            <a:pathLst>
              <a:path w="6348" h="7158" extrusionOk="0">
                <a:moveTo>
                  <a:pt x="6347" y="3531"/>
                </a:moveTo>
                <a:cubicBezTo>
                  <a:pt x="6347" y="5895"/>
                  <a:pt x="4890" y="7158"/>
                  <a:pt x="3109" y="7158"/>
                </a:cubicBezTo>
                <a:cubicBezTo>
                  <a:pt x="1263" y="7158"/>
                  <a:pt x="0" y="5733"/>
                  <a:pt x="0" y="3628"/>
                </a:cubicBezTo>
                <a:cubicBezTo>
                  <a:pt x="0" y="1426"/>
                  <a:pt x="1360" y="1"/>
                  <a:pt x="3239" y="1"/>
                </a:cubicBezTo>
                <a:cubicBezTo>
                  <a:pt x="5085" y="1"/>
                  <a:pt x="6347" y="1458"/>
                  <a:pt x="6347" y="3531"/>
                </a:cubicBezTo>
                <a:close/>
                <a:moveTo>
                  <a:pt x="972" y="3628"/>
                </a:moveTo>
                <a:cubicBezTo>
                  <a:pt x="972" y="5117"/>
                  <a:pt x="1781" y="6445"/>
                  <a:pt x="3174" y="6445"/>
                </a:cubicBezTo>
                <a:cubicBezTo>
                  <a:pt x="4566" y="6445"/>
                  <a:pt x="5408" y="5150"/>
                  <a:pt x="5408" y="3563"/>
                </a:cubicBezTo>
                <a:cubicBezTo>
                  <a:pt x="5408" y="2171"/>
                  <a:pt x="4664" y="713"/>
                  <a:pt x="3174" y="713"/>
                </a:cubicBezTo>
                <a:cubicBezTo>
                  <a:pt x="1684" y="713"/>
                  <a:pt x="972" y="2106"/>
                  <a:pt x="972" y="36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2" name="Google Shape;992;p37"/>
          <p:cNvSpPr/>
          <p:nvPr/>
        </p:nvSpPr>
        <p:spPr>
          <a:xfrm>
            <a:off x="154655" y="1796024"/>
            <a:ext cx="123405" cy="139152"/>
          </a:xfrm>
          <a:custGeom>
            <a:avLst/>
            <a:gdLst/>
            <a:ahLst/>
            <a:cxnLst/>
            <a:rect l="l" t="t" r="r" b="b"/>
            <a:pathLst>
              <a:path w="6348" h="7158" extrusionOk="0">
                <a:moveTo>
                  <a:pt x="6347" y="3531"/>
                </a:moveTo>
                <a:cubicBezTo>
                  <a:pt x="6347" y="5895"/>
                  <a:pt x="4890" y="7158"/>
                  <a:pt x="3109" y="7158"/>
                </a:cubicBezTo>
                <a:cubicBezTo>
                  <a:pt x="1263" y="7158"/>
                  <a:pt x="0" y="5733"/>
                  <a:pt x="0" y="3628"/>
                </a:cubicBezTo>
                <a:cubicBezTo>
                  <a:pt x="0" y="1426"/>
                  <a:pt x="1360" y="1"/>
                  <a:pt x="3239" y="1"/>
                </a:cubicBezTo>
                <a:cubicBezTo>
                  <a:pt x="5084" y="1"/>
                  <a:pt x="6347" y="1458"/>
                  <a:pt x="6347" y="3531"/>
                </a:cubicBezTo>
                <a:close/>
                <a:moveTo>
                  <a:pt x="972" y="3628"/>
                </a:moveTo>
                <a:cubicBezTo>
                  <a:pt x="972" y="5117"/>
                  <a:pt x="1781" y="6445"/>
                  <a:pt x="3174" y="6445"/>
                </a:cubicBezTo>
                <a:cubicBezTo>
                  <a:pt x="4566" y="6445"/>
                  <a:pt x="5408" y="5150"/>
                  <a:pt x="5408" y="3563"/>
                </a:cubicBezTo>
                <a:cubicBezTo>
                  <a:pt x="5408" y="2171"/>
                  <a:pt x="4696" y="713"/>
                  <a:pt x="3174" y="713"/>
                </a:cubicBezTo>
                <a:cubicBezTo>
                  <a:pt x="1684" y="713"/>
                  <a:pt x="972" y="2106"/>
                  <a:pt x="972" y="36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3" name="Google Shape;993;p37"/>
          <p:cNvSpPr/>
          <p:nvPr/>
        </p:nvSpPr>
        <p:spPr>
          <a:xfrm>
            <a:off x="305734" y="1798552"/>
            <a:ext cx="74922" cy="134739"/>
          </a:xfrm>
          <a:custGeom>
            <a:avLst/>
            <a:gdLst/>
            <a:ahLst/>
            <a:cxnLst/>
            <a:rect l="l" t="t" r="r" b="b"/>
            <a:pathLst>
              <a:path w="3854" h="6931" extrusionOk="0">
                <a:moveTo>
                  <a:pt x="0" y="0"/>
                </a:moveTo>
                <a:lnTo>
                  <a:pt x="907" y="0"/>
                </a:lnTo>
                <a:lnTo>
                  <a:pt x="907" y="6186"/>
                </a:lnTo>
                <a:lnTo>
                  <a:pt x="3854" y="6186"/>
                </a:lnTo>
                <a:lnTo>
                  <a:pt x="3854" y="6930"/>
                </a:lnTo>
                <a:lnTo>
                  <a:pt x="0" y="69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4" name="Google Shape;994;p37"/>
          <p:cNvSpPr/>
          <p:nvPr/>
        </p:nvSpPr>
        <p:spPr>
          <a:xfrm>
            <a:off x="452403" y="1797288"/>
            <a:ext cx="85011" cy="137266"/>
          </a:xfrm>
          <a:custGeom>
            <a:avLst/>
            <a:gdLst/>
            <a:ahLst/>
            <a:cxnLst/>
            <a:rect l="l" t="t" r="r" b="b"/>
            <a:pathLst>
              <a:path w="4373" h="7061" extrusionOk="0">
                <a:moveTo>
                  <a:pt x="0" y="130"/>
                </a:moveTo>
                <a:cubicBezTo>
                  <a:pt x="551" y="33"/>
                  <a:pt x="1101" y="1"/>
                  <a:pt x="1620" y="1"/>
                </a:cubicBezTo>
                <a:cubicBezTo>
                  <a:pt x="2526" y="1"/>
                  <a:pt x="3109" y="163"/>
                  <a:pt x="3530" y="519"/>
                </a:cubicBezTo>
                <a:cubicBezTo>
                  <a:pt x="3919" y="778"/>
                  <a:pt x="4145" y="1231"/>
                  <a:pt x="4113" y="1717"/>
                </a:cubicBezTo>
                <a:cubicBezTo>
                  <a:pt x="4081" y="2429"/>
                  <a:pt x="3627" y="3045"/>
                  <a:pt x="2947" y="3239"/>
                </a:cubicBezTo>
                <a:lnTo>
                  <a:pt x="2947" y="3271"/>
                </a:lnTo>
                <a:cubicBezTo>
                  <a:pt x="3757" y="3433"/>
                  <a:pt x="4372" y="4146"/>
                  <a:pt x="4372" y="5020"/>
                </a:cubicBezTo>
                <a:cubicBezTo>
                  <a:pt x="4372" y="5538"/>
                  <a:pt x="4178" y="6024"/>
                  <a:pt x="3789" y="6412"/>
                </a:cubicBezTo>
                <a:cubicBezTo>
                  <a:pt x="3304" y="6833"/>
                  <a:pt x="2526" y="7060"/>
                  <a:pt x="1393" y="7060"/>
                </a:cubicBezTo>
                <a:cubicBezTo>
                  <a:pt x="940" y="7060"/>
                  <a:pt x="454" y="7028"/>
                  <a:pt x="0" y="6963"/>
                </a:cubicBezTo>
                <a:close/>
                <a:moveTo>
                  <a:pt x="907" y="2980"/>
                </a:moveTo>
                <a:lnTo>
                  <a:pt x="1717" y="2980"/>
                </a:lnTo>
                <a:cubicBezTo>
                  <a:pt x="2656" y="2980"/>
                  <a:pt x="3239" y="2494"/>
                  <a:pt x="3239" y="1814"/>
                </a:cubicBezTo>
                <a:cubicBezTo>
                  <a:pt x="3239" y="1005"/>
                  <a:pt x="2591" y="681"/>
                  <a:pt x="1684" y="681"/>
                </a:cubicBezTo>
                <a:cubicBezTo>
                  <a:pt x="1425" y="681"/>
                  <a:pt x="1166" y="681"/>
                  <a:pt x="875" y="745"/>
                </a:cubicBezTo>
                <a:close/>
                <a:moveTo>
                  <a:pt x="907" y="6315"/>
                </a:moveTo>
                <a:cubicBezTo>
                  <a:pt x="1166" y="6348"/>
                  <a:pt x="1425" y="6348"/>
                  <a:pt x="1684" y="6348"/>
                </a:cubicBezTo>
                <a:cubicBezTo>
                  <a:pt x="2623" y="6348"/>
                  <a:pt x="3465" y="5992"/>
                  <a:pt x="3465" y="4988"/>
                </a:cubicBezTo>
                <a:cubicBezTo>
                  <a:pt x="3465" y="4049"/>
                  <a:pt x="2656" y="3660"/>
                  <a:pt x="1684" y="3660"/>
                </a:cubicBezTo>
                <a:lnTo>
                  <a:pt x="907" y="36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5" name="Google Shape;995;p37"/>
          <p:cNvSpPr/>
          <p:nvPr/>
        </p:nvSpPr>
        <p:spPr>
          <a:xfrm>
            <a:off x="566335" y="1798552"/>
            <a:ext cx="99494" cy="137246"/>
          </a:xfrm>
          <a:custGeom>
            <a:avLst/>
            <a:gdLst/>
            <a:ahLst/>
            <a:cxnLst/>
            <a:rect l="l" t="t" r="r" b="b"/>
            <a:pathLst>
              <a:path w="5118" h="7060" extrusionOk="0">
                <a:moveTo>
                  <a:pt x="908" y="0"/>
                </a:moveTo>
                <a:lnTo>
                  <a:pt x="908" y="4081"/>
                </a:lnTo>
                <a:cubicBezTo>
                  <a:pt x="908" y="5667"/>
                  <a:pt x="1588" y="6315"/>
                  <a:pt x="2527" y="6315"/>
                </a:cubicBezTo>
                <a:cubicBezTo>
                  <a:pt x="3531" y="6315"/>
                  <a:pt x="4211" y="5635"/>
                  <a:pt x="4211" y="4081"/>
                </a:cubicBezTo>
                <a:lnTo>
                  <a:pt x="4211" y="0"/>
                </a:lnTo>
                <a:lnTo>
                  <a:pt x="5117" y="0"/>
                </a:lnTo>
                <a:lnTo>
                  <a:pt x="5117" y="4048"/>
                </a:lnTo>
                <a:cubicBezTo>
                  <a:pt x="5117" y="6186"/>
                  <a:pt x="3984" y="7060"/>
                  <a:pt x="2494" y="7060"/>
                </a:cubicBezTo>
                <a:cubicBezTo>
                  <a:pt x="1069" y="7060"/>
                  <a:pt x="1" y="6250"/>
                  <a:pt x="1" y="4081"/>
                </a:cubicBez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6" name="Google Shape;996;p37"/>
          <p:cNvSpPr/>
          <p:nvPr/>
        </p:nvSpPr>
        <p:spPr>
          <a:xfrm>
            <a:off x="694128" y="1795404"/>
            <a:ext cx="81862" cy="139774"/>
          </a:xfrm>
          <a:custGeom>
            <a:avLst/>
            <a:gdLst/>
            <a:ahLst/>
            <a:cxnLst/>
            <a:rect l="l" t="t" r="r" b="b"/>
            <a:pathLst>
              <a:path w="4211" h="7190" extrusionOk="0">
                <a:moveTo>
                  <a:pt x="227" y="5991"/>
                </a:moveTo>
                <a:cubicBezTo>
                  <a:pt x="713" y="6283"/>
                  <a:pt x="1263" y="6445"/>
                  <a:pt x="1846" y="6445"/>
                </a:cubicBezTo>
                <a:cubicBezTo>
                  <a:pt x="2753" y="6445"/>
                  <a:pt x="3304" y="5959"/>
                  <a:pt x="3304" y="5279"/>
                </a:cubicBezTo>
                <a:cubicBezTo>
                  <a:pt x="3304" y="4567"/>
                  <a:pt x="2915" y="4243"/>
                  <a:pt x="1976" y="3886"/>
                </a:cubicBezTo>
                <a:cubicBezTo>
                  <a:pt x="842" y="3465"/>
                  <a:pt x="162" y="2915"/>
                  <a:pt x="162" y="1911"/>
                </a:cubicBezTo>
                <a:cubicBezTo>
                  <a:pt x="162" y="842"/>
                  <a:pt x="1037" y="33"/>
                  <a:pt x="2397" y="33"/>
                </a:cubicBezTo>
                <a:cubicBezTo>
                  <a:pt x="2915" y="1"/>
                  <a:pt x="3465" y="130"/>
                  <a:pt x="3919" y="389"/>
                </a:cubicBezTo>
                <a:lnTo>
                  <a:pt x="3692" y="1102"/>
                </a:lnTo>
                <a:cubicBezTo>
                  <a:pt x="3271" y="875"/>
                  <a:pt x="2818" y="778"/>
                  <a:pt x="2364" y="778"/>
                </a:cubicBezTo>
                <a:cubicBezTo>
                  <a:pt x="1425" y="778"/>
                  <a:pt x="1069" y="1361"/>
                  <a:pt x="1069" y="1814"/>
                </a:cubicBezTo>
                <a:cubicBezTo>
                  <a:pt x="1069" y="2462"/>
                  <a:pt x="1458" y="2785"/>
                  <a:pt x="2429" y="3174"/>
                </a:cubicBezTo>
                <a:cubicBezTo>
                  <a:pt x="3627" y="3627"/>
                  <a:pt x="4210" y="4178"/>
                  <a:pt x="4210" y="5182"/>
                </a:cubicBezTo>
                <a:cubicBezTo>
                  <a:pt x="4210" y="6186"/>
                  <a:pt x="3401" y="7190"/>
                  <a:pt x="1782" y="7190"/>
                </a:cubicBezTo>
                <a:cubicBezTo>
                  <a:pt x="1166" y="7190"/>
                  <a:pt x="551" y="7028"/>
                  <a:pt x="1" y="67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7" name="Google Shape;997;p37"/>
          <p:cNvSpPr/>
          <p:nvPr/>
        </p:nvSpPr>
        <p:spPr>
          <a:xfrm>
            <a:off x="-856414" y="3886568"/>
            <a:ext cx="587982" cy="867510"/>
          </a:xfrm>
          <a:custGeom>
            <a:avLst/>
            <a:gdLst/>
            <a:ahLst/>
            <a:cxnLst/>
            <a:rect l="l" t="t" r="r" b="b"/>
            <a:pathLst>
              <a:path w="30246" h="44625" extrusionOk="0">
                <a:moveTo>
                  <a:pt x="28691" y="35525"/>
                </a:moveTo>
                <a:cubicBezTo>
                  <a:pt x="28367" y="36626"/>
                  <a:pt x="27979" y="37662"/>
                  <a:pt x="27428" y="38666"/>
                </a:cubicBezTo>
                <a:cubicBezTo>
                  <a:pt x="26554" y="40285"/>
                  <a:pt x="24967" y="42001"/>
                  <a:pt x="23348" y="42811"/>
                </a:cubicBezTo>
                <a:cubicBezTo>
                  <a:pt x="20110" y="44430"/>
                  <a:pt x="15350" y="44624"/>
                  <a:pt x="11885" y="44106"/>
                </a:cubicBezTo>
                <a:cubicBezTo>
                  <a:pt x="7869" y="43459"/>
                  <a:pt x="4404" y="40965"/>
                  <a:pt x="2493" y="37403"/>
                </a:cubicBezTo>
                <a:cubicBezTo>
                  <a:pt x="874" y="34294"/>
                  <a:pt x="518" y="30700"/>
                  <a:pt x="291" y="27202"/>
                </a:cubicBezTo>
                <a:cubicBezTo>
                  <a:pt x="32" y="23608"/>
                  <a:pt x="0" y="20046"/>
                  <a:pt x="130" y="16451"/>
                </a:cubicBezTo>
                <a:cubicBezTo>
                  <a:pt x="356" y="12824"/>
                  <a:pt x="777" y="8841"/>
                  <a:pt x="2591" y="5700"/>
                </a:cubicBezTo>
                <a:cubicBezTo>
                  <a:pt x="4793" y="1879"/>
                  <a:pt x="9197" y="195"/>
                  <a:pt x="13245" y="98"/>
                </a:cubicBezTo>
                <a:cubicBezTo>
                  <a:pt x="16515" y="1"/>
                  <a:pt x="20822" y="195"/>
                  <a:pt x="23737" y="1944"/>
                </a:cubicBezTo>
                <a:cubicBezTo>
                  <a:pt x="27105" y="3984"/>
                  <a:pt x="28691" y="7967"/>
                  <a:pt x="29242" y="11756"/>
                </a:cubicBezTo>
                <a:cubicBezTo>
                  <a:pt x="29987" y="16419"/>
                  <a:pt x="30246" y="21147"/>
                  <a:pt x="29987" y="25842"/>
                </a:cubicBezTo>
                <a:cubicBezTo>
                  <a:pt x="29760" y="28886"/>
                  <a:pt x="29566" y="32416"/>
                  <a:pt x="28691" y="35525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8" name="Google Shape;998;p37"/>
          <p:cNvSpPr/>
          <p:nvPr/>
        </p:nvSpPr>
        <p:spPr>
          <a:xfrm>
            <a:off x="-800390" y="4206361"/>
            <a:ext cx="110186" cy="491035"/>
          </a:xfrm>
          <a:custGeom>
            <a:avLst/>
            <a:gdLst/>
            <a:ahLst/>
            <a:cxnLst/>
            <a:rect l="l" t="t" r="r" b="b"/>
            <a:pathLst>
              <a:path w="5668" h="25259" extrusionOk="0">
                <a:moveTo>
                  <a:pt x="0" y="0"/>
                </a:moveTo>
                <a:lnTo>
                  <a:pt x="162" y="1101"/>
                </a:lnTo>
                <a:lnTo>
                  <a:pt x="292" y="2397"/>
                </a:lnTo>
                <a:lnTo>
                  <a:pt x="356" y="3174"/>
                </a:lnTo>
                <a:lnTo>
                  <a:pt x="486" y="4048"/>
                </a:lnTo>
                <a:lnTo>
                  <a:pt x="745" y="5991"/>
                </a:lnTo>
                <a:cubicBezTo>
                  <a:pt x="842" y="6671"/>
                  <a:pt x="1004" y="7383"/>
                  <a:pt x="1101" y="8128"/>
                </a:cubicBezTo>
                <a:cubicBezTo>
                  <a:pt x="1231" y="8873"/>
                  <a:pt x="1360" y="9650"/>
                  <a:pt x="1522" y="10427"/>
                </a:cubicBezTo>
                <a:lnTo>
                  <a:pt x="2008" y="12824"/>
                </a:lnTo>
                <a:lnTo>
                  <a:pt x="2558" y="15155"/>
                </a:lnTo>
                <a:cubicBezTo>
                  <a:pt x="2720" y="15933"/>
                  <a:pt x="2979" y="16710"/>
                  <a:pt x="3141" y="17422"/>
                </a:cubicBezTo>
                <a:cubicBezTo>
                  <a:pt x="3336" y="18135"/>
                  <a:pt x="3530" y="18879"/>
                  <a:pt x="3757" y="19527"/>
                </a:cubicBezTo>
                <a:lnTo>
                  <a:pt x="4339" y="21405"/>
                </a:lnTo>
                <a:lnTo>
                  <a:pt x="4598" y="22247"/>
                </a:lnTo>
                <a:lnTo>
                  <a:pt x="4858" y="22960"/>
                </a:lnTo>
                <a:lnTo>
                  <a:pt x="5279" y="24190"/>
                </a:lnTo>
                <a:lnTo>
                  <a:pt x="5667" y="25259"/>
                </a:lnTo>
                <a:lnTo>
                  <a:pt x="5181" y="24223"/>
                </a:lnTo>
                <a:lnTo>
                  <a:pt x="4663" y="23057"/>
                </a:lnTo>
                <a:lnTo>
                  <a:pt x="4339" y="22344"/>
                </a:lnTo>
                <a:lnTo>
                  <a:pt x="4016" y="21535"/>
                </a:lnTo>
                <a:lnTo>
                  <a:pt x="3303" y="19689"/>
                </a:lnTo>
                <a:cubicBezTo>
                  <a:pt x="3076" y="19041"/>
                  <a:pt x="2882" y="18329"/>
                  <a:pt x="2655" y="17584"/>
                </a:cubicBezTo>
                <a:cubicBezTo>
                  <a:pt x="2396" y="16872"/>
                  <a:pt x="2170" y="16095"/>
                  <a:pt x="2008" y="15317"/>
                </a:cubicBezTo>
                <a:lnTo>
                  <a:pt x="1393" y="12953"/>
                </a:lnTo>
                <a:lnTo>
                  <a:pt x="939" y="10557"/>
                </a:lnTo>
                <a:cubicBezTo>
                  <a:pt x="777" y="9780"/>
                  <a:pt x="680" y="9003"/>
                  <a:pt x="583" y="8225"/>
                </a:cubicBezTo>
                <a:cubicBezTo>
                  <a:pt x="453" y="7481"/>
                  <a:pt x="356" y="6768"/>
                  <a:pt x="292" y="6056"/>
                </a:cubicBezTo>
                <a:lnTo>
                  <a:pt x="130" y="4080"/>
                </a:lnTo>
                <a:lnTo>
                  <a:pt x="65" y="3206"/>
                </a:lnTo>
                <a:lnTo>
                  <a:pt x="65" y="2397"/>
                </a:lnTo>
                <a:lnTo>
                  <a:pt x="32" y="1101"/>
                </a:ln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9" name="Google Shape;999;p37"/>
          <p:cNvSpPr/>
          <p:nvPr/>
        </p:nvSpPr>
        <p:spPr>
          <a:xfrm>
            <a:off x="-719815" y="4150336"/>
            <a:ext cx="64852" cy="458298"/>
          </a:xfrm>
          <a:custGeom>
            <a:avLst/>
            <a:gdLst/>
            <a:ahLst/>
            <a:cxnLst/>
            <a:rect l="l" t="t" r="r" b="b"/>
            <a:pathLst>
              <a:path w="3336" h="23575" extrusionOk="0">
                <a:moveTo>
                  <a:pt x="97" y="0"/>
                </a:moveTo>
                <a:cubicBezTo>
                  <a:pt x="97" y="0"/>
                  <a:pt x="130" y="356"/>
                  <a:pt x="162" y="1036"/>
                </a:cubicBezTo>
                <a:lnTo>
                  <a:pt x="227" y="2202"/>
                </a:lnTo>
                <a:lnTo>
                  <a:pt x="259" y="2915"/>
                </a:lnTo>
                <a:lnTo>
                  <a:pt x="356" y="3724"/>
                </a:lnTo>
                <a:lnTo>
                  <a:pt x="518" y="5505"/>
                </a:lnTo>
                <a:cubicBezTo>
                  <a:pt x="551" y="6153"/>
                  <a:pt x="680" y="6833"/>
                  <a:pt x="745" y="7513"/>
                </a:cubicBezTo>
                <a:cubicBezTo>
                  <a:pt x="810" y="8193"/>
                  <a:pt x="907" y="8905"/>
                  <a:pt x="1036" y="9650"/>
                </a:cubicBezTo>
                <a:lnTo>
                  <a:pt x="1328" y="11820"/>
                </a:lnTo>
                <a:cubicBezTo>
                  <a:pt x="1587" y="13309"/>
                  <a:pt x="1814" y="14767"/>
                  <a:pt x="2040" y="16127"/>
                </a:cubicBezTo>
                <a:lnTo>
                  <a:pt x="2396" y="18135"/>
                </a:lnTo>
                <a:lnTo>
                  <a:pt x="2720" y="19916"/>
                </a:lnTo>
                <a:lnTo>
                  <a:pt x="3174" y="22571"/>
                </a:lnTo>
                <a:cubicBezTo>
                  <a:pt x="3271" y="23219"/>
                  <a:pt x="3336" y="23575"/>
                  <a:pt x="3336" y="23575"/>
                </a:cubicBezTo>
                <a:cubicBezTo>
                  <a:pt x="3336" y="23575"/>
                  <a:pt x="3238" y="23219"/>
                  <a:pt x="3044" y="22571"/>
                </a:cubicBezTo>
                <a:cubicBezTo>
                  <a:pt x="2882" y="21956"/>
                  <a:pt x="2623" y="21049"/>
                  <a:pt x="2364" y="19980"/>
                </a:cubicBezTo>
                <a:cubicBezTo>
                  <a:pt x="2105" y="18879"/>
                  <a:pt x="1814" y="17616"/>
                  <a:pt x="1522" y="16256"/>
                </a:cubicBezTo>
                <a:cubicBezTo>
                  <a:pt x="1393" y="15576"/>
                  <a:pt x="1231" y="14864"/>
                  <a:pt x="1134" y="14119"/>
                </a:cubicBezTo>
                <a:lnTo>
                  <a:pt x="745" y="11917"/>
                </a:lnTo>
                <a:lnTo>
                  <a:pt x="453" y="9715"/>
                </a:lnTo>
                <a:cubicBezTo>
                  <a:pt x="356" y="9003"/>
                  <a:pt x="292" y="8258"/>
                  <a:pt x="227" y="7578"/>
                </a:cubicBezTo>
                <a:cubicBezTo>
                  <a:pt x="162" y="6865"/>
                  <a:pt x="97" y="6185"/>
                  <a:pt x="65" y="5538"/>
                </a:cubicBezTo>
                <a:lnTo>
                  <a:pt x="0" y="3724"/>
                </a:lnTo>
                <a:lnTo>
                  <a:pt x="0" y="2915"/>
                </a:lnTo>
                <a:lnTo>
                  <a:pt x="32" y="2202"/>
                </a:lnTo>
                <a:lnTo>
                  <a:pt x="65" y="1004"/>
                </a:lnTo>
                <a:cubicBezTo>
                  <a:pt x="65" y="356"/>
                  <a:pt x="97" y="0"/>
                  <a:pt x="97" y="0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0" name="Google Shape;1000;p37"/>
          <p:cNvSpPr/>
          <p:nvPr/>
        </p:nvSpPr>
        <p:spPr>
          <a:xfrm>
            <a:off x="-648065" y="4192499"/>
            <a:ext cx="51652" cy="480984"/>
          </a:xfrm>
          <a:custGeom>
            <a:avLst/>
            <a:gdLst/>
            <a:ahLst/>
            <a:cxnLst/>
            <a:rect l="l" t="t" r="r" b="b"/>
            <a:pathLst>
              <a:path w="2657" h="24742" extrusionOk="0">
                <a:moveTo>
                  <a:pt x="1" y="1"/>
                </a:moveTo>
                <a:lnTo>
                  <a:pt x="130" y="1069"/>
                </a:lnTo>
                <a:cubicBezTo>
                  <a:pt x="195" y="1749"/>
                  <a:pt x="325" y="2689"/>
                  <a:pt x="422" y="3854"/>
                </a:cubicBezTo>
                <a:lnTo>
                  <a:pt x="584" y="5733"/>
                </a:lnTo>
                <a:cubicBezTo>
                  <a:pt x="648" y="6413"/>
                  <a:pt x="746" y="7093"/>
                  <a:pt x="810" y="7837"/>
                </a:cubicBezTo>
                <a:cubicBezTo>
                  <a:pt x="972" y="9295"/>
                  <a:pt x="1134" y="10817"/>
                  <a:pt x="1264" y="12371"/>
                </a:cubicBezTo>
                <a:cubicBezTo>
                  <a:pt x="1426" y="13925"/>
                  <a:pt x="1652" y="15480"/>
                  <a:pt x="1814" y="16905"/>
                </a:cubicBezTo>
                <a:cubicBezTo>
                  <a:pt x="1879" y="17649"/>
                  <a:pt x="1944" y="18330"/>
                  <a:pt x="2041" y="19010"/>
                </a:cubicBezTo>
                <a:lnTo>
                  <a:pt x="2268" y="20888"/>
                </a:lnTo>
                <a:cubicBezTo>
                  <a:pt x="2397" y="22021"/>
                  <a:pt x="2494" y="22993"/>
                  <a:pt x="2559" y="23673"/>
                </a:cubicBezTo>
                <a:lnTo>
                  <a:pt x="2656" y="24741"/>
                </a:lnTo>
                <a:lnTo>
                  <a:pt x="2429" y="23705"/>
                </a:lnTo>
                <a:cubicBezTo>
                  <a:pt x="2332" y="23025"/>
                  <a:pt x="2106" y="22086"/>
                  <a:pt x="1911" y="20920"/>
                </a:cubicBezTo>
                <a:lnTo>
                  <a:pt x="1588" y="19074"/>
                </a:lnTo>
                <a:cubicBezTo>
                  <a:pt x="1458" y="18427"/>
                  <a:pt x="1361" y="17714"/>
                  <a:pt x="1264" y="17002"/>
                </a:cubicBezTo>
                <a:cubicBezTo>
                  <a:pt x="1069" y="15545"/>
                  <a:pt x="875" y="13990"/>
                  <a:pt x="681" y="12436"/>
                </a:cubicBezTo>
                <a:cubicBezTo>
                  <a:pt x="487" y="10914"/>
                  <a:pt x="389" y="9327"/>
                  <a:pt x="260" y="7870"/>
                </a:cubicBezTo>
                <a:cubicBezTo>
                  <a:pt x="227" y="7157"/>
                  <a:pt x="163" y="6445"/>
                  <a:pt x="130" y="5765"/>
                </a:cubicBezTo>
                <a:lnTo>
                  <a:pt x="66" y="3887"/>
                </a:lnTo>
                <a:cubicBezTo>
                  <a:pt x="33" y="2721"/>
                  <a:pt x="33" y="1749"/>
                  <a:pt x="1" y="1037"/>
                </a:cubicBezTo>
                <a:cubicBezTo>
                  <a:pt x="1" y="357"/>
                  <a:pt x="1" y="1"/>
                  <a:pt x="1" y="1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1" name="Google Shape;1001;p37"/>
          <p:cNvSpPr/>
          <p:nvPr/>
        </p:nvSpPr>
        <p:spPr>
          <a:xfrm>
            <a:off x="-557421" y="4152845"/>
            <a:ext cx="22064" cy="527563"/>
          </a:xfrm>
          <a:custGeom>
            <a:avLst/>
            <a:gdLst/>
            <a:ahLst/>
            <a:cxnLst/>
            <a:rect l="l" t="t" r="r" b="b"/>
            <a:pathLst>
              <a:path w="1135" h="27138" extrusionOk="0">
                <a:moveTo>
                  <a:pt x="33" y="1"/>
                </a:moveTo>
                <a:lnTo>
                  <a:pt x="130" y="1166"/>
                </a:lnTo>
                <a:cubicBezTo>
                  <a:pt x="195" y="1879"/>
                  <a:pt x="292" y="2947"/>
                  <a:pt x="389" y="4210"/>
                </a:cubicBezTo>
                <a:cubicBezTo>
                  <a:pt x="454" y="5506"/>
                  <a:pt x="551" y="6963"/>
                  <a:pt x="649" y="8582"/>
                </a:cubicBezTo>
                <a:cubicBezTo>
                  <a:pt x="746" y="10169"/>
                  <a:pt x="810" y="11853"/>
                  <a:pt x="875" y="13569"/>
                </a:cubicBezTo>
                <a:cubicBezTo>
                  <a:pt x="940" y="15253"/>
                  <a:pt x="1005" y="16937"/>
                  <a:pt x="1037" y="18556"/>
                </a:cubicBezTo>
                <a:cubicBezTo>
                  <a:pt x="1070" y="20143"/>
                  <a:pt x="1102" y="21632"/>
                  <a:pt x="1102" y="22895"/>
                </a:cubicBezTo>
                <a:cubicBezTo>
                  <a:pt x="1134" y="24191"/>
                  <a:pt x="1102" y="25227"/>
                  <a:pt x="1102" y="25972"/>
                </a:cubicBezTo>
                <a:lnTo>
                  <a:pt x="1102" y="27138"/>
                </a:lnTo>
                <a:lnTo>
                  <a:pt x="1005" y="25972"/>
                </a:lnTo>
                <a:cubicBezTo>
                  <a:pt x="972" y="25259"/>
                  <a:pt x="843" y="24191"/>
                  <a:pt x="778" y="22895"/>
                </a:cubicBezTo>
                <a:cubicBezTo>
                  <a:pt x="713" y="21632"/>
                  <a:pt x="584" y="20143"/>
                  <a:pt x="519" y="18556"/>
                </a:cubicBezTo>
                <a:cubicBezTo>
                  <a:pt x="422" y="16969"/>
                  <a:pt x="357" y="15285"/>
                  <a:pt x="260" y="13569"/>
                </a:cubicBezTo>
                <a:cubicBezTo>
                  <a:pt x="195" y="11885"/>
                  <a:pt x="163" y="10169"/>
                  <a:pt x="98" y="8582"/>
                </a:cubicBezTo>
                <a:cubicBezTo>
                  <a:pt x="66" y="6995"/>
                  <a:pt x="66" y="5506"/>
                  <a:pt x="33" y="4243"/>
                </a:cubicBezTo>
                <a:cubicBezTo>
                  <a:pt x="1" y="2947"/>
                  <a:pt x="33" y="1879"/>
                  <a:pt x="33" y="1134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2" name="Google Shape;1002;p37"/>
          <p:cNvSpPr/>
          <p:nvPr/>
        </p:nvSpPr>
        <p:spPr>
          <a:xfrm>
            <a:off x="-468020" y="4145302"/>
            <a:ext cx="23931" cy="521264"/>
          </a:xfrm>
          <a:custGeom>
            <a:avLst/>
            <a:gdLst/>
            <a:ahLst/>
            <a:cxnLst/>
            <a:rect l="l" t="t" r="r" b="b"/>
            <a:pathLst>
              <a:path w="1231" h="26814" extrusionOk="0">
                <a:moveTo>
                  <a:pt x="0" y="0"/>
                </a:moveTo>
                <a:lnTo>
                  <a:pt x="162" y="1166"/>
                </a:lnTo>
                <a:cubicBezTo>
                  <a:pt x="227" y="1878"/>
                  <a:pt x="389" y="2915"/>
                  <a:pt x="518" y="4177"/>
                </a:cubicBezTo>
                <a:lnTo>
                  <a:pt x="745" y="6185"/>
                </a:lnTo>
                <a:cubicBezTo>
                  <a:pt x="842" y="6930"/>
                  <a:pt x="875" y="7675"/>
                  <a:pt x="939" y="8452"/>
                </a:cubicBezTo>
                <a:cubicBezTo>
                  <a:pt x="1037" y="10039"/>
                  <a:pt x="1101" y="11690"/>
                  <a:pt x="1198" y="13407"/>
                </a:cubicBezTo>
                <a:cubicBezTo>
                  <a:pt x="1198" y="15090"/>
                  <a:pt x="1231" y="16742"/>
                  <a:pt x="1231" y="18329"/>
                </a:cubicBezTo>
                <a:lnTo>
                  <a:pt x="1231" y="20596"/>
                </a:lnTo>
                <a:lnTo>
                  <a:pt x="1166" y="22636"/>
                </a:lnTo>
                <a:cubicBezTo>
                  <a:pt x="1134" y="23899"/>
                  <a:pt x="1069" y="24935"/>
                  <a:pt x="1037" y="25680"/>
                </a:cubicBezTo>
                <a:lnTo>
                  <a:pt x="972" y="26813"/>
                </a:lnTo>
                <a:lnTo>
                  <a:pt x="939" y="25680"/>
                </a:lnTo>
                <a:cubicBezTo>
                  <a:pt x="907" y="24935"/>
                  <a:pt x="842" y="23899"/>
                  <a:pt x="842" y="22636"/>
                </a:cubicBezTo>
                <a:cubicBezTo>
                  <a:pt x="842" y="21988"/>
                  <a:pt x="810" y="21308"/>
                  <a:pt x="777" y="20596"/>
                </a:cubicBezTo>
                <a:cubicBezTo>
                  <a:pt x="777" y="19883"/>
                  <a:pt x="745" y="19106"/>
                  <a:pt x="713" y="18329"/>
                </a:cubicBezTo>
                <a:cubicBezTo>
                  <a:pt x="680" y="16774"/>
                  <a:pt x="648" y="15090"/>
                  <a:pt x="616" y="13407"/>
                </a:cubicBezTo>
                <a:cubicBezTo>
                  <a:pt x="551" y="11723"/>
                  <a:pt x="454" y="10071"/>
                  <a:pt x="421" y="8484"/>
                </a:cubicBezTo>
                <a:cubicBezTo>
                  <a:pt x="356" y="7707"/>
                  <a:pt x="389" y="6962"/>
                  <a:pt x="324" y="6250"/>
                </a:cubicBezTo>
                <a:lnTo>
                  <a:pt x="195" y="4210"/>
                </a:lnTo>
                <a:cubicBezTo>
                  <a:pt x="130" y="2947"/>
                  <a:pt x="97" y="1911"/>
                  <a:pt x="65" y="1166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3" name="Google Shape;1003;p37"/>
          <p:cNvSpPr/>
          <p:nvPr/>
        </p:nvSpPr>
        <p:spPr>
          <a:xfrm>
            <a:off x="-379261" y="4203834"/>
            <a:ext cx="27721" cy="418018"/>
          </a:xfrm>
          <a:custGeom>
            <a:avLst/>
            <a:gdLst/>
            <a:ahLst/>
            <a:cxnLst/>
            <a:rect l="l" t="t" r="r" b="b"/>
            <a:pathLst>
              <a:path w="1426" h="21503" extrusionOk="0">
                <a:moveTo>
                  <a:pt x="486" y="1"/>
                </a:moveTo>
                <a:cubicBezTo>
                  <a:pt x="486" y="1"/>
                  <a:pt x="551" y="357"/>
                  <a:pt x="648" y="940"/>
                </a:cubicBezTo>
                <a:lnTo>
                  <a:pt x="777" y="1976"/>
                </a:lnTo>
                <a:cubicBezTo>
                  <a:pt x="842" y="2397"/>
                  <a:pt x="907" y="2850"/>
                  <a:pt x="972" y="3368"/>
                </a:cubicBezTo>
                <a:lnTo>
                  <a:pt x="1134" y="4988"/>
                </a:lnTo>
                <a:cubicBezTo>
                  <a:pt x="1198" y="5571"/>
                  <a:pt x="1231" y="6186"/>
                  <a:pt x="1263" y="6801"/>
                </a:cubicBezTo>
                <a:cubicBezTo>
                  <a:pt x="1328" y="7449"/>
                  <a:pt x="1360" y="8096"/>
                  <a:pt x="1360" y="8744"/>
                </a:cubicBezTo>
                <a:cubicBezTo>
                  <a:pt x="1360" y="9424"/>
                  <a:pt x="1393" y="10104"/>
                  <a:pt x="1425" y="10784"/>
                </a:cubicBezTo>
                <a:cubicBezTo>
                  <a:pt x="1425" y="11464"/>
                  <a:pt x="1360" y="12144"/>
                  <a:pt x="1360" y="12792"/>
                </a:cubicBezTo>
                <a:cubicBezTo>
                  <a:pt x="1328" y="13472"/>
                  <a:pt x="1263" y="14120"/>
                  <a:pt x="1231" y="14767"/>
                </a:cubicBezTo>
                <a:cubicBezTo>
                  <a:pt x="1166" y="15383"/>
                  <a:pt x="1134" y="15998"/>
                  <a:pt x="1037" y="16581"/>
                </a:cubicBezTo>
                <a:lnTo>
                  <a:pt x="777" y="18200"/>
                </a:lnTo>
                <a:lnTo>
                  <a:pt x="648" y="18912"/>
                </a:lnTo>
                <a:lnTo>
                  <a:pt x="486" y="19560"/>
                </a:lnTo>
                <a:lnTo>
                  <a:pt x="227" y="20596"/>
                </a:lnTo>
                <a:cubicBezTo>
                  <a:pt x="97" y="21179"/>
                  <a:pt x="0" y="21503"/>
                  <a:pt x="0" y="21503"/>
                </a:cubicBezTo>
                <a:cubicBezTo>
                  <a:pt x="0" y="21503"/>
                  <a:pt x="33" y="21179"/>
                  <a:pt x="130" y="20596"/>
                </a:cubicBezTo>
                <a:lnTo>
                  <a:pt x="259" y="19528"/>
                </a:lnTo>
                <a:lnTo>
                  <a:pt x="356" y="18880"/>
                </a:lnTo>
                <a:lnTo>
                  <a:pt x="421" y="18167"/>
                </a:lnTo>
                <a:lnTo>
                  <a:pt x="583" y="16548"/>
                </a:lnTo>
                <a:cubicBezTo>
                  <a:pt x="648" y="15965"/>
                  <a:pt x="648" y="15350"/>
                  <a:pt x="680" y="14735"/>
                </a:cubicBezTo>
                <a:cubicBezTo>
                  <a:pt x="713" y="14087"/>
                  <a:pt x="745" y="13440"/>
                  <a:pt x="745" y="12792"/>
                </a:cubicBezTo>
                <a:cubicBezTo>
                  <a:pt x="745" y="12112"/>
                  <a:pt x="777" y="11432"/>
                  <a:pt x="810" y="10752"/>
                </a:cubicBezTo>
                <a:cubicBezTo>
                  <a:pt x="810" y="10072"/>
                  <a:pt x="810" y="9392"/>
                  <a:pt x="810" y="8744"/>
                </a:cubicBezTo>
                <a:cubicBezTo>
                  <a:pt x="810" y="8064"/>
                  <a:pt x="777" y="7416"/>
                  <a:pt x="745" y="6769"/>
                </a:cubicBezTo>
                <a:cubicBezTo>
                  <a:pt x="745" y="6153"/>
                  <a:pt x="745" y="5538"/>
                  <a:pt x="713" y="4955"/>
                </a:cubicBezTo>
                <a:lnTo>
                  <a:pt x="648" y="3336"/>
                </a:lnTo>
                <a:cubicBezTo>
                  <a:pt x="616" y="2332"/>
                  <a:pt x="551" y="1490"/>
                  <a:pt x="551" y="907"/>
                </a:cubicBezTo>
                <a:cubicBezTo>
                  <a:pt x="518" y="357"/>
                  <a:pt x="486" y="1"/>
                  <a:pt x="486" y="1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4" name="Google Shape;1004;p37"/>
          <p:cNvSpPr/>
          <p:nvPr/>
        </p:nvSpPr>
        <p:spPr>
          <a:xfrm>
            <a:off x="707251" y="3887210"/>
            <a:ext cx="587982" cy="866868"/>
          </a:xfrm>
          <a:custGeom>
            <a:avLst/>
            <a:gdLst/>
            <a:ahLst/>
            <a:cxnLst/>
            <a:rect l="l" t="t" r="r" b="b"/>
            <a:pathLst>
              <a:path w="30246" h="44592" extrusionOk="0">
                <a:moveTo>
                  <a:pt x="1555" y="35492"/>
                </a:moveTo>
                <a:cubicBezTo>
                  <a:pt x="1846" y="36593"/>
                  <a:pt x="2267" y="37629"/>
                  <a:pt x="2785" y="38633"/>
                </a:cubicBezTo>
                <a:cubicBezTo>
                  <a:pt x="3659" y="40252"/>
                  <a:pt x="5279" y="41968"/>
                  <a:pt x="6898" y="42778"/>
                </a:cubicBezTo>
                <a:cubicBezTo>
                  <a:pt x="10136" y="44397"/>
                  <a:pt x="14864" y="44591"/>
                  <a:pt x="18361" y="44073"/>
                </a:cubicBezTo>
                <a:cubicBezTo>
                  <a:pt x="22344" y="43426"/>
                  <a:pt x="25809" y="40932"/>
                  <a:pt x="27752" y="37370"/>
                </a:cubicBezTo>
                <a:cubicBezTo>
                  <a:pt x="29372" y="34261"/>
                  <a:pt x="29728" y="30667"/>
                  <a:pt x="29922" y="27169"/>
                </a:cubicBezTo>
                <a:cubicBezTo>
                  <a:pt x="30181" y="23607"/>
                  <a:pt x="30246" y="20013"/>
                  <a:pt x="30084" y="16418"/>
                </a:cubicBezTo>
                <a:cubicBezTo>
                  <a:pt x="29890" y="12824"/>
                  <a:pt x="29469" y="8808"/>
                  <a:pt x="27623" y="5667"/>
                </a:cubicBezTo>
                <a:cubicBezTo>
                  <a:pt x="25421" y="1846"/>
                  <a:pt x="21017" y="162"/>
                  <a:pt x="17001" y="65"/>
                </a:cubicBezTo>
                <a:cubicBezTo>
                  <a:pt x="13731" y="0"/>
                  <a:pt x="9424" y="162"/>
                  <a:pt x="6509" y="1943"/>
                </a:cubicBezTo>
                <a:cubicBezTo>
                  <a:pt x="3141" y="3951"/>
                  <a:pt x="1555" y="7934"/>
                  <a:pt x="1004" y="11723"/>
                </a:cubicBezTo>
                <a:cubicBezTo>
                  <a:pt x="259" y="16386"/>
                  <a:pt x="0" y="21114"/>
                  <a:pt x="259" y="25809"/>
                </a:cubicBezTo>
                <a:cubicBezTo>
                  <a:pt x="486" y="28853"/>
                  <a:pt x="680" y="32383"/>
                  <a:pt x="1555" y="35492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5" name="Google Shape;1005;p37"/>
          <p:cNvSpPr/>
          <p:nvPr/>
        </p:nvSpPr>
        <p:spPr>
          <a:xfrm>
            <a:off x="1129004" y="4206361"/>
            <a:ext cx="109564" cy="491035"/>
          </a:xfrm>
          <a:custGeom>
            <a:avLst/>
            <a:gdLst/>
            <a:ahLst/>
            <a:cxnLst/>
            <a:rect l="l" t="t" r="r" b="b"/>
            <a:pathLst>
              <a:path w="5636" h="25259" extrusionOk="0">
                <a:moveTo>
                  <a:pt x="5635" y="0"/>
                </a:moveTo>
                <a:lnTo>
                  <a:pt x="5635" y="1101"/>
                </a:lnTo>
                <a:cubicBezTo>
                  <a:pt x="5635" y="1457"/>
                  <a:pt x="5635" y="1911"/>
                  <a:pt x="5603" y="2397"/>
                </a:cubicBezTo>
                <a:lnTo>
                  <a:pt x="5603" y="3206"/>
                </a:lnTo>
                <a:lnTo>
                  <a:pt x="5538" y="4080"/>
                </a:lnTo>
                <a:lnTo>
                  <a:pt x="5376" y="6056"/>
                </a:lnTo>
                <a:cubicBezTo>
                  <a:pt x="5312" y="6768"/>
                  <a:pt x="5182" y="7481"/>
                  <a:pt x="5085" y="8225"/>
                </a:cubicBezTo>
                <a:cubicBezTo>
                  <a:pt x="4988" y="9003"/>
                  <a:pt x="4891" y="9780"/>
                  <a:pt x="4729" y="10557"/>
                </a:cubicBezTo>
                <a:lnTo>
                  <a:pt x="4243" y="12953"/>
                </a:lnTo>
                <a:lnTo>
                  <a:pt x="3660" y="15317"/>
                </a:lnTo>
                <a:cubicBezTo>
                  <a:pt x="3498" y="16095"/>
                  <a:pt x="3239" y="16872"/>
                  <a:pt x="3012" y="17584"/>
                </a:cubicBezTo>
                <a:cubicBezTo>
                  <a:pt x="2786" y="18329"/>
                  <a:pt x="2591" y="19041"/>
                  <a:pt x="2332" y="19689"/>
                </a:cubicBezTo>
                <a:lnTo>
                  <a:pt x="1652" y="21535"/>
                </a:lnTo>
                <a:lnTo>
                  <a:pt x="1328" y="22344"/>
                </a:lnTo>
                <a:lnTo>
                  <a:pt x="1005" y="23057"/>
                </a:lnTo>
                <a:lnTo>
                  <a:pt x="487" y="24223"/>
                </a:lnTo>
                <a:lnTo>
                  <a:pt x="1" y="25259"/>
                </a:lnTo>
                <a:lnTo>
                  <a:pt x="357" y="24190"/>
                </a:lnTo>
                <a:lnTo>
                  <a:pt x="810" y="22960"/>
                </a:lnTo>
                <a:lnTo>
                  <a:pt x="1069" y="22247"/>
                </a:lnTo>
                <a:lnTo>
                  <a:pt x="1328" y="21405"/>
                </a:lnTo>
                <a:lnTo>
                  <a:pt x="1911" y="19527"/>
                </a:lnTo>
                <a:cubicBezTo>
                  <a:pt x="2138" y="18879"/>
                  <a:pt x="2300" y="18135"/>
                  <a:pt x="2494" y="17422"/>
                </a:cubicBezTo>
                <a:cubicBezTo>
                  <a:pt x="2721" y="16677"/>
                  <a:pt x="2915" y="15933"/>
                  <a:pt x="3110" y="15155"/>
                </a:cubicBezTo>
                <a:lnTo>
                  <a:pt x="3660" y="12824"/>
                </a:lnTo>
                <a:lnTo>
                  <a:pt x="4146" y="10427"/>
                </a:lnTo>
                <a:cubicBezTo>
                  <a:pt x="4308" y="9650"/>
                  <a:pt x="4437" y="8873"/>
                  <a:pt x="4534" y="8128"/>
                </a:cubicBezTo>
                <a:cubicBezTo>
                  <a:pt x="4664" y="7383"/>
                  <a:pt x="4826" y="6671"/>
                  <a:pt x="4891" y="5991"/>
                </a:cubicBezTo>
                <a:lnTo>
                  <a:pt x="5182" y="4048"/>
                </a:lnTo>
                <a:lnTo>
                  <a:pt x="5279" y="3174"/>
                </a:lnTo>
                <a:lnTo>
                  <a:pt x="5376" y="2397"/>
                </a:lnTo>
                <a:lnTo>
                  <a:pt x="5506" y="1101"/>
                </a:ln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6" name="Google Shape;1006;p37"/>
          <p:cNvSpPr/>
          <p:nvPr/>
        </p:nvSpPr>
        <p:spPr>
          <a:xfrm>
            <a:off x="1093761" y="4150336"/>
            <a:ext cx="65493" cy="458298"/>
          </a:xfrm>
          <a:custGeom>
            <a:avLst/>
            <a:gdLst/>
            <a:ahLst/>
            <a:cxnLst/>
            <a:rect l="l" t="t" r="r" b="b"/>
            <a:pathLst>
              <a:path w="3369" h="23575" extrusionOk="0">
                <a:moveTo>
                  <a:pt x="3239" y="0"/>
                </a:moveTo>
                <a:cubicBezTo>
                  <a:pt x="3239" y="0"/>
                  <a:pt x="3239" y="356"/>
                  <a:pt x="3271" y="1036"/>
                </a:cubicBezTo>
                <a:cubicBezTo>
                  <a:pt x="3271" y="1360"/>
                  <a:pt x="3303" y="1749"/>
                  <a:pt x="3303" y="2202"/>
                </a:cubicBezTo>
                <a:cubicBezTo>
                  <a:pt x="3303" y="2429"/>
                  <a:pt x="3336" y="2656"/>
                  <a:pt x="3336" y="2915"/>
                </a:cubicBezTo>
                <a:cubicBezTo>
                  <a:pt x="3368" y="3174"/>
                  <a:pt x="3336" y="3465"/>
                  <a:pt x="3303" y="3724"/>
                </a:cubicBezTo>
                <a:lnTo>
                  <a:pt x="3271" y="5538"/>
                </a:lnTo>
                <a:cubicBezTo>
                  <a:pt x="3239" y="6185"/>
                  <a:pt x="3174" y="6865"/>
                  <a:pt x="3109" y="7578"/>
                </a:cubicBezTo>
                <a:cubicBezTo>
                  <a:pt x="3044" y="8290"/>
                  <a:pt x="2980" y="9003"/>
                  <a:pt x="2882" y="9715"/>
                </a:cubicBezTo>
                <a:lnTo>
                  <a:pt x="2591" y="11917"/>
                </a:lnTo>
                <a:lnTo>
                  <a:pt x="2202" y="14119"/>
                </a:lnTo>
                <a:cubicBezTo>
                  <a:pt x="2105" y="14864"/>
                  <a:pt x="1943" y="15576"/>
                  <a:pt x="1814" y="16256"/>
                </a:cubicBezTo>
                <a:cubicBezTo>
                  <a:pt x="1522" y="17616"/>
                  <a:pt x="1231" y="18879"/>
                  <a:pt x="972" y="19980"/>
                </a:cubicBezTo>
                <a:cubicBezTo>
                  <a:pt x="680" y="21049"/>
                  <a:pt x="421" y="21956"/>
                  <a:pt x="259" y="22603"/>
                </a:cubicBezTo>
                <a:cubicBezTo>
                  <a:pt x="97" y="23219"/>
                  <a:pt x="0" y="23575"/>
                  <a:pt x="0" y="23575"/>
                </a:cubicBezTo>
                <a:cubicBezTo>
                  <a:pt x="0" y="23575"/>
                  <a:pt x="33" y="23219"/>
                  <a:pt x="162" y="22571"/>
                </a:cubicBezTo>
                <a:lnTo>
                  <a:pt x="616" y="19916"/>
                </a:lnTo>
                <a:lnTo>
                  <a:pt x="939" y="18135"/>
                </a:lnTo>
                <a:lnTo>
                  <a:pt x="1263" y="16127"/>
                </a:lnTo>
                <a:cubicBezTo>
                  <a:pt x="1522" y="14767"/>
                  <a:pt x="1749" y="13309"/>
                  <a:pt x="1976" y="11820"/>
                </a:cubicBezTo>
                <a:lnTo>
                  <a:pt x="2300" y="9650"/>
                </a:lnTo>
                <a:cubicBezTo>
                  <a:pt x="2429" y="8905"/>
                  <a:pt x="2494" y="8193"/>
                  <a:pt x="2591" y="7513"/>
                </a:cubicBezTo>
                <a:cubicBezTo>
                  <a:pt x="2656" y="6833"/>
                  <a:pt x="2753" y="6153"/>
                  <a:pt x="2818" y="5505"/>
                </a:cubicBezTo>
                <a:lnTo>
                  <a:pt x="2980" y="3724"/>
                </a:lnTo>
                <a:lnTo>
                  <a:pt x="3044" y="2915"/>
                </a:lnTo>
                <a:cubicBezTo>
                  <a:pt x="3044" y="2656"/>
                  <a:pt x="3077" y="2429"/>
                  <a:pt x="3077" y="2202"/>
                </a:cubicBezTo>
                <a:cubicBezTo>
                  <a:pt x="3109" y="1749"/>
                  <a:pt x="3141" y="1360"/>
                  <a:pt x="3174" y="1036"/>
                </a:cubicBezTo>
                <a:cubicBezTo>
                  <a:pt x="3206" y="356"/>
                  <a:pt x="3239" y="0"/>
                  <a:pt x="3239" y="0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7" name="Google Shape;1007;p37"/>
          <p:cNvSpPr/>
          <p:nvPr/>
        </p:nvSpPr>
        <p:spPr>
          <a:xfrm>
            <a:off x="1035211" y="4192501"/>
            <a:ext cx="51011" cy="481607"/>
          </a:xfrm>
          <a:custGeom>
            <a:avLst/>
            <a:gdLst/>
            <a:ahLst/>
            <a:cxnLst/>
            <a:rect l="l" t="t" r="r" b="b"/>
            <a:pathLst>
              <a:path w="2624" h="24774" extrusionOk="0">
                <a:moveTo>
                  <a:pt x="2624" y="1"/>
                </a:moveTo>
                <a:lnTo>
                  <a:pt x="2624" y="1069"/>
                </a:lnTo>
                <a:cubicBezTo>
                  <a:pt x="2624" y="1717"/>
                  <a:pt x="2624" y="2721"/>
                  <a:pt x="2591" y="3887"/>
                </a:cubicBezTo>
                <a:lnTo>
                  <a:pt x="2527" y="5797"/>
                </a:lnTo>
                <a:cubicBezTo>
                  <a:pt x="2494" y="6445"/>
                  <a:pt x="2429" y="7157"/>
                  <a:pt x="2365" y="7902"/>
                </a:cubicBezTo>
                <a:cubicBezTo>
                  <a:pt x="2268" y="9359"/>
                  <a:pt x="2106" y="10914"/>
                  <a:pt x="1976" y="12468"/>
                </a:cubicBezTo>
                <a:cubicBezTo>
                  <a:pt x="1814" y="14023"/>
                  <a:pt x="1555" y="15545"/>
                  <a:pt x="1361" y="17002"/>
                </a:cubicBezTo>
                <a:cubicBezTo>
                  <a:pt x="1264" y="17714"/>
                  <a:pt x="1167" y="18427"/>
                  <a:pt x="1069" y="19074"/>
                </a:cubicBezTo>
                <a:lnTo>
                  <a:pt x="746" y="20953"/>
                </a:lnTo>
                <a:cubicBezTo>
                  <a:pt x="519" y="22086"/>
                  <a:pt x="325" y="23057"/>
                  <a:pt x="195" y="23705"/>
                </a:cubicBezTo>
                <a:lnTo>
                  <a:pt x="1" y="24774"/>
                </a:lnTo>
                <a:lnTo>
                  <a:pt x="98" y="23705"/>
                </a:lnTo>
                <a:cubicBezTo>
                  <a:pt x="163" y="23025"/>
                  <a:pt x="260" y="22054"/>
                  <a:pt x="389" y="20888"/>
                </a:cubicBezTo>
                <a:lnTo>
                  <a:pt x="616" y="19010"/>
                </a:lnTo>
                <a:cubicBezTo>
                  <a:pt x="713" y="18362"/>
                  <a:pt x="746" y="17649"/>
                  <a:pt x="843" y="16937"/>
                </a:cubicBezTo>
                <a:cubicBezTo>
                  <a:pt x="1005" y="15480"/>
                  <a:pt x="1167" y="13925"/>
                  <a:pt x="1361" y="12403"/>
                </a:cubicBezTo>
                <a:cubicBezTo>
                  <a:pt x="1555" y="10849"/>
                  <a:pt x="1685" y="9295"/>
                  <a:pt x="1847" y="7837"/>
                </a:cubicBezTo>
                <a:cubicBezTo>
                  <a:pt x="1911" y="7125"/>
                  <a:pt x="2008" y="6413"/>
                  <a:pt x="2041" y="5765"/>
                </a:cubicBezTo>
                <a:lnTo>
                  <a:pt x="2235" y="3887"/>
                </a:lnTo>
                <a:cubicBezTo>
                  <a:pt x="2332" y="2721"/>
                  <a:pt x="2429" y="1749"/>
                  <a:pt x="2527" y="1069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8" name="Google Shape;1008;p37"/>
          <p:cNvSpPr/>
          <p:nvPr/>
        </p:nvSpPr>
        <p:spPr>
          <a:xfrm>
            <a:off x="974153" y="4152845"/>
            <a:ext cx="21423" cy="528185"/>
          </a:xfrm>
          <a:custGeom>
            <a:avLst/>
            <a:gdLst/>
            <a:ahLst/>
            <a:cxnLst/>
            <a:rect l="l" t="t" r="r" b="b"/>
            <a:pathLst>
              <a:path w="1102" h="27170" extrusionOk="0">
                <a:moveTo>
                  <a:pt x="1102" y="1"/>
                </a:moveTo>
                <a:lnTo>
                  <a:pt x="1102" y="1166"/>
                </a:lnTo>
                <a:lnTo>
                  <a:pt x="1102" y="4243"/>
                </a:lnTo>
                <a:cubicBezTo>
                  <a:pt x="1102" y="5506"/>
                  <a:pt x="1069" y="6995"/>
                  <a:pt x="1004" y="8582"/>
                </a:cubicBezTo>
                <a:cubicBezTo>
                  <a:pt x="972" y="10169"/>
                  <a:pt x="907" y="11885"/>
                  <a:pt x="843" y="13569"/>
                </a:cubicBezTo>
                <a:cubicBezTo>
                  <a:pt x="778" y="15285"/>
                  <a:pt x="713" y="16969"/>
                  <a:pt x="616" y="18556"/>
                </a:cubicBezTo>
                <a:cubicBezTo>
                  <a:pt x="519" y="20143"/>
                  <a:pt x="422" y="21632"/>
                  <a:pt x="357" y="22928"/>
                </a:cubicBezTo>
                <a:cubicBezTo>
                  <a:pt x="260" y="24191"/>
                  <a:pt x="163" y="25259"/>
                  <a:pt x="98" y="26004"/>
                </a:cubicBezTo>
                <a:lnTo>
                  <a:pt x="1" y="27170"/>
                </a:lnTo>
                <a:lnTo>
                  <a:pt x="1" y="26004"/>
                </a:lnTo>
                <a:lnTo>
                  <a:pt x="1" y="22895"/>
                </a:lnTo>
                <a:cubicBezTo>
                  <a:pt x="1" y="21632"/>
                  <a:pt x="33" y="20143"/>
                  <a:pt x="65" y="18556"/>
                </a:cubicBezTo>
                <a:cubicBezTo>
                  <a:pt x="130" y="16969"/>
                  <a:pt x="195" y="15253"/>
                  <a:pt x="227" y="13569"/>
                </a:cubicBezTo>
                <a:cubicBezTo>
                  <a:pt x="292" y="11853"/>
                  <a:pt x="389" y="10169"/>
                  <a:pt x="486" y="8582"/>
                </a:cubicBezTo>
                <a:cubicBezTo>
                  <a:pt x="551" y="6995"/>
                  <a:pt x="681" y="5506"/>
                  <a:pt x="745" y="4243"/>
                </a:cubicBezTo>
                <a:cubicBezTo>
                  <a:pt x="810" y="2947"/>
                  <a:pt x="907" y="1911"/>
                  <a:pt x="972" y="1166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9" name="Google Shape;1009;p37"/>
          <p:cNvSpPr/>
          <p:nvPr/>
        </p:nvSpPr>
        <p:spPr>
          <a:xfrm>
            <a:off x="882243" y="4145302"/>
            <a:ext cx="23950" cy="521264"/>
          </a:xfrm>
          <a:custGeom>
            <a:avLst/>
            <a:gdLst/>
            <a:ahLst/>
            <a:cxnLst/>
            <a:rect l="l" t="t" r="r" b="b"/>
            <a:pathLst>
              <a:path w="1232" h="26814" extrusionOk="0">
                <a:moveTo>
                  <a:pt x="1231" y="0"/>
                </a:moveTo>
                <a:lnTo>
                  <a:pt x="1199" y="1166"/>
                </a:lnTo>
                <a:cubicBezTo>
                  <a:pt x="1166" y="1911"/>
                  <a:pt x="1134" y="2947"/>
                  <a:pt x="1069" y="4210"/>
                </a:cubicBezTo>
                <a:lnTo>
                  <a:pt x="940" y="6218"/>
                </a:lnTo>
                <a:cubicBezTo>
                  <a:pt x="875" y="6962"/>
                  <a:pt x="875" y="7707"/>
                  <a:pt x="843" y="8484"/>
                </a:cubicBezTo>
                <a:cubicBezTo>
                  <a:pt x="810" y="10071"/>
                  <a:pt x="745" y="11723"/>
                  <a:pt x="648" y="13407"/>
                </a:cubicBezTo>
                <a:cubicBezTo>
                  <a:pt x="584" y="15090"/>
                  <a:pt x="584" y="16742"/>
                  <a:pt x="551" y="18329"/>
                </a:cubicBezTo>
                <a:cubicBezTo>
                  <a:pt x="551" y="19106"/>
                  <a:pt x="486" y="19883"/>
                  <a:pt x="454" y="20596"/>
                </a:cubicBezTo>
                <a:cubicBezTo>
                  <a:pt x="454" y="21308"/>
                  <a:pt x="454" y="21988"/>
                  <a:pt x="422" y="22636"/>
                </a:cubicBezTo>
                <a:cubicBezTo>
                  <a:pt x="422" y="23866"/>
                  <a:pt x="357" y="24935"/>
                  <a:pt x="325" y="25647"/>
                </a:cubicBezTo>
                <a:lnTo>
                  <a:pt x="292" y="26813"/>
                </a:lnTo>
                <a:lnTo>
                  <a:pt x="227" y="25647"/>
                </a:lnTo>
                <a:cubicBezTo>
                  <a:pt x="195" y="24935"/>
                  <a:pt x="130" y="23866"/>
                  <a:pt x="98" y="22636"/>
                </a:cubicBezTo>
                <a:lnTo>
                  <a:pt x="33" y="20596"/>
                </a:lnTo>
                <a:cubicBezTo>
                  <a:pt x="1" y="19883"/>
                  <a:pt x="1" y="19106"/>
                  <a:pt x="33" y="18329"/>
                </a:cubicBezTo>
                <a:cubicBezTo>
                  <a:pt x="33" y="16742"/>
                  <a:pt x="33" y="15090"/>
                  <a:pt x="65" y="13407"/>
                </a:cubicBezTo>
                <a:cubicBezTo>
                  <a:pt x="163" y="11723"/>
                  <a:pt x="227" y="10039"/>
                  <a:pt x="325" y="8452"/>
                </a:cubicBezTo>
                <a:cubicBezTo>
                  <a:pt x="389" y="7675"/>
                  <a:pt x="422" y="6898"/>
                  <a:pt x="519" y="6185"/>
                </a:cubicBezTo>
                <a:lnTo>
                  <a:pt x="745" y="4177"/>
                </a:lnTo>
                <a:cubicBezTo>
                  <a:pt x="875" y="2915"/>
                  <a:pt x="1005" y="1878"/>
                  <a:pt x="1102" y="1166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0" name="Google Shape;1010;p37"/>
          <p:cNvSpPr/>
          <p:nvPr/>
        </p:nvSpPr>
        <p:spPr>
          <a:xfrm>
            <a:off x="789712" y="4203834"/>
            <a:ext cx="28344" cy="418660"/>
          </a:xfrm>
          <a:custGeom>
            <a:avLst/>
            <a:gdLst/>
            <a:ahLst/>
            <a:cxnLst/>
            <a:rect l="l" t="t" r="r" b="b"/>
            <a:pathLst>
              <a:path w="1458" h="21536" extrusionOk="0">
                <a:moveTo>
                  <a:pt x="972" y="1"/>
                </a:moveTo>
                <a:cubicBezTo>
                  <a:pt x="972" y="1"/>
                  <a:pt x="972" y="357"/>
                  <a:pt x="939" y="940"/>
                </a:cubicBezTo>
                <a:cubicBezTo>
                  <a:pt x="907" y="1523"/>
                  <a:pt x="875" y="2365"/>
                  <a:pt x="842" y="3368"/>
                </a:cubicBezTo>
                <a:lnTo>
                  <a:pt x="745" y="4988"/>
                </a:lnTo>
                <a:cubicBezTo>
                  <a:pt x="713" y="5571"/>
                  <a:pt x="745" y="6186"/>
                  <a:pt x="713" y="6801"/>
                </a:cubicBezTo>
                <a:cubicBezTo>
                  <a:pt x="680" y="7449"/>
                  <a:pt x="648" y="8096"/>
                  <a:pt x="680" y="8744"/>
                </a:cubicBezTo>
                <a:cubicBezTo>
                  <a:pt x="680" y="9424"/>
                  <a:pt x="680" y="10104"/>
                  <a:pt x="680" y="10784"/>
                </a:cubicBezTo>
                <a:cubicBezTo>
                  <a:pt x="680" y="11464"/>
                  <a:pt x="680" y="12112"/>
                  <a:pt x="713" y="12792"/>
                </a:cubicBezTo>
                <a:cubicBezTo>
                  <a:pt x="713" y="13472"/>
                  <a:pt x="745" y="14120"/>
                  <a:pt x="778" y="14735"/>
                </a:cubicBezTo>
                <a:cubicBezTo>
                  <a:pt x="810" y="15383"/>
                  <a:pt x="842" y="15998"/>
                  <a:pt x="875" y="16548"/>
                </a:cubicBezTo>
                <a:lnTo>
                  <a:pt x="1037" y="18167"/>
                </a:lnTo>
                <a:lnTo>
                  <a:pt x="1101" y="18912"/>
                </a:lnTo>
                <a:lnTo>
                  <a:pt x="1199" y="19560"/>
                </a:lnTo>
                <a:lnTo>
                  <a:pt x="1328" y="20596"/>
                </a:lnTo>
                <a:cubicBezTo>
                  <a:pt x="1425" y="21211"/>
                  <a:pt x="1458" y="21535"/>
                  <a:pt x="1458" y="21535"/>
                </a:cubicBezTo>
                <a:cubicBezTo>
                  <a:pt x="1458" y="21535"/>
                  <a:pt x="1360" y="21211"/>
                  <a:pt x="1231" y="20629"/>
                </a:cubicBezTo>
                <a:lnTo>
                  <a:pt x="972" y="19592"/>
                </a:lnTo>
                <a:lnTo>
                  <a:pt x="778" y="18945"/>
                </a:lnTo>
                <a:lnTo>
                  <a:pt x="680" y="18232"/>
                </a:lnTo>
                <a:lnTo>
                  <a:pt x="421" y="16613"/>
                </a:lnTo>
                <a:cubicBezTo>
                  <a:pt x="324" y="16030"/>
                  <a:pt x="292" y="15415"/>
                  <a:pt x="227" y="14800"/>
                </a:cubicBezTo>
                <a:cubicBezTo>
                  <a:pt x="162" y="14152"/>
                  <a:pt x="98" y="13504"/>
                  <a:pt x="98" y="12824"/>
                </a:cubicBezTo>
                <a:cubicBezTo>
                  <a:pt x="98" y="12177"/>
                  <a:pt x="65" y="11497"/>
                  <a:pt x="33" y="10817"/>
                </a:cubicBezTo>
                <a:cubicBezTo>
                  <a:pt x="0" y="10137"/>
                  <a:pt x="65" y="9456"/>
                  <a:pt x="65" y="8776"/>
                </a:cubicBezTo>
                <a:cubicBezTo>
                  <a:pt x="98" y="8129"/>
                  <a:pt x="130" y="7449"/>
                  <a:pt x="162" y="6833"/>
                </a:cubicBezTo>
                <a:cubicBezTo>
                  <a:pt x="195" y="6186"/>
                  <a:pt x="259" y="5571"/>
                  <a:pt x="292" y="5020"/>
                </a:cubicBezTo>
                <a:lnTo>
                  <a:pt x="486" y="3401"/>
                </a:lnTo>
                <a:cubicBezTo>
                  <a:pt x="519" y="2883"/>
                  <a:pt x="583" y="2429"/>
                  <a:pt x="648" y="2008"/>
                </a:cubicBezTo>
                <a:lnTo>
                  <a:pt x="810" y="972"/>
                </a:lnTo>
                <a:cubicBezTo>
                  <a:pt x="907" y="324"/>
                  <a:pt x="972" y="1"/>
                  <a:pt x="972" y="1"/>
                </a:cubicBezTo>
                <a:close/>
              </a:path>
            </a:pathLst>
          </a:custGeom>
          <a:solidFill>
            <a:srgbClr val="F9F3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1" name="Google Shape;1011;p37"/>
          <p:cNvSpPr/>
          <p:nvPr/>
        </p:nvSpPr>
        <p:spPr>
          <a:xfrm>
            <a:off x="-1089975" y="3865168"/>
            <a:ext cx="2618840" cy="635221"/>
          </a:xfrm>
          <a:custGeom>
            <a:avLst/>
            <a:gdLst/>
            <a:ahLst/>
            <a:cxnLst/>
            <a:rect l="l" t="t" r="r" b="b"/>
            <a:pathLst>
              <a:path w="134714" h="32676" extrusionOk="0">
                <a:moveTo>
                  <a:pt x="134293" y="5506"/>
                </a:moveTo>
                <a:cubicBezTo>
                  <a:pt x="133678" y="1"/>
                  <a:pt x="128464" y="1911"/>
                  <a:pt x="128464" y="1911"/>
                </a:cubicBezTo>
                <a:lnTo>
                  <a:pt x="6218" y="1911"/>
                </a:lnTo>
                <a:cubicBezTo>
                  <a:pt x="6218" y="1911"/>
                  <a:pt x="1037" y="1"/>
                  <a:pt x="422" y="5506"/>
                </a:cubicBezTo>
                <a:cubicBezTo>
                  <a:pt x="1" y="9295"/>
                  <a:pt x="681" y="13310"/>
                  <a:pt x="1296" y="17034"/>
                </a:cubicBezTo>
                <a:cubicBezTo>
                  <a:pt x="1847" y="20661"/>
                  <a:pt x="2171" y="23770"/>
                  <a:pt x="5668" y="25680"/>
                </a:cubicBezTo>
                <a:cubicBezTo>
                  <a:pt x="8161" y="26976"/>
                  <a:pt x="10882" y="27818"/>
                  <a:pt x="13569" y="28562"/>
                </a:cubicBezTo>
                <a:cubicBezTo>
                  <a:pt x="25972" y="31865"/>
                  <a:pt x="39152" y="32448"/>
                  <a:pt x="51911" y="32675"/>
                </a:cubicBezTo>
                <a:cubicBezTo>
                  <a:pt x="51587" y="30894"/>
                  <a:pt x="51360" y="28724"/>
                  <a:pt x="51749" y="27818"/>
                </a:cubicBezTo>
                <a:lnTo>
                  <a:pt x="86366" y="27818"/>
                </a:lnTo>
                <a:cubicBezTo>
                  <a:pt x="86755" y="28692"/>
                  <a:pt x="86496" y="30829"/>
                  <a:pt x="86204" y="32610"/>
                </a:cubicBezTo>
                <a:lnTo>
                  <a:pt x="88536" y="32545"/>
                </a:lnTo>
                <a:cubicBezTo>
                  <a:pt x="99481" y="32222"/>
                  <a:pt x="110621" y="31380"/>
                  <a:pt x="121146" y="28562"/>
                </a:cubicBezTo>
                <a:cubicBezTo>
                  <a:pt x="123833" y="27818"/>
                  <a:pt x="126586" y="26976"/>
                  <a:pt x="129047" y="25648"/>
                </a:cubicBezTo>
                <a:cubicBezTo>
                  <a:pt x="132577" y="23770"/>
                  <a:pt x="132868" y="20661"/>
                  <a:pt x="133451" y="17034"/>
                </a:cubicBezTo>
                <a:cubicBezTo>
                  <a:pt x="134034" y="13310"/>
                  <a:pt x="134714" y="9295"/>
                  <a:pt x="134293" y="550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2" name="Google Shape;1012;p37"/>
          <p:cNvSpPr/>
          <p:nvPr/>
        </p:nvSpPr>
        <p:spPr>
          <a:xfrm>
            <a:off x="-92222" y="4405901"/>
            <a:ext cx="688098" cy="99494"/>
          </a:xfrm>
          <a:custGeom>
            <a:avLst/>
            <a:gdLst/>
            <a:ahLst/>
            <a:cxnLst/>
            <a:rect l="l" t="t" r="r" b="b"/>
            <a:pathLst>
              <a:path w="35396" h="5118" extrusionOk="0">
                <a:moveTo>
                  <a:pt x="35007" y="1"/>
                </a:moveTo>
                <a:lnTo>
                  <a:pt x="389" y="1"/>
                </a:lnTo>
                <a:cubicBezTo>
                  <a:pt x="1" y="907"/>
                  <a:pt x="260" y="3077"/>
                  <a:pt x="584" y="4858"/>
                </a:cubicBezTo>
                <a:lnTo>
                  <a:pt x="1588" y="4858"/>
                </a:lnTo>
                <a:cubicBezTo>
                  <a:pt x="8777" y="4988"/>
                  <a:pt x="14962" y="5052"/>
                  <a:pt x="20370" y="5117"/>
                </a:cubicBezTo>
                <a:lnTo>
                  <a:pt x="34845" y="4793"/>
                </a:lnTo>
                <a:cubicBezTo>
                  <a:pt x="35169" y="3012"/>
                  <a:pt x="35395" y="875"/>
                  <a:pt x="35007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3" name="Google Shape;1013;p37"/>
          <p:cNvSpPr/>
          <p:nvPr/>
        </p:nvSpPr>
        <p:spPr>
          <a:xfrm>
            <a:off x="-1112000" y="3043054"/>
            <a:ext cx="2662269" cy="1144491"/>
          </a:xfrm>
          <a:custGeom>
            <a:avLst/>
            <a:gdLst/>
            <a:ahLst/>
            <a:cxnLst/>
            <a:rect l="l" t="t" r="r" b="b"/>
            <a:pathLst>
              <a:path w="136948" h="58873" extrusionOk="0">
                <a:moveTo>
                  <a:pt x="131896" y="17746"/>
                </a:moveTo>
                <a:cubicBezTo>
                  <a:pt x="130730" y="8744"/>
                  <a:pt x="127557" y="2591"/>
                  <a:pt x="117907" y="1425"/>
                </a:cubicBezTo>
                <a:cubicBezTo>
                  <a:pt x="110944" y="583"/>
                  <a:pt x="95433" y="227"/>
                  <a:pt x="81573" y="98"/>
                </a:cubicBezTo>
                <a:lnTo>
                  <a:pt x="81573" y="33"/>
                </a:lnTo>
                <a:cubicBezTo>
                  <a:pt x="81573" y="33"/>
                  <a:pt x="76198" y="1"/>
                  <a:pt x="68490" y="33"/>
                </a:cubicBezTo>
                <a:cubicBezTo>
                  <a:pt x="60783" y="33"/>
                  <a:pt x="55375" y="33"/>
                  <a:pt x="55375" y="33"/>
                </a:cubicBezTo>
                <a:lnTo>
                  <a:pt x="55375" y="98"/>
                </a:lnTo>
                <a:cubicBezTo>
                  <a:pt x="41515" y="227"/>
                  <a:pt x="26004" y="583"/>
                  <a:pt x="19042" y="1425"/>
                </a:cubicBezTo>
                <a:cubicBezTo>
                  <a:pt x="9392" y="2591"/>
                  <a:pt x="6218" y="8744"/>
                  <a:pt x="5052" y="17746"/>
                </a:cubicBezTo>
                <a:cubicBezTo>
                  <a:pt x="3595" y="28854"/>
                  <a:pt x="1" y="43458"/>
                  <a:pt x="9910" y="51910"/>
                </a:cubicBezTo>
                <a:cubicBezTo>
                  <a:pt x="18038" y="58873"/>
                  <a:pt x="31315" y="56703"/>
                  <a:pt x="41386" y="56703"/>
                </a:cubicBezTo>
                <a:lnTo>
                  <a:pt x="95563" y="56703"/>
                </a:lnTo>
                <a:cubicBezTo>
                  <a:pt x="105634" y="56703"/>
                  <a:pt x="118911" y="58873"/>
                  <a:pt x="127071" y="51910"/>
                </a:cubicBezTo>
                <a:cubicBezTo>
                  <a:pt x="136948" y="43458"/>
                  <a:pt x="133353" y="28854"/>
                  <a:pt x="131896" y="17746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4" name="Google Shape;1014;p37"/>
          <p:cNvSpPr/>
          <p:nvPr/>
        </p:nvSpPr>
        <p:spPr>
          <a:xfrm>
            <a:off x="-496343" y="2835330"/>
            <a:ext cx="1451060" cy="550852"/>
          </a:xfrm>
          <a:custGeom>
            <a:avLst/>
            <a:gdLst/>
            <a:ahLst/>
            <a:cxnLst/>
            <a:rect l="l" t="t" r="r" b="b"/>
            <a:pathLst>
              <a:path w="74643" h="28336" extrusionOk="0">
                <a:moveTo>
                  <a:pt x="12467" y="26878"/>
                </a:moveTo>
                <a:cubicBezTo>
                  <a:pt x="5149" y="25486"/>
                  <a:pt x="0" y="22636"/>
                  <a:pt x="3562" y="16904"/>
                </a:cubicBezTo>
                <a:cubicBezTo>
                  <a:pt x="7999" y="9780"/>
                  <a:pt x="18782" y="4372"/>
                  <a:pt x="26781" y="2623"/>
                </a:cubicBezTo>
                <a:cubicBezTo>
                  <a:pt x="38827" y="0"/>
                  <a:pt x="53043" y="907"/>
                  <a:pt x="63114" y="8711"/>
                </a:cubicBezTo>
                <a:cubicBezTo>
                  <a:pt x="66612" y="11399"/>
                  <a:pt x="74643" y="19818"/>
                  <a:pt x="69591" y="23834"/>
                </a:cubicBezTo>
                <a:cubicBezTo>
                  <a:pt x="65284" y="27267"/>
                  <a:pt x="59585" y="27720"/>
                  <a:pt x="54306" y="27882"/>
                </a:cubicBezTo>
                <a:cubicBezTo>
                  <a:pt x="48283" y="28011"/>
                  <a:pt x="42227" y="28076"/>
                  <a:pt x="36204" y="28173"/>
                </a:cubicBezTo>
                <a:cubicBezTo>
                  <a:pt x="28335" y="28238"/>
                  <a:pt x="20239" y="28335"/>
                  <a:pt x="12467" y="26878"/>
                </a:cubicBezTo>
                <a:close/>
              </a:path>
            </a:pathLst>
          </a:custGeom>
          <a:solidFill>
            <a:srgbClr val="F0B0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5" name="Google Shape;1015;p37"/>
          <p:cNvSpPr/>
          <p:nvPr/>
        </p:nvSpPr>
        <p:spPr>
          <a:xfrm>
            <a:off x="211825" y="2865538"/>
            <a:ext cx="15144" cy="481607"/>
          </a:xfrm>
          <a:custGeom>
            <a:avLst/>
            <a:gdLst/>
            <a:ahLst/>
            <a:cxnLst/>
            <a:rect l="l" t="t" r="r" b="b"/>
            <a:pathLst>
              <a:path w="779" h="24774" extrusionOk="0">
                <a:moveTo>
                  <a:pt x="389" y="1"/>
                </a:moveTo>
                <a:cubicBezTo>
                  <a:pt x="389" y="1"/>
                  <a:pt x="519" y="1555"/>
                  <a:pt x="616" y="3854"/>
                </a:cubicBezTo>
                <a:cubicBezTo>
                  <a:pt x="681" y="5020"/>
                  <a:pt x="713" y="6380"/>
                  <a:pt x="746" y="7837"/>
                </a:cubicBezTo>
                <a:cubicBezTo>
                  <a:pt x="746" y="8550"/>
                  <a:pt x="778" y="9327"/>
                  <a:pt x="778" y="10072"/>
                </a:cubicBezTo>
                <a:cubicBezTo>
                  <a:pt x="778" y="10849"/>
                  <a:pt x="778" y="11626"/>
                  <a:pt x="778" y="12371"/>
                </a:cubicBezTo>
                <a:lnTo>
                  <a:pt x="778" y="14702"/>
                </a:lnTo>
                <a:cubicBezTo>
                  <a:pt x="778" y="15447"/>
                  <a:pt x="746" y="16224"/>
                  <a:pt x="746" y="16937"/>
                </a:cubicBezTo>
                <a:cubicBezTo>
                  <a:pt x="713" y="18394"/>
                  <a:pt x="681" y="19754"/>
                  <a:pt x="616" y="20920"/>
                </a:cubicBezTo>
                <a:cubicBezTo>
                  <a:pt x="519" y="23219"/>
                  <a:pt x="389" y="24773"/>
                  <a:pt x="389" y="24773"/>
                </a:cubicBezTo>
                <a:cubicBezTo>
                  <a:pt x="389" y="24773"/>
                  <a:pt x="260" y="23219"/>
                  <a:pt x="163" y="20920"/>
                </a:cubicBezTo>
                <a:cubicBezTo>
                  <a:pt x="98" y="19754"/>
                  <a:pt x="66" y="18394"/>
                  <a:pt x="33" y="16937"/>
                </a:cubicBezTo>
                <a:cubicBezTo>
                  <a:pt x="33" y="16224"/>
                  <a:pt x="1" y="15447"/>
                  <a:pt x="1" y="14702"/>
                </a:cubicBezTo>
                <a:lnTo>
                  <a:pt x="1" y="12371"/>
                </a:lnTo>
                <a:lnTo>
                  <a:pt x="1" y="10072"/>
                </a:lnTo>
                <a:cubicBezTo>
                  <a:pt x="1" y="9327"/>
                  <a:pt x="33" y="8550"/>
                  <a:pt x="33" y="7837"/>
                </a:cubicBezTo>
                <a:cubicBezTo>
                  <a:pt x="66" y="6380"/>
                  <a:pt x="98" y="5020"/>
                  <a:pt x="163" y="3854"/>
                </a:cubicBezTo>
                <a:cubicBezTo>
                  <a:pt x="260" y="1555"/>
                  <a:pt x="389" y="1"/>
                  <a:pt x="38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6" name="Google Shape;1016;p37"/>
          <p:cNvSpPr/>
          <p:nvPr/>
        </p:nvSpPr>
        <p:spPr>
          <a:xfrm>
            <a:off x="-425215" y="3331996"/>
            <a:ext cx="1289280" cy="841694"/>
          </a:xfrm>
          <a:custGeom>
            <a:avLst/>
            <a:gdLst/>
            <a:ahLst/>
            <a:cxnLst/>
            <a:rect l="l" t="t" r="r" b="b"/>
            <a:pathLst>
              <a:path w="66321" h="43297" extrusionOk="0">
                <a:moveTo>
                  <a:pt x="66321" y="36334"/>
                </a:moveTo>
                <a:cubicBezTo>
                  <a:pt x="66321" y="40188"/>
                  <a:pt x="63082" y="43296"/>
                  <a:pt x="59099" y="43296"/>
                </a:cubicBezTo>
                <a:lnTo>
                  <a:pt x="7222" y="43296"/>
                </a:lnTo>
                <a:cubicBezTo>
                  <a:pt x="3239" y="43296"/>
                  <a:pt x="0" y="40188"/>
                  <a:pt x="0" y="36334"/>
                </a:cubicBezTo>
                <a:lnTo>
                  <a:pt x="0" y="6963"/>
                </a:lnTo>
                <a:cubicBezTo>
                  <a:pt x="0" y="3141"/>
                  <a:pt x="3239" y="0"/>
                  <a:pt x="7222" y="0"/>
                </a:cubicBezTo>
                <a:lnTo>
                  <a:pt x="59099" y="0"/>
                </a:lnTo>
                <a:cubicBezTo>
                  <a:pt x="63082" y="0"/>
                  <a:pt x="66321" y="3141"/>
                  <a:pt x="66321" y="696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7" name="Google Shape;1017;p37"/>
          <p:cNvSpPr/>
          <p:nvPr/>
        </p:nvSpPr>
        <p:spPr>
          <a:xfrm>
            <a:off x="-282318" y="3430200"/>
            <a:ext cx="1002851" cy="74922"/>
          </a:xfrm>
          <a:custGeom>
            <a:avLst/>
            <a:gdLst/>
            <a:ahLst/>
            <a:cxnLst/>
            <a:rect l="l" t="t" r="r" b="b"/>
            <a:pathLst>
              <a:path w="51587" h="3854" extrusionOk="0">
                <a:moveTo>
                  <a:pt x="51586" y="1943"/>
                </a:moveTo>
                <a:cubicBezTo>
                  <a:pt x="51586" y="3012"/>
                  <a:pt x="50712" y="3854"/>
                  <a:pt x="49676" y="3854"/>
                </a:cubicBezTo>
                <a:lnTo>
                  <a:pt x="1943" y="3854"/>
                </a:lnTo>
                <a:cubicBezTo>
                  <a:pt x="875" y="3854"/>
                  <a:pt x="0" y="3012"/>
                  <a:pt x="0" y="1943"/>
                </a:cubicBezTo>
                <a:lnTo>
                  <a:pt x="0" y="1943"/>
                </a:lnTo>
                <a:cubicBezTo>
                  <a:pt x="0" y="874"/>
                  <a:pt x="875" y="0"/>
                  <a:pt x="1943" y="0"/>
                </a:cubicBezTo>
                <a:lnTo>
                  <a:pt x="49676" y="0"/>
                </a:lnTo>
                <a:cubicBezTo>
                  <a:pt x="50712" y="0"/>
                  <a:pt x="51586" y="874"/>
                  <a:pt x="51586" y="1943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8" name="Google Shape;1018;p37"/>
          <p:cNvSpPr/>
          <p:nvPr/>
        </p:nvSpPr>
        <p:spPr>
          <a:xfrm>
            <a:off x="-282318" y="3551676"/>
            <a:ext cx="1002851" cy="74941"/>
          </a:xfrm>
          <a:custGeom>
            <a:avLst/>
            <a:gdLst/>
            <a:ahLst/>
            <a:cxnLst/>
            <a:rect l="l" t="t" r="r" b="b"/>
            <a:pathLst>
              <a:path w="51587" h="3855" extrusionOk="0">
                <a:moveTo>
                  <a:pt x="51586" y="1944"/>
                </a:moveTo>
                <a:cubicBezTo>
                  <a:pt x="51586" y="3013"/>
                  <a:pt x="50712" y="3854"/>
                  <a:pt x="49676" y="3854"/>
                </a:cubicBezTo>
                <a:lnTo>
                  <a:pt x="1943" y="3854"/>
                </a:lnTo>
                <a:cubicBezTo>
                  <a:pt x="875" y="3854"/>
                  <a:pt x="0" y="3013"/>
                  <a:pt x="0" y="1944"/>
                </a:cubicBezTo>
                <a:lnTo>
                  <a:pt x="0" y="1944"/>
                </a:lnTo>
                <a:cubicBezTo>
                  <a:pt x="0" y="875"/>
                  <a:pt x="875" y="1"/>
                  <a:pt x="1943" y="1"/>
                </a:cubicBezTo>
                <a:lnTo>
                  <a:pt x="49676" y="1"/>
                </a:lnTo>
                <a:cubicBezTo>
                  <a:pt x="50712" y="1"/>
                  <a:pt x="51586" y="875"/>
                  <a:pt x="51586" y="1944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9" name="Google Shape;1019;p37"/>
          <p:cNvSpPr/>
          <p:nvPr/>
        </p:nvSpPr>
        <p:spPr>
          <a:xfrm>
            <a:off x="-282318" y="3664363"/>
            <a:ext cx="1002851" cy="74300"/>
          </a:xfrm>
          <a:custGeom>
            <a:avLst/>
            <a:gdLst/>
            <a:ahLst/>
            <a:cxnLst/>
            <a:rect l="l" t="t" r="r" b="b"/>
            <a:pathLst>
              <a:path w="51587" h="3822" extrusionOk="0">
                <a:moveTo>
                  <a:pt x="51586" y="1911"/>
                </a:moveTo>
                <a:cubicBezTo>
                  <a:pt x="51586" y="2980"/>
                  <a:pt x="50712" y="3822"/>
                  <a:pt x="49676" y="3822"/>
                </a:cubicBezTo>
                <a:lnTo>
                  <a:pt x="1943" y="3822"/>
                </a:lnTo>
                <a:cubicBezTo>
                  <a:pt x="875" y="3822"/>
                  <a:pt x="0" y="2980"/>
                  <a:pt x="0" y="1911"/>
                </a:cubicBezTo>
                <a:lnTo>
                  <a:pt x="0" y="1911"/>
                </a:lnTo>
                <a:cubicBezTo>
                  <a:pt x="0" y="842"/>
                  <a:pt x="875" y="0"/>
                  <a:pt x="1943" y="0"/>
                </a:cubicBezTo>
                <a:lnTo>
                  <a:pt x="49676" y="0"/>
                </a:lnTo>
                <a:cubicBezTo>
                  <a:pt x="50712" y="0"/>
                  <a:pt x="51586" y="842"/>
                  <a:pt x="51586" y="1911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0" name="Google Shape;1020;p37"/>
          <p:cNvSpPr/>
          <p:nvPr/>
        </p:nvSpPr>
        <p:spPr>
          <a:xfrm>
            <a:off x="-282318" y="3776410"/>
            <a:ext cx="1002851" cy="74941"/>
          </a:xfrm>
          <a:custGeom>
            <a:avLst/>
            <a:gdLst/>
            <a:ahLst/>
            <a:cxnLst/>
            <a:rect l="l" t="t" r="r" b="b"/>
            <a:pathLst>
              <a:path w="51587" h="3855" extrusionOk="0">
                <a:moveTo>
                  <a:pt x="51586" y="1911"/>
                </a:moveTo>
                <a:cubicBezTo>
                  <a:pt x="51586" y="2980"/>
                  <a:pt x="50712" y="3854"/>
                  <a:pt x="49676" y="3854"/>
                </a:cubicBezTo>
                <a:lnTo>
                  <a:pt x="1943" y="3854"/>
                </a:lnTo>
                <a:cubicBezTo>
                  <a:pt x="875" y="3854"/>
                  <a:pt x="0" y="2980"/>
                  <a:pt x="0" y="1911"/>
                </a:cubicBezTo>
                <a:lnTo>
                  <a:pt x="0" y="1911"/>
                </a:lnTo>
                <a:cubicBezTo>
                  <a:pt x="0" y="843"/>
                  <a:pt x="875" y="1"/>
                  <a:pt x="1943" y="1"/>
                </a:cubicBezTo>
                <a:lnTo>
                  <a:pt x="49676" y="1"/>
                </a:lnTo>
                <a:cubicBezTo>
                  <a:pt x="50712" y="1"/>
                  <a:pt x="51586" y="843"/>
                  <a:pt x="51586" y="1911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1" name="Google Shape;1021;p37"/>
          <p:cNvSpPr/>
          <p:nvPr/>
        </p:nvSpPr>
        <p:spPr>
          <a:xfrm>
            <a:off x="-282318" y="3893489"/>
            <a:ext cx="1002851" cy="74319"/>
          </a:xfrm>
          <a:custGeom>
            <a:avLst/>
            <a:gdLst/>
            <a:ahLst/>
            <a:cxnLst/>
            <a:rect l="l" t="t" r="r" b="b"/>
            <a:pathLst>
              <a:path w="51587" h="3823" extrusionOk="0">
                <a:moveTo>
                  <a:pt x="51586" y="1911"/>
                </a:moveTo>
                <a:cubicBezTo>
                  <a:pt x="51586" y="2980"/>
                  <a:pt x="50712" y="3822"/>
                  <a:pt x="49676" y="3822"/>
                </a:cubicBezTo>
                <a:lnTo>
                  <a:pt x="1943" y="3822"/>
                </a:lnTo>
                <a:cubicBezTo>
                  <a:pt x="875" y="3822"/>
                  <a:pt x="0" y="2980"/>
                  <a:pt x="0" y="1911"/>
                </a:cubicBezTo>
                <a:lnTo>
                  <a:pt x="0" y="1911"/>
                </a:lnTo>
                <a:cubicBezTo>
                  <a:pt x="0" y="843"/>
                  <a:pt x="875" y="1"/>
                  <a:pt x="1943" y="1"/>
                </a:cubicBezTo>
                <a:lnTo>
                  <a:pt x="49676" y="1"/>
                </a:lnTo>
                <a:cubicBezTo>
                  <a:pt x="50712" y="1"/>
                  <a:pt x="51586" y="843"/>
                  <a:pt x="51586" y="1911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2" name="Google Shape;1022;p37"/>
          <p:cNvSpPr/>
          <p:nvPr/>
        </p:nvSpPr>
        <p:spPr>
          <a:xfrm>
            <a:off x="-282318" y="4005556"/>
            <a:ext cx="1002851" cy="74300"/>
          </a:xfrm>
          <a:custGeom>
            <a:avLst/>
            <a:gdLst/>
            <a:ahLst/>
            <a:cxnLst/>
            <a:rect l="l" t="t" r="r" b="b"/>
            <a:pathLst>
              <a:path w="51587" h="3822" extrusionOk="0">
                <a:moveTo>
                  <a:pt x="51586" y="1911"/>
                </a:moveTo>
                <a:cubicBezTo>
                  <a:pt x="51586" y="2979"/>
                  <a:pt x="50712" y="3821"/>
                  <a:pt x="49676" y="3821"/>
                </a:cubicBezTo>
                <a:lnTo>
                  <a:pt x="1943" y="3821"/>
                </a:lnTo>
                <a:cubicBezTo>
                  <a:pt x="875" y="3821"/>
                  <a:pt x="0" y="2979"/>
                  <a:pt x="0" y="1911"/>
                </a:cubicBezTo>
                <a:lnTo>
                  <a:pt x="0" y="1911"/>
                </a:lnTo>
                <a:cubicBezTo>
                  <a:pt x="0" y="842"/>
                  <a:pt x="875" y="0"/>
                  <a:pt x="1943" y="0"/>
                </a:cubicBezTo>
                <a:lnTo>
                  <a:pt x="49676" y="0"/>
                </a:lnTo>
                <a:cubicBezTo>
                  <a:pt x="50712" y="0"/>
                  <a:pt x="51586" y="842"/>
                  <a:pt x="51586" y="1911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3" name="Google Shape;1023;p37"/>
          <p:cNvSpPr/>
          <p:nvPr/>
        </p:nvSpPr>
        <p:spPr>
          <a:xfrm>
            <a:off x="1249876" y="3515810"/>
            <a:ext cx="84992" cy="551474"/>
          </a:xfrm>
          <a:custGeom>
            <a:avLst/>
            <a:gdLst/>
            <a:ahLst/>
            <a:cxnLst/>
            <a:rect l="l" t="t" r="r" b="b"/>
            <a:pathLst>
              <a:path w="4372" h="28368" extrusionOk="0">
                <a:moveTo>
                  <a:pt x="4113" y="0"/>
                </a:moveTo>
                <a:cubicBezTo>
                  <a:pt x="4113" y="0"/>
                  <a:pt x="4145" y="453"/>
                  <a:pt x="4210" y="1231"/>
                </a:cubicBezTo>
                <a:cubicBezTo>
                  <a:pt x="4242" y="2040"/>
                  <a:pt x="4307" y="3174"/>
                  <a:pt x="4340" y="4534"/>
                </a:cubicBezTo>
                <a:cubicBezTo>
                  <a:pt x="4372" y="5894"/>
                  <a:pt x="4372" y="7481"/>
                  <a:pt x="4340" y="9164"/>
                </a:cubicBezTo>
                <a:cubicBezTo>
                  <a:pt x="4307" y="10006"/>
                  <a:pt x="4275" y="10881"/>
                  <a:pt x="4210" y="11787"/>
                </a:cubicBezTo>
                <a:cubicBezTo>
                  <a:pt x="4145" y="12662"/>
                  <a:pt x="4081" y="13569"/>
                  <a:pt x="4016" y="14475"/>
                </a:cubicBezTo>
                <a:cubicBezTo>
                  <a:pt x="3919" y="15382"/>
                  <a:pt x="3789" y="16289"/>
                  <a:pt x="3627" y="17163"/>
                </a:cubicBezTo>
                <a:cubicBezTo>
                  <a:pt x="3465" y="18070"/>
                  <a:pt x="3303" y="18912"/>
                  <a:pt x="3141" y="19754"/>
                </a:cubicBezTo>
                <a:cubicBezTo>
                  <a:pt x="2980" y="20596"/>
                  <a:pt x="2753" y="21373"/>
                  <a:pt x="2526" y="22150"/>
                </a:cubicBezTo>
                <a:lnTo>
                  <a:pt x="2202" y="23219"/>
                </a:lnTo>
                <a:cubicBezTo>
                  <a:pt x="2073" y="23575"/>
                  <a:pt x="1943" y="23899"/>
                  <a:pt x="1846" y="24223"/>
                </a:cubicBezTo>
                <a:cubicBezTo>
                  <a:pt x="1717" y="24546"/>
                  <a:pt x="1619" y="24870"/>
                  <a:pt x="1490" y="25162"/>
                </a:cubicBezTo>
                <a:lnTo>
                  <a:pt x="1134" y="25971"/>
                </a:lnTo>
                <a:lnTo>
                  <a:pt x="842" y="26684"/>
                </a:lnTo>
                <a:lnTo>
                  <a:pt x="551" y="27267"/>
                </a:lnTo>
                <a:cubicBezTo>
                  <a:pt x="195" y="27979"/>
                  <a:pt x="0" y="28368"/>
                  <a:pt x="0" y="28368"/>
                </a:cubicBezTo>
                <a:cubicBezTo>
                  <a:pt x="0" y="28368"/>
                  <a:pt x="130" y="27947"/>
                  <a:pt x="389" y="27202"/>
                </a:cubicBezTo>
                <a:lnTo>
                  <a:pt x="616" y="26586"/>
                </a:lnTo>
                <a:lnTo>
                  <a:pt x="842" y="25842"/>
                </a:lnTo>
                <a:cubicBezTo>
                  <a:pt x="1037" y="25324"/>
                  <a:pt x="1198" y="24741"/>
                  <a:pt x="1393" y="24093"/>
                </a:cubicBezTo>
                <a:cubicBezTo>
                  <a:pt x="1458" y="23769"/>
                  <a:pt x="1587" y="23413"/>
                  <a:pt x="1652" y="23057"/>
                </a:cubicBezTo>
                <a:lnTo>
                  <a:pt x="1911" y="21988"/>
                </a:lnTo>
                <a:cubicBezTo>
                  <a:pt x="2008" y="21600"/>
                  <a:pt x="2105" y="21211"/>
                  <a:pt x="2170" y="20822"/>
                </a:cubicBezTo>
                <a:lnTo>
                  <a:pt x="2429" y="19592"/>
                </a:lnTo>
                <a:cubicBezTo>
                  <a:pt x="2591" y="18782"/>
                  <a:pt x="2720" y="17908"/>
                  <a:pt x="2850" y="17034"/>
                </a:cubicBezTo>
                <a:cubicBezTo>
                  <a:pt x="2947" y="16159"/>
                  <a:pt x="3077" y="15285"/>
                  <a:pt x="3174" y="14378"/>
                </a:cubicBezTo>
                <a:cubicBezTo>
                  <a:pt x="3271" y="13504"/>
                  <a:pt x="3368" y="12597"/>
                  <a:pt x="3433" y="11723"/>
                </a:cubicBezTo>
                <a:cubicBezTo>
                  <a:pt x="3498" y="10848"/>
                  <a:pt x="3562" y="9974"/>
                  <a:pt x="3595" y="9132"/>
                </a:cubicBezTo>
                <a:cubicBezTo>
                  <a:pt x="3660" y="8290"/>
                  <a:pt x="3692" y="7481"/>
                  <a:pt x="3724" y="6703"/>
                </a:cubicBezTo>
                <a:cubicBezTo>
                  <a:pt x="3757" y="5926"/>
                  <a:pt x="3822" y="5181"/>
                  <a:pt x="3822" y="4501"/>
                </a:cubicBezTo>
                <a:lnTo>
                  <a:pt x="4016" y="1231"/>
                </a:lnTo>
                <a:cubicBezTo>
                  <a:pt x="4081" y="453"/>
                  <a:pt x="4113" y="0"/>
                  <a:pt x="41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4" name="Google Shape;1024;p37"/>
          <p:cNvSpPr/>
          <p:nvPr/>
        </p:nvSpPr>
        <p:spPr>
          <a:xfrm>
            <a:off x="-896711" y="3515810"/>
            <a:ext cx="85011" cy="551474"/>
          </a:xfrm>
          <a:custGeom>
            <a:avLst/>
            <a:gdLst/>
            <a:ahLst/>
            <a:cxnLst/>
            <a:rect l="l" t="t" r="r" b="b"/>
            <a:pathLst>
              <a:path w="4373" h="28368" extrusionOk="0">
                <a:moveTo>
                  <a:pt x="260" y="0"/>
                </a:moveTo>
                <a:cubicBezTo>
                  <a:pt x="260" y="0"/>
                  <a:pt x="292" y="453"/>
                  <a:pt x="357" y="1231"/>
                </a:cubicBezTo>
                <a:lnTo>
                  <a:pt x="519" y="4501"/>
                </a:lnTo>
                <a:lnTo>
                  <a:pt x="616" y="6703"/>
                </a:lnTo>
                <a:lnTo>
                  <a:pt x="745" y="9132"/>
                </a:lnTo>
                <a:cubicBezTo>
                  <a:pt x="810" y="9974"/>
                  <a:pt x="875" y="10848"/>
                  <a:pt x="940" y="11723"/>
                </a:cubicBezTo>
                <a:cubicBezTo>
                  <a:pt x="1004" y="12597"/>
                  <a:pt x="1102" y="13504"/>
                  <a:pt x="1166" y="14378"/>
                </a:cubicBezTo>
                <a:cubicBezTo>
                  <a:pt x="1263" y="15285"/>
                  <a:pt x="1361" y="16192"/>
                  <a:pt x="1522" y="17034"/>
                </a:cubicBezTo>
                <a:cubicBezTo>
                  <a:pt x="1652" y="17908"/>
                  <a:pt x="1782" y="18782"/>
                  <a:pt x="1911" y="19592"/>
                </a:cubicBezTo>
                <a:lnTo>
                  <a:pt x="2170" y="20822"/>
                </a:lnTo>
                <a:cubicBezTo>
                  <a:pt x="2267" y="21211"/>
                  <a:pt x="2332" y="21600"/>
                  <a:pt x="2429" y="21988"/>
                </a:cubicBezTo>
                <a:lnTo>
                  <a:pt x="2688" y="23057"/>
                </a:lnTo>
                <a:cubicBezTo>
                  <a:pt x="2785" y="23413"/>
                  <a:pt x="2883" y="23769"/>
                  <a:pt x="2980" y="24093"/>
                </a:cubicBezTo>
                <a:cubicBezTo>
                  <a:pt x="3142" y="24741"/>
                  <a:pt x="3336" y="25324"/>
                  <a:pt x="3498" y="25842"/>
                </a:cubicBezTo>
                <a:lnTo>
                  <a:pt x="3725" y="26586"/>
                </a:lnTo>
                <a:lnTo>
                  <a:pt x="3951" y="27202"/>
                </a:lnTo>
                <a:cubicBezTo>
                  <a:pt x="4210" y="27947"/>
                  <a:pt x="4372" y="28368"/>
                  <a:pt x="4372" y="28368"/>
                </a:cubicBezTo>
                <a:cubicBezTo>
                  <a:pt x="4372" y="28368"/>
                  <a:pt x="4146" y="27979"/>
                  <a:pt x="3789" y="27267"/>
                </a:cubicBezTo>
                <a:lnTo>
                  <a:pt x="3530" y="26684"/>
                </a:lnTo>
                <a:lnTo>
                  <a:pt x="3206" y="25971"/>
                </a:lnTo>
                <a:lnTo>
                  <a:pt x="2850" y="25162"/>
                </a:lnTo>
                <a:cubicBezTo>
                  <a:pt x="2753" y="24870"/>
                  <a:pt x="2656" y="24546"/>
                  <a:pt x="2526" y="24223"/>
                </a:cubicBezTo>
                <a:cubicBezTo>
                  <a:pt x="2397" y="23899"/>
                  <a:pt x="2267" y="23575"/>
                  <a:pt x="2170" y="23219"/>
                </a:cubicBezTo>
                <a:lnTo>
                  <a:pt x="1846" y="22150"/>
                </a:lnTo>
                <a:cubicBezTo>
                  <a:pt x="1587" y="21405"/>
                  <a:pt x="1425" y="20596"/>
                  <a:pt x="1231" y="19754"/>
                </a:cubicBezTo>
                <a:cubicBezTo>
                  <a:pt x="1004" y="18912"/>
                  <a:pt x="842" y="18070"/>
                  <a:pt x="713" y="17163"/>
                </a:cubicBezTo>
                <a:cubicBezTo>
                  <a:pt x="583" y="16289"/>
                  <a:pt x="454" y="15382"/>
                  <a:pt x="357" y="14475"/>
                </a:cubicBezTo>
                <a:cubicBezTo>
                  <a:pt x="227" y="13569"/>
                  <a:pt x="195" y="12662"/>
                  <a:pt x="130" y="11787"/>
                </a:cubicBezTo>
                <a:cubicBezTo>
                  <a:pt x="98" y="10881"/>
                  <a:pt x="65" y="10006"/>
                  <a:pt x="33" y="9164"/>
                </a:cubicBezTo>
                <a:cubicBezTo>
                  <a:pt x="0" y="7481"/>
                  <a:pt x="0" y="5894"/>
                  <a:pt x="33" y="4534"/>
                </a:cubicBezTo>
                <a:cubicBezTo>
                  <a:pt x="65" y="3174"/>
                  <a:pt x="130" y="2040"/>
                  <a:pt x="162" y="1231"/>
                </a:cubicBezTo>
                <a:cubicBezTo>
                  <a:pt x="195" y="453"/>
                  <a:pt x="260" y="0"/>
                  <a:pt x="26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5" name="Google Shape;1025;p37"/>
          <p:cNvSpPr/>
          <p:nvPr/>
        </p:nvSpPr>
        <p:spPr>
          <a:xfrm>
            <a:off x="-1050942" y="3247009"/>
            <a:ext cx="453905" cy="453905"/>
          </a:xfrm>
          <a:custGeom>
            <a:avLst/>
            <a:gdLst/>
            <a:ahLst/>
            <a:cxnLst/>
            <a:rect l="l" t="t" r="r" b="b"/>
            <a:pathLst>
              <a:path w="23349" h="23349" extrusionOk="0">
                <a:moveTo>
                  <a:pt x="23349" y="11691"/>
                </a:moveTo>
                <a:cubicBezTo>
                  <a:pt x="23349" y="18135"/>
                  <a:pt x="18135" y="23349"/>
                  <a:pt x="11659" y="23349"/>
                </a:cubicBezTo>
                <a:cubicBezTo>
                  <a:pt x="5214" y="23349"/>
                  <a:pt x="1" y="18135"/>
                  <a:pt x="1" y="11691"/>
                </a:cubicBezTo>
                <a:cubicBezTo>
                  <a:pt x="1" y="5247"/>
                  <a:pt x="5214" y="1"/>
                  <a:pt x="11659" y="1"/>
                </a:cubicBezTo>
                <a:cubicBezTo>
                  <a:pt x="18135" y="1"/>
                  <a:pt x="23349" y="5247"/>
                  <a:pt x="23349" y="11691"/>
                </a:cubicBezTo>
                <a:close/>
              </a:path>
            </a:pathLst>
          </a:custGeom>
          <a:solidFill>
            <a:srgbClr val="F7DA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6" name="Google Shape;1026;p37"/>
          <p:cNvSpPr/>
          <p:nvPr/>
        </p:nvSpPr>
        <p:spPr>
          <a:xfrm>
            <a:off x="-1042116" y="3256456"/>
            <a:ext cx="435650" cy="435650"/>
          </a:xfrm>
          <a:custGeom>
            <a:avLst/>
            <a:gdLst/>
            <a:ahLst/>
            <a:cxnLst/>
            <a:rect l="l" t="t" r="r" b="b"/>
            <a:pathLst>
              <a:path w="22410" h="22410" extrusionOk="0">
                <a:moveTo>
                  <a:pt x="22409" y="11205"/>
                </a:moveTo>
                <a:cubicBezTo>
                  <a:pt x="22409" y="17390"/>
                  <a:pt x="17422" y="22409"/>
                  <a:pt x="11205" y="22409"/>
                </a:cubicBezTo>
                <a:cubicBezTo>
                  <a:pt x="5019" y="22409"/>
                  <a:pt x="0" y="17390"/>
                  <a:pt x="0" y="11205"/>
                </a:cubicBezTo>
                <a:cubicBezTo>
                  <a:pt x="0" y="5020"/>
                  <a:pt x="5019" y="0"/>
                  <a:pt x="11205" y="0"/>
                </a:cubicBezTo>
                <a:cubicBezTo>
                  <a:pt x="17422" y="0"/>
                  <a:pt x="22409" y="5020"/>
                  <a:pt x="22409" y="11205"/>
                </a:cubicBezTo>
                <a:close/>
              </a:path>
            </a:pathLst>
          </a:custGeom>
          <a:solidFill>
            <a:srgbClr val="F7DB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7" name="Google Shape;1027;p37"/>
          <p:cNvSpPr/>
          <p:nvPr/>
        </p:nvSpPr>
        <p:spPr>
          <a:xfrm>
            <a:off x="-1032688" y="3265261"/>
            <a:ext cx="417396" cy="418018"/>
          </a:xfrm>
          <a:custGeom>
            <a:avLst/>
            <a:gdLst/>
            <a:ahLst/>
            <a:cxnLst/>
            <a:rect l="l" t="t" r="r" b="b"/>
            <a:pathLst>
              <a:path w="21471" h="21503" extrusionOk="0">
                <a:moveTo>
                  <a:pt x="21471" y="10752"/>
                </a:moveTo>
                <a:cubicBezTo>
                  <a:pt x="21471" y="16678"/>
                  <a:pt x="16678" y="21503"/>
                  <a:pt x="10720" y="21503"/>
                </a:cubicBezTo>
                <a:cubicBezTo>
                  <a:pt x="4793" y="21503"/>
                  <a:pt x="1" y="16678"/>
                  <a:pt x="1" y="10752"/>
                </a:cubicBezTo>
                <a:cubicBezTo>
                  <a:pt x="1" y="4826"/>
                  <a:pt x="4793" y="1"/>
                  <a:pt x="10720" y="1"/>
                </a:cubicBezTo>
                <a:cubicBezTo>
                  <a:pt x="16678" y="1"/>
                  <a:pt x="21471" y="4826"/>
                  <a:pt x="21471" y="10752"/>
                </a:cubicBezTo>
                <a:close/>
              </a:path>
            </a:pathLst>
          </a:custGeom>
          <a:solidFill>
            <a:srgbClr val="F8DC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8" name="Google Shape;1028;p37"/>
          <p:cNvSpPr/>
          <p:nvPr/>
        </p:nvSpPr>
        <p:spPr>
          <a:xfrm>
            <a:off x="-1023863" y="3274708"/>
            <a:ext cx="399764" cy="399142"/>
          </a:xfrm>
          <a:custGeom>
            <a:avLst/>
            <a:gdLst/>
            <a:ahLst/>
            <a:cxnLst/>
            <a:rect l="l" t="t" r="r" b="b"/>
            <a:pathLst>
              <a:path w="20564" h="20532" extrusionOk="0">
                <a:moveTo>
                  <a:pt x="20563" y="10266"/>
                </a:moveTo>
                <a:cubicBezTo>
                  <a:pt x="20563" y="15933"/>
                  <a:pt x="15965" y="20531"/>
                  <a:pt x="10266" y="20531"/>
                </a:cubicBezTo>
                <a:cubicBezTo>
                  <a:pt x="4599" y="20531"/>
                  <a:pt x="0" y="15933"/>
                  <a:pt x="0" y="10266"/>
                </a:cubicBezTo>
                <a:cubicBezTo>
                  <a:pt x="0" y="4599"/>
                  <a:pt x="4599" y="0"/>
                  <a:pt x="10266" y="0"/>
                </a:cubicBezTo>
                <a:cubicBezTo>
                  <a:pt x="15965" y="0"/>
                  <a:pt x="20563" y="4599"/>
                  <a:pt x="20563" y="10266"/>
                </a:cubicBezTo>
                <a:close/>
              </a:path>
            </a:pathLst>
          </a:custGeom>
          <a:solidFill>
            <a:srgbClr val="F8DD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9" name="Google Shape;1029;p37"/>
          <p:cNvSpPr/>
          <p:nvPr/>
        </p:nvSpPr>
        <p:spPr>
          <a:xfrm>
            <a:off x="-1014435" y="3283513"/>
            <a:ext cx="380888" cy="381510"/>
          </a:xfrm>
          <a:custGeom>
            <a:avLst/>
            <a:gdLst/>
            <a:ahLst/>
            <a:cxnLst/>
            <a:rect l="l" t="t" r="r" b="b"/>
            <a:pathLst>
              <a:path w="19593" h="19625" extrusionOk="0">
                <a:moveTo>
                  <a:pt x="19593" y="9813"/>
                </a:moveTo>
                <a:cubicBezTo>
                  <a:pt x="19593" y="15221"/>
                  <a:pt x="15221" y="19625"/>
                  <a:pt x="9781" y="19625"/>
                </a:cubicBezTo>
                <a:cubicBezTo>
                  <a:pt x="4373" y="19625"/>
                  <a:pt x="1" y="15221"/>
                  <a:pt x="1" y="9813"/>
                </a:cubicBezTo>
                <a:cubicBezTo>
                  <a:pt x="1" y="4405"/>
                  <a:pt x="4373" y="1"/>
                  <a:pt x="9781" y="1"/>
                </a:cubicBezTo>
                <a:cubicBezTo>
                  <a:pt x="15221" y="1"/>
                  <a:pt x="19593" y="4405"/>
                  <a:pt x="19593" y="9813"/>
                </a:cubicBezTo>
                <a:close/>
              </a:path>
            </a:pathLst>
          </a:custGeom>
          <a:solidFill>
            <a:srgbClr val="F8DE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0" name="Google Shape;1030;p37"/>
          <p:cNvSpPr/>
          <p:nvPr/>
        </p:nvSpPr>
        <p:spPr>
          <a:xfrm>
            <a:off x="-1005609" y="3292960"/>
            <a:ext cx="363256" cy="362634"/>
          </a:xfrm>
          <a:custGeom>
            <a:avLst/>
            <a:gdLst/>
            <a:ahLst/>
            <a:cxnLst/>
            <a:rect l="l" t="t" r="r" b="b"/>
            <a:pathLst>
              <a:path w="18686" h="18654" extrusionOk="0">
                <a:moveTo>
                  <a:pt x="18685" y="9327"/>
                </a:moveTo>
                <a:cubicBezTo>
                  <a:pt x="18685" y="14476"/>
                  <a:pt x="14508" y="18653"/>
                  <a:pt x="9327" y="18653"/>
                </a:cubicBezTo>
                <a:cubicBezTo>
                  <a:pt x="4178" y="18653"/>
                  <a:pt x="0" y="14476"/>
                  <a:pt x="0" y="9327"/>
                </a:cubicBezTo>
                <a:cubicBezTo>
                  <a:pt x="0" y="4178"/>
                  <a:pt x="4178" y="1"/>
                  <a:pt x="9327" y="1"/>
                </a:cubicBezTo>
                <a:cubicBezTo>
                  <a:pt x="14508" y="1"/>
                  <a:pt x="18685" y="4178"/>
                  <a:pt x="18685" y="9327"/>
                </a:cubicBezTo>
                <a:close/>
              </a:path>
            </a:pathLst>
          </a:custGeom>
          <a:solidFill>
            <a:srgbClr val="F9DF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1" name="Google Shape;1031;p37"/>
          <p:cNvSpPr/>
          <p:nvPr/>
        </p:nvSpPr>
        <p:spPr>
          <a:xfrm>
            <a:off x="-996804" y="3301768"/>
            <a:ext cx="345002" cy="345002"/>
          </a:xfrm>
          <a:custGeom>
            <a:avLst/>
            <a:gdLst/>
            <a:ahLst/>
            <a:cxnLst/>
            <a:rect l="l" t="t" r="r" b="b"/>
            <a:pathLst>
              <a:path w="17747" h="17747" extrusionOk="0">
                <a:moveTo>
                  <a:pt x="17746" y="8874"/>
                </a:moveTo>
                <a:cubicBezTo>
                  <a:pt x="17746" y="13764"/>
                  <a:pt x="13796" y="17747"/>
                  <a:pt x="8874" y="17747"/>
                </a:cubicBezTo>
                <a:cubicBezTo>
                  <a:pt x="3984" y="17747"/>
                  <a:pt x="1" y="13764"/>
                  <a:pt x="1" y="8874"/>
                </a:cubicBezTo>
                <a:cubicBezTo>
                  <a:pt x="1" y="3984"/>
                  <a:pt x="3984" y="1"/>
                  <a:pt x="8874" y="1"/>
                </a:cubicBezTo>
                <a:cubicBezTo>
                  <a:pt x="13796" y="1"/>
                  <a:pt x="17746" y="3984"/>
                  <a:pt x="17746" y="8874"/>
                </a:cubicBezTo>
                <a:close/>
              </a:path>
            </a:pathLst>
          </a:custGeom>
          <a:solidFill>
            <a:srgbClr val="F9E0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2" name="Google Shape;1032;p37"/>
          <p:cNvSpPr/>
          <p:nvPr/>
        </p:nvSpPr>
        <p:spPr>
          <a:xfrm>
            <a:off x="-987356" y="3310593"/>
            <a:ext cx="326748" cy="326728"/>
          </a:xfrm>
          <a:custGeom>
            <a:avLst/>
            <a:gdLst/>
            <a:ahLst/>
            <a:cxnLst/>
            <a:rect l="l" t="t" r="r" b="b"/>
            <a:pathLst>
              <a:path w="16808" h="16807" extrusionOk="0">
                <a:moveTo>
                  <a:pt x="16807" y="8420"/>
                </a:moveTo>
                <a:cubicBezTo>
                  <a:pt x="16807" y="13051"/>
                  <a:pt x="13051" y="16807"/>
                  <a:pt x="8388" y="16807"/>
                </a:cubicBezTo>
                <a:cubicBezTo>
                  <a:pt x="3757" y="16807"/>
                  <a:pt x="0" y="13051"/>
                  <a:pt x="0" y="8420"/>
                </a:cubicBezTo>
                <a:cubicBezTo>
                  <a:pt x="0" y="3789"/>
                  <a:pt x="3757" y="0"/>
                  <a:pt x="8388" y="0"/>
                </a:cubicBezTo>
                <a:cubicBezTo>
                  <a:pt x="13051" y="0"/>
                  <a:pt x="16807" y="3789"/>
                  <a:pt x="16807" y="8420"/>
                </a:cubicBezTo>
                <a:close/>
              </a:path>
            </a:pathLst>
          </a:custGeom>
          <a:solidFill>
            <a:srgbClr val="F9E1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3" name="Google Shape;1033;p37"/>
          <p:cNvSpPr/>
          <p:nvPr/>
        </p:nvSpPr>
        <p:spPr>
          <a:xfrm>
            <a:off x="-978550" y="3320041"/>
            <a:ext cx="309115" cy="308474"/>
          </a:xfrm>
          <a:custGeom>
            <a:avLst/>
            <a:gdLst/>
            <a:ahLst/>
            <a:cxnLst/>
            <a:rect l="l" t="t" r="r" b="b"/>
            <a:pathLst>
              <a:path w="15901" h="15868" extrusionOk="0">
                <a:moveTo>
                  <a:pt x="15901" y="7934"/>
                </a:moveTo>
                <a:cubicBezTo>
                  <a:pt x="15901" y="12306"/>
                  <a:pt x="12339" y="15868"/>
                  <a:pt x="7935" y="15868"/>
                </a:cubicBezTo>
                <a:cubicBezTo>
                  <a:pt x="3563" y="15868"/>
                  <a:pt x="1" y="12306"/>
                  <a:pt x="1" y="7934"/>
                </a:cubicBezTo>
                <a:cubicBezTo>
                  <a:pt x="1" y="3562"/>
                  <a:pt x="3563" y="0"/>
                  <a:pt x="7935" y="0"/>
                </a:cubicBezTo>
                <a:cubicBezTo>
                  <a:pt x="12339" y="0"/>
                  <a:pt x="15901" y="3562"/>
                  <a:pt x="15901" y="7934"/>
                </a:cubicBezTo>
                <a:close/>
              </a:path>
            </a:pathLst>
          </a:custGeom>
          <a:solidFill>
            <a:srgbClr val="FAE2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4" name="Google Shape;1034;p37"/>
          <p:cNvSpPr/>
          <p:nvPr/>
        </p:nvSpPr>
        <p:spPr>
          <a:xfrm>
            <a:off x="-969103" y="3328847"/>
            <a:ext cx="290220" cy="290861"/>
          </a:xfrm>
          <a:custGeom>
            <a:avLst/>
            <a:gdLst/>
            <a:ahLst/>
            <a:cxnLst/>
            <a:rect l="l" t="t" r="r" b="b"/>
            <a:pathLst>
              <a:path w="14929" h="14962" extrusionOk="0">
                <a:moveTo>
                  <a:pt x="14929" y="7481"/>
                </a:moveTo>
                <a:cubicBezTo>
                  <a:pt x="14929" y="11593"/>
                  <a:pt x="11594" y="14961"/>
                  <a:pt x="7449" y="14961"/>
                </a:cubicBezTo>
                <a:cubicBezTo>
                  <a:pt x="3336" y="14961"/>
                  <a:pt x="0" y="11593"/>
                  <a:pt x="0" y="7481"/>
                </a:cubicBezTo>
                <a:cubicBezTo>
                  <a:pt x="0" y="3368"/>
                  <a:pt x="3336" y="0"/>
                  <a:pt x="7449" y="0"/>
                </a:cubicBezTo>
                <a:cubicBezTo>
                  <a:pt x="11594" y="0"/>
                  <a:pt x="14929" y="3368"/>
                  <a:pt x="14929" y="7481"/>
                </a:cubicBezTo>
                <a:close/>
              </a:path>
            </a:pathLst>
          </a:custGeom>
          <a:solidFill>
            <a:srgbClr val="FAE3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5" name="Google Shape;1035;p37"/>
          <p:cNvSpPr/>
          <p:nvPr/>
        </p:nvSpPr>
        <p:spPr>
          <a:xfrm>
            <a:off x="-960296" y="3338293"/>
            <a:ext cx="272607" cy="271966"/>
          </a:xfrm>
          <a:custGeom>
            <a:avLst/>
            <a:gdLst/>
            <a:ahLst/>
            <a:cxnLst/>
            <a:rect l="l" t="t" r="r" b="b"/>
            <a:pathLst>
              <a:path w="14023" h="13990" extrusionOk="0">
                <a:moveTo>
                  <a:pt x="14023" y="6995"/>
                </a:moveTo>
                <a:cubicBezTo>
                  <a:pt x="14023" y="10848"/>
                  <a:pt x="10881" y="13990"/>
                  <a:pt x="6996" y="13990"/>
                </a:cubicBezTo>
                <a:cubicBezTo>
                  <a:pt x="3142" y="13990"/>
                  <a:pt x="1" y="10848"/>
                  <a:pt x="1" y="6995"/>
                </a:cubicBezTo>
                <a:cubicBezTo>
                  <a:pt x="1" y="3141"/>
                  <a:pt x="3142" y="0"/>
                  <a:pt x="6996" y="0"/>
                </a:cubicBezTo>
                <a:cubicBezTo>
                  <a:pt x="10881" y="0"/>
                  <a:pt x="14023" y="3141"/>
                  <a:pt x="14023" y="6995"/>
                </a:cubicBezTo>
                <a:close/>
              </a:path>
            </a:pathLst>
          </a:custGeom>
          <a:solidFill>
            <a:srgbClr val="FAE4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6" name="Google Shape;1036;p37"/>
          <p:cNvSpPr/>
          <p:nvPr/>
        </p:nvSpPr>
        <p:spPr>
          <a:xfrm>
            <a:off x="-950848" y="3347100"/>
            <a:ext cx="253711" cy="254353"/>
          </a:xfrm>
          <a:custGeom>
            <a:avLst/>
            <a:gdLst/>
            <a:ahLst/>
            <a:cxnLst/>
            <a:rect l="l" t="t" r="r" b="b"/>
            <a:pathLst>
              <a:path w="13051" h="13084" extrusionOk="0">
                <a:moveTo>
                  <a:pt x="13051" y="6542"/>
                </a:moveTo>
                <a:cubicBezTo>
                  <a:pt x="13051" y="10136"/>
                  <a:pt x="10136" y="13083"/>
                  <a:pt x="6510" y="13083"/>
                </a:cubicBezTo>
                <a:cubicBezTo>
                  <a:pt x="2915" y="13083"/>
                  <a:pt x="1" y="10136"/>
                  <a:pt x="1" y="6542"/>
                </a:cubicBezTo>
                <a:cubicBezTo>
                  <a:pt x="1" y="2947"/>
                  <a:pt x="2915" y="0"/>
                  <a:pt x="6510" y="0"/>
                </a:cubicBezTo>
                <a:cubicBezTo>
                  <a:pt x="10136" y="0"/>
                  <a:pt x="13051" y="2947"/>
                  <a:pt x="13051" y="6542"/>
                </a:cubicBezTo>
                <a:close/>
              </a:path>
            </a:pathLst>
          </a:custGeom>
          <a:solidFill>
            <a:srgbClr val="FBE5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7" name="Google Shape;1037;p37"/>
          <p:cNvSpPr/>
          <p:nvPr/>
        </p:nvSpPr>
        <p:spPr>
          <a:xfrm>
            <a:off x="-942042" y="3355906"/>
            <a:ext cx="236099" cy="236099"/>
          </a:xfrm>
          <a:custGeom>
            <a:avLst/>
            <a:gdLst/>
            <a:ahLst/>
            <a:cxnLst/>
            <a:rect l="l" t="t" r="r" b="b"/>
            <a:pathLst>
              <a:path w="12145" h="12145" extrusionOk="0">
                <a:moveTo>
                  <a:pt x="12145" y="6089"/>
                </a:moveTo>
                <a:cubicBezTo>
                  <a:pt x="12145" y="9457"/>
                  <a:pt x="9424" y="12144"/>
                  <a:pt x="6057" y="12144"/>
                </a:cubicBezTo>
                <a:cubicBezTo>
                  <a:pt x="2721" y="12144"/>
                  <a:pt x="1" y="9457"/>
                  <a:pt x="1" y="6089"/>
                </a:cubicBezTo>
                <a:cubicBezTo>
                  <a:pt x="1" y="2721"/>
                  <a:pt x="2721" y="1"/>
                  <a:pt x="6057" y="1"/>
                </a:cubicBezTo>
                <a:cubicBezTo>
                  <a:pt x="9424" y="1"/>
                  <a:pt x="12145" y="2721"/>
                  <a:pt x="12145" y="6089"/>
                </a:cubicBezTo>
                <a:close/>
              </a:path>
            </a:pathLst>
          </a:custGeom>
          <a:solidFill>
            <a:srgbClr val="FBE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8" name="Google Shape;1038;p37"/>
          <p:cNvSpPr/>
          <p:nvPr/>
        </p:nvSpPr>
        <p:spPr>
          <a:xfrm>
            <a:off x="-933217" y="3365351"/>
            <a:ext cx="217825" cy="217845"/>
          </a:xfrm>
          <a:custGeom>
            <a:avLst/>
            <a:gdLst/>
            <a:ahLst/>
            <a:cxnLst/>
            <a:rect l="l" t="t" r="r" b="b"/>
            <a:pathLst>
              <a:path w="11205" h="11206" extrusionOk="0">
                <a:moveTo>
                  <a:pt x="11205" y="5603"/>
                </a:moveTo>
                <a:cubicBezTo>
                  <a:pt x="11205" y="8712"/>
                  <a:pt x="8711" y="11205"/>
                  <a:pt x="5603" y="11205"/>
                </a:cubicBezTo>
                <a:cubicBezTo>
                  <a:pt x="2526" y="11205"/>
                  <a:pt x="0" y="8712"/>
                  <a:pt x="0" y="5603"/>
                </a:cubicBezTo>
                <a:cubicBezTo>
                  <a:pt x="0" y="2494"/>
                  <a:pt x="2526" y="1"/>
                  <a:pt x="5603" y="1"/>
                </a:cubicBezTo>
                <a:cubicBezTo>
                  <a:pt x="8711" y="1"/>
                  <a:pt x="11205" y="2494"/>
                  <a:pt x="11205" y="5603"/>
                </a:cubicBezTo>
                <a:close/>
              </a:path>
            </a:pathLst>
          </a:custGeom>
          <a:solidFill>
            <a:srgbClr val="FBE8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9" name="Google Shape;1039;p37"/>
          <p:cNvSpPr/>
          <p:nvPr/>
        </p:nvSpPr>
        <p:spPr>
          <a:xfrm>
            <a:off x="-923770" y="3374159"/>
            <a:ext cx="199571" cy="200213"/>
          </a:xfrm>
          <a:custGeom>
            <a:avLst/>
            <a:gdLst/>
            <a:ahLst/>
            <a:cxnLst/>
            <a:rect l="l" t="t" r="r" b="b"/>
            <a:pathLst>
              <a:path w="10266" h="10299" extrusionOk="0">
                <a:moveTo>
                  <a:pt x="10265" y="5150"/>
                </a:moveTo>
                <a:cubicBezTo>
                  <a:pt x="10265" y="8000"/>
                  <a:pt x="7966" y="10299"/>
                  <a:pt x="5117" y="10299"/>
                </a:cubicBezTo>
                <a:cubicBezTo>
                  <a:pt x="2299" y="10299"/>
                  <a:pt x="0" y="8000"/>
                  <a:pt x="0" y="5150"/>
                </a:cubicBezTo>
                <a:cubicBezTo>
                  <a:pt x="0" y="2300"/>
                  <a:pt x="2299" y="1"/>
                  <a:pt x="5117" y="1"/>
                </a:cubicBezTo>
                <a:cubicBezTo>
                  <a:pt x="7966" y="1"/>
                  <a:pt x="10265" y="2300"/>
                  <a:pt x="10265" y="5150"/>
                </a:cubicBezTo>
                <a:close/>
              </a:path>
            </a:pathLst>
          </a:custGeom>
          <a:solidFill>
            <a:srgbClr val="FCE9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0" name="Google Shape;1040;p37"/>
          <p:cNvSpPr/>
          <p:nvPr/>
        </p:nvSpPr>
        <p:spPr>
          <a:xfrm>
            <a:off x="-914965" y="3383605"/>
            <a:ext cx="181958" cy="181317"/>
          </a:xfrm>
          <a:custGeom>
            <a:avLst/>
            <a:gdLst/>
            <a:ahLst/>
            <a:cxnLst/>
            <a:rect l="l" t="t" r="r" b="b"/>
            <a:pathLst>
              <a:path w="9360" h="9327" extrusionOk="0">
                <a:moveTo>
                  <a:pt x="9359" y="4664"/>
                </a:moveTo>
                <a:cubicBezTo>
                  <a:pt x="9359" y="7254"/>
                  <a:pt x="7254" y="9327"/>
                  <a:pt x="4664" y="9327"/>
                </a:cubicBezTo>
                <a:cubicBezTo>
                  <a:pt x="2105" y="9327"/>
                  <a:pt x="0" y="7254"/>
                  <a:pt x="0" y="4664"/>
                </a:cubicBezTo>
                <a:cubicBezTo>
                  <a:pt x="0" y="2073"/>
                  <a:pt x="2105" y="1"/>
                  <a:pt x="4664" y="1"/>
                </a:cubicBezTo>
                <a:cubicBezTo>
                  <a:pt x="7254" y="1"/>
                  <a:pt x="9359" y="2073"/>
                  <a:pt x="9359" y="4664"/>
                </a:cubicBezTo>
                <a:close/>
              </a:path>
            </a:pathLst>
          </a:custGeom>
          <a:solidFill>
            <a:srgbClr val="FCEA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1" name="Google Shape;1041;p37"/>
          <p:cNvSpPr/>
          <p:nvPr/>
        </p:nvSpPr>
        <p:spPr>
          <a:xfrm>
            <a:off x="-905516" y="3392432"/>
            <a:ext cx="163063" cy="163685"/>
          </a:xfrm>
          <a:custGeom>
            <a:avLst/>
            <a:gdLst/>
            <a:ahLst/>
            <a:cxnLst/>
            <a:rect l="l" t="t" r="r" b="b"/>
            <a:pathLst>
              <a:path w="8388" h="8420" extrusionOk="0">
                <a:moveTo>
                  <a:pt x="8387" y="4210"/>
                </a:moveTo>
                <a:cubicBezTo>
                  <a:pt x="8387" y="6541"/>
                  <a:pt x="6509" y="8420"/>
                  <a:pt x="4178" y="8420"/>
                </a:cubicBezTo>
                <a:cubicBezTo>
                  <a:pt x="1878" y="8420"/>
                  <a:pt x="0" y="6541"/>
                  <a:pt x="0" y="4210"/>
                </a:cubicBezTo>
                <a:cubicBezTo>
                  <a:pt x="0" y="1878"/>
                  <a:pt x="1878" y="0"/>
                  <a:pt x="4178" y="0"/>
                </a:cubicBezTo>
                <a:cubicBezTo>
                  <a:pt x="6509" y="0"/>
                  <a:pt x="8387" y="1878"/>
                  <a:pt x="8387" y="4210"/>
                </a:cubicBezTo>
                <a:close/>
              </a:path>
            </a:pathLst>
          </a:custGeom>
          <a:solidFill>
            <a:srgbClr val="FCEB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2" name="Google Shape;1042;p37"/>
          <p:cNvSpPr/>
          <p:nvPr/>
        </p:nvSpPr>
        <p:spPr>
          <a:xfrm>
            <a:off x="-896711" y="3401860"/>
            <a:ext cx="145431" cy="144809"/>
          </a:xfrm>
          <a:custGeom>
            <a:avLst/>
            <a:gdLst/>
            <a:ahLst/>
            <a:cxnLst/>
            <a:rect l="l" t="t" r="r" b="b"/>
            <a:pathLst>
              <a:path w="7481" h="7449" extrusionOk="0">
                <a:moveTo>
                  <a:pt x="7481" y="3725"/>
                </a:moveTo>
                <a:cubicBezTo>
                  <a:pt x="7481" y="5797"/>
                  <a:pt x="5797" y="7449"/>
                  <a:pt x="3725" y="7449"/>
                </a:cubicBezTo>
                <a:cubicBezTo>
                  <a:pt x="1684" y="7449"/>
                  <a:pt x="0" y="5797"/>
                  <a:pt x="0" y="3725"/>
                </a:cubicBezTo>
                <a:cubicBezTo>
                  <a:pt x="0" y="1652"/>
                  <a:pt x="1684" y="1"/>
                  <a:pt x="3725" y="1"/>
                </a:cubicBezTo>
                <a:cubicBezTo>
                  <a:pt x="5797" y="1"/>
                  <a:pt x="7481" y="1652"/>
                  <a:pt x="7481" y="3725"/>
                </a:cubicBezTo>
                <a:close/>
              </a:path>
            </a:pathLst>
          </a:custGeom>
          <a:solidFill>
            <a:srgbClr val="FDEC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3" name="Google Shape;1043;p37"/>
          <p:cNvSpPr/>
          <p:nvPr/>
        </p:nvSpPr>
        <p:spPr>
          <a:xfrm>
            <a:off x="-887264" y="3410683"/>
            <a:ext cx="126554" cy="127176"/>
          </a:xfrm>
          <a:custGeom>
            <a:avLst/>
            <a:gdLst/>
            <a:ahLst/>
            <a:cxnLst/>
            <a:rect l="l" t="t" r="r" b="b"/>
            <a:pathLst>
              <a:path w="6510" h="6542" extrusionOk="0">
                <a:moveTo>
                  <a:pt x="6509" y="3271"/>
                </a:moveTo>
                <a:cubicBezTo>
                  <a:pt x="6509" y="5084"/>
                  <a:pt x="5052" y="6541"/>
                  <a:pt x="3239" y="6541"/>
                </a:cubicBezTo>
                <a:cubicBezTo>
                  <a:pt x="1457" y="6541"/>
                  <a:pt x="0" y="5084"/>
                  <a:pt x="0" y="3271"/>
                </a:cubicBezTo>
                <a:cubicBezTo>
                  <a:pt x="0" y="1457"/>
                  <a:pt x="1457" y="0"/>
                  <a:pt x="3239" y="0"/>
                </a:cubicBezTo>
                <a:cubicBezTo>
                  <a:pt x="5052" y="0"/>
                  <a:pt x="6509" y="1457"/>
                  <a:pt x="6509" y="3271"/>
                </a:cubicBezTo>
                <a:close/>
              </a:path>
            </a:pathLst>
          </a:custGeom>
          <a:solidFill>
            <a:srgbClr val="FDED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4" name="Google Shape;1044;p37"/>
          <p:cNvSpPr/>
          <p:nvPr/>
        </p:nvSpPr>
        <p:spPr>
          <a:xfrm>
            <a:off x="-878458" y="3419490"/>
            <a:ext cx="108922" cy="108922"/>
          </a:xfrm>
          <a:custGeom>
            <a:avLst/>
            <a:gdLst/>
            <a:ahLst/>
            <a:cxnLst/>
            <a:rect l="l" t="t" r="r" b="b"/>
            <a:pathLst>
              <a:path w="5603" h="5603" extrusionOk="0">
                <a:moveTo>
                  <a:pt x="5603" y="2818"/>
                </a:moveTo>
                <a:cubicBezTo>
                  <a:pt x="5603" y="4372"/>
                  <a:pt x="4340" y="5603"/>
                  <a:pt x="2786" y="5603"/>
                </a:cubicBezTo>
                <a:cubicBezTo>
                  <a:pt x="1264" y="5603"/>
                  <a:pt x="1" y="4372"/>
                  <a:pt x="1" y="2818"/>
                </a:cubicBezTo>
                <a:cubicBezTo>
                  <a:pt x="1" y="1263"/>
                  <a:pt x="1264" y="1"/>
                  <a:pt x="2786" y="1"/>
                </a:cubicBezTo>
                <a:cubicBezTo>
                  <a:pt x="4340" y="1"/>
                  <a:pt x="5603" y="1263"/>
                  <a:pt x="5603" y="2818"/>
                </a:cubicBezTo>
                <a:close/>
              </a:path>
            </a:pathLst>
          </a:custGeom>
          <a:solidFill>
            <a:srgbClr val="FDE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5" name="Google Shape;1045;p37"/>
          <p:cNvSpPr/>
          <p:nvPr/>
        </p:nvSpPr>
        <p:spPr>
          <a:xfrm>
            <a:off x="-869652" y="3428938"/>
            <a:ext cx="91310" cy="90668"/>
          </a:xfrm>
          <a:custGeom>
            <a:avLst/>
            <a:gdLst/>
            <a:ahLst/>
            <a:cxnLst/>
            <a:rect l="l" t="t" r="r" b="b"/>
            <a:pathLst>
              <a:path w="4697" h="4664" extrusionOk="0">
                <a:moveTo>
                  <a:pt x="4696" y="2332"/>
                </a:moveTo>
                <a:cubicBezTo>
                  <a:pt x="4696" y="3627"/>
                  <a:pt x="3628" y="4663"/>
                  <a:pt x="2333" y="4663"/>
                </a:cubicBezTo>
                <a:cubicBezTo>
                  <a:pt x="1070" y="4663"/>
                  <a:pt x="1" y="3627"/>
                  <a:pt x="1" y="2332"/>
                </a:cubicBezTo>
                <a:cubicBezTo>
                  <a:pt x="1" y="1037"/>
                  <a:pt x="1070" y="0"/>
                  <a:pt x="2333" y="0"/>
                </a:cubicBezTo>
                <a:cubicBezTo>
                  <a:pt x="3628" y="0"/>
                  <a:pt x="4696" y="1037"/>
                  <a:pt x="4696" y="2332"/>
                </a:cubicBezTo>
                <a:close/>
              </a:path>
            </a:pathLst>
          </a:custGeom>
          <a:solidFill>
            <a:srgbClr val="FEEF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6" name="Google Shape;1046;p37"/>
          <p:cNvSpPr/>
          <p:nvPr/>
        </p:nvSpPr>
        <p:spPr>
          <a:xfrm>
            <a:off x="-860205" y="3437742"/>
            <a:ext cx="72414" cy="73056"/>
          </a:xfrm>
          <a:custGeom>
            <a:avLst/>
            <a:gdLst/>
            <a:ahLst/>
            <a:cxnLst/>
            <a:rect l="l" t="t" r="r" b="b"/>
            <a:pathLst>
              <a:path w="3725" h="3758" extrusionOk="0">
                <a:moveTo>
                  <a:pt x="3725" y="1879"/>
                </a:moveTo>
                <a:cubicBezTo>
                  <a:pt x="3725" y="2915"/>
                  <a:pt x="2883" y="3757"/>
                  <a:pt x="1847" y="3757"/>
                </a:cubicBezTo>
                <a:cubicBezTo>
                  <a:pt x="843" y="3757"/>
                  <a:pt x="1" y="2915"/>
                  <a:pt x="1" y="1879"/>
                </a:cubicBezTo>
                <a:cubicBezTo>
                  <a:pt x="1" y="843"/>
                  <a:pt x="843" y="1"/>
                  <a:pt x="1847" y="1"/>
                </a:cubicBezTo>
                <a:cubicBezTo>
                  <a:pt x="2883" y="1"/>
                  <a:pt x="3725" y="843"/>
                  <a:pt x="3725" y="1879"/>
                </a:cubicBezTo>
                <a:close/>
              </a:path>
            </a:pathLst>
          </a:custGeom>
          <a:solidFill>
            <a:srgbClr val="FEF0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7" name="Google Shape;1047;p37"/>
          <p:cNvSpPr/>
          <p:nvPr/>
        </p:nvSpPr>
        <p:spPr>
          <a:xfrm>
            <a:off x="-851379" y="3447190"/>
            <a:ext cx="54782" cy="54160"/>
          </a:xfrm>
          <a:custGeom>
            <a:avLst/>
            <a:gdLst/>
            <a:ahLst/>
            <a:cxnLst/>
            <a:rect l="l" t="t" r="r" b="b"/>
            <a:pathLst>
              <a:path w="2818" h="2786" extrusionOk="0">
                <a:moveTo>
                  <a:pt x="2817" y="1393"/>
                </a:moveTo>
                <a:cubicBezTo>
                  <a:pt x="2817" y="2170"/>
                  <a:pt x="2170" y="2785"/>
                  <a:pt x="1393" y="2785"/>
                </a:cubicBezTo>
                <a:cubicBezTo>
                  <a:pt x="648" y="2785"/>
                  <a:pt x="0" y="2170"/>
                  <a:pt x="0" y="1393"/>
                </a:cubicBezTo>
                <a:cubicBezTo>
                  <a:pt x="0" y="616"/>
                  <a:pt x="648" y="0"/>
                  <a:pt x="1393" y="0"/>
                </a:cubicBezTo>
                <a:cubicBezTo>
                  <a:pt x="2170" y="0"/>
                  <a:pt x="2817" y="616"/>
                  <a:pt x="2817" y="1393"/>
                </a:cubicBezTo>
                <a:close/>
              </a:path>
            </a:pathLst>
          </a:custGeom>
          <a:solidFill>
            <a:srgbClr val="FEF19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8" name="Google Shape;1048;p37"/>
          <p:cNvSpPr/>
          <p:nvPr/>
        </p:nvSpPr>
        <p:spPr>
          <a:xfrm>
            <a:off x="-841951" y="3455995"/>
            <a:ext cx="35906" cy="36528"/>
          </a:xfrm>
          <a:custGeom>
            <a:avLst/>
            <a:gdLst/>
            <a:ahLst/>
            <a:cxnLst/>
            <a:rect l="l" t="t" r="r" b="b"/>
            <a:pathLst>
              <a:path w="1847" h="1879" extrusionOk="0">
                <a:moveTo>
                  <a:pt x="1847" y="940"/>
                </a:moveTo>
                <a:cubicBezTo>
                  <a:pt x="1847" y="1458"/>
                  <a:pt x="1426" y="1879"/>
                  <a:pt x="908" y="1879"/>
                </a:cubicBezTo>
                <a:cubicBezTo>
                  <a:pt x="422" y="1879"/>
                  <a:pt x="1" y="1458"/>
                  <a:pt x="1" y="940"/>
                </a:cubicBezTo>
                <a:cubicBezTo>
                  <a:pt x="1" y="422"/>
                  <a:pt x="422" y="1"/>
                  <a:pt x="908" y="1"/>
                </a:cubicBezTo>
                <a:cubicBezTo>
                  <a:pt x="1426" y="1"/>
                  <a:pt x="1847" y="422"/>
                  <a:pt x="1847" y="940"/>
                </a:cubicBezTo>
                <a:close/>
              </a:path>
            </a:pathLst>
          </a:custGeom>
          <a:solidFill>
            <a:srgbClr val="FFF29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9" name="Google Shape;1049;p37"/>
          <p:cNvSpPr/>
          <p:nvPr/>
        </p:nvSpPr>
        <p:spPr>
          <a:xfrm>
            <a:off x="-833126" y="3465442"/>
            <a:ext cx="18274" cy="17652"/>
          </a:xfrm>
          <a:custGeom>
            <a:avLst/>
            <a:gdLst/>
            <a:ahLst/>
            <a:cxnLst/>
            <a:rect l="l" t="t" r="r" b="b"/>
            <a:pathLst>
              <a:path w="940" h="908" extrusionOk="0">
                <a:moveTo>
                  <a:pt x="939" y="454"/>
                </a:moveTo>
                <a:cubicBezTo>
                  <a:pt x="939" y="713"/>
                  <a:pt x="713" y="907"/>
                  <a:pt x="454" y="907"/>
                </a:cubicBezTo>
                <a:cubicBezTo>
                  <a:pt x="227" y="907"/>
                  <a:pt x="0" y="713"/>
                  <a:pt x="0" y="454"/>
                </a:cubicBezTo>
                <a:cubicBezTo>
                  <a:pt x="0" y="195"/>
                  <a:pt x="227" y="0"/>
                  <a:pt x="454" y="0"/>
                </a:cubicBezTo>
                <a:cubicBezTo>
                  <a:pt x="713" y="0"/>
                  <a:pt x="939" y="195"/>
                  <a:pt x="939" y="454"/>
                </a:cubicBezTo>
                <a:close/>
              </a:path>
            </a:pathLst>
          </a:custGeom>
          <a:solidFill>
            <a:srgbClr val="FFF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0" name="Google Shape;1050;p37"/>
          <p:cNvSpPr/>
          <p:nvPr/>
        </p:nvSpPr>
        <p:spPr>
          <a:xfrm>
            <a:off x="1035211" y="3247009"/>
            <a:ext cx="453905" cy="453905"/>
          </a:xfrm>
          <a:custGeom>
            <a:avLst/>
            <a:gdLst/>
            <a:ahLst/>
            <a:cxnLst/>
            <a:rect l="l" t="t" r="r" b="b"/>
            <a:pathLst>
              <a:path w="23349" h="23349" extrusionOk="0">
                <a:moveTo>
                  <a:pt x="23349" y="11691"/>
                </a:moveTo>
                <a:cubicBezTo>
                  <a:pt x="23349" y="18135"/>
                  <a:pt x="18135" y="23349"/>
                  <a:pt x="11691" y="23349"/>
                </a:cubicBezTo>
                <a:cubicBezTo>
                  <a:pt x="5247" y="23349"/>
                  <a:pt x="1" y="18135"/>
                  <a:pt x="1" y="11691"/>
                </a:cubicBezTo>
                <a:cubicBezTo>
                  <a:pt x="1" y="5247"/>
                  <a:pt x="5247" y="1"/>
                  <a:pt x="11691" y="1"/>
                </a:cubicBezTo>
                <a:cubicBezTo>
                  <a:pt x="18135" y="1"/>
                  <a:pt x="23349" y="5247"/>
                  <a:pt x="23349" y="11691"/>
                </a:cubicBezTo>
                <a:close/>
              </a:path>
            </a:pathLst>
          </a:custGeom>
          <a:solidFill>
            <a:srgbClr val="F7DA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1" name="Google Shape;1051;p37"/>
          <p:cNvSpPr/>
          <p:nvPr/>
        </p:nvSpPr>
        <p:spPr>
          <a:xfrm>
            <a:off x="1044658" y="3256456"/>
            <a:ext cx="435650" cy="435650"/>
          </a:xfrm>
          <a:custGeom>
            <a:avLst/>
            <a:gdLst/>
            <a:ahLst/>
            <a:cxnLst/>
            <a:rect l="l" t="t" r="r" b="b"/>
            <a:pathLst>
              <a:path w="22410" h="22410" extrusionOk="0">
                <a:moveTo>
                  <a:pt x="22409" y="11205"/>
                </a:moveTo>
                <a:cubicBezTo>
                  <a:pt x="22409" y="17390"/>
                  <a:pt x="17390" y="22409"/>
                  <a:pt x="11205" y="22409"/>
                </a:cubicBezTo>
                <a:cubicBezTo>
                  <a:pt x="5020" y="22409"/>
                  <a:pt x="0" y="17390"/>
                  <a:pt x="0" y="11205"/>
                </a:cubicBezTo>
                <a:cubicBezTo>
                  <a:pt x="0" y="5020"/>
                  <a:pt x="5020" y="0"/>
                  <a:pt x="11205" y="0"/>
                </a:cubicBezTo>
                <a:cubicBezTo>
                  <a:pt x="17390" y="0"/>
                  <a:pt x="22409" y="5020"/>
                  <a:pt x="22409" y="11205"/>
                </a:cubicBezTo>
                <a:close/>
              </a:path>
            </a:pathLst>
          </a:custGeom>
          <a:solidFill>
            <a:srgbClr val="F7DB8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2" name="Google Shape;1052;p37"/>
          <p:cNvSpPr/>
          <p:nvPr/>
        </p:nvSpPr>
        <p:spPr>
          <a:xfrm>
            <a:off x="1053463" y="3265261"/>
            <a:ext cx="417396" cy="418018"/>
          </a:xfrm>
          <a:custGeom>
            <a:avLst/>
            <a:gdLst/>
            <a:ahLst/>
            <a:cxnLst/>
            <a:rect l="l" t="t" r="r" b="b"/>
            <a:pathLst>
              <a:path w="21471" h="21503" extrusionOk="0">
                <a:moveTo>
                  <a:pt x="21471" y="10752"/>
                </a:moveTo>
                <a:cubicBezTo>
                  <a:pt x="21471" y="16678"/>
                  <a:pt x="16678" y="21503"/>
                  <a:pt x="10752" y="21503"/>
                </a:cubicBezTo>
                <a:cubicBezTo>
                  <a:pt x="4826" y="21503"/>
                  <a:pt x="1" y="16678"/>
                  <a:pt x="1" y="10752"/>
                </a:cubicBezTo>
                <a:cubicBezTo>
                  <a:pt x="1" y="4826"/>
                  <a:pt x="4826" y="1"/>
                  <a:pt x="10752" y="1"/>
                </a:cubicBezTo>
                <a:cubicBezTo>
                  <a:pt x="16678" y="1"/>
                  <a:pt x="21471" y="4826"/>
                  <a:pt x="21471" y="10752"/>
                </a:cubicBezTo>
                <a:close/>
              </a:path>
            </a:pathLst>
          </a:custGeom>
          <a:solidFill>
            <a:srgbClr val="F8DC8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3" name="Google Shape;1053;p37"/>
          <p:cNvSpPr/>
          <p:nvPr/>
        </p:nvSpPr>
        <p:spPr>
          <a:xfrm>
            <a:off x="1062911" y="3274708"/>
            <a:ext cx="399142" cy="399142"/>
          </a:xfrm>
          <a:custGeom>
            <a:avLst/>
            <a:gdLst/>
            <a:ahLst/>
            <a:cxnLst/>
            <a:rect l="l" t="t" r="r" b="b"/>
            <a:pathLst>
              <a:path w="20532" h="20532" extrusionOk="0">
                <a:moveTo>
                  <a:pt x="20531" y="10266"/>
                </a:moveTo>
                <a:cubicBezTo>
                  <a:pt x="20531" y="15933"/>
                  <a:pt x="15933" y="20531"/>
                  <a:pt x="10266" y="20531"/>
                </a:cubicBezTo>
                <a:cubicBezTo>
                  <a:pt x="4599" y="20531"/>
                  <a:pt x="1" y="15933"/>
                  <a:pt x="1" y="10266"/>
                </a:cubicBezTo>
                <a:cubicBezTo>
                  <a:pt x="1" y="4599"/>
                  <a:pt x="4599" y="0"/>
                  <a:pt x="10266" y="0"/>
                </a:cubicBezTo>
                <a:cubicBezTo>
                  <a:pt x="15933" y="0"/>
                  <a:pt x="20531" y="4599"/>
                  <a:pt x="20531" y="10266"/>
                </a:cubicBezTo>
                <a:close/>
              </a:path>
            </a:pathLst>
          </a:custGeom>
          <a:solidFill>
            <a:srgbClr val="F8DD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4" name="Google Shape;1054;p37"/>
          <p:cNvSpPr/>
          <p:nvPr/>
        </p:nvSpPr>
        <p:spPr>
          <a:xfrm>
            <a:off x="1071716" y="3283513"/>
            <a:ext cx="381510" cy="381510"/>
          </a:xfrm>
          <a:custGeom>
            <a:avLst/>
            <a:gdLst/>
            <a:ahLst/>
            <a:cxnLst/>
            <a:rect l="l" t="t" r="r" b="b"/>
            <a:pathLst>
              <a:path w="19625" h="19625" extrusionOk="0">
                <a:moveTo>
                  <a:pt x="19625" y="9813"/>
                </a:moveTo>
                <a:cubicBezTo>
                  <a:pt x="19625" y="15221"/>
                  <a:pt x="15221" y="19625"/>
                  <a:pt x="9813" y="19625"/>
                </a:cubicBezTo>
                <a:cubicBezTo>
                  <a:pt x="4405" y="19625"/>
                  <a:pt x="1" y="15221"/>
                  <a:pt x="1" y="9813"/>
                </a:cubicBezTo>
                <a:cubicBezTo>
                  <a:pt x="1" y="4405"/>
                  <a:pt x="4405" y="1"/>
                  <a:pt x="9813" y="1"/>
                </a:cubicBezTo>
                <a:cubicBezTo>
                  <a:pt x="15221" y="1"/>
                  <a:pt x="19625" y="4405"/>
                  <a:pt x="19625" y="9813"/>
                </a:cubicBezTo>
                <a:close/>
              </a:path>
            </a:pathLst>
          </a:custGeom>
          <a:solidFill>
            <a:srgbClr val="F8DE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5" name="Google Shape;1055;p37"/>
          <p:cNvSpPr/>
          <p:nvPr/>
        </p:nvSpPr>
        <p:spPr>
          <a:xfrm>
            <a:off x="1080542" y="3292960"/>
            <a:ext cx="363256" cy="362634"/>
          </a:xfrm>
          <a:custGeom>
            <a:avLst/>
            <a:gdLst/>
            <a:ahLst/>
            <a:cxnLst/>
            <a:rect l="l" t="t" r="r" b="b"/>
            <a:pathLst>
              <a:path w="18686" h="18654" extrusionOk="0">
                <a:moveTo>
                  <a:pt x="18685" y="9327"/>
                </a:moveTo>
                <a:cubicBezTo>
                  <a:pt x="18685" y="14476"/>
                  <a:pt x="14508" y="18653"/>
                  <a:pt x="9359" y="18653"/>
                </a:cubicBezTo>
                <a:cubicBezTo>
                  <a:pt x="4210" y="18653"/>
                  <a:pt x="0" y="14476"/>
                  <a:pt x="0" y="9327"/>
                </a:cubicBezTo>
                <a:cubicBezTo>
                  <a:pt x="0" y="4178"/>
                  <a:pt x="4210" y="1"/>
                  <a:pt x="9359" y="1"/>
                </a:cubicBezTo>
                <a:cubicBezTo>
                  <a:pt x="14508" y="1"/>
                  <a:pt x="18685" y="4178"/>
                  <a:pt x="18685" y="9327"/>
                </a:cubicBezTo>
                <a:close/>
              </a:path>
            </a:pathLst>
          </a:custGeom>
          <a:solidFill>
            <a:srgbClr val="F9DF8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6" name="Google Shape;1056;p37"/>
          <p:cNvSpPr/>
          <p:nvPr/>
        </p:nvSpPr>
        <p:spPr>
          <a:xfrm>
            <a:off x="1089989" y="3301768"/>
            <a:ext cx="344982" cy="345002"/>
          </a:xfrm>
          <a:custGeom>
            <a:avLst/>
            <a:gdLst/>
            <a:ahLst/>
            <a:cxnLst/>
            <a:rect l="l" t="t" r="r" b="b"/>
            <a:pathLst>
              <a:path w="17746" h="17747" extrusionOk="0">
                <a:moveTo>
                  <a:pt x="17746" y="8874"/>
                </a:moveTo>
                <a:cubicBezTo>
                  <a:pt x="17746" y="13764"/>
                  <a:pt x="13763" y="17747"/>
                  <a:pt x="8873" y="17747"/>
                </a:cubicBezTo>
                <a:cubicBezTo>
                  <a:pt x="3983" y="17747"/>
                  <a:pt x="0" y="13764"/>
                  <a:pt x="0" y="8874"/>
                </a:cubicBezTo>
                <a:cubicBezTo>
                  <a:pt x="0" y="3984"/>
                  <a:pt x="3983" y="1"/>
                  <a:pt x="8873" y="1"/>
                </a:cubicBezTo>
                <a:cubicBezTo>
                  <a:pt x="13763" y="1"/>
                  <a:pt x="17746" y="3984"/>
                  <a:pt x="17746" y="8874"/>
                </a:cubicBezTo>
                <a:close/>
              </a:path>
            </a:pathLst>
          </a:custGeom>
          <a:solidFill>
            <a:srgbClr val="F9E0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7" name="Google Shape;1057;p37"/>
          <p:cNvSpPr/>
          <p:nvPr/>
        </p:nvSpPr>
        <p:spPr>
          <a:xfrm>
            <a:off x="1098795" y="3310593"/>
            <a:ext cx="326748" cy="326728"/>
          </a:xfrm>
          <a:custGeom>
            <a:avLst/>
            <a:gdLst/>
            <a:ahLst/>
            <a:cxnLst/>
            <a:rect l="l" t="t" r="r" b="b"/>
            <a:pathLst>
              <a:path w="16808" h="16807" extrusionOk="0">
                <a:moveTo>
                  <a:pt x="16807" y="8420"/>
                </a:moveTo>
                <a:cubicBezTo>
                  <a:pt x="16807" y="13051"/>
                  <a:pt x="13051" y="16807"/>
                  <a:pt x="8420" y="16807"/>
                </a:cubicBezTo>
                <a:cubicBezTo>
                  <a:pt x="3789" y="16807"/>
                  <a:pt x="0" y="13051"/>
                  <a:pt x="0" y="8420"/>
                </a:cubicBezTo>
                <a:cubicBezTo>
                  <a:pt x="0" y="3789"/>
                  <a:pt x="3789" y="0"/>
                  <a:pt x="8420" y="0"/>
                </a:cubicBezTo>
                <a:cubicBezTo>
                  <a:pt x="13051" y="0"/>
                  <a:pt x="16807" y="3789"/>
                  <a:pt x="16807" y="8420"/>
                </a:cubicBezTo>
                <a:close/>
              </a:path>
            </a:pathLst>
          </a:custGeom>
          <a:solidFill>
            <a:srgbClr val="F9E18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8" name="Google Shape;1058;p37"/>
          <p:cNvSpPr/>
          <p:nvPr/>
        </p:nvSpPr>
        <p:spPr>
          <a:xfrm>
            <a:off x="1108243" y="3320041"/>
            <a:ext cx="308474" cy="308474"/>
          </a:xfrm>
          <a:custGeom>
            <a:avLst/>
            <a:gdLst/>
            <a:ahLst/>
            <a:cxnLst/>
            <a:rect l="l" t="t" r="r" b="b"/>
            <a:pathLst>
              <a:path w="15868" h="15868" extrusionOk="0">
                <a:moveTo>
                  <a:pt x="15868" y="7934"/>
                </a:moveTo>
                <a:cubicBezTo>
                  <a:pt x="15868" y="12306"/>
                  <a:pt x="12306" y="15868"/>
                  <a:pt x="7934" y="15868"/>
                </a:cubicBezTo>
                <a:cubicBezTo>
                  <a:pt x="3530" y="15868"/>
                  <a:pt x="0" y="12306"/>
                  <a:pt x="0" y="7934"/>
                </a:cubicBezTo>
                <a:cubicBezTo>
                  <a:pt x="0" y="3562"/>
                  <a:pt x="3530" y="0"/>
                  <a:pt x="7934" y="0"/>
                </a:cubicBezTo>
                <a:cubicBezTo>
                  <a:pt x="12306" y="0"/>
                  <a:pt x="15868" y="3562"/>
                  <a:pt x="15868" y="7934"/>
                </a:cubicBezTo>
                <a:close/>
              </a:path>
            </a:pathLst>
          </a:custGeom>
          <a:solidFill>
            <a:srgbClr val="FAE28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9" name="Google Shape;1059;p37"/>
          <p:cNvSpPr/>
          <p:nvPr/>
        </p:nvSpPr>
        <p:spPr>
          <a:xfrm>
            <a:off x="1117050" y="3328847"/>
            <a:ext cx="290861" cy="290861"/>
          </a:xfrm>
          <a:custGeom>
            <a:avLst/>
            <a:gdLst/>
            <a:ahLst/>
            <a:cxnLst/>
            <a:rect l="l" t="t" r="r" b="b"/>
            <a:pathLst>
              <a:path w="14962" h="14962" extrusionOk="0">
                <a:moveTo>
                  <a:pt x="14961" y="7481"/>
                </a:moveTo>
                <a:cubicBezTo>
                  <a:pt x="14961" y="11593"/>
                  <a:pt x="11594" y="14961"/>
                  <a:pt x="7481" y="14961"/>
                </a:cubicBezTo>
                <a:cubicBezTo>
                  <a:pt x="3336" y="14961"/>
                  <a:pt x="1" y="11593"/>
                  <a:pt x="1" y="7481"/>
                </a:cubicBezTo>
                <a:cubicBezTo>
                  <a:pt x="1" y="3368"/>
                  <a:pt x="3336" y="0"/>
                  <a:pt x="7481" y="0"/>
                </a:cubicBezTo>
                <a:cubicBezTo>
                  <a:pt x="11594" y="0"/>
                  <a:pt x="14961" y="3368"/>
                  <a:pt x="14961" y="7481"/>
                </a:cubicBezTo>
                <a:close/>
              </a:path>
            </a:pathLst>
          </a:custGeom>
          <a:solidFill>
            <a:srgbClr val="FAE3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0" name="Google Shape;1060;p37"/>
          <p:cNvSpPr/>
          <p:nvPr/>
        </p:nvSpPr>
        <p:spPr>
          <a:xfrm>
            <a:off x="1126495" y="3338293"/>
            <a:ext cx="271966" cy="271966"/>
          </a:xfrm>
          <a:custGeom>
            <a:avLst/>
            <a:gdLst/>
            <a:ahLst/>
            <a:cxnLst/>
            <a:rect l="l" t="t" r="r" b="b"/>
            <a:pathLst>
              <a:path w="13990" h="13990" extrusionOk="0">
                <a:moveTo>
                  <a:pt x="13990" y="6995"/>
                </a:moveTo>
                <a:cubicBezTo>
                  <a:pt x="13990" y="10848"/>
                  <a:pt x="10849" y="13990"/>
                  <a:pt x="6995" y="13990"/>
                </a:cubicBezTo>
                <a:cubicBezTo>
                  <a:pt x="3109" y="13990"/>
                  <a:pt x="0" y="10848"/>
                  <a:pt x="0" y="6995"/>
                </a:cubicBezTo>
                <a:cubicBezTo>
                  <a:pt x="0" y="3141"/>
                  <a:pt x="3109" y="0"/>
                  <a:pt x="6995" y="0"/>
                </a:cubicBezTo>
                <a:cubicBezTo>
                  <a:pt x="10849" y="0"/>
                  <a:pt x="13990" y="3141"/>
                  <a:pt x="13990" y="6995"/>
                </a:cubicBezTo>
                <a:close/>
              </a:path>
            </a:pathLst>
          </a:custGeom>
          <a:solidFill>
            <a:srgbClr val="FAE4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1" name="Google Shape;1061;p37"/>
          <p:cNvSpPr/>
          <p:nvPr/>
        </p:nvSpPr>
        <p:spPr>
          <a:xfrm>
            <a:off x="1135303" y="3347100"/>
            <a:ext cx="254353" cy="254353"/>
          </a:xfrm>
          <a:custGeom>
            <a:avLst/>
            <a:gdLst/>
            <a:ahLst/>
            <a:cxnLst/>
            <a:rect l="l" t="t" r="r" b="b"/>
            <a:pathLst>
              <a:path w="13084" h="13084" extrusionOk="0">
                <a:moveTo>
                  <a:pt x="13083" y="6542"/>
                </a:moveTo>
                <a:cubicBezTo>
                  <a:pt x="13083" y="10136"/>
                  <a:pt x="10136" y="13083"/>
                  <a:pt x="6542" y="13083"/>
                </a:cubicBezTo>
                <a:cubicBezTo>
                  <a:pt x="2915" y="13083"/>
                  <a:pt x="1" y="10136"/>
                  <a:pt x="1" y="6542"/>
                </a:cubicBezTo>
                <a:cubicBezTo>
                  <a:pt x="1" y="2947"/>
                  <a:pt x="2915" y="0"/>
                  <a:pt x="6542" y="0"/>
                </a:cubicBezTo>
                <a:cubicBezTo>
                  <a:pt x="10136" y="0"/>
                  <a:pt x="13083" y="2947"/>
                  <a:pt x="13083" y="6542"/>
                </a:cubicBezTo>
                <a:close/>
              </a:path>
            </a:pathLst>
          </a:custGeom>
          <a:solidFill>
            <a:srgbClr val="FBE58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2" name="Google Shape;1062;p37"/>
          <p:cNvSpPr/>
          <p:nvPr/>
        </p:nvSpPr>
        <p:spPr>
          <a:xfrm>
            <a:off x="1144107" y="3355906"/>
            <a:ext cx="236099" cy="236099"/>
          </a:xfrm>
          <a:custGeom>
            <a:avLst/>
            <a:gdLst/>
            <a:ahLst/>
            <a:cxnLst/>
            <a:rect l="l" t="t" r="r" b="b"/>
            <a:pathLst>
              <a:path w="12145" h="12145" extrusionOk="0">
                <a:moveTo>
                  <a:pt x="12145" y="6089"/>
                </a:moveTo>
                <a:cubicBezTo>
                  <a:pt x="12145" y="9457"/>
                  <a:pt x="9424" y="12144"/>
                  <a:pt x="6089" y="12144"/>
                </a:cubicBezTo>
                <a:cubicBezTo>
                  <a:pt x="2721" y="12144"/>
                  <a:pt x="1" y="9457"/>
                  <a:pt x="1" y="6089"/>
                </a:cubicBezTo>
                <a:cubicBezTo>
                  <a:pt x="1" y="2721"/>
                  <a:pt x="2721" y="1"/>
                  <a:pt x="6089" y="1"/>
                </a:cubicBezTo>
                <a:cubicBezTo>
                  <a:pt x="9424" y="1"/>
                  <a:pt x="12145" y="2721"/>
                  <a:pt x="12145" y="6089"/>
                </a:cubicBezTo>
                <a:close/>
              </a:path>
            </a:pathLst>
          </a:custGeom>
          <a:solidFill>
            <a:srgbClr val="FBE78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3" name="Google Shape;1063;p37"/>
          <p:cNvSpPr/>
          <p:nvPr/>
        </p:nvSpPr>
        <p:spPr>
          <a:xfrm>
            <a:off x="1153557" y="3365351"/>
            <a:ext cx="217845" cy="217845"/>
          </a:xfrm>
          <a:custGeom>
            <a:avLst/>
            <a:gdLst/>
            <a:ahLst/>
            <a:cxnLst/>
            <a:rect l="l" t="t" r="r" b="b"/>
            <a:pathLst>
              <a:path w="11206" h="11206" extrusionOk="0">
                <a:moveTo>
                  <a:pt x="11205" y="5603"/>
                </a:moveTo>
                <a:cubicBezTo>
                  <a:pt x="11205" y="8712"/>
                  <a:pt x="8679" y="11205"/>
                  <a:pt x="5603" y="11205"/>
                </a:cubicBezTo>
                <a:cubicBezTo>
                  <a:pt x="2494" y="11205"/>
                  <a:pt x="1" y="8712"/>
                  <a:pt x="1" y="5603"/>
                </a:cubicBezTo>
                <a:cubicBezTo>
                  <a:pt x="1" y="2494"/>
                  <a:pt x="2494" y="1"/>
                  <a:pt x="5603" y="1"/>
                </a:cubicBezTo>
                <a:cubicBezTo>
                  <a:pt x="8679" y="1"/>
                  <a:pt x="11205" y="2494"/>
                  <a:pt x="11205" y="5603"/>
                </a:cubicBezTo>
                <a:close/>
              </a:path>
            </a:pathLst>
          </a:custGeom>
          <a:solidFill>
            <a:srgbClr val="FBE8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4" name="Google Shape;1064;p37"/>
          <p:cNvSpPr/>
          <p:nvPr/>
        </p:nvSpPr>
        <p:spPr>
          <a:xfrm>
            <a:off x="1162382" y="3374159"/>
            <a:ext cx="199571" cy="200213"/>
          </a:xfrm>
          <a:custGeom>
            <a:avLst/>
            <a:gdLst/>
            <a:ahLst/>
            <a:cxnLst/>
            <a:rect l="l" t="t" r="r" b="b"/>
            <a:pathLst>
              <a:path w="10266" h="10299" extrusionOk="0">
                <a:moveTo>
                  <a:pt x="10265" y="5150"/>
                </a:moveTo>
                <a:cubicBezTo>
                  <a:pt x="10265" y="8000"/>
                  <a:pt x="7966" y="10299"/>
                  <a:pt x="5149" y="10299"/>
                </a:cubicBezTo>
                <a:cubicBezTo>
                  <a:pt x="2299" y="10299"/>
                  <a:pt x="0" y="8000"/>
                  <a:pt x="0" y="5150"/>
                </a:cubicBezTo>
                <a:cubicBezTo>
                  <a:pt x="0" y="2300"/>
                  <a:pt x="2299" y="1"/>
                  <a:pt x="5149" y="1"/>
                </a:cubicBezTo>
                <a:cubicBezTo>
                  <a:pt x="7966" y="1"/>
                  <a:pt x="10265" y="2300"/>
                  <a:pt x="10265" y="5150"/>
                </a:cubicBezTo>
                <a:close/>
              </a:path>
            </a:pathLst>
          </a:custGeom>
          <a:solidFill>
            <a:srgbClr val="FCE98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5" name="Google Shape;1065;p37"/>
          <p:cNvSpPr/>
          <p:nvPr/>
        </p:nvSpPr>
        <p:spPr>
          <a:xfrm>
            <a:off x="1171809" y="3383605"/>
            <a:ext cx="181336" cy="181317"/>
          </a:xfrm>
          <a:custGeom>
            <a:avLst/>
            <a:gdLst/>
            <a:ahLst/>
            <a:cxnLst/>
            <a:rect l="l" t="t" r="r" b="b"/>
            <a:pathLst>
              <a:path w="9328" h="9327" extrusionOk="0">
                <a:moveTo>
                  <a:pt x="9327" y="4664"/>
                </a:moveTo>
                <a:cubicBezTo>
                  <a:pt x="9327" y="7254"/>
                  <a:pt x="7255" y="9327"/>
                  <a:pt x="4664" y="9327"/>
                </a:cubicBezTo>
                <a:cubicBezTo>
                  <a:pt x="2073" y="9327"/>
                  <a:pt x="1" y="7254"/>
                  <a:pt x="1" y="4664"/>
                </a:cubicBezTo>
                <a:cubicBezTo>
                  <a:pt x="1" y="2073"/>
                  <a:pt x="2073" y="1"/>
                  <a:pt x="4664" y="1"/>
                </a:cubicBezTo>
                <a:cubicBezTo>
                  <a:pt x="7255" y="1"/>
                  <a:pt x="9327" y="2073"/>
                  <a:pt x="9327" y="4664"/>
                </a:cubicBezTo>
                <a:close/>
              </a:path>
            </a:pathLst>
          </a:custGeom>
          <a:solidFill>
            <a:srgbClr val="FCEA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6" name="Google Shape;1066;p37"/>
          <p:cNvSpPr/>
          <p:nvPr/>
        </p:nvSpPr>
        <p:spPr>
          <a:xfrm>
            <a:off x="1180635" y="3392432"/>
            <a:ext cx="163685" cy="163685"/>
          </a:xfrm>
          <a:custGeom>
            <a:avLst/>
            <a:gdLst/>
            <a:ahLst/>
            <a:cxnLst/>
            <a:rect l="l" t="t" r="r" b="b"/>
            <a:pathLst>
              <a:path w="8420" h="8420" extrusionOk="0">
                <a:moveTo>
                  <a:pt x="8420" y="4210"/>
                </a:moveTo>
                <a:cubicBezTo>
                  <a:pt x="8420" y="6541"/>
                  <a:pt x="6542" y="8420"/>
                  <a:pt x="4210" y="8420"/>
                </a:cubicBezTo>
                <a:cubicBezTo>
                  <a:pt x="1878" y="8420"/>
                  <a:pt x="0" y="6541"/>
                  <a:pt x="0" y="4210"/>
                </a:cubicBezTo>
                <a:cubicBezTo>
                  <a:pt x="0" y="1878"/>
                  <a:pt x="1878" y="0"/>
                  <a:pt x="4210" y="0"/>
                </a:cubicBezTo>
                <a:cubicBezTo>
                  <a:pt x="6542" y="0"/>
                  <a:pt x="8420" y="1878"/>
                  <a:pt x="8420" y="4210"/>
                </a:cubicBezTo>
                <a:close/>
              </a:path>
            </a:pathLst>
          </a:custGeom>
          <a:solidFill>
            <a:srgbClr val="FCEB9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7" name="Google Shape;1067;p37"/>
          <p:cNvSpPr/>
          <p:nvPr/>
        </p:nvSpPr>
        <p:spPr>
          <a:xfrm>
            <a:off x="1189440" y="3401860"/>
            <a:ext cx="145431" cy="144809"/>
          </a:xfrm>
          <a:custGeom>
            <a:avLst/>
            <a:gdLst/>
            <a:ahLst/>
            <a:cxnLst/>
            <a:rect l="l" t="t" r="r" b="b"/>
            <a:pathLst>
              <a:path w="7481" h="7449" extrusionOk="0">
                <a:moveTo>
                  <a:pt x="7481" y="3725"/>
                </a:moveTo>
                <a:cubicBezTo>
                  <a:pt x="7481" y="5797"/>
                  <a:pt x="5829" y="7449"/>
                  <a:pt x="3757" y="7449"/>
                </a:cubicBezTo>
                <a:cubicBezTo>
                  <a:pt x="1684" y="7449"/>
                  <a:pt x="1" y="5797"/>
                  <a:pt x="1" y="3725"/>
                </a:cubicBezTo>
                <a:cubicBezTo>
                  <a:pt x="1" y="1652"/>
                  <a:pt x="1684" y="1"/>
                  <a:pt x="3757" y="1"/>
                </a:cubicBezTo>
                <a:cubicBezTo>
                  <a:pt x="5829" y="1"/>
                  <a:pt x="7481" y="1652"/>
                  <a:pt x="7481" y="3725"/>
                </a:cubicBezTo>
                <a:close/>
              </a:path>
            </a:pathLst>
          </a:custGeom>
          <a:solidFill>
            <a:srgbClr val="FDEC9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8" name="Google Shape;1068;p37"/>
          <p:cNvSpPr/>
          <p:nvPr/>
        </p:nvSpPr>
        <p:spPr>
          <a:xfrm>
            <a:off x="1198887" y="3410683"/>
            <a:ext cx="127176" cy="127176"/>
          </a:xfrm>
          <a:custGeom>
            <a:avLst/>
            <a:gdLst/>
            <a:ahLst/>
            <a:cxnLst/>
            <a:rect l="l" t="t" r="r" b="b"/>
            <a:pathLst>
              <a:path w="6542" h="6542" extrusionOk="0">
                <a:moveTo>
                  <a:pt x="6542" y="3271"/>
                </a:moveTo>
                <a:cubicBezTo>
                  <a:pt x="6542" y="5084"/>
                  <a:pt x="5084" y="6541"/>
                  <a:pt x="3271" y="6541"/>
                </a:cubicBezTo>
                <a:cubicBezTo>
                  <a:pt x="1458" y="6541"/>
                  <a:pt x="0" y="5084"/>
                  <a:pt x="0" y="3271"/>
                </a:cubicBezTo>
                <a:cubicBezTo>
                  <a:pt x="0" y="1457"/>
                  <a:pt x="1458" y="0"/>
                  <a:pt x="3271" y="0"/>
                </a:cubicBezTo>
                <a:cubicBezTo>
                  <a:pt x="5084" y="0"/>
                  <a:pt x="6542" y="1457"/>
                  <a:pt x="6542" y="3271"/>
                </a:cubicBezTo>
                <a:close/>
              </a:path>
            </a:pathLst>
          </a:custGeom>
          <a:solidFill>
            <a:srgbClr val="FDED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9" name="Google Shape;1069;p37"/>
          <p:cNvSpPr/>
          <p:nvPr/>
        </p:nvSpPr>
        <p:spPr>
          <a:xfrm>
            <a:off x="1207694" y="3419490"/>
            <a:ext cx="108922" cy="108922"/>
          </a:xfrm>
          <a:custGeom>
            <a:avLst/>
            <a:gdLst/>
            <a:ahLst/>
            <a:cxnLst/>
            <a:rect l="l" t="t" r="r" b="b"/>
            <a:pathLst>
              <a:path w="5603" h="5603" extrusionOk="0">
                <a:moveTo>
                  <a:pt x="5603" y="2818"/>
                </a:moveTo>
                <a:cubicBezTo>
                  <a:pt x="5603" y="4372"/>
                  <a:pt x="4372" y="5603"/>
                  <a:pt x="2818" y="5603"/>
                </a:cubicBezTo>
                <a:cubicBezTo>
                  <a:pt x="1264" y="5603"/>
                  <a:pt x="1" y="4372"/>
                  <a:pt x="1" y="2818"/>
                </a:cubicBezTo>
                <a:cubicBezTo>
                  <a:pt x="1" y="1263"/>
                  <a:pt x="1264" y="1"/>
                  <a:pt x="2818" y="1"/>
                </a:cubicBezTo>
                <a:cubicBezTo>
                  <a:pt x="4372" y="1"/>
                  <a:pt x="5603" y="1263"/>
                  <a:pt x="5603" y="2818"/>
                </a:cubicBezTo>
                <a:close/>
              </a:path>
            </a:pathLst>
          </a:custGeom>
          <a:solidFill>
            <a:srgbClr val="FDE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0" name="Google Shape;1070;p37"/>
          <p:cNvSpPr/>
          <p:nvPr/>
        </p:nvSpPr>
        <p:spPr>
          <a:xfrm>
            <a:off x="1217140" y="3428938"/>
            <a:ext cx="90668" cy="90668"/>
          </a:xfrm>
          <a:custGeom>
            <a:avLst/>
            <a:gdLst/>
            <a:ahLst/>
            <a:cxnLst/>
            <a:rect l="l" t="t" r="r" b="b"/>
            <a:pathLst>
              <a:path w="4664" h="4664" extrusionOk="0">
                <a:moveTo>
                  <a:pt x="4664" y="2332"/>
                </a:moveTo>
                <a:cubicBezTo>
                  <a:pt x="4664" y="3627"/>
                  <a:pt x="3627" y="4663"/>
                  <a:pt x="2332" y="4663"/>
                </a:cubicBezTo>
                <a:cubicBezTo>
                  <a:pt x="1037" y="4663"/>
                  <a:pt x="0" y="3627"/>
                  <a:pt x="0" y="2332"/>
                </a:cubicBezTo>
                <a:cubicBezTo>
                  <a:pt x="0" y="1037"/>
                  <a:pt x="1037" y="0"/>
                  <a:pt x="2332" y="0"/>
                </a:cubicBezTo>
                <a:cubicBezTo>
                  <a:pt x="3627" y="0"/>
                  <a:pt x="4664" y="1037"/>
                  <a:pt x="4664" y="2332"/>
                </a:cubicBezTo>
                <a:close/>
              </a:path>
            </a:pathLst>
          </a:custGeom>
          <a:solidFill>
            <a:srgbClr val="FEEF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1" name="Google Shape;1071;p37"/>
          <p:cNvSpPr/>
          <p:nvPr/>
        </p:nvSpPr>
        <p:spPr>
          <a:xfrm>
            <a:off x="1225946" y="3437742"/>
            <a:ext cx="72414" cy="73056"/>
          </a:xfrm>
          <a:custGeom>
            <a:avLst/>
            <a:gdLst/>
            <a:ahLst/>
            <a:cxnLst/>
            <a:rect l="l" t="t" r="r" b="b"/>
            <a:pathLst>
              <a:path w="3725" h="3758" extrusionOk="0">
                <a:moveTo>
                  <a:pt x="3725" y="1879"/>
                </a:moveTo>
                <a:cubicBezTo>
                  <a:pt x="3725" y="2915"/>
                  <a:pt x="2915" y="3757"/>
                  <a:pt x="1879" y="3757"/>
                </a:cubicBezTo>
                <a:cubicBezTo>
                  <a:pt x="843" y="3757"/>
                  <a:pt x="1" y="2915"/>
                  <a:pt x="1" y="1879"/>
                </a:cubicBezTo>
                <a:cubicBezTo>
                  <a:pt x="1" y="843"/>
                  <a:pt x="843" y="1"/>
                  <a:pt x="1879" y="1"/>
                </a:cubicBezTo>
                <a:cubicBezTo>
                  <a:pt x="2915" y="1"/>
                  <a:pt x="3725" y="843"/>
                  <a:pt x="3725" y="1879"/>
                </a:cubicBezTo>
                <a:close/>
              </a:path>
            </a:pathLst>
          </a:custGeom>
          <a:solidFill>
            <a:srgbClr val="FEF0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2" name="Google Shape;1072;p37"/>
          <p:cNvSpPr/>
          <p:nvPr/>
        </p:nvSpPr>
        <p:spPr>
          <a:xfrm>
            <a:off x="1235394" y="3447190"/>
            <a:ext cx="54160" cy="54160"/>
          </a:xfrm>
          <a:custGeom>
            <a:avLst/>
            <a:gdLst/>
            <a:ahLst/>
            <a:cxnLst/>
            <a:rect l="l" t="t" r="r" b="b"/>
            <a:pathLst>
              <a:path w="2786" h="2786" extrusionOk="0">
                <a:moveTo>
                  <a:pt x="2785" y="1393"/>
                </a:moveTo>
                <a:cubicBezTo>
                  <a:pt x="2785" y="2170"/>
                  <a:pt x="2170" y="2785"/>
                  <a:pt x="1393" y="2785"/>
                </a:cubicBezTo>
                <a:cubicBezTo>
                  <a:pt x="616" y="2785"/>
                  <a:pt x="1" y="2170"/>
                  <a:pt x="1" y="1393"/>
                </a:cubicBezTo>
                <a:cubicBezTo>
                  <a:pt x="1" y="616"/>
                  <a:pt x="616" y="0"/>
                  <a:pt x="1393" y="0"/>
                </a:cubicBezTo>
                <a:cubicBezTo>
                  <a:pt x="2170" y="0"/>
                  <a:pt x="2785" y="616"/>
                  <a:pt x="2785" y="1393"/>
                </a:cubicBezTo>
                <a:close/>
              </a:path>
            </a:pathLst>
          </a:custGeom>
          <a:solidFill>
            <a:srgbClr val="FEF19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3" name="Google Shape;1073;p37"/>
          <p:cNvSpPr/>
          <p:nvPr/>
        </p:nvSpPr>
        <p:spPr>
          <a:xfrm>
            <a:off x="1244201" y="3455995"/>
            <a:ext cx="36547" cy="36528"/>
          </a:xfrm>
          <a:custGeom>
            <a:avLst/>
            <a:gdLst/>
            <a:ahLst/>
            <a:cxnLst/>
            <a:rect l="l" t="t" r="r" b="b"/>
            <a:pathLst>
              <a:path w="1880" h="1879" extrusionOk="0">
                <a:moveTo>
                  <a:pt x="1879" y="940"/>
                </a:moveTo>
                <a:cubicBezTo>
                  <a:pt x="1879" y="1458"/>
                  <a:pt x="1458" y="1879"/>
                  <a:pt x="940" y="1879"/>
                </a:cubicBezTo>
                <a:cubicBezTo>
                  <a:pt x="422" y="1879"/>
                  <a:pt x="1" y="1458"/>
                  <a:pt x="1" y="940"/>
                </a:cubicBezTo>
                <a:cubicBezTo>
                  <a:pt x="1" y="422"/>
                  <a:pt x="422" y="1"/>
                  <a:pt x="940" y="1"/>
                </a:cubicBezTo>
                <a:cubicBezTo>
                  <a:pt x="1458" y="1"/>
                  <a:pt x="1879" y="422"/>
                  <a:pt x="1879" y="940"/>
                </a:cubicBezTo>
                <a:close/>
              </a:path>
            </a:pathLst>
          </a:custGeom>
          <a:solidFill>
            <a:srgbClr val="FFF29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4" name="Google Shape;1074;p37"/>
          <p:cNvSpPr/>
          <p:nvPr/>
        </p:nvSpPr>
        <p:spPr>
          <a:xfrm>
            <a:off x="1253025" y="3465442"/>
            <a:ext cx="18274" cy="17652"/>
          </a:xfrm>
          <a:custGeom>
            <a:avLst/>
            <a:gdLst/>
            <a:ahLst/>
            <a:cxnLst/>
            <a:rect l="l" t="t" r="r" b="b"/>
            <a:pathLst>
              <a:path w="940" h="908" extrusionOk="0">
                <a:moveTo>
                  <a:pt x="939" y="454"/>
                </a:moveTo>
                <a:cubicBezTo>
                  <a:pt x="939" y="713"/>
                  <a:pt x="745" y="907"/>
                  <a:pt x="486" y="907"/>
                </a:cubicBezTo>
                <a:cubicBezTo>
                  <a:pt x="227" y="907"/>
                  <a:pt x="0" y="713"/>
                  <a:pt x="0" y="454"/>
                </a:cubicBezTo>
                <a:cubicBezTo>
                  <a:pt x="0" y="195"/>
                  <a:pt x="227" y="0"/>
                  <a:pt x="486" y="0"/>
                </a:cubicBezTo>
                <a:cubicBezTo>
                  <a:pt x="745" y="0"/>
                  <a:pt x="939" y="195"/>
                  <a:pt x="939" y="454"/>
                </a:cubicBezTo>
                <a:close/>
              </a:path>
            </a:pathLst>
          </a:custGeom>
          <a:solidFill>
            <a:srgbClr val="FFF39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5" name="Google Shape;1075;p37"/>
          <p:cNvSpPr/>
          <p:nvPr/>
        </p:nvSpPr>
        <p:spPr>
          <a:xfrm>
            <a:off x="-927561" y="3250780"/>
            <a:ext cx="342494" cy="275756"/>
          </a:xfrm>
          <a:custGeom>
            <a:avLst/>
            <a:gdLst/>
            <a:ahLst/>
            <a:cxnLst/>
            <a:rect l="l" t="t" r="r" b="b"/>
            <a:pathLst>
              <a:path w="17618" h="14185" extrusionOk="0">
                <a:moveTo>
                  <a:pt x="1" y="325"/>
                </a:moveTo>
                <a:lnTo>
                  <a:pt x="260" y="1"/>
                </a:lnTo>
                <a:lnTo>
                  <a:pt x="17617" y="13861"/>
                </a:lnTo>
                <a:lnTo>
                  <a:pt x="17358" y="14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6" name="Google Shape;1076;p37"/>
          <p:cNvSpPr/>
          <p:nvPr/>
        </p:nvSpPr>
        <p:spPr>
          <a:xfrm>
            <a:off x="-850757" y="3243236"/>
            <a:ext cx="259388" cy="209019"/>
          </a:xfrm>
          <a:custGeom>
            <a:avLst/>
            <a:gdLst/>
            <a:ahLst/>
            <a:cxnLst/>
            <a:rect l="l" t="t" r="r" b="b"/>
            <a:pathLst>
              <a:path w="13343" h="10752" extrusionOk="0">
                <a:moveTo>
                  <a:pt x="0" y="324"/>
                </a:moveTo>
                <a:lnTo>
                  <a:pt x="227" y="0"/>
                </a:lnTo>
                <a:lnTo>
                  <a:pt x="13342" y="10460"/>
                </a:lnTo>
                <a:lnTo>
                  <a:pt x="13083" y="107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7" name="Google Shape;1077;p37"/>
          <p:cNvSpPr/>
          <p:nvPr/>
        </p:nvSpPr>
        <p:spPr>
          <a:xfrm>
            <a:off x="-968481" y="3289191"/>
            <a:ext cx="342494" cy="275737"/>
          </a:xfrm>
          <a:custGeom>
            <a:avLst/>
            <a:gdLst/>
            <a:ahLst/>
            <a:cxnLst/>
            <a:rect l="l" t="t" r="r" b="b"/>
            <a:pathLst>
              <a:path w="17618" h="14184" extrusionOk="0">
                <a:moveTo>
                  <a:pt x="1" y="324"/>
                </a:moveTo>
                <a:lnTo>
                  <a:pt x="260" y="0"/>
                </a:lnTo>
                <a:lnTo>
                  <a:pt x="17617" y="13860"/>
                </a:lnTo>
                <a:lnTo>
                  <a:pt x="17358" y="141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8" name="Google Shape;1078;p37"/>
          <p:cNvSpPr/>
          <p:nvPr/>
        </p:nvSpPr>
        <p:spPr>
          <a:xfrm>
            <a:off x="-1056598" y="3441515"/>
            <a:ext cx="316036" cy="254353"/>
          </a:xfrm>
          <a:custGeom>
            <a:avLst/>
            <a:gdLst/>
            <a:ahLst/>
            <a:cxnLst/>
            <a:rect l="l" t="t" r="r" b="b"/>
            <a:pathLst>
              <a:path w="16257" h="13084" extrusionOk="0">
                <a:moveTo>
                  <a:pt x="0" y="325"/>
                </a:moveTo>
                <a:lnTo>
                  <a:pt x="259" y="1"/>
                </a:lnTo>
                <a:lnTo>
                  <a:pt x="16256" y="12760"/>
                </a:lnTo>
                <a:lnTo>
                  <a:pt x="15997" y="130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9" name="Google Shape;1079;p37"/>
          <p:cNvSpPr/>
          <p:nvPr/>
        </p:nvSpPr>
        <p:spPr>
          <a:xfrm>
            <a:off x="-1053448" y="3517054"/>
            <a:ext cx="237343" cy="195800"/>
          </a:xfrm>
          <a:custGeom>
            <a:avLst/>
            <a:gdLst/>
            <a:ahLst/>
            <a:cxnLst/>
            <a:rect l="l" t="t" r="r" b="b"/>
            <a:pathLst>
              <a:path w="12209" h="10072" extrusionOk="0">
                <a:moveTo>
                  <a:pt x="0" y="292"/>
                </a:moveTo>
                <a:lnTo>
                  <a:pt x="259" y="1"/>
                </a:lnTo>
                <a:lnTo>
                  <a:pt x="12209" y="9748"/>
                </a:lnTo>
                <a:lnTo>
                  <a:pt x="11949" y="100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0" name="Google Shape;1080;p37"/>
          <p:cNvSpPr/>
          <p:nvPr/>
        </p:nvSpPr>
        <p:spPr>
          <a:xfrm>
            <a:off x="-1000575" y="3338294"/>
            <a:ext cx="355072" cy="285185"/>
          </a:xfrm>
          <a:custGeom>
            <a:avLst/>
            <a:gdLst/>
            <a:ahLst/>
            <a:cxnLst/>
            <a:rect l="l" t="t" r="r" b="b"/>
            <a:pathLst>
              <a:path w="18265" h="14670" extrusionOk="0">
                <a:moveTo>
                  <a:pt x="0" y="324"/>
                </a:moveTo>
                <a:lnTo>
                  <a:pt x="259" y="0"/>
                </a:lnTo>
                <a:lnTo>
                  <a:pt x="18264" y="14378"/>
                </a:lnTo>
                <a:lnTo>
                  <a:pt x="18005" y="146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1" name="Google Shape;1081;p37"/>
          <p:cNvSpPr/>
          <p:nvPr/>
        </p:nvSpPr>
        <p:spPr>
          <a:xfrm>
            <a:off x="-1039609" y="3375421"/>
            <a:ext cx="354450" cy="285204"/>
          </a:xfrm>
          <a:custGeom>
            <a:avLst/>
            <a:gdLst/>
            <a:ahLst/>
            <a:cxnLst/>
            <a:rect l="l" t="t" r="r" b="b"/>
            <a:pathLst>
              <a:path w="18233" h="14671" extrusionOk="0">
                <a:moveTo>
                  <a:pt x="1" y="325"/>
                </a:moveTo>
                <a:lnTo>
                  <a:pt x="260" y="1"/>
                </a:lnTo>
                <a:lnTo>
                  <a:pt x="18232" y="14346"/>
                </a:lnTo>
                <a:lnTo>
                  <a:pt x="18005" y="146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2" name="Google Shape;1082;p37"/>
          <p:cNvSpPr/>
          <p:nvPr/>
        </p:nvSpPr>
        <p:spPr>
          <a:xfrm>
            <a:off x="-1053449" y="3245122"/>
            <a:ext cx="326728" cy="294633"/>
          </a:xfrm>
          <a:custGeom>
            <a:avLst/>
            <a:gdLst/>
            <a:ahLst/>
            <a:cxnLst/>
            <a:rect l="l" t="t" r="r" b="b"/>
            <a:pathLst>
              <a:path w="16807" h="15156" extrusionOk="0">
                <a:moveTo>
                  <a:pt x="0" y="14832"/>
                </a:moveTo>
                <a:lnTo>
                  <a:pt x="16548" y="0"/>
                </a:lnTo>
                <a:lnTo>
                  <a:pt x="16807" y="292"/>
                </a:lnTo>
                <a:lnTo>
                  <a:pt x="292" y="151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3" name="Google Shape;1083;p37"/>
          <p:cNvSpPr/>
          <p:nvPr/>
        </p:nvSpPr>
        <p:spPr>
          <a:xfrm>
            <a:off x="-1051564" y="3241973"/>
            <a:ext cx="248054" cy="223502"/>
          </a:xfrm>
          <a:custGeom>
            <a:avLst/>
            <a:gdLst/>
            <a:ahLst/>
            <a:cxnLst/>
            <a:rect l="l" t="t" r="r" b="b"/>
            <a:pathLst>
              <a:path w="12760" h="11497" extrusionOk="0">
                <a:moveTo>
                  <a:pt x="0" y="11173"/>
                </a:moveTo>
                <a:lnTo>
                  <a:pt x="12500" y="1"/>
                </a:lnTo>
                <a:lnTo>
                  <a:pt x="12759" y="292"/>
                </a:lnTo>
                <a:lnTo>
                  <a:pt x="292" y="114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4" name="Google Shape;1084;p37"/>
          <p:cNvSpPr/>
          <p:nvPr/>
        </p:nvSpPr>
        <p:spPr>
          <a:xfrm>
            <a:off x="-1010022" y="3281005"/>
            <a:ext cx="326106" cy="294633"/>
          </a:xfrm>
          <a:custGeom>
            <a:avLst/>
            <a:gdLst/>
            <a:ahLst/>
            <a:cxnLst/>
            <a:rect l="l" t="t" r="r" b="b"/>
            <a:pathLst>
              <a:path w="16775" h="15156" extrusionOk="0">
                <a:moveTo>
                  <a:pt x="1" y="14832"/>
                </a:moveTo>
                <a:lnTo>
                  <a:pt x="16516" y="0"/>
                </a:lnTo>
                <a:lnTo>
                  <a:pt x="16775" y="324"/>
                </a:lnTo>
                <a:lnTo>
                  <a:pt x="260" y="151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5" name="Google Shape;1085;p37"/>
          <p:cNvSpPr/>
          <p:nvPr/>
        </p:nvSpPr>
        <p:spPr>
          <a:xfrm>
            <a:off x="-887905" y="3428295"/>
            <a:ext cx="300931" cy="271344"/>
          </a:xfrm>
          <a:custGeom>
            <a:avLst/>
            <a:gdLst/>
            <a:ahLst/>
            <a:cxnLst/>
            <a:rect l="l" t="t" r="r" b="b"/>
            <a:pathLst>
              <a:path w="15480" h="13958" extrusionOk="0">
                <a:moveTo>
                  <a:pt x="1" y="13666"/>
                </a:moveTo>
                <a:lnTo>
                  <a:pt x="15221" y="1"/>
                </a:lnTo>
                <a:lnTo>
                  <a:pt x="15480" y="292"/>
                </a:lnTo>
                <a:lnTo>
                  <a:pt x="260" y="139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6" name="Google Shape;1086;p37"/>
          <p:cNvSpPr/>
          <p:nvPr/>
        </p:nvSpPr>
        <p:spPr>
          <a:xfrm>
            <a:off x="-811722" y="3503836"/>
            <a:ext cx="226009" cy="208397"/>
          </a:xfrm>
          <a:custGeom>
            <a:avLst/>
            <a:gdLst/>
            <a:ahLst/>
            <a:cxnLst/>
            <a:rect l="l" t="t" r="r" b="b"/>
            <a:pathLst>
              <a:path w="11626" h="10720" extrusionOk="0">
                <a:moveTo>
                  <a:pt x="0" y="10428"/>
                </a:moveTo>
                <a:lnTo>
                  <a:pt x="11367" y="1"/>
                </a:lnTo>
                <a:lnTo>
                  <a:pt x="11626" y="292"/>
                </a:lnTo>
                <a:lnTo>
                  <a:pt x="259" y="107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7" name="Google Shape;1087;p37"/>
          <p:cNvSpPr/>
          <p:nvPr/>
        </p:nvSpPr>
        <p:spPr>
          <a:xfrm>
            <a:off x="-987356" y="3328847"/>
            <a:ext cx="338703" cy="304703"/>
          </a:xfrm>
          <a:custGeom>
            <a:avLst/>
            <a:gdLst/>
            <a:ahLst/>
            <a:cxnLst/>
            <a:rect l="l" t="t" r="r" b="b"/>
            <a:pathLst>
              <a:path w="17423" h="15674" extrusionOk="0">
                <a:moveTo>
                  <a:pt x="0" y="15382"/>
                </a:moveTo>
                <a:lnTo>
                  <a:pt x="17163" y="0"/>
                </a:lnTo>
                <a:lnTo>
                  <a:pt x="17422" y="292"/>
                </a:lnTo>
                <a:lnTo>
                  <a:pt x="259" y="156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8" name="Google Shape;1088;p37"/>
          <p:cNvSpPr/>
          <p:nvPr/>
        </p:nvSpPr>
        <p:spPr>
          <a:xfrm>
            <a:off x="-945815" y="3363468"/>
            <a:ext cx="338703" cy="304703"/>
          </a:xfrm>
          <a:custGeom>
            <a:avLst/>
            <a:gdLst/>
            <a:ahLst/>
            <a:cxnLst/>
            <a:rect l="l" t="t" r="r" b="b"/>
            <a:pathLst>
              <a:path w="17423" h="15674" extrusionOk="0">
                <a:moveTo>
                  <a:pt x="1" y="15382"/>
                </a:moveTo>
                <a:lnTo>
                  <a:pt x="17131" y="0"/>
                </a:lnTo>
                <a:lnTo>
                  <a:pt x="17423" y="292"/>
                </a:lnTo>
                <a:lnTo>
                  <a:pt x="260" y="156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9" name="Google Shape;1089;p37"/>
          <p:cNvSpPr/>
          <p:nvPr/>
        </p:nvSpPr>
        <p:spPr>
          <a:xfrm>
            <a:off x="1156083" y="3250780"/>
            <a:ext cx="341852" cy="275756"/>
          </a:xfrm>
          <a:custGeom>
            <a:avLst/>
            <a:gdLst/>
            <a:ahLst/>
            <a:cxnLst/>
            <a:rect l="l" t="t" r="r" b="b"/>
            <a:pathLst>
              <a:path w="17585" h="14185" extrusionOk="0">
                <a:moveTo>
                  <a:pt x="0" y="325"/>
                </a:moveTo>
                <a:lnTo>
                  <a:pt x="227" y="1"/>
                </a:lnTo>
                <a:lnTo>
                  <a:pt x="17584" y="13861"/>
                </a:lnTo>
                <a:lnTo>
                  <a:pt x="17358" y="14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0" name="Google Shape;1090;p37"/>
          <p:cNvSpPr/>
          <p:nvPr/>
        </p:nvSpPr>
        <p:spPr>
          <a:xfrm>
            <a:off x="1232245" y="3243236"/>
            <a:ext cx="259388" cy="209019"/>
          </a:xfrm>
          <a:custGeom>
            <a:avLst/>
            <a:gdLst/>
            <a:ahLst/>
            <a:cxnLst/>
            <a:rect l="l" t="t" r="r" b="b"/>
            <a:pathLst>
              <a:path w="13343" h="10752" extrusionOk="0">
                <a:moveTo>
                  <a:pt x="1" y="324"/>
                </a:moveTo>
                <a:lnTo>
                  <a:pt x="260" y="0"/>
                </a:lnTo>
                <a:lnTo>
                  <a:pt x="13342" y="10460"/>
                </a:lnTo>
                <a:lnTo>
                  <a:pt x="13116" y="1075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1" name="Google Shape;1091;p37"/>
          <p:cNvSpPr/>
          <p:nvPr/>
        </p:nvSpPr>
        <p:spPr>
          <a:xfrm>
            <a:off x="1115163" y="3289191"/>
            <a:ext cx="341852" cy="275737"/>
          </a:xfrm>
          <a:custGeom>
            <a:avLst/>
            <a:gdLst/>
            <a:ahLst/>
            <a:cxnLst/>
            <a:rect l="l" t="t" r="r" b="b"/>
            <a:pathLst>
              <a:path w="17585" h="14184" extrusionOk="0">
                <a:moveTo>
                  <a:pt x="0" y="324"/>
                </a:moveTo>
                <a:lnTo>
                  <a:pt x="227" y="0"/>
                </a:lnTo>
                <a:lnTo>
                  <a:pt x="17584" y="13860"/>
                </a:lnTo>
                <a:lnTo>
                  <a:pt x="17358" y="141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2" name="Google Shape;1092;p37"/>
          <p:cNvSpPr/>
          <p:nvPr/>
        </p:nvSpPr>
        <p:spPr>
          <a:xfrm>
            <a:off x="1027025" y="3441515"/>
            <a:ext cx="315414" cy="254353"/>
          </a:xfrm>
          <a:custGeom>
            <a:avLst/>
            <a:gdLst/>
            <a:ahLst/>
            <a:cxnLst/>
            <a:rect l="l" t="t" r="r" b="b"/>
            <a:pathLst>
              <a:path w="16225" h="13084" extrusionOk="0">
                <a:moveTo>
                  <a:pt x="1" y="325"/>
                </a:moveTo>
                <a:lnTo>
                  <a:pt x="260" y="1"/>
                </a:lnTo>
                <a:lnTo>
                  <a:pt x="16225" y="12760"/>
                </a:lnTo>
                <a:lnTo>
                  <a:pt x="15998" y="130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3" name="Google Shape;1093;p37"/>
          <p:cNvSpPr/>
          <p:nvPr/>
        </p:nvSpPr>
        <p:spPr>
          <a:xfrm>
            <a:off x="1029554" y="3517054"/>
            <a:ext cx="237343" cy="195800"/>
          </a:xfrm>
          <a:custGeom>
            <a:avLst/>
            <a:gdLst/>
            <a:ahLst/>
            <a:cxnLst/>
            <a:rect l="l" t="t" r="r" b="b"/>
            <a:pathLst>
              <a:path w="12209" h="10072" extrusionOk="0">
                <a:moveTo>
                  <a:pt x="0" y="292"/>
                </a:moveTo>
                <a:lnTo>
                  <a:pt x="259" y="1"/>
                </a:lnTo>
                <a:lnTo>
                  <a:pt x="12209" y="9748"/>
                </a:lnTo>
                <a:lnTo>
                  <a:pt x="11950" y="100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4" name="Google Shape;1094;p37"/>
          <p:cNvSpPr/>
          <p:nvPr/>
        </p:nvSpPr>
        <p:spPr>
          <a:xfrm>
            <a:off x="1082427" y="3338294"/>
            <a:ext cx="355072" cy="285185"/>
          </a:xfrm>
          <a:custGeom>
            <a:avLst/>
            <a:gdLst/>
            <a:ahLst/>
            <a:cxnLst/>
            <a:rect l="l" t="t" r="r" b="b"/>
            <a:pathLst>
              <a:path w="18265" h="14670" extrusionOk="0">
                <a:moveTo>
                  <a:pt x="0" y="324"/>
                </a:moveTo>
                <a:lnTo>
                  <a:pt x="260" y="0"/>
                </a:lnTo>
                <a:lnTo>
                  <a:pt x="18264" y="14378"/>
                </a:lnTo>
                <a:lnTo>
                  <a:pt x="18005" y="146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5" name="Google Shape;1095;p37"/>
          <p:cNvSpPr/>
          <p:nvPr/>
        </p:nvSpPr>
        <p:spPr>
          <a:xfrm>
            <a:off x="1025762" y="3375423"/>
            <a:ext cx="354450" cy="283319"/>
          </a:xfrm>
          <a:custGeom>
            <a:avLst/>
            <a:gdLst/>
            <a:ahLst/>
            <a:cxnLst/>
            <a:rect l="l" t="t" r="r" b="b"/>
            <a:pathLst>
              <a:path w="18233" h="14574" extrusionOk="0">
                <a:moveTo>
                  <a:pt x="1" y="292"/>
                </a:moveTo>
                <a:lnTo>
                  <a:pt x="260" y="1"/>
                </a:lnTo>
                <a:lnTo>
                  <a:pt x="18233" y="14249"/>
                </a:lnTo>
                <a:lnTo>
                  <a:pt x="17974" y="145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6" name="Google Shape;1096;p37"/>
          <p:cNvSpPr/>
          <p:nvPr/>
        </p:nvSpPr>
        <p:spPr>
          <a:xfrm>
            <a:off x="1018842" y="3228755"/>
            <a:ext cx="324862" cy="295274"/>
          </a:xfrm>
          <a:custGeom>
            <a:avLst/>
            <a:gdLst/>
            <a:ahLst/>
            <a:cxnLst/>
            <a:rect l="l" t="t" r="r" b="b"/>
            <a:pathLst>
              <a:path w="16711" h="15189" extrusionOk="0">
                <a:moveTo>
                  <a:pt x="1" y="14864"/>
                </a:moveTo>
                <a:lnTo>
                  <a:pt x="16451" y="0"/>
                </a:lnTo>
                <a:lnTo>
                  <a:pt x="16710" y="292"/>
                </a:lnTo>
                <a:lnTo>
                  <a:pt x="292" y="151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7" name="Google Shape;1097;p37"/>
          <p:cNvSpPr/>
          <p:nvPr/>
        </p:nvSpPr>
        <p:spPr>
          <a:xfrm>
            <a:off x="1072979" y="3281007"/>
            <a:ext cx="326748" cy="294011"/>
          </a:xfrm>
          <a:custGeom>
            <a:avLst/>
            <a:gdLst/>
            <a:ahLst/>
            <a:cxnLst/>
            <a:rect l="l" t="t" r="r" b="b"/>
            <a:pathLst>
              <a:path w="16808" h="15124" extrusionOk="0">
                <a:moveTo>
                  <a:pt x="1" y="14832"/>
                </a:moveTo>
                <a:lnTo>
                  <a:pt x="16516" y="0"/>
                </a:lnTo>
                <a:lnTo>
                  <a:pt x="16807" y="292"/>
                </a:lnTo>
                <a:lnTo>
                  <a:pt x="260" y="151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8" name="Google Shape;1098;p37"/>
          <p:cNvSpPr/>
          <p:nvPr/>
        </p:nvSpPr>
        <p:spPr>
          <a:xfrm>
            <a:off x="1195098" y="3428295"/>
            <a:ext cx="300951" cy="271344"/>
          </a:xfrm>
          <a:custGeom>
            <a:avLst/>
            <a:gdLst/>
            <a:ahLst/>
            <a:cxnLst/>
            <a:rect l="l" t="t" r="r" b="b"/>
            <a:pathLst>
              <a:path w="15481" h="13958" extrusionOk="0">
                <a:moveTo>
                  <a:pt x="1" y="13666"/>
                </a:moveTo>
                <a:lnTo>
                  <a:pt x="15221" y="1"/>
                </a:lnTo>
                <a:lnTo>
                  <a:pt x="15480" y="292"/>
                </a:lnTo>
                <a:lnTo>
                  <a:pt x="260" y="139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9" name="Google Shape;1099;p37"/>
          <p:cNvSpPr/>
          <p:nvPr/>
        </p:nvSpPr>
        <p:spPr>
          <a:xfrm>
            <a:off x="1271279" y="3503836"/>
            <a:ext cx="226009" cy="208397"/>
          </a:xfrm>
          <a:custGeom>
            <a:avLst/>
            <a:gdLst/>
            <a:ahLst/>
            <a:cxnLst/>
            <a:rect l="l" t="t" r="r" b="b"/>
            <a:pathLst>
              <a:path w="11626" h="10720" extrusionOk="0">
                <a:moveTo>
                  <a:pt x="0" y="10428"/>
                </a:moveTo>
                <a:lnTo>
                  <a:pt x="11367" y="1"/>
                </a:lnTo>
                <a:lnTo>
                  <a:pt x="11626" y="292"/>
                </a:lnTo>
                <a:lnTo>
                  <a:pt x="259" y="107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0" name="Google Shape;1100;p37"/>
          <p:cNvSpPr/>
          <p:nvPr/>
        </p:nvSpPr>
        <p:spPr>
          <a:xfrm>
            <a:off x="1096269" y="3328204"/>
            <a:ext cx="338081" cy="305344"/>
          </a:xfrm>
          <a:custGeom>
            <a:avLst/>
            <a:gdLst/>
            <a:ahLst/>
            <a:cxnLst/>
            <a:rect l="l" t="t" r="r" b="b"/>
            <a:pathLst>
              <a:path w="17391" h="15707" extrusionOk="0">
                <a:moveTo>
                  <a:pt x="1" y="15383"/>
                </a:moveTo>
                <a:lnTo>
                  <a:pt x="17131" y="1"/>
                </a:lnTo>
                <a:lnTo>
                  <a:pt x="17391" y="292"/>
                </a:lnTo>
                <a:lnTo>
                  <a:pt x="260" y="1570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1" name="Google Shape;1101;p37"/>
          <p:cNvSpPr/>
          <p:nvPr/>
        </p:nvSpPr>
        <p:spPr>
          <a:xfrm>
            <a:off x="1137189" y="3363468"/>
            <a:ext cx="338703" cy="304703"/>
          </a:xfrm>
          <a:custGeom>
            <a:avLst/>
            <a:gdLst/>
            <a:ahLst/>
            <a:cxnLst/>
            <a:rect l="l" t="t" r="r" b="b"/>
            <a:pathLst>
              <a:path w="17423" h="15674" extrusionOk="0">
                <a:moveTo>
                  <a:pt x="1" y="15382"/>
                </a:moveTo>
                <a:lnTo>
                  <a:pt x="17131" y="0"/>
                </a:lnTo>
                <a:lnTo>
                  <a:pt x="17423" y="292"/>
                </a:lnTo>
                <a:lnTo>
                  <a:pt x="292" y="156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2" name="Google Shape;1102;p37"/>
          <p:cNvSpPr/>
          <p:nvPr/>
        </p:nvSpPr>
        <p:spPr>
          <a:xfrm>
            <a:off x="-1101289" y="3207974"/>
            <a:ext cx="524413" cy="513080"/>
          </a:xfrm>
          <a:custGeom>
            <a:avLst/>
            <a:gdLst/>
            <a:ahLst/>
            <a:cxnLst/>
            <a:rect l="l" t="t" r="r" b="b"/>
            <a:pathLst>
              <a:path w="26976" h="26393" extrusionOk="0">
                <a:moveTo>
                  <a:pt x="14281" y="26393"/>
                </a:moveTo>
                <a:cubicBezTo>
                  <a:pt x="9132" y="26393"/>
                  <a:pt x="4501" y="23317"/>
                  <a:pt x="2526" y="18556"/>
                </a:cubicBezTo>
                <a:cubicBezTo>
                  <a:pt x="583" y="13828"/>
                  <a:pt x="1652" y="8356"/>
                  <a:pt x="5311" y="4729"/>
                </a:cubicBezTo>
                <a:cubicBezTo>
                  <a:pt x="8938" y="1069"/>
                  <a:pt x="14378" y="1"/>
                  <a:pt x="19138" y="1976"/>
                </a:cubicBezTo>
                <a:cubicBezTo>
                  <a:pt x="23899" y="3919"/>
                  <a:pt x="26975" y="8550"/>
                  <a:pt x="26975" y="13699"/>
                </a:cubicBezTo>
                <a:cubicBezTo>
                  <a:pt x="26975" y="20726"/>
                  <a:pt x="21276" y="26393"/>
                  <a:pt x="14281" y="26393"/>
                </a:cubicBezTo>
                <a:close/>
                <a:moveTo>
                  <a:pt x="14281" y="3012"/>
                </a:moveTo>
                <a:cubicBezTo>
                  <a:pt x="4760" y="3012"/>
                  <a:pt x="0" y="14541"/>
                  <a:pt x="6736" y="21244"/>
                </a:cubicBezTo>
                <a:cubicBezTo>
                  <a:pt x="9780" y="24320"/>
                  <a:pt x="14378" y="25227"/>
                  <a:pt x="18361" y="23576"/>
                </a:cubicBezTo>
                <a:cubicBezTo>
                  <a:pt x="22344" y="21924"/>
                  <a:pt x="24967" y="18006"/>
                  <a:pt x="24967" y="13699"/>
                </a:cubicBezTo>
                <a:cubicBezTo>
                  <a:pt x="24935" y="7805"/>
                  <a:pt x="20175" y="3045"/>
                  <a:pt x="14281" y="3012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3" name="Google Shape;1103;p37"/>
          <p:cNvSpPr/>
          <p:nvPr/>
        </p:nvSpPr>
        <p:spPr>
          <a:xfrm>
            <a:off x="984864" y="3207974"/>
            <a:ext cx="524413" cy="513080"/>
          </a:xfrm>
          <a:custGeom>
            <a:avLst/>
            <a:gdLst/>
            <a:ahLst/>
            <a:cxnLst/>
            <a:rect l="l" t="t" r="r" b="b"/>
            <a:pathLst>
              <a:path w="26976" h="26393" extrusionOk="0">
                <a:moveTo>
                  <a:pt x="14281" y="26393"/>
                </a:moveTo>
                <a:cubicBezTo>
                  <a:pt x="9132" y="26393"/>
                  <a:pt x="4501" y="23317"/>
                  <a:pt x="2526" y="18556"/>
                </a:cubicBezTo>
                <a:cubicBezTo>
                  <a:pt x="583" y="13828"/>
                  <a:pt x="1652" y="8356"/>
                  <a:pt x="5311" y="4729"/>
                </a:cubicBezTo>
                <a:cubicBezTo>
                  <a:pt x="8938" y="1069"/>
                  <a:pt x="14378" y="1"/>
                  <a:pt x="19138" y="1976"/>
                </a:cubicBezTo>
                <a:cubicBezTo>
                  <a:pt x="23899" y="3919"/>
                  <a:pt x="26975" y="8550"/>
                  <a:pt x="26975" y="13699"/>
                </a:cubicBezTo>
                <a:cubicBezTo>
                  <a:pt x="26975" y="20726"/>
                  <a:pt x="21276" y="26393"/>
                  <a:pt x="14281" y="26393"/>
                </a:cubicBezTo>
                <a:close/>
                <a:moveTo>
                  <a:pt x="14281" y="3012"/>
                </a:moveTo>
                <a:cubicBezTo>
                  <a:pt x="4760" y="3012"/>
                  <a:pt x="0" y="14541"/>
                  <a:pt x="6736" y="21244"/>
                </a:cubicBezTo>
                <a:cubicBezTo>
                  <a:pt x="9780" y="24320"/>
                  <a:pt x="14378" y="25227"/>
                  <a:pt x="18361" y="23576"/>
                </a:cubicBezTo>
                <a:cubicBezTo>
                  <a:pt x="22344" y="21924"/>
                  <a:pt x="24967" y="18006"/>
                  <a:pt x="24967" y="13699"/>
                </a:cubicBezTo>
                <a:cubicBezTo>
                  <a:pt x="24935" y="7805"/>
                  <a:pt x="20175" y="3045"/>
                  <a:pt x="14281" y="3012"/>
                </a:cubicBezTo>
                <a:close/>
              </a:path>
            </a:pathLst>
          </a:custGeom>
          <a:solidFill>
            <a:srgbClr val="3B3B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4" name="Google Shape;1104;p37"/>
          <p:cNvSpPr/>
          <p:nvPr/>
        </p:nvSpPr>
        <p:spPr>
          <a:xfrm>
            <a:off x="-842381" y="2116244"/>
            <a:ext cx="1001768" cy="876273"/>
          </a:xfrm>
          <a:custGeom>
            <a:avLst/>
            <a:gdLst/>
            <a:ahLst/>
            <a:cxnLst/>
            <a:rect l="l" t="t" r="r" b="b"/>
            <a:pathLst>
              <a:path w="36481" h="31908" extrusionOk="0">
                <a:moveTo>
                  <a:pt x="36481" y="285"/>
                </a:moveTo>
                <a:lnTo>
                  <a:pt x="381" y="31908"/>
                </a:lnTo>
                <a:lnTo>
                  <a:pt x="0" y="25146"/>
                </a:lnTo>
                <a:lnTo>
                  <a:pt x="0" y="18097"/>
                </a:lnTo>
                <a:lnTo>
                  <a:pt x="762" y="9525"/>
                </a:lnTo>
                <a:lnTo>
                  <a:pt x="2191" y="762"/>
                </a:lnTo>
                <a:lnTo>
                  <a:pt x="15716" y="190"/>
                </a:lnTo>
                <a:lnTo>
                  <a:pt x="318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</p:sp>
      <p:sp>
        <p:nvSpPr>
          <p:cNvPr id="1105" name="Google Shape;1105;p37"/>
          <p:cNvSpPr/>
          <p:nvPr/>
        </p:nvSpPr>
        <p:spPr>
          <a:xfrm>
            <a:off x="235230" y="2121461"/>
            <a:ext cx="952066" cy="745497"/>
          </a:xfrm>
          <a:custGeom>
            <a:avLst/>
            <a:gdLst/>
            <a:ahLst/>
            <a:cxnLst/>
            <a:rect l="l" t="t" r="r" b="b"/>
            <a:pathLst>
              <a:path w="34671" h="27146" extrusionOk="0">
                <a:moveTo>
                  <a:pt x="34671" y="762"/>
                </a:moveTo>
                <a:lnTo>
                  <a:pt x="5619" y="27146"/>
                </a:lnTo>
                <a:lnTo>
                  <a:pt x="2571" y="26956"/>
                </a:lnTo>
                <a:lnTo>
                  <a:pt x="285" y="27051"/>
                </a:lnTo>
                <a:lnTo>
                  <a:pt x="0" y="0"/>
                </a:lnTo>
                <a:lnTo>
                  <a:pt x="15811" y="95"/>
                </a:lnTo>
                <a:lnTo>
                  <a:pt x="31432" y="6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</p:sp>
      <p:grpSp>
        <p:nvGrpSpPr>
          <p:cNvPr id="1106" name="Google Shape;1106;p37"/>
          <p:cNvGrpSpPr/>
          <p:nvPr/>
        </p:nvGrpSpPr>
        <p:grpSpPr>
          <a:xfrm>
            <a:off x="5700046" y="246450"/>
            <a:ext cx="4265696" cy="1274430"/>
            <a:chOff x="5700045" y="246450"/>
            <a:chExt cx="4265696" cy="1274430"/>
          </a:xfrm>
        </p:grpSpPr>
        <p:sp>
          <p:nvSpPr>
            <p:cNvPr id="1107" name="Google Shape;1107;p37"/>
            <p:cNvSpPr/>
            <p:nvPr/>
          </p:nvSpPr>
          <p:spPr>
            <a:xfrm>
              <a:off x="8292027" y="246450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8" name="Google Shape;1108;p37"/>
            <p:cNvSpPr/>
            <p:nvPr/>
          </p:nvSpPr>
          <p:spPr>
            <a:xfrm>
              <a:off x="7511824" y="1149999"/>
              <a:ext cx="857646" cy="370881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9" name="Google Shape;1109;p37"/>
            <p:cNvSpPr/>
            <p:nvPr/>
          </p:nvSpPr>
          <p:spPr>
            <a:xfrm>
              <a:off x="5700045" y="246461"/>
              <a:ext cx="1453312" cy="627789"/>
            </a:xfrm>
            <a:custGeom>
              <a:avLst/>
              <a:gdLst/>
              <a:ahLst/>
              <a:cxnLst/>
              <a:rect l="l" t="t" r="r" b="b"/>
              <a:pathLst>
                <a:path w="30543" h="13193" extrusionOk="0">
                  <a:moveTo>
                    <a:pt x="18490" y="1"/>
                  </a:moveTo>
                  <a:cubicBezTo>
                    <a:pt x="15389" y="1"/>
                    <a:pt x="12838" y="1179"/>
                    <a:pt x="12406" y="2749"/>
                  </a:cubicBezTo>
                  <a:cubicBezTo>
                    <a:pt x="12013" y="2710"/>
                    <a:pt x="11581" y="2710"/>
                    <a:pt x="11150" y="2710"/>
                  </a:cubicBezTo>
                  <a:cubicBezTo>
                    <a:pt x="7616" y="2710"/>
                    <a:pt x="4790" y="3927"/>
                    <a:pt x="4790" y="5418"/>
                  </a:cubicBezTo>
                  <a:cubicBezTo>
                    <a:pt x="4790" y="5536"/>
                    <a:pt x="4790" y="5654"/>
                    <a:pt x="4829" y="5772"/>
                  </a:cubicBezTo>
                  <a:cubicBezTo>
                    <a:pt x="1964" y="6400"/>
                    <a:pt x="1" y="7734"/>
                    <a:pt x="1" y="9265"/>
                  </a:cubicBezTo>
                  <a:cubicBezTo>
                    <a:pt x="1" y="11425"/>
                    <a:pt x="3926" y="13191"/>
                    <a:pt x="8755" y="13191"/>
                  </a:cubicBezTo>
                  <a:cubicBezTo>
                    <a:pt x="11817" y="13191"/>
                    <a:pt x="14486" y="12484"/>
                    <a:pt x="16057" y="11425"/>
                  </a:cubicBezTo>
                  <a:cubicBezTo>
                    <a:pt x="17844" y="12603"/>
                    <a:pt x="19963" y="13193"/>
                    <a:pt x="22092" y="13193"/>
                  </a:cubicBezTo>
                  <a:cubicBezTo>
                    <a:pt x="22161" y="13193"/>
                    <a:pt x="22230" y="13192"/>
                    <a:pt x="22298" y="13191"/>
                  </a:cubicBezTo>
                  <a:cubicBezTo>
                    <a:pt x="26852" y="13191"/>
                    <a:pt x="30542" y="10953"/>
                    <a:pt x="30542" y="8206"/>
                  </a:cubicBezTo>
                  <a:cubicBezTo>
                    <a:pt x="30542" y="5929"/>
                    <a:pt x="28108" y="4005"/>
                    <a:pt x="24654" y="3416"/>
                  </a:cubicBezTo>
                  <a:cubicBezTo>
                    <a:pt x="24654" y="3338"/>
                    <a:pt x="24654" y="3259"/>
                    <a:pt x="24654" y="3220"/>
                  </a:cubicBezTo>
                  <a:cubicBezTo>
                    <a:pt x="24654" y="1414"/>
                    <a:pt x="21906" y="1"/>
                    <a:pt x="184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413534721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38"/>
          <p:cNvSpPr/>
          <p:nvPr/>
        </p:nvSpPr>
        <p:spPr>
          <a:xfrm>
            <a:off x="-14736" y="4227301"/>
            <a:ext cx="9322246" cy="774006"/>
          </a:xfrm>
          <a:custGeom>
            <a:avLst/>
            <a:gdLst/>
            <a:ahLst/>
            <a:cxnLst/>
            <a:rect l="l" t="t" r="r" b="b"/>
            <a:pathLst>
              <a:path w="209001" h="17352" extrusionOk="0">
                <a:moveTo>
                  <a:pt x="0" y="0"/>
                </a:moveTo>
                <a:lnTo>
                  <a:pt x="0" y="17352"/>
                </a:lnTo>
                <a:lnTo>
                  <a:pt x="209000" y="17352"/>
                </a:lnTo>
                <a:lnTo>
                  <a:pt x="20900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112" name="Google Shape;1112;p38"/>
          <p:cNvGrpSpPr/>
          <p:nvPr/>
        </p:nvGrpSpPr>
        <p:grpSpPr>
          <a:xfrm>
            <a:off x="8112210" y="528658"/>
            <a:ext cx="955667" cy="4758082"/>
            <a:chOff x="-5509963" y="1180077"/>
            <a:chExt cx="520006" cy="2589009"/>
          </a:xfrm>
        </p:grpSpPr>
        <p:sp>
          <p:nvSpPr>
            <p:cNvPr id="1113" name="Google Shape;1113;p38"/>
            <p:cNvSpPr/>
            <p:nvPr/>
          </p:nvSpPr>
          <p:spPr>
            <a:xfrm>
              <a:off x="-5293654" y="1411411"/>
              <a:ext cx="60752" cy="2357676"/>
            </a:xfrm>
            <a:custGeom>
              <a:avLst/>
              <a:gdLst/>
              <a:ahLst/>
              <a:cxnLst/>
              <a:rect l="l" t="t" r="r" b="b"/>
              <a:pathLst>
                <a:path w="2883" h="111884" extrusionOk="0">
                  <a:moveTo>
                    <a:pt x="1" y="0"/>
                  </a:moveTo>
                  <a:lnTo>
                    <a:pt x="1" y="111171"/>
                  </a:lnTo>
                  <a:cubicBezTo>
                    <a:pt x="1" y="111560"/>
                    <a:pt x="648" y="111883"/>
                    <a:pt x="1425" y="111883"/>
                  </a:cubicBezTo>
                  <a:cubicBezTo>
                    <a:pt x="2235" y="111883"/>
                    <a:pt x="2883" y="111560"/>
                    <a:pt x="2883" y="111171"/>
                  </a:cubicBezTo>
                  <a:lnTo>
                    <a:pt x="2883" y="0"/>
                  </a:ln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4" name="Google Shape;1114;p38"/>
            <p:cNvSpPr/>
            <p:nvPr/>
          </p:nvSpPr>
          <p:spPr>
            <a:xfrm>
              <a:off x="-5509963" y="1180077"/>
              <a:ext cx="520006" cy="522050"/>
            </a:xfrm>
            <a:custGeom>
              <a:avLst/>
              <a:gdLst/>
              <a:ahLst/>
              <a:cxnLst/>
              <a:rect l="l" t="t" r="r" b="b"/>
              <a:pathLst>
                <a:path w="24677" h="24774" extrusionOk="0">
                  <a:moveTo>
                    <a:pt x="1684" y="1"/>
                  </a:moveTo>
                  <a:lnTo>
                    <a:pt x="22960" y="1"/>
                  </a:lnTo>
                  <a:cubicBezTo>
                    <a:pt x="23931" y="1"/>
                    <a:pt x="24676" y="778"/>
                    <a:pt x="24676" y="1717"/>
                  </a:cubicBezTo>
                  <a:lnTo>
                    <a:pt x="24676" y="23057"/>
                  </a:lnTo>
                  <a:cubicBezTo>
                    <a:pt x="24676" y="23996"/>
                    <a:pt x="23931" y="24774"/>
                    <a:pt x="22960" y="24774"/>
                  </a:cubicBezTo>
                  <a:lnTo>
                    <a:pt x="1684" y="24774"/>
                  </a:lnTo>
                  <a:cubicBezTo>
                    <a:pt x="745" y="24774"/>
                    <a:pt x="0" y="23996"/>
                    <a:pt x="0" y="23057"/>
                  </a:cubicBezTo>
                  <a:lnTo>
                    <a:pt x="0" y="1717"/>
                  </a:lnTo>
                  <a:cubicBezTo>
                    <a:pt x="0" y="778"/>
                    <a:pt x="745" y="1"/>
                    <a:pt x="16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5" name="Google Shape;1115;p38"/>
            <p:cNvSpPr/>
            <p:nvPr/>
          </p:nvSpPr>
          <p:spPr>
            <a:xfrm>
              <a:off x="-5485392" y="1204647"/>
              <a:ext cx="470865" cy="472235"/>
            </a:xfrm>
            <a:custGeom>
              <a:avLst/>
              <a:gdLst/>
              <a:ahLst/>
              <a:cxnLst/>
              <a:rect l="l" t="t" r="r" b="b"/>
              <a:pathLst>
                <a:path w="22345" h="22410" extrusionOk="0">
                  <a:moveTo>
                    <a:pt x="1522" y="0"/>
                  </a:moveTo>
                  <a:lnTo>
                    <a:pt x="20790" y="0"/>
                  </a:lnTo>
                  <a:cubicBezTo>
                    <a:pt x="21664" y="0"/>
                    <a:pt x="22344" y="713"/>
                    <a:pt x="22344" y="1555"/>
                  </a:cubicBezTo>
                  <a:lnTo>
                    <a:pt x="22344" y="20887"/>
                  </a:lnTo>
                  <a:cubicBezTo>
                    <a:pt x="22344" y="21729"/>
                    <a:pt x="21664" y="22409"/>
                    <a:pt x="20790" y="22409"/>
                  </a:cubicBezTo>
                  <a:lnTo>
                    <a:pt x="1522" y="22409"/>
                  </a:lnTo>
                  <a:cubicBezTo>
                    <a:pt x="680" y="22409"/>
                    <a:pt x="0" y="21729"/>
                    <a:pt x="0" y="20887"/>
                  </a:cubicBezTo>
                  <a:lnTo>
                    <a:pt x="0" y="1555"/>
                  </a:lnTo>
                  <a:cubicBezTo>
                    <a:pt x="0" y="713"/>
                    <a:pt x="680" y="0"/>
                    <a:pt x="1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6" name="Google Shape;1116;p38"/>
            <p:cNvSpPr/>
            <p:nvPr/>
          </p:nvSpPr>
          <p:spPr>
            <a:xfrm>
              <a:off x="-5396003" y="1257181"/>
              <a:ext cx="292760" cy="368516"/>
            </a:xfrm>
            <a:custGeom>
              <a:avLst/>
              <a:gdLst/>
              <a:ahLst/>
              <a:cxnLst/>
              <a:rect l="l" t="t" r="r" b="b"/>
              <a:pathLst>
                <a:path w="13893" h="17488" extrusionOk="0">
                  <a:moveTo>
                    <a:pt x="2526" y="130"/>
                  </a:moveTo>
                  <a:cubicBezTo>
                    <a:pt x="2817" y="66"/>
                    <a:pt x="3141" y="1"/>
                    <a:pt x="3465" y="1"/>
                  </a:cubicBezTo>
                  <a:lnTo>
                    <a:pt x="10427" y="1"/>
                  </a:lnTo>
                  <a:cubicBezTo>
                    <a:pt x="10751" y="1"/>
                    <a:pt x="11075" y="66"/>
                    <a:pt x="11367" y="130"/>
                  </a:cubicBezTo>
                  <a:cubicBezTo>
                    <a:pt x="11561" y="195"/>
                    <a:pt x="11723" y="260"/>
                    <a:pt x="11885" y="325"/>
                  </a:cubicBezTo>
                  <a:cubicBezTo>
                    <a:pt x="12403" y="584"/>
                    <a:pt x="12856" y="940"/>
                    <a:pt x="13212" y="1393"/>
                  </a:cubicBezTo>
                  <a:lnTo>
                    <a:pt x="13374" y="1620"/>
                  </a:lnTo>
                  <a:lnTo>
                    <a:pt x="13374" y="1652"/>
                  </a:lnTo>
                  <a:cubicBezTo>
                    <a:pt x="13439" y="1750"/>
                    <a:pt x="13504" y="1879"/>
                    <a:pt x="13569" y="2009"/>
                  </a:cubicBezTo>
                  <a:cubicBezTo>
                    <a:pt x="13633" y="2106"/>
                    <a:pt x="13666" y="2235"/>
                    <a:pt x="13731" y="2365"/>
                  </a:cubicBezTo>
                  <a:cubicBezTo>
                    <a:pt x="13763" y="2527"/>
                    <a:pt x="13828" y="2721"/>
                    <a:pt x="13860" y="2915"/>
                  </a:cubicBezTo>
                  <a:cubicBezTo>
                    <a:pt x="13892" y="3110"/>
                    <a:pt x="13892" y="3304"/>
                    <a:pt x="13892" y="3498"/>
                  </a:cubicBezTo>
                  <a:lnTo>
                    <a:pt x="13892" y="13084"/>
                  </a:lnTo>
                  <a:lnTo>
                    <a:pt x="13892" y="14185"/>
                  </a:lnTo>
                  <a:lnTo>
                    <a:pt x="13892" y="14185"/>
                  </a:lnTo>
                  <a:lnTo>
                    <a:pt x="13860" y="14282"/>
                  </a:lnTo>
                  <a:cubicBezTo>
                    <a:pt x="13860" y="14379"/>
                    <a:pt x="13795" y="14476"/>
                    <a:pt x="13763" y="14541"/>
                  </a:cubicBezTo>
                  <a:cubicBezTo>
                    <a:pt x="13633" y="14767"/>
                    <a:pt x="13439" y="14929"/>
                    <a:pt x="13212" y="15027"/>
                  </a:cubicBezTo>
                  <a:cubicBezTo>
                    <a:pt x="13083" y="15091"/>
                    <a:pt x="12921" y="15124"/>
                    <a:pt x="12759" y="15124"/>
                  </a:cubicBezTo>
                  <a:lnTo>
                    <a:pt x="12759" y="16387"/>
                  </a:lnTo>
                  <a:cubicBezTo>
                    <a:pt x="12727" y="16678"/>
                    <a:pt x="12597" y="16937"/>
                    <a:pt x="12370" y="17164"/>
                  </a:cubicBezTo>
                  <a:cubicBezTo>
                    <a:pt x="12306" y="17229"/>
                    <a:pt x="12209" y="17261"/>
                    <a:pt x="12144" y="17326"/>
                  </a:cubicBezTo>
                  <a:cubicBezTo>
                    <a:pt x="11885" y="17423"/>
                    <a:pt x="11626" y="17455"/>
                    <a:pt x="11367" y="17455"/>
                  </a:cubicBezTo>
                  <a:lnTo>
                    <a:pt x="10266" y="17455"/>
                  </a:lnTo>
                  <a:cubicBezTo>
                    <a:pt x="10007" y="17391"/>
                    <a:pt x="9812" y="17293"/>
                    <a:pt x="9618" y="17131"/>
                  </a:cubicBezTo>
                  <a:cubicBezTo>
                    <a:pt x="9586" y="17099"/>
                    <a:pt x="9553" y="17034"/>
                    <a:pt x="9521" y="17002"/>
                  </a:cubicBezTo>
                  <a:lnTo>
                    <a:pt x="9456" y="16905"/>
                  </a:lnTo>
                  <a:cubicBezTo>
                    <a:pt x="9391" y="16808"/>
                    <a:pt x="9359" y="16710"/>
                    <a:pt x="9326" y="16581"/>
                  </a:cubicBezTo>
                  <a:cubicBezTo>
                    <a:pt x="9326" y="16484"/>
                    <a:pt x="9262" y="16387"/>
                    <a:pt x="9294" y="16257"/>
                  </a:cubicBezTo>
                  <a:lnTo>
                    <a:pt x="9294" y="15124"/>
                  </a:lnTo>
                  <a:lnTo>
                    <a:pt x="4599" y="15124"/>
                  </a:lnTo>
                  <a:lnTo>
                    <a:pt x="4599" y="16451"/>
                  </a:lnTo>
                  <a:lnTo>
                    <a:pt x="4599" y="16451"/>
                  </a:lnTo>
                  <a:cubicBezTo>
                    <a:pt x="4599" y="16516"/>
                    <a:pt x="4599" y="16581"/>
                    <a:pt x="4566" y="16646"/>
                  </a:cubicBezTo>
                  <a:cubicBezTo>
                    <a:pt x="4534" y="16808"/>
                    <a:pt x="4404" y="17002"/>
                    <a:pt x="4275" y="17131"/>
                  </a:cubicBezTo>
                  <a:cubicBezTo>
                    <a:pt x="4178" y="17229"/>
                    <a:pt x="4048" y="17326"/>
                    <a:pt x="3919" y="17391"/>
                  </a:cubicBezTo>
                  <a:cubicBezTo>
                    <a:pt x="3692" y="17455"/>
                    <a:pt x="3465" y="17488"/>
                    <a:pt x="3206" y="17455"/>
                  </a:cubicBezTo>
                  <a:lnTo>
                    <a:pt x="2202" y="17455"/>
                  </a:lnTo>
                  <a:cubicBezTo>
                    <a:pt x="1716" y="17423"/>
                    <a:pt x="1295" y="17099"/>
                    <a:pt x="1198" y="16646"/>
                  </a:cubicBezTo>
                  <a:cubicBezTo>
                    <a:pt x="1198" y="16613"/>
                    <a:pt x="1198" y="16581"/>
                    <a:pt x="1166" y="16549"/>
                  </a:cubicBezTo>
                  <a:cubicBezTo>
                    <a:pt x="1166" y="16484"/>
                    <a:pt x="1166" y="16419"/>
                    <a:pt x="1166" y="16354"/>
                  </a:cubicBezTo>
                  <a:lnTo>
                    <a:pt x="1166" y="15156"/>
                  </a:lnTo>
                  <a:cubicBezTo>
                    <a:pt x="745" y="15156"/>
                    <a:pt x="389" y="14962"/>
                    <a:pt x="162" y="14606"/>
                  </a:cubicBezTo>
                  <a:cubicBezTo>
                    <a:pt x="130" y="14508"/>
                    <a:pt x="65" y="14411"/>
                    <a:pt x="33" y="14314"/>
                  </a:cubicBezTo>
                  <a:lnTo>
                    <a:pt x="33" y="14217"/>
                  </a:lnTo>
                  <a:cubicBezTo>
                    <a:pt x="0" y="14120"/>
                    <a:pt x="0" y="14023"/>
                    <a:pt x="0" y="13926"/>
                  </a:cubicBezTo>
                  <a:lnTo>
                    <a:pt x="0" y="4761"/>
                  </a:lnTo>
                  <a:lnTo>
                    <a:pt x="0" y="3174"/>
                  </a:lnTo>
                  <a:cubicBezTo>
                    <a:pt x="33" y="2915"/>
                    <a:pt x="97" y="2624"/>
                    <a:pt x="162" y="2365"/>
                  </a:cubicBezTo>
                  <a:cubicBezTo>
                    <a:pt x="227" y="2268"/>
                    <a:pt x="259" y="2171"/>
                    <a:pt x="292" y="2073"/>
                  </a:cubicBezTo>
                  <a:cubicBezTo>
                    <a:pt x="356" y="1911"/>
                    <a:pt x="454" y="1782"/>
                    <a:pt x="551" y="1620"/>
                  </a:cubicBezTo>
                  <a:cubicBezTo>
                    <a:pt x="777" y="1231"/>
                    <a:pt x="1101" y="908"/>
                    <a:pt x="1457" y="649"/>
                  </a:cubicBezTo>
                  <a:cubicBezTo>
                    <a:pt x="1555" y="584"/>
                    <a:pt x="1684" y="551"/>
                    <a:pt x="1749" y="454"/>
                  </a:cubicBezTo>
                  <a:cubicBezTo>
                    <a:pt x="1846" y="389"/>
                    <a:pt x="1943" y="357"/>
                    <a:pt x="2040" y="325"/>
                  </a:cubicBezTo>
                  <a:cubicBezTo>
                    <a:pt x="2170" y="260"/>
                    <a:pt x="2299" y="195"/>
                    <a:pt x="2429" y="163"/>
                  </a:cubicBezTo>
                  <a:cubicBezTo>
                    <a:pt x="2494" y="163"/>
                    <a:pt x="2526" y="130"/>
                    <a:pt x="2558" y="130"/>
                  </a:cubicBezTo>
                  <a:close/>
                  <a:moveTo>
                    <a:pt x="4599" y="1167"/>
                  </a:moveTo>
                  <a:lnTo>
                    <a:pt x="4599" y="2332"/>
                  </a:lnTo>
                  <a:lnTo>
                    <a:pt x="9262" y="2332"/>
                  </a:lnTo>
                  <a:lnTo>
                    <a:pt x="9262" y="1167"/>
                  </a:lnTo>
                  <a:close/>
                  <a:moveTo>
                    <a:pt x="1101" y="3498"/>
                  </a:moveTo>
                  <a:lnTo>
                    <a:pt x="1101" y="10493"/>
                  </a:lnTo>
                  <a:lnTo>
                    <a:pt x="12759" y="10493"/>
                  </a:lnTo>
                  <a:lnTo>
                    <a:pt x="12759" y="3498"/>
                  </a:lnTo>
                  <a:close/>
                  <a:moveTo>
                    <a:pt x="2235" y="11626"/>
                  </a:moveTo>
                  <a:cubicBezTo>
                    <a:pt x="2040" y="11659"/>
                    <a:pt x="1878" y="11691"/>
                    <a:pt x="1716" y="11788"/>
                  </a:cubicBezTo>
                  <a:cubicBezTo>
                    <a:pt x="1425" y="11918"/>
                    <a:pt x="1231" y="12209"/>
                    <a:pt x="1166" y="12501"/>
                  </a:cubicBezTo>
                  <a:lnTo>
                    <a:pt x="1134" y="12598"/>
                  </a:lnTo>
                  <a:cubicBezTo>
                    <a:pt x="1101" y="12695"/>
                    <a:pt x="1101" y="12825"/>
                    <a:pt x="1134" y="12922"/>
                  </a:cubicBezTo>
                  <a:cubicBezTo>
                    <a:pt x="1134" y="12986"/>
                    <a:pt x="1166" y="13051"/>
                    <a:pt x="1166" y="13116"/>
                  </a:cubicBezTo>
                  <a:cubicBezTo>
                    <a:pt x="1263" y="13472"/>
                    <a:pt x="1522" y="13731"/>
                    <a:pt x="1846" y="13893"/>
                  </a:cubicBezTo>
                  <a:cubicBezTo>
                    <a:pt x="2137" y="13990"/>
                    <a:pt x="2494" y="13990"/>
                    <a:pt x="2785" y="13861"/>
                  </a:cubicBezTo>
                  <a:cubicBezTo>
                    <a:pt x="3077" y="13699"/>
                    <a:pt x="3303" y="13440"/>
                    <a:pt x="3400" y="13116"/>
                  </a:cubicBezTo>
                  <a:lnTo>
                    <a:pt x="3433" y="13019"/>
                  </a:lnTo>
                  <a:cubicBezTo>
                    <a:pt x="3465" y="12889"/>
                    <a:pt x="3465" y="12760"/>
                    <a:pt x="3433" y="12630"/>
                  </a:cubicBezTo>
                  <a:lnTo>
                    <a:pt x="3400" y="12533"/>
                  </a:lnTo>
                  <a:cubicBezTo>
                    <a:pt x="3303" y="12144"/>
                    <a:pt x="3012" y="11853"/>
                    <a:pt x="2656" y="11723"/>
                  </a:cubicBezTo>
                  <a:cubicBezTo>
                    <a:pt x="2526" y="11659"/>
                    <a:pt x="2364" y="11659"/>
                    <a:pt x="2235" y="11626"/>
                  </a:cubicBezTo>
                  <a:close/>
                  <a:moveTo>
                    <a:pt x="11010" y="11788"/>
                  </a:moveTo>
                  <a:cubicBezTo>
                    <a:pt x="10751" y="11950"/>
                    <a:pt x="10525" y="12209"/>
                    <a:pt x="10460" y="12501"/>
                  </a:cubicBezTo>
                  <a:lnTo>
                    <a:pt x="10427" y="12598"/>
                  </a:lnTo>
                  <a:cubicBezTo>
                    <a:pt x="10427" y="12727"/>
                    <a:pt x="10427" y="12857"/>
                    <a:pt x="10427" y="12986"/>
                  </a:cubicBezTo>
                  <a:cubicBezTo>
                    <a:pt x="10460" y="13181"/>
                    <a:pt x="10557" y="13343"/>
                    <a:pt x="10654" y="13472"/>
                  </a:cubicBezTo>
                  <a:cubicBezTo>
                    <a:pt x="10784" y="13634"/>
                    <a:pt x="10946" y="13764"/>
                    <a:pt x="11108" y="13861"/>
                  </a:cubicBezTo>
                  <a:lnTo>
                    <a:pt x="11237" y="13893"/>
                  </a:lnTo>
                  <a:cubicBezTo>
                    <a:pt x="11496" y="13990"/>
                    <a:pt x="11820" y="13958"/>
                    <a:pt x="12079" y="13828"/>
                  </a:cubicBezTo>
                  <a:cubicBezTo>
                    <a:pt x="12176" y="13796"/>
                    <a:pt x="12273" y="13731"/>
                    <a:pt x="12338" y="13666"/>
                  </a:cubicBezTo>
                  <a:cubicBezTo>
                    <a:pt x="12532" y="13505"/>
                    <a:pt x="12630" y="13310"/>
                    <a:pt x="12694" y="13084"/>
                  </a:cubicBezTo>
                  <a:cubicBezTo>
                    <a:pt x="12694" y="13019"/>
                    <a:pt x="12727" y="12986"/>
                    <a:pt x="12727" y="12922"/>
                  </a:cubicBezTo>
                  <a:cubicBezTo>
                    <a:pt x="12759" y="12792"/>
                    <a:pt x="12759" y="12695"/>
                    <a:pt x="12727" y="12565"/>
                  </a:cubicBezTo>
                  <a:lnTo>
                    <a:pt x="12727" y="12468"/>
                  </a:lnTo>
                  <a:cubicBezTo>
                    <a:pt x="12630" y="12112"/>
                    <a:pt x="12338" y="11821"/>
                    <a:pt x="11982" y="11659"/>
                  </a:cubicBezTo>
                  <a:cubicBezTo>
                    <a:pt x="11852" y="11626"/>
                    <a:pt x="11690" y="11594"/>
                    <a:pt x="11561" y="11594"/>
                  </a:cubicBezTo>
                  <a:cubicBezTo>
                    <a:pt x="11367" y="11626"/>
                    <a:pt x="11172" y="11691"/>
                    <a:pt x="11043" y="117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7" name="Google Shape;1117;p38"/>
            <p:cNvSpPr/>
            <p:nvPr/>
          </p:nvSpPr>
          <p:spPr>
            <a:xfrm>
              <a:off x="-5445818" y="1355463"/>
              <a:ext cx="24592" cy="73712"/>
            </a:xfrm>
            <a:custGeom>
              <a:avLst/>
              <a:gdLst/>
              <a:ahLst/>
              <a:cxnLst/>
              <a:rect l="l" t="t" r="r" b="b"/>
              <a:pathLst>
                <a:path w="1167" h="3498" extrusionOk="0">
                  <a:moveTo>
                    <a:pt x="0" y="486"/>
                  </a:moveTo>
                  <a:cubicBezTo>
                    <a:pt x="33" y="227"/>
                    <a:pt x="259" y="0"/>
                    <a:pt x="551" y="0"/>
                  </a:cubicBezTo>
                  <a:lnTo>
                    <a:pt x="1166" y="0"/>
                  </a:lnTo>
                  <a:lnTo>
                    <a:pt x="1166" y="3497"/>
                  </a:lnTo>
                  <a:lnTo>
                    <a:pt x="486" y="3497"/>
                  </a:lnTo>
                  <a:cubicBezTo>
                    <a:pt x="195" y="3465"/>
                    <a:pt x="0" y="3206"/>
                    <a:pt x="0" y="2914"/>
                  </a:cubicBezTo>
                  <a:lnTo>
                    <a:pt x="0" y="3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8" name="Google Shape;1118;p38"/>
            <p:cNvSpPr/>
            <p:nvPr/>
          </p:nvSpPr>
          <p:spPr>
            <a:xfrm>
              <a:off x="-5078693" y="1355463"/>
              <a:ext cx="24592" cy="73016"/>
            </a:xfrm>
            <a:custGeom>
              <a:avLst/>
              <a:gdLst/>
              <a:ahLst/>
              <a:cxnLst/>
              <a:rect l="l" t="t" r="r" b="b"/>
              <a:pathLst>
                <a:path w="1167" h="3465" extrusionOk="0">
                  <a:moveTo>
                    <a:pt x="0" y="0"/>
                  </a:moveTo>
                  <a:lnTo>
                    <a:pt x="616" y="0"/>
                  </a:lnTo>
                  <a:cubicBezTo>
                    <a:pt x="907" y="0"/>
                    <a:pt x="1166" y="259"/>
                    <a:pt x="1166" y="551"/>
                  </a:cubicBezTo>
                  <a:lnTo>
                    <a:pt x="1166" y="2914"/>
                  </a:lnTo>
                  <a:cubicBezTo>
                    <a:pt x="1166" y="3076"/>
                    <a:pt x="1101" y="3238"/>
                    <a:pt x="972" y="3335"/>
                  </a:cubicBezTo>
                  <a:cubicBezTo>
                    <a:pt x="875" y="3400"/>
                    <a:pt x="713" y="3465"/>
                    <a:pt x="583" y="3465"/>
                  </a:cubicBezTo>
                  <a:lnTo>
                    <a:pt x="0" y="34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19" name="Google Shape;1119;p38"/>
          <p:cNvGrpSpPr/>
          <p:nvPr/>
        </p:nvGrpSpPr>
        <p:grpSpPr>
          <a:xfrm>
            <a:off x="-179258" y="4453050"/>
            <a:ext cx="9944799" cy="717401"/>
            <a:chOff x="-179259" y="4453048"/>
            <a:chExt cx="9944799" cy="717401"/>
          </a:xfrm>
        </p:grpSpPr>
        <p:sp>
          <p:nvSpPr>
            <p:cNvPr id="1120" name="Google Shape;1120;p38"/>
            <p:cNvSpPr/>
            <p:nvPr/>
          </p:nvSpPr>
          <p:spPr>
            <a:xfrm>
              <a:off x="-179250" y="4453048"/>
              <a:ext cx="9944790" cy="717401"/>
            </a:xfrm>
            <a:custGeom>
              <a:avLst/>
              <a:gdLst/>
              <a:ahLst/>
              <a:cxnLst/>
              <a:rect l="l" t="t" r="r" b="b"/>
              <a:pathLst>
                <a:path w="209001" h="11307" extrusionOk="0">
                  <a:moveTo>
                    <a:pt x="0" y="1"/>
                  </a:moveTo>
                  <a:lnTo>
                    <a:pt x="0" y="11307"/>
                  </a:lnTo>
                  <a:lnTo>
                    <a:pt x="209000" y="11307"/>
                  </a:lnTo>
                  <a:lnTo>
                    <a:pt x="20900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1" name="Google Shape;1121;p38"/>
            <p:cNvSpPr/>
            <p:nvPr/>
          </p:nvSpPr>
          <p:spPr>
            <a:xfrm>
              <a:off x="-179259" y="4798245"/>
              <a:ext cx="9944790" cy="48"/>
            </a:xfrm>
            <a:custGeom>
              <a:avLst/>
              <a:gdLst/>
              <a:ahLst/>
              <a:cxnLst/>
              <a:rect l="l" t="t" r="r" b="b"/>
              <a:pathLst>
                <a:path w="209001" h="1" fill="none" extrusionOk="0">
                  <a:moveTo>
                    <a:pt x="0" y="1"/>
                  </a:moveTo>
                  <a:lnTo>
                    <a:pt x="209000" y="1"/>
                  </a:lnTo>
                </a:path>
              </a:pathLst>
            </a:custGeom>
            <a:noFill/>
            <a:ln w="43175" cap="rnd" cmpd="sng">
              <a:solidFill>
                <a:srgbClr val="FFFFFF"/>
              </a:solidFill>
              <a:prstDash val="solid"/>
              <a:miter lim="3925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22" name="Google Shape;1122;p38"/>
          <p:cNvGrpSpPr/>
          <p:nvPr/>
        </p:nvGrpSpPr>
        <p:grpSpPr>
          <a:xfrm flipH="1">
            <a:off x="-292904" y="206912"/>
            <a:ext cx="8176513" cy="1200257"/>
            <a:chOff x="2084504" y="-50265"/>
            <a:chExt cx="8176513" cy="1200257"/>
          </a:xfrm>
        </p:grpSpPr>
        <p:sp>
          <p:nvSpPr>
            <p:cNvPr id="1123" name="Google Shape;1123;p38"/>
            <p:cNvSpPr/>
            <p:nvPr/>
          </p:nvSpPr>
          <p:spPr>
            <a:xfrm>
              <a:off x="8587302" y="352325"/>
              <a:ext cx="1673714" cy="797667"/>
            </a:xfrm>
            <a:custGeom>
              <a:avLst/>
              <a:gdLst/>
              <a:ahLst/>
              <a:cxnLst/>
              <a:rect l="l" t="t" r="r" b="b"/>
              <a:pathLst>
                <a:path w="35175" h="16763" extrusionOk="0">
                  <a:moveTo>
                    <a:pt x="18530" y="0"/>
                  </a:moveTo>
                  <a:cubicBezTo>
                    <a:pt x="12681" y="0"/>
                    <a:pt x="7931" y="2866"/>
                    <a:pt x="7931" y="6399"/>
                  </a:cubicBezTo>
                  <a:lnTo>
                    <a:pt x="7931" y="6713"/>
                  </a:lnTo>
                  <a:cubicBezTo>
                    <a:pt x="3338" y="7341"/>
                    <a:pt x="1" y="9225"/>
                    <a:pt x="1" y="11502"/>
                  </a:cubicBezTo>
                  <a:cubicBezTo>
                    <a:pt x="1" y="14289"/>
                    <a:pt x="5026" y="16527"/>
                    <a:pt x="11228" y="16527"/>
                  </a:cubicBezTo>
                  <a:cubicBezTo>
                    <a:pt x="11328" y="16528"/>
                    <a:pt x="11427" y="16529"/>
                    <a:pt x="11527" y="16529"/>
                  </a:cubicBezTo>
                  <a:cubicBezTo>
                    <a:pt x="14211" y="16529"/>
                    <a:pt x="16854" y="16018"/>
                    <a:pt x="19315" y="14996"/>
                  </a:cubicBezTo>
                  <a:cubicBezTo>
                    <a:pt x="20846" y="16056"/>
                    <a:pt x="23515" y="16762"/>
                    <a:pt x="26499" y="16762"/>
                  </a:cubicBezTo>
                  <a:cubicBezTo>
                    <a:pt x="31288" y="16762"/>
                    <a:pt x="35174" y="14996"/>
                    <a:pt x="35174" y="12837"/>
                  </a:cubicBezTo>
                  <a:cubicBezTo>
                    <a:pt x="35174" y="10913"/>
                    <a:pt x="32230" y="9304"/>
                    <a:pt x="28265" y="8950"/>
                  </a:cubicBezTo>
                  <a:cubicBezTo>
                    <a:pt x="28815" y="8205"/>
                    <a:pt x="29129" y="7341"/>
                    <a:pt x="29129" y="6399"/>
                  </a:cubicBezTo>
                  <a:cubicBezTo>
                    <a:pt x="29129" y="2866"/>
                    <a:pt x="24379" y="0"/>
                    <a:pt x="185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4" name="Google Shape;1124;p38"/>
            <p:cNvSpPr/>
            <p:nvPr/>
          </p:nvSpPr>
          <p:spPr>
            <a:xfrm>
              <a:off x="7619796" y="-50265"/>
              <a:ext cx="1283300" cy="554936"/>
            </a:xfrm>
            <a:custGeom>
              <a:avLst/>
              <a:gdLst/>
              <a:ahLst/>
              <a:cxnLst/>
              <a:rect l="l" t="t" r="r" b="b"/>
              <a:pathLst>
                <a:path w="26970" h="11662" extrusionOk="0">
                  <a:moveTo>
                    <a:pt x="10639" y="0"/>
                  </a:moveTo>
                  <a:cubicBezTo>
                    <a:pt x="7655" y="0"/>
                    <a:pt x="5221" y="1257"/>
                    <a:pt x="5221" y="2827"/>
                  </a:cubicBezTo>
                  <a:cubicBezTo>
                    <a:pt x="5221" y="2905"/>
                    <a:pt x="5221" y="2945"/>
                    <a:pt x="5221" y="3023"/>
                  </a:cubicBezTo>
                  <a:cubicBezTo>
                    <a:pt x="2199" y="3573"/>
                    <a:pt x="0" y="5222"/>
                    <a:pt x="0" y="7224"/>
                  </a:cubicBezTo>
                  <a:cubicBezTo>
                    <a:pt x="0" y="9697"/>
                    <a:pt x="3259" y="11660"/>
                    <a:pt x="7263" y="11660"/>
                  </a:cubicBezTo>
                  <a:cubicBezTo>
                    <a:pt x="7328" y="11661"/>
                    <a:pt x="7394" y="11662"/>
                    <a:pt x="7460" y="11662"/>
                  </a:cubicBezTo>
                  <a:cubicBezTo>
                    <a:pt x="9354" y="11662"/>
                    <a:pt x="11204" y="11115"/>
                    <a:pt x="12798" y="10129"/>
                  </a:cubicBezTo>
                  <a:cubicBezTo>
                    <a:pt x="14172" y="11031"/>
                    <a:pt x="16527" y="11660"/>
                    <a:pt x="19236" y="11660"/>
                  </a:cubicBezTo>
                  <a:cubicBezTo>
                    <a:pt x="23476" y="11660"/>
                    <a:pt x="26930" y="10089"/>
                    <a:pt x="26930" y="8205"/>
                  </a:cubicBezTo>
                  <a:cubicBezTo>
                    <a:pt x="26969" y="6831"/>
                    <a:pt x="25242" y="5653"/>
                    <a:pt x="22730" y="5104"/>
                  </a:cubicBezTo>
                  <a:cubicBezTo>
                    <a:pt x="22730" y="4986"/>
                    <a:pt x="22769" y="4907"/>
                    <a:pt x="22769" y="4790"/>
                  </a:cubicBezTo>
                  <a:cubicBezTo>
                    <a:pt x="22769" y="3455"/>
                    <a:pt x="20257" y="2395"/>
                    <a:pt x="17155" y="2395"/>
                  </a:cubicBezTo>
                  <a:cubicBezTo>
                    <a:pt x="16763" y="2395"/>
                    <a:pt x="16409" y="2395"/>
                    <a:pt x="16056" y="2434"/>
                  </a:cubicBezTo>
                  <a:cubicBezTo>
                    <a:pt x="15664" y="1060"/>
                    <a:pt x="13426" y="0"/>
                    <a:pt x="106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5" name="Google Shape;1125;p38"/>
            <p:cNvSpPr/>
            <p:nvPr/>
          </p:nvSpPr>
          <p:spPr>
            <a:xfrm>
              <a:off x="2084504" y="107214"/>
              <a:ext cx="1316941" cy="568022"/>
            </a:xfrm>
            <a:custGeom>
              <a:avLst/>
              <a:gdLst/>
              <a:ahLst/>
              <a:cxnLst/>
              <a:rect l="l" t="t" r="r" b="b"/>
              <a:pathLst>
                <a:path w="27677" h="11937" extrusionOk="0">
                  <a:moveTo>
                    <a:pt x="10953" y="1"/>
                  </a:moveTo>
                  <a:cubicBezTo>
                    <a:pt x="7852" y="1"/>
                    <a:pt x="5379" y="1296"/>
                    <a:pt x="5379" y="2906"/>
                  </a:cubicBezTo>
                  <a:cubicBezTo>
                    <a:pt x="5379" y="2984"/>
                    <a:pt x="5379" y="3024"/>
                    <a:pt x="5379" y="3102"/>
                  </a:cubicBezTo>
                  <a:cubicBezTo>
                    <a:pt x="2278" y="3652"/>
                    <a:pt x="1" y="5379"/>
                    <a:pt x="1" y="7420"/>
                  </a:cubicBezTo>
                  <a:cubicBezTo>
                    <a:pt x="1" y="9933"/>
                    <a:pt x="3338" y="11935"/>
                    <a:pt x="7499" y="11935"/>
                  </a:cubicBezTo>
                  <a:cubicBezTo>
                    <a:pt x="7566" y="11936"/>
                    <a:pt x="7633" y="11937"/>
                    <a:pt x="7699" y="11937"/>
                  </a:cubicBezTo>
                  <a:cubicBezTo>
                    <a:pt x="9632" y="11937"/>
                    <a:pt x="11520" y="11389"/>
                    <a:pt x="13152" y="10365"/>
                  </a:cubicBezTo>
                  <a:cubicBezTo>
                    <a:pt x="14565" y="11307"/>
                    <a:pt x="16999" y="11935"/>
                    <a:pt x="19747" y="11935"/>
                  </a:cubicBezTo>
                  <a:cubicBezTo>
                    <a:pt x="24104" y="11935"/>
                    <a:pt x="27677" y="10365"/>
                    <a:pt x="27677" y="8402"/>
                  </a:cubicBezTo>
                  <a:cubicBezTo>
                    <a:pt x="27677" y="6988"/>
                    <a:pt x="25910" y="5811"/>
                    <a:pt x="23319" y="5222"/>
                  </a:cubicBezTo>
                  <a:cubicBezTo>
                    <a:pt x="23358" y="5143"/>
                    <a:pt x="23358" y="5026"/>
                    <a:pt x="23358" y="4908"/>
                  </a:cubicBezTo>
                  <a:cubicBezTo>
                    <a:pt x="23358" y="3573"/>
                    <a:pt x="20767" y="2474"/>
                    <a:pt x="17588" y="2474"/>
                  </a:cubicBezTo>
                  <a:cubicBezTo>
                    <a:pt x="17195" y="2474"/>
                    <a:pt x="16842" y="2474"/>
                    <a:pt x="16449" y="2513"/>
                  </a:cubicBezTo>
                  <a:cubicBezTo>
                    <a:pt x="16096" y="1100"/>
                    <a:pt x="13780" y="1"/>
                    <a:pt x="109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26" name="Google Shape;1126;p38"/>
          <p:cNvSpPr/>
          <p:nvPr/>
        </p:nvSpPr>
        <p:spPr>
          <a:xfrm flipH="1">
            <a:off x="1595994" y="1672759"/>
            <a:ext cx="2409874" cy="2675453"/>
          </a:xfrm>
          <a:custGeom>
            <a:avLst/>
            <a:gdLst/>
            <a:ahLst/>
            <a:cxnLst/>
            <a:rect l="l" t="t" r="r" b="b"/>
            <a:pathLst>
              <a:path w="54027" h="59981" extrusionOk="0">
                <a:moveTo>
                  <a:pt x="24883" y="0"/>
                </a:moveTo>
                <a:cubicBezTo>
                  <a:pt x="22921" y="0"/>
                  <a:pt x="20541" y="387"/>
                  <a:pt x="17658" y="1370"/>
                </a:cubicBezTo>
                <a:cubicBezTo>
                  <a:pt x="8590" y="4472"/>
                  <a:pt x="6274" y="11459"/>
                  <a:pt x="12751" y="12166"/>
                </a:cubicBezTo>
                <a:cubicBezTo>
                  <a:pt x="12751" y="12166"/>
                  <a:pt x="2544" y="13344"/>
                  <a:pt x="2544" y="20056"/>
                </a:cubicBezTo>
                <a:cubicBezTo>
                  <a:pt x="2544" y="23375"/>
                  <a:pt x="4734" y="24218"/>
                  <a:pt x="6962" y="24218"/>
                </a:cubicBezTo>
                <a:cubicBezTo>
                  <a:pt x="8693" y="24218"/>
                  <a:pt x="10448" y="23708"/>
                  <a:pt x="11213" y="23455"/>
                </a:cubicBezTo>
                <a:lnTo>
                  <a:pt x="11213" y="23455"/>
                </a:lnTo>
                <a:cubicBezTo>
                  <a:pt x="9153" y="24213"/>
                  <a:pt x="1" y="28030"/>
                  <a:pt x="4860" y="34463"/>
                </a:cubicBezTo>
                <a:cubicBezTo>
                  <a:pt x="4860" y="34463"/>
                  <a:pt x="7199" y="36328"/>
                  <a:pt x="10101" y="36328"/>
                </a:cubicBezTo>
                <a:cubicBezTo>
                  <a:pt x="11774" y="36328"/>
                  <a:pt x="13634" y="35709"/>
                  <a:pt x="15342" y="33757"/>
                </a:cubicBezTo>
                <a:lnTo>
                  <a:pt x="15342" y="33757"/>
                </a:lnTo>
                <a:cubicBezTo>
                  <a:pt x="15341" y="33758"/>
                  <a:pt x="12202" y="37683"/>
                  <a:pt x="15656" y="39331"/>
                </a:cubicBezTo>
                <a:cubicBezTo>
                  <a:pt x="16187" y="39582"/>
                  <a:pt x="16706" y="39684"/>
                  <a:pt x="17212" y="39684"/>
                </a:cubicBezTo>
                <a:cubicBezTo>
                  <a:pt x="19535" y="39684"/>
                  <a:pt x="21601" y="37525"/>
                  <a:pt x="23372" y="37525"/>
                </a:cubicBezTo>
                <a:cubicBezTo>
                  <a:pt x="23758" y="37525"/>
                  <a:pt x="24131" y="37628"/>
                  <a:pt x="24488" y="37879"/>
                </a:cubicBezTo>
                <a:cubicBezTo>
                  <a:pt x="24488" y="37879"/>
                  <a:pt x="29160" y="43492"/>
                  <a:pt x="26373" y="59980"/>
                </a:cubicBezTo>
                <a:lnTo>
                  <a:pt x="31476" y="59980"/>
                </a:lnTo>
                <a:cubicBezTo>
                  <a:pt x="31476" y="59980"/>
                  <a:pt x="27315" y="40980"/>
                  <a:pt x="33949" y="36897"/>
                </a:cubicBezTo>
                <a:cubicBezTo>
                  <a:pt x="33949" y="36897"/>
                  <a:pt x="34507" y="36568"/>
                  <a:pt x="35327" y="36568"/>
                </a:cubicBezTo>
                <a:cubicBezTo>
                  <a:pt x="36134" y="36568"/>
                  <a:pt x="37196" y="36887"/>
                  <a:pt x="38228" y="38154"/>
                </a:cubicBezTo>
                <a:cubicBezTo>
                  <a:pt x="38790" y="38843"/>
                  <a:pt x="39777" y="39169"/>
                  <a:pt x="40914" y="39169"/>
                </a:cubicBezTo>
                <a:cubicBezTo>
                  <a:pt x="43983" y="39169"/>
                  <a:pt x="48146" y="36796"/>
                  <a:pt x="48003" y="32815"/>
                </a:cubicBezTo>
                <a:cubicBezTo>
                  <a:pt x="47869" y="29719"/>
                  <a:pt x="46497" y="29049"/>
                  <a:pt x="45335" y="29049"/>
                </a:cubicBezTo>
                <a:cubicBezTo>
                  <a:pt x="45257" y="29049"/>
                  <a:pt x="45180" y="29052"/>
                  <a:pt x="45104" y="29058"/>
                </a:cubicBezTo>
                <a:lnTo>
                  <a:pt x="45104" y="29058"/>
                </a:lnTo>
                <a:cubicBezTo>
                  <a:pt x="47944" y="28167"/>
                  <a:pt x="54027" y="25555"/>
                  <a:pt x="53695" y="19585"/>
                </a:cubicBezTo>
                <a:cubicBezTo>
                  <a:pt x="53458" y="15679"/>
                  <a:pt x="50872" y="14708"/>
                  <a:pt x="48357" y="14708"/>
                </a:cubicBezTo>
                <a:cubicBezTo>
                  <a:pt x="45868" y="14708"/>
                  <a:pt x="43449" y="15660"/>
                  <a:pt x="43449" y="15660"/>
                </a:cubicBezTo>
                <a:cubicBezTo>
                  <a:pt x="43449" y="15660"/>
                  <a:pt x="51575" y="12048"/>
                  <a:pt x="48121" y="8672"/>
                </a:cubicBezTo>
                <a:cubicBezTo>
                  <a:pt x="47079" y="7677"/>
                  <a:pt x="45967" y="7328"/>
                  <a:pt x="44919" y="7328"/>
                </a:cubicBezTo>
                <a:cubicBezTo>
                  <a:pt x="42477" y="7328"/>
                  <a:pt x="40385" y="9227"/>
                  <a:pt x="40348" y="9260"/>
                </a:cubicBezTo>
                <a:lnTo>
                  <a:pt x="40348" y="9260"/>
                </a:lnTo>
                <a:cubicBezTo>
                  <a:pt x="40399" y="9214"/>
                  <a:pt x="44382" y="5559"/>
                  <a:pt x="42978" y="3687"/>
                </a:cubicBezTo>
                <a:cubicBezTo>
                  <a:pt x="42550" y="3111"/>
                  <a:pt x="41667" y="2872"/>
                  <a:pt x="40600" y="2872"/>
                </a:cubicBezTo>
                <a:cubicBezTo>
                  <a:pt x="38243" y="2872"/>
                  <a:pt x="34983" y="4038"/>
                  <a:pt x="33714" y="5335"/>
                </a:cubicBezTo>
                <a:cubicBezTo>
                  <a:pt x="33683" y="5335"/>
                  <a:pt x="32166" y="0"/>
                  <a:pt x="248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7" name="Google Shape;1127;p38"/>
          <p:cNvSpPr/>
          <p:nvPr/>
        </p:nvSpPr>
        <p:spPr>
          <a:xfrm flipH="1">
            <a:off x="1645848" y="3677462"/>
            <a:ext cx="190865" cy="672465"/>
          </a:xfrm>
          <a:custGeom>
            <a:avLst/>
            <a:gdLst/>
            <a:ahLst/>
            <a:cxnLst/>
            <a:rect l="l" t="t" r="r" b="b"/>
            <a:pathLst>
              <a:path w="4279" h="15076" extrusionOk="0">
                <a:moveTo>
                  <a:pt x="0" y="1"/>
                </a:moveTo>
                <a:lnTo>
                  <a:pt x="0" y="15075"/>
                </a:lnTo>
                <a:lnTo>
                  <a:pt x="4279" y="15075"/>
                </a:lnTo>
                <a:lnTo>
                  <a:pt x="4279" y="1"/>
                </a:lnTo>
                <a:close/>
              </a:path>
            </a:pathLst>
          </a:custGeom>
          <a:solidFill>
            <a:srgbClr val="82A6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8" name="Google Shape;1128;p38"/>
          <p:cNvSpPr/>
          <p:nvPr/>
        </p:nvSpPr>
        <p:spPr>
          <a:xfrm flipH="1">
            <a:off x="826354" y="1810898"/>
            <a:ext cx="1829831" cy="2127123"/>
          </a:xfrm>
          <a:custGeom>
            <a:avLst/>
            <a:gdLst/>
            <a:ahLst/>
            <a:cxnLst/>
            <a:rect l="l" t="t" r="r" b="b"/>
            <a:pathLst>
              <a:path w="41023" h="47688" extrusionOk="0">
                <a:moveTo>
                  <a:pt x="20256" y="1"/>
                </a:moveTo>
                <a:cubicBezTo>
                  <a:pt x="20256" y="14565"/>
                  <a:pt x="10953" y="21945"/>
                  <a:pt x="4318" y="23162"/>
                </a:cubicBezTo>
                <a:cubicBezTo>
                  <a:pt x="5031" y="23381"/>
                  <a:pt x="5755" y="23474"/>
                  <a:pt x="6470" y="23474"/>
                </a:cubicBezTo>
                <a:cubicBezTo>
                  <a:pt x="10361" y="23474"/>
                  <a:pt x="13975" y="20728"/>
                  <a:pt x="13975" y="20728"/>
                </a:cubicBezTo>
                <a:lnTo>
                  <a:pt x="13975" y="20767"/>
                </a:lnTo>
                <a:cubicBezTo>
                  <a:pt x="11541" y="23947"/>
                  <a:pt x="7969" y="26106"/>
                  <a:pt x="4004" y="26773"/>
                </a:cubicBezTo>
                <a:cubicBezTo>
                  <a:pt x="4004" y="26773"/>
                  <a:pt x="5296" y="27533"/>
                  <a:pt x="7655" y="27533"/>
                </a:cubicBezTo>
                <a:cubicBezTo>
                  <a:pt x="8687" y="27533"/>
                  <a:pt x="9923" y="27388"/>
                  <a:pt x="11345" y="26970"/>
                </a:cubicBezTo>
                <a:lnTo>
                  <a:pt x="11345" y="26970"/>
                </a:lnTo>
                <a:cubicBezTo>
                  <a:pt x="8990" y="30424"/>
                  <a:pt x="5771" y="33172"/>
                  <a:pt x="2002" y="34939"/>
                </a:cubicBezTo>
                <a:cubicBezTo>
                  <a:pt x="2039" y="34976"/>
                  <a:pt x="2174" y="34993"/>
                  <a:pt x="2385" y="34993"/>
                </a:cubicBezTo>
                <a:cubicBezTo>
                  <a:pt x="3752" y="34993"/>
                  <a:pt x="8324" y="34279"/>
                  <a:pt x="10364" y="33565"/>
                </a:cubicBezTo>
                <a:lnTo>
                  <a:pt x="10364" y="33565"/>
                </a:lnTo>
                <a:cubicBezTo>
                  <a:pt x="8951" y="36548"/>
                  <a:pt x="5457" y="41691"/>
                  <a:pt x="0" y="42397"/>
                </a:cubicBezTo>
                <a:cubicBezTo>
                  <a:pt x="0" y="42397"/>
                  <a:pt x="1522" y="42702"/>
                  <a:pt x="3640" y="42702"/>
                </a:cubicBezTo>
                <a:cubicBezTo>
                  <a:pt x="5823" y="42702"/>
                  <a:pt x="8639" y="42378"/>
                  <a:pt x="11070" y="41063"/>
                </a:cubicBezTo>
                <a:lnTo>
                  <a:pt x="11070" y="41063"/>
                </a:lnTo>
                <a:cubicBezTo>
                  <a:pt x="10756" y="41887"/>
                  <a:pt x="7537" y="46598"/>
                  <a:pt x="4358" y="47540"/>
                </a:cubicBezTo>
                <a:cubicBezTo>
                  <a:pt x="5334" y="47593"/>
                  <a:pt x="6250" y="47618"/>
                  <a:pt x="7111" y="47618"/>
                </a:cubicBezTo>
                <a:cubicBezTo>
                  <a:pt x="18993" y="47618"/>
                  <a:pt x="20256" y="42908"/>
                  <a:pt x="20256" y="42908"/>
                </a:cubicBezTo>
                <a:cubicBezTo>
                  <a:pt x="20256" y="42908"/>
                  <a:pt x="21083" y="47688"/>
                  <a:pt x="34325" y="47688"/>
                </a:cubicBezTo>
                <a:cubicBezTo>
                  <a:pt x="34923" y="47688"/>
                  <a:pt x="35545" y="47678"/>
                  <a:pt x="36194" y="47658"/>
                </a:cubicBezTo>
                <a:cubicBezTo>
                  <a:pt x="36194" y="47658"/>
                  <a:pt x="29089" y="43732"/>
                  <a:pt x="29089" y="41377"/>
                </a:cubicBezTo>
                <a:lnTo>
                  <a:pt x="29089" y="41377"/>
                </a:lnTo>
                <a:cubicBezTo>
                  <a:pt x="31633" y="42944"/>
                  <a:pt x="34419" y="43359"/>
                  <a:pt x="36660" y="43359"/>
                </a:cubicBezTo>
                <a:cubicBezTo>
                  <a:pt x="39190" y="43359"/>
                  <a:pt x="41023" y="42829"/>
                  <a:pt x="41023" y="42829"/>
                </a:cubicBezTo>
                <a:cubicBezTo>
                  <a:pt x="35566" y="42123"/>
                  <a:pt x="31601" y="36666"/>
                  <a:pt x="30149" y="33643"/>
                </a:cubicBezTo>
                <a:lnTo>
                  <a:pt x="30149" y="33643"/>
                </a:lnTo>
                <a:cubicBezTo>
                  <a:pt x="31989" y="34277"/>
                  <a:pt x="35963" y="35351"/>
                  <a:pt x="37704" y="35351"/>
                </a:cubicBezTo>
                <a:cubicBezTo>
                  <a:pt x="38228" y="35351"/>
                  <a:pt x="38550" y="35254"/>
                  <a:pt x="38550" y="35017"/>
                </a:cubicBezTo>
                <a:cubicBezTo>
                  <a:pt x="33407" y="32269"/>
                  <a:pt x="30463" y="29286"/>
                  <a:pt x="28814" y="26734"/>
                </a:cubicBezTo>
                <a:lnTo>
                  <a:pt x="28814" y="26734"/>
                </a:lnTo>
                <a:cubicBezTo>
                  <a:pt x="30502" y="27310"/>
                  <a:pt x="31955" y="27502"/>
                  <a:pt x="33141" y="27502"/>
                </a:cubicBezTo>
                <a:cubicBezTo>
                  <a:pt x="35514" y="27502"/>
                  <a:pt x="36822" y="26734"/>
                  <a:pt x="36822" y="26734"/>
                </a:cubicBezTo>
                <a:cubicBezTo>
                  <a:pt x="33407" y="26145"/>
                  <a:pt x="30227" y="24457"/>
                  <a:pt x="27833" y="21906"/>
                </a:cubicBezTo>
                <a:lnTo>
                  <a:pt x="27833" y="21906"/>
                </a:lnTo>
                <a:cubicBezTo>
                  <a:pt x="29824" y="23308"/>
                  <a:pt x="31952" y="23669"/>
                  <a:pt x="33564" y="23669"/>
                </a:cubicBezTo>
                <a:cubicBezTo>
                  <a:pt x="35066" y="23669"/>
                  <a:pt x="36119" y="23355"/>
                  <a:pt x="36194" y="23280"/>
                </a:cubicBezTo>
                <a:cubicBezTo>
                  <a:pt x="31837" y="23280"/>
                  <a:pt x="20256" y="14643"/>
                  <a:pt x="20256" y="118"/>
                </a:cubicBezTo>
                <a:lnTo>
                  <a:pt x="2025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9" name="Google Shape;1129;p38"/>
          <p:cNvSpPr/>
          <p:nvPr/>
        </p:nvSpPr>
        <p:spPr>
          <a:xfrm flipH="1">
            <a:off x="628850" y="3481382"/>
            <a:ext cx="168161" cy="866809"/>
          </a:xfrm>
          <a:custGeom>
            <a:avLst/>
            <a:gdLst/>
            <a:ahLst/>
            <a:cxnLst/>
            <a:rect l="l" t="t" r="r" b="b"/>
            <a:pathLst>
              <a:path w="3770" h="19433" extrusionOk="0">
                <a:moveTo>
                  <a:pt x="1" y="0"/>
                </a:moveTo>
                <a:lnTo>
                  <a:pt x="1" y="19432"/>
                </a:lnTo>
                <a:lnTo>
                  <a:pt x="3769" y="19432"/>
                </a:lnTo>
                <a:lnTo>
                  <a:pt x="3769" y="0"/>
                </a:ln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0" name="Google Shape;1130;p38"/>
          <p:cNvSpPr/>
          <p:nvPr/>
        </p:nvSpPr>
        <p:spPr>
          <a:xfrm flipH="1">
            <a:off x="-62806" y="1527259"/>
            <a:ext cx="1549712" cy="2045228"/>
          </a:xfrm>
          <a:custGeom>
            <a:avLst/>
            <a:gdLst/>
            <a:ahLst/>
            <a:cxnLst/>
            <a:rect l="l" t="t" r="r" b="b"/>
            <a:pathLst>
              <a:path w="34743" h="45852" extrusionOk="0">
                <a:moveTo>
                  <a:pt x="17352" y="0"/>
                </a:moveTo>
                <a:cubicBezTo>
                  <a:pt x="11189" y="0"/>
                  <a:pt x="6164" y="3258"/>
                  <a:pt x="6164" y="7223"/>
                </a:cubicBezTo>
                <a:cubicBezTo>
                  <a:pt x="6164" y="7616"/>
                  <a:pt x="6242" y="8008"/>
                  <a:pt x="6321" y="8362"/>
                </a:cubicBezTo>
                <a:cubicBezTo>
                  <a:pt x="4240" y="9422"/>
                  <a:pt x="2906" y="11031"/>
                  <a:pt x="2906" y="12876"/>
                </a:cubicBezTo>
                <a:cubicBezTo>
                  <a:pt x="2906" y="14250"/>
                  <a:pt x="3691" y="15546"/>
                  <a:pt x="5026" y="16527"/>
                </a:cubicBezTo>
                <a:cubicBezTo>
                  <a:pt x="2906" y="17587"/>
                  <a:pt x="1532" y="19196"/>
                  <a:pt x="1532" y="21042"/>
                </a:cubicBezTo>
                <a:cubicBezTo>
                  <a:pt x="1532" y="22690"/>
                  <a:pt x="2631" y="24143"/>
                  <a:pt x="4319" y="25163"/>
                </a:cubicBezTo>
                <a:cubicBezTo>
                  <a:pt x="2474" y="26223"/>
                  <a:pt x="1335" y="27715"/>
                  <a:pt x="1335" y="29403"/>
                </a:cubicBezTo>
                <a:cubicBezTo>
                  <a:pt x="1335" y="30816"/>
                  <a:pt x="2121" y="32112"/>
                  <a:pt x="3455" y="33093"/>
                </a:cubicBezTo>
                <a:cubicBezTo>
                  <a:pt x="1335" y="34153"/>
                  <a:pt x="1" y="35763"/>
                  <a:pt x="1" y="37608"/>
                </a:cubicBezTo>
                <a:cubicBezTo>
                  <a:pt x="1" y="40709"/>
                  <a:pt x="3926" y="43261"/>
                  <a:pt x="8755" y="43261"/>
                </a:cubicBezTo>
                <a:cubicBezTo>
                  <a:pt x="9030" y="43261"/>
                  <a:pt x="9344" y="43261"/>
                  <a:pt x="9619" y="43221"/>
                </a:cubicBezTo>
                <a:cubicBezTo>
                  <a:pt x="11032" y="44792"/>
                  <a:pt x="13976" y="45851"/>
                  <a:pt x="17352" y="45851"/>
                </a:cubicBezTo>
                <a:cubicBezTo>
                  <a:pt x="20728" y="45851"/>
                  <a:pt x="23672" y="44792"/>
                  <a:pt x="25085" y="43221"/>
                </a:cubicBezTo>
                <a:cubicBezTo>
                  <a:pt x="25399" y="43221"/>
                  <a:pt x="25674" y="43261"/>
                  <a:pt x="25949" y="43261"/>
                </a:cubicBezTo>
                <a:cubicBezTo>
                  <a:pt x="30817" y="43261"/>
                  <a:pt x="34742" y="40709"/>
                  <a:pt x="34742" y="37608"/>
                </a:cubicBezTo>
                <a:cubicBezTo>
                  <a:pt x="34742" y="35763"/>
                  <a:pt x="33368" y="34153"/>
                  <a:pt x="31249" y="33093"/>
                </a:cubicBezTo>
                <a:cubicBezTo>
                  <a:pt x="32583" y="32112"/>
                  <a:pt x="33368" y="30816"/>
                  <a:pt x="33368" y="29403"/>
                </a:cubicBezTo>
                <a:cubicBezTo>
                  <a:pt x="33368" y="27715"/>
                  <a:pt x="32230" y="26184"/>
                  <a:pt x="30385" y="25163"/>
                </a:cubicBezTo>
                <a:cubicBezTo>
                  <a:pt x="32112" y="24143"/>
                  <a:pt x="33172" y="22651"/>
                  <a:pt x="33172" y="21042"/>
                </a:cubicBezTo>
                <a:cubicBezTo>
                  <a:pt x="33172" y="19196"/>
                  <a:pt x="31798" y="17587"/>
                  <a:pt x="29678" y="16527"/>
                </a:cubicBezTo>
                <a:cubicBezTo>
                  <a:pt x="31013" y="15546"/>
                  <a:pt x="31838" y="14250"/>
                  <a:pt x="31838" y="12837"/>
                </a:cubicBezTo>
                <a:cubicBezTo>
                  <a:pt x="31838" y="11031"/>
                  <a:pt x="30464" y="9422"/>
                  <a:pt x="28383" y="8362"/>
                </a:cubicBezTo>
                <a:cubicBezTo>
                  <a:pt x="28501" y="8008"/>
                  <a:pt x="28540" y="7616"/>
                  <a:pt x="28540" y="7223"/>
                </a:cubicBezTo>
                <a:cubicBezTo>
                  <a:pt x="28540" y="3219"/>
                  <a:pt x="23515" y="0"/>
                  <a:pt x="173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1" name="Google Shape;1131;p38"/>
          <p:cNvSpPr/>
          <p:nvPr/>
        </p:nvSpPr>
        <p:spPr>
          <a:xfrm flipH="1">
            <a:off x="5194327" y="2070184"/>
            <a:ext cx="2050313" cy="2278022"/>
          </a:xfrm>
          <a:custGeom>
            <a:avLst/>
            <a:gdLst/>
            <a:ahLst/>
            <a:cxnLst/>
            <a:rect l="l" t="t" r="r" b="b"/>
            <a:pathLst>
              <a:path w="45966" h="51071" extrusionOk="0">
                <a:moveTo>
                  <a:pt x="21184" y="0"/>
                </a:moveTo>
                <a:cubicBezTo>
                  <a:pt x="19510" y="0"/>
                  <a:pt x="17477" y="332"/>
                  <a:pt x="15015" y="1175"/>
                </a:cubicBezTo>
                <a:cubicBezTo>
                  <a:pt x="7321" y="3805"/>
                  <a:pt x="5319" y="9772"/>
                  <a:pt x="10854" y="10361"/>
                </a:cubicBezTo>
                <a:cubicBezTo>
                  <a:pt x="10854" y="10361"/>
                  <a:pt x="2178" y="11343"/>
                  <a:pt x="2178" y="17074"/>
                </a:cubicBezTo>
                <a:cubicBezTo>
                  <a:pt x="2178" y="19911"/>
                  <a:pt x="4038" y="20632"/>
                  <a:pt x="5929" y="20632"/>
                </a:cubicBezTo>
                <a:cubicBezTo>
                  <a:pt x="7411" y="20632"/>
                  <a:pt x="8913" y="20189"/>
                  <a:pt x="9552" y="19975"/>
                </a:cubicBezTo>
                <a:lnTo>
                  <a:pt x="9552" y="19975"/>
                </a:lnTo>
                <a:cubicBezTo>
                  <a:pt x="7841" y="20609"/>
                  <a:pt x="0" y="23887"/>
                  <a:pt x="4141" y="29361"/>
                </a:cubicBezTo>
                <a:cubicBezTo>
                  <a:pt x="4141" y="29361"/>
                  <a:pt x="6135" y="30944"/>
                  <a:pt x="8606" y="30944"/>
                </a:cubicBezTo>
                <a:cubicBezTo>
                  <a:pt x="10026" y="30944"/>
                  <a:pt x="11605" y="30421"/>
                  <a:pt x="13052" y="28772"/>
                </a:cubicBezTo>
                <a:lnTo>
                  <a:pt x="13052" y="28772"/>
                </a:lnTo>
                <a:cubicBezTo>
                  <a:pt x="13051" y="28773"/>
                  <a:pt x="10383" y="32109"/>
                  <a:pt x="13327" y="33483"/>
                </a:cubicBezTo>
                <a:cubicBezTo>
                  <a:pt x="13783" y="33699"/>
                  <a:pt x="14228" y="33788"/>
                  <a:pt x="14662" y="33788"/>
                </a:cubicBezTo>
                <a:cubicBezTo>
                  <a:pt x="16633" y="33788"/>
                  <a:pt x="18378" y="31962"/>
                  <a:pt x="19895" y="31962"/>
                </a:cubicBezTo>
                <a:cubicBezTo>
                  <a:pt x="20229" y="31962"/>
                  <a:pt x="20552" y="32050"/>
                  <a:pt x="20864" y="32266"/>
                </a:cubicBezTo>
                <a:cubicBezTo>
                  <a:pt x="20864" y="32266"/>
                  <a:pt x="24790" y="37056"/>
                  <a:pt x="22434" y="51070"/>
                </a:cubicBezTo>
                <a:lnTo>
                  <a:pt x="26792" y="51070"/>
                </a:lnTo>
                <a:cubicBezTo>
                  <a:pt x="26792" y="51070"/>
                  <a:pt x="23219" y="34936"/>
                  <a:pt x="28833" y="31442"/>
                </a:cubicBezTo>
                <a:cubicBezTo>
                  <a:pt x="28833" y="31442"/>
                  <a:pt x="29313" y="31162"/>
                  <a:pt x="30020" y="31162"/>
                </a:cubicBezTo>
                <a:cubicBezTo>
                  <a:pt x="30714" y="31162"/>
                  <a:pt x="31628" y="31432"/>
                  <a:pt x="32523" y="32502"/>
                </a:cubicBezTo>
                <a:cubicBezTo>
                  <a:pt x="33003" y="33099"/>
                  <a:pt x="33849" y="33381"/>
                  <a:pt x="34822" y="33381"/>
                </a:cubicBezTo>
                <a:cubicBezTo>
                  <a:pt x="37428" y="33381"/>
                  <a:pt x="40949" y="31361"/>
                  <a:pt x="40806" y="27987"/>
                </a:cubicBezTo>
                <a:cubicBezTo>
                  <a:pt x="40695" y="25353"/>
                  <a:pt x="39548" y="24778"/>
                  <a:pt x="38569" y="24778"/>
                </a:cubicBezTo>
                <a:cubicBezTo>
                  <a:pt x="38510" y="24778"/>
                  <a:pt x="38451" y="24780"/>
                  <a:pt x="38393" y="24784"/>
                </a:cubicBezTo>
                <a:lnTo>
                  <a:pt x="38393" y="24784"/>
                </a:lnTo>
                <a:cubicBezTo>
                  <a:pt x="40825" y="24010"/>
                  <a:pt x="45965" y="21767"/>
                  <a:pt x="45635" y="16721"/>
                </a:cubicBezTo>
                <a:cubicBezTo>
                  <a:pt x="45437" y="13374"/>
                  <a:pt x="43230" y="12545"/>
                  <a:pt x="41093" y="12545"/>
                </a:cubicBezTo>
                <a:cubicBezTo>
                  <a:pt x="38993" y="12545"/>
                  <a:pt x="36959" y="13345"/>
                  <a:pt x="36959" y="13345"/>
                </a:cubicBezTo>
                <a:cubicBezTo>
                  <a:pt x="36959" y="13345"/>
                  <a:pt x="43868" y="10283"/>
                  <a:pt x="40924" y="7417"/>
                </a:cubicBezTo>
                <a:cubicBezTo>
                  <a:pt x="40028" y="6556"/>
                  <a:pt x="39071" y="6255"/>
                  <a:pt x="38171" y="6255"/>
                </a:cubicBezTo>
                <a:cubicBezTo>
                  <a:pt x="36095" y="6255"/>
                  <a:pt x="34322" y="7859"/>
                  <a:pt x="34290" y="7888"/>
                </a:cubicBezTo>
                <a:lnTo>
                  <a:pt x="34290" y="7888"/>
                </a:lnTo>
                <a:cubicBezTo>
                  <a:pt x="34334" y="7848"/>
                  <a:pt x="37737" y="4737"/>
                  <a:pt x="36566" y="3138"/>
                </a:cubicBezTo>
                <a:cubicBezTo>
                  <a:pt x="36200" y="2649"/>
                  <a:pt x="35449" y="2446"/>
                  <a:pt x="34541" y="2446"/>
                </a:cubicBezTo>
                <a:cubicBezTo>
                  <a:pt x="32530" y="2446"/>
                  <a:pt x="29746" y="3443"/>
                  <a:pt x="28637" y="4551"/>
                </a:cubicBezTo>
                <a:lnTo>
                  <a:pt x="28637" y="4551"/>
                </a:lnTo>
                <a:cubicBezTo>
                  <a:pt x="28654" y="4504"/>
                  <a:pt x="27352" y="0"/>
                  <a:pt x="21184" y="0"/>
                </a:cubicBezTo>
                <a:close/>
              </a:path>
            </a:pathLst>
          </a:custGeom>
          <a:solidFill>
            <a:srgbClr val="9ABC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2" name="Google Shape;1132;p38"/>
          <p:cNvSpPr/>
          <p:nvPr/>
        </p:nvSpPr>
        <p:spPr>
          <a:xfrm>
            <a:off x="-14736" y="4426907"/>
            <a:ext cx="9322246" cy="70076"/>
          </a:xfrm>
          <a:custGeom>
            <a:avLst/>
            <a:gdLst/>
            <a:ahLst/>
            <a:cxnLst/>
            <a:rect l="l" t="t" r="r" b="b"/>
            <a:pathLst>
              <a:path w="209001" h="1571" extrusionOk="0">
                <a:moveTo>
                  <a:pt x="0" y="1"/>
                </a:moveTo>
                <a:lnTo>
                  <a:pt x="209000" y="1"/>
                </a:lnTo>
                <a:lnTo>
                  <a:pt x="209000" y="1571"/>
                </a:lnTo>
                <a:lnTo>
                  <a:pt x="0" y="157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3" name="Google Shape;1133;p38"/>
          <p:cNvSpPr/>
          <p:nvPr/>
        </p:nvSpPr>
        <p:spPr>
          <a:xfrm>
            <a:off x="-14736" y="4820515"/>
            <a:ext cx="9322246" cy="45"/>
          </a:xfrm>
          <a:custGeom>
            <a:avLst/>
            <a:gdLst/>
            <a:ahLst/>
            <a:cxnLst/>
            <a:rect l="l" t="t" r="r" b="b"/>
            <a:pathLst>
              <a:path w="209001" h="1" fill="none" extrusionOk="0">
                <a:moveTo>
                  <a:pt x="0" y="1"/>
                </a:moveTo>
                <a:lnTo>
                  <a:pt x="209000" y="1"/>
                </a:lnTo>
              </a:path>
            </a:pathLst>
          </a:custGeom>
          <a:noFill/>
          <a:ln w="43175" cap="rnd" cmpd="sng">
            <a:solidFill>
              <a:srgbClr val="FFFFFF"/>
            </a:solidFill>
            <a:prstDash val="solid"/>
            <a:miter lim="39256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134" name="Google Shape;1134;p38"/>
          <p:cNvGrpSpPr/>
          <p:nvPr/>
        </p:nvGrpSpPr>
        <p:grpSpPr>
          <a:xfrm>
            <a:off x="7006957" y="2285036"/>
            <a:ext cx="1361025" cy="2371915"/>
            <a:chOff x="6282452" y="1236847"/>
            <a:chExt cx="1533549" cy="2672881"/>
          </a:xfrm>
        </p:grpSpPr>
        <p:grpSp>
          <p:nvGrpSpPr>
            <p:cNvPr id="1135" name="Google Shape;1135;p38"/>
            <p:cNvGrpSpPr/>
            <p:nvPr/>
          </p:nvGrpSpPr>
          <p:grpSpPr>
            <a:xfrm>
              <a:off x="6282452" y="1236847"/>
              <a:ext cx="1533549" cy="2672881"/>
              <a:chOff x="12645075" y="2835438"/>
              <a:chExt cx="725700" cy="1264850"/>
            </a:xfrm>
          </p:grpSpPr>
          <p:sp>
            <p:nvSpPr>
              <p:cNvPr id="1136" name="Google Shape;1136;p38"/>
              <p:cNvSpPr/>
              <p:nvPr/>
            </p:nvSpPr>
            <p:spPr>
              <a:xfrm>
                <a:off x="12664825" y="3367913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A16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7" name="Google Shape;1137;p38"/>
              <p:cNvSpPr/>
              <p:nvPr/>
            </p:nvSpPr>
            <p:spPr>
              <a:xfrm>
                <a:off x="12722400" y="3335213"/>
                <a:ext cx="617100" cy="430125"/>
              </a:xfrm>
              <a:custGeom>
                <a:avLst/>
                <a:gdLst/>
                <a:ahLst/>
                <a:cxnLst/>
                <a:rect l="l" t="t" r="r" b="b"/>
                <a:pathLst>
                  <a:path w="24684" h="17205" extrusionOk="0">
                    <a:moveTo>
                      <a:pt x="1877" y="1"/>
                    </a:moveTo>
                    <a:lnTo>
                      <a:pt x="1" y="1423"/>
                    </a:lnTo>
                    <a:lnTo>
                      <a:pt x="2702" y="5517"/>
                    </a:lnTo>
                    <a:cubicBezTo>
                      <a:pt x="2987" y="5972"/>
                      <a:pt x="3385" y="6314"/>
                      <a:pt x="3840" y="6541"/>
                    </a:cubicBezTo>
                    <a:lnTo>
                      <a:pt x="8048" y="8674"/>
                    </a:lnTo>
                    <a:cubicBezTo>
                      <a:pt x="7906" y="10124"/>
                      <a:pt x="7792" y="11518"/>
                      <a:pt x="7821" y="12314"/>
                    </a:cubicBezTo>
                    <a:cubicBezTo>
                      <a:pt x="7906" y="13935"/>
                      <a:pt x="8105" y="15584"/>
                      <a:pt x="8418" y="17205"/>
                    </a:cubicBezTo>
                    <a:lnTo>
                      <a:pt x="20503" y="17205"/>
                    </a:lnTo>
                    <a:cubicBezTo>
                      <a:pt x="20816" y="15584"/>
                      <a:pt x="21015" y="13935"/>
                      <a:pt x="21101" y="12314"/>
                    </a:cubicBezTo>
                    <a:cubicBezTo>
                      <a:pt x="21101" y="11944"/>
                      <a:pt x="21101" y="11432"/>
                      <a:pt x="21072" y="10892"/>
                    </a:cubicBezTo>
                    <a:lnTo>
                      <a:pt x="21072" y="10892"/>
                    </a:lnTo>
                    <a:cubicBezTo>
                      <a:pt x="21584" y="12399"/>
                      <a:pt x="21897" y="13963"/>
                      <a:pt x="22039" y="15527"/>
                    </a:cubicBezTo>
                    <a:lnTo>
                      <a:pt x="24172" y="15186"/>
                    </a:lnTo>
                    <a:cubicBezTo>
                      <a:pt x="24172" y="15186"/>
                      <a:pt x="24684" y="13935"/>
                      <a:pt x="23774" y="10067"/>
                    </a:cubicBezTo>
                    <a:cubicBezTo>
                      <a:pt x="22864" y="6257"/>
                      <a:pt x="20390" y="4636"/>
                      <a:pt x="20390" y="4636"/>
                    </a:cubicBezTo>
                    <a:lnTo>
                      <a:pt x="20361" y="4664"/>
                    </a:lnTo>
                    <a:lnTo>
                      <a:pt x="20361" y="4636"/>
                    </a:lnTo>
                    <a:cubicBezTo>
                      <a:pt x="19707" y="3726"/>
                      <a:pt x="17575" y="3043"/>
                      <a:pt x="17120" y="2958"/>
                    </a:cubicBezTo>
                    <a:lnTo>
                      <a:pt x="11830" y="2958"/>
                    </a:lnTo>
                    <a:cubicBezTo>
                      <a:pt x="11375" y="3043"/>
                      <a:pt x="9584" y="3271"/>
                      <a:pt x="8589" y="3897"/>
                    </a:cubicBezTo>
                    <a:lnTo>
                      <a:pt x="5574" y="3527"/>
                    </a:lnTo>
                    <a:cubicBezTo>
                      <a:pt x="4721" y="3442"/>
                      <a:pt x="3953" y="2958"/>
                      <a:pt x="3441" y="2247"/>
                    </a:cubicBezTo>
                    <a:lnTo>
                      <a:pt x="187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8" name="Google Shape;1138;p38"/>
              <p:cNvSpPr/>
              <p:nvPr/>
            </p:nvSpPr>
            <p:spPr>
              <a:xfrm>
                <a:off x="13045875" y="3352288"/>
                <a:ext cx="76800" cy="903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3612" extrusionOk="0">
                    <a:moveTo>
                      <a:pt x="1536" y="0"/>
                    </a:moveTo>
                    <a:lnTo>
                      <a:pt x="0" y="398"/>
                    </a:lnTo>
                    <a:lnTo>
                      <a:pt x="0" y="1507"/>
                    </a:lnTo>
                    <a:lnTo>
                      <a:pt x="1536" y="3612"/>
                    </a:lnTo>
                    <a:lnTo>
                      <a:pt x="3072" y="1507"/>
                    </a:lnTo>
                    <a:lnTo>
                      <a:pt x="3072" y="398"/>
                    </a:lnTo>
                    <a:lnTo>
                      <a:pt x="1536" y="0"/>
                    </a:ln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39" name="Google Shape;1139;p38"/>
              <p:cNvSpPr/>
              <p:nvPr/>
            </p:nvSpPr>
            <p:spPr>
              <a:xfrm>
                <a:off x="12812675" y="3197938"/>
                <a:ext cx="101000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4040" h="3192" extrusionOk="0">
                    <a:moveTo>
                      <a:pt x="1287" y="0"/>
                    </a:moveTo>
                    <a:cubicBezTo>
                      <a:pt x="892" y="0"/>
                      <a:pt x="370" y="192"/>
                      <a:pt x="200" y="1141"/>
                    </a:cubicBezTo>
                    <a:cubicBezTo>
                      <a:pt x="1" y="2382"/>
                      <a:pt x="1322" y="3192"/>
                      <a:pt x="2345" y="3192"/>
                    </a:cubicBezTo>
                    <a:cubicBezTo>
                      <a:pt x="2635" y="3192"/>
                      <a:pt x="2900" y="3127"/>
                      <a:pt x="3101" y="2989"/>
                    </a:cubicBezTo>
                    <a:cubicBezTo>
                      <a:pt x="4039" y="2335"/>
                      <a:pt x="2532" y="117"/>
                      <a:pt x="1764" y="89"/>
                    </a:cubicBezTo>
                    <a:cubicBezTo>
                      <a:pt x="1764" y="89"/>
                      <a:pt x="1555" y="0"/>
                      <a:pt x="1287" y="0"/>
                    </a:cubicBez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0" name="Google Shape;1140;p38"/>
              <p:cNvSpPr/>
              <p:nvPr/>
            </p:nvSpPr>
            <p:spPr>
              <a:xfrm>
                <a:off x="13254875" y="3197938"/>
                <a:ext cx="101000" cy="79800"/>
              </a:xfrm>
              <a:custGeom>
                <a:avLst/>
                <a:gdLst/>
                <a:ahLst/>
                <a:cxnLst/>
                <a:rect l="l" t="t" r="r" b="b"/>
                <a:pathLst>
                  <a:path w="4040" h="3192" extrusionOk="0">
                    <a:moveTo>
                      <a:pt x="2761" y="0"/>
                    </a:moveTo>
                    <a:cubicBezTo>
                      <a:pt x="2489" y="0"/>
                      <a:pt x="2276" y="89"/>
                      <a:pt x="2276" y="89"/>
                    </a:cubicBezTo>
                    <a:cubicBezTo>
                      <a:pt x="1479" y="117"/>
                      <a:pt x="1" y="2335"/>
                      <a:pt x="939" y="2989"/>
                    </a:cubicBezTo>
                    <a:cubicBezTo>
                      <a:pt x="1140" y="3127"/>
                      <a:pt x="1405" y="3192"/>
                      <a:pt x="1694" y="3192"/>
                    </a:cubicBezTo>
                    <a:cubicBezTo>
                      <a:pt x="2718" y="3192"/>
                      <a:pt x="4039" y="2382"/>
                      <a:pt x="3840" y="1141"/>
                    </a:cubicBezTo>
                    <a:cubicBezTo>
                      <a:pt x="3687" y="192"/>
                      <a:pt x="3161" y="0"/>
                      <a:pt x="2761" y="0"/>
                    </a:cubicBez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1" name="Google Shape;1141;p38"/>
              <p:cNvSpPr/>
              <p:nvPr/>
            </p:nvSpPr>
            <p:spPr>
              <a:xfrm>
                <a:off x="13296825" y="3214363"/>
                <a:ext cx="34150" cy="51500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2060" extrusionOk="0">
                    <a:moveTo>
                      <a:pt x="1195" y="1"/>
                    </a:moveTo>
                    <a:cubicBezTo>
                      <a:pt x="882" y="114"/>
                      <a:pt x="569" y="285"/>
                      <a:pt x="342" y="512"/>
                    </a:cubicBezTo>
                    <a:cubicBezTo>
                      <a:pt x="228" y="626"/>
                      <a:pt x="114" y="797"/>
                      <a:pt x="57" y="967"/>
                    </a:cubicBezTo>
                    <a:cubicBezTo>
                      <a:pt x="0" y="1138"/>
                      <a:pt x="0" y="1337"/>
                      <a:pt x="57" y="1536"/>
                    </a:cubicBezTo>
                    <a:cubicBezTo>
                      <a:pt x="86" y="1593"/>
                      <a:pt x="86" y="1621"/>
                      <a:pt x="114" y="1678"/>
                    </a:cubicBezTo>
                    <a:cubicBezTo>
                      <a:pt x="143" y="1707"/>
                      <a:pt x="171" y="1764"/>
                      <a:pt x="200" y="1792"/>
                    </a:cubicBezTo>
                    <a:cubicBezTo>
                      <a:pt x="256" y="1877"/>
                      <a:pt x="342" y="1963"/>
                      <a:pt x="427" y="2020"/>
                    </a:cubicBezTo>
                    <a:cubicBezTo>
                      <a:pt x="507" y="2040"/>
                      <a:pt x="588" y="2060"/>
                      <a:pt x="668" y="2060"/>
                    </a:cubicBezTo>
                    <a:cubicBezTo>
                      <a:pt x="702" y="2060"/>
                      <a:pt x="735" y="2056"/>
                      <a:pt x="768" y="2048"/>
                    </a:cubicBezTo>
                    <a:cubicBezTo>
                      <a:pt x="854" y="2020"/>
                      <a:pt x="967" y="1991"/>
                      <a:pt x="1024" y="1934"/>
                    </a:cubicBezTo>
                    <a:cubicBezTo>
                      <a:pt x="1195" y="1820"/>
                      <a:pt x="1309" y="1650"/>
                      <a:pt x="1337" y="1479"/>
                    </a:cubicBezTo>
                    <a:cubicBezTo>
                      <a:pt x="1365" y="1394"/>
                      <a:pt x="1365" y="1280"/>
                      <a:pt x="1309" y="1195"/>
                    </a:cubicBezTo>
                    <a:cubicBezTo>
                      <a:pt x="1280" y="1110"/>
                      <a:pt x="1195" y="1053"/>
                      <a:pt x="1110" y="1053"/>
                    </a:cubicBezTo>
                    <a:cubicBezTo>
                      <a:pt x="1166" y="1081"/>
                      <a:pt x="1223" y="1166"/>
                      <a:pt x="1223" y="1223"/>
                    </a:cubicBezTo>
                    <a:cubicBezTo>
                      <a:pt x="1223" y="1280"/>
                      <a:pt x="1195" y="1365"/>
                      <a:pt x="1166" y="1422"/>
                    </a:cubicBezTo>
                    <a:cubicBezTo>
                      <a:pt x="1110" y="1536"/>
                      <a:pt x="996" y="1621"/>
                      <a:pt x="882" y="1678"/>
                    </a:cubicBezTo>
                    <a:cubicBezTo>
                      <a:pt x="839" y="1707"/>
                      <a:pt x="790" y="1721"/>
                      <a:pt x="740" y="1721"/>
                    </a:cubicBezTo>
                    <a:cubicBezTo>
                      <a:pt x="690" y="1721"/>
                      <a:pt x="640" y="1707"/>
                      <a:pt x="598" y="1678"/>
                    </a:cubicBezTo>
                    <a:cubicBezTo>
                      <a:pt x="512" y="1621"/>
                      <a:pt x="455" y="1508"/>
                      <a:pt x="427" y="1422"/>
                    </a:cubicBezTo>
                    <a:cubicBezTo>
                      <a:pt x="342" y="1166"/>
                      <a:pt x="427" y="882"/>
                      <a:pt x="569" y="711"/>
                    </a:cubicBezTo>
                    <a:cubicBezTo>
                      <a:pt x="768" y="455"/>
                      <a:pt x="967" y="228"/>
                      <a:pt x="1195" y="1"/>
                    </a:cubicBezTo>
                    <a:close/>
                  </a:path>
                </a:pathLst>
              </a:custGeom>
              <a:solidFill>
                <a:srgbClr val="E890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2" name="Google Shape;1142;p38"/>
              <p:cNvSpPr/>
              <p:nvPr/>
            </p:nvSpPr>
            <p:spPr>
              <a:xfrm>
                <a:off x="12837575" y="3214363"/>
                <a:ext cx="34150" cy="51500"/>
              </a:xfrm>
              <a:custGeom>
                <a:avLst/>
                <a:gdLst/>
                <a:ahLst/>
                <a:cxnLst/>
                <a:rect l="l" t="t" r="r" b="b"/>
                <a:pathLst>
                  <a:path w="1366" h="2060" extrusionOk="0">
                    <a:moveTo>
                      <a:pt x="171" y="1"/>
                    </a:moveTo>
                    <a:cubicBezTo>
                      <a:pt x="399" y="228"/>
                      <a:pt x="598" y="455"/>
                      <a:pt x="768" y="711"/>
                    </a:cubicBezTo>
                    <a:cubicBezTo>
                      <a:pt x="939" y="882"/>
                      <a:pt x="996" y="1166"/>
                      <a:pt x="939" y="1422"/>
                    </a:cubicBezTo>
                    <a:cubicBezTo>
                      <a:pt x="910" y="1508"/>
                      <a:pt x="854" y="1621"/>
                      <a:pt x="768" y="1678"/>
                    </a:cubicBezTo>
                    <a:cubicBezTo>
                      <a:pt x="726" y="1707"/>
                      <a:pt x="676" y="1721"/>
                      <a:pt x="626" y="1721"/>
                    </a:cubicBezTo>
                    <a:cubicBezTo>
                      <a:pt x="576" y="1721"/>
                      <a:pt x="526" y="1707"/>
                      <a:pt x="484" y="1678"/>
                    </a:cubicBezTo>
                    <a:cubicBezTo>
                      <a:pt x="370" y="1621"/>
                      <a:pt x="256" y="1536"/>
                      <a:pt x="199" y="1422"/>
                    </a:cubicBezTo>
                    <a:cubicBezTo>
                      <a:pt x="171" y="1365"/>
                      <a:pt x="143" y="1280"/>
                      <a:pt x="143" y="1223"/>
                    </a:cubicBezTo>
                    <a:cubicBezTo>
                      <a:pt x="143" y="1166"/>
                      <a:pt x="199" y="1081"/>
                      <a:pt x="256" y="1053"/>
                    </a:cubicBezTo>
                    <a:cubicBezTo>
                      <a:pt x="143" y="1053"/>
                      <a:pt x="86" y="1110"/>
                      <a:pt x="29" y="1195"/>
                    </a:cubicBezTo>
                    <a:cubicBezTo>
                      <a:pt x="0" y="1280"/>
                      <a:pt x="0" y="1394"/>
                      <a:pt x="29" y="1479"/>
                    </a:cubicBezTo>
                    <a:cubicBezTo>
                      <a:pt x="57" y="1650"/>
                      <a:pt x="171" y="1820"/>
                      <a:pt x="313" y="1934"/>
                    </a:cubicBezTo>
                    <a:cubicBezTo>
                      <a:pt x="399" y="1991"/>
                      <a:pt x="484" y="2020"/>
                      <a:pt x="598" y="2048"/>
                    </a:cubicBezTo>
                    <a:cubicBezTo>
                      <a:pt x="631" y="2056"/>
                      <a:pt x="664" y="2060"/>
                      <a:pt x="698" y="2060"/>
                    </a:cubicBezTo>
                    <a:cubicBezTo>
                      <a:pt x="778" y="2060"/>
                      <a:pt x="858" y="2040"/>
                      <a:pt x="939" y="2020"/>
                    </a:cubicBezTo>
                    <a:cubicBezTo>
                      <a:pt x="1024" y="1963"/>
                      <a:pt x="1109" y="1877"/>
                      <a:pt x="1166" y="1792"/>
                    </a:cubicBezTo>
                    <a:cubicBezTo>
                      <a:pt x="1195" y="1764"/>
                      <a:pt x="1223" y="1707"/>
                      <a:pt x="1252" y="1678"/>
                    </a:cubicBezTo>
                    <a:lnTo>
                      <a:pt x="1308" y="1536"/>
                    </a:lnTo>
                    <a:cubicBezTo>
                      <a:pt x="1365" y="1337"/>
                      <a:pt x="1365" y="1138"/>
                      <a:pt x="1308" y="967"/>
                    </a:cubicBezTo>
                    <a:cubicBezTo>
                      <a:pt x="1223" y="797"/>
                      <a:pt x="1138" y="626"/>
                      <a:pt x="1024" y="512"/>
                    </a:cubicBezTo>
                    <a:cubicBezTo>
                      <a:pt x="768" y="285"/>
                      <a:pt x="484" y="114"/>
                      <a:pt x="171" y="1"/>
                    </a:cubicBezTo>
                    <a:close/>
                  </a:path>
                </a:pathLst>
              </a:custGeom>
              <a:solidFill>
                <a:srgbClr val="E8906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3" name="Google Shape;1143;p38"/>
              <p:cNvSpPr/>
              <p:nvPr/>
            </p:nvSpPr>
            <p:spPr>
              <a:xfrm>
                <a:off x="12933550" y="3765313"/>
                <a:ext cx="301450" cy="258100"/>
              </a:xfrm>
              <a:custGeom>
                <a:avLst/>
                <a:gdLst/>
                <a:ahLst/>
                <a:cxnLst/>
                <a:rect l="l" t="t" r="r" b="b"/>
                <a:pathLst>
                  <a:path w="12058" h="10324" extrusionOk="0">
                    <a:moveTo>
                      <a:pt x="0" y="1"/>
                    </a:moveTo>
                    <a:lnTo>
                      <a:pt x="1820" y="10323"/>
                    </a:lnTo>
                    <a:lnTo>
                      <a:pt x="5346" y="10323"/>
                    </a:lnTo>
                    <a:lnTo>
                      <a:pt x="6029" y="2674"/>
                    </a:lnTo>
                    <a:lnTo>
                      <a:pt x="6711" y="10323"/>
                    </a:lnTo>
                    <a:lnTo>
                      <a:pt x="10238" y="10323"/>
                    </a:lnTo>
                    <a:lnTo>
                      <a:pt x="1205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4" name="Google Shape;1144;p38"/>
              <p:cNvSpPr/>
              <p:nvPr/>
            </p:nvSpPr>
            <p:spPr>
              <a:xfrm>
                <a:off x="13259150" y="3714838"/>
                <a:ext cx="76800" cy="10642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4257" extrusionOk="0">
                    <a:moveTo>
                      <a:pt x="2702" y="1"/>
                    </a:moveTo>
                    <a:lnTo>
                      <a:pt x="569" y="399"/>
                    </a:lnTo>
                    <a:cubicBezTo>
                      <a:pt x="569" y="399"/>
                      <a:pt x="0" y="1537"/>
                      <a:pt x="313" y="2020"/>
                    </a:cubicBezTo>
                    <a:cubicBezTo>
                      <a:pt x="424" y="2242"/>
                      <a:pt x="640" y="2360"/>
                      <a:pt x="851" y="2360"/>
                    </a:cubicBezTo>
                    <a:cubicBezTo>
                      <a:pt x="910" y="2360"/>
                      <a:pt x="968" y="2351"/>
                      <a:pt x="1024" y="2333"/>
                    </a:cubicBezTo>
                    <a:lnTo>
                      <a:pt x="1024" y="2333"/>
                    </a:lnTo>
                    <a:cubicBezTo>
                      <a:pt x="1024" y="2333"/>
                      <a:pt x="626" y="3755"/>
                      <a:pt x="1024" y="4124"/>
                    </a:cubicBezTo>
                    <a:cubicBezTo>
                      <a:pt x="1122" y="4208"/>
                      <a:pt x="1277" y="4256"/>
                      <a:pt x="1459" y="4256"/>
                    </a:cubicBezTo>
                    <a:cubicBezTo>
                      <a:pt x="2012" y="4256"/>
                      <a:pt x="2808" y="3810"/>
                      <a:pt x="2958" y="2589"/>
                    </a:cubicBezTo>
                    <a:cubicBezTo>
                      <a:pt x="3072" y="1736"/>
                      <a:pt x="2986" y="826"/>
                      <a:pt x="2702" y="1"/>
                    </a:cubicBez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5" name="Google Shape;1145;p38"/>
              <p:cNvSpPr/>
              <p:nvPr/>
            </p:nvSpPr>
            <p:spPr>
              <a:xfrm>
                <a:off x="13061500" y="3442563"/>
                <a:ext cx="45525" cy="54050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2162" extrusionOk="0">
                    <a:moveTo>
                      <a:pt x="911" y="1"/>
                    </a:moveTo>
                    <a:lnTo>
                      <a:pt x="1" y="939"/>
                    </a:lnTo>
                    <a:lnTo>
                      <a:pt x="911" y="2162"/>
                    </a:lnTo>
                    <a:lnTo>
                      <a:pt x="1821" y="939"/>
                    </a:lnTo>
                    <a:lnTo>
                      <a:pt x="91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6" name="Google Shape;1146;p38"/>
              <p:cNvSpPr/>
              <p:nvPr/>
            </p:nvSpPr>
            <p:spPr>
              <a:xfrm>
                <a:off x="13050850" y="3478813"/>
                <a:ext cx="66125" cy="20122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8049" extrusionOk="0">
                    <a:moveTo>
                      <a:pt x="797" y="1"/>
                    </a:moveTo>
                    <a:lnTo>
                      <a:pt x="0" y="6598"/>
                    </a:lnTo>
                    <a:lnTo>
                      <a:pt x="1337" y="8049"/>
                    </a:lnTo>
                    <a:lnTo>
                      <a:pt x="2645" y="6598"/>
                    </a:lnTo>
                    <a:lnTo>
                      <a:pt x="1877" y="1"/>
                    </a:lnTo>
                    <a:lnTo>
                      <a:pt x="1337" y="712"/>
                    </a:lnTo>
                    <a:lnTo>
                      <a:pt x="79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7" name="Google Shape;1147;p38"/>
              <p:cNvSpPr/>
              <p:nvPr/>
            </p:nvSpPr>
            <p:spPr>
              <a:xfrm>
                <a:off x="12930700" y="3750388"/>
                <a:ext cx="307150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12286" h="1252" extrusionOk="0">
                    <a:moveTo>
                      <a:pt x="1" y="1"/>
                    </a:moveTo>
                    <a:lnTo>
                      <a:pt x="228" y="1252"/>
                    </a:lnTo>
                    <a:lnTo>
                      <a:pt x="12058" y="1252"/>
                    </a:lnTo>
                    <a:lnTo>
                      <a:pt x="1228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8" name="Google Shape;1148;p38"/>
              <p:cNvSpPr/>
              <p:nvPr/>
            </p:nvSpPr>
            <p:spPr>
              <a:xfrm>
                <a:off x="13043750" y="3734763"/>
                <a:ext cx="81775" cy="61150"/>
              </a:xfrm>
              <a:custGeom>
                <a:avLst/>
                <a:gdLst/>
                <a:ahLst/>
                <a:cxnLst/>
                <a:rect l="l" t="t" r="r" b="b"/>
                <a:pathLst>
                  <a:path w="3271" h="2446" extrusionOk="0">
                    <a:moveTo>
                      <a:pt x="2616" y="626"/>
                    </a:moveTo>
                    <a:lnTo>
                      <a:pt x="2616" y="1820"/>
                    </a:lnTo>
                    <a:lnTo>
                      <a:pt x="597" y="1820"/>
                    </a:lnTo>
                    <a:lnTo>
                      <a:pt x="597" y="626"/>
                    </a:lnTo>
                    <a:close/>
                    <a:moveTo>
                      <a:pt x="569" y="0"/>
                    </a:moveTo>
                    <a:cubicBezTo>
                      <a:pt x="228" y="0"/>
                      <a:pt x="0" y="256"/>
                      <a:pt x="0" y="569"/>
                    </a:cubicBezTo>
                    <a:lnTo>
                      <a:pt x="0" y="1877"/>
                    </a:lnTo>
                    <a:cubicBezTo>
                      <a:pt x="0" y="2190"/>
                      <a:pt x="228" y="2446"/>
                      <a:pt x="569" y="2446"/>
                    </a:cubicBezTo>
                    <a:lnTo>
                      <a:pt x="2702" y="2446"/>
                    </a:lnTo>
                    <a:cubicBezTo>
                      <a:pt x="3014" y="2446"/>
                      <a:pt x="3270" y="2190"/>
                      <a:pt x="3270" y="1877"/>
                    </a:cubicBezTo>
                    <a:lnTo>
                      <a:pt x="3270" y="569"/>
                    </a:lnTo>
                    <a:cubicBezTo>
                      <a:pt x="3270" y="256"/>
                      <a:pt x="3014" y="0"/>
                      <a:pt x="270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49" name="Google Shape;1149;p38"/>
              <p:cNvSpPr/>
              <p:nvPr/>
            </p:nvSpPr>
            <p:spPr>
              <a:xfrm>
                <a:off x="12645075" y="3226513"/>
                <a:ext cx="1335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5775" extrusionOk="0">
                    <a:moveTo>
                      <a:pt x="2887" y="1"/>
                    </a:moveTo>
                    <a:cubicBezTo>
                      <a:pt x="2771" y="1"/>
                      <a:pt x="2660" y="115"/>
                      <a:pt x="2582" y="368"/>
                    </a:cubicBezTo>
                    <a:cubicBezTo>
                      <a:pt x="2326" y="1192"/>
                      <a:pt x="2866" y="2159"/>
                      <a:pt x="2582" y="2557"/>
                    </a:cubicBezTo>
                    <a:cubicBezTo>
                      <a:pt x="2572" y="2569"/>
                      <a:pt x="2562" y="2575"/>
                      <a:pt x="2549" y="2575"/>
                    </a:cubicBezTo>
                    <a:cubicBezTo>
                      <a:pt x="2322" y="2575"/>
                      <a:pt x="1606" y="599"/>
                      <a:pt x="1009" y="599"/>
                    </a:cubicBezTo>
                    <a:cubicBezTo>
                      <a:pt x="954" y="599"/>
                      <a:pt x="900" y="615"/>
                      <a:pt x="847" y="652"/>
                    </a:cubicBezTo>
                    <a:cubicBezTo>
                      <a:pt x="193" y="1079"/>
                      <a:pt x="1331" y="2529"/>
                      <a:pt x="1842" y="3041"/>
                    </a:cubicBezTo>
                    <a:cubicBezTo>
                      <a:pt x="2013" y="3211"/>
                      <a:pt x="1991" y="3278"/>
                      <a:pt x="1864" y="3278"/>
                    </a:cubicBezTo>
                    <a:cubicBezTo>
                      <a:pt x="1609" y="3278"/>
                      <a:pt x="932" y="3012"/>
                      <a:pt x="534" y="2785"/>
                    </a:cubicBezTo>
                    <a:cubicBezTo>
                      <a:pt x="449" y="2740"/>
                      <a:pt x="377" y="2720"/>
                      <a:pt x="315" y="2720"/>
                    </a:cubicBezTo>
                    <a:cubicBezTo>
                      <a:pt x="30" y="2720"/>
                      <a:pt x="1" y="3148"/>
                      <a:pt x="165" y="3382"/>
                    </a:cubicBezTo>
                    <a:cubicBezTo>
                      <a:pt x="392" y="3695"/>
                      <a:pt x="648" y="3752"/>
                      <a:pt x="932" y="3894"/>
                    </a:cubicBezTo>
                    <a:cubicBezTo>
                      <a:pt x="1359" y="4064"/>
                      <a:pt x="1729" y="4377"/>
                      <a:pt x="2013" y="4747"/>
                    </a:cubicBezTo>
                    <a:cubicBezTo>
                      <a:pt x="2354" y="5259"/>
                      <a:pt x="2582" y="5685"/>
                      <a:pt x="3264" y="5771"/>
                    </a:cubicBezTo>
                    <a:cubicBezTo>
                      <a:pt x="3288" y="5774"/>
                      <a:pt x="3312" y="5775"/>
                      <a:pt x="3336" y="5775"/>
                    </a:cubicBezTo>
                    <a:cubicBezTo>
                      <a:pt x="4007" y="5775"/>
                      <a:pt x="4828" y="4662"/>
                      <a:pt x="4828" y="4662"/>
                    </a:cubicBezTo>
                    <a:cubicBezTo>
                      <a:pt x="4999" y="4320"/>
                      <a:pt x="5056" y="3951"/>
                      <a:pt x="4942" y="3609"/>
                    </a:cubicBezTo>
                    <a:cubicBezTo>
                      <a:pt x="4771" y="2984"/>
                      <a:pt x="5340" y="2188"/>
                      <a:pt x="5084" y="1846"/>
                    </a:cubicBezTo>
                    <a:cubicBezTo>
                      <a:pt x="5008" y="1744"/>
                      <a:pt x="4918" y="1698"/>
                      <a:pt x="4828" y="1698"/>
                    </a:cubicBezTo>
                    <a:cubicBezTo>
                      <a:pt x="4616" y="1698"/>
                      <a:pt x="4396" y="1951"/>
                      <a:pt x="4316" y="2330"/>
                    </a:cubicBezTo>
                    <a:cubicBezTo>
                      <a:pt x="4287" y="2518"/>
                      <a:pt x="4174" y="2620"/>
                      <a:pt x="4039" y="2620"/>
                    </a:cubicBezTo>
                    <a:cubicBezTo>
                      <a:pt x="3786" y="2620"/>
                      <a:pt x="3453" y="2263"/>
                      <a:pt x="3435" y="1448"/>
                    </a:cubicBezTo>
                    <a:cubicBezTo>
                      <a:pt x="3435" y="581"/>
                      <a:pt x="3148" y="1"/>
                      <a:pt x="2887" y="1"/>
                    </a:cubicBez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0" name="Google Shape;1150;p38"/>
              <p:cNvSpPr/>
              <p:nvPr/>
            </p:nvSpPr>
            <p:spPr>
              <a:xfrm>
                <a:off x="12851075" y="2949913"/>
                <a:ext cx="466400" cy="426575"/>
              </a:xfrm>
              <a:custGeom>
                <a:avLst/>
                <a:gdLst/>
                <a:ahLst/>
                <a:cxnLst/>
                <a:rect l="l" t="t" r="r" b="b"/>
                <a:pathLst>
                  <a:path w="18656" h="17063" extrusionOk="0">
                    <a:moveTo>
                      <a:pt x="9328" y="0"/>
                    </a:moveTo>
                    <a:cubicBezTo>
                      <a:pt x="4181" y="0"/>
                      <a:pt x="1" y="3811"/>
                      <a:pt x="1" y="8531"/>
                    </a:cubicBezTo>
                    <a:cubicBezTo>
                      <a:pt x="1" y="13223"/>
                      <a:pt x="4181" y="17062"/>
                      <a:pt x="9328" y="17062"/>
                    </a:cubicBezTo>
                    <a:cubicBezTo>
                      <a:pt x="14475" y="17062"/>
                      <a:pt x="18655" y="13223"/>
                      <a:pt x="18655" y="8531"/>
                    </a:cubicBezTo>
                    <a:cubicBezTo>
                      <a:pt x="18655" y="3811"/>
                      <a:pt x="14475" y="0"/>
                      <a:pt x="9328" y="0"/>
                    </a:cubicBezTo>
                    <a:close/>
                  </a:path>
                </a:pathLst>
              </a:custGeom>
              <a:solidFill>
                <a:srgbClr val="FFC2A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1" name="Google Shape;1151;p38"/>
              <p:cNvSpPr/>
              <p:nvPr/>
            </p:nvSpPr>
            <p:spPr>
              <a:xfrm>
                <a:off x="12866725" y="3070038"/>
                <a:ext cx="450750" cy="306450"/>
              </a:xfrm>
              <a:custGeom>
                <a:avLst/>
                <a:gdLst/>
                <a:ahLst/>
                <a:cxnLst/>
                <a:rect l="l" t="t" r="r" b="b"/>
                <a:pathLst>
                  <a:path w="18030" h="12258" extrusionOk="0">
                    <a:moveTo>
                      <a:pt x="17091" y="1"/>
                    </a:moveTo>
                    <a:cubicBezTo>
                      <a:pt x="17517" y="996"/>
                      <a:pt x="17745" y="2048"/>
                      <a:pt x="17745" y="3100"/>
                    </a:cubicBezTo>
                    <a:cubicBezTo>
                      <a:pt x="17745" y="7821"/>
                      <a:pt x="13565" y="11631"/>
                      <a:pt x="8418" y="11631"/>
                    </a:cubicBezTo>
                    <a:cubicBezTo>
                      <a:pt x="4721" y="11631"/>
                      <a:pt x="1536" y="9669"/>
                      <a:pt x="0" y="6826"/>
                    </a:cubicBezTo>
                    <a:lnTo>
                      <a:pt x="0" y="6826"/>
                    </a:lnTo>
                    <a:cubicBezTo>
                      <a:pt x="1365" y="10011"/>
                      <a:pt x="4749" y="12257"/>
                      <a:pt x="8702" y="12257"/>
                    </a:cubicBezTo>
                    <a:cubicBezTo>
                      <a:pt x="13849" y="12257"/>
                      <a:pt x="18029" y="8418"/>
                      <a:pt x="18029" y="3726"/>
                    </a:cubicBezTo>
                    <a:cubicBezTo>
                      <a:pt x="18029" y="2418"/>
                      <a:pt x="17716" y="1138"/>
                      <a:pt x="17091" y="1"/>
                    </a:cubicBezTo>
                    <a:close/>
                  </a:path>
                </a:pathLst>
              </a:custGeom>
              <a:solidFill>
                <a:srgbClr val="FFB3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2" name="Google Shape;1152;p38"/>
              <p:cNvSpPr/>
              <p:nvPr/>
            </p:nvSpPr>
            <p:spPr>
              <a:xfrm>
                <a:off x="13265800" y="3084788"/>
                <a:ext cx="8152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3261" h="6407" extrusionOk="0">
                    <a:moveTo>
                      <a:pt x="1412" y="1"/>
                    </a:moveTo>
                    <a:cubicBezTo>
                      <a:pt x="675" y="1"/>
                      <a:pt x="1" y="1720"/>
                      <a:pt x="218" y="2766"/>
                    </a:cubicBezTo>
                    <a:cubicBezTo>
                      <a:pt x="332" y="3165"/>
                      <a:pt x="474" y="5098"/>
                      <a:pt x="1185" y="6406"/>
                    </a:cubicBezTo>
                    <a:cubicBezTo>
                      <a:pt x="1185" y="6406"/>
                      <a:pt x="3260" y="4074"/>
                      <a:pt x="2351" y="1202"/>
                    </a:cubicBezTo>
                    <a:cubicBezTo>
                      <a:pt x="2073" y="334"/>
                      <a:pt x="1736" y="1"/>
                      <a:pt x="141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3" name="Google Shape;1153;p38"/>
              <p:cNvSpPr/>
              <p:nvPr/>
            </p:nvSpPr>
            <p:spPr>
              <a:xfrm>
                <a:off x="12820500" y="3084788"/>
                <a:ext cx="82025" cy="160175"/>
              </a:xfrm>
              <a:custGeom>
                <a:avLst/>
                <a:gdLst/>
                <a:ahLst/>
                <a:cxnLst/>
                <a:rect l="l" t="t" r="r" b="b"/>
                <a:pathLst>
                  <a:path w="3281" h="6407" extrusionOk="0">
                    <a:moveTo>
                      <a:pt x="1877" y="1"/>
                    </a:moveTo>
                    <a:cubicBezTo>
                      <a:pt x="1554" y="1"/>
                      <a:pt x="1217" y="334"/>
                      <a:pt x="939" y="1202"/>
                    </a:cubicBezTo>
                    <a:cubicBezTo>
                      <a:pt x="1" y="4074"/>
                      <a:pt x="2105" y="6406"/>
                      <a:pt x="2105" y="6406"/>
                    </a:cubicBezTo>
                    <a:cubicBezTo>
                      <a:pt x="2816" y="5098"/>
                      <a:pt x="2958" y="3165"/>
                      <a:pt x="3044" y="2766"/>
                    </a:cubicBezTo>
                    <a:cubicBezTo>
                      <a:pt x="3281" y="1720"/>
                      <a:pt x="2612" y="1"/>
                      <a:pt x="18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4" name="Google Shape;1154;p38"/>
              <p:cNvSpPr/>
              <p:nvPr/>
            </p:nvSpPr>
            <p:spPr>
              <a:xfrm>
                <a:off x="13084250" y="3389963"/>
                <a:ext cx="66150" cy="76100"/>
              </a:xfrm>
              <a:custGeom>
                <a:avLst/>
                <a:gdLst/>
                <a:ahLst/>
                <a:cxnLst/>
                <a:rect l="l" t="t" r="r" b="b"/>
                <a:pathLst>
                  <a:path w="2646" h="3044" extrusionOk="0">
                    <a:moveTo>
                      <a:pt x="1537" y="0"/>
                    </a:moveTo>
                    <a:lnTo>
                      <a:pt x="1" y="2105"/>
                    </a:lnTo>
                    <a:lnTo>
                      <a:pt x="911" y="3043"/>
                    </a:lnTo>
                    <a:lnTo>
                      <a:pt x="2646" y="768"/>
                    </a:lnTo>
                    <a:lnTo>
                      <a:pt x="15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5" name="Google Shape;1155;p38"/>
              <p:cNvSpPr/>
              <p:nvPr/>
            </p:nvSpPr>
            <p:spPr>
              <a:xfrm>
                <a:off x="13018150" y="3389963"/>
                <a:ext cx="66125" cy="76100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3044" extrusionOk="0">
                    <a:moveTo>
                      <a:pt x="1109" y="0"/>
                    </a:moveTo>
                    <a:lnTo>
                      <a:pt x="0" y="768"/>
                    </a:lnTo>
                    <a:lnTo>
                      <a:pt x="1735" y="3043"/>
                    </a:lnTo>
                    <a:lnTo>
                      <a:pt x="2645" y="2105"/>
                    </a:lnTo>
                    <a:lnTo>
                      <a:pt x="1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6" name="Google Shape;1156;p38"/>
              <p:cNvSpPr/>
              <p:nvPr/>
            </p:nvSpPr>
            <p:spPr>
              <a:xfrm>
                <a:off x="13099900" y="4023388"/>
                <a:ext cx="151450" cy="76900"/>
              </a:xfrm>
              <a:custGeom>
                <a:avLst/>
                <a:gdLst/>
                <a:ahLst/>
                <a:cxnLst/>
                <a:rect l="l" t="t" r="r" b="b"/>
                <a:pathLst>
                  <a:path w="6058" h="3076" extrusionOk="0">
                    <a:moveTo>
                      <a:pt x="1" y="0"/>
                    </a:moveTo>
                    <a:lnTo>
                      <a:pt x="1" y="939"/>
                    </a:lnTo>
                    <a:cubicBezTo>
                      <a:pt x="1" y="939"/>
                      <a:pt x="1565" y="2019"/>
                      <a:pt x="2332" y="2617"/>
                    </a:cubicBezTo>
                    <a:cubicBezTo>
                      <a:pt x="2730" y="2911"/>
                      <a:pt x="3469" y="3076"/>
                      <a:pt x="4162" y="3076"/>
                    </a:cubicBezTo>
                    <a:cubicBezTo>
                      <a:pt x="4808" y="3076"/>
                      <a:pt x="5412" y="2932"/>
                      <a:pt x="5659" y="2617"/>
                    </a:cubicBezTo>
                    <a:cubicBezTo>
                      <a:pt x="6058" y="1991"/>
                      <a:pt x="5773" y="1166"/>
                      <a:pt x="5062" y="996"/>
                    </a:cubicBezTo>
                    <a:cubicBezTo>
                      <a:pt x="4522" y="882"/>
                      <a:pt x="3584" y="0"/>
                      <a:pt x="358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7" name="Google Shape;1157;p38"/>
              <p:cNvSpPr/>
              <p:nvPr/>
            </p:nvSpPr>
            <p:spPr>
              <a:xfrm>
                <a:off x="12916475" y="4023388"/>
                <a:ext cx="151450" cy="76900"/>
              </a:xfrm>
              <a:custGeom>
                <a:avLst/>
                <a:gdLst/>
                <a:ahLst/>
                <a:cxnLst/>
                <a:rect l="l" t="t" r="r" b="b"/>
                <a:pathLst>
                  <a:path w="6058" h="3076" extrusionOk="0">
                    <a:moveTo>
                      <a:pt x="2503" y="0"/>
                    </a:moveTo>
                    <a:cubicBezTo>
                      <a:pt x="2503" y="0"/>
                      <a:pt x="1565" y="882"/>
                      <a:pt x="1025" y="996"/>
                    </a:cubicBezTo>
                    <a:cubicBezTo>
                      <a:pt x="314" y="1166"/>
                      <a:pt x="1" y="1991"/>
                      <a:pt x="427" y="2617"/>
                    </a:cubicBezTo>
                    <a:cubicBezTo>
                      <a:pt x="674" y="2932"/>
                      <a:pt x="1279" y="3076"/>
                      <a:pt x="1925" y="3076"/>
                    </a:cubicBezTo>
                    <a:cubicBezTo>
                      <a:pt x="2617" y="3076"/>
                      <a:pt x="3357" y="2911"/>
                      <a:pt x="3755" y="2617"/>
                    </a:cubicBezTo>
                    <a:cubicBezTo>
                      <a:pt x="4522" y="2019"/>
                      <a:pt x="6058" y="939"/>
                      <a:pt x="6058" y="939"/>
                    </a:cubicBezTo>
                    <a:lnTo>
                      <a:pt x="605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8" name="Google Shape;1158;p38"/>
              <p:cNvSpPr/>
              <p:nvPr/>
            </p:nvSpPr>
            <p:spPr>
              <a:xfrm>
                <a:off x="12797750" y="2835438"/>
                <a:ext cx="573025" cy="211175"/>
              </a:xfrm>
              <a:custGeom>
                <a:avLst/>
                <a:gdLst/>
                <a:ahLst/>
                <a:cxnLst/>
                <a:rect l="l" t="t" r="r" b="b"/>
                <a:pathLst>
                  <a:path w="22921" h="8447" extrusionOk="0">
                    <a:moveTo>
                      <a:pt x="11461" y="1"/>
                    </a:moveTo>
                    <a:cubicBezTo>
                      <a:pt x="7451" y="1"/>
                      <a:pt x="2503" y="1679"/>
                      <a:pt x="371" y="6655"/>
                    </a:cubicBezTo>
                    <a:cubicBezTo>
                      <a:pt x="1" y="7593"/>
                      <a:pt x="1849" y="8446"/>
                      <a:pt x="1849" y="8446"/>
                    </a:cubicBezTo>
                    <a:lnTo>
                      <a:pt x="11461" y="7053"/>
                    </a:lnTo>
                    <a:lnTo>
                      <a:pt x="21073" y="8446"/>
                    </a:lnTo>
                    <a:cubicBezTo>
                      <a:pt x="21073" y="8446"/>
                      <a:pt x="22921" y="7622"/>
                      <a:pt x="22551" y="6655"/>
                    </a:cubicBezTo>
                    <a:cubicBezTo>
                      <a:pt x="20418" y="1679"/>
                      <a:pt x="15470" y="1"/>
                      <a:pt x="1146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59" name="Google Shape;1159;p38"/>
              <p:cNvSpPr/>
              <p:nvPr/>
            </p:nvSpPr>
            <p:spPr>
              <a:xfrm>
                <a:off x="13032375" y="3284738"/>
                <a:ext cx="10380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4152" h="2504" extrusionOk="0">
                    <a:moveTo>
                      <a:pt x="2076" y="1"/>
                    </a:moveTo>
                    <a:cubicBezTo>
                      <a:pt x="938" y="1"/>
                      <a:pt x="0" y="541"/>
                      <a:pt x="0" y="1252"/>
                    </a:cubicBezTo>
                    <a:cubicBezTo>
                      <a:pt x="0" y="1934"/>
                      <a:pt x="938" y="2503"/>
                      <a:pt x="2076" y="2503"/>
                    </a:cubicBezTo>
                    <a:cubicBezTo>
                      <a:pt x="3213" y="2503"/>
                      <a:pt x="4152" y="1934"/>
                      <a:pt x="4152" y="1252"/>
                    </a:cubicBezTo>
                    <a:cubicBezTo>
                      <a:pt x="4152" y="541"/>
                      <a:pt x="3213" y="1"/>
                      <a:pt x="20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0" name="Google Shape;1160;p38"/>
              <p:cNvSpPr/>
              <p:nvPr/>
            </p:nvSpPr>
            <p:spPr>
              <a:xfrm>
                <a:off x="12995400" y="3263413"/>
                <a:ext cx="177050" cy="62600"/>
              </a:xfrm>
              <a:custGeom>
                <a:avLst/>
                <a:gdLst/>
                <a:ahLst/>
                <a:cxnLst/>
                <a:rect l="l" t="t" r="r" b="b"/>
                <a:pathLst>
                  <a:path w="7082" h="2504" extrusionOk="0">
                    <a:moveTo>
                      <a:pt x="1820" y="1"/>
                    </a:moveTo>
                    <a:cubicBezTo>
                      <a:pt x="1223" y="86"/>
                      <a:pt x="711" y="456"/>
                      <a:pt x="427" y="996"/>
                    </a:cubicBezTo>
                    <a:lnTo>
                      <a:pt x="57" y="1735"/>
                    </a:lnTo>
                    <a:cubicBezTo>
                      <a:pt x="0" y="1821"/>
                      <a:pt x="57" y="1934"/>
                      <a:pt x="171" y="1963"/>
                    </a:cubicBezTo>
                    <a:cubicBezTo>
                      <a:pt x="1280" y="2247"/>
                      <a:pt x="2417" y="2446"/>
                      <a:pt x="3555" y="2503"/>
                    </a:cubicBezTo>
                    <a:cubicBezTo>
                      <a:pt x="4692" y="2446"/>
                      <a:pt x="5830" y="2247"/>
                      <a:pt x="6939" y="1963"/>
                    </a:cubicBezTo>
                    <a:cubicBezTo>
                      <a:pt x="7053" y="1934"/>
                      <a:pt x="7081" y="1821"/>
                      <a:pt x="7053" y="1735"/>
                    </a:cubicBezTo>
                    <a:lnTo>
                      <a:pt x="6655" y="996"/>
                    </a:lnTo>
                    <a:cubicBezTo>
                      <a:pt x="6399" y="456"/>
                      <a:pt x="5887" y="86"/>
                      <a:pt x="52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1" name="Google Shape;1161;p38"/>
              <p:cNvSpPr/>
              <p:nvPr/>
            </p:nvSpPr>
            <p:spPr>
              <a:xfrm>
                <a:off x="13148250" y="3527888"/>
                <a:ext cx="60450" cy="8550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342" extrusionOk="0">
                    <a:moveTo>
                      <a:pt x="0" y="0"/>
                    </a:moveTo>
                    <a:lnTo>
                      <a:pt x="0" y="341"/>
                    </a:lnTo>
                    <a:lnTo>
                      <a:pt x="2417" y="341"/>
                    </a:lnTo>
                    <a:lnTo>
                      <a:pt x="2417" y="0"/>
                    </a:lnTo>
                    <a:close/>
                  </a:path>
                </a:pathLst>
              </a:custGeom>
              <a:solidFill>
                <a:srgbClr val="0947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2" name="Google Shape;1162;p38"/>
              <p:cNvSpPr/>
              <p:nvPr/>
            </p:nvSpPr>
            <p:spPr>
              <a:xfrm>
                <a:off x="13148250" y="3532138"/>
                <a:ext cx="60450" cy="61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2447" extrusionOk="0">
                    <a:moveTo>
                      <a:pt x="2190" y="200"/>
                    </a:moveTo>
                    <a:lnTo>
                      <a:pt x="2190" y="1508"/>
                    </a:lnTo>
                    <a:lnTo>
                      <a:pt x="1195" y="2190"/>
                    </a:lnTo>
                    <a:lnTo>
                      <a:pt x="199" y="1508"/>
                    </a:lnTo>
                    <a:lnTo>
                      <a:pt x="199" y="200"/>
                    </a:lnTo>
                    <a:close/>
                    <a:moveTo>
                      <a:pt x="0" y="1"/>
                    </a:moveTo>
                    <a:lnTo>
                      <a:pt x="0" y="1622"/>
                    </a:lnTo>
                    <a:lnTo>
                      <a:pt x="1195" y="2446"/>
                    </a:lnTo>
                    <a:lnTo>
                      <a:pt x="2417" y="1622"/>
                    </a:lnTo>
                    <a:lnTo>
                      <a:pt x="2417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3" name="Google Shape;1163;p38"/>
              <p:cNvSpPr/>
              <p:nvPr/>
            </p:nvSpPr>
            <p:spPr>
              <a:xfrm>
                <a:off x="12964825" y="3527888"/>
                <a:ext cx="63300" cy="25600"/>
              </a:xfrm>
              <a:custGeom>
                <a:avLst/>
                <a:gdLst/>
                <a:ahLst/>
                <a:cxnLst/>
                <a:rect l="l" t="t" r="r" b="b"/>
                <a:pathLst>
                  <a:path w="2532" h="1024" extrusionOk="0">
                    <a:moveTo>
                      <a:pt x="256" y="0"/>
                    </a:moveTo>
                    <a:cubicBezTo>
                      <a:pt x="114" y="0"/>
                      <a:pt x="1" y="85"/>
                      <a:pt x="1" y="228"/>
                    </a:cubicBezTo>
                    <a:lnTo>
                      <a:pt x="1" y="768"/>
                    </a:lnTo>
                    <a:cubicBezTo>
                      <a:pt x="1" y="910"/>
                      <a:pt x="114" y="1024"/>
                      <a:pt x="256" y="1024"/>
                    </a:cubicBezTo>
                    <a:lnTo>
                      <a:pt x="2275" y="1024"/>
                    </a:lnTo>
                    <a:cubicBezTo>
                      <a:pt x="2418" y="1024"/>
                      <a:pt x="2531" y="910"/>
                      <a:pt x="2531" y="768"/>
                    </a:cubicBezTo>
                    <a:lnTo>
                      <a:pt x="2531" y="228"/>
                    </a:lnTo>
                    <a:cubicBezTo>
                      <a:pt x="2531" y="85"/>
                      <a:pt x="2418" y="0"/>
                      <a:pt x="22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4" name="Google Shape;1164;p38"/>
              <p:cNvSpPr/>
              <p:nvPr/>
            </p:nvSpPr>
            <p:spPr>
              <a:xfrm>
                <a:off x="13038050" y="2872413"/>
                <a:ext cx="92450" cy="92450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698" extrusionOk="0">
                    <a:moveTo>
                      <a:pt x="1849" y="0"/>
                    </a:moveTo>
                    <a:cubicBezTo>
                      <a:pt x="825" y="0"/>
                      <a:pt x="1" y="825"/>
                      <a:pt x="1" y="1849"/>
                    </a:cubicBezTo>
                    <a:cubicBezTo>
                      <a:pt x="1" y="2873"/>
                      <a:pt x="825" y="3697"/>
                      <a:pt x="1849" y="3697"/>
                    </a:cubicBezTo>
                    <a:cubicBezTo>
                      <a:pt x="2873" y="3697"/>
                      <a:pt x="3697" y="2873"/>
                      <a:pt x="3697" y="1849"/>
                    </a:cubicBezTo>
                    <a:cubicBezTo>
                      <a:pt x="3697" y="825"/>
                      <a:pt x="2873" y="0"/>
                      <a:pt x="1849" y="0"/>
                    </a:cubicBezTo>
                    <a:close/>
                  </a:path>
                </a:pathLst>
              </a:custGeom>
              <a:solidFill>
                <a:srgbClr val="FFD1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5" name="Google Shape;1165;p38"/>
              <p:cNvSpPr/>
              <p:nvPr/>
            </p:nvSpPr>
            <p:spPr>
              <a:xfrm>
                <a:off x="12722400" y="3370763"/>
                <a:ext cx="208325" cy="182025"/>
              </a:xfrm>
              <a:custGeom>
                <a:avLst/>
                <a:gdLst/>
                <a:ahLst/>
                <a:cxnLst/>
                <a:rect l="l" t="t" r="r" b="b"/>
                <a:pathLst>
                  <a:path w="8333" h="7281" extrusionOk="0">
                    <a:moveTo>
                      <a:pt x="1" y="1"/>
                    </a:moveTo>
                    <a:lnTo>
                      <a:pt x="2702" y="4124"/>
                    </a:lnTo>
                    <a:cubicBezTo>
                      <a:pt x="2987" y="4550"/>
                      <a:pt x="3385" y="4892"/>
                      <a:pt x="3868" y="5148"/>
                    </a:cubicBezTo>
                    <a:lnTo>
                      <a:pt x="8048" y="7280"/>
                    </a:lnTo>
                    <a:lnTo>
                      <a:pt x="8333" y="5034"/>
                    </a:lnTo>
                    <a:lnTo>
                      <a:pt x="8333" y="5034"/>
                    </a:lnTo>
                    <a:cubicBezTo>
                      <a:pt x="7889" y="5247"/>
                      <a:pt x="7413" y="5360"/>
                      <a:pt x="6938" y="5360"/>
                    </a:cubicBezTo>
                    <a:cubicBezTo>
                      <a:pt x="6651" y="5360"/>
                      <a:pt x="6364" y="5319"/>
                      <a:pt x="6086" y="5233"/>
                    </a:cubicBezTo>
                    <a:cubicBezTo>
                      <a:pt x="4863" y="4892"/>
                      <a:pt x="3953" y="4522"/>
                      <a:pt x="3783" y="4295"/>
                    </a:cubicBezTo>
                    <a:cubicBezTo>
                      <a:pt x="3637" y="4100"/>
                      <a:pt x="3720" y="3405"/>
                      <a:pt x="3533" y="3405"/>
                    </a:cubicBezTo>
                    <a:cubicBezTo>
                      <a:pt x="3501" y="3405"/>
                      <a:pt x="3462" y="3425"/>
                      <a:pt x="3413" y="3470"/>
                    </a:cubicBezTo>
                    <a:cubicBezTo>
                      <a:pt x="3360" y="3514"/>
                      <a:pt x="3299" y="3534"/>
                      <a:pt x="3234" y="3534"/>
                    </a:cubicBezTo>
                    <a:cubicBezTo>
                      <a:pt x="2879" y="3534"/>
                      <a:pt x="2371" y="2950"/>
                      <a:pt x="1963" y="2446"/>
                    </a:cubicBezTo>
                    <a:cubicBezTo>
                      <a:pt x="1479" y="1878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6" name="Google Shape;1166;p38"/>
              <p:cNvSpPr/>
              <p:nvPr/>
            </p:nvSpPr>
            <p:spPr>
              <a:xfrm>
                <a:off x="13124775" y="3550638"/>
                <a:ext cx="201925" cy="199775"/>
              </a:xfrm>
              <a:custGeom>
                <a:avLst/>
                <a:gdLst/>
                <a:ahLst/>
                <a:cxnLst/>
                <a:rect l="l" t="t" r="r" b="b"/>
                <a:pathLst>
                  <a:path w="8077" h="7991" extrusionOk="0">
                    <a:moveTo>
                      <a:pt x="5091" y="0"/>
                    </a:moveTo>
                    <a:cubicBezTo>
                      <a:pt x="4977" y="540"/>
                      <a:pt x="4920" y="1081"/>
                      <a:pt x="4920" y="1649"/>
                    </a:cubicBezTo>
                    <a:cubicBezTo>
                      <a:pt x="4896" y="1866"/>
                      <a:pt x="4870" y="2095"/>
                      <a:pt x="4841" y="2330"/>
                    </a:cubicBezTo>
                    <a:lnTo>
                      <a:pt x="4841" y="2330"/>
                    </a:lnTo>
                    <a:cubicBezTo>
                      <a:pt x="4839" y="2321"/>
                      <a:pt x="4837" y="2312"/>
                      <a:pt x="4835" y="2303"/>
                    </a:cubicBezTo>
                    <a:lnTo>
                      <a:pt x="4835" y="2303"/>
                    </a:lnTo>
                    <a:cubicBezTo>
                      <a:pt x="4836" y="2321"/>
                      <a:pt x="4837" y="2339"/>
                      <a:pt x="4838" y="2356"/>
                    </a:cubicBezTo>
                    <a:lnTo>
                      <a:pt x="4838" y="2356"/>
                    </a:lnTo>
                    <a:cubicBezTo>
                      <a:pt x="4839" y="2348"/>
                      <a:pt x="4840" y="2339"/>
                      <a:pt x="4841" y="2330"/>
                    </a:cubicBezTo>
                    <a:lnTo>
                      <a:pt x="4841" y="2330"/>
                    </a:lnTo>
                    <a:cubicBezTo>
                      <a:pt x="4871" y="2460"/>
                      <a:pt x="4922" y="2568"/>
                      <a:pt x="4949" y="2702"/>
                    </a:cubicBezTo>
                    <a:cubicBezTo>
                      <a:pt x="5404" y="4095"/>
                      <a:pt x="5688" y="5517"/>
                      <a:pt x="5830" y="6967"/>
                    </a:cubicBezTo>
                    <a:lnTo>
                      <a:pt x="8077" y="6597"/>
                    </a:lnTo>
                    <a:cubicBezTo>
                      <a:pt x="8077" y="6597"/>
                      <a:pt x="6484" y="6114"/>
                      <a:pt x="6143" y="4578"/>
                    </a:cubicBezTo>
                    <a:cubicBezTo>
                      <a:pt x="5802" y="3014"/>
                      <a:pt x="5290" y="2048"/>
                      <a:pt x="5347" y="1194"/>
                    </a:cubicBezTo>
                    <a:cubicBezTo>
                      <a:pt x="5375" y="768"/>
                      <a:pt x="5318" y="341"/>
                      <a:pt x="5091" y="0"/>
                    </a:cubicBezTo>
                    <a:close/>
                    <a:moveTo>
                      <a:pt x="4838" y="2356"/>
                    </a:moveTo>
                    <a:cubicBezTo>
                      <a:pt x="4628" y="4056"/>
                      <a:pt x="4305" y="6079"/>
                      <a:pt x="3982" y="6427"/>
                    </a:cubicBezTo>
                    <a:cubicBezTo>
                      <a:pt x="3385" y="7024"/>
                      <a:pt x="1" y="7934"/>
                      <a:pt x="1" y="7934"/>
                    </a:cubicBezTo>
                    <a:lnTo>
                      <a:pt x="4522" y="7991"/>
                    </a:lnTo>
                    <a:lnTo>
                      <a:pt x="4551" y="7820"/>
                    </a:lnTo>
                    <a:lnTo>
                      <a:pt x="4551" y="7792"/>
                    </a:lnTo>
                    <a:lnTo>
                      <a:pt x="4579" y="7593"/>
                    </a:lnTo>
                    <a:lnTo>
                      <a:pt x="4608" y="7394"/>
                    </a:lnTo>
                    <a:lnTo>
                      <a:pt x="4608" y="7337"/>
                    </a:lnTo>
                    <a:lnTo>
                      <a:pt x="4636" y="7166"/>
                    </a:lnTo>
                    <a:lnTo>
                      <a:pt x="4636" y="7138"/>
                    </a:lnTo>
                    <a:lnTo>
                      <a:pt x="4693" y="6910"/>
                    </a:lnTo>
                    <a:lnTo>
                      <a:pt x="4693" y="6853"/>
                    </a:lnTo>
                    <a:cubicBezTo>
                      <a:pt x="4693" y="6796"/>
                      <a:pt x="4693" y="6711"/>
                      <a:pt x="4721" y="6654"/>
                    </a:cubicBezTo>
                    <a:lnTo>
                      <a:pt x="4721" y="6597"/>
                    </a:lnTo>
                    <a:lnTo>
                      <a:pt x="4750" y="6341"/>
                    </a:lnTo>
                    <a:lnTo>
                      <a:pt x="4750" y="6313"/>
                    </a:lnTo>
                    <a:lnTo>
                      <a:pt x="4778" y="6086"/>
                    </a:lnTo>
                    <a:lnTo>
                      <a:pt x="4778" y="6029"/>
                    </a:lnTo>
                    <a:lnTo>
                      <a:pt x="4807" y="5773"/>
                    </a:lnTo>
                    <a:cubicBezTo>
                      <a:pt x="4807" y="5687"/>
                      <a:pt x="4835" y="5602"/>
                      <a:pt x="4835" y="5517"/>
                    </a:cubicBezTo>
                    <a:lnTo>
                      <a:pt x="4835" y="5431"/>
                    </a:lnTo>
                    <a:lnTo>
                      <a:pt x="4863" y="5232"/>
                    </a:lnTo>
                    <a:lnTo>
                      <a:pt x="4863" y="5176"/>
                    </a:lnTo>
                    <a:cubicBezTo>
                      <a:pt x="4863" y="5090"/>
                      <a:pt x="4863" y="5005"/>
                      <a:pt x="4863" y="4920"/>
                    </a:cubicBezTo>
                    <a:lnTo>
                      <a:pt x="4863" y="4834"/>
                    </a:lnTo>
                    <a:lnTo>
                      <a:pt x="4863" y="4635"/>
                    </a:lnTo>
                    <a:lnTo>
                      <a:pt x="4863" y="4578"/>
                    </a:lnTo>
                    <a:lnTo>
                      <a:pt x="4863" y="4322"/>
                    </a:lnTo>
                    <a:lnTo>
                      <a:pt x="4863" y="4266"/>
                    </a:lnTo>
                    <a:lnTo>
                      <a:pt x="4863" y="4067"/>
                    </a:lnTo>
                    <a:lnTo>
                      <a:pt x="4863" y="3981"/>
                    </a:lnTo>
                    <a:lnTo>
                      <a:pt x="4863" y="3725"/>
                    </a:lnTo>
                    <a:cubicBezTo>
                      <a:pt x="4863" y="3395"/>
                      <a:pt x="4863" y="2904"/>
                      <a:pt x="4838" y="235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7" name="Google Shape;1167;p38"/>
              <p:cNvSpPr/>
              <p:nvPr/>
            </p:nvSpPr>
            <p:spPr>
              <a:xfrm>
                <a:off x="12918625" y="3591138"/>
                <a:ext cx="124425" cy="158575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6343" extrusionOk="0">
                    <a:moveTo>
                      <a:pt x="85" y="1"/>
                    </a:moveTo>
                    <a:cubicBezTo>
                      <a:pt x="85" y="257"/>
                      <a:pt x="57" y="484"/>
                      <a:pt x="29" y="683"/>
                    </a:cubicBezTo>
                    <a:cubicBezTo>
                      <a:pt x="0" y="1053"/>
                      <a:pt x="0" y="1337"/>
                      <a:pt x="0" y="1622"/>
                    </a:cubicBezTo>
                    <a:lnTo>
                      <a:pt x="0" y="1707"/>
                    </a:lnTo>
                    <a:lnTo>
                      <a:pt x="0" y="1792"/>
                    </a:lnTo>
                    <a:lnTo>
                      <a:pt x="0" y="2105"/>
                    </a:lnTo>
                    <a:lnTo>
                      <a:pt x="0" y="2162"/>
                    </a:lnTo>
                    <a:lnTo>
                      <a:pt x="0" y="2333"/>
                    </a:lnTo>
                    <a:lnTo>
                      <a:pt x="0" y="2447"/>
                    </a:lnTo>
                    <a:lnTo>
                      <a:pt x="0" y="2589"/>
                    </a:lnTo>
                    <a:lnTo>
                      <a:pt x="0" y="2674"/>
                    </a:lnTo>
                    <a:lnTo>
                      <a:pt x="0" y="2902"/>
                    </a:lnTo>
                    <a:lnTo>
                      <a:pt x="0" y="3015"/>
                    </a:lnTo>
                    <a:lnTo>
                      <a:pt x="0" y="3157"/>
                    </a:lnTo>
                    <a:lnTo>
                      <a:pt x="0" y="3300"/>
                    </a:lnTo>
                    <a:cubicBezTo>
                      <a:pt x="0" y="3356"/>
                      <a:pt x="0" y="3442"/>
                      <a:pt x="0" y="3499"/>
                    </a:cubicBezTo>
                    <a:lnTo>
                      <a:pt x="0" y="3641"/>
                    </a:lnTo>
                    <a:lnTo>
                      <a:pt x="0" y="3755"/>
                    </a:lnTo>
                    <a:lnTo>
                      <a:pt x="0" y="3897"/>
                    </a:lnTo>
                    <a:lnTo>
                      <a:pt x="0" y="4039"/>
                    </a:lnTo>
                    <a:cubicBezTo>
                      <a:pt x="0" y="4096"/>
                      <a:pt x="0" y="4181"/>
                      <a:pt x="29" y="4238"/>
                    </a:cubicBezTo>
                    <a:lnTo>
                      <a:pt x="29" y="4352"/>
                    </a:lnTo>
                    <a:lnTo>
                      <a:pt x="57" y="4494"/>
                    </a:lnTo>
                    <a:lnTo>
                      <a:pt x="57" y="4608"/>
                    </a:lnTo>
                    <a:cubicBezTo>
                      <a:pt x="57" y="4693"/>
                      <a:pt x="85" y="4778"/>
                      <a:pt x="85" y="4892"/>
                    </a:cubicBezTo>
                    <a:lnTo>
                      <a:pt x="85" y="4921"/>
                    </a:lnTo>
                    <a:lnTo>
                      <a:pt x="114" y="5091"/>
                    </a:lnTo>
                    <a:lnTo>
                      <a:pt x="114" y="5148"/>
                    </a:lnTo>
                    <a:cubicBezTo>
                      <a:pt x="142" y="5319"/>
                      <a:pt x="171" y="5489"/>
                      <a:pt x="199" y="5631"/>
                    </a:cubicBezTo>
                    <a:cubicBezTo>
                      <a:pt x="228" y="5916"/>
                      <a:pt x="256" y="6143"/>
                      <a:pt x="313" y="6342"/>
                    </a:cubicBezTo>
                    <a:lnTo>
                      <a:pt x="4977" y="6314"/>
                    </a:lnTo>
                    <a:cubicBezTo>
                      <a:pt x="4977" y="6314"/>
                      <a:pt x="1621" y="5404"/>
                      <a:pt x="1024" y="4807"/>
                    </a:cubicBezTo>
                    <a:cubicBezTo>
                      <a:pt x="654" y="4409"/>
                      <a:pt x="285" y="1792"/>
                      <a:pt x="8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8" name="Google Shape;1168;p38"/>
              <p:cNvSpPr/>
              <p:nvPr/>
            </p:nvSpPr>
            <p:spPr>
              <a:xfrm>
                <a:off x="13084250" y="3832163"/>
                <a:ext cx="105250" cy="191250"/>
              </a:xfrm>
              <a:custGeom>
                <a:avLst/>
                <a:gdLst/>
                <a:ahLst/>
                <a:cxnLst/>
                <a:rect l="l" t="t" r="r" b="b"/>
                <a:pathLst>
                  <a:path w="4210" h="7650" extrusionOk="0">
                    <a:moveTo>
                      <a:pt x="1" y="0"/>
                    </a:moveTo>
                    <a:lnTo>
                      <a:pt x="655" y="7649"/>
                    </a:lnTo>
                    <a:lnTo>
                      <a:pt x="4210" y="7649"/>
                    </a:lnTo>
                    <a:lnTo>
                      <a:pt x="2674" y="7194"/>
                    </a:lnTo>
                    <a:cubicBezTo>
                      <a:pt x="1849" y="6939"/>
                      <a:pt x="1309" y="6228"/>
                      <a:pt x="1252" y="5403"/>
                    </a:cubicBezTo>
                    <a:lnTo>
                      <a:pt x="1167" y="4095"/>
                    </a:lnTo>
                    <a:lnTo>
                      <a:pt x="1650" y="3611"/>
                    </a:lnTo>
                    <a:lnTo>
                      <a:pt x="996" y="295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69" name="Google Shape;1169;p38"/>
              <p:cNvSpPr/>
              <p:nvPr/>
            </p:nvSpPr>
            <p:spPr>
              <a:xfrm>
                <a:off x="12979050" y="3832163"/>
                <a:ext cx="105225" cy="191250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7650" extrusionOk="0">
                    <a:moveTo>
                      <a:pt x="4209" y="0"/>
                    </a:moveTo>
                    <a:lnTo>
                      <a:pt x="3214" y="2957"/>
                    </a:lnTo>
                    <a:lnTo>
                      <a:pt x="2560" y="3611"/>
                    </a:lnTo>
                    <a:lnTo>
                      <a:pt x="3071" y="4095"/>
                    </a:lnTo>
                    <a:lnTo>
                      <a:pt x="2986" y="5403"/>
                    </a:lnTo>
                    <a:cubicBezTo>
                      <a:pt x="2929" y="6228"/>
                      <a:pt x="2361" y="6939"/>
                      <a:pt x="1564" y="7194"/>
                    </a:cubicBezTo>
                    <a:lnTo>
                      <a:pt x="0" y="7649"/>
                    </a:lnTo>
                    <a:lnTo>
                      <a:pt x="3555" y="7649"/>
                    </a:lnTo>
                    <a:lnTo>
                      <a:pt x="420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0" name="Google Shape;1170;p38"/>
              <p:cNvSpPr/>
              <p:nvPr/>
            </p:nvSpPr>
            <p:spPr>
              <a:xfrm>
                <a:off x="12912925" y="2885913"/>
                <a:ext cx="457850" cy="160700"/>
              </a:xfrm>
              <a:custGeom>
                <a:avLst/>
                <a:gdLst/>
                <a:ahLst/>
                <a:cxnLst/>
                <a:rect l="l" t="t" r="r" b="b"/>
                <a:pathLst>
                  <a:path w="18314" h="6428" extrusionOk="0">
                    <a:moveTo>
                      <a:pt x="14020" y="1"/>
                    </a:moveTo>
                    <a:lnTo>
                      <a:pt x="14020" y="1"/>
                    </a:lnTo>
                    <a:cubicBezTo>
                      <a:pt x="14048" y="29"/>
                      <a:pt x="16323" y="3214"/>
                      <a:pt x="15925" y="4067"/>
                    </a:cubicBezTo>
                    <a:cubicBezTo>
                      <a:pt x="15870" y="4182"/>
                      <a:pt x="15683" y="4227"/>
                      <a:pt x="15384" y="4227"/>
                    </a:cubicBezTo>
                    <a:cubicBezTo>
                      <a:pt x="14223" y="4227"/>
                      <a:pt x="11371" y="3542"/>
                      <a:pt x="7972" y="3542"/>
                    </a:cubicBezTo>
                    <a:cubicBezTo>
                      <a:pt x="5932" y="3542"/>
                      <a:pt x="3695" y="3789"/>
                      <a:pt x="1508" y="4579"/>
                    </a:cubicBezTo>
                    <a:cubicBezTo>
                      <a:pt x="313" y="5006"/>
                      <a:pt x="1" y="5489"/>
                      <a:pt x="285" y="6001"/>
                    </a:cubicBezTo>
                    <a:lnTo>
                      <a:pt x="6854" y="5062"/>
                    </a:lnTo>
                    <a:lnTo>
                      <a:pt x="16466" y="6427"/>
                    </a:lnTo>
                    <a:cubicBezTo>
                      <a:pt x="16466" y="6427"/>
                      <a:pt x="18314" y="5574"/>
                      <a:pt x="17916" y="4664"/>
                    </a:cubicBezTo>
                    <a:cubicBezTo>
                      <a:pt x="17120" y="2731"/>
                      <a:pt x="15755" y="1110"/>
                      <a:pt x="140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1" name="Google Shape;1171;p38"/>
              <p:cNvSpPr/>
              <p:nvPr/>
            </p:nvSpPr>
            <p:spPr>
              <a:xfrm>
                <a:off x="12843975" y="2986863"/>
                <a:ext cx="480600" cy="128000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5120" extrusionOk="0">
                    <a:moveTo>
                      <a:pt x="9612" y="1"/>
                    </a:moveTo>
                    <a:cubicBezTo>
                      <a:pt x="2105" y="1"/>
                      <a:pt x="0" y="2389"/>
                      <a:pt x="0" y="2389"/>
                    </a:cubicBezTo>
                    <a:lnTo>
                      <a:pt x="0" y="5119"/>
                    </a:lnTo>
                    <a:lnTo>
                      <a:pt x="9612" y="4209"/>
                    </a:lnTo>
                    <a:lnTo>
                      <a:pt x="19224" y="5119"/>
                    </a:lnTo>
                    <a:lnTo>
                      <a:pt x="19224" y="2389"/>
                    </a:lnTo>
                    <a:cubicBezTo>
                      <a:pt x="19224" y="2389"/>
                      <a:pt x="17119" y="1"/>
                      <a:pt x="96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2" name="Google Shape;1172;p38"/>
              <p:cNvSpPr/>
              <p:nvPr/>
            </p:nvSpPr>
            <p:spPr>
              <a:xfrm>
                <a:off x="12843975" y="3028813"/>
                <a:ext cx="480600" cy="86050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3442" extrusionOk="0">
                    <a:moveTo>
                      <a:pt x="18257" y="1"/>
                    </a:moveTo>
                    <a:cubicBezTo>
                      <a:pt x="18257" y="1"/>
                      <a:pt x="18399" y="1280"/>
                      <a:pt x="14389" y="1422"/>
                    </a:cubicBezTo>
                    <a:cubicBezTo>
                      <a:pt x="10351" y="1536"/>
                      <a:pt x="3271" y="1593"/>
                      <a:pt x="0" y="3413"/>
                    </a:cubicBezTo>
                    <a:lnTo>
                      <a:pt x="9612" y="2560"/>
                    </a:lnTo>
                    <a:lnTo>
                      <a:pt x="19224" y="3441"/>
                    </a:lnTo>
                    <a:lnTo>
                      <a:pt x="19224" y="711"/>
                    </a:lnTo>
                    <a:cubicBezTo>
                      <a:pt x="18939" y="427"/>
                      <a:pt x="18598" y="171"/>
                      <a:pt x="182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3" name="Google Shape;1173;p38"/>
              <p:cNvSpPr/>
              <p:nvPr/>
            </p:nvSpPr>
            <p:spPr>
              <a:xfrm>
                <a:off x="12843975" y="3077138"/>
                <a:ext cx="480600" cy="99575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3983" extrusionOk="0">
                    <a:moveTo>
                      <a:pt x="9354" y="0"/>
                    </a:moveTo>
                    <a:cubicBezTo>
                      <a:pt x="6171" y="0"/>
                      <a:pt x="3018" y="512"/>
                      <a:pt x="0" y="1508"/>
                    </a:cubicBezTo>
                    <a:cubicBezTo>
                      <a:pt x="1365" y="3982"/>
                      <a:pt x="9612" y="3982"/>
                      <a:pt x="9612" y="3982"/>
                    </a:cubicBezTo>
                    <a:cubicBezTo>
                      <a:pt x="9612" y="3982"/>
                      <a:pt x="17859" y="3982"/>
                      <a:pt x="19224" y="1508"/>
                    </a:cubicBezTo>
                    <a:cubicBezTo>
                      <a:pt x="16206" y="512"/>
                      <a:pt x="13053" y="0"/>
                      <a:pt x="9870" y="0"/>
                    </a:cubicBezTo>
                    <a:cubicBezTo>
                      <a:pt x="9784" y="0"/>
                      <a:pt x="9698" y="0"/>
                      <a:pt x="9612" y="1"/>
                    </a:cubicBezTo>
                    <a:cubicBezTo>
                      <a:pt x="9526" y="0"/>
                      <a:pt x="9440" y="0"/>
                      <a:pt x="935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174" name="Google Shape;1174;p38"/>
              <p:cNvSpPr/>
              <p:nvPr/>
            </p:nvSpPr>
            <p:spPr>
              <a:xfrm>
                <a:off x="12950600" y="3087813"/>
                <a:ext cx="373975" cy="88900"/>
              </a:xfrm>
              <a:custGeom>
                <a:avLst/>
                <a:gdLst/>
                <a:ahLst/>
                <a:cxnLst/>
                <a:rect l="l" t="t" r="r" b="b"/>
                <a:pathLst>
                  <a:path w="14959" h="3556" extrusionOk="0">
                    <a:moveTo>
                      <a:pt x="10494" y="1"/>
                    </a:moveTo>
                    <a:cubicBezTo>
                      <a:pt x="10495" y="1"/>
                      <a:pt x="10495" y="1"/>
                      <a:pt x="10496" y="1"/>
                    </a:cubicBezTo>
                    <a:lnTo>
                      <a:pt x="10496" y="1"/>
                    </a:lnTo>
                    <a:cubicBezTo>
                      <a:pt x="10495" y="1"/>
                      <a:pt x="10494" y="1"/>
                      <a:pt x="10494" y="1"/>
                    </a:cubicBezTo>
                    <a:close/>
                    <a:moveTo>
                      <a:pt x="10496" y="1"/>
                    </a:moveTo>
                    <a:cubicBezTo>
                      <a:pt x="10570" y="16"/>
                      <a:pt x="12542" y="662"/>
                      <a:pt x="12627" y="1280"/>
                    </a:cubicBezTo>
                    <a:cubicBezTo>
                      <a:pt x="12700" y="1820"/>
                      <a:pt x="7273" y="3185"/>
                      <a:pt x="2313" y="3185"/>
                    </a:cubicBezTo>
                    <a:cubicBezTo>
                      <a:pt x="1522" y="3185"/>
                      <a:pt x="743" y="3150"/>
                      <a:pt x="1" y="3072"/>
                    </a:cubicBezTo>
                    <a:lnTo>
                      <a:pt x="1" y="3072"/>
                    </a:lnTo>
                    <a:cubicBezTo>
                      <a:pt x="1764" y="3385"/>
                      <a:pt x="3555" y="3527"/>
                      <a:pt x="5347" y="3555"/>
                    </a:cubicBezTo>
                    <a:cubicBezTo>
                      <a:pt x="5347" y="3555"/>
                      <a:pt x="13594" y="3555"/>
                      <a:pt x="14959" y="1081"/>
                    </a:cubicBezTo>
                    <a:cubicBezTo>
                      <a:pt x="13509" y="570"/>
                      <a:pt x="12031" y="229"/>
                      <a:pt x="1049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175" name="Google Shape;1175;p38"/>
            <p:cNvSpPr/>
            <p:nvPr/>
          </p:nvSpPr>
          <p:spPr>
            <a:xfrm>
              <a:off x="7135206" y="2028570"/>
              <a:ext cx="152276" cy="120555"/>
            </a:xfrm>
            <a:custGeom>
              <a:avLst/>
              <a:gdLst/>
              <a:ahLst/>
              <a:cxnLst/>
              <a:rect l="l" t="t" r="r" b="b"/>
              <a:pathLst>
                <a:path w="5343" h="4230" extrusionOk="0">
                  <a:moveTo>
                    <a:pt x="2719" y="1"/>
                  </a:moveTo>
                  <a:cubicBezTo>
                    <a:pt x="2719" y="1"/>
                    <a:pt x="2549" y="20"/>
                    <a:pt x="2284" y="152"/>
                  </a:cubicBezTo>
                  <a:cubicBezTo>
                    <a:pt x="1907" y="265"/>
                    <a:pt x="1529" y="416"/>
                    <a:pt x="1171" y="624"/>
                  </a:cubicBezTo>
                  <a:cubicBezTo>
                    <a:pt x="944" y="756"/>
                    <a:pt x="718" y="907"/>
                    <a:pt x="510" y="1096"/>
                  </a:cubicBezTo>
                  <a:cubicBezTo>
                    <a:pt x="284" y="1322"/>
                    <a:pt x="114" y="1624"/>
                    <a:pt x="38" y="1945"/>
                  </a:cubicBezTo>
                  <a:cubicBezTo>
                    <a:pt x="0" y="2285"/>
                    <a:pt x="76" y="2662"/>
                    <a:pt x="284" y="2945"/>
                  </a:cubicBezTo>
                  <a:cubicBezTo>
                    <a:pt x="321" y="3021"/>
                    <a:pt x="378" y="3096"/>
                    <a:pt x="435" y="3153"/>
                  </a:cubicBezTo>
                  <a:lnTo>
                    <a:pt x="604" y="3361"/>
                  </a:lnTo>
                  <a:cubicBezTo>
                    <a:pt x="718" y="3493"/>
                    <a:pt x="850" y="3606"/>
                    <a:pt x="982" y="3700"/>
                  </a:cubicBezTo>
                  <a:lnTo>
                    <a:pt x="1095" y="3776"/>
                  </a:lnTo>
                  <a:lnTo>
                    <a:pt x="1208" y="3852"/>
                  </a:lnTo>
                  <a:lnTo>
                    <a:pt x="1454" y="3965"/>
                  </a:lnTo>
                  <a:cubicBezTo>
                    <a:pt x="1511" y="4021"/>
                    <a:pt x="1605" y="4040"/>
                    <a:pt x="1680" y="4078"/>
                  </a:cubicBezTo>
                  <a:cubicBezTo>
                    <a:pt x="1756" y="4097"/>
                    <a:pt x="1831" y="4135"/>
                    <a:pt x="1926" y="4154"/>
                  </a:cubicBezTo>
                  <a:cubicBezTo>
                    <a:pt x="2077" y="4191"/>
                    <a:pt x="2247" y="4229"/>
                    <a:pt x="2417" y="4229"/>
                  </a:cubicBezTo>
                  <a:lnTo>
                    <a:pt x="2662" y="4229"/>
                  </a:lnTo>
                  <a:lnTo>
                    <a:pt x="2907" y="4210"/>
                  </a:lnTo>
                  <a:cubicBezTo>
                    <a:pt x="3058" y="4210"/>
                    <a:pt x="3228" y="4172"/>
                    <a:pt x="3379" y="4135"/>
                  </a:cubicBezTo>
                  <a:cubicBezTo>
                    <a:pt x="3530" y="4097"/>
                    <a:pt x="3662" y="4040"/>
                    <a:pt x="3813" y="3984"/>
                  </a:cubicBezTo>
                  <a:cubicBezTo>
                    <a:pt x="4059" y="3870"/>
                    <a:pt x="4304" y="3738"/>
                    <a:pt x="4512" y="3549"/>
                  </a:cubicBezTo>
                  <a:cubicBezTo>
                    <a:pt x="4833" y="3304"/>
                    <a:pt x="5078" y="2964"/>
                    <a:pt x="5229" y="2568"/>
                  </a:cubicBezTo>
                  <a:cubicBezTo>
                    <a:pt x="5267" y="2474"/>
                    <a:pt x="5286" y="2360"/>
                    <a:pt x="5305" y="2247"/>
                  </a:cubicBezTo>
                  <a:lnTo>
                    <a:pt x="5342" y="2134"/>
                  </a:lnTo>
                  <a:lnTo>
                    <a:pt x="5286" y="2247"/>
                  </a:lnTo>
                  <a:cubicBezTo>
                    <a:pt x="5248" y="2360"/>
                    <a:pt x="5210" y="2455"/>
                    <a:pt x="5154" y="2549"/>
                  </a:cubicBezTo>
                  <a:cubicBezTo>
                    <a:pt x="4965" y="2889"/>
                    <a:pt x="4701" y="3172"/>
                    <a:pt x="4380" y="3398"/>
                  </a:cubicBezTo>
                  <a:cubicBezTo>
                    <a:pt x="4172" y="3531"/>
                    <a:pt x="3946" y="3663"/>
                    <a:pt x="3700" y="3738"/>
                  </a:cubicBezTo>
                  <a:cubicBezTo>
                    <a:pt x="3568" y="3776"/>
                    <a:pt x="3436" y="3814"/>
                    <a:pt x="3304" y="3852"/>
                  </a:cubicBezTo>
                  <a:cubicBezTo>
                    <a:pt x="3172" y="3889"/>
                    <a:pt x="3021" y="3908"/>
                    <a:pt x="2889" y="3908"/>
                  </a:cubicBezTo>
                  <a:lnTo>
                    <a:pt x="2662" y="3908"/>
                  </a:lnTo>
                  <a:cubicBezTo>
                    <a:pt x="2586" y="3908"/>
                    <a:pt x="2511" y="3889"/>
                    <a:pt x="2435" y="3889"/>
                  </a:cubicBezTo>
                  <a:cubicBezTo>
                    <a:pt x="2284" y="3870"/>
                    <a:pt x="2133" y="3852"/>
                    <a:pt x="2001" y="3814"/>
                  </a:cubicBezTo>
                  <a:cubicBezTo>
                    <a:pt x="1926" y="3795"/>
                    <a:pt x="1850" y="3776"/>
                    <a:pt x="1775" y="3738"/>
                  </a:cubicBezTo>
                  <a:cubicBezTo>
                    <a:pt x="1718" y="3700"/>
                    <a:pt x="1624" y="3682"/>
                    <a:pt x="1567" y="3644"/>
                  </a:cubicBezTo>
                  <a:lnTo>
                    <a:pt x="1378" y="3531"/>
                  </a:lnTo>
                  <a:lnTo>
                    <a:pt x="1265" y="3474"/>
                  </a:lnTo>
                  <a:lnTo>
                    <a:pt x="1190" y="3398"/>
                  </a:lnTo>
                  <a:cubicBezTo>
                    <a:pt x="1057" y="3323"/>
                    <a:pt x="944" y="3210"/>
                    <a:pt x="831" y="3096"/>
                  </a:cubicBezTo>
                  <a:lnTo>
                    <a:pt x="680" y="2927"/>
                  </a:lnTo>
                  <a:cubicBezTo>
                    <a:pt x="642" y="2870"/>
                    <a:pt x="586" y="2813"/>
                    <a:pt x="548" y="2757"/>
                  </a:cubicBezTo>
                  <a:cubicBezTo>
                    <a:pt x="378" y="2530"/>
                    <a:pt x="302" y="2247"/>
                    <a:pt x="321" y="1964"/>
                  </a:cubicBezTo>
                  <a:cubicBezTo>
                    <a:pt x="378" y="1700"/>
                    <a:pt x="491" y="1454"/>
                    <a:pt x="680" y="1247"/>
                  </a:cubicBezTo>
                  <a:cubicBezTo>
                    <a:pt x="869" y="1058"/>
                    <a:pt x="1057" y="888"/>
                    <a:pt x="1265" y="756"/>
                  </a:cubicBezTo>
                  <a:cubicBezTo>
                    <a:pt x="1586" y="529"/>
                    <a:pt x="1945" y="340"/>
                    <a:pt x="2303" y="171"/>
                  </a:cubicBezTo>
                  <a:cubicBezTo>
                    <a:pt x="2568" y="57"/>
                    <a:pt x="2719" y="1"/>
                    <a:pt x="2719" y="1"/>
                  </a:cubicBezTo>
                  <a:close/>
                </a:path>
              </a:pathLst>
            </a:custGeom>
            <a:solidFill>
              <a:srgbClr val="DD92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6" name="Google Shape;1176;p38"/>
            <p:cNvSpPr/>
            <p:nvPr/>
          </p:nvSpPr>
          <p:spPr>
            <a:xfrm rot="-2184202">
              <a:off x="7402873" y="1988706"/>
              <a:ext cx="88879" cy="84239"/>
            </a:xfrm>
            <a:custGeom>
              <a:avLst/>
              <a:gdLst/>
              <a:ahLst/>
              <a:cxnLst/>
              <a:rect l="l" t="t" r="r" b="b"/>
              <a:pathLst>
                <a:path w="1530" h="1398" extrusionOk="0">
                  <a:moveTo>
                    <a:pt x="511" y="0"/>
                  </a:moveTo>
                  <a:cubicBezTo>
                    <a:pt x="435" y="19"/>
                    <a:pt x="378" y="38"/>
                    <a:pt x="303" y="57"/>
                  </a:cubicBezTo>
                  <a:cubicBezTo>
                    <a:pt x="246" y="76"/>
                    <a:pt x="209" y="95"/>
                    <a:pt x="152" y="132"/>
                  </a:cubicBezTo>
                  <a:cubicBezTo>
                    <a:pt x="133" y="151"/>
                    <a:pt x="95" y="189"/>
                    <a:pt x="58" y="227"/>
                  </a:cubicBezTo>
                  <a:cubicBezTo>
                    <a:pt x="20" y="265"/>
                    <a:pt x="1" y="302"/>
                    <a:pt x="1" y="302"/>
                  </a:cubicBezTo>
                  <a:lnTo>
                    <a:pt x="95" y="265"/>
                  </a:lnTo>
                  <a:cubicBezTo>
                    <a:pt x="133" y="265"/>
                    <a:pt x="171" y="246"/>
                    <a:pt x="227" y="246"/>
                  </a:cubicBezTo>
                  <a:lnTo>
                    <a:pt x="511" y="246"/>
                  </a:lnTo>
                  <a:cubicBezTo>
                    <a:pt x="567" y="265"/>
                    <a:pt x="624" y="265"/>
                    <a:pt x="681" y="283"/>
                  </a:cubicBezTo>
                  <a:cubicBezTo>
                    <a:pt x="850" y="340"/>
                    <a:pt x="1001" y="434"/>
                    <a:pt x="1115" y="585"/>
                  </a:cubicBezTo>
                  <a:cubicBezTo>
                    <a:pt x="1152" y="623"/>
                    <a:pt x="1171" y="680"/>
                    <a:pt x="1209" y="718"/>
                  </a:cubicBezTo>
                  <a:cubicBezTo>
                    <a:pt x="1228" y="774"/>
                    <a:pt x="1266" y="831"/>
                    <a:pt x="1285" y="887"/>
                  </a:cubicBezTo>
                  <a:cubicBezTo>
                    <a:pt x="1285" y="925"/>
                    <a:pt x="1303" y="982"/>
                    <a:pt x="1322" y="1038"/>
                  </a:cubicBezTo>
                  <a:cubicBezTo>
                    <a:pt x="1322" y="1076"/>
                    <a:pt x="1341" y="1133"/>
                    <a:pt x="1341" y="1171"/>
                  </a:cubicBezTo>
                  <a:cubicBezTo>
                    <a:pt x="1341" y="1208"/>
                    <a:pt x="1341" y="1246"/>
                    <a:pt x="1341" y="1284"/>
                  </a:cubicBezTo>
                  <a:lnTo>
                    <a:pt x="1341" y="1397"/>
                  </a:lnTo>
                  <a:lnTo>
                    <a:pt x="1398" y="1322"/>
                  </a:lnTo>
                  <a:cubicBezTo>
                    <a:pt x="1436" y="1284"/>
                    <a:pt x="1454" y="1246"/>
                    <a:pt x="1473" y="1208"/>
                  </a:cubicBezTo>
                  <a:cubicBezTo>
                    <a:pt x="1492" y="1152"/>
                    <a:pt x="1511" y="1095"/>
                    <a:pt x="1511" y="1057"/>
                  </a:cubicBezTo>
                  <a:cubicBezTo>
                    <a:pt x="1530" y="982"/>
                    <a:pt x="1530" y="906"/>
                    <a:pt x="1530" y="850"/>
                  </a:cubicBezTo>
                  <a:cubicBezTo>
                    <a:pt x="1530" y="680"/>
                    <a:pt x="1473" y="529"/>
                    <a:pt x="1379" y="397"/>
                  </a:cubicBezTo>
                  <a:cubicBezTo>
                    <a:pt x="1247" y="170"/>
                    <a:pt x="1001" y="38"/>
                    <a:pt x="7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7" name="Google Shape;1177;p38"/>
            <p:cNvSpPr/>
            <p:nvPr/>
          </p:nvSpPr>
          <p:spPr>
            <a:xfrm rot="2184202" flipH="1">
              <a:off x="6945673" y="1988706"/>
              <a:ext cx="88879" cy="84239"/>
            </a:xfrm>
            <a:custGeom>
              <a:avLst/>
              <a:gdLst/>
              <a:ahLst/>
              <a:cxnLst/>
              <a:rect l="l" t="t" r="r" b="b"/>
              <a:pathLst>
                <a:path w="1530" h="1398" extrusionOk="0">
                  <a:moveTo>
                    <a:pt x="511" y="0"/>
                  </a:moveTo>
                  <a:cubicBezTo>
                    <a:pt x="435" y="19"/>
                    <a:pt x="378" y="38"/>
                    <a:pt x="303" y="57"/>
                  </a:cubicBezTo>
                  <a:cubicBezTo>
                    <a:pt x="246" y="76"/>
                    <a:pt x="209" y="95"/>
                    <a:pt x="152" y="132"/>
                  </a:cubicBezTo>
                  <a:cubicBezTo>
                    <a:pt x="133" y="151"/>
                    <a:pt x="95" y="189"/>
                    <a:pt x="58" y="227"/>
                  </a:cubicBezTo>
                  <a:cubicBezTo>
                    <a:pt x="20" y="265"/>
                    <a:pt x="1" y="302"/>
                    <a:pt x="1" y="302"/>
                  </a:cubicBezTo>
                  <a:lnTo>
                    <a:pt x="95" y="265"/>
                  </a:lnTo>
                  <a:cubicBezTo>
                    <a:pt x="133" y="265"/>
                    <a:pt x="171" y="246"/>
                    <a:pt x="227" y="246"/>
                  </a:cubicBezTo>
                  <a:lnTo>
                    <a:pt x="511" y="246"/>
                  </a:lnTo>
                  <a:cubicBezTo>
                    <a:pt x="567" y="265"/>
                    <a:pt x="624" y="265"/>
                    <a:pt x="681" y="283"/>
                  </a:cubicBezTo>
                  <a:cubicBezTo>
                    <a:pt x="850" y="340"/>
                    <a:pt x="1001" y="434"/>
                    <a:pt x="1115" y="585"/>
                  </a:cubicBezTo>
                  <a:cubicBezTo>
                    <a:pt x="1152" y="623"/>
                    <a:pt x="1171" y="680"/>
                    <a:pt x="1209" y="718"/>
                  </a:cubicBezTo>
                  <a:cubicBezTo>
                    <a:pt x="1228" y="774"/>
                    <a:pt x="1266" y="831"/>
                    <a:pt x="1285" y="887"/>
                  </a:cubicBezTo>
                  <a:cubicBezTo>
                    <a:pt x="1285" y="925"/>
                    <a:pt x="1303" y="982"/>
                    <a:pt x="1322" y="1038"/>
                  </a:cubicBezTo>
                  <a:cubicBezTo>
                    <a:pt x="1322" y="1076"/>
                    <a:pt x="1341" y="1133"/>
                    <a:pt x="1341" y="1171"/>
                  </a:cubicBezTo>
                  <a:cubicBezTo>
                    <a:pt x="1341" y="1208"/>
                    <a:pt x="1341" y="1246"/>
                    <a:pt x="1341" y="1284"/>
                  </a:cubicBezTo>
                  <a:lnTo>
                    <a:pt x="1341" y="1397"/>
                  </a:lnTo>
                  <a:lnTo>
                    <a:pt x="1398" y="1322"/>
                  </a:lnTo>
                  <a:cubicBezTo>
                    <a:pt x="1436" y="1284"/>
                    <a:pt x="1454" y="1246"/>
                    <a:pt x="1473" y="1208"/>
                  </a:cubicBezTo>
                  <a:cubicBezTo>
                    <a:pt x="1492" y="1152"/>
                    <a:pt x="1511" y="1095"/>
                    <a:pt x="1511" y="1057"/>
                  </a:cubicBezTo>
                  <a:cubicBezTo>
                    <a:pt x="1530" y="982"/>
                    <a:pt x="1530" y="906"/>
                    <a:pt x="1530" y="850"/>
                  </a:cubicBezTo>
                  <a:cubicBezTo>
                    <a:pt x="1530" y="680"/>
                    <a:pt x="1473" y="529"/>
                    <a:pt x="1379" y="397"/>
                  </a:cubicBezTo>
                  <a:cubicBezTo>
                    <a:pt x="1247" y="170"/>
                    <a:pt x="1001" y="38"/>
                    <a:pt x="7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292124340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-571728">
            <a:off x="4886876" y="-773592"/>
            <a:ext cx="2623949" cy="1893090"/>
          </a:xfrm>
          <a:custGeom>
            <a:avLst/>
            <a:gdLst/>
            <a:ahLst/>
            <a:cxnLst/>
            <a:rect l="l" t="t" r="r" b="b"/>
            <a:pathLst>
              <a:path w="77154" h="55664" extrusionOk="0">
                <a:moveTo>
                  <a:pt x="37409" y="1"/>
                </a:moveTo>
                <a:cubicBezTo>
                  <a:pt x="29885" y="1"/>
                  <a:pt x="23753" y="6058"/>
                  <a:pt x="23670" y="13598"/>
                </a:cubicBezTo>
                <a:cubicBezTo>
                  <a:pt x="23587" y="13575"/>
                  <a:pt x="23503" y="13551"/>
                  <a:pt x="23408" y="13539"/>
                </a:cubicBezTo>
                <a:cubicBezTo>
                  <a:pt x="22631" y="13370"/>
                  <a:pt x="21847" y="13287"/>
                  <a:pt x="21070" y="13287"/>
                </a:cubicBezTo>
                <a:cubicBezTo>
                  <a:pt x="17862" y="13287"/>
                  <a:pt x="14766" y="14695"/>
                  <a:pt x="12657" y="17206"/>
                </a:cubicBezTo>
                <a:cubicBezTo>
                  <a:pt x="10026" y="20337"/>
                  <a:pt x="9347" y="24659"/>
                  <a:pt x="10895" y="28446"/>
                </a:cubicBezTo>
                <a:cubicBezTo>
                  <a:pt x="3811" y="29469"/>
                  <a:pt x="1" y="37328"/>
                  <a:pt x="3596" y="43531"/>
                </a:cubicBezTo>
                <a:cubicBezTo>
                  <a:pt x="5522" y="46858"/>
                  <a:pt x="8931" y="48573"/>
                  <a:pt x="12357" y="48573"/>
                </a:cubicBezTo>
                <a:cubicBezTo>
                  <a:pt x="15306" y="48573"/>
                  <a:pt x="18269" y="47303"/>
                  <a:pt x="20313" y="44698"/>
                </a:cubicBezTo>
                <a:cubicBezTo>
                  <a:pt x="23081" y="47690"/>
                  <a:pt x="26898" y="49270"/>
                  <a:pt x="30772" y="49270"/>
                </a:cubicBezTo>
                <a:cubicBezTo>
                  <a:pt x="33078" y="49270"/>
                  <a:pt x="35404" y="48710"/>
                  <a:pt x="37541" y="47555"/>
                </a:cubicBezTo>
                <a:cubicBezTo>
                  <a:pt x="39923" y="49778"/>
                  <a:pt x="43011" y="50945"/>
                  <a:pt x="46141" y="50945"/>
                </a:cubicBezTo>
                <a:cubicBezTo>
                  <a:pt x="47938" y="50945"/>
                  <a:pt x="49749" y="50560"/>
                  <a:pt x="51447" y="49770"/>
                </a:cubicBezTo>
                <a:cubicBezTo>
                  <a:pt x="54016" y="53457"/>
                  <a:pt x="58227" y="55664"/>
                  <a:pt x="62710" y="55664"/>
                </a:cubicBezTo>
                <a:cubicBezTo>
                  <a:pt x="62758" y="55664"/>
                  <a:pt x="62806" y="55664"/>
                  <a:pt x="62854" y="55663"/>
                </a:cubicBezTo>
                <a:cubicBezTo>
                  <a:pt x="67402" y="55627"/>
                  <a:pt x="71629" y="53330"/>
                  <a:pt x="74153" y="49555"/>
                </a:cubicBezTo>
                <a:cubicBezTo>
                  <a:pt x="76665" y="45769"/>
                  <a:pt x="77153" y="40995"/>
                  <a:pt x="75450" y="36780"/>
                </a:cubicBezTo>
                <a:cubicBezTo>
                  <a:pt x="73748" y="32565"/>
                  <a:pt x="70069" y="29469"/>
                  <a:pt x="65628" y="28517"/>
                </a:cubicBezTo>
                <a:cubicBezTo>
                  <a:pt x="64701" y="28311"/>
                  <a:pt x="63748" y="28212"/>
                  <a:pt x="62799" y="28212"/>
                </a:cubicBezTo>
                <a:cubicBezTo>
                  <a:pt x="62651" y="28212"/>
                  <a:pt x="62502" y="28214"/>
                  <a:pt x="62354" y="28219"/>
                </a:cubicBezTo>
                <a:cubicBezTo>
                  <a:pt x="62461" y="27874"/>
                  <a:pt x="62556" y="27529"/>
                  <a:pt x="62627" y="27172"/>
                </a:cubicBezTo>
                <a:cubicBezTo>
                  <a:pt x="64121" y="20265"/>
                  <a:pt x="58827" y="13847"/>
                  <a:pt x="51895" y="13847"/>
                </a:cubicBezTo>
                <a:cubicBezTo>
                  <a:pt x="51645" y="13847"/>
                  <a:pt x="51392" y="13855"/>
                  <a:pt x="51138" y="13872"/>
                </a:cubicBezTo>
                <a:cubicBezTo>
                  <a:pt x="51221" y="6288"/>
                  <a:pt x="45125" y="73"/>
                  <a:pt x="37541" y="2"/>
                </a:cubicBezTo>
                <a:cubicBezTo>
                  <a:pt x="37497" y="1"/>
                  <a:pt x="37453" y="1"/>
                  <a:pt x="3740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" name="Google Shape;10;p2"/>
          <p:cNvSpPr/>
          <p:nvPr/>
        </p:nvSpPr>
        <p:spPr>
          <a:xfrm>
            <a:off x="5796426" y="1727654"/>
            <a:ext cx="3002891" cy="1608179"/>
          </a:xfrm>
          <a:custGeom>
            <a:avLst/>
            <a:gdLst/>
            <a:ahLst/>
            <a:cxnLst/>
            <a:rect l="l" t="t" r="r" b="b"/>
            <a:pathLst>
              <a:path w="75611" h="40493" extrusionOk="0">
                <a:moveTo>
                  <a:pt x="56636" y="0"/>
                </a:moveTo>
                <a:cubicBezTo>
                  <a:pt x="53130" y="0"/>
                  <a:pt x="49674" y="1375"/>
                  <a:pt x="47095" y="3991"/>
                </a:cubicBezTo>
                <a:cubicBezTo>
                  <a:pt x="45798" y="3427"/>
                  <a:pt x="44448" y="3161"/>
                  <a:pt x="43120" y="3161"/>
                </a:cubicBezTo>
                <a:cubicBezTo>
                  <a:pt x="39124" y="3161"/>
                  <a:pt x="35330" y="5575"/>
                  <a:pt x="33784" y="9552"/>
                </a:cubicBezTo>
                <a:cubicBezTo>
                  <a:pt x="33009" y="9173"/>
                  <a:pt x="32176" y="8988"/>
                  <a:pt x="31349" y="8988"/>
                </a:cubicBezTo>
                <a:cubicBezTo>
                  <a:pt x="29917" y="8988"/>
                  <a:pt x="28503" y="9542"/>
                  <a:pt x="27438" y="10599"/>
                </a:cubicBezTo>
                <a:cubicBezTo>
                  <a:pt x="25732" y="7406"/>
                  <a:pt x="22431" y="5510"/>
                  <a:pt x="18952" y="5510"/>
                </a:cubicBezTo>
                <a:cubicBezTo>
                  <a:pt x="18086" y="5510"/>
                  <a:pt x="17208" y="5628"/>
                  <a:pt x="16341" y="5873"/>
                </a:cubicBezTo>
                <a:cubicBezTo>
                  <a:pt x="11984" y="7099"/>
                  <a:pt x="9079" y="11195"/>
                  <a:pt x="9353" y="15707"/>
                </a:cubicBezTo>
                <a:cubicBezTo>
                  <a:pt x="9269" y="15695"/>
                  <a:pt x="9198" y="15671"/>
                  <a:pt x="9114" y="15659"/>
                </a:cubicBezTo>
                <a:lnTo>
                  <a:pt x="9114" y="15671"/>
                </a:lnTo>
                <a:cubicBezTo>
                  <a:pt x="8693" y="15601"/>
                  <a:pt x="8275" y="15567"/>
                  <a:pt x="7865" y="15567"/>
                </a:cubicBezTo>
                <a:cubicBezTo>
                  <a:pt x="3538" y="15567"/>
                  <a:pt x="1" y="19323"/>
                  <a:pt x="447" y="23803"/>
                </a:cubicBezTo>
                <a:cubicBezTo>
                  <a:pt x="850" y="27760"/>
                  <a:pt x="4188" y="30531"/>
                  <a:pt x="7882" y="30531"/>
                </a:cubicBezTo>
                <a:cubicBezTo>
                  <a:pt x="8769" y="30531"/>
                  <a:pt x="9675" y="30371"/>
                  <a:pt x="10567" y="30030"/>
                </a:cubicBezTo>
                <a:cubicBezTo>
                  <a:pt x="11317" y="33828"/>
                  <a:pt x="14079" y="36888"/>
                  <a:pt x="17782" y="38019"/>
                </a:cubicBezTo>
                <a:cubicBezTo>
                  <a:pt x="18781" y="38322"/>
                  <a:pt x="19803" y="38470"/>
                  <a:pt x="20818" y="38470"/>
                </a:cubicBezTo>
                <a:cubicBezTo>
                  <a:pt x="23551" y="38470"/>
                  <a:pt x="26223" y="37397"/>
                  <a:pt x="28212" y="35400"/>
                </a:cubicBezTo>
                <a:cubicBezTo>
                  <a:pt x="29131" y="35647"/>
                  <a:pt x="30067" y="35769"/>
                  <a:pt x="30999" y="35769"/>
                </a:cubicBezTo>
                <a:cubicBezTo>
                  <a:pt x="33205" y="35769"/>
                  <a:pt x="35380" y="35087"/>
                  <a:pt x="37213" y="33781"/>
                </a:cubicBezTo>
                <a:cubicBezTo>
                  <a:pt x="39004" y="37859"/>
                  <a:pt x="42944" y="40144"/>
                  <a:pt x="46978" y="40144"/>
                </a:cubicBezTo>
                <a:cubicBezTo>
                  <a:pt x="49327" y="40144"/>
                  <a:pt x="51708" y="39369"/>
                  <a:pt x="53715" y="37722"/>
                </a:cubicBezTo>
                <a:cubicBezTo>
                  <a:pt x="55691" y="39546"/>
                  <a:pt x="58234" y="40493"/>
                  <a:pt x="60806" y="40493"/>
                </a:cubicBezTo>
                <a:cubicBezTo>
                  <a:pt x="62481" y="40493"/>
                  <a:pt x="64167" y="40091"/>
                  <a:pt x="65717" y="39270"/>
                </a:cubicBezTo>
                <a:cubicBezTo>
                  <a:pt x="69646" y="37174"/>
                  <a:pt x="71813" y="32840"/>
                  <a:pt x="71134" y="28447"/>
                </a:cubicBezTo>
                <a:cubicBezTo>
                  <a:pt x="73908" y="27363"/>
                  <a:pt x="75611" y="24553"/>
                  <a:pt x="75301" y="21589"/>
                </a:cubicBezTo>
                <a:cubicBezTo>
                  <a:pt x="74992" y="18636"/>
                  <a:pt x="72729" y="16243"/>
                  <a:pt x="69801" y="15767"/>
                </a:cubicBezTo>
                <a:cubicBezTo>
                  <a:pt x="69812" y="15695"/>
                  <a:pt x="69824" y="15636"/>
                  <a:pt x="69836" y="15564"/>
                </a:cubicBezTo>
                <a:cubicBezTo>
                  <a:pt x="70789" y="9814"/>
                  <a:pt x="67896" y="4110"/>
                  <a:pt x="62704" y="1455"/>
                </a:cubicBezTo>
                <a:cubicBezTo>
                  <a:pt x="60777" y="476"/>
                  <a:pt x="58698" y="0"/>
                  <a:pt x="5663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" name="Google Shape;11;p2"/>
          <p:cNvSpPr/>
          <p:nvPr/>
        </p:nvSpPr>
        <p:spPr>
          <a:xfrm rot="-571728">
            <a:off x="1818751" y="309283"/>
            <a:ext cx="2623949" cy="1893090"/>
          </a:xfrm>
          <a:custGeom>
            <a:avLst/>
            <a:gdLst/>
            <a:ahLst/>
            <a:cxnLst/>
            <a:rect l="l" t="t" r="r" b="b"/>
            <a:pathLst>
              <a:path w="77154" h="55664" extrusionOk="0">
                <a:moveTo>
                  <a:pt x="37409" y="1"/>
                </a:moveTo>
                <a:cubicBezTo>
                  <a:pt x="29885" y="1"/>
                  <a:pt x="23753" y="6058"/>
                  <a:pt x="23670" y="13598"/>
                </a:cubicBezTo>
                <a:cubicBezTo>
                  <a:pt x="23587" y="13575"/>
                  <a:pt x="23503" y="13551"/>
                  <a:pt x="23408" y="13539"/>
                </a:cubicBezTo>
                <a:cubicBezTo>
                  <a:pt x="22631" y="13370"/>
                  <a:pt x="21847" y="13287"/>
                  <a:pt x="21070" y="13287"/>
                </a:cubicBezTo>
                <a:cubicBezTo>
                  <a:pt x="17862" y="13287"/>
                  <a:pt x="14766" y="14695"/>
                  <a:pt x="12657" y="17206"/>
                </a:cubicBezTo>
                <a:cubicBezTo>
                  <a:pt x="10026" y="20337"/>
                  <a:pt x="9347" y="24659"/>
                  <a:pt x="10895" y="28446"/>
                </a:cubicBezTo>
                <a:cubicBezTo>
                  <a:pt x="3811" y="29469"/>
                  <a:pt x="1" y="37328"/>
                  <a:pt x="3596" y="43531"/>
                </a:cubicBezTo>
                <a:cubicBezTo>
                  <a:pt x="5522" y="46858"/>
                  <a:pt x="8931" y="48573"/>
                  <a:pt x="12357" y="48573"/>
                </a:cubicBezTo>
                <a:cubicBezTo>
                  <a:pt x="15306" y="48573"/>
                  <a:pt x="18269" y="47303"/>
                  <a:pt x="20313" y="44698"/>
                </a:cubicBezTo>
                <a:cubicBezTo>
                  <a:pt x="23081" y="47690"/>
                  <a:pt x="26898" y="49270"/>
                  <a:pt x="30772" y="49270"/>
                </a:cubicBezTo>
                <a:cubicBezTo>
                  <a:pt x="33078" y="49270"/>
                  <a:pt x="35404" y="48710"/>
                  <a:pt x="37541" y="47555"/>
                </a:cubicBezTo>
                <a:cubicBezTo>
                  <a:pt x="39923" y="49778"/>
                  <a:pt x="43011" y="50945"/>
                  <a:pt x="46141" y="50945"/>
                </a:cubicBezTo>
                <a:cubicBezTo>
                  <a:pt x="47938" y="50945"/>
                  <a:pt x="49749" y="50560"/>
                  <a:pt x="51447" y="49770"/>
                </a:cubicBezTo>
                <a:cubicBezTo>
                  <a:pt x="54016" y="53457"/>
                  <a:pt x="58227" y="55664"/>
                  <a:pt x="62710" y="55664"/>
                </a:cubicBezTo>
                <a:cubicBezTo>
                  <a:pt x="62758" y="55664"/>
                  <a:pt x="62806" y="55664"/>
                  <a:pt x="62854" y="55663"/>
                </a:cubicBezTo>
                <a:cubicBezTo>
                  <a:pt x="67402" y="55627"/>
                  <a:pt x="71629" y="53330"/>
                  <a:pt x="74153" y="49555"/>
                </a:cubicBezTo>
                <a:cubicBezTo>
                  <a:pt x="76665" y="45769"/>
                  <a:pt x="77153" y="40995"/>
                  <a:pt x="75450" y="36780"/>
                </a:cubicBezTo>
                <a:cubicBezTo>
                  <a:pt x="73748" y="32565"/>
                  <a:pt x="70069" y="29469"/>
                  <a:pt x="65628" y="28517"/>
                </a:cubicBezTo>
                <a:cubicBezTo>
                  <a:pt x="64701" y="28311"/>
                  <a:pt x="63748" y="28212"/>
                  <a:pt x="62799" y="28212"/>
                </a:cubicBezTo>
                <a:cubicBezTo>
                  <a:pt x="62651" y="28212"/>
                  <a:pt x="62502" y="28214"/>
                  <a:pt x="62354" y="28219"/>
                </a:cubicBezTo>
                <a:cubicBezTo>
                  <a:pt x="62461" y="27874"/>
                  <a:pt x="62556" y="27529"/>
                  <a:pt x="62627" y="27172"/>
                </a:cubicBezTo>
                <a:cubicBezTo>
                  <a:pt x="64121" y="20265"/>
                  <a:pt x="58827" y="13847"/>
                  <a:pt x="51895" y="13847"/>
                </a:cubicBezTo>
                <a:cubicBezTo>
                  <a:pt x="51645" y="13847"/>
                  <a:pt x="51392" y="13855"/>
                  <a:pt x="51138" y="13872"/>
                </a:cubicBezTo>
                <a:cubicBezTo>
                  <a:pt x="51221" y="6288"/>
                  <a:pt x="45125" y="73"/>
                  <a:pt x="37541" y="2"/>
                </a:cubicBezTo>
                <a:cubicBezTo>
                  <a:pt x="37497" y="1"/>
                  <a:pt x="37453" y="1"/>
                  <a:pt x="37409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2" name="Google Shape;12;p2"/>
          <p:cNvGrpSpPr/>
          <p:nvPr/>
        </p:nvGrpSpPr>
        <p:grpSpPr>
          <a:xfrm>
            <a:off x="-93512" y="-59374"/>
            <a:ext cx="9378009" cy="5262252"/>
            <a:chOff x="-93512" y="-59374"/>
            <a:chExt cx="9378009" cy="5262252"/>
          </a:xfrm>
        </p:grpSpPr>
        <p:grpSp>
          <p:nvGrpSpPr>
            <p:cNvPr id="13" name="Google Shape;13;p2"/>
            <p:cNvGrpSpPr/>
            <p:nvPr/>
          </p:nvGrpSpPr>
          <p:grpSpPr>
            <a:xfrm>
              <a:off x="-93512" y="-59374"/>
              <a:ext cx="9331015" cy="5262252"/>
              <a:chOff x="-46525" y="7001"/>
              <a:chExt cx="9331015" cy="5262252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-46525" y="7001"/>
                <a:ext cx="9331015" cy="5262252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189973" extrusionOk="0">
                    <a:moveTo>
                      <a:pt x="0" y="0"/>
                    </a:moveTo>
                    <a:lnTo>
                      <a:pt x="0" y="189972"/>
                    </a:lnTo>
                    <a:lnTo>
                      <a:pt x="284960" y="189972"/>
                    </a:lnTo>
                    <a:lnTo>
                      <a:pt x="284960" y="56901"/>
                    </a:lnTo>
                    <a:cubicBezTo>
                      <a:pt x="271190" y="100184"/>
                      <a:pt x="231433" y="122889"/>
                      <a:pt x="190368" y="128117"/>
                    </a:cubicBezTo>
                    <a:cubicBezTo>
                      <a:pt x="184259" y="128908"/>
                      <a:pt x="178088" y="129303"/>
                      <a:pt x="171948" y="129303"/>
                    </a:cubicBezTo>
                    <a:cubicBezTo>
                      <a:pt x="171592" y="129308"/>
                      <a:pt x="171237" y="129311"/>
                      <a:pt x="170883" y="129311"/>
                    </a:cubicBezTo>
                    <a:cubicBezTo>
                      <a:pt x="169311" y="129311"/>
                      <a:pt x="167767" y="129261"/>
                      <a:pt x="166204" y="129212"/>
                    </a:cubicBezTo>
                    <a:cubicBezTo>
                      <a:pt x="165413" y="129181"/>
                      <a:pt x="164593" y="129151"/>
                      <a:pt x="163802" y="129090"/>
                    </a:cubicBezTo>
                    <a:cubicBezTo>
                      <a:pt x="152951" y="128573"/>
                      <a:pt x="142222" y="126719"/>
                      <a:pt x="131857" y="123588"/>
                    </a:cubicBezTo>
                    <a:cubicBezTo>
                      <a:pt x="121856" y="120518"/>
                      <a:pt x="112677" y="116263"/>
                      <a:pt x="104804" y="110853"/>
                    </a:cubicBezTo>
                    <a:lnTo>
                      <a:pt x="103984" y="110275"/>
                    </a:lnTo>
                    <a:cubicBezTo>
                      <a:pt x="92129" y="101947"/>
                      <a:pt x="83375" y="90944"/>
                      <a:pt x="79546" y="77570"/>
                    </a:cubicBezTo>
                    <a:cubicBezTo>
                      <a:pt x="77296" y="69636"/>
                      <a:pt x="74621" y="61855"/>
                      <a:pt x="71521" y="54226"/>
                    </a:cubicBezTo>
                    <a:cubicBezTo>
                      <a:pt x="70883" y="52645"/>
                      <a:pt x="70244" y="51095"/>
                      <a:pt x="69576" y="49606"/>
                    </a:cubicBezTo>
                    <a:cubicBezTo>
                      <a:pt x="68816" y="47873"/>
                      <a:pt x="68056" y="46232"/>
                      <a:pt x="67296" y="44621"/>
                    </a:cubicBezTo>
                    <a:cubicBezTo>
                      <a:pt x="48208" y="4833"/>
                      <a:pt x="26110" y="0"/>
                      <a:pt x="26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-46525" y="7001"/>
                <a:ext cx="9331015" cy="5262252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189973" extrusionOk="0">
                    <a:moveTo>
                      <a:pt x="0" y="0"/>
                    </a:moveTo>
                    <a:lnTo>
                      <a:pt x="0" y="189972"/>
                    </a:lnTo>
                    <a:lnTo>
                      <a:pt x="284960" y="189972"/>
                    </a:lnTo>
                    <a:lnTo>
                      <a:pt x="284960" y="85594"/>
                    </a:lnTo>
                    <a:cubicBezTo>
                      <a:pt x="275811" y="102676"/>
                      <a:pt x="258546" y="121522"/>
                      <a:pt x="218241" y="133315"/>
                    </a:cubicBezTo>
                    <a:cubicBezTo>
                      <a:pt x="203695" y="137570"/>
                      <a:pt x="188105" y="139661"/>
                      <a:pt x="172631" y="139661"/>
                    </a:cubicBezTo>
                    <a:cubicBezTo>
                      <a:pt x="123438" y="139661"/>
                      <a:pt x="75424" y="118521"/>
                      <a:pt x="65898" y="78542"/>
                    </a:cubicBezTo>
                    <a:cubicBezTo>
                      <a:pt x="53405" y="25988"/>
                      <a:pt x="10395" y="0"/>
                      <a:pt x="1039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-46525" y="427955"/>
                <a:ext cx="9331015" cy="4841295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174776" extrusionOk="0">
                    <a:moveTo>
                      <a:pt x="0" y="1"/>
                    </a:moveTo>
                    <a:lnTo>
                      <a:pt x="0" y="174775"/>
                    </a:lnTo>
                    <a:lnTo>
                      <a:pt x="284960" y="174775"/>
                    </a:lnTo>
                    <a:lnTo>
                      <a:pt x="284960" y="97084"/>
                    </a:lnTo>
                    <a:cubicBezTo>
                      <a:pt x="273835" y="111401"/>
                      <a:pt x="253318" y="126690"/>
                      <a:pt x="212162" y="135291"/>
                    </a:cubicBezTo>
                    <a:cubicBezTo>
                      <a:pt x="198601" y="138120"/>
                      <a:pt x="184547" y="139671"/>
                      <a:pt x="170599" y="139671"/>
                    </a:cubicBezTo>
                    <a:cubicBezTo>
                      <a:pt x="120831" y="139671"/>
                      <a:pt x="72399" y="119915"/>
                      <a:pt x="52433" y="67874"/>
                    </a:cubicBezTo>
                    <a:cubicBezTo>
                      <a:pt x="26870" y="1277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-46525" y="1070370"/>
                <a:ext cx="9331015" cy="4198877"/>
              </a:xfrm>
              <a:custGeom>
                <a:avLst/>
                <a:gdLst/>
                <a:ahLst/>
                <a:cxnLst/>
                <a:rect l="l" t="t" r="r" b="b"/>
                <a:pathLst>
                  <a:path w="284960" h="151584" extrusionOk="0">
                    <a:moveTo>
                      <a:pt x="0" y="1"/>
                    </a:moveTo>
                    <a:lnTo>
                      <a:pt x="0" y="151583"/>
                    </a:lnTo>
                    <a:lnTo>
                      <a:pt x="284960" y="151583"/>
                    </a:lnTo>
                    <a:lnTo>
                      <a:pt x="284960" y="102616"/>
                    </a:lnTo>
                    <a:cubicBezTo>
                      <a:pt x="257060" y="128494"/>
                      <a:pt x="218375" y="139934"/>
                      <a:pt x="179725" y="139934"/>
                    </a:cubicBezTo>
                    <a:cubicBezTo>
                      <a:pt x="119590" y="139934"/>
                      <a:pt x="59541" y="112241"/>
                      <a:pt x="40335" y="68147"/>
                    </a:cubicBezTo>
                    <a:cubicBezTo>
                      <a:pt x="21703" y="25351"/>
                      <a:pt x="7933" y="7448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-46525" y="2363621"/>
                <a:ext cx="3143193" cy="2905619"/>
              </a:xfrm>
              <a:custGeom>
                <a:avLst/>
                <a:gdLst/>
                <a:ahLst/>
                <a:cxnLst/>
                <a:rect l="l" t="t" r="r" b="b"/>
                <a:pathLst>
                  <a:path w="95990" h="104896" extrusionOk="0">
                    <a:moveTo>
                      <a:pt x="0" y="0"/>
                    </a:moveTo>
                    <a:lnTo>
                      <a:pt x="0" y="104895"/>
                    </a:lnTo>
                    <a:lnTo>
                      <a:pt x="95990" y="104895"/>
                    </a:lnTo>
                    <a:cubicBezTo>
                      <a:pt x="52007" y="88208"/>
                      <a:pt x="27174" y="60548"/>
                      <a:pt x="19909" y="38481"/>
                    </a:cubicBezTo>
                    <a:cubicBezTo>
                      <a:pt x="10395" y="966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-46525" y="4224332"/>
                <a:ext cx="1119748" cy="1044899"/>
              </a:xfrm>
              <a:custGeom>
                <a:avLst/>
                <a:gdLst/>
                <a:ahLst/>
                <a:cxnLst/>
                <a:rect l="l" t="t" r="r" b="b"/>
                <a:pathLst>
                  <a:path w="34196" h="37722" extrusionOk="0">
                    <a:moveTo>
                      <a:pt x="0" y="0"/>
                    </a:moveTo>
                    <a:lnTo>
                      <a:pt x="0" y="37721"/>
                    </a:lnTo>
                    <a:lnTo>
                      <a:pt x="34195" y="37721"/>
                    </a:lnTo>
                    <a:cubicBezTo>
                      <a:pt x="17356" y="27873"/>
                      <a:pt x="6018" y="12007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652452" y="4829600"/>
              <a:ext cx="632044" cy="373260"/>
            </a:xfrm>
            <a:custGeom>
              <a:avLst/>
              <a:gdLst/>
              <a:ahLst/>
              <a:cxnLst/>
              <a:rect l="l" t="t" r="r" b="b"/>
              <a:pathLst>
                <a:path w="19302" h="11399" extrusionOk="0">
                  <a:moveTo>
                    <a:pt x="19302" y="0"/>
                  </a:moveTo>
                  <a:cubicBezTo>
                    <a:pt x="13891" y="4286"/>
                    <a:pt x="7387" y="8086"/>
                    <a:pt x="0" y="11399"/>
                  </a:cubicBezTo>
                  <a:lnTo>
                    <a:pt x="19302" y="11399"/>
                  </a:lnTo>
                  <a:lnTo>
                    <a:pt x="193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" name="Google Shape;21;p2"/>
          <p:cNvSpPr txBox="1">
            <a:spLocks noGrp="1"/>
          </p:cNvSpPr>
          <p:nvPr>
            <p:ph type="title"/>
          </p:nvPr>
        </p:nvSpPr>
        <p:spPr>
          <a:xfrm>
            <a:off x="3711688" y="503000"/>
            <a:ext cx="4821900" cy="18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6000" b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2" name="Google Shape;22;p2"/>
          <p:cNvSpPr txBox="1">
            <a:spLocks noGrp="1"/>
          </p:cNvSpPr>
          <p:nvPr>
            <p:ph type="subTitle" idx="1"/>
          </p:nvPr>
        </p:nvSpPr>
        <p:spPr>
          <a:xfrm>
            <a:off x="3661438" y="2133688"/>
            <a:ext cx="4922400" cy="43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200"/>
              <a:buNone/>
              <a:defRPr sz="16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2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grpSp>
        <p:nvGrpSpPr>
          <p:cNvPr id="23" name="Google Shape;23;p2"/>
          <p:cNvGrpSpPr/>
          <p:nvPr/>
        </p:nvGrpSpPr>
        <p:grpSpPr>
          <a:xfrm>
            <a:off x="81866" y="105161"/>
            <a:ext cx="9523161" cy="5123759"/>
            <a:chOff x="81864" y="105159"/>
            <a:chExt cx="9523161" cy="5123759"/>
          </a:xfrm>
        </p:grpSpPr>
        <p:sp>
          <p:nvSpPr>
            <p:cNvPr id="24" name="Google Shape;24;p2"/>
            <p:cNvSpPr/>
            <p:nvPr/>
          </p:nvSpPr>
          <p:spPr>
            <a:xfrm>
              <a:off x="5073375" y="3782263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81864" y="4869574"/>
              <a:ext cx="367301" cy="35934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86363" y="36697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053062" y="3669732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789314" y="497159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338428" y="4930299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915257" y="2526422"/>
              <a:ext cx="286680" cy="281236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312825" y="4883093"/>
              <a:ext cx="242872" cy="236731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02932" y="105159"/>
              <a:ext cx="430990" cy="450931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915252" y="4194710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42502" y="1818152"/>
              <a:ext cx="242876" cy="237624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004096966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3"/>
          <p:cNvSpPr txBox="1">
            <a:spLocks noGrp="1"/>
          </p:cNvSpPr>
          <p:nvPr>
            <p:ph type="title"/>
          </p:nvPr>
        </p:nvSpPr>
        <p:spPr>
          <a:xfrm>
            <a:off x="2796125" y="2389300"/>
            <a:ext cx="2596800" cy="66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7" name="Google Shape;37;p3"/>
          <p:cNvSpPr txBox="1">
            <a:spLocks noGrp="1"/>
          </p:cNvSpPr>
          <p:nvPr>
            <p:ph type="subTitle" idx="1"/>
          </p:nvPr>
        </p:nvSpPr>
        <p:spPr>
          <a:xfrm>
            <a:off x="2951825" y="3259350"/>
            <a:ext cx="22854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8" name="Google Shape;38;p3"/>
          <p:cNvSpPr txBox="1">
            <a:spLocks noGrp="1"/>
          </p:cNvSpPr>
          <p:nvPr>
            <p:ph type="title" idx="2" hasCustomPrompt="1"/>
          </p:nvPr>
        </p:nvSpPr>
        <p:spPr>
          <a:xfrm>
            <a:off x="3109025" y="1058150"/>
            <a:ext cx="1971000" cy="10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000"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39" name="Google Shape;39;p3"/>
          <p:cNvGrpSpPr/>
          <p:nvPr/>
        </p:nvGrpSpPr>
        <p:grpSpPr>
          <a:xfrm>
            <a:off x="-26492" y="-1"/>
            <a:ext cx="9224691" cy="5147385"/>
            <a:chOff x="220107" y="-181001"/>
            <a:chExt cx="9224691" cy="5147385"/>
          </a:xfrm>
        </p:grpSpPr>
        <p:sp>
          <p:nvSpPr>
            <p:cNvPr id="40" name="Google Shape;40;p3"/>
            <p:cNvSpPr/>
            <p:nvPr/>
          </p:nvSpPr>
          <p:spPr>
            <a:xfrm>
              <a:off x="4819963" y="4483624"/>
              <a:ext cx="242876" cy="237624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220107" y="3050418"/>
              <a:ext cx="597838" cy="58491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7220476" y="2601148"/>
              <a:ext cx="367286" cy="383415"/>
            </a:xfrm>
            <a:custGeom>
              <a:avLst/>
              <a:gdLst/>
              <a:ahLst/>
              <a:cxnLst/>
              <a:rect l="l" t="t" r="r" b="b"/>
              <a:pathLst>
                <a:path w="13162" h="13740" extrusionOk="0">
                  <a:moveTo>
                    <a:pt x="4894" y="1"/>
                  </a:moveTo>
                  <a:lnTo>
                    <a:pt x="4286" y="4742"/>
                  </a:lnTo>
                  <a:lnTo>
                    <a:pt x="1" y="6931"/>
                  </a:lnTo>
                  <a:lnTo>
                    <a:pt x="4347" y="8998"/>
                  </a:lnTo>
                  <a:lnTo>
                    <a:pt x="5107" y="13739"/>
                  </a:lnTo>
                  <a:lnTo>
                    <a:pt x="8390" y="10244"/>
                  </a:lnTo>
                  <a:lnTo>
                    <a:pt x="13162" y="10973"/>
                  </a:lnTo>
                  <a:lnTo>
                    <a:pt x="13162" y="10973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9" y="337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" name="Google Shape;43;p3"/>
            <p:cNvSpPr/>
            <p:nvPr/>
          </p:nvSpPr>
          <p:spPr>
            <a:xfrm rot="2254481">
              <a:off x="2410503" y="450979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1181351" y="4666129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9201928" y="2363249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1277656" y="1309708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817951" y="-181001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8183277" y="4291510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8366909" y="266395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405203" y="142126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1" name="Google Shape;51;p3"/>
          <p:cNvSpPr/>
          <p:nvPr/>
        </p:nvSpPr>
        <p:spPr>
          <a:xfrm>
            <a:off x="5538652" y="620304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2" name="Google Shape;52;p3"/>
          <p:cNvGrpSpPr/>
          <p:nvPr/>
        </p:nvGrpSpPr>
        <p:grpSpPr>
          <a:xfrm rot="3102133">
            <a:off x="-384431" y="-1731521"/>
            <a:ext cx="10117990" cy="7312759"/>
            <a:chOff x="1349075" y="1476000"/>
            <a:chExt cx="3974275" cy="2872400"/>
          </a:xfrm>
        </p:grpSpPr>
        <p:sp>
          <p:nvSpPr>
            <p:cNvPr id="53" name="Google Shape;53;p3"/>
            <p:cNvSpPr/>
            <p:nvPr/>
          </p:nvSpPr>
          <p:spPr>
            <a:xfrm>
              <a:off x="1349075" y="1476000"/>
              <a:ext cx="3034275" cy="2557050"/>
            </a:xfrm>
            <a:custGeom>
              <a:avLst/>
              <a:gdLst/>
              <a:ahLst/>
              <a:cxnLst/>
              <a:rect l="l" t="t" r="r" b="b"/>
              <a:pathLst>
                <a:path w="121371" h="102282" fill="none" extrusionOk="0">
                  <a:moveTo>
                    <a:pt x="1" y="43253"/>
                  </a:moveTo>
                  <a:cubicBezTo>
                    <a:pt x="7934" y="25441"/>
                    <a:pt x="29150" y="4742"/>
                    <a:pt x="59151" y="2067"/>
                  </a:cubicBezTo>
                  <a:cubicBezTo>
                    <a:pt x="82403" y="0"/>
                    <a:pt x="97449" y="8876"/>
                    <a:pt x="107784" y="21642"/>
                  </a:cubicBezTo>
                  <a:cubicBezTo>
                    <a:pt x="112434" y="27356"/>
                    <a:pt x="115930" y="33071"/>
                    <a:pt x="117845" y="39849"/>
                  </a:cubicBezTo>
                  <a:cubicBezTo>
                    <a:pt x="119760" y="45563"/>
                    <a:pt x="120580" y="51551"/>
                    <a:pt x="120854" y="57539"/>
                  </a:cubicBezTo>
                  <a:cubicBezTo>
                    <a:pt x="121371" y="73831"/>
                    <a:pt x="117845" y="93132"/>
                    <a:pt x="103012" y="102281"/>
                  </a:cubicBezTo>
                </a:path>
              </a:pathLst>
            </a:custGeom>
            <a:noFill/>
            <a:ln w="152400" cap="flat" cmpd="sng">
              <a:solidFill>
                <a:schemeClr val="dk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1402275" y="1530700"/>
              <a:ext cx="2927875" cy="2465875"/>
            </a:xfrm>
            <a:custGeom>
              <a:avLst/>
              <a:gdLst/>
              <a:ahLst/>
              <a:cxnLst/>
              <a:rect l="l" t="t" r="r" b="b"/>
              <a:pathLst>
                <a:path w="117115" h="98635" fill="none" extrusionOk="0">
                  <a:moveTo>
                    <a:pt x="0" y="41704"/>
                  </a:moveTo>
                  <a:cubicBezTo>
                    <a:pt x="7660" y="24500"/>
                    <a:pt x="28116" y="4560"/>
                    <a:pt x="57083" y="1977"/>
                  </a:cubicBezTo>
                  <a:cubicBezTo>
                    <a:pt x="79485" y="1"/>
                    <a:pt x="94014" y="8542"/>
                    <a:pt x="104014" y="20852"/>
                  </a:cubicBezTo>
                  <a:cubicBezTo>
                    <a:pt x="108452" y="26354"/>
                    <a:pt x="111856" y="31886"/>
                    <a:pt x="113711" y="38421"/>
                  </a:cubicBezTo>
                  <a:cubicBezTo>
                    <a:pt x="115534" y="43922"/>
                    <a:pt x="116325" y="49698"/>
                    <a:pt x="116598" y="55473"/>
                  </a:cubicBezTo>
                  <a:cubicBezTo>
                    <a:pt x="117115" y="71187"/>
                    <a:pt x="113711" y="89820"/>
                    <a:pt x="99394" y="98634"/>
                  </a:cubicBezTo>
                </a:path>
              </a:pathLst>
            </a:custGeom>
            <a:noFill/>
            <a:ln w="152400" cap="flat" cmpd="sng">
              <a:solidFill>
                <a:schemeClr val="accent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1445575" y="1578575"/>
              <a:ext cx="2834425" cy="2389125"/>
            </a:xfrm>
            <a:custGeom>
              <a:avLst/>
              <a:gdLst/>
              <a:ahLst/>
              <a:cxnLst/>
              <a:rect l="l" t="t" r="r" b="b"/>
              <a:pathLst>
                <a:path w="113377" h="95565" fill="none" extrusionOk="0">
                  <a:moveTo>
                    <a:pt x="1" y="40427"/>
                  </a:moveTo>
                  <a:cubicBezTo>
                    <a:pt x="7387" y="23770"/>
                    <a:pt x="27235" y="4439"/>
                    <a:pt x="55230" y="1946"/>
                  </a:cubicBezTo>
                  <a:cubicBezTo>
                    <a:pt x="76963" y="1"/>
                    <a:pt x="91006" y="8299"/>
                    <a:pt x="100671" y="20244"/>
                  </a:cubicBezTo>
                  <a:cubicBezTo>
                    <a:pt x="104988" y="25563"/>
                    <a:pt x="108301" y="30883"/>
                    <a:pt x="110064" y="37235"/>
                  </a:cubicBezTo>
                  <a:cubicBezTo>
                    <a:pt x="111827" y="42555"/>
                    <a:pt x="112586" y="48178"/>
                    <a:pt x="112860" y="53771"/>
                  </a:cubicBezTo>
                  <a:cubicBezTo>
                    <a:pt x="113377" y="68999"/>
                    <a:pt x="110064" y="87023"/>
                    <a:pt x="96203" y="95564"/>
                  </a:cubicBezTo>
                </a:path>
              </a:pathLst>
            </a:custGeom>
            <a:noFill/>
            <a:ln w="152400" cap="flat" cmpd="sng">
              <a:solidFill>
                <a:schemeClr val="accent4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1490425" y="1636325"/>
              <a:ext cx="2734100" cy="2302500"/>
            </a:xfrm>
            <a:custGeom>
              <a:avLst/>
              <a:gdLst/>
              <a:ahLst/>
              <a:cxnLst/>
              <a:rect l="l" t="t" r="r" b="b"/>
              <a:pathLst>
                <a:path w="109364" h="92100" fill="none" extrusionOk="0">
                  <a:moveTo>
                    <a:pt x="0" y="38938"/>
                  </a:moveTo>
                  <a:cubicBezTo>
                    <a:pt x="7143" y="22919"/>
                    <a:pt x="26292" y="4287"/>
                    <a:pt x="53284" y="1885"/>
                  </a:cubicBezTo>
                  <a:cubicBezTo>
                    <a:pt x="74257" y="1"/>
                    <a:pt x="87783" y="7995"/>
                    <a:pt x="97114" y="19484"/>
                  </a:cubicBezTo>
                  <a:cubicBezTo>
                    <a:pt x="101309" y="24621"/>
                    <a:pt x="104470" y="29788"/>
                    <a:pt x="106172" y="35898"/>
                  </a:cubicBezTo>
                  <a:cubicBezTo>
                    <a:pt x="107874" y="41035"/>
                    <a:pt x="108634" y="46415"/>
                    <a:pt x="108878" y="51825"/>
                  </a:cubicBezTo>
                  <a:cubicBezTo>
                    <a:pt x="109364" y="66506"/>
                    <a:pt x="106172" y="83893"/>
                    <a:pt x="92798" y="92099"/>
                  </a:cubicBezTo>
                </a:path>
              </a:pathLst>
            </a:custGeom>
            <a:noFill/>
            <a:ln w="152400" cap="flat" cmpd="sng">
              <a:solidFill>
                <a:schemeClr val="accent3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1598325" y="1751075"/>
              <a:ext cx="2531225" cy="2126200"/>
            </a:xfrm>
            <a:custGeom>
              <a:avLst/>
              <a:gdLst/>
              <a:ahLst/>
              <a:cxnLst/>
              <a:rect l="l" t="t" r="r" b="b"/>
              <a:pathLst>
                <a:path w="101249" h="85048" fill="none" extrusionOk="0">
                  <a:moveTo>
                    <a:pt x="0" y="35867"/>
                  </a:moveTo>
                  <a:cubicBezTo>
                    <a:pt x="6627" y="20943"/>
                    <a:pt x="24074" y="3952"/>
                    <a:pt x="49211" y="1733"/>
                  </a:cubicBezTo>
                  <a:cubicBezTo>
                    <a:pt x="68695" y="1"/>
                    <a:pt x="80944" y="7052"/>
                    <a:pt x="89607" y="17752"/>
                  </a:cubicBezTo>
                  <a:cubicBezTo>
                    <a:pt x="93497" y="22554"/>
                    <a:pt x="96719" y="27053"/>
                    <a:pt x="98300" y="32767"/>
                  </a:cubicBezTo>
                  <a:cubicBezTo>
                    <a:pt x="99881" y="37539"/>
                    <a:pt x="100580" y="42554"/>
                    <a:pt x="100792" y="47570"/>
                  </a:cubicBezTo>
                  <a:cubicBezTo>
                    <a:pt x="101248" y="61248"/>
                    <a:pt x="98300" y="77388"/>
                    <a:pt x="85868" y="85047"/>
                  </a:cubicBezTo>
                </a:path>
              </a:pathLst>
            </a:custGeom>
            <a:noFill/>
            <a:ln w="152400" cap="flat" cmpd="sng">
              <a:solidFill>
                <a:schemeClr val="lt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1634800" y="1807300"/>
              <a:ext cx="2442325" cy="2028175"/>
            </a:xfrm>
            <a:custGeom>
              <a:avLst/>
              <a:gdLst/>
              <a:ahLst/>
              <a:cxnLst/>
              <a:rect l="l" t="t" r="r" b="b"/>
              <a:pathLst>
                <a:path w="97693" h="81127" fill="none" extrusionOk="0">
                  <a:moveTo>
                    <a:pt x="0" y="34986"/>
                  </a:moveTo>
                  <a:cubicBezTo>
                    <a:pt x="6353" y="20639"/>
                    <a:pt x="23557" y="3831"/>
                    <a:pt x="47722" y="1673"/>
                  </a:cubicBezTo>
                  <a:cubicBezTo>
                    <a:pt x="66445" y="1"/>
                    <a:pt x="77935" y="6232"/>
                    <a:pt x="86263" y="16475"/>
                  </a:cubicBezTo>
                  <a:cubicBezTo>
                    <a:pt x="90002" y="21065"/>
                    <a:pt x="93315" y="25412"/>
                    <a:pt x="94865" y="30883"/>
                  </a:cubicBezTo>
                  <a:cubicBezTo>
                    <a:pt x="96385" y="35472"/>
                    <a:pt x="97054" y="40275"/>
                    <a:pt x="97267" y="45108"/>
                  </a:cubicBezTo>
                  <a:cubicBezTo>
                    <a:pt x="97692" y="58239"/>
                    <a:pt x="94865" y="73771"/>
                    <a:pt x="82920" y="81127"/>
                  </a:cubicBezTo>
                </a:path>
              </a:pathLst>
            </a:custGeom>
            <a:noFill/>
            <a:ln w="152400" cap="flat" cmpd="sng">
              <a:solidFill>
                <a:schemeClr val="accent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1542850" y="1693325"/>
              <a:ext cx="2636100" cy="2220425"/>
            </a:xfrm>
            <a:custGeom>
              <a:avLst/>
              <a:gdLst/>
              <a:ahLst/>
              <a:cxnLst/>
              <a:rect l="l" t="t" r="r" b="b"/>
              <a:pathLst>
                <a:path w="105444" h="88817" fill="none" extrusionOk="0">
                  <a:moveTo>
                    <a:pt x="0" y="37509"/>
                  </a:moveTo>
                  <a:cubicBezTo>
                    <a:pt x="6870" y="22068"/>
                    <a:pt x="25411" y="4104"/>
                    <a:pt x="51430" y="1794"/>
                  </a:cubicBezTo>
                  <a:cubicBezTo>
                    <a:pt x="71613" y="0"/>
                    <a:pt x="84622" y="7812"/>
                    <a:pt x="93619" y="18876"/>
                  </a:cubicBezTo>
                  <a:cubicBezTo>
                    <a:pt x="97631" y="23831"/>
                    <a:pt x="100701" y="28785"/>
                    <a:pt x="102373" y="34682"/>
                  </a:cubicBezTo>
                  <a:cubicBezTo>
                    <a:pt x="104015" y="39636"/>
                    <a:pt x="104714" y="44834"/>
                    <a:pt x="104957" y="50001"/>
                  </a:cubicBezTo>
                  <a:cubicBezTo>
                    <a:pt x="105443" y="64166"/>
                    <a:pt x="102373" y="80883"/>
                    <a:pt x="89516" y="88816"/>
                  </a:cubicBezTo>
                </a:path>
              </a:pathLst>
            </a:custGeom>
            <a:noFill/>
            <a:ln w="152400" cap="flat" cmpd="sng">
              <a:solidFill>
                <a:schemeClr val="accent5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374175" y="2281475"/>
              <a:ext cx="2949175" cy="2066925"/>
            </a:xfrm>
            <a:custGeom>
              <a:avLst/>
              <a:gdLst/>
              <a:ahLst/>
              <a:cxnLst/>
              <a:rect l="l" t="t" r="r" b="b"/>
              <a:pathLst>
                <a:path w="117967" h="82677" fill="none" extrusionOk="0">
                  <a:moveTo>
                    <a:pt x="62160" y="69971"/>
                  </a:moveTo>
                  <a:cubicBezTo>
                    <a:pt x="61734" y="70245"/>
                    <a:pt x="61278" y="70549"/>
                    <a:pt x="60853" y="70792"/>
                  </a:cubicBezTo>
                  <a:cubicBezTo>
                    <a:pt x="40883" y="82677"/>
                    <a:pt x="17964" y="75959"/>
                    <a:pt x="9484" y="61430"/>
                  </a:cubicBezTo>
                  <a:cubicBezTo>
                    <a:pt x="0" y="45199"/>
                    <a:pt x="3101" y="29028"/>
                    <a:pt x="10456" y="18785"/>
                  </a:cubicBezTo>
                  <a:cubicBezTo>
                    <a:pt x="19697" y="6019"/>
                    <a:pt x="35320" y="1"/>
                    <a:pt x="50275" y="274"/>
                  </a:cubicBezTo>
                  <a:cubicBezTo>
                    <a:pt x="60883" y="821"/>
                    <a:pt x="70914" y="5168"/>
                    <a:pt x="79364" y="11977"/>
                  </a:cubicBezTo>
                  <a:cubicBezTo>
                    <a:pt x="91583" y="22037"/>
                    <a:pt x="98786" y="31916"/>
                    <a:pt x="106902" y="45442"/>
                  </a:cubicBezTo>
                  <a:cubicBezTo>
                    <a:pt x="110610" y="51643"/>
                    <a:pt x="117662" y="67783"/>
                    <a:pt x="117966" y="69698"/>
                  </a:cubicBezTo>
                </a:path>
              </a:pathLst>
            </a:custGeom>
            <a:noFill/>
            <a:ln w="152400" cap="flat" cmpd="sng">
              <a:solidFill>
                <a:schemeClr val="dk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2417475" y="2330100"/>
              <a:ext cx="2850400" cy="1970425"/>
            </a:xfrm>
            <a:custGeom>
              <a:avLst/>
              <a:gdLst/>
              <a:ahLst/>
              <a:cxnLst/>
              <a:rect l="l" t="t" r="r" b="b"/>
              <a:pathLst>
                <a:path w="114016" h="78817" fill="none" extrusionOk="0">
                  <a:moveTo>
                    <a:pt x="59394" y="66263"/>
                  </a:moveTo>
                  <a:cubicBezTo>
                    <a:pt x="59121" y="66446"/>
                    <a:pt x="58330" y="66962"/>
                    <a:pt x="58057" y="67114"/>
                  </a:cubicBezTo>
                  <a:cubicBezTo>
                    <a:pt x="38999" y="78817"/>
                    <a:pt x="17174" y="72160"/>
                    <a:pt x="9028" y="58209"/>
                  </a:cubicBezTo>
                  <a:cubicBezTo>
                    <a:pt x="1" y="42768"/>
                    <a:pt x="4347" y="27691"/>
                    <a:pt x="10305" y="18117"/>
                  </a:cubicBezTo>
                  <a:cubicBezTo>
                    <a:pt x="18329" y="5442"/>
                    <a:pt x="33345" y="1"/>
                    <a:pt x="47570" y="244"/>
                  </a:cubicBezTo>
                  <a:cubicBezTo>
                    <a:pt x="57814" y="852"/>
                    <a:pt x="67601" y="4651"/>
                    <a:pt x="75534" y="11126"/>
                  </a:cubicBezTo>
                  <a:cubicBezTo>
                    <a:pt x="87176" y="20670"/>
                    <a:pt x="96234" y="31886"/>
                    <a:pt x="103620" y="45260"/>
                  </a:cubicBezTo>
                  <a:cubicBezTo>
                    <a:pt x="106690" y="50853"/>
                    <a:pt x="113742" y="65959"/>
                    <a:pt x="114015" y="67753"/>
                  </a:cubicBezTo>
                </a:path>
              </a:pathLst>
            </a:custGeom>
            <a:noFill/>
            <a:ln w="152400" cap="flat" cmpd="sng">
              <a:solidFill>
                <a:schemeClr val="accent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475225" y="2387100"/>
              <a:ext cx="2740975" cy="1857950"/>
            </a:xfrm>
            <a:custGeom>
              <a:avLst/>
              <a:gdLst/>
              <a:ahLst/>
              <a:cxnLst/>
              <a:rect l="l" t="t" r="r" b="b"/>
              <a:pathLst>
                <a:path w="109639" h="74318" fill="none" extrusionOk="0">
                  <a:moveTo>
                    <a:pt x="56172" y="62524"/>
                  </a:moveTo>
                  <a:cubicBezTo>
                    <a:pt x="55716" y="62798"/>
                    <a:pt x="54744" y="63467"/>
                    <a:pt x="54318" y="63740"/>
                  </a:cubicBezTo>
                  <a:cubicBezTo>
                    <a:pt x="36415" y="74318"/>
                    <a:pt x="16141" y="68056"/>
                    <a:pt x="8512" y="54986"/>
                  </a:cubicBezTo>
                  <a:cubicBezTo>
                    <a:pt x="1" y="40427"/>
                    <a:pt x="4135" y="26141"/>
                    <a:pt x="9728" y="17113"/>
                  </a:cubicBezTo>
                  <a:cubicBezTo>
                    <a:pt x="17327" y="5137"/>
                    <a:pt x="31491" y="1"/>
                    <a:pt x="44926" y="244"/>
                  </a:cubicBezTo>
                  <a:cubicBezTo>
                    <a:pt x="54622" y="730"/>
                    <a:pt x="63954" y="4226"/>
                    <a:pt x="71552" y="10274"/>
                  </a:cubicBezTo>
                  <a:cubicBezTo>
                    <a:pt x="82556" y="19302"/>
                    <a:pt x="92829" y="31551"/>
                    <a:pt x="99486" y="44044"/>
                  </a:cubicBezTo>
                  <a:cubicBezTo>
                    <a:pt x="102374" y="49454"/>
                    <a:pt x="109365" y="64105"/>
                    <a:pt x="109638" y="65807"/>
                  </a:cubicBezTo>
                </a:path>
              </a:pathLst>
            </a:custGeom>
            <a:noFill/>
            <a:ln w="152400" cap="flat" cmpd="sng">
              <a:solidFill>
                <a:schemeClr val="accent4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523875" y="2431175"/>
              <a:ext cx="2642175" cy="1748525"/>
            </a:xfrm>
            <a:custGeom>
              <a:avLst/>
              <a:gdLst/>
              <a:ahLst/>
              <a:cxnLst/>
              <a:rect l="l" t="t" r="r" b="b"/>
              <a:pathLst>
                <a:path w="105687" h="69941" fill="none" extrusionOk="0">
                  <a:moveTo>
                    <a:pt x="53314" y="59090"/>
                  </a:moveTo>
                  <a:cubicBezTo>
                    <a:pt x="52798" y="59424"/>
                    <a:pt x="52007" y="59941"/>
                    <a:pt x="51491" y="60214"/>
                  </a:cubicBezTo>
                  <a:cubicBezTo>
                    <a:pt x="34499" y="69941"/>
                    <a:pt x="15350" y="64014"/>
                    <a:pt x="8146" y="51825"/>
                  </a:cubicBezTo>
                  <a:cubicBezTo>
                    <a:pt x="0" y="38086"/>
                    <a:pt x="3952" y="24651"/>
                    <a:pt x="9301" y="16110"/>
                  </a:cubicBezTo>
                  <a:cubicBezTo>
                    <a:pt x="16505" y="4833"/>
                    <a:pt x="30062" y="1"/>
                    <a:pt x="42858" y="244"/>
                  </a:cubicBezTo>
                  <a:cubicBezTo>
                    <a:pt x="51977" y="700"/>
                    <a:pt x="60670" y="4286"/>
                    <a:pt x="67813" y="10153"/>
                  </a:cubicBezTo>
                  <a:cubicBezTo>
                    <a:pt x="78847" y="19150"/>
                    <a:pt x="84926" y="25229"/>
                    <a:pt x="91917" y="36749"/>
                  </a:cubicBezTo>
                  <a:cubicBezTo>
                    <a:pt x="97267" y="45533"/>
                    <a:pt x="101005" y="53588"/>
                    <a:pt x="105686" y="64470"/>
                  </a:cubicBezTo>
                </a:path>
              </a:pathLst>
            </a:custGeom>
            <a:noFill/>
            <a:ln w="152400" cap="flat" cmpd="sng">
              <a:solidFill>
                <a:schemeClr val="accent3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2587700" y="2487400"/>
              <a:ext cx="2530475" cy="1645950"/>
            </a:xfrm>
            <a:custGeom>
              <a:avLst/>
              <a:gdLst/>
              <a:ahLst/>
              <a:cxnLst/>
              <a:rect l="l" t="t" r="r" b="b"/>
              <a:pathLst>
                <a:path w="101219" h="65838" fill="none" extrusionOk="0">
                  <a:moveTo>
                    <a:pt x="50062" y="55412"/>
                  </a:moveTo>
                  <a:cubicBezTo>
                    <a:pt x="49424" y="55838"/>
                    <a:pt x="48147" y="56689"/>
                    <a:pt x="47479" y="57053"/>
                  </a:cubicBezTo>
                  <a:cubicBezTo>
                    <a:pt x="31794" y="65838"/>
                    <a:pt x="14226" y="60245"/>
                    <a:pt x="7569" y="48847"/>
                  </a:cubicBezTo>
                  <a:cubicBezTo>
                    <a:pt x="1" y="35898"/>
                    <a:pt x="3648" y="23223"/>
                    <a:pt x="8663" y="15199"/>
                  </a:cubicBezTo>
                  <a:cubicBezTo>
                    <a:pt x="15381" y="4560"/>
                    <a:pt x="27995" y="1"/>
                    <a:pt x="39940" y="214"/>
                  </a:cubicBezTo>
                  <a:cubicBezTo>
                    <a:pt x="48390" y="639"/>
                    <a:pt x="56871" y="4104"/>
                    <a:pt x="63710" y="9423"/>
                  </a:cubicBezTo>
                  <a:cubicBezTo>
                    <a:pt x="74136" y="17570"/>
                    <a:pt x="83315" y="27539"/>
                    <a:pt x="89303" y="38634"/>
                  </a:cubicBezTo>
                  <a:cubicBezTo>
                    <a:pt x="94470" y="48178"/>
                    <a:pt x="100398" y="60670"/>
                    <a:pt x="101218" y="62829"/>
                  </a:cubicBezTo>
                </a:path>
              </a:pathLst>
            </a:custGeom>
            <a:noFill/>
            <a:ln w="152400" cap="flat" cmpd="sng">
              <a:solidFill>
                <a:schemeClr val="accent5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2642425" y="2542875"/>
              <a:ext cx="2422550" cy="1538800"/>
            </a:xfrm>
            <a:custGeom>
              <a:avLst/>
              <a:gdLst/>
              <a:ahLst/>
              <a:cxnLst/>
              <a:rect l="l" t="t" r="r" b="b"/>
              <a:pathLst>
                <a:path w="96902" h="61552" fill="none" extrusionOk="0">
                  <a:moveTo>
                    <a:pt x="45624" y="51916"/>
                  </a:moveTo>
                  <a:cubicBezTo>
                    <a:pt x="45229" y="52160"/>
                    <a:pt x="44712" y="52585"/>
                    <a:pt x="44347" y="52798"/>
                  </a:cubicBezTo>
                  <a:cubicBezTo>
                    <a:pt x="30001" y="61552"/>
                    <a:pt x="13313" y="56141"/>
                    <a:pt x="7021" y="45473"/>
                  </a:cubicBezTo>
                  <a:cubicBezTo>
                    <a:pt x="0" y="33527"/>
                    <a:pt x="3404" y="21855"/>
                    <a:pt x="8055" y="14439"/>
                  </a:cubicBezTo>
                  <a:cubicBezTo>
                    <a:pt x="14316" y="4621"/>
                    <a:pt x="25836" y="1"/>
                    <a:pt x="36961" y="214"/>
                  </a:cubicBezTo>
                  <a:cubicBezTo>
                    <a:pt x="44834" y="609"/>
                    <a:pt x="53983" y="3496"/>
                    <a:pt x="60244" y="8511"/>
                  </a:cubicBezTo>
                  <a:cubicBezTo>
                    <a:pt x="69333" y="15928"/>
                    <a:pt x="79667" y="27296"/>
                    <a:pt x="85230" y="37509"/>
                  </a:cubicBezTo>
                  <a:cubicBezTo>
                    <a:pt x="88087" y="42828"/>
                    <a:pt x="96689" y="59758"/>
                    <a:pt x="96902" y="61157"/>
                  </a:cubicBezTo>
                </a:path>
              </a:pathLst>
            </a:custGeom>
            <a:noFill/>
            <a:ln w="152400" cap="flat" cmpd="sng">
              <a:solidFill>
                <a:schemeClr val="lt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704725" y="2590000"/>
              <a:ext cx="2309325" cy="1481050"/>
            </a:xfrm>
            <a:custGeom>
              <a:avLst/>
              <a:gdLst/>
              <a:ahLst/>
              <a:cxnLst/>
              <a:rect l="l" t="t" r="r" b="b"/>
              <a:pathLst>
                <a:path w="92373" h="59242" fill="none" extrusionOk="0">
                  <a:moveTo>
                    <a:pt x="42159" y="48420"/>
                  </a:moveTo>
                  <a:cubicBezTo>
                    <a:pt x="41551" y="48816"/>
                    <a:pt x="41035" y="49180"/>
                    <a:pt x="40396" y="49515"/>
                  </a:cubicBezTo>
                  <a:cubicBezTo>
                    <a:pt x="26992" y="56870"/>
                    <a:pt x="12128" y="52068"/>
                    <a:pt x="6444" y="42372"/>
                  </a:cubicBezTo>
                  <a:cubicBezTo>
                    <a:pt x="0" y="31308"/>
                    <a:pt x="3101" y="20456"/>
                    <a:pt x="7387" y="13587"/>
                  </a:cubicBezTo>
                  <a:cubicBezTo>
                    <a:pt x="13131" y="4468"/>
                    <a:pt x="23952" y="0"/>
                    <a:pt x="34165" y="183"/>
                  </a:cubicBezTo>
                  <a:cubicBezTo>
                    <a:pt x="41430" y="547"/>
                    <a:pt x="50305" y="3526"/>
                    <a:pt x="56050" y="8146"/>
                  </a:cubicBezTo>
                  <a:cubicBezTo>
                    <a:pt x="64409" y="15046"/>
                    <a:pt x="75564" y="26536"/>
                    <a:pt x="80823" y="36749"/>
                  </a:cubicBezTo>
                  <a:cubicBezTo>
                    <a:pt x="83771" y="42432"/>
                    <a:pt x="92191" y="57934"/>
                    <a:pt x="92373" y="59241"/>
                  </a:cubicBezTo>
                </a:path>
              </a:pathLst>
            </a:custGeom>
            <a:noFill/>
            <a:ln w="152400" cap="flat" cmpd="sng">
              <a:solidFill>
                <a:schemeClr val="accent2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168361643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oogle Shape;68;p4"/>
          <p:cNvGrpSpPr/>
          <p:nvPr/>
        </p:nvGrpSpPr>
        <p:grpSpPr>
          <a:xfrm>
            <a:off x="7783887" y="-121874"/>
            <a:ext cx="1885119" cy="5483025"/>
            <a:chOff x="7936390" y="-198069"/>
            <a:chExt cx="2187928" cy="5483025"/>
          </a:xfrm>
        </p:grpSpPr>
        <p:sp>
          <p:nvSpPr>
            <p:cNvPr id="69" name="Google Shape;69;p4"/>
            <p:cNvSpPr/>
            <p:nvPr/>
          </p:nvSpPr>
          <p:spPr>
            <a:xfrm rot="-5058308" flipH="1">
              <a:off x="5877779" y="2147347"/>
              <a:ext cx="5356427" cy="711356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0" name="Google Shape;70;p4"/>
            <p:cNvSpPr/>
            <p:nvPr/>
          </p:nvSpPr>
          <p:spPr>
            <a:xfrm rot="-5058308" flipH="1">
              <a:off x="6036876" y="2163575"/>
              <a:ext cx="5356427" cy="711356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" name="Google Shape;71;p4"/>
            <p:cNvSpPr/>
            <p:nvPr/>
          </p:nvSpPr>
          <p:spPr>
            <a:xfrm rot="-5058308" flipH="1">
              <a:off x="6194852" y="2179313"/>
              <a:ext cx="5356427" cy="712108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2" name="Google Shape;72;p4"/>
            <p:cNvSpPr/>
            <p:nvPr/>
          </p:nvSpPr>
          <p:spPr>
            <a:xfrm rot="-5058308" flipH="1">
              <a:off x="6353662" y="2195975"/>
              <a:ext cx="5356427" cy="711183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3" name="Google Shape;73;p4"/>
            <p:cNvSpPr/>
            <p:nvPr/>
          </p:nvSpPr>
          <p:spPr>
            <a:xfrm rot="-5058308" flipH="1">
              <a:off x="6512012" y="2212127"/>
              <a:ext cx="5356427" cy="711183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" name="Google Shape;74;p4"/>
            <p:cNvSpPr/>
            <p:nvPr/>
          </p:nvSpPr>
          <p:spPr>
            <a:xfrm rot="-5058308" flipH="1">
              <a:off x="6670362" y="2228279"/>
              <a:ext cx="5356427" cy="711183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" name="Google Shape;75;p4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76" name="Google Shape;76;p4"/>
          <p:cNvSpPr txBox="1">
            <a:spLocks noGrp="1"/>
          </p:cNvSpPr>
          <p:nvPr>
            <p:ph type="body" idx="1"/>
          </p:nvPr>
        </p:nvSpPr>
        <p:spPr>
          <a:xfrm>
            <a:off x="714575" y="1008625"/>
            <a:ext cx="7467300" cy="359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42892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200"/>
            </a:lvl1pPr>
            <a:lvl2pPr marL="914378" lvl="1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2pPr>
            <a:lvl3pPr marL="1371566" lvl="2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3pPr>
            <a:lvl4pPr marL="1828754" lvl="3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4pPr>
            <a:lvl5pPr marL="2285943" lvl="4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5pPr>
            <a:lvl6pPr marL="2743132" lvl="5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6pPr>
            <a:lvl7pPr marL="3200320" lvl="6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7pPr>
            <a:lvl8pPr marL="3657509" lvl="7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8pPr>
            <a:lvl9pPr marL="4114697" lvl="8" indent="-317492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4"/>
          <p:cNvSpPr txBox="1">
            <a:spLocks noGrp="1"/>
          </p:cNvSpPr>
          <p:nvPr>
            <p:ph type="title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4"/>
          <p:cNvSpPr/>
          <p:nvPr/>
        </p:nvSpPr>
        <p:spPr>
          <a:xfrm>
            <a:off x="-210918" y="3213819"/>
            <a:ext cx="597838" cy="584914"/>
          </a:xfrm>
          <a:custGeom>
            <a:avLst/>
            <a:gdLst/>
            <a:ahLst/>
            <a:cxnLst/>
            <a:rect l="l" t="t" r="r" b="b"/>
            <a:pathLst>
              <a:path w="11217" h="10974" extrusionOk="0">
                <a:moveTo>
                  <a:pt x="8481" y="1"/>
                </a:moveTo>
                <a:lnTo>
                  <a:pt x="5168" y="2129"/>
                </a:lnTo>
                <a:lnTo>
                  <a:pt x="1551" y="639"/>
                </a:lnTo>
                <a:lnTo>
                  <a:pt x="2554" y="4439"/>
                </a:lnTo>
                <a:lnTo>
                  <a:pt x="1" y="7417"/>
                </a:lnTo>
                <a:lnTo>
                  <a:pt x="3922" y="7630"/>
                </a:lnTo>
                <a:lnTo>
                  <a:pt x="5958" y="10974"/>
                </a:lnTo>
                <a:lnTo>
                  <a:pt x="7387" y="7326"/>
                </a:lnTo>
                <a:lnTo>
                  <a:pt x="11217" y="6414"/>
                </a:lnTo>
                <a:lnTo>
                  <a:pt x="8177" y="3922"/>
                </a:lnTo>
                <a:lnTo>
                  <a:pt x="84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" name="Google Shape;79;p4"/>
          <p:cNvSpPr/>
          <p:nvPr/>
        </p:nvSpPr>
        <p:spPr>
          <a:xfrm>
            <a:off x="8689426" y="4253252"/>
            <a:ext cx="337836" cy="352671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" name="Google Shape;80;p4"/>
          <p:cNvSpPr/>
          <p:nvPr/>
        </p:nvSpPr>
        <p:spPr>
          <a:xfrm rot="2254481">
            <a:off x="4326792" y="5009947"/>
            <a:ext cx="242871" cy="238309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13"/>
                </a:lnTo>
                <a:lnTo>
                  <a:pt x="669" y="274"/>
                </a:lnTo>
                <a:lnTo>
                  <a:pt x="1095" y="1916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34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" name="Google Shape;81;p4"/>
          <p:cNvSpPr/>
          <p:nvPr/>
        </p:nvSpPr>
        <p:spPr>
          <a:xfrm>
            <a:off x="7219413" y="4680882"/>
            <a:ext cx="158289" cy="155310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43"/>
                </a:lnTo>
                <a:lnTo>
                  <a:pt x="669" y="274"/>
                </a:lnTo>
                <a:lnTo>
                  <a:pt x="1095" y="1916"/>
                </a:lnTo>
                <a:lnTo>
                  <a:pt x="0" y="3192"/>
                </a:lnTo>
                <a:lnTo>
                  <a:pt x="1672" y="3284"/>
                </a:lnTo>
                <a:lnTo>
                  <a:pt x="2554" y="4743"/>
                </a:lnTo>
                <a:lnTo>
                  <a:pt x="3192" y="3162"/>
                </a:lnTo>
                <a:lnTo>
                  <a:pt x="4833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" name="Google Shape;82;p4"/>
          <p:cNvSpPr/>
          <p:nvPr/>
        </p:nvSpPr>
        <p:spPr>
          <a:xfrm>
            <a:off x="1925002" y="4805279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" name="Google Shape;83;p4"/>
          <p:cNvSpPr/>
          <p:nvPr/>
        </p:nvSpPr>
        <p:spPr>
          <a:xfrm>
            <a:off x="8982529" y="2103825"/>
            <a:ext cx="242870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" name="Google Shape;84;p4"/>
          <p:cNvSpPr/>
          <p:nvPr/>
        </p:nvSpPr>
        <p:spPr>
          <a:xfrm>
            <a:off x="140207" y="4742323"/>
            <a:ext cx="286680" cy="281236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" name="Google Shape;85;p4"/>
          <p:cNvSpPr/>
          <p:nvPr/>
        </p:nvSpPr>
        <p:spPr>
          <a:xfrm>
            <a:off x="3271008" y="57934"/>
            <a:ext cx="158289" cy="15429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" name="Google Shape;86;p4"/>
          <p:cNvSpPr/>
          <p:nvPr/>
        </p:nvSpPr>
        <p:spPr>
          <a:xfrm>
            <a:off x="605614" y="-172051"/>
            <a:ext cx="367286" cy="38428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" name="Google Shape;87;p4"/>
          <p:cNvSpPr/>
          <p:nvPr/>
        </p:nvSpPr>
        <p:spPr>
          <a:xfrm>
            <a:off x="8366909" y="342595"/>
            <a:ext cx="322506" cy="31553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" name="Google Shape;88;p4"/>
          <p:cNvSpPr/>
          <p:nvPr/>
        </p:nvSpPr>
        <p:spPr>
          <a:xfrm>
            <a:off x="7286895" y="-137175"/>
            <a:ext cx="322506" cy="314548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" name="Google Shape;89;p4"/>
          <p:cNvSpPr/>
          <p:nvPr/>
        </p:nvSpPr>
        <p:spPr>
          <a:xfrm>
            <a:off x="140205" y="1463724"/>
            <a:ext cx="253471" cy="24707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456981937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5"/>
          <p:cNvSpPr txBox="1">
            <a:spLocks noGrp="1"/>
          </p:cNvSpPr>
          <p:nvPr>
            <p:ph type="subTitle" idx="1"/>
          </p:nvPr>
        </p:nvSpPr>
        <p:spPr>
          <a:xfrm>
            <a:off x="1672900" y="3470875"/>
            <a:ext cx="2651100" cy="6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title"/>
          </p:nvPr>
        </p:nvSpPr>
        <p:spPr>
          <a:xfrm>
            <a:off x="2240650" y="3077762"/>
            <a:ext cx="15156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400"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93" name="Google Shape;93;p5"/>
          <p:cNvSpPr txBox="1">
            <a:spLocks noGrp="1"/>
          </p:cNvSpPr>
          <p:nvPr>
            <p:ph type="subTitle" idx="2"/>
          </p:nvPr>
        </p:nvSpPr>
        <p:spPr>
          <a:xfrm>
            <a:off x="4820000" y="3470875"/>
            <a:ext cx="2651100" cy="6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94" name="Google Shape;94;p5"/>
          <p:cNvSpPr txBox="1">
            <a:spLocks noGrp="1"/>
          </p:cNvSpPr>
          <p:nvPr>
            <p:ph type="title" idx="3"/>
          </p:nvPr>
        </p:nvSpPr>
        <p:spPr>
          <a:xfrm>
            <a:off x="5387750" y="3077762"/>
            <a:ext cx="15156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400" i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95" name="Google Shape;95;p5"/>
          <p:cNvSpPr txBox="1">
            <a:spLocks noGrp="1"/>
          </p:cNvSpPr>
          <p:nvPr>
            <p:ph type="title" idx="4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96" name="Google Shape;96;p5"/>
          <p:cNvGrpSpPr/>
          <p:nvPr/>
        </p:nvGrpSpPr>
        <p:grpSpPr>
          <a:xfrm rot="250396" flipH="1">
            <a:off x="-698231" y="-169888"/>
            <a:ext cx="1885137" cy="5483290"/>
            <a:chOff x="7936330" y="-198069"/>
            <a:chExt cx="2187989" cy="5483037"/>
          </a:xfrm>
        </p:grpSpPr>
        <p:sp>
          <p:nvSpPr>
            <p:cNvPr id="97" name="Google Shape;97;p5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" name="Google Shape;98;p5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" name="Google Shape;99;p5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" name="Google Shape;100;p5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" name="Google Shape;101;p5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" name="Google Shape;102;p5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" name="Google Shape;103;p5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4" name="Google Shape;104;p5"/>
          <p:cNvGrpSpPr/>
          <p:nvPr/>
        </p:nvGrpSpPr>
        <p:grpSpPr>
          <a:xfrm rot="-250396">
            <a:off x="7955159" y="-110425"/>
            <a:ext cx="1885137" cy="5483290"/>
            <a:chOff x="7936330" y="-198069"/>
            <a:chExt cx="2187989" cy="5483037"/>
          </a:xfrm>
        </p:grpSpPr>
        <p:sp>
          <p:nvSpPr>
            <p:cNvPr id="105" name="Google Shape;105;p5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" name="Google Shape;106;p5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" name="Google Shape;107;p5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" name="Google Shape;108;p5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" name="Google Shape;109;p5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" name="Google Shape;110;p5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" name="Google Shape;111;p5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2" name="Google Shape;112;p5"/>
          <p:cNvSpPr/>
          <p:nvPr/>
        </p:nvSpPr>
        <p:spPr>
          <a:xfrm flipH="1">
            <a:off x="8623275" y="4359074"/>
            <a:ext cx="367286" cy="383415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" name="Google Shape;113;p5"/>
          <p:cNvSpPr/>
          <p:nvPr/>
        </p:nvSpPr>
        <p:spPr>
          <a:xfrm flipH="1">
            <a:off x="8685487" y="1934475"/>
            <a:ext cx="242870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4" name="Google Shape;114;p5"/>
          <p:cNvSpPr/>
          <p:nvPr/>
        </p:nvSpPr>
        <p:spPr>
          <a:xfrm>
            <a:off x="510926" y="-69051"/>
            <a:ext cx="367286" cy="38428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5" name="Google Shape;115;p5"/>
          <p:cNvSpPr/>
          <p:nvPr/>
        </p:nvSpPr>
        <p:spPr>
          <a:xfrm flipH="1">
            <a:off x="8895896" y="218671"/>
            <a:ext cx="322506" cy="31553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6" name="Google Shape;116;p5"/>
          <p:cNvSpPr/>
          <p:nvPr/>
        </p:nvSpPr>
        <p:spPr>
          <a:xfrm>
            <a:off x="145058" y="3318476"/>
            <a:ext cx="322506" cy="314548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7" name="Google Shape;117;p5"/>
          <p:cNvSpPr/>
          <p:nvPr/>
        </p:nvSpPr>
        <p:spPr>
          <a:xfrm>
            <a:off x="69327" y="4587179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8" name="Google Shape;118;p5"/>
          <p:cNvSpPr/>
          <p:nvPr/>
        </p:nvSpPr>
        <p:spPr>
          <a:xfrm>
            <a:off x="226677" y="1886829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038482024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oogle Shape;120;p6"/>
          <p:cNvGrpSpPr/>
          <p:nvPr/>
        </p:nvGrpSpPr>
        <p:grpSpPr>
          <a:xfrm rot="-10799601" flipH="1">
            <a:off x="-592108" y="-169774"/>
            <a:ext cx="1885171" cy="5483037"/>
            <a:chOff x="7936330" y="-198069"/>
            <a:chExt cx="2187989" cy="5483037"/>
          </a:xfrm>
        </p:grpSpPr>
        <p:sp>
          <p:nvSpPr>
            <p:cNvPr id="121" name="Google Shape;121;p6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" name="Google Shape;122;p6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" name="Google Shape;123;p6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" name="Google Shape;124;p6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" name="Google Shape;125;p6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" name="Google Shape;126;p6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" name="Google Shape;127;p6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28" name="Google Shape;128;p6"/>
          <p:cNvSpPr txBox="1">
            <a:spLocks noGrp="1"/>
          </p:cNvSpPr>
          <p:nvPr>
            <p:ph type="title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6"/>
          <p:cNvSpPr/>
          <p:nvPr/>
        </p:nvSpPr>
        <p:spPr>
          <a:xfrm>
            <a:off x="8689426" y="4253252"/>
            <a:ext cx="337836" cy="352671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0" name="Google Shape;130;p6"/>
          <p:cNvSpPr/>
          <p:nvPr/>
        </p:nvSpPr>
        <p:spPr>
          <a:xfrm rot="2254481">
            <a:off x="4326792" y="5009947"/>
            <a:ext cx="242871" cy="238309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13"/>
                </a:lnTo>
                <a:lnTo>
                  <a:pt x="669" y="274"/>
                </a:lnTo>
                <a:lnTo>
                  <a:pt x="1095" y="1916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34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1" name="Google Shape;131;p6"/>
          <p:cNvSpPr/>
          <p:nvPr/>
        </p:nvSpPr>
        <p:spPr>
          <a:xfrm>
            <a:off x="7219413" y="4680882"/>
            <a:ext cx="158289" cy="155310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43"/>
                </a:lnTo>
                <a:lnTo>
                  <a:pt x="669" y="274"/>
                </a:lnTo>
                <a:lnTo>
                  <a:pt x="1095" y="1916"/>
                </a:lnTo>
                <a:lnTo>
                  <a:pt x="0" y="3192"/>
                </a:lnTo>
                <a:lnTo>
                  <a:pt x="1672" y="3284"/>
                </a:lnTo>
                <a:lnTo>
                  <a:pt x="2554" y="4743"/>
                </a:lnTo>
                <a:lnTo>
                  <a:pt x="3192" y="3162"/>
                </a:lnTo>
                <a:lnTo>
                  <a:pt x="4833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2" name="Google Shape;132;p6"/>
          <p:cNvSpPr/>
          <p:nvPr/>
        </p:nvSpPr>
        <p:spPr>
          <a:xfrm>
            <a:off x="1925002" y="4805279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3" name="Google Shape;133;p6"/>
          <p:cNvSpPr/>
          <p:nvPr/>
        </p:nvSpPr>
        <p:spPr>
          <a:xfrm>
            <a:off x="8982529" y="2103825"/>
            <a:ext cx="242870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4" name="Google Shape;134;p6"/>
          <p:cNvSpPr/>
          <p:nvPr/>
        </p:nvSpPr>
        <p:spPr>
          <a:xfrm>
            <a:off x="56808" y="4519809"/>
            <a:ext cx="486699" cy="477448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5" name="Google Shape;135;p6"/>
          <p:cNvSpPr/>
          <p:nvPr/>
        </p:nvSpPr>
        <p:spPr>
          <a:xfrm>
            <a:off x="3271008" y="57934"/>
            <a:ext cx="158289" cy="15429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6" name="Google Shape;136;p6"/>
          <p:cNvSpPr/>
          <p:nvPr/>
        </p:nvSpPr>
        <p:spPr>
          <a:xfrm>
            <a:off x="426889" y="-137176"/>
            <a:ext cx="367286" cy="38428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7" name="Google Shape;137;p6"/>
          <p:cNvSpPr/>
          <p:nvPr/>
        </p:nvSpPr>
        <p:spPr>
          <a:xfrm>
            <a:off x="8366909" y="342595"/>
            <a:ext cx="322506" cy="31553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8" name="Google Shape;138;p6"/>
          <p:cNvSpPr/>
          <p:nvPr/>
        </p:nvSpPr>
        <p:spPr>
          <a:xfrm>
            <a:off x="6905895" y="-137175"/>
            <a:ext cx="322506" cy="314548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" name="Google Shape;139;p6"/>
          <p:cNvSpPr/>
          <p:nvPr/>
        </p:nvSpPr>
        <p:spPr>
          <a:xfrm>
            <a:off x="173430" y="1710624"/>
            <a:ext cx="253471" cy="24707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167032144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7"/>
          <p:cNvSpPr txBox="1">
            <a:spLocks noGrp="1"/>
          </p:cNvSpPr>
          <p:nvPr>
            <p:ph type="body" idx="1"/>
          </p:nvPr>
        </p:nvSpPr>
        <p:spPr>
          <a:xfrm>
            <a:off x="706050" y="1520775"/>
            <a:ext cx="3578700" cy="27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378" lvl="1" indent="-279393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○"/>
              <a:defRPr sz="1200"/>
            </a:lvl2pPr>
            <a:lvl3pPr marL="1371566" lvl="2" indent="-279393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■"/>
              <a:defRPr sz="1200"/>
            </a:lvl3pPr>
            <a:lvl4pPr marL="1828754" lvl="3" indent="-279393">
              <a:spcBef>
                <a:spcPts val="0"/>
              </a:spcBef>
              <a:spcAft>
                <a:spcPts val="0"/>
              </a:spcAft>
              <a:buSzPts val="800"/>
              <a:buFont typeface="Open Sans"/>
              <a:buChar char="●"/>
              <a:defRPr sz="1200"/>
            </a:lvl4pPr>
            <a:lvl5pPr marL="2285943" lvl="4" indent="-317492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 sz="1200"/>
            </a:lvl5pPr>
            <a:lvl6pPr marL="2743132" lvl="5" indent="-317492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 sz="1200"/>
            </a:lvl6pPr>
            <a:lvl7pPr marL="3200320" lvl="6" indent="-273044">
              <a:spcBef>
                <a:spcPts val="0"/>
              </a:spcBef>
              <a:spcAft>
                <a:spcPts val="0"/>
              </a:spcAft>
              <a:buSzPts val="700"/>
              <a:buFont typeface="Open Sans"/>
              <a:buChar char="●"/>
              <a:defRPr sz="1200"/>
            </a:lvl7pPr>
            <a:lvl8pPr marL="3657509" lvl="7" indent="-273044">
              <a:spcBef>
                <a:spcPts val="0"/>
              </a:spcBef>
              <a:spcAft>
                <a:spcPts val="0"/>
              </a:spcAft>
              <a:buSzPts val="700"/>
              <a:buFont typeface="Open Sans"/>
              <a:buChar char="○"/>
              <a:defRPr sz="1200"/>
            </a:lvl8pPr>
            <a:lvl9pPr marL="4114697" lvl="8" indent="-266693">
              <a:spcBef>
                <a:spcPts val="0"/>
              </a:spcBef>
              <a:spcAft>
                <a:spcPts val="0"/>
              </a:spcAft>
              <a:buSzPts val="600"/>
              <a:buFont typeface="Open Sans"/>
              <a:buChar char="■"/>
              <a:defRPr sz="1200"/>
            </a:lvl9pPr>
          </a:lstStyle>
          <a:p>
            <a:endParaRPr/>
          </a:p>
        </p:txBody>
      </p:sp>
      <p:sp>
        <p:nvSpPr>
          <p:cNvPr id="142" name="Google Shape;142;p7"/>
          <p:cNvSpPr/>
          <p:nvPr/>
        </p:nvSpPr>
        <p:spPr>
          <a:xfrm>
            <a:off x="4687425" y="4742320"/>
            <a:ext cx="431017" cy="421720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1"/>
                </a:moveTo>
                <a:lnTo>
                  <a:pt x="4529" y="1855"/>
                </a:lnTo>
                <a:lnTo>
                  <a:pt x="1368" y="548"/>
                </a:lnTo>
                <a:lnTo>
                  <a:pt x="1368" y="548"/>
                </a:lnTo>
                <a:lnTo>
                  <a:pt x="2250" y="3861"/>
                </a:lnTo>
                <a:lnTo>
                  <a:pt x="0" y="6475"/>
                </a:lnTo>
                <a:lnTo>
                  <a:pt x="3435" y="6688"/>
                </a:lnTo>
                <a:lnTo>
                  <a:pt x="5229" y="9636"/>
                </a:lnTo>
                <a:lnTo>
                  <a:pt x="6475" y="6414"/>
                </a:lnTo>
                <a:lnTo>
                  <a:pt x="9849" y="5624"/>
                </a:lnTo>
                <a:lnTo>
                  <a:pt x="7174" y="3435"/>
                </a:lnTo>
                <a:lnTo>
                  <a:pt x="744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3" name="Google Shape;143;p7"/>
          <p:cNvSpPr/>
          <p:nvPr/>
        </p:nvSpPr>
        <p:spPr>
          <a:xfrm>
            <a:off x="267601" y="2382298"/>
            <a:ext cx="159290" cy="152224"/>
          </a:xfrm>
          <a:custGeom>
            <a:avLst/>
            <a:gdLst/>
            <a:ahLst/>
            <a:cxnLst/>
            <a:rect l="l" t="t" r="r" b="b"/>
            <a:pathLst>
              <a:path w="15138" h="14470" extrusionOk="0">
                <a:moveTo>
                  <a:pt x="7508" y="1"/>
                </a:moveTo>
                <a:lnTo>
                  <a:pt x="5228" y="4773"/>
                </a:lnTo>
                <a:lnTo>
                  <a:pt x="0" y="5594"/>
                </a:lnTo>
                <a:lnTo>
                  <a:pt x="3830" y="9241"/>
                </a:lnTo>
                <a:lnTo>
                  <a:pt x="3010" y="14469"/>
                </a:lnTo>
                <a:lnTo>
                  <a:pt x="3010" y="14469"/>
                </a:lnTo>
                <a:lnTo>
                  <a:pt x="7660" y="11946"/>
                </a:lnTo>
                <a:lnTo>
                  <a:pt x="12371" y="14347"/>
                </a:lnTo>
                <a:lnTo>
                  <a:pt x="11399" y="9150"/>
                </a:lnTo>
                <a:lnTo>
                  <a:pt x="15137" y="5411"/>
                </a:lnTo>
                <a:lnTo>
                  <a:pt x="9909" y="4712"/>
                </a:lnTo>
                <a:lnTo>
                  <a:pt x="750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4" name="Google Shape;144;p7"/>
          <p:cNvSpPr/>
          <p:nvPr/>
        </p:nvSpPr>
        <p:spPr>
          <a:xfrm>
            <a:off x="2189527" y="4767079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" name="Google Shape;145;p7"/>
          <p:cNvSpPr/>
          <p:nvPr/>
        </p:nvSpPr>
        <p:spPr>
          <a:xfrm>
            <a:off x="140207" y="4742323"/>
            <a:ext cx="286680" cy="281236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" name="Google Shape;146;p7"/>
          <p:cNvSpPr/>
          <p:nvPr/>
        </p:nvSpPr>
        <p:spPr>
          <a:xfrm>
            <a:off x="3271008" y="160935"/>
            <a:ext cx="158289" cy="15429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7" name="Google Shape;147;p7"/>
          <p:cNvSpPr/>
          <p:nvPr/>
        </p:nvSpPr>
        <p:spPr>
          <a:xfrm>
            <a:off x="156817" y="229349"/>
            <a:ext cx="253471" cy="24707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8" name="Google Shape;148;p7"/>
          <p:cNvSpPr/>
          <p:nvPr/>
        </p:nvSpPr>
        <p:spPr>
          <a:xfrm>
            <a:off x="4604019" y="1210869"/>
            <a:ext cx="597838" cy="584914"/>
          </a:xfrm>
          <a:custGeom>
            <a:avLst/>
            <a:gdLst/>
            <a:ahLst/>
            <a:cxnLst/>
            <a:rect l="l" t="t" r="r" b="b"/>
            <a:pathLst>
              <a:path w="11217" h="10974" extrusionOk="0">
                <a:moveTo>
                  <a:pt x="8481" y="1"/>
                </a:moveTo>
                <a:lnTo>
                  <a:pt x="5168" y="2129"/>
                </a:lnTo>
                <a:lnTo>
                  <a:pt x="1551" y="639"/>
                </a:lnTo>
                <a:lnTo>
                  <a:pt x="2554" y="4439"/>
                </a:lnTo>
                <a:lnTo>
                  <a:pt x="1" y="7417"/>
                </a:lnTo>
                <a:lnTo>
                  <a:pt x="3922" y="7630"/>
                </a:lnTo>
                <a:lnTo>
                  <a:pt x="5958" y="10974"/>
                </a:lnTo>
                <a:lnTo>
                  <a:pt x="7387" y="7326"/>
                </a:lnTo>
                <a:lnTo>
                  <a:pt x="11217" y="6414"/>
                </a:lnTo>
                <a:lnTo>
                  <a:pt x="8177" y="3922"/>
                </a:lnTo>
                <a:lnTo>
                  <a:pt x="84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9" name="Google Shape;149;p7"/>
          <p:cNvSpPr txBox="1">
            <a:spLocks noGrp="1"/>
          </p:cNvSpPr>
          <p:nvPr>
            <p:ph type="title"/>
          </p:nvPr>
        </p:nvSpPr>
        <p:spPr>
          <a:xfrm>
            <a:off x="591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7"/>
          <p:cNvSpPr/>
          <p:nvPr/>
        </p:nvSpPr>
        <p:spPr>
          <a:xfrm>
            <a:off x="4753774" y="-326131"/>
            <a:ext cx="5889900" cy="58899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1" name="Google Shape;151;p7"/>
          <p:cNvSpPr/>
          <p:nvPr/>
        </p:nvSpPr>
        <p:spPr>
          <a:xfrm>
            <a:off x="4921702" y="-298381"/>
            <a:ext cx="5834400" cy="583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2" name="Google Shape;152;p7"/>
          <p:cNvSpPr/>
          <p:nvPr/>
        </p:nvSpPr>
        <p:spPr>
          <a:xfrm>
            <a:off x="5107887" y="-270931"/>
            <a:ext cx="5779500" cy="57795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3" name="Google Shape;153;p7"/>
          <p:cNvSpPr/>
          <p:nvPr/>
        </p:nvSpPr>
        <p:spPr>
          <a:xfrm>
            <a:off x="5286724" y="-214231"/>
            <a:ext cx="5666100" cy="56661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4" name="Google Shape;154;p7"/>
          <p:cNvSpPr/>
          <p:nvPr/>
        </p:nvSpPr>
        <p:spPr>
          <a:xfrm>
            <a:off x="5473020" y="-184531"/>
            <a:ext cx="5606700" cy="56067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" name="Google Shape;155;p7"/>
          <p:cNvSpPr/>
          <p:nvPr/>
        </p:nvSpPr>
        <p:spPr>
          <a:xfrm>
            <a:off x="5653691" y="-155431"/>
            <a:ext cx="5548500" cy="55485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" name="Google Shape;156;p7"/>
          <p:cNvSpPr/>
          <p:nvPr/>
        </p:nvSpPr>
        <p:spPr>
          <a:xfrm>
            <a:off x="5828616" y="-155431"/>
            <a:ext cx="5548500" cy="55485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854352391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Google Shape;158;p8"/>
          <p:cNvGrpSpPr/>
          <p:nvPr/>
        </p:nvGrpSpPr>
        <p:grpSpPr>
          <a:xfrm>
            <a:off x="529425" y="280887"/>
            <a:ext cx="8085133" cy="3817075"/>
            <a:chOff x="529423" y="280885"/>
            <a:chExt cx="8085133" cy="3817075"/>
          </a:xfrm>
        </p:grpSpPr>
        <p:sp>
          <p:nvSpPr>
            <p:cNvPr id="159" name="Google Shape;159;p8"/>
            <p:cNvSpPr/>
            <p:nvPr/>
          </p:nvSpPr>
          <p:spPr>
            <a:xfrm>
              <a:off x="1584371" y="450435"/>
              <a:ext cx="5863949" cy="2758867"/>
            </a:xfrm>
            <a:custGeom>
              <a:avLst/>
              <a:gdLst/>
              <a:ahLst/>
              <a:cxnLst/>
              <a:rect l="l" t="t" r="r" b="b"/>
              <a:pathLst>
                <a:path w="50233" h="28671" extrusionOk="0">
                  <a:moveTo>
                    <a:pt x="25194" y="0"/>
                  </a:moveTo>
                  <a:cubicBezTo>
                    <a:pt x="15502" y="0"/>
                    <a:pt x="8061" y="5001"/>
                    <a:pt x="3680" y="14478"/>
                  </a:cubicBezTo>
                  <a:cubicBezTo>
                    <a:pt x="465" y="21444"/>
                    <a:pt x="12" y="28302"/>
                    <a:pt x="0" y="28587"/>
                  </a:cubicBezTo>
                  <a:lnTo>
                    <a:pt x="2537" y="28671"/>
                  </a:lnTo>
                  <a:cubicBezTo>
                    <a:pt x="2548" y="28397"/>
                    <a:pt x="4442" y="1774"/>
                    <a:pt x="25194" y="1774"/>
                  </a:cubicBezTo>
                  <a:cubicBezTo>
                    <a:pt x="45947" y="1774"/>
                    <a:pt x="47685" y="28397"/>
                    <a:pt x="47697" y="28659"/>
                  </a:cubicBezTo>
                  <a:lnTo>
                    <a:pt x="50233" y="28587"/>
                  </a:lnTo>
                  <a:cubicBezTo>
                    <a:pt x="50221" y="28302"/>
                    <a:pt x="49804" y="21455"/>
                    <a:pt x="46625" y="14490"/>
                  </a:cubicBezTo>
                  <a:cubicBezTo>
                    <a:pt x="42303" y="5001"/>
                    <a:pt x="34886" y="0"/>
                    <a:pt x="251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1311908" y="280885"/>
              <a:ext cx="6408868" cy="2916965"/>
            </a:xfrm>
            <a:custGeom>
              <a:avLst/>
              <a:gdLst/>
              <a:ahLst/>
              <a:cxnLst/>
              <a:rect l="l" t="t" r="r" b="b"/>
              <a:pathLst>
                <a:path w="54901" h="30314" extrusionOk="0">
                  <a:moveTo>
                    <a:pt x="27540" y="0"/>
                  </a:moveTo>
                  <a:cubicBezTo>
                    <a:pt x="16955" y="0"/>
                    <a:pt x="8835" y="5287"/>
                    <a:pt x="4049" y="15300"/>
                  </a:cubicBezTo>
                  <a:cubicBezTo>
                    <a:pt x="513" y="22670"/>
                    <a:pt x="13" y="29921"/>
                    <a:pt x="1" y="30230"/>
                  </a:cubicBezTo>
                  <a:lnTo>
                    <a:pt x="2537" y="30314"/>
                  </a:lnTo>
                  <a:cubicBezTo>
                    <a:pt x="2537" y="30242"/>
                    <a:pt x="3037" y="22979"/>
                    <a:pt x="6466" y="15836"/>
                  </a:cubicBezTo>
                  <a:cubicBezTo>
                    <a:pt x="10943" y="6513"/>
                    <a:pt x="18027" y="1786"/>
                    <a:pt x="27528" y="1786"/>
                  </a:cubicBezTo>
                  <a:cubicBezTo>
                    <a:pt x="37029" y="1786"/>
                    <a:pt x="44090" y="6513"/>
                    <a:pt x="48519" y="15836"/>
                  </a:cubicBezTo>
                  <a:cubicBezTo>
                    <a:pt x="51900" y="22979"/>
                    <a:pt x="52365" y="30242"/>
                    <a:pt x="52365" y="30314"/>
                  </a:cubicBezTo>
                  <a:lnTo>
                    <a:pt x="54901" y="30242"/>
                  </a:lnTo>
                  <a:cubicBezTo>
                    <a:pt x="54889" y="29933"/>
                    <a:pt x="54436" y="22682"/>
                    <a:pt x="50936" y="15300"/>
                  </a:cubicBezTo>
                  <a:cubicBezTo>
                    <a:pt x="46209" y="5287"/>
                    <a:pt x="38113" y="0"/>
                    <a:pt x="27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1876213" y="583323"/>
              <a:ext cx="5280274" cy="2625980"/>
            </a:xfrm>
            <a:custGeom>
              <a:avLst/>
              <a:gdLst/>
              <a:ahLst/>
              <a:cxnLst/>
              <a:rect l="l" t="t" r="r" b="b"/>
              <a:pathLst>
                <a:path w="45233" h="27290" extrusionOk="0">
                  <a:moveTo>
                    <a:pt x="22682" y="1"/>
                  </a:moveTo>
                  <a:cubicBezTo>
                    <a:pt x="14038" y="1"/>
                    <a:pt x="7359" y="4775"/>
                    <a:pt x="3394" y="13812"/>
                  </a:cubicBezTo>
                  <a:cubicBezTo>
                    <a:pt x="477" y="20432"/>
                    <a:pt x="25" y="26932"/>
                    <a:pt x="1" y="27206"/>
                  </a:cubicBezTo>
                  <a:lnTo>
                    <a:pt x="2537" y="27290"/>
                  </a:lnTo>
                  <a:cubicBezTo>
                    <a:pt x="2561" y="27040"/>
                    <a:pt x="4466" y="1787"/>
                    <a:pt x="22682" y="1787"/>
                  </a:cubicBezTo>
                  <a:cubicBezTo>
                    <a:pt x="40899" y="1787"/>
                    <a:pt x="42673" y="27028"/>
                    <a:pt x="42685" y="27278"/>
                  </a:cubicBezTo>
                  <a:lnTo>
                    <a:pt x="45233" y="27206"/>
                  </a:lnTo>
                  <a:cubicBezTo>
                    <a:pt x="45209" y="26932"/>
                    <a:pt x="44780" y="20432"/>
                    <a:pt x="41911" y="13812"/>
                  </a:cubicBezTo>
                  <a:cubicBezTo>
                    <a:pt x="37982" y="4775"/>
                    <a:pt x="31338" y="1"/>
                    <a:pt x="22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2070813" y="741422"/>
              <a:ext cx="4891080" cy="2472501"/>
            </a:xfrm>
            <a:custGeom>
              <a:avLst/>
              <a:gdLst/>
              <a:ahLst/>
              <a:cxnLst/>
              <a:rect l="l" t="t" r="r" b="b"/>
              <a:pathLst>
                <a:path w="41899" h="25695" extrusionOk="0">
                  <a:moveTo>
                    <a:pt x="21003" y="1"/>
                  </a:moveTo>
                  <a:cubicBezTo>
                    <a:pt x="12978" y="1"/>
                    <a:pt x="6799" y="4501"/>
                    <a:pt x="3120" y="13014"/>
                  </a:cubicBezTo>
                  <a:cubicBezTo>
                    <a:pt x="441" y="19229"/>
                    <a:pt x="13" y="25349"/>
                    <a:pt x="1" y="25611"/>
                  </a:cubicBezTo>
                  <a:lnTo>
                    <a:pt x="2537" y="25694"/>
                  </a:lnTo>
                  <a:cubicBezTo>
                    <a:pt x="2549" y="25456"/>
                    <a:pt x="4311" y="1787"/>
                    <a:pt x="21003" y="1787"/>
                  </a:cubicBezTo>
                  <a:cubicBezTo>
                    <a:pt x="37708" y="1787"/>
                    <a:pt x="39339" y="25444"/>
                    <a:pt x="39363" y="25682"/>
                  </a:cubicBezTo>
                  <a:lnTo>
                    <a:pt x="41899" y="25611"/>
                  </a:lnTo>
                  <a:cubicBezTo>
                    <a:pt x="41887" y="25349"/>
                    <a:pt x="41494" y="19241"/>
                    <a:pt x="38839" y="13014"/>
                  </a:cubicBezTo>
                  <a:cubicBezTo>
                    <a:pt x="35207" y="4501"/>
                    <a:pt x="29040" y="1"/>
                    <a:pt x="210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2261210" y="893844"/>
              <a:ext cx="4510290" cy="2307476"/>
            </a:xfrm>
            <a:custGeom>
              <a:avLst/>
              <a:gdLst/>
              <a:ahLst/>
              <a:cxnLst/>
              <a:rect l="l" t="t" r="r" b="b"/>
              <a:pathLst>
                <a:path w="38637" h="23980" extrusionOk="0">
                  <a:moveTo>
                    <a:pt x="19372" y="0"/>
                  </a:moveTo>
                  <a:cubicBezTo>
                    <a:pt x="1739" y="0"/>
                    <a:pt x="60" y="22920"/>
                    <a:pt x="1" y="23896"/>
                  </a:cubicBezTo>
                  <a:lnTo>
                    <a:pt x="2537" y="23967"/>
                  </a:lnTo>
                  <a:cubicBezTo>
                    <a:pt x="2537" y="23920"/>
                    <a:pt x="2930" y="18229"/>
                    <a:pt x="5311" y="12645"/>
                  </a:cubicBezTo>
                  <a:cubicBezTo>
                    <a:pt x="8383" y="5441"/>
                    <a:pt x="13110" y="1786"/>
                    <a:pt x="19372" y="1786"/>
                  </a:cubicBezTo>
                  <a:cubicBezTo>
                    <a:pt x="25635" y="1786"/>
                    <a:pt x="30338" y="5441"/>
                    <a:pt x="33374" y="12645"/>
                  </a:cubicBezTo>
                  <a:cubicBezTo>
                    <a:pt x="35731" y="18229"/>
                    <a:pt x="36101" y="23920"/>
                    <a:pt x="36101" y="23979"/>
                  </a:cubicBezTo>
                  <a:lnTo>
                    <a:pt x="38637" y="23896"/>
                  </a:lnTo>
                  <a:cubicBezTo>
                    <a:pt x="38625" y="23658"/>
                    <a:pt x="38268" y="17967"/>
                    <a:pt x="35827" y="12168"/>
                  </a:cubicBezTo>
                  <a:cubicBezTo>
                    <a:pt x="32481" y="4203"/>
                    <a:pt x="26790" y="0"/>
                    <a:pt x="193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2508839" y="1066899"/>
              <a:ext cx="4015060" cy="2054127"/>
            </a:xfrm>
            <a:custGeom>
              <a:avLst/>
              <a:gdLst/>
              <a:ahLst/>
              <a:cxnLst/>
              <a:rect l="l" t="t" r="r" b="b"/>
              <a:pathLst>
                <a:path w="38637" h="23980" extrusionOk="0">
                  <a:moveTo>
                    <a:pt x="19372" y="0"/>
                  </a:moveTo>
                  <a:cubicBezTo>
                    <a:pt x="1739" y="0"/>
                    <a:pt x="60" y="22920"/>
                    <a:pt x="1" y="23896"/>
                  </a:cubicBezTo>
                  <a:lnTo>
                    <a:pt x="2537" y="23967"/>
                  </a:lnTo>
                  <a:cubicBezTo>
                    <a:pt x="2537" y="23920"/>
                    <a:pt x="2930" y="18229"/>
                    <a:pt x="5311" y="12645"/>
                  </a:cubicBezTo>
                  <a:cubicBezTo>
                    <a:pt x="8383" y="5441"/>
                    <a:pt x="13110" y="1786"/>
                    <a:pt x="19372" y="1786"/>
                  </a:cubicBezTo>
                  <a:cubicBezTo>
                    <a:pt x="25635" y="1786"/>
                    <a:pt x="30338" y="5441"/>
                    <a:pt x="33374" y="12645"/>
                  </a:cubicBezTo>
                  <a:cubicBezTo>
                    <a:pt x="35731" y="18229"/>
                    <a:pt x="36101" y="23920"/>
                    <a:pt x="36101" y="23979"/>
                  </a:cubicBezTo>
                  <a:lnTo>
                    <a:pt x="38637" y="23896"/>
                  </a:lnTo>
                  <a:cubicBezTo>
                    <a:pt x="38625" y="23658"/>
                    <a:pt x="38268" y="17967"/>
                    <a:pt x="35827" y="12168"/>
                  </a:cubicBezTo>
                  <a:cubicBezTo>
                    <a:pt x="32481" y="4203"/>
                    <a:pt x="26790" y="0"/>
                    <a:pt x="19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2706712" y="1211475"/>
              <a:ext cx="3619321" cy="1851676"/>
            </a:xfrm>
            <a:custGeom>
              <a:avLst/>
              <a:gdLst/>
              <a:ahLst/>
              <a:cxnLst/>
              <a:rect l="l" t="t" r="r" b="b"/>
              <a:pathLst>
                <a:path w="38637" h="23980" extrusionOk="0">
                  <a:moveTo>
                    <a:pt x="19372" y="0"/>
                  </a:moveTo>
                  <a:cubicBezTo>
                    <a:pt x="1739" y="0"/>
                    <a:pt x="60" y="22920"/>
                    <a:pt x="1" y="23896"/>
                  </a:cubicBezTo>
                  <a:lnTo>
                    <a:pt x="2537" y="23967"/>
                  </a:lnTo>
                  <a:cubicBezTo>
                    <a:pt x="2537" y="23920"/>
                    <a:pt x="2930" y="18229"/>
                    <a:pt x="5311" y="12645"/>
                  </a:cubicBezTo>
                  <a:cubicBezTo>
                    <a:pt x="8383" y="5441"/>
                    <a:pt x="13110" y="1786"/>
                    <a:pt x="19372" y="1786"/>
                  </a:cubicBezTo>
                  <a:cubicBezTo>
                    <a:pt x="25635" y="1786"/>
                    <a:pt x="30338" y="5441"/>
                    <a:pt x="33374" y="12645"/>
                  </a:cubicBezTo>
                  <a:cubicBezTo>
                    <a:pt x="35731" y="18229"/>
                    <a:pt x="36101" y="23920"/>
                    <a:pt x="36101" y="23979"/>
                  </a:cubicBezTo>
                  <a:lnTo>
                    <a:pt x="38637" y="23896"/>
                  </a:lnTo>
                  <a:cubicBezTo>
                    <a:pt x="38625" y="23658"/>
                    <a:pt x="38268" y="17967"/>
                    <a:pt x="35827" y="12168"/>
                  </a:cubicBezTo>
                  <a:cubicBezTo>
                    <a:pt x="32481" y="4203"/>
                    <a:pt x="26790" y="0"/>
                    <a:pt x="193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529423" y="2327901"/>
              <a:ext cx="3200990" cy="1770059"/>
            </a:xfrm>
            <a:custGeom>
              <a:avLst/>
              <a:gdLst/>
              <a:ahLst/>
              <a:cxnLst/>
              <a:rect l="l" t="t" r="r" b="b"/>
              <a:pathLst>
                <a:path w="27421" h="18395" extrusionOk="0">
                  <a:moveTo>
                    <a:pt x="11187" y="1"/>
                  </a:moveTo>
                  <a:cubicBezTo>
                    <a:pt x="10830" y="1"/>
                    <a:pt x="10470" y="29"/>
                    <a:pt x="10109" y="87"/>
                  </a:cubicBezTo>
                  <a:cubicBezTo>
                    <a:pt x="7061" y="563"/>
                    <a:pt x="4716" y="3028"/>
                    <a:pt x="4394" y="6100"/>
                  </a:cubicBezTo>
                  <a:cubicBezTo>
                    <a:pt x="4370" y="6362"/>
                    <a:pt x="4358" y="6636"/>
                    <a:pt x="4370" y="6897"/>
                  </a:cubicBezTo>
                  <a:cubicBezTo>
                    <a:pt x="1537" y="7683"/>
                    <a:pt x="1" y="10731"/>
                    <a:pt x="1048" y="13470"/>
                  </a:cubicBezTo>
                  <a:cubicBezTo>
                    <a:pt x="1816" y="15453"/>
                    <a:pt x="3701" y="16637"/>
                    <a:pt x="5678" y="16637"/>
                  </a:cubicBezTo>
                  <a:cubicBezTo>
                    <a:pt x="6430" y="16637"/>
                    <a:pt x="7196" y="16465"/>
                    <a:pt x="7918" y="16101"/>
                  </a:cubicBezTo>
                  <a:cubicBezTo>
                    <a:pt x="8556" y="17621"/>
                    <a:pt x="9963" y="18393"/>
                    <a:pt x="11372" y="18393"/>
                  </a:cubicBezTo>
                  <a:cubicBezTo>
                    <a:pt x="12700" y="18393"/>
                    <a:pt x="14029" y="17707"/>
                    <a:pt x="14717" y="16315"/>
                  </a:cubicBezTo>
                  <a:cubicBezTo>
                    <a:pt x="15607" y="17636"/>
                    <a:pt x="17089" y="18395"/>
                    <a:pt x="18631" y="18395"/>
                  </a:cubicBezTo>
                  <a:cubicBezTo>
                    <a:pt x="19008" y="18395"/>
                    <a:pt x="19389" y="18350"/>
                    <a:pt x="19765" y="18256"/>
                  </a:cubicBezTo>
                  <a:cubicBezTo>
                    <a:pt x="21694" y="17780"/>
                    <a:pt x="23111" y="16149"/>
                    <a:pt x="23325" y="14184"/>
                  </a:cubicBezTo>
                  <a:lnTo>
                    <a:pt x="23325" y="14125"/>
                  </a:lnTo>
                  <a:cubicBezTo>
                    <a:pt x="23504" y="14184"/>
                    <a:pt x="23706" y="14220"/>
                    <a:pt x="23896" y="14244"/>
                  </a:cubicBezTo>
                  <a:cubicBezTo>
                    <a:pt x="24000" y="14254"/>
                    <a:pt x="24103" y="14259"/>
                    <a:pt x="24204" y="14259"/>
                  </a:cubicBezTo>
                  <a:cubicBezTo>
                    <a:pt x="25754" y="14259"/>
                    <a:pt x="27075" y="13093"/>
                    <a:pt x="27242" y="11529"/>
                  </a:cubicBezTo>
                  <a:cubicBezTo>
                    <a:pt x="27421" y="9862"/>
                    <a:pt x="26206" y="8362"/>
                    <a:pt x="24528" y="8183"/>
                  </a:cubicBezTo>
                  <a:lnTo>
                    <a:pt x="24539" y="8183"/>
                  </a:lnTo>
                  <a:cubicBezTo>
                    <a:pt x="24436" y="8173"/>
                    <a:pt x="24332" y="8167"/>
                    <a:pt x="24229" y="8167"/>
                  </a:cubicBezTo>
                  <a:cubicBezTo>
                    <a:pt x="23759" y="8167"/>
                    <a:pt x="23292" y="8276"/>
                    <a:pt x="22873" y="8481"/>
                  </a:cubicBezTo>
                  <a:cubicBezTo>
                    <a:pt x="22551" y="6124"/>
                    <a:pt x="20670" y="4290"/>
                    <a:pt x="18301" y="4052"/>
                  </a:cubicBezTo>
                  <a:cubicBezTo>
                    <a:pt x="18137" y="4032"/>
                    <a:pt x="17969" y="4023"/>
                    <a:pt x="17802" y="4023"/>
                  </a:cubicBezTo>
                  <a:cubicBezTo>
                    <a:pt x="17666" y="4023"/>
                    <a:pt x="17529" y="4029"/>
                    <a:pt x="17396" y="4040"/>
                  </a:cubicBezTo>
                  <a:cubicBezTo>
                    <a:pt x="16284" y="1554"/>
                    <a:pt x="13831" y="1"/>
                    <a:pt x="111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5396872" y="2317605"/>
              <a:ext cx="3217684" cy="1771214"/>
            </a:xfrm>
            <a:custGeom>
              <a:avLst/>
              <a:gdLst/>
              <a:ahLst/>
              <a:cxnLst/>
              <a:rect l="l" t="t" r="r" b="b"/>
              <a:pathLst>
                <a:path w="27564" h="18407" extrusionOk="0">
                  <a:moveTo>
                    <a:pt x="16385" y="1"/>
                  </a:moveTo>
                  <a:cubicBezTo>
                    <a:pt x="13733" y="1"/>
                    <a:pt x="11282" y="1553"/>
                    <a:pt x="10180" y="4040"/>
                  </a:cubicBezTo>
                  <a:cubicBezTo>
                    <a:pt x="10041" y="4029"/>
                    <a:pt x="9902" y="4023"/>
                    <a:pt x="9764" y="4023"/>
                  </a:cubicBezTo>
                  <a:cubicBezTo>
                    <a:pt x="9595" y="4023"/>
                    <a:pt x="9427" y="4032"/>
                    <a:pt x="9263" y="4052"/>
                  </a:cubicBezTo>
                  <a:cubicBezTo>
                    <a:pt x="6906" y="4302"/>
                    <a:pt x="5013" y="6135"/>
                    <a:pt x="4703" y="8493"/>
                  </a:cubicBezTo>
                  <a:cubicBezTo>
                    <a:pt x="4286" y="8284"/>
                    <a:pt x="3838" y="8173"/>
                    <a:pt x="3384" y="8173"/>
                  </a:cubicBezTo>
                  <a:cubicBezTo>
                    <a:pt x="3268" y="8173"/>
                    <a:pt x="3152" y="8181"/>
                    <a:pt x="3036" y="8195"/>
                  </a:cubicBezTo>
                  <a:cubicBezTo>
                    <a:pt x="1239" y="8374"/>
                    <a:pt x="0" y="10064"/>
                    <a:pt x="369" y="11826"/>
                  </a:cubicBezTo>
                  <a:cubicBezTo>
                    <a:pt x="664" y="13279"/>
                    <a:pt x="1938" y="14263"/>
                    <a:pt x="3344" y="14263"/>
                  </a:cubicBezTo>
                  <a:cubicBezTo>
                    <a:pt x="3643" y="14263"/>
                    <a:pt x="3948" y="14218"/>
                    <a:pt x="4251" y="14124"/>
                  </a:cubicBezTo>
                  <a:lnTo>
                    <a:pt x="4251" y="14184"/>
                  </a:lnTo>
                  <a:cubicBezTo>
                    <a:pt x="4453" y="16160"/>
                    <a:pt x="5870" y="17792"/>
                    <a:pt x="7799" y="18268"/>
                  </a:cubicBezTo>
                  <a:cubicBezTo>
                    <a:pt x="8177" y="18361"/>
                    <a:pt x="8559" y="18406"/>
                    <a:pt x="8936" y="18406"/>
                  </a:cubicBezTo>
                  <a:cubicBezTo>
                    <a:pt x="10482" y="18406"/>
                    <a:pt x="11957" y="17645"/>
                    <a:pt x="12847" y="16315"/>
                  </a:cubicBezTo>
                  <a:cubicBezTo>
                    <a:pt x="13535" y="17707"/>
                    <a:pt x="14864" y="18393"/>
                    <a:pt x="16192" y="18393"/>
                  </a:cubicBezTo>
                  <a:cubicBezTo>
                    <a:pt x="17601" y="18393"/>
                    <a:pt x="19008" y="17621"/>
                    <a:pt x="19646" y="16101"/>
                  </a:cubicBezTo>
                  <a:cubicBezTo>
                    <a:pt x="20366" y="16464"/>
                    <a:pt x="21128" y="16635"/>
                    <a:pt x="21877" y="16635"/>
                  </a:cubicBezTo>
                  <a:cubicBezTo>
                    <a:pt x="23853" y="16635"/>
                    <a:pt x="25735" y="15447"/>
                    <a:pt x="26504" y="13470"/>
                  </a:cubicBezTo>
                  <a:cubicBezTo>
                    <a:pt x="27563" y="10731"/>
                    <a:pt x="26027" y="7683"/>
                    <a:pt x="23206" y="6909"/>
                  </a:cubicBezTo>
                  <a:cubicBezTo>
                    <a:pt x="23206" y="6635"/>
                    <a:pt x="23194" y="6362"/>
                    <a:pt x="23170" y="6100"/>
                  </a:cubicBezTo>
                  <a:cubicBezTo>
                    <a:pt x="22848" y="3040"/>
                    <a:pt x="20503" y="563"/>
                    <a:pt x="17467" y="87"/>
                  </a:cubicBezTo>
                  <a:cubicBezTo>
                    <a:pt x="17105" y="29"/>
                    <a:pt x="16743" y="1"/>
                    <a:pt x="163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8" name="Google Shape;168;p8"/>
          <p:cNvSpPr txBox="1">
            <a:spLocks noGrp="1"/>
          </p:cNvSpPr>
          <p:nvPr>
            <p:ph type="title"/>
          </p:nvPr>
        </p:nvSpPr>
        <p:spPr>
          <a:xfrm>
            <a:off x="1779150" y="1456650"/>
            <a:ext cx="5585700" cy="223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96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4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07339127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" name="Google Shape;170;p9"/>
          <p:cNvGrpSpPr/>
          <p:nvPr/>
        </p:nvGrpSpPr>
        <p:grpSpPr>
          <a:xfrm>
            <a:off x="-183815" y="3601924"/>
            <a:ext cx="9385975" cy="2768372"/>
            <a:chOff x="-183816" y="3601922"/>
            <a:chExt cx="9385975" cy="2768372"/>
          </a:xfrm>
        </p:grpSpPr>
        <p:sp>
          <p:nvSpPr>
            <p:cNvPr id="171" name="Google Shape;171;p9"/>
            <p:cNvSpPr/>
            <p:nvPr/>
          </p:nvSpPr>
          <p:spPr>
            <a:xfrm>
              <a:off x="-58157" y="3601922"/>
              <a:ext cx="9260316" cy="998078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" name="Google Shape;172;p9"/>
            <p:cNvSpPr/>
            <p:nvPr/>
          </p:nvSpPr>
          <p:spPr>
            <a:xfrm>
              <a:off x="-58157" y="3940032"/>
              <a:ext cx="9260316" cy="976688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" name="Google Shape;173;p9"/>
            <p:cNvSpPr/>
            <p:nvPr/>
          </p:nvSpPr>
          <p:spPr>
            <a:xfrm>
              <a:off x="-58157" y="4108028"/>
              <a:ext cx="9260316" cy="113025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" name="Google Shape;174;p9"/>
            <p:cNvSpPr/>
            <p:nvPr/>
          </p:nvSpPr>
          <p:spPr>
            <a:xfrm>
              <a:off x="-58157" y="4268153"/>
              <a:ext cx="9260316" cy="1294616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" name="Google Shape;175;p9"/>
            <p:cNvSpPr/>
            <p:nvPr/>
          </p:nvSpPr>
          <p:spPr>
            <a:xfrm>
              <a:off x="-58157" y="4424545"/>
              <a:ext cx="9260316" cy="1468765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" name="Google Shape;176;p9"/>
            <p:cNvSpPr/>
            <p:nvPr/>
          </p:nvSpPr>
          <p:spPr>
            <a:xfrm>
              <a:off x="-58157" y="4578616"/>
              <a:ext cx="9260316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" name="Google Shape;177;p9"/>
            <p:cNvSpPr/>
            <p:nvPr/>
          </p:nvSpPr>
          <p:spPr>
            <a:xfrm>
              <a:off x="-183816" y="4721024"/>
              <a:ext cx="9260284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8" name="Google Shape;178;p9"/>
          <p:cNvSpPr txBox="1">
            <a:spLocks noGrp="1"/>
          </p:cNvSpPr>
          <p:nvPr>
            <p:ph type="title"/>
          </p:nvPr>
        </p:nvSpPr>
        <p:spPr>
          <a:xfrm>
            <a:off x="2345400" y="1325013"/>
            <a:ext cx="4453200" cy="11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1300" b="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9" name="Google Shape;179;p9"/>
          <p:cNvSpPr txBox="1">
            <a:spLocks noGrp="1"/>
          </p:cNvSpPr>
          <p:nvPr>
            <p:ph type="subTitle" idx="1"/>
          </p:nvPr>
        </p:nvSpPr>
        <p:spPr>
          <a:xfrm>
            <a:off x="2156100" y="2541513"/>
            <a:ext cx="4831800" cy="64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grpSp>
        <p:nvGrpSpPr>
          <p:cNvPr id="180" name="Google Shape;180;p9"/>
          <p:cNvGrpSpPr/>
          <p:nvPr/>
        </p:nvGrpSpPr>
        <p:grpSpPr>
          <a:xfrm>
            <a:off x="-218467" y="-211576"/>
            <a:ext cx="9450419" cy="4987999"/>
            <a:chOff x="-218468" y="-287777"/>
            <a:chExt cx="9450419" cy="4987999"/>
          </a:xfrm>
        </p:grpSpPr>
        <p:sp>
          <p:nvSpPr>
            <p:cNvPr id="181" name="Google Shape;181;p9"/>
            <p:cNvSpPr/>
            <p:nvPr/>
          </p:nvSpPr>
          <p:spPr>
            <a:xfrm rot="-636707">
              <a:off x="7082639" y="-238540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6339325" y="4364700"/>
              <a:ext cx="322530" cy="315555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-218468" y="2823193"/>
              <a:ext cx="597838" cy="58491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" name="Google Shape;184;p9"/>
            <p:cNvSpPr/>
            <p:nvPr/>
          </p:nvSpPr>
          <p:spPr>
            <a:xfrm rot="2254481">
              <a:off x="2994003" y="420214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" name="Google Shape;185;p9"/>
            <p:cNvSpPr/>
            <p:nvPr/>
          </p:nvSpPr>
          <p:spPr>
            <a:xfrm>
              <a:off x="7444387" y="3615757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" name="Google Shape;186;p9"/>
            <p:cNvSpPr/>
            <p:nvPr/>
          </p:nvSpPr>
          <p:spPr>
            <a:xfrm>
              <a:off x="8765628" y="183943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" name="Google Shape;187;p9"/>
            <p:cNvSpPr/>
            <p:nvPr/>
          </p:nvSpPr>
          <p:spPr>
            <a:xfrm>
              <a:off x="5173502" y="840974"/>
              <a:ext cx="159280" cy="155348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" name="Google Shape;188;p9"/>
            <p:cNvSpPr/>
            <p:nvPr/>
          </p:nvSpPr>
          <p:spPr>
            <a:xfrm>
              <a:off x="3271006" y="84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450676" y="197649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" name="Google Shape;190;p9"/>
            <p:cNvSpPr/>
            <p:nvPr/>
          </p:nvSpPr>
          <p:spPr>
            <a:xfrm>
              <a:off x="8542177" y="4025348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" name="Google Shape;191;p9"/>
            <p:cNvSpPr/>
            <p:nvPr/>
          </p:nvSpPr>
          <p:spPr>
            <a:xfrm>
              <a:off x="220098" y="4364706"/>
              <a:ext cx="159283" cy="155353"/>
            </a:xfrm>
            <a:custGeom>
              <a:avLst/>
              <a:gdLst/>
              <a:ahLst/>
              <a:cxnLst/>
              <a:rect l="l" t="t" r="r" b="b"/>
              <a:pathLst>
                <a:path w="9849" h="9606" extrusionOk="0">
                  <a:moveTo>
                    <a:pt x="7448" y="1"/>
                  </a:moveTo>
                  <a:lnTo>
                    <a:pt x="4560" y="1855"/>
                  </a:lnTo>
                  <a:lnTo>
                    <a:pt x="1369" y="548"/>
                  </a:lnTo>
                  <a:lnTo>
                    <a:pt x="2250" y="3861"/>
                  </a:lnTo>
                  <a:lnTo>
                    <a:pt x="1" y="6475"/>
                  </a:lnTo>
                  <a:lnTo>
                    <a:pt x="3435" y="6688"/>
                  </a:lnTo>
                  <a:lnTo>
                    <a:pt x="5229" y="9606"/>
                  </a:lnTo>
                  <a:lnTo>
                    <a:pt x="6475" y="6414"/>
                  </a:lnTo>
                  <a:lnTo>
                    <a:pt x="9849" y="5593"/>
                  </a:lnTo>
                  <a:lnTo>
                    <a:pt x="7174" y="343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" name="Google Shape;192;p9"/>
            <p:cNvSpPr/>
            <p:nvPr/>
          </p:nvSpPr>
          <p:spPr>
            <a:xfrm>
              <a:off x="1434353" y="1834849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8986962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5"/>
          <p:cNvSpPr txBox="1">
            <a:spLocks noGrp="1"/>
          </p:cNvSpPr>
          <p:nvPr>
            <p:ph type="subTitle" idx="1"/>
          </p:nvPr>
        </p:nvSpPr>
        <p:spPr>
          <a:xfrm>
            <a:off x="1313325" y="23290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bas Neue"/>
              <a:buNone/>
              <a:defRPr sz="2400">
                <a:solidFill>
                  <a:schemeClr val="accent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9" name="Google Shape;89;p5"/>
          <p:cNvSpPr txBox="1">
            <a:spLocks noGrp="1"/>
          </p:cNvSpPr>
          <p:nvPr>
            <p:ph type="subTitle" idx="2"/>
          </p:nvPr>
        </p:nvSpPr>
        <p:spPr>
          <a:xfrm>
            <a:off x="4923075" y="23290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bas Neue"/>
              <a:buNone/>
              <a:defRPr sz="2400">
                <a:solidFill>
                  <a:schemeClr val="accent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0" name="Google Shape;90;p5"/>
          <p:cNvSpPr txBox="1">
            <a:spLocks noGrp="1"/>
          </p:cNvSpPr>
          <p:nvPr>
            <p:ph type="subTitle" idx="3"/>
          </p:nvPr>
        </p:nvSpPr>
        <p:spPr>
          <a:xfrm>
            <a:off x="1169175" y="2943075"/>
            <a:ext cx="3195900" cy="106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5"/>
          <p:cNvSpPr txBox="1">
            <a:spLocks noGrp="1"/>
          </p:cNvSpPr>
          <p:nvPr>
            <p:ph type="subTitle" idx="4"/>
          </p:nvPr>
        </p:nvSpPr>
        <p:spPr>
          <a:xfrm>
            <a:off x="4778925" y="2943075"/>
            <a:ext cx="3195900" cy="106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5"/>
          <p:cNvSpPr/>
          <p:nvPr/>
        </p:nvSpPr>
        <p:spPr>
          <a:xfrm rot="10800000">
            <a:off x="7536034" y="1305229"/>
            <a:ext cx="887966" cy="488070"/>
          </a:xfrm>
          <a:custGeom>
            <a:avLst/>
            <a:gdLst/>
            <a:ahLst/>
            <a:cxnLst/>
            <a:rect l="l" t="t" r="r" b="b"/>
            <a:pathLst>
              <a:path w="71871" h="159892" extrusionOk="0">
                <a:moveTo>
                  <a:pt x="62104" y="49078"/>
                </a:moveTo>
                <a:lnTo>
                  <a:pt x="62191" y="49114"/>
                </a:lnTo>
                <a:lnTo>
                  <a:pt x="62279" y="49151"/>
                </a:lnTo>
                <a:lnTo>
                  <a:pt x="62359" y="49223"/>
                </a:lnTo>
                <a:lnTo>
                  <a:pt x="62432" y="49331"/>
                </a:lnTo>
                <a:lnTo>
                  <a:pt x="62505" y="49440"/>
                </a:lnTo>
                <a:lnTo>
                  <a:pt x="62578" y="49585"/>
                </a:lnTo>
                <a:lnTo>
                  <a:pt x="62644" y="49729"/>
                </a:lnTo>
                <a:lnTo>
                  <a:pt x="62709" y="49910"/>
                </a:lnTo>
                <a:lnTo>
                  <a:pt x="62768" y="50127"/>
                </a:lnTo>
                <a:lnTo>
                  <a:pt x="62819" y="50344"/>
                </a:lnTo>
                <a:lnTo>
                  <a:pt x="62877" y="50597"/>
                </a:lnTo>
                <a:lnTo>
                  <a:pt x="62921" y="50850"/>
                </a:lnTo>
                <a:lnTo>
                  <a:pt x="62972" y="51140"/>
                </a:lnTo>
                <a:lnTo>
                  <a:pt x="63038" y="51682"/>
                </a:lnTo>
                <a:lnTo>
                  <a:pt x="63103" y="52261"/>
                </a:lnTo>
                <a:lnTo>
                  <a:pt x="63154" y="52912"/>
                </a:lnTo>
                <a:lnTo>
                  <a:pt x="63205" y="53599"/>
                </a:lnTo>
                <a:lnTo>
                  <a:pt x="63242" y="54358"/>
                </a:lnTo>
                <a:lnTo>
                  <a:pt x="63264" y="55190"/>
                </a:lnTo>
                <a:lnTo>
                  <a:pt x="63286" y="56022"/>
                </a:lnTo>
                <a:lnTo>
                  <a:pt x="63300" y="56962"/>
                </a:lnTo>
                <a:lnTo>
                  <a:pt x="63300" y="57903"/>
                </a:lnTo>
                <a:lnTo>
                  <a:pt x="63293" y="58915"/>
                </a:lnTo>
                <a:lnTo>
                  <a:pt x="63278" y="59928"/>
                </a:lnTo>
                <a:lnTo>
                  <a:pt x="63256" y="61013"/>
                </a:lnTo>
                <a:lnTo>
                  <a:pt x="63227" y="62170"/>
                </a:lnTo>
                <a:lnTo>
                  <a:pt x="63184" y="63328"/>
                </a:lnTo>
                <a:lnTo>
                  <a:pt x="63140" y="64521"/>
                </a:lnTo>
                <a:lnTo>
                  <a:pt x="63081" y="65751"/>
                </a:lnTo>
                <a:lnTo>
                  <a:pt x="62848" y="64847"/>
                </a:lnTo>
                <a:lnTo>
                  <a:pt x="62622" y="63943"/>
                </a:lnTo>
                <a:lnTo>
                  <a:pt x="62410" y="62966"/>
                </a:lnTo>
                <a:lnTo>
                  <a:pt x="62213" y="61990"/>
                </a:lnTo>
                <a:lnTo>
                  <a:pt x="62031" y="60977"/>
                </a:lnTo>
                <a:lnTo>
                  <a:pt x="61863" y="59964"/>
                </a:lnTo>
                <a:lnTo>
                  <a:pt x="61710" y="58988"/>
                </a:lnTo>
                <a:lnTo>
                  <a:pt x="61571" y="57975"/>
                </a:lnTo>
                <a:lnTo>
                  <a:pt x="61455" y="56999"/>
                </a:lnTo>
                <a:lnTo>
                  <a:pt x="61353" y="56022"/>
                </a:lnTo>
                <a:lnTo>
                  <a:pt x="61272" y="55118"/>
                </a:lnTo>
                <a:lnTo>
                  <a:pt x="61207" y="54214"/>
                </a:lnTo>
                <a:lnTo>
                  <a:pt x="61156" y="53382"/>
                </a:lnTo>
                <a:lnTo>
                  <a:pt x="61141" y="52948"/>
                </a:lnTo>
                <a:lnTo>
                  <a:pt x="61134" y="52586"/>
                </a:lnTo>
                <a:lnTo>
                  <a:pt x="61127" y="52189"/>
                </a:lnTo>
                <a:lnTo>
                  <a:pt x="61127" y="51827"/>
                </a:lnTo>
                <a:lnTo>
                  <a:pt x="61134" y="51501"/>
                </a:lnTo>
                <a:lnTo>
                  <a:pt x="61148" y="51176"/>
                </a:lnTo>
                <a:lnTo>
                  <a:pt x="61156" y="50959"/>
                </a:lnTo>
                <a:lnTo>
                  <a:pt x="61178" y="50670"/>
                </a:lnTo>
                <a:lnTo>
                  <a:pt x="61214" y="50380"/>
                </a:lnTo>
                <a:lnTo>
                  <a:pt x="61236" y="50236"/>
                </a:lnTo>
                <a:lnTo>
                  <a:pt x="61272" y="50055"/>
                </a:lnTo>
                <a:lnTo>
                  <a:pt x="61309" y="49910"/>
                </a:lnTo>
                <a:lnTo>
                  <a:pt x="61353" y="49765"/>
                </a:lnTo>
                <a:lnTo>
                  <a:pt x="61404" y="49621"/>
                </a:lnTo>
                <a:lnTo>
                  <a:pt x="61469" y="49476"/>
                </a:lnTo>
                <a:lnTo>
                  <a:pt x="61542" y="49368"/>
                </a:lnTo>
                <a:lnTo>
                  <a:pt x="61623" y="49259"/>
                </a:lnTo>
                <a:lnTo>
                  <a:pt x="61717" y="49187"/>
                </a:lnTo>
                <a:lnTo>
                  <a:pt x="61827" y="49114"/>
                </a:lnTo>
                <a:lnTo>
                  <a:pt x="62016" y="49078"/>
                </a:lnTo>
                <a:close/>
                <a:moveTo>
                  <a:pt x="9388" y="48970"/>
                </a:moveTo>
                <a:lnTo>
                  <a:pt x="9534" y="49006"/>
                </a:lnTo>
                <a:lnTo>
                  <a:pt x="9680" y="49078"/>
                </a:lnTo>
                <a:lnTo>
                  <a:pt x="9833" y="49187"/>
                </a:lnTo>
                <a:lnTo>
                  <a:pt x="9994" y="49368"/>
                </a:lnTo>
                <a:lnTo>
                  <a:pt x="10154" y="49621"/>
                </a:lnTo>
                <a:lnTo>
                  <a:pt x="10315" y="49874"/>
                </a:lnTo>
                <a:lnTo>
                  <a:pt x="10475" y="50236"/>
                </a:lnTo>
                <a:lnTo>
                  <a:pt x="10636" y="50633"/>
                </a:lnTo>
                <a:lnTo>
                  <a:pt x="10796" y="51067"/>
                </a:lnTo>
                <a:lnTo>
                  <a:pt x="10949" y="51574"/>
                </a:lnTo>
                <a:lnTo>
                  <a:pt x="11102" y="52152"/>
                </a:lnTo>
                <a:lnTo>
                  <a:pt x="11248" y="52767"/>
                </a:lnTo>
                <a:lnTo>
                  <a:pt x="11380" y="53454"/>
                </a:lnTo>
                <a:lnTo>
                  <a:pt x="11511" y="54178"/>
                </a:lnTo>
                <a:lnTo>
                  <a:pt x="11635" y="54973"/>
                </a:lnTo>
                <a:lnTo>
                  <a:pt x="11744" y="55805"/>
                </a:lnTo>
                <a:lnTo>
                  <a:pt x="11832" y="56637"/>
                </a:lnTo>
                <a:lnTo>
                  <a:pt x="11912" y="57505"/>
                </a:lnTo>
                <a:lnTo>
                  <a:pt x="11970" y="58409"/>
                </a:lnTo>
                <a:lnTo>
                  <a:pt x="12022" y="59313"/>
                </a:lnTo>
                <a:lnTo>
                  <a:pt x="12051" y="60217"/>
                </a:lnTo>
                <a:lnTo>
                  <a:pt x="12073" y="61158"/>
                </a:lnTo>
                <a:lnTo>
                  <a:pt x="12080" y="62134"/>
                </a:lnTo>
                <a:lnTo>
                  <a:pt x="12073" y="63111"/>
                </a:lnTo>
                <a:lnTo>
                  <a:pt x="12051" y="64123"/>
                </a:lnTo>
                <a:lnTo>
                  <a:pt x="12014" y="65136"/>
                </a:lnTo>
                <a:lnTo>
                  <a:pt x="11963" y="66185"/>
                </a:lnTo>
                <a:lnTo>
                  <a:pt x="11905" y="67234"/>
                </a:lnTo>
                <a:lnTo>
                  <a:pt x="11825" y="68283"/>
                </a:lnTo>
                <a:lnTo>
                  <a:pt x="11730" y="69368"/>
                </a:lnTo>
                <a:lnTo>
                  <a:pt x="11628" y="70452"/>
                </a:lnTo>
                <a:lnTo>
                  <a:pt x="11511" y="71574"/>
                </a:lnTo>
                <a:lnTo>
                  <a:pt x="11387" y="72586"/>
                </a:lnTo>
                <a:lnTo>
                  <a:pt x="11248" y="73599"/>
                </a:lnTo>
                <a:lnTo>
                  <a:pt x="11110" y="74503"/>
                </a:lnTo>
                <a:lnTo>
                  <a:pt x="10957" y="75371"/>
                </a:lnTo>
                <a:lnTo>
                  <a:pt x="10796" y="76203"/>
                </a:lnTo>
                <a:lnTo>
                  <a:pt x="10628" y="76962"/>
                </a:lnTo>
                <a:lnTo>
                  <a:pt x="10446" y="77650"/>
                </a:lnTo>
                <a:lnTo>
                  <a:pt x="10264" y="78301"/>
                </a:lnTo>
                <a:lnTo>
                  <a:pt x="10081" y="76456"/>
                </a:lnTo>
                <a:lnTo>
                  <a:pt x="9906" y="74684"/>
                </a:lnTo>
                <a:lnTo>
                  <a:pt x="9746" y="72948"/>
                </a:lnTo>
                <a:lnTo>
                  <a:pt x="9593" y="71284"/>
                </a:lnTo>
                <a:lnTo>
                  <a:pt x="9323" y="68246"/>
                </a:lnTo>
                <a:lnTo>
                  <a:pt x="9104" y="65534"/>
                </a:lnTo>
                <a:lnTo>
                  <a:pt x="8929" y="63328"/>
                </a:lnTo>
                <a:lnTo>
                  <a:pt x="8797" y="61628"/>
                </a:lnTo>
                <a:lnTo>
                  <a:pt x="8688" y="60145"/>
                </a:lnTo>
                <a:lnTo>
                  <a:pt x="8622" y="59386"/>
                </a:lnTo>
                <a:lnTo>
                  <a:pt x="8557" y="58626"/>
                </a:lnTo>
                <a:lnTo>
                  <a:pt x="8506" y="57903"/>
                </a:lnTo>
                <a:lnTo>
                  <a:pt x="8462" y="57179"/>
                </a:lnTo>
                <a:lnTo>
                  <a:pt x="8418" y="56492"/>
                </a:lnTo>
                <a:lnTo>
                  <a:pt x="8389" y="55841"/>
                </a:lnTo>
                <a:lnTo>
                  <a:pt x="8360" y="55226"/>
                </a:lnTo>
                <a:lnTo>
                  <a:pt x="8345" y="54612"/>
                </a:lnTo>
                <a:lnTo>
                  <a:pt x="8331" y="54069"/>
                </a:lnTo>
                <a:lnTo>
                  <a:pt x="8331" y="53527"/>
                </a:lnTo>
                <a:lnTo>
                  <a:pt x="8338" y="53020"/>
                </a:lnTo>
                <a:lnTo>
                  <a:pt x="8345" y="52514"/>
                </a:lnTo>
                <a:lnTo>
                  <a:pt x="8367" y="52080"/>
                </a:lnTo>
                <a:lnTo>
                  <a:pt x="8389" y="51646"/>
                </a:lnTo>
                <a:lnTo>
                  <a:pt x="8425" y="51248"/>
                </a:lnTo>
                <a:lnTo>
                  <a:pt x="8469" y="50887"/>
                </a:lnTo>
                <a:lnTo>
                  <a:pt x="8513" y="50597"/>
                </a:lnTo>
                <a:lnTo>
                  <a:pt x="8557" y="50344"/>
                </a:lnTo>
                <a:lnTo>
                  <a:pt x="8608" y="50091"/>
                </a:lnTo>
                <a:lnTo>
                  <a:pt x="8666" y="49874"/>
                </a:lnTo>
                <a:lnTo>
                  <a:pt x="8725" y="49693"/>
                </a:lnTo>
                <a:lnTo>
                  <a:pt x="8790" y="49548"/>
                </a:lnTo>
                <a:lnTo>
                  <a:pt x="8849" y="49404"/>
                </a:lnTo>
                <a:lnTo>
                  <a:pt x="8914" y="49295"/>
                </a:lnTo>
                <a:lnTo>
                  <a:pt x="9045" y="49114"/>
                </a:lnTo>
                <a:lnTo>
                  <a:pt x="9169" y="49042"/>
                </a:lnTo>
                <a:lnTo>
                  <a:pt x="9286" y="48970"/>
                </a:lnTo>
                <a:close/>
                <a:moveTo>
                  <a:pt x="20439" y="72369"/>
                </a:moveTo>
                <a:lnTo>
                  <a:pt x="20570" y="72405"/>
                </a:lnTo>
                <a:lnTo>
                  <a:pt x="20702" y="72478"/>
                </a:lnTo>
                <a:lnTo>
                  <a:pt x="20840" y="72586"/>
                </a:lnTo>
                <a:lnTo>
                  <a:pt x="20979" y="72731"/>
                </a:lnTo>
                <a:lnTo>
                  <a:pt x="21110" y="72876"/>
                </a:lnTo>
                <a:lnTo>
                  <a:pt x="21256" y="73056"/>
                </a:lnTo>
                <a:lnTo>
                  <a:pt x="21395" y="73237"/>
                </a:lnTo>
                <a:lnTo>
                  <a:pt x="21533" y="73490"/>
                </a:lnTo>
                <a:lnTo>
                  <a:pt x="21672" y="73744"/>
                </a:lnTo>
                <a:lnTo>
                  <a:pt x="21810" y="74033"/>
                </a:lnTo>
                <a:lnTo>
                  <a:pt x="21949" y="74322"/>
                </a:lnTo>
                <a:lnTo>
                  <a:pt x="22088" y="74648"/>
                </a:lnTo>
                <a:lnTo>
                  <a:pt x="22219" y="75009"/>
                </a:lnTo>
                <a:lnTo>
                  <a:pt x="22350" y="75371"/>
                </a:lnTo>
                <a:lnTo>
                  <a:pt x="22482" y="75769"/>
                </a:lnTo>
                <a:lnTo>
                  <a:pt x="22613" y="76167"/>
                </a:lnTo>
                <a:lnTo>
                  <a:pt x="22737" y="76601"/>
                </a:lnTo>
                <a:lnTo>
                  <a:pt x="22861" y="77071"/>
                </a:lnTo>
                <a:lnTo>
                  <a:pt x="22978" y="77541"/>
                </a:lnTo>
                <a:lnTo>
                  <a:pt x="23094" y="78047"/>
                </a:lnTo>
                <a:lnTo>
                  <a:pt x="23204" y="78554"/>
                </a:lnTo>
                <a:lnTo>
                  <a:pt x="23306" y="79060"/>
                </a:lnTo>
                <a:lnTo>
                  <a:pt x="23408" y="79639"/>
                </a:lnTo>
                <a:lnTo>
                  <a:pt x="23503" y="80181"/>
                </a:lnTo>
                <a:lnTo>
                  <a:pt x="23598" y="80760"/>
                </a:lnTo>
                <a:lnTo>
                  <a:pt x="23678" y="81375"/>
                </a:lnTo>
                <a:lnTo>
                  <a:pt x="23758" y="81990"/>
                </a:lnTo>
                <a:lnTo>
                  <a:pt x="23831" y="82604"/>
                </a:lnTo>
                <a:lnTo>
                  <a:pt x="23889" y="83255"/>
                </a:lnTo>
                <a:lnTo>
                  <a:pt x="23948" y="83906"/>
                </a:lnTo>
                <a:lnTo>
                  <a:pt x="23999" y="84557"/>
                </a:lnTo>
                <a:lnTo>
                  <a:pt x="24035" y="85245"/>
                </a:lnTo>
                <a:lnTo>
                  <a:pt x="24072" y="85932"/>
                </a:lnTo>
                <a:lnTo>
                  <a:pt x="24094" y="86619"/>
                </a:lnTo>
                <a:lnTo>
                  <a:pt x="24108" y="87306"/>
                </a:lnTo>
                <a:lnTo>
                  <a:pt x="24115" y="87993"/>
                </a:lnTo>
                <a:lnTo>
                  <a:pt x="24115" y="88680"/>
                </a:lnTo>
                <a:lnTo>
                  <a:pt x="24108" y="89404"/>
                </a:lnTo>
                <a:lnTo>
                  <a:pt x="24094" y="90091"/>
                </a:lnTo>
                <a:lnTo>
                  <a:pt x="24064" y="90814"/>
                </a:lnTo>
                <a:lnTo>
                  <a:pt x="24035" y="91537"/>
                </a:lnTo>
                <a:lnTo>
                  <a:pt x="23991" y="92261"/>
                </a:lnTo>
                <a:lnTo>
                  <a:pt x="23948" y="92984"/>
                </a:lnTo>
                <a:lnTo>
                  <a:pt x="23889" y="93707"/>
                </a:lnTo>
                <a:lnTo>
                  <a:pt x="23824" y="94431"/>
                </a:lnTo>
                <a:lnTo>
                  <a:pt x="23751" y="95154"/>
                </a:lnTo>
                <a:lnTo>
                  <a:pt x="23670" y="95914"/>
                </a:lnTo>
                <a:lnTo>
                  <a:pt x="23583" y="96637"/>
                </a:lnTo>
                <a:lnTo>
                  <a:pt x="23488" y="97396"/>
                </a:lnTo>
                <a:lnTo>
                  <a:pt x="23386" y="98120"/>
                </a:lnTo>
                <a:lnTo>
                  <a:pt x="23269" y="98879"/>
                </a:lnTo>
                <a:lnTo>
                  <a:pt x="23153" y="99639"/>
                </a:lnTo>
                <a:lnTo>
                  <a:pt x="23021" y="100362"/>
                </a:lnTo>
                <a:lnTo>
                  <a:pt x="22890" y="101122"/>
                </a:lnTo>
                <a:lnTo>
                  <a:pt x="22744" y="101881"/>
                </a:lnTo>
                <a:lnTo>
                  <a:pt x="22591" y="102640"/>
                </a:lnTo>
                <a:lnTo>
                  <a:pt x="22438" y="103400"/>
                </a:lnTo>
                <a:lnTo>
                  <a:pt x="22270" y="104159"/>
                </a:lnTo>
                <a:lnTo>
                  <a:pt x="22095" y="104919"/>
                </a:lnTo>
                <a:lnTo>
                  <a:pt x="21913" y="105678"/>
                </a:lnTo>
                <a:lnTo>
                  <a:pt x="21723" y="106438"/>
                </a:lnTo>
                <a:lnTo>
                  <a:pt x="21526" y="107234"/>
                </a:lnTo>
                <a:lnTo>
                  <a:pt x="21322" y="107993"/>
                </a:lnTo>
                <a:lnTo>
                  <a:pt x="21139" y="108608"/>
                </a:lnTo>
                <a:lnTo>
                  <a:pt x="20964" y="109223"/>
                </a:lnTo>
                <a:lnTo>
                  <a:pt x="20789" y="109801"/>
                </a:lnTo>
                <a:lnTo>
                  <a:pt x="20614" y="110308"/>
                </a:lnTo>
                <a:lnTo>
                  <a:pt x="20432" y="110814"/>
                </a:lnTo>
                <a:lnTo>
                  <a:pt x="20257" y="111284"/>
                </a:lnTo>
                <a:lnTo>
                  <a:pt x="20082" y="111718"/>
                </a:lnTo>
                <a:lnTo>
                  <a:pt x="19907" y="112116"/>
                </a:lnTo>
                <a:lnTo>
                  <a:pt x="19834" y="110669"/>
                </a:lnTo>
                <a:lnTo>
                  <a:pt x="19768" y="109223"/>
                </a:lnTo>
                <a:lnTo>
                  <a:pt x="19710" y="107776"/>
                </a:lnTo>
                <a:lnTo>
                  <a:pt x="19659" y="106329"/>
                </a:lnTo>
                <a:lnTo>
                  <a:pt x="19564" y="103436"/>
                </a:lnTo>
                <a:lnTo>
                  <a:pt x="19484" y="100579"/>
                </a:lnTo>
                <a:lnTo>
                  <a:pt x="19418" y="97794"/>
                </a:lnTo>
                <a:lnTo>
                  <a:pt x="19367" y="95046"/>
                </a:lnTo>
                <a:lnTo>
                  <a:pt x="19323" y="92405"/>
                </a:lnTo>
                <a:lnTo>
                  <a:pt x="19294" y="89874"/>
                </a:lnTo>
                <a:lnTo>
                  <a:pt x="19279" y="87451"/>
                </a:lnTo>
                <a:lnTo>
                  <a:pt x="19265" y="85172"/>
                </a:lnTo>
                <a:lnTo>
                  <a:pt x="19265" y="83038"/>
                </a:lnTo>
                <a:lnTo>
                  <a:pt x="19265" y="81085"/>
                </a:lnTo>
                <a:lnTo>
                  <a:pt x="19279" y="77830"/>
                </a:lnTo>
                <a:lnTo>
                  <a:pt x="19301" y="75480"/>
                </a:lnTo>
                <a:lnTo>
                  <a:pt x="19308" y="75118"/>
                </a:lnTo>
                <a:lnTo>
                  <a:pt x="19323" y="74756"/>
                </a:lnTo>
                <a:lnTo>
                  <a:pt x="19345" y="74431"/>
                </a:lnTo>
                <a:lnTo>
                  <a:pt x="19374" y="74105"/>
                </a:lnTo>
                <a:lnTo>
                  <a:pt x="19418" y="73852"/>
                </a:lnTo>
                <a:lnTo>
                  <a:pt x="19462" y="73599"/>
                </a:lnTo>
                <a:lnTo>
                  <a:pt x="19513" y="73346"/>
                </a:lnTo>
                <a:lnTo>
                  <a:pt x="19571" y="73129"/>
                </a:lnTo>
                <a:lnTo>
                  <a:pt x="19637" y="72948"/>
                </a:lnTo>
                <a:lnTo>
                  <a:pt x="19710" y="72803"/>
                </a:lnTo>
                <a:lnTo>
                  <a:pt x="19790" y="72659"/>
                </a:lnTo>
                <a:lnTo>
                  <a:pt x="19885" y="72550"/>
                </a:lnTo>
                <a:lnTo>
                  <a:pt x="19980" y="72478"/>
                </a:lnTo>
                <a:lnTo>
                  <a:pt x="20082" y="72405"/>
                </a:lnTo>
                <a:lnTo>
                  <a:pt x="20191" y="72369"/>
                </a:lnTo>
                <a:close/>
                <a:moveTo>
                  <a:pt x="35436" y="99024"/>
                </a:moveTo>
                <a:lnTo>
                  <a:pt x="35677" y="99132"/>
                </a:lnTo>
                <a:lnTo>
                  <a:pt x="35910" y="99313"/>
                </a:lnTo>
                <a:lnTo>
                  <a:pt x="36129" y="99494"/>
                </a:lnTo>
                <a:lnTo>
                  <a:pt x="36341" y="99711"/>
                </a:lnTo>
                <a:lnTo>
                  <a:pt x="36538" y="99964"/>
                </a:lnTo>
                <a:lnTo>
                  <a:pt x="36720" y="100254"/>
                </a:lnTo>
                <a:lnTo>
                  <a:pt x="36888" y="100543"/>
                </a:lnTo>
                <a:lnTo>
                  <a:pt x="37048" y="100905"/>
                </a:lnTo>
                <a:lnTo>
                  <a:pt x="37187" y="101266"/>
                </a:lnTo>
                <a:lnTo>
                  <a:pt x="37318" y="101628"/>
                </a:lnTo>
                <a:lnTo>
                  <a:pt x="37435" y="102062"/>
                </a:lnTo>
                <a:lnTo>
                  <a:pt x="37530" y="102496"/>
                </a:lnTo>
                <a:lnTo>
                  <a:pt x="37617" y="102930"/>
                </a:lnTo>
                <a:lnTo>
                  <a:pt x="37683" y="103436"/>
                </a:lnTo>
                <a:lnTo>
                  <a:pt x="37734" y="103906"/>
                </a:lnTo>
                <a:lnTo>
                  <a:pt x="37763" y="104449"/>
                </a:lnTo>
                <a:lnTo>
                  <a:pt x="37778" y="104774"/>
                </a:lnTo>
                <a:lnTo>
                  <a:pt x="37785" y="105208"/>
                </a:lnTo>
                <a:lnTo>
                  <a:pt x="37785" y="105751"/>
                </a:lnTo>
                <a:lnTo>
                  <a:pt x="37763" y="106366"/>
                </a:lnTo>
                <a:lnTo>
                  <a:pt x="37727" y="107089"/>
                </a:lnTo>
                <a:lnTo>
                  <a:pt x="37668" y="107885"/>
                </a:lnTo>
                <a:lnTo>
                  <a:pt x="37632" y="108319"/>
                </a:lnTo>
                <a:lnTo>
                  <a:pt x="37581" y="108789"/>
                </a:lnTo>
                <a:lnTo>
                  <a:pt x="37530" y="109295"/>
                </a:lnTo>
                <a:lnTo>
                  <a:pt x="37464" y="109801"/>
                </a:lnTo>
                <a:lnTo>
                  <a:pt x="37398" y="110344"/>
                </a:lnTo>
                <a:lnTo>
                  <a:pt x="37311" y="110923"/>
                </a:lnTo>
                <a:lnTo>
                  <a:pt x="37223" y="111501"/>
                </a:lnTo>
                <a:lnTo>
                  <a:pt x="37121" y="112116"/>
                </a:lnTo>
                <a:lnTo>
                  <a:pt x="37012" y="112767"/>
                </a:lnTo>
                <a:lnTo>
                  <a:pt x="36888" y="113418"/>
                </a:lnTo>
                <a:lnTo>
                  <a:pt x="36756" y="114105"/>
                </a:lnTo>
                <a:lnTo>
                  <a:pt x="36603" y="114829"/>
                </a:lnTo>
                <a:lnTo>
                  <a:pt x="36443" y="115552"/>
                </a:lnTo>
                <a:lnTo>
                  <a:pt x="36275" y="116311"/>
                </a:lnTo>
                <a:lnTo>
                  <a:pt x="36085" y="117107"/>
                </a:lnTo>
                <a:lnTo>
                  <a:pt x="35881" y="117903"/>
                </a:lnTo>
                <a:lnTo>
                  <a:pt x="35662" y="118734"/>
                </a:lnTo>
                <a:lnTo>
                  <a:pt x="35429" y="119602"/>
                </a:lnTo>
                <a:lnTo>
                  <a:pt x="35181" y="120470"/>
                </a:lnTo>
                <a:lnTo>
                  <a:pt x="34918" y="121375"/>
                </a:lnTo>
                <a:lnTo>
                  <a:pt x="34816" y="119602"/>
                </a:lnTo>
                <a:lnTo>
                  <a:pt x="34729" y="117830"/>
                </a:lnTo>
                <a:lnTo>
                  <a:pt x="34656" y="116131"/>
                </a:lnTo>
                <a:lnTo>
                  <a:pt x="34597" y="114503"/>
                </a:lnTo>
                <a:lnTo>
                  <a:pt x="34554" y="112912"/>
                </a:lnTo>
                <a:lnTo>
                  <a:pt x="34524" y="111393"/>
                </a:lnTo>
                <a:lnTo>
                  <a:pt x="34510" y="109910"/>
                </a:lnTo>
                <a:lnTo>
                  <a:pt x="34502" y="108536"/>
                </a:lnTo>
                <a:lnTo>
                  <a:pt x="34510" y="107234"/>
                </a:lnTo>
                <a:lnTo>
                  <a:pt x="34532" y="106004"/>
                </a:lnTo>
                <a:lnTo>
                  <a:pt x="34561" y="104847"/>
                </a:lnTo>
                <a:lnTo>
                  <a:pt x="34605" y="103798"/>
                </a:lnTo>
                <a:lnTo>
                  <a:pt x="34656" y="102857"/>
                </a:lnTo>
                <a:lnTo>
                  <a:pt x="34721" y="101989"/>
                </a:lnTo>
                <a:lnTo>
                  <a:pt x="34787" y="101230"/>
                </a:lnTo>
                <a:lnTo>
                  <a:pt x="34831" y="100905"/>
                </a:lnTo>
                <a:lnTo>
                  <a:pt x="34867" y="100579"/>
                </a:lnTo>
                <a:lnTo>
                  <a:pt x="34926" y="100217"/>
                </a:lnTo>
                <a:lnTo>
                  <a:pt x="34984" y="99892"/>
                </a:lnTo>
                <a:lnTo>
                  <a:pt x="35050" y="99603"/>
                </a:lnTo>
                <a:lnTo>
                  <a:pt x="35115" y="99386"/>
                </a:lnTo>
                <a:lnTo>
                  <a:pt x="35188" y="99241"/>
                </a:lnTo>
                <a:lnTo>
                  <a:pt x="35268" y="99132"/>
                </a:lnTo>
                <a:lnTo>
                  <a:pt x="35349" y="99060"/>
                </a:lnTo>
                <a:lnTo>
                  <a:pt x="35436" y="99024"/>
                </a:lnTo>
                <a:close/>
                <a:moveTo>
                  <a:pt x="50236" y="88644"/>
                </a:moveTo>
                <a:lnTo>
                  <a:pt x="50331" y="88680"/>
                </a:lnTo>
                <a:lnTo>
                  <a:pt x="50513" y="88789"/>
                </a:lnTo>
                <a:lnTo>
                  <a:pt x="50696" y="89006"/>
                </a:lnTo>
                <a:lnTo>
                  <a:pt x="50878" y="89295"/>
                </a:lnTo>
                <a:lnTo>
                  <a:pt x="51053" y="89657"/>
                </a:lnTo>
                <a:lnTo>
                  <a:pt x="51228" y="90127"/>
                </a:lnTo>
                <a:lnTo>
                  <a:pt x="51396" y="90633"/>
                </a:lnTo>
                <a:lnTo>
                  <a:pt x="51564" y="91248"/>
                </a:lnTo>
                <a:lnTo>
                  <a:pt x="51724" y="91935"/>
                </a:lnTo>
                <a:lnTo>
                  <a:pt x="51885" y="92695"/>
                </a:lnTo>
                <a:lnTo>
                  <a:pt x="52031" y="93527"/>
                </a:lnTo>
                <a:lnTo>
                  <a:pt x="52176" y="94395"/>
                </a:lnTo>
                <a:lnTo>
                  <a:pt x="52315" y="95371"/>
                </a:lnTo>
                <a:lnTo>
                  <a:pt x="52446" y="96420"/>
                </a:lnTo>
                <a:lnTo>
                  <a:pt x="52519" y="96999"/>
                </a:lnTo>
                <a:lnTo>
                  <a:pt x="52585" y="97650"/>
                </a:lnTo>
                <a:lnTo>
                  <a:pt x="52651" y="98337"/>
                </a:lnTo>
                <a:lnTo>
                  <a:pt x="52716" y="99024"/>
                </a:lnTo>
                <a:lnTo>
                  <a:pt x="52775" y="99747"/>
                </a:lnTo>
                <a:lnTo>
                  <a:pt x="52833" y="100471"/>
                </a:lnTo>
                <a:lnTo>
                  <a:pt x="52884" y="101266"/>
                </a:lnTo>
                <a:lnTo>
                  <a:pt x="52935" y="102062"/>
                </a:lnTo>
                <a:lnTo>
                  <a:pt x="52986" y="102857"/>
                </a:lnTo>
                <a:lnTo>
                  <a:pt x="53030" y="103689"/>
                </a:lnTo>
                <a:lnTo>
                  <a:pt x="53066" y="104557"/>
                </a:lnTo>
                <a:lnTo>
                  <a:pt x="53103" y="105461"/>
                </a:lnTo>
                <a:lnTo>
                  <a:pt x="53132" y="106329"/>
                </a:lnTo>
                <a:lnTo>
                  <a:pt x="53154" y="107270"/>
                </a:lnTo>
                <a:lnTo>
                  <a:pt x="53176" y="108210"/>
                </a:lnTo>
                <a:lnTo>
                  <a:pt x="53190" y="109150"/>
                </a:lnTo>
                <a:lnTo>
                  <a:pt x="53198" y="110127"/>
                </a:lnTo>
                <a:lnTo>
                  <a:pt x="53198" y="111103"/>
                </a:lnTo>
                <a:lnTo>
                  <a:pt x="53198" y="112116"/>
                </a:lnTo>
                <a:lnTo>
                  <a:pt x="53190" y="113129"/>
                </a:lnTo>
                <a:lnTo>
                  <a:pt x="53168" y="114141"/>
                </a:lnTo>
                <a:lnTo>
                  <a:pt x="53147" y="115190"/>
                </a:lnTo>
                <a:lnTo>
                  <a:pt x="53117" y="116239"/>
                </a:lnTo>
                <a:lnTo>
                  <a:pt x="53081" y="117288"/>
                </a:lnTo>
                <a:lnTo>
                  <a:pt x="53037" y="118337"/>
                </a:lnTo>
                <a:lnTo>
                  <a:pt x="52986" y="119422"/>
                </a:lnTo>
                <a:lnTo>
                  <a:pt x="52928" y="120507"/>
                </a:lnTo>
                <a:lnTo>
                  <a:pt x="52855" y="121592"/>
                </a:lnTo>
                <a:lnTo>
                  <a:pt x="52782" y="122713"/>
                </a:lnTo>
                <a:lnTo>
                  <a:pt x="52694" y="123798"/>
                </a:lnTo>
                <a:lnTo>
                  <a:pt x="52600" y="124919"/>
                </a:lnTo>
                <a:lnTo>
                  <a:pt x="52497" y="126004"/>
                </a:lnTo>
                <a:lnTo>
                  <a:pt x="52286" y="125751"/>
                </a:lnTo>
                <a:lnTo>
                  <a:pt x="52074" y="125425"/>
                </a:lnTo>
                <a:lnTo>
                  <a:pt x="51877" y="125027"/>
                </a:lnTo>
                <a:lnTo>
                  <a:pt x="51680" y="124557"/>
                </a:lnTo>
                <a:lnTo>
                  <a:pt x="51484" y="124051"/>
                </a:lnTo>
                <a:lnTo>
                  <a:pt x="51301" y="123508"/>
                </a:lnTo>
                <a:lnTo>
                  <a:pt x="51119" y="122894"/>
                </a:lnTo>
                <a:lnTo>
                  <a:pt x="50944" y="122206"/>
                </a:lnTo>
                <a:lnTo>
                  <a:pt x="50769" y="121483"/>
                </a:lnTo>
                <a:lnTo>
                  <a:pt x="50608" y="120724"/>
                </a:lnTo>
                <a:lnTo>
                  <a:pt x="50448" y="119928"/>
                </a:lnTo>
                <a:lnTo>
                  <a:pt x="50295" y="119096"/>
                </a:lnTo>
                <a:lnTo>
                  <a:pt x="50149" y="118228"/>
                </a:lnTo>
                <a:lnTo>
                  <a:pt x="50003" y="117360"/>
                </a:lnTo>
                <a:lnTo>
                  <a:pt x="49871" y="116420"/>
                </a:lnTo>
                <a:lnTo>
                  <a:pt x="49740" y="115480"/>
                </a:lnTo>
                <a:lnTo>
                  <a:pt x="49616" y="114503"/>
                </a:lnTo>
                <a:lnTo>
                  <a:pt x="49499" y="113527"/>
                </a:lnTo>
                <a:lnTo>
                  <a:pt x="49390" y="112514"/>
                </a:lnTo>
                <a:lnTo>
                  <a:pt x="49288" y="111501"/>
                </a:lnTo>
                <a:lnTo>
                  <a:pt x="49193" y="110452"/>
                </a:lnTo>
                <a:lnTo>
                  <a:pt x="49106" y="109404"/>
                </a:lnTo>
                <a:lnTo>
                  <a:pt x="49018" y="108391"/>
                </a:lnTo>
                <a:lnTo>
                  <a:pt x="48945" y="107342"/>
                </a:lnTo>
                <a:lnTo>
                  <a:pt x="48879" y="106293"/>
                </a:lnTo>
                <a:lnTo>
                  <a:pt x="48821" y="105281"/>
                </a:lnTo>
                <a:lnTo>
                  <a:pt x="48770" y="104232"/>
                </a:lnTo>
                <a:lnTo>
                  <a:pt x="48719" y="103219"/>
                </a:lnTo>
                <a:lnTo>
                  <a:pt x="48683" y="102243"/>
                </a:lnTo>
                <a:lnTo>
                  <a:pt x="48653" y="101230"/>
                </a:lnTo>
                <a:lnTo>
                  <a:pt x="48639" y="100290"/>
                </a:lnTo>
                <a:lnTo>
                  <a:pt x="48624" y="99349"/>
                </a:lnTo>
                <a:lnTo>
                  <a:pt x="48617" y="98662"/>
                </a:lnTo>
                <a:lnTo>
                  <a:pt x="48617" y="97939"/>
                </a:lnTo>
                <a:lnTo>
                  <a:pt x="48624" y="97179"/>
                </a:lnTo>
                <a:lnTo>
                  <a:pt x="48639" y="96384"/>
                </a:lnTo>
                <a:lnTo>
                  <a:pt x="48661" y="95588"/>
                </a:lnTo>
                <a:lnTo>
                  <a:pt x="48690" y="94792"/>
                </a:lnTo>
                <a:lnTo>
                  <a:pt x="48726" y="93961"/>
                </a:lnTo>
                <a:lnTo>
                  <a:pt x="48785" y="93201"/>
                </a:lnTo>
                <a:lnTo>
                  <a:pt x="48850" y="92442"/>
                </a:lnTo>
                <a:lnTo>
                  <a:pt x="48887" y="92080"/>
                </a:lnTo>
                <a:lnTo>
                  <a:pt x="48923" y="91718"/>
                </a:lnTo>
                <a:lnTo>
                  <a:pt x="48974" y="91393"/>
                </a:lnTo>
                <a:lnTo>
                  <a:pt x="49018" y="91067"/>
                </a:lnTo>
                <a:lnTo>
                  <a:pt x="49076" y="90742"/>
                </a:lnTo>
                <a:lnTo>
                  <a:pt x="49135" y="90452"/>
                </a:lnTo>
                <a:lnTo>
                  <a:pt x="49193" y="90163"/>
                </a:lnTo>
                <a:lnTo>
                  <a:pt x="49259" y="89910"/>
                </a:lnTo>
                <a:lnTo>
                  <a:pt x="49332" y="89657"/>
                </a:lnTo>
                <a:lnTo>
                  <a:pt x="49412" y="89476"/>
                </a:lnTo>
                <a:lnTo>
                  <a:pt x="49492" y="89259"/>
                </a:lnTo>
                <a:lnTo>
                  <a:pt x="49580" y="89114"/>
                </a:lnTo>
                <a:lnTo>
                  <a:pt x="49667" y="88970"/>
                </a:lnTo>
                <a:lnTo>
                  <a:pt x="49769" y="88861"/>
                </a:lnTo>
                <a:lnTo>
                  <a:pt x="49864" y="88753"/>
                </a:lnTo>
                <a:lnTo>
                  <a:pt x="49959" y="88716"/>
                </a:lnTo>
                <a:lnTo>
                  <a:pt x="50047" y="88680"/>
                </a:lnTo>
                <a:lnTo>
                  <a:pt x="50141" y="88644"/>
                </a:lnTo>
                <a:close/>
                <a:moveTo>
                  <a:pt x="17682" y="5100"/>
                </a:moveTo>
                <a:lnTo>
                  <a:pt x="18936" y="5136"/>
                </a:lnTo>
                <a:lnTo>
                  <a:pt x="20220" y="5245"/>
                </a:lnTo>
                <a:lnTo>
                  <a:pt x="21519" y="5426"/>
                </a:lnTo>
                <a:lnTo>
                  <a:pt x="22839" y="5679"/>
                </a:lnTo>
                <a:lnTo>
                  <a:pt x="24181" y="6004"/>
                </a:lnTo>
                <a:lnTo>
                  <a:pt x="25523" y="6366"/>
                </a:lnTo>
                <a:lnTo>
                  <a:pt x="26880" y="6764"/>
                </a:lnTo>
                <a:lnTo>
                  <a:pt x="28244" y="7198"/>
                </a:lnTo>
                <a:lnTo>
                  <a:pt x="29615" y="7668"/>
                </a:lnTo>
                <a:lnTo>
                  <a:pt x="30979" y="8174"/>
                </a:lnTo>
                <a:lnTo>
                  <a:pt x="32343" y="8717"/>
                </a:lnTo>
                <a:lnTo>
                  <a:pt x="33700" y="9259"/>
                </a:lnTo>
                <a:lnTo>
                  <a:pt x="36377" y="10416"/>
                </a:lnTo>
                <a:lnTo>
                  <a:pt x="39003" y="11574"/>
                </a:lnTo>
                <a:lnTo>
                  <a:pt x="42307" y="13020"/>
                </a:lnTo>
                <a:lnTo>
                  <a:pt x="43912" y="13671"/>
                </a:lnTo>
                <a:lnTo>
                  <a:pt x="45473" y="14322"/>
                </a:lnTo>
                <a:lnTo>
                  <a:pt x="46990" y="14901"/>
                </a:lnTo>
                <a:lnTo>
                  <a:pt x="48449" y="15371"/>
                </a:lnTo>
                <a:lnTo>
                  <a:pt x="49850" y="15805"/>
                </a:lnTo>
                <a:lnTo>
                  <a:pt x="51177" y="16131"/>
                </a:lnTo>
                <a:lnTo>
                  <a:pt x="52176" y="16384"/>
                </a:lnTo>
                <a:lnTo>
                  <a:pt x="53161" y="16673"/>
                </a:lnTo>
                <a:lnTo>
                  <a:pt x="54117" y="16999"/>
                </a:lnTo>
                <a:lnTo>
                  <a:pt x="55058" y="17397"/>
                </a:lnTo>
                <a:lnTo>
                  <a:pt x="55969" y="17831"/>
                </a:lnTo>
                <a:lnTo>
                  <a:pt x="56867" y="18337"/>
                </a:lnTo>
                <a:lnTo>
                  <a:pt x="57742" y="18879"/>
                </a:lnTo>
                <a:lnTo>
                  <a:pt x="58588" y="19458"/>
                </a:lnTo>
                <a:lnTo>
                  <a:pt x="59412" y="20073"/>
                </a:lnTo>
                <a:lnTo>
                  <a:pt x="60215" y="20760"/>
                </a:lnTo>
                <a:lnTo>
                  <a:pt x="60988" y="21447"/>
                </a:lnTo>
                <a:lnTo>
                  <a:pt x="61739" y="22207"/>
                </a:lnTo>
                <a:lnTo>
                  <a:pt x="62469" y="23038"/>
                </a:lnTo>
                <a:lnTo>
                  <a:pt x="63169" y="23870"/>
                </a:lnTo>
                <a:lnTo>
                  <a:pt x="63840" y="24738"/>
                </a:lnTo>
                <a:lnTo>
                  <a:pt x="64489" y="25679"/>
                </a:lnTo>
                <a:lnTo>
                  <a:pt x="65102" y="26619"/>
                </a:lnTo>
                <a:lnTo>
                  <a:pt x="65693" y="27632"/>
                </a:lnTo>
                <a:lnTo>
                  <a:pt x="66254" y="28680"/>
                </a:lnTo>
                <a:lnTo>
                  <a:pt x="66524" y="29223"/>
                </a:lnTo>
                <a:lnTo>
                  <a:pt x="66787" y="29765"/>
                </a:lnTo>
                <a:lnTo>
                  <a:pt x="67042" y="30308"/>
                </a:lnTo>
                <a:lnTo>
                  <a:pt x="67283" y="30850"/>
                </a:lnTo>
                <a:lnTo>
                  <a:pt x="67524" y="31429"/>
                </a:lnTo>
                <a:lnTo>
                  <a:pt x="67757" y="32008"/>
                </a:lnTo>
                <a:lnTo>
                  <a:pt x="67983" y="32586"/>
                </a:lnTo>
                <a:lnTo>
                  <a:pt x="68195" y="33201"/>
                </a:lnTo>
                <a:lnTo>
                  <a:pt x="68406" y="33780"/>
                </a:lnTo>
                <a:lnTo>
                  <a:pt x="68603" y="34395"/>
                </a:lnTo>
                <a:lnTo>
                  <a:pt x="68793" y="35010"/>
                </a:lnTo>
                <a:lnTo>
                  <a:pt x="68982" y="35661"/>
                </a:lnTo>
                <a:lnTo>
                  <a:pt x="69158" y="36275"/>
                </a:lnTo>
                <a:lnTo>
                  <a:pt x="69325" y="36926"/>
                </a:lnTo>
                <a:lnTo>
                  <a:pt x="69478" y="37577"/>
                </a:lnTo>
                <a:lnTo>
                  <a:pt x="69632" y="38228"/>
                </a:lnTo>
                <a:lnTo>
                  <a:pt x="69778" y="38915"/>
                </a:lnTo>
                <a:lnTo>
                  <a:pt x="69909" y="39566"/>
                </a:lnTo>
                <a:lnTo>
                  <a:pt x="70033" y="40254"/>
                </a:lnTo>
                <a:lnTo>
                  <a:pt x="70150" y="40941"/>
                </a:lnTo>
                <a:lnTo>
                  <a:pt x="70259" y="41628"/>
                </a:lnTo>
                <a:lnTo>
                  <a:pt x="70361" y="42351"/>
                </a:lnTo>
                <a:lnTo>
                  <a:pt x="70449" y="43038"/>
                </a:lnTo>
                <a:lnTo>
                  <a:pt x="70529" y="43762"/>
                </a:lnTo>
                <a:lnTo>
                  <a:pt x="70602" y="44485"/>
                </a:lnTo>
                <a:lnTo>
                  <a:pt x="70667" y="45208"/>
                </a:lnTo>
                <a:lnTo>
                  <a:pt x="70704" y="45751"/>
                </a:lnTo>
                <a:lnTo>
                  <a:pt x="70740" y="46257"/>
                </a:lnTo>
                <a:lnTo>
                  <a:pt x="70770" y="46800"/>
                </a:lnTo>
                <a:lnTo>
                  <a:pt x="70791" y="47342"/>
                </a:lnTo>
                <a:lnTo>
                  <a:pt x="70813" y="47885"/>
                </a:lnTo>
                <a:lnTo>
                  <a:pt x="70828" y="48427"/>
                </a:lnTo>
                <a:lnTo>
                  <a:pt x="70835" y="48970"/>
                </a:lnTo>
                <a:lnTo>
                  <a:pt x="70842" y="49512"/>
                </a:lnTo>
                <a:lnTo>
                  <a:pt x="70842" y="50055"/>
                </a:lnTo>
                <a:lnTo>
                  <a:pt x="70835" y="50597"/>
                </a:lnTo>
                <a:lnTo>
                  <a:pt x="70821" y="51176"/>
                </a:lnTo>
                <a:lnTo>
                  <a:pt x="70806" y="51718"/>
                </a:lnTo>
                <a:lnTo>
                  <a:pt x="70784" y="52297"/>
                </a:lnTo>
                <a:lnTo>
                  <a:pt x="70762" y="52840"/>
                </a:lnTo>
                <a:lnTo>
                  <a:pt x="70726" y="53418"/>
                </a:lnTo>
                <a:lnTo>
                  <a:pt x="70689" y="53961"/>
                </a:lnTo>
                <a:lnTo>
                  <a:pt x="70653" y="54539"/>
                </a:lnTo>
                <a:lnTo>
                  <a:pt x="70602" y="55118"/>
                </a:lnTo>
                <a:lnTo>
                  <a:pt x="70500" y="56275"/>
                </a:lnTo>
                <a:lnTo>
                  <a:pt x="70368" y="57433"/>
                </a:lnTo>
                <a:lnTo>
                  <a:pt x="70222" y="58626"/>
                </a:lnTo>
                <a:lnTo>
                  <a:pt x="70055" y="59820"/>
                </a:lnTo>
                <a:lnTo>
                  <a:pt x="69865" y="61013"/>
                </a:lnTo>
                <a:lnTo>
                  <a:pt x="69661" y="62207"/>
                </a:lnTo>
                <a:lnTo>
                  <a:pt x="69435" y="63436"/>
                </a:lnTo>
                <a:lnTo>
                  <a:pt x="69282" y="64160"/>
                </a:lnTo>
                <a:lnTo>
                  <a:pt x="69136" y="64847"/>
                </a:lnTo>
                <a:lnTo>
                  <a:pt x="68982" y="65498"/>
                </a:lnTo>
                <a:lnTo>
                  <a:pt x="68829" y="66113"/>
                </a:lnTo>
                <a:lnTo>
                  <a:pt x="68669" y="66727"/>
                </a:lnTo>
                <a:lnTo>
                  <a:pt x="68516" y="67270"/>
                </a:lnTo>
                <a:lnTo>
                  <a:pt x="68355" y="67776"/>
                </a:lnTo>
                <a:lnTo>
                  <a:pt x="68195" y="68246"/>
                </a:lnTo>
                <a:lnTo>
                  <a:pt x="68027" y="68680"/>
                </a:lnTo>
                <a:lnTo>
                  <a:pt x="67866" y="69078"/>
                </a:lnTo>
                <a:lnTo>
                  <a:pt x="67699" y="69440"/>
                </a:lnTo>
                <a:lnTo>
                  <a:pt x="67531" y="69765"/>
                </a:lnTo>
                <a:lnTo>
                  <a:pt x="67363" y="70055"/>
                </a:lnTo>
                <a:lnTo>
                  <a:pt x="67188" y="70308"/>
                </a:lnTo>
                <a:lnTo>
                  <a:pt x="67020" y="70525"/>
                </a:lnTo>
                <a:lnTo>
                  <a:pt x="66845" y="70706"/>
                </a:lnTo>
                <a:lnTo>
                  <a:pt x="66670" y="70850"/>
                </a:lnTo>
                <a:lnTo>
                  <a:pt x="66495" y="70959"/>
                </a:lnTo>
                <a:lnTo>
                  <a:pt x="66320" y="70995"/>
                </a:lnTo>
                <a:lnTo>
                  <a:pt x="66145" y="71031"/>
                </a:lnTo>
                <a:lnTo>
                  <a:pt x="65970" y="71031"/>
                </a:lnTo>
                <a:lnTo>
                  <a:pt x="65795" y="70995"/>
                </a:lnTo>
                <a:lnTo>
                  <a:pt x="65612" y="70923"/>
                </a:lnTo>
                <a:lnTo>
                  <a:pt x="65437" y="70778"/>
                </a:lnTo>
                <a:lnTo>
                  <a:pt x="65255" y="70633"/>
                </a:lnTo>
                <a:lnTo>
                  <a:pt x="65080" y="70452"/>
                </a:lnTo>
                <a:lnTo>
                  <a:pt x="64898" y="70199"/>
                </a:lnTo>
                <a:lnTo>
                  <a:pt x="64715" y="69946"/>
                </a:lnTo>
                <a:lnTo>
                  <a:pt x="64540" y="69657"/>
                </a:lnTo>
                <a:lnTo>
                  <a:pt x="64358" y="69295"/>
                </a:lnTo>
                <a:lnTo>
                  <a:pt x="64176" y="68934"/>
                </a:lnTo>
                <a:lnTo>
                  <a:pt x="64000" y="68500"/>
                </a:lnTo>
                <a:lnTo>
                  <a:pt x="64088" y="66836"/>
                </a:lnTo>
                <a:lnTo>
                  <a:pt x="64161" y="65172"/>
                </a:lnTo>
                <a:lnTo>
                  <a:pt x="64219" y="63617"/>
                </a:lnTo>
                <a:lnTo>
                  <a:pt x="64270" y="62062"/>
                </a:lnTo>
                <a:lnTo>
                  <a:pt x="64300" y="60579"/>
                </a:lnTo>
                <a:lnTo>
                  <a:pt x="64321" y="59169"/>
                </a:lnTo>
                <a:lnTo>
                  <a:pt x="64329" y="57794"/>
                </a:lnTo>
                <a:lnTo>
                  <a:pt x="64321" y="56492"/>
                </a:lnTo>
                <a:lnTo>
                  <a:pt x="64307" y="55226"/>
                </a:lnTo>
                <a:lnTo>
                  <a:pt x="64270" y="54033"/>
                </a:lnTo>
                <a:lnTo>
                  <a:pt x="64227" y="52876"/>
                </a:lnTo>
                <a:lnTo>
                  <a:pt x="64168" y="51791"/>
                </a:lnTo>
                <a:lnTo>
                  <a:pt x="64095" y="50778"/>
                </a:lnTo>
                <a:lnTo>
                  <a:pt x="64008" y="49838"/>
                </a:lnTo>
                <a:lnTo>
                  <a:pt x="63957" y="49368"/>
                </a:lnTo>
                <a:lnTo>
                  <a:pt x="63906" y="48934"/>
                </a:lnTo>
                <a:lnTo>
                  <a:pt x="63855" y="48500"/>
                </a:lnTo>
                <a:lnTo>
                  <a:pt x="63796" y="48102"/>
                </a:lnTo>
                <a:lnTo>
                  <a:pt x="63709" y="47559"/>
                </a:lnTo>
                <a:lnTo>
                  <a:pt x="63614" y="47053"/>
                </a:lnTo>
                <a:lnTo>
                  <a:pt x="63519" y="46583"/>
                </a:lnTo>
                <a:lnTo>
                  <a:pt x="63410" y="46149"/>
                </a:lnTo>
                <a:lnTo>
                  <a:pt x="63300" y="45751"/>
                </a:lnTo>
                <a:lnTo>
                  <a:pt x="63184" y="45389"/>
                </a:lnTo>
                <a:lnTo>
                  <a:pt x="63067" y="45064"/>
                </a:lnTo>
                <a:lnTo>
                  <a:pt x="62936" y="44811"/>
                </a:lnTo>
                <a:lnTo>
                  <a:pt x="62804" y="44557"/>
                </a:lnTo>
                <a:lnTo>
                  <a:pt x="62666" y="44377"/>
                </a:lnTo>
                <a:lnTo>
                  <a:pt x="62527" y="44196"/>
                </a:lnTo>
                <a:lnTo>
                  <a:pt x="62381" y="44087"/>
                </a:lnTo>
                <a:lnTo>
                  <a:pt x="62228" y="44015"/>
                </a:lnTo>
                <a:lnTo>
                  <a:pt x="62067" y="43979"/>
                </a:lnTo>
                <a:lnTo>
                  <a:pt x="61907" y="43979"/>
                </a:lnTo>
                <a:lnTo>
                  <a:pt x="61739" y="44051"/>
                </a:lnTo>
                <a:lnTo>
                  <a:pt x="61579" y="44123"/>
                </a:lnTo>
                <a:lnTo>
                  <a:pt x="61426" y="44268"/>
                </a:lnTo>
                <a:lnTo>
                  <a:pt x="61287" y="44449"/>
                </a:lnTo>
                <a:lnTo>
                  <a:pt x="61148" y="44666"/>
                </a:lnTo>
                <a:lnTo>
                  <a:pt x="61017" y="44919"/>
                </a:lnTo>
                <a:lnTo>
                  <a:pt x="60893" y="45208"/>
                </a:lnTo>
                <a:lnTo>
                  <a:pt x="60784" y="45534"/>
                </a:lnTo>
                <a:lnTo>
                  <a:pt x="60674" y="45896"/>
                </a:lnTo>
                <a:lnTo>
                  <a:pt x="60579" y="46293"/>
                </a:lnTo>
                <a:lnTo>
                  <a:pt x="60485" y="46727"/>
                </a:lnTo>
                <a:lnTo>
                  <a:pt x="60404" y="47234"/>
                </a:lnTo>
                <a:lnTo>
                  <a:pt x="60339" y="47740"/>
                </a:lnTo>
                <a:lnTo>
                  <a:pt x="60273" y="48283"/>
                </a:lnTo>
                <a:lnTo>
                  <a:pt x="60222" y="48825"/>
                </a:lnTo>
                <a:lnTo>
                  <a:pt x="60178" y="49440"/>
                </a:lnTo>
                <a:lnTo>
                  <a:pt x="60142" y="50091"/>
                </a:lnTo>
                <a:lnTo>
                  <a:pt x="60120" y="50670"/>
                </a:lnTo>
                <a:lnTo>
                  <a:pt x="60105" y="51248"/>
                </a:lnTo>
                <a:lnTo>
                  <a:pt x="60105" y="51863"/>
                </a:lnTo>
                <a:lnTo>
                  <a:pt x="60105" y="52514"/>
                </a:lnTo>
                <a:lnTo>
                  <a:pt x="60113" y="53165"/>
                </a:lnTo>
                <a:lnTo>
                  <a:pt x="60135" y="53816"/>
                </a:lnTo>
                <a:lnTo>
                  <a:pt x="60156" y="54467"/>
                </a:lnTo>
                <a:lnTo>
                  <a:pt x="60193" y="55118"/>
                </a:lnTo>
                <a:lnTo>
                  <a:pt x="60229" y="55805"/>
                </a:lnTo>
                <a:lnTo>
                  <a:pt x="60280" y="56492"/>
                </a:lnTo>
                <a:lnTo>
                  <a:pt x="60331" y="57179"/>
                </a:lnTo>
                <a:lnTo>
                  <a:pt x="60397" y="57867"/>
                </a:lnTo>
                <a:lnTo>
                  <a:pt x="60463" y="58590"/>
                </a:lnTo>
                <a:lnTo>
                  <a:pt x="60536" y="59277"/>
                </a:lnTo>
                <a:lnTo>
                  <a:pt x="60616" y="59964"/>
                </a:lnTo>
                <a:lnTo>
                  <a:pt x="60703" y="60688"/>
                </a:lnTo>
                <a:lnTo>
                  <a:pt x="60791" y="61375"/>
                </a:lnTo>
                <a:lnTo>
                  <a:pt x="60893" y="62062"/>
                </a:lnTo>
                <a:lnTo>
                  <a:pt x="60995" y="62785"/>
                </a:lnTo>
                <a:lnTo>
                  <a:pt x="61105" y="63472"/>
                </a:lnTo>
                <a:lnTo>
                  <a:pt x="61214" y="64123"/>
                </a:lnTo>
                <a:lnTo>
                  <a:pt x="61338" y="64811"/>
                </a:lnTo>
                <a:lnTo>
                  <a:pt x="61462" y="65498"/>
                </a:lnTo>
                <a:lnTo>
                  <a:pt x="61593" y="66149"/>
                </a:lnTo>
                <a:lnTo>
                  <a:pt x="61725" y="66800"/>
                </a:lnTo>
                <a:lnTo>
                  <a:pt x="61863" y="67415"/>
                </a:lnTo>
                <a:lnTo>
                  <a:pt x="62002" y="68029"/>
                </a:lnTo>
                <a:lnTo>
                  <a:pt x="62148" y="68644"/>
                </a:lnTo>
                <a:lnTo>
                  <a:pt x="62301" y="69223"/>
                </a:lnTo>
                <a:lnTo>
                  <a:pt x="62454" y="69802"/>
                </a:lnTo>
                <a:lnTo>
                  <a:pt x="62615" y="70380"/>
                </a:lnTo>
                <a:lnTo>
                  <a:pt x="62775" y="70923"/>
                </a:lnTo>
                <a:lnTo>
                  <a:pt x="62680" y="72261"/>
                </a:lnTo>
                <a:lnTo>
                  <a:pt x="62578" y="73635"/>
                </a:lnTo>
                <a:lnTo>
                  <a:pt x="62469" y="75009"/>
                </a:lnTo>
                <a:lnTo>
                  <a:pt x="62352" y="76384"/>
                </a:lnTo>
                <a:lnTo>
                  <a:pt x="62228" y="77794"/>
                </a:lnTo>
                <a:lnTo>
                  <a:pt x="62104" y="79205"/>
                </a:lnTo>
                <a:lnTo>
                  <a:pt x="61965" y="80651"/>
                </a:lnTo>
                <a:lnTo>
                  <a:pt x="61819" y="82062"/>
                </a:lnTo>
                <a:lnTo>
                  <a:pt x="61674" y="83509"/>
                </a:lnTo>
                <a:lnTo>
                  <a:pt x="61520" y="84955"/>
                </a:lnTo>
                <a:lnTo>
                  <a:pt x="61360" y="86402"/>
                </a:lnTo>
                <a:lnTo>
                  <a:pt x="61192" y="87885"/>
                </a:lnTo>
                <a:lnTo>
                  <a:pt x="61017" y="89331"/>
                </a:lnTo>
                <a:lnTo>
                  <a:pt x="60842" y="90814"/>
                </a:lnTo>
                <a:lnTo>
                  <a:pt x="60660" y="92261"/>
                </a:lnTo>
                <a:lnTo>
                  <a:pt x="60470" y="93744"/>
                </a:lnTo>
                <a:lnTo>
                  <a:pt x="60076" y="96673"/>
                </a:lnTo>
                <a:lnTo>
                  <a:pt x="59660" y="99639"/>
                </a:lnTo>
                <a:lnTo>
                  <a:pt x="59230" y="102568"/>
                </a:lnTo>
                <a:lnTo>
                  <a:pt x="58778" y="105461"/>
                </a:lnTo>
                <a:lnTo>
                  <a:pt x="58304" y="108355"/>
                </a:lnTo>
                <a:lnTo>
                  <a:pt x="57822" y="111176"/>
                </a:lnTo>
                <a:lnTo>
                  <a:pt x="57319" y="113997"/>
                </a:lnTo>
                <a:lnTo>
                  <a:pt x="57064" y="115371"/>
                </a:lnTo>
                <a:lnTo>
                  <a:pt x="56801" y="116745"/>
                </a:lnTo>
                <a:lnTo>
                  <a:pt x="56597" y="117758"/>
                </a:lnTo>
                <a:lnTo>
                  <a:pt x="56400" y="118734"/>
                </a:lnTo>
                <a:lnTo>
                  <a:pt x="56196" y="119639"/>
                </a:lnTo>
                <a:lnTo>
                  <a:pt x="55991" y="120507"/>
                </a:lnTo>
                <a:lnTo>
                  <a:pt x="55794" y="121302"/>
                </a:lnTo>
                <a:lnTo>
                  <a:pt x="55590" y="122026"/>
                </a:lnTo>
                <a:lnTo>
                  <a:pt x="55393" y="122713"/>
                </a:lnTo>
                <a:lnTo>
                  <a:pt x="55189" y="123328"/>
                </a:lnTo>
                <a:lnTo>
                  <a:pt x="54992" y="123906"/>
                </a:lnTo>
                <a:lnTo>
                  <a:pt x="54788" y="124413"/>
                </a:lnTo>
                <a:lnTo>
                  <a:pt x="54591" y="124847"/>
                </a:lnTo>
                <a:lnTo>
                  <a:pt x="54394" y="125244"/>
                </a:lnTo>
                <a:lnTo>
                  <a:pt x="54190" y="125570"/>
                </a:lnTo>
                <a:lnTo>
                  <a:pt x="53993" y="125859"/>
                </a:lnTo>
                <a:lnTo>
                  <a:pt x="53796" y="126076"/>
                </a:lnTo>
                <a:lnTo>
                  <a:pt x="53599" y="126221"/>
                </a:lnTo>
                <a:lnTo>
                  <a:pt x="53686" y="125208"/>
                </a:lnTo>
                <a:lnTo>
                  <a:pt x="53759" y="124159"/>
                </a:lnTo>
                <a:lnTo>
                  <a:pt x="53832" y="123111"/>
                </a:lnTo>
                <a:lnTo>
                  <a:pt x="53898" y="122098"/>
                </a:lnTo>
                <a:lnTo>
                  <a:pt x="53956" y="121013"/>
                </a:lnTo>
                <a:lnTo>
                  <a:pt x="54007" y="119964"/>
                </a:lnTo>
                <a:lnTo>
                  <a:pt x="54058" y="118915"/>
                </a:lnTo>
                <a:lnTo>
                  <a:pt x="54102" y="117866"/>
                </a:lnTo>
                <a:lnTo>
                  <a:pt x="54131" y="116782"/>
                </a:lnTo>
                <a:lnTo>
                  <a:pt x="54168" y="115733"/>
                </a:lnTo>
                <a:lnTo>
                  <a:pt x="54190" y="114648"/>
                </a:lnTo>
                <a:lnTo>
                  <a:pt x="54204" y="113599"/>
                </a:lnTo>
                <a:lnTo>
                  <a:pt x="54219" y="112514"/>
                </a:lnTo>
                <a:lnTo>
                  <a:pt x="54226" y="111465"/>
                </a:lnTo>
                <a:lnTo>
                  <a:pt x="54226" y="110416"/>
                </a:lnTo>
                <a:lnTo>
                  <a:pt x="54219" y="109367"/>
                </a:lnTo>
                <a:lnTo>
                  <a:pt x="54212" y="108319"/>
                </a:lnTo>
                <a:lnTo>
                  <a:pt x="54190" y="107270"/>
                </a:lnTo>
                <a:lnTo>
                  <a:pt x="54168" y="106257"/>
                </a:lnTo>
                <a:lnTo>
                  <a:pt x="54139" y="105208"/>
                </a:lnTo>
                <a:lnTo>
                  <a:pt x="54102" y="104196"/>
                </a:lnTo>
                <a:lnTo>
                  <a:pt x="54066" y="103183"/>
                </a:lnTo>
                <a:lnTo>
                  <a:pt x="54015" y="102206"/>
                </a:lnTo>
                <a:lnTo>
                  <a:pt x="53964" y="101194"/>
                </a:lnTo>
                <a:lnTo>
                  <a:pt x="53905" y="100217"/>
                </a:lnTo>
                <a:lnTo>
                  <a:pt x="53840" y="99277"/>
                </a:lnTo>
                <a:lnTo>
                  <a:pt x="53774" y="98301"/>
                </a:lnTo>
                <a:lnTo>
                  <a:pt x="53694" y="97360"/>
                </a:lnTo>
                <a:lnTo>
                  <a:pt x="53613" y="96456"/>
                </a:lnTo>
                <a:lnTo>
                  <a:pt x="53526" y="95552"/>
                </a:lnTo>
                <a:lnTo>
                  <a:pt x="53431" y="94684"/>
                </a:lnTo>
                <a:lnTo>
                  <a:pt x="53329" y="93780"/>
                </a:lnTo>
                <a:lnTo>
                  <a:pt x="53176" y="92622"/>
                </a:lnTo>
                <a:lnTo>
                  <a:pt x="53023" y="91501"/>
                </a:lnTo>
                <a:lnTo>
                  <a:pt x="52855" y="90452"/>
                </a:lnTo>
                <a:lnTo>
                  <a:pt x="52680" y="89440"/>
                </a:lnTo>
                <a:lnTo>
                  <a:pt x="52497" y="88536"/>
                </a:lnTo>
                <a:lnTo>
                  <a:pt x="52308" y="87704"/>
                </a:lnTo>
                <a:lnTo>
                  <a:pt x="52118" y="86944"/>
                </a:lnTo>
                <a:lnTo>
                  <a:pt x="51914" y="86221"/>
                </a:lnTo>
                <a:lnTo>
                  <a:pt x="51710" y="85606"/>
                </a:lnTo>
                <a:lnTo>
                  <a:pt x="51498" y="85064"/>
                </a:lnTo>
                <a:lnTo>
                  <a:pt x="51287" y="84630"/>
                </a:lnTo>
                <a:lnTo>
                  <a:pt x="51068" y="84232"/>
                </a:lnTo>
                <a:lnTo>
                  <a:pt x="50842" y="83943"/>
                </a:lnTo>
                <a:lnTo>
                  <a:pt x="50623" y="83726"/>
                </a:lnTo>
                <a:lnTo>
                  <a:pt x="50389" y="83581"/>
                </a:lnTo>
                <a:lnTo>
                  <a:pt x="50280" y="83581"/>
                </a:lnTo>
                <a:lnTo>
                  <a:pt x="50163" y="83545"/>
                </a:lnTo>
                <a:lnTo>
                  <a:pt x="50010" y="83581"/>
                </a:lnTo>
                <a:lnTo>
                  <a:pt x="49864" y="83617"/>
                </a:lnTo>
                <a:lnTo>
                  <a:pt x="49718" y="83726"/>
                </a:lnTo>
                <a:lnTo>
                  <a:pt x="49565" y="83834"/>
                </a:lnTo>
                <a:lnTo>
                  <a:pt x="49441" y="83979"/>
                </a:lnTo>
                <a:lnTo>
                  <a:pt x="49324" y="84160"/>
                </a:lnTo>
                <a:lnTo>
                  <a:pt x="49215" y="84340"/>
                </a:lnTo>
                <a:lnTo>
                  <a:pt x="49098" y="84557"/>
                </a:lnTo>
                <a:lnTo>
                  <a:pt x="48996" y="84774"/>
                </a:lnTo>
                <a:lnTo>
                  <a:pt x="48887" y="85064"/>
                </a:lnTo>
                <a:lnTo>
                  <a:pt x="48792" y="85353"/>
                </a:lnTo>
                <a:lnTo>
                  <a:pt x="48690" y="85642"/>
                </a:lnTo>
                <a:lnTo>
                  <a:pt x="48602" y="86004"/>
                </a:lnTo>
                <a:lnTo>
                  <a:pt x="48507" y="86366"/>
                </a:lnTo>
                <a:lnTo>
                  <a:pt x="48427" y="86727"/>
                </a:lnTo>
                <a:lnTo>
                  <a:pt x="48347" y="87125"/>
                </a:lnTo>
                <a:lnTo>
                  <a:pt x="48267" y="87559"/>
                </a:lnTo>
                <a:lnTo>
                  <a:pt x="48194" y="88029"/>
                </a:lnTo>
                <a:lnTo>
                  <a:pt x="48121" y="88499"/>
                </a:lnTo>
                <a:lnTo>
                  <a:pt x="48055" y="89006"/>
                </a:lnTo>
                <a:lnTo>
                  <a:pt x="47997" y="89512"/>
                </a:lnTo>
                <a:lnTo>
                  <a:pt x="47938" y="90055"/>
                </a:lnTo>
                <a:lnTo>
                  <a:pt x="47887" y="90597"/>
                </a:lnTo>
                <a:lnTo>
                  <a:pt x="47836" y="91176"/>
                </a:lnTo>
                <a:lnTo>
                  <a:pt x="47793" y="91791"/>
                </a:lnTo>
                <a:lnTo>
                  <a:pt x="47756" y="92405"/>
                </a:lnTo>
                <a:lnTo>
                  <a:pt x="47720" y="93020"/>
                </a:lnTo>
                <a:lnTo>
                  <a:pt x="47683" y="93707"/>
                </a:lnTo>
                <a:lnTo>
                  <a:pt x="47661" y="94358"/>
                </a:lnTo>
                <a:lnTo>
                  <a:pt x="47632" y="95046"/>
                </a:lnTo>
                <a:lnTo>
                  <a:pt x="47618" y="95769"/>
                </a:lnTo>
                <a:lnTo>
                  <a:pt x="47603" y="96492"/>
                </a:lnTo>
                <a:lnTo>
                  <a:pt x="47596" y="97252"/>
                </a:lnTo>
                <a:lnTo>
                  <a:pt x="47588" y="98011"/>
                </a:lnTo>
                <a:lnTo>
                  <a:pt x="47588" y="98771"/>
                </a:lnTo>
                <a:lnTo>
                  <a:pt x="47596" y="99566"/>
                </a:lnTo>
                <a:lnTo>
                  <a:pt x="47610" y="100760"/>
                </a:lnTo>
                <a:lnTo>
                  <a:pt x="47639" y="101953"/>
                </a:lnTo>
                <a:lnTo>
                  <a:pt x="47669" y="103147"/>
                </a:lnTo>
                <a:lnTo>
                  <a:pt x="47712" y="104376"/>
                </a:lnTo>
                <a:lnTo>
                  <a:pt x="47771" y="105570"/>
                </a:lnTo>
                <a:lnTo>
                  <a:pt x="47829" y="106800"/>
                </a:lnTo>
                <a:lnTo>
                  <a:pt x="47902" y="107993"/>
                </a:lnTo>
                <a:lnTo>
                  <a:pt x="47982" y="109187"/>
                </a:lnTo>
                <a:lnTo>
                  <a:pt x="48070" y="110416"/>
                </a:lnTo>
                <a:lnTo>
                  <a:pt x="48165" y="111610"/>
                </a:lnTo>
                <a:lnTo>
                  <a:pt x="48267" y="112767"/>
                </a:lnTo>
                <a:lnTo>
                  <a:pt x="48376" y="113924"/>
                </a:lnTo>
                <a:lnTo>
                  <a:pt x="48493" y="115082"/>
                </a:lnTo>
                <a:lnTo>
                  <a:pt x="48624" y="116203"/>
                </a:lnTo>
                <a:lnTo>
                  <a:pt x="48755" y="117324"/>
                </a:lnTo>
                <a:lnTo>
                  <a:pt x="48894" y="118409"/>
                </a:lnTo>
                <a:lnTo>
                  <a:pt x="49047" y="119458"/>
                </a:lnTo>
                <a:lnTo>
                  <a:pt x="49200" y="120507"/>
                </a:lnTo>
                <a:lnTo>
                  <a:pt x="49361" y="121483"/>
                </a:lnTo>
                <a:lnTo>
                  <a:pt x="49529" y="122460"/>
                </a:lnTo>
                <a:lnTo>
                  <a:pt x="49704" y="123400"/>
                </a:lnTo>
                <a:lnTo>
                  <a:pt x="49879" y="124304"/>
                </a:lnTo>
                <a:lnTo>
                  <a:pt x="50068" y="125136"/>
                </a:lnTo>
                <a:lnTo>
                  <a:pt x="50258" y="125968"/>
                </a:lnTo>
                <a:lnTo>
                  <a:pt x="50455" y="126727"/>
                </a:lnTo>
                <a:lnTo>
                  <a:pt x="50652" y="127414"/>
                </a:lnTo>
                <a:lnTo>
                  <a:pt x="50863" y="128102"/>
                </a:lnTo>
                <a:lnTo>
                  <a:pt x="51075" y="128716"/>
                </a:lnTo>
                <a:lnTo>
                  <a:pt x="51287" y="129259"/>
                </a:lnTo>
                <a:lnTo>
                  <a:pt x="51513" y="129765"/>
                </a:lnTo>
                <a:lnTo>
                  <a:pt x="51739" y="130199"/>
                </a:lnTo>
                <a:lnTo>
                  <a:pt x="51965" y="130597"/>
                </a:lnTo>
                <a:lnTo>
                  <a:pt x="51848" y="131429"/>
                </a:lnTo>
                <a:lnTo>
                  <a:pt x="51732" y="132261"/>
                </a:lnTo>
                <a:lnTo>
                  <a:pt x="51608" y="133056"/>
                </a:lnTo>
                <a:lnTo>
                  <a:pt x="51476" y="133852"/>
                </a:lnTo>
                <a:lnTo>
                  <a:pt x="51345" y="134648"/>
                </a:lnTo>
                <a:lnTo>
                  <a:pt x="51206" y="135443"/>
                </a:lnTo>
                <a:lnTo>
                  <a:pt x="51060" y="136203"/>
                </a:lnTo>
                <a:lnTo>
                  <a:pt x="50915" y="136962"/>
                </a:lnTo>
                <a:lnTo>
                  <a:pt x="50761" y="137686"/>
                </a:lnTo>
                <a:lnTo>
                  <a:pt x="50608" y="138445"/>
                </a:lnTo>
                <a:lnTo>
                  <a:pt x="50448" y="139168"/>
                </a:lnTo>
                <a:lnTo>
                  <a:pt x="50280" y="139892"/>
                </a:lnTo>
                <a:lnTo>
                  <a:pt x="50112" y="140579"/>
                </a:lnTo>
                <a:lnTo>
                  <a:pt x="49937" y="141266"/>
                </a:lnTo>
                <a:lnTo>
                  <a:pt x="49755" y="141953"/>
                </a:lnTo>
                <a:lnTo>
                  <a:pt x="49572" y="142640"/>
                </a:lnTo>
                <a:lnTo>
                  <a:pt x="49383" y="143291"/>
                </a:lnTo>
                <a:lnTo>
                  <a:pt x="49193" y="143942"/>
                </a:lnTo>
                <a:lnTo>
                  <a:pt x="48799" y="145172"/>
                </a:lnTo>
                <a:lnTo>
                  <a:pt x="48383" y="146402"/>
                </a:lnTo>
                <a:lnTo>
                  <a:pt x="47953" y="147523"/>
                </a:lnTo>
                <a:lnTo>
                  <a:pt x="47508" y="148644"/>
                </a:lnTo>
                <a:lnTo>
                  <a:pt x="47049" y="149693"/>
                </a:lnTo>
                <a:lnTo>
                  <a:pt x="46567" y="150705"/>
                </a:lnTo>
                <a:lnTo>
                  <a:pt x="46078" y="151646"/>
                </a:lnTo>
                <a:lnTo>
                  <a:pt x="45648" y="152369"/>
                </a:lnTo>
                <a:lnTo>
                  <a:pt x="45437" y="152695"/>
                </a:lnTo>
                <a:lnTo>
                  <a:pt x="45225" y="153020"/>
                </a:lnTo>
                <a:lnTo>
                  <a:pt x="45013" y="153309"/>
                </a:lnTo>
                <a:lnTo>
                  <a:pt x="44802" y="153563"/>
                </a:lnTo>
                <a:lnTo>
                  <a:pt x="44590" y="153780"/>
                </a:lnTo>
                <a:lnTo>
                  <a:pt x="44386" y="153997"/>
                </a:lnTo>
                <a:lnTo>
                  <a:pt x="44182" y="154177"/>
                </a:lnTo>
                <a:lnTo>
                  <a:pt x="43978" y="154358"/>
                </a:lnTo>
                <a:lnTo>
                  <a:pt x="43773" y="154503"/>
                </a:lnTo>
                <a:lnTo>
                  <a:pt x="43569" y="154611"/>
                </a:lnTo>
                <a:lnTo>
                  <a:pt x="43365" y="154684"/>
                </a:lnTo>
                <a:lnTo>
                  <a:pt x="43168" y="154756"/>
                </a:lnTo>
                <a:lnTo>
                  <a:pt x="42971" y="154792"/>
                </a:lnTo>
                <a:lnTo>
                  <a:pt x="42555" y="154792"/>
                </a:lnTo>
                <a:lnTo>
                  <a:pt x="42344" y="154756"/>
                </a:lnTo>
                <a:lnTo>
                  <a:pt x="42140" y="154684"/>
                </a:lnTo>
                <a:lnTo>
                  <a:pt x="41935" y="154575"/>
                </a:lnTo>
                <a:lnTo>
                  <a:pt x="41731" y="154431"/>
                </a:lnTo>
                <a:lnTo>
                  <a:pt x="41534" y="154286"/>
                </a:lnTo>
                <a:lnTo>
                  <a:pt x="41337" y="154141"/>
                </a:lnTo>
                <a:lnTo>
                  <a:pt x="41148" y="153924"/>
                </a:lnTo>
                <a:lnTo>
                  <a:pt x="40965" y="153707"/>
                </a:lnTo>
                <a:lnTo>
                  <a:pt x="40776" y="153454"/>
                </a:lnTo>
                <a:lnTo>
                  <a:pt x="40600" y="153201"/>
                </a:lnTo>
                <a:lnTo>
                  <a:pt x="40418" y="152912"/>
                </a:lnTo>
                <a:lnTo>
                  <a:pt x="40250" y="152586"/>
                </a:lnTo>
                <a:lnTo>
                  <a:pt x="40075" y="152261"/>
                </a:lnTo>
                <a:lnTo>
                  <a:pt x="39908" y="151935"/>
                </a:lnTo>
                <a:lnTo>
                  <a:pt x="39747" y="151573"/>
                </a:lnTo>
                <a:lnTo>
                  <a:pt x="39587" y="151176"/>
                </a:lnTo>
                <a:lnTo>
                  <a:pt x="39426" y="150778"/>
                </a:lnTo>
                <a:lnTo>
                  <a:pt x="39127" y="149946"/>
                </a:lnTo>
                <a:lnTo>
                  <a:pt x="38835" y="149042"/>
                </a:lnTo>
                <a:lnTo>
                  <a:pt x="38551" y="148065"/>
                </a:lnTo>
                <a:lnTo>
                  <a:pt x="38281" y="147053"/>
                </a:lnTo>
                <a:lnTo>
                  <a:pt x="38026" y="146004"/>
                </a:lnTo>
                <a:lnTo>
                  <a:pt x="37785" y="144919"/>
                </a:lnTo>
                <a:lnTo>
                  <a:pt x="37551" y="143798"/>
                </a:lnTo>
                <a:lnTo>
                  <a:pt x="37333" y="142677"/>
                </a:lnTo>
                <a:lnTo>
                  <a:pt x="37121" y="141483"/>
                </a:lnTo>
                <a:lnTo>
                  <a:pt x="36924" y="140326"/>
                </a:lnTo>
                <a:lnTo>
                  <a:pt x="36742" y="139132"/>
                </a:lnTo>
                <a:lnTo>
                  <a:pt x="36559" y="137939"/>
                </a:lnTo>
                <a:lnTo>
                  <a:pt x="36399" y="136781"/>
                </a:lnTo>
                <a:lnTo>
                  <a:pt x="36238" y="135588"/>
                </a:lnTo>
                <a:lnTo>
                  <a:pt x="36093" y="134431"/>
                </a:lnTo>
                <a:lnTo>
                  <a:pt x="35961" y="133273"/>
                </a:lnTo>
                <a:lnTo>
                  <a:pt x="35830" y="132188"/>
                </a:lnTo>
                <a:lnTo>
                  <a:pt x="35721" y="131103"/>
                </a:lnTo>
                <a:lnTo>
                  <a:pt x="35611" y="130055"/>
                </a:lnTo>
                <a:lnTo>
                  <a:pt x="35422" y="128065"/>
                </a:lnTo>
                <a:lnTo>
                  <a:pt x="35276" y="126329"/>
                </a:lnTo>
                <a:lnTo>
                  <a:pt x="35575" y="125353"/>
                </a:lnTo>
                <a:lnTo>
                  <a:pt x="35859" y="124340"/>
                </a:lnTo>
                <a:lnTo>
                  <a:pt x="36122" y="123400"/>
                </a:lnTo>
                <a:lnTo>
                  <a:pt x="36377" y="122460"/>
                </a:lnTo>
                <a:lnTo>
                  <a:pt x="36610" y="121519"/>
                </a:lnTo>
                <a:lnTo>
                  <a:pt x="36837" y="120615"/>
                </a:lnTo>
                <a:lnTo>
                  <a:pt x="37041" y="119711"/>
                </a:lnTo>
                <a:lnTo>
                  <a:pt x="37238" y="118843"/>
                </a:lnTo>
                <a:lnTo>
                  <a:pt x="37420" y="117975"/>
                </a:lnTo>
                <a:lnTo>
                  <a:pt x="37581" y="117143"/>
                </a:lnTo>
                <a:lnTo>
                  <a:pt x="37741" y="116311"/>
                </a:lnTo>
                <a:lnTo>
                  <a:pt x="37880" y="115516"/>
                </a:lnTo>
                <a:lnTo>
                  <a:pt x="38011" y="114720"/>
                </a:lnTo>
                <a:lnTo>
                  <a:pt x="38128" y="113961"/>
                </a:lnTo>
                <a:lnTo>
                  <a:pt x="38237" y="113201"/>
                </a:lnTo>
                <a:lnTo>
                  <a:pt x="38339" y="112478"/>
                </a:lnTo>
                <a:lnTo>
                  <a:pt x="38419" y="111754"/>
                </a:lnTo>
                <a:lnTo>
                  <a:pt x="38500" y="111067"/>
                </a:lnTo>
                <a:lnTo>
                  <a:pt x="38565" y="110416"/>
                </a:lnTo>
                <a:lnTo>
                  <a:pt x="38624" y="109729"/>
                </a:lnTo>
                <a:lnTo>
                  <a:pt x="38675" y="109114"/>
                </a:lnTo>
                <a:lnTo>
                  <a:pt x="38719" y="108463"/>
                </a:lnTo>
                <a:lnTo>
                  <a:pt x="38748" y="107885"/>
                </a:lnTo>
                <a:lnTo>
                  <a:pt x="38777" y="107270"/>
                </a:lnTo>
                <a:lnTo>
                  <a:pt x="38799" y="106727"/>
                </a:lnTo>
                <a:lnTo>
                  <a:pt x="38806" y="106149"/>
                </a:lnTo>
                <a:lnTo>
                  <a:pt x="38813" y="105642"/>
                </a:lnTo>
                <a:lnTo>
                  <a:pt x="38813" y="105100"/>
                </a:lnTo>
                <a:lnTo>
                  <a:pt x="38806" y="104630"/>
                </a:lnTo>
                <a:lnTo>
                  <a:pt x="38799" y="104123"/>
                </a:lnTo>
                <a:lnTo>
                  <a:pt x="38784" y="103689"/>
                </a:lnTo>
                <a:lnTo>
                  <a:pt x="38762" y="103219"/>
                </a:lnTo>
                <a:lnTo>
                  <a:pt x="38740" y="102749"/>
                </a:lnTo>
                <a:lnTo>
                  <a:pt x="38704" y="102279"/>
                </a:lnTo>
                <a:lnTo>
                  <a:pt x="38667" y="101845"/>
                </a:lnTo>
                <a:lnTo>
                  <a:pt x="38631" y="101375"/>
                </a:lnTo>
                <a:lnTo>
                  <a:pt x="38580" y="100941"/>
                </a:lnTo>
                <a:lnTo>
                  <a:pt x="38529" y="100543"/>
                </a:lnTo>
                <a:lnTo>
                  <a:pt x="38471" y="100109"/>
                </a:lnTo>
                <a:lnTo>
                  <a:pt x="38412" y="99711"/>
                </a:lnTo>
                <a:lnTo>
                  <a:pt x="38347" y="99313"/>
                </a:lnTo>
                <a:lnTo>
                  <a:pt x="38274" y="98952"/>
                </a:lnTo>
                <a:lnTo>
                  <a:pt x="38193" y="98590"/>
                </a:lnTo>
                <a:lnTo>
                  <a:pt x="38113" y="98228"/>
                </a:lnTo>
                <a:lnTo>
                  <a:pt x="38033" y="97903"/>
                </a:lnTo>
                <a:lnTo>
                  <a:pt x="37938" y="97577"/>
                </a:lnTo>
                <a:lnTo>
                  <a:pt x="37843" y="97252"/>
                </a:lnTo>
                <a:lnTo>
                  <a:pt x="37748" y="96962"/>
                </a:lnTo>
                <a:lnTo>
                  <a:pt x="37646" y="96673"/>
                </a:lnTo>
                <a:lnTo>
                  <a:pt x="37537" y="96384"/>
                </a:lnTo>
                <a:lnTo>
                  <a:pt x="37311" y="95877"/>
                </a:lnTo>
                <a:lnTo>
                  <a:pt x="37063" y="95407"/>
                </a:lnTo>
                <a:lnTo>
                  <a:pt x="36800" y="95009"/>
                </a:lnTo>
                <a:lnTo>
                  <a:pt x="36523" y="94648"/>
                </a:lnTo>
                <a:lnTo>
                  <a:pt x="36231" y="94358"/>
                </a:lnTo>
                <a:lnTo>
                  <a:pt x="35925" y="94141"/>
                </a:lnTo>
                <a:lnTo>
                  <a:pt x="35604" y="93961"/>
                </a:lnTo>
                <a:lnTo>
                  <a:pt x="35436" y="93924"/>
                </a:lnTo>
                <a:lnTo>
                  <a:pt x="35327" y="93924"/>
                </a:lnTo>
                <a:lnTo>
                  <a:pt x="35225" y="93997"/>
                </a:lnTo>
                <a:lnTo>
                  <a:pt x="35122" y="94069"/>
                </a:lnTo>
                <a:lnTo>
                  <a:pt x="35020" y="94178"/>
                </a:lnTo>
                <a:lnTo>
                  <a:pt x="34918" y="94286"/>
                </a:lnTo>
                <a:lnTo>
                  <a:pt x="34823" y="94467"/>
                </a:lnTo>
                <a:lnTo>
                  <a:pt x="34736" y="94648"/>
                </a:lnTo>
                <a:lnTo>
                  <a:pt x="34641" y="94865"/>
                </a:lnTo>
                <a:lnTo>
                  <a:pt x="34554" y="95118"/>
                </a:lnTo>
                <a:lnTo>
                  <a:pt x="34473" y="95407"/>
                </a:lnTo>
                <a:lnTo>
                  <a:pt x="34386" y="95697"/>
                </a:lnTo>
                <a:lnTo>
                  <a:pt x="34313" y="96058"/>
                </a:lnTo>
                <a:lnTo>
                  <a:pt x="34233" y="96420"/>
                </a:lnTo>
                <a:lnTo>
                  <a:pt x="34160" y="96782"/>
                </a:lnTo>
                <a:lnTo>
                  <a:pt x="34094" y="97216"/>
                </a:lnTo>
                <a:lnTo>
                  <a:pt x="34028" y="97650"/>
                </a:lnTo>
                <a:lnTo>
                  <a:pt x="33955" y="98156"/>
                </a:lnTo>
                <a:lnTo>
                  <a:pt x="33897" y="98698"/>
                </a:lnTo>
                <a:lnTo>
                  <a:pt x="33839" y="99277"/>
                </a:lnTo>
                <a:lnTo>
                  <a:pt x="33780" y="99856"/>
                </a:lnTo>
                <a:lnTo>
                  <a:pt x="33729" y="100471"/>
                </a:lnTo>
                <a:lnTo>
                  <a:pt x="33685" y="101122"/>
                </a:lnTo>
                <a:lnTo>
                  <a:pt x="33642" y="101809"/>
                </a:lnTo>
                <a:lnTo>
                  <a:pt x="33605" y="102496"/>
                </a:lnTo>
                <a:lnTo>
                  <a:pt x="33576" y="103219"/>
                </a:lnTo>
                <a:lnTo>
                  <a:pt x="33547" y="103942"/>
                </a:lnTo>
                <a:lnTo>
                  <a:pt x="33525" y="104702"/>
                </a:lnTo>
                <a:lnTo>
                  <a:pt x="33503" y="105498"/>
                </a:lnTo>
                <a:lnTo>
                  <a:pt x="33489" y="106293"/>
                </a:lnTo>
                <a:lnTo>
                  <a:pt x="33474" y="107089"/>
                </a:lnTo>
                <a:lnTo>
                  <a:pt x="33474" y="107957"/>
                </a:lnTo>
                <a:lnTo>
                  <a:pt x="33467" y="108789"/>
                </a:lnTo>
                <a:lnTo>
                  <a:pt x="33481" y="110561"/>
                </a:lnTo>
                <a:lnTo>
                  <a:pt x="33503" y="112369"/>
                </a:lnTo>
                <a:lnTo>
                  <a:pt x="33547" y="114250"/>
                </a:lnTo>
                <a:lnTo>
                  <a:pt x="33605" y="116167"/>
                </a:lnTo>
                <a:lnTo>
                  <a:pt x="33685" y="118156"/>
                </a:lnTo>
                <a:lnTo>
                  <a:pt x="33780" y="120145"/>
                </a:lnTo>
                <a:lnTo>
                  <a:pt x="33890" y="122170"/>
                </a:lnTo>
                <a:lnTo>
                  <a:pt x="34021" y="124232"/>
                </a:lnTo>
                <a:lnTo>
                  <a:pt x="33525" y="125715"/>
                </a:lnTo>
                <a:lnTo>
                  <a:pt x="33007" y="127197"/>
                </a:lnTo>
                <a:lnTo>
                  <a:pt x="32460" y="128680"/>
                </a:lnTo>
                <a:lnTo>
                  <a:pt x="31884" y="130163"/>
                </a:lnTo>
                <a:lnTo>
                  <a:pt x="31278" y="131682"/>
                </a:lnTo>
                <a:lnTo>
                  <a:pt x="30651" y="133201"/>
                </a:lnTo>
                <a:lnTo>
                  <a:pt x="30002" y="134720"/>
                </a:lnTo>
                <a:lnTo>
                  <a:pt x="29324" y="136275"/>
                </a:lnTo>
                <a:lnTo>
                  <a:pt x="28893" y="137179"/>
                </a:lnTo>
                <a:lnTo>
                  <a:pt x="28477" y="137975"/>
                </a:lnTo>
                <a:lnTo>
                  <a:pt x="28069" y="138698"/>
                </a:lnTo>
                <a:lnTo>
                  <a:pt x="27675" y="139313"/>
                </a:lnTo>
                <a:lnTo>
                  <a:pt x="27281" y="139856"/>
                </a:lnTo>
                <a:lnTo>
                  <a:pt x="26902" y="140253"/>
                </a:lnTo>
                <a:lnTo>
                  <a:pt x="26712" y="140434"/>
                </a:lnTo>
                <a:lnTo>
                  <a:pt x="26530" y="140615"/>
                </a:lnTo>
                <a:lnTo>
                  <a:pt x="26347" y="140724"/>
                </a:lnTo>
                <a:lnTo>
                  <a:pt x="26165" y="140832"/>
                </a:lnTo>
                <a:lnTo>
                  <a:pt x="25990" y="140904"/>
                </a:lnTo>
                <a:lnTo>
                  <a:pt x="25808" y="140977"/>
                </a:lnTo>
                <a:lnTo>
                  <a:pt x="25297" y="140977"/>
                </a:lnTo>
                <a:lnTo>
                  <a:pt x="25129" y="140941"/>
                </a:lnTo>
                <a:lnTo>
                  <a:pt x="24962" y="140868"/>
                </a:lnTo>
                <a:lnTo>
                  <a:pt x="24801" y="140760"/>
                </a:lnTo>
                <a:lnTo>
                  <a:pt x="24641" y="140651"/>
                </a:lnTo>
                <a:lnTo>
                  <a:pt x="24480" y="140507"/>
                </a:lnTo>
                <a:lnTo>
                  <a:pt x="24327" y="140362"/>
                </a:lnTo>
                <a:lnTo>
                  <a:pt x="24174" y="140145"/>
                </a:lnTo>
                <a:lnTo>
                  <a:pt x="24021" y="139928"/>
                </a:lnTo>
                <a:lnTo>
                  <a:pt x="23875" y="139711"/>
                </a:lnTo>
                <a:lnTo>
                  <a:pt x="23729" y="139422"/>
                </a:lnTo>
                <a:lnTo>
                  <a:pt x="23583" y="139132"/>
                </a:lnTo>
                <a:lnTo>
                  <a:pt x="23444" y="138843"/>
                </a:lnTo>
                <a:lnTo>
                  <a:pt x="23298" y="138517"/>
                </a:lnTo>
                <a:lnTo>
                  <a:pt x="23167" y="138156"/>
                </a:lnTo>
                <a:lnTo>
                  <a:pt x="23029" y="137758"/>
                </a:lnTo>
                <a:lnTo>
                  <a:pt x="22897" y="137360"/>
                </a:lnTo>
                <a:lnTo>
                  <a:pt x="22766" y="136926"/>
                </a:lnTo>
                <a:lnTo>
                  <a:pt x="22635" y="136456"/>
                </a:lnTo>
                <a:lnTo>
                  <a:pt x="22511" y="135986"/>
                </a:lnTo>
                <a:lnTo>
                  <a:pt x="22387" y="135479"/>
                </a:lnTo>
                <a:lnTo>
                  <a:pt x="22263" y="134937"/>
                </a:lnTo>
                <a:lnTo>
                  <a:pt x="22146" y="134358"/>
                </a:lnTo>
                <a:lnTo>
                  <a:pt x="22029" y="133780"/>
                </a:lnTo>
                <a:lnTo>
                  <a:pt x="21913" y="133201"/>
                </a:lnTo>
                <a:lnTo>
                  <a:pt x="21803" y="132550"/>
                </a:lnTo>
                <a:lnTo>
                  <a:pt x="21694" y="131899"/>
                </a:lnTo>
                <a:lnTo>
                  <a:pt x="21584" y="131212"/>
                </a:lnTo>
                <a:lnTo>
                  <a:pt x="21482" y="130525"/>
                </a:lnTo>
                <a:lnTo>
                  <a:pt x="21380" y="129801"/>
                </a:lnTo>
                <a:lnTo>
                  <a:pt x="21278" y="129042"/>
                </a:lnTo>
                <a:lnTo>
                  <a:pt x="21176" y="128282"/>
                </a:lnTo>
                <a:lnTo>
                  <a:pt x="21081" y="127487"/>
                </a:lnTo>
                <a:lnTo>
                  <a:pt x="20986" y="126655"/>
                </a:lnTo>
                <a:lnTo>
                  <a:pt x="20811" y="124919"/>
                </a:lnTo>
                <a:lnTo>
                  <a:pt x="20636" y="123111"/>
                </a:lnTo>
                <a:lnTo>
                  <a:pt x="20476" y="121194"/>
                </a:lnTo>
                <a:lnTo>
                  <a:pt x="20322" y="119168"/>
                </a:lnTo>
                <a:lnTo>
                  <a:pt x="20184" y="117035"/>
                </a:lnTo>
                <a:lnTo>
                  <a:pt x="20403" y="116601"/>
                </a:lnTo>
                <a:lnTo>
                  <a:pt x="20621" y="116058"/>
                </a:lnTo>
                <a:lnTo>
                  <a:pt x="20840" y="115516"/>
                </a:lnTo>
                <a:lnTo>
                  <a:pt x="21059" y="114937"/>
                </a:lnTo>
                <a:lnTo>
                  <a:pt x="21278" y="114286"/>
                </a:lnTo>
                <a:lnTo>
                  <a:pt x="21497" y="113599"/>
                </a:lnTo>
                <a:lnTo>
                  <a:pt x="21716" y="112876"/>
                </a:lnTo>
                <a:lnTo>
                  <a:pt x="21934" y="112080"/>
                </a:lnTo>
                <a:lnTo>
                  <a:pt x="22233" y="110959"/>
                </a:lnTo>
                <a:lnTo>
                  <a:pt x="22518" y="109838"/>
                </a:lnTo>
                <a:lnTo>
                  <a:pt x="22781" y="108716"/>
                </a:lnTo>
                <a:lnTo>
                  <a:pt x="23029" y="107631"/>
                </a:lnTo>
                <a:lnTo>
                  <a:pt x="23262" y="106546"/>
                </a:lnTo>
                <a:lnTo>
                  <a:pt x="23481" y="105461"/>
                </a:lnTo>
                <a:lnTo>
                  <a:pt x="23678" y="104413"/>
                </a:lnTo>
                <a:lnTo>
                  <a:pt x="23867" y="103364"/>
                </a:lnTo>
                <a:lnTo>
                  <a:pt x="24035" y="102315"/>
                </a:lnTo>
                <a:lnTo>
                  <a:pt x="24188" y="101302"/>
                </a:lnTo>
                <a:lnTo>
                  <a:pt x="24334" y="100290"/>
                </a:lnTo>
                <a:lnTo>
                  <a:pt x="24466" y="99277"/>
                </a:lnTo>
                <a:lnTo>
                  <a:pt x="24582" y="98301"/>
                </a:lnTo>
                <a:lnTo>
                  <a:pt x="24684" y="97324"/>
                </a:lnTo>
                <a:lnTo>
                  <a:pt x="24779" y="96384"/>
                </a:lnTo>
                <a:lnTo>
                  <a:pt x="24859" y="95443"/>
                </a:lnTo>
                <a:lnTo>
                  <a:pt x="24925" y="94539"/>
                </a:lnTo>
                <a:lnTo>
                  <a:pt x="24983" y="93635"/>
                </a:lnTo>
                <a:lnTo>
                  <a:pt x="25034" y="92731"/>
                </a:lnTo>
                <a:lnTo>
                  <a:pt x="25078" y="91863"/>
                </a:lnTo>
                <a:lnTo>
                  <a:pt x="25107" y="91031"/>
                </a:lnTo>
                <a:lnTo>
                  <a:pt x="25129" y="90199"/>
                </a:lnTo>
                <a:lnTo>
                  <a:pt x="25144" y="89404"/>
                </a:lnTo>
                <a:lnTo>
                  <a:pt x="25151" y="88608"/>
                </a:lnTo>
                <a:lnTo>
                  <a:pt x="25144" y="87812"/>
                </a:lnTo>
                <a:lnTo>
                  <a:pt x="25137" y="87053"/>
                </a:lnTo>
                <a:lnTo>
                  <a:pt x="25122" y="86329"/>
                </a:lnTo>
                <a:lnTo>
                  <a:pt x="25107" y="85606"/>
                </a:lnTo>
                <a:lnTo>
                  <a:pt x="25078" y="84919"/>
                </a:lnTo>
                <a:lnTo>
                  <a:pt x="25049" y="84232"/>
                </a:lnTo>
                <a:lnTo>
                  <a:pt x="25013" y="83581"/>
                </a:lnTo>
                <a:lnTo>
                  <a:pt x="24976" y="82966"/>
                </a:lnTo>
                <a:lnTo>
                  <a:pt x="24910" y="82098"/>
                </a:lnTo>
                <a:lnTo>
                  <a:pt x="24838" y="81230"/>
                </a:lnTo>
                <a:lnTo>
                  <a:pt x="24757" y="80398"/>
                </a:lnTo>
                <a:lnTo>
                  <a:pt x="24662" y="79603"/>
                </a:lnTo>
                <a:lnTo>
                  <a:pt x="24568" y="78807"/>
                </a:lnTo>
                <a:lnTo>
                  <a:pt x="24458" y="78047"/>
                </a:lnTo>
                <a:lnTo>
                  <a:pt x="24349" y="77288"/>
                </a:lnTo>
                <a:lnTo>
                  <a:pt x="24225" y="76565"/>
                </a:lnTo>
                <a:lnTo>
                  <a:pt x="24101" y="75841"/>
                </a:lnTo>
                <a:lnTo>
                  <a:pt x="23970" y="75154"/>
                </a:lnTo>
                <a:lnTo>
                  <a:pt x="23831" y="74503"/>
                </a:lnTo>
                <a:lnTo>
                  <a:pt x="23685" y="73888"/>
                </a:lnTo>
                <a:lnTo>
                  <a:pt x="23532" y="73273"/>
                </a:lnTo>
                <a:lnTo>
                  <a:pt x="23379" y="72695"/>
                </a:lnTo>
                <a:lnTo>
                  <a:pt x="23226" y="72116"/>
                </a:lnTo>
                <a:lnTo>
                  <a:pt x="23065" y="71610"/>
                </a:lnTo>
                <a:lnTo>
                  <a:pt x="22897" y="71103"/>
                </a:lnTo>
                <a:lnTo>
                  <a:pt x="22730" y="70633"/>
                </a:lnTo>
                <a:lnTo>
                  <a:pt x="22562" y="70163"/>
                </a:lnTo>
                <a:lnTo>
                  <a:pt x="22387" y="69765"/>
                </a:lnTo>
                <a:lnTo>
                  <a:pt x="22212" y="69368"/>
                </a:lnTo>
                <a:lnTo>
                  <a:pt x="22037" y="69006"/>
                </a:lnTo>
                <a:lnTo>
                  <a:pt x="21861" y="68680"/>
                </a:lnTo>
                <a:lnTo>
                  <a:pt x="21686" y="68391"/>
                </a:lnTo>
                <a:lnTo>
                  <a:pt x="21511" y="68138"/>
                </a:lnTo>
                <a:lnTo>
                  <a:pt x="21336" y="67921"/>
                </a:lnTo>
                <a:lnTo>
                  <a:pt x="21161" y="67704"/>
                </a:lnTo>
                <a:lnTo>
                  <a:pt x="20986" y="67559"/>
                </a:lnTo>
                <a:lnTo>
                  <a:pt x="20811" y="67415"/>
                </a:lnTo>
                <a:lnTo>
                  <a:pt x="20643" y="67342"/>
                </a:lnTo>
                <a:lnTo>
                  <a:pt x="20476" y="67270"/>
                </a:lnTo>
                <a:lnTo>
                  <a:pt x="20308" y="67270"/>
                </a:lnTo>
                <a:lnTo>
                  <a:pt x="20089" y="67306"/>
                </a:lnTo>
                <a:lnTo>
                  <a:pt x="19877" y="67415"/>
                </a:lnTo>
                <a:lnTo>
                  <a:pt x="19681" y="67559"/>
                </a:lnTo>
                <a:lnTo>
                  <a:pt x="19491" y="67812"/>
                </a:lnTo>
                <a:lnTo>
                  <a:pt x="19316" y="68102"/>
                </a:lnTo>
                <a:lnTo>
                  <a:pt x="19148" y="68500"/>
                </a:lnTo>
                <a:lnTo>
                  <a:pt x="19002" y="68897"/>
                </a:lnTo>
                <a:lnTo>
                  <a:pt x="18864" y="69404"/>
                </a:lnTo>
                <a:lnTo>
                  <a:pt x="18798" y="69657"/>
                </a:lnTo>
                <a:lnTo>
                  <a:pt x="18732" y="69946"/>
                </a:lnTo>
                <a:lnTo>
                  <a:pt x="18681" y="70235"/>
                </a:lnTo>
                <a:lnTo>
                  <a:pt x="18623" y="70525"/>
                </a:lnTo>
                <a:lnTo>
                  <a:pt x="18572" y="70850"/>
                </a:lnTo>
                <a:lnTo>
                  <a:pt x="18528" y="71212"/>
                </a:lnTo>
                <a:lnTo>
                  <a:pt x="18484" y="71537"/>
                </a:lnTo>
                <a:lnTo>
                  <a:pt x="18448" y="71899"/>
                </a:lnTo>
                <a:lnTo>
                  <a:pt x="18411" y="72261"/>
                </a:lnTo>
                <a:lnTo>
                  <a:pt x="18382" y="72659"/>
                </a:lnTo>
                <a:lnTo>
                  <a:pt x="18353" y="73056"/>
                </a:lnTo>
                <a:lnTo>
                  <a:pt x="18331" y="73454"/>
                </a:lnTo>
                <a:lnTo>
                  <a:pt x="18309" y="73888"/>
                </a:lnTo>
                <a:lnTo>
                  <a:pt x="18295" y="74322"/>
                </a:lnTo>
                <a:lnTo>
                  <a:pt x="18280" y="74756"/>
                </a:lnTo>
                <a:lnTo>
                  <a:pt x="18273" y="75226"/>
                </a:lnTo>
                <a:lnTo>
                  <a:pt x="18251" y="77650"/>
                </a:lnTo>
                <a:lnTo>
                  <a:pt x="18244" y="79277"/>
                </a:lnTo>
                <a:lnTo>
                  <a:pt x="18236" y="81085"/>
                </a:lnTo>
                <a:lnTo>
                  <a:pt x="18236" y="83147"/>
                </a:lnTo>
                <a:lnTo>
                  <a:pt x="18244" y="85353"/>
                </a:lnTo>
                <a:lnTo>
                  <a:pt x="18251" y="87740"/>
                </a:lnTo>
                <a:lnTo>
                  <a:pt x="18273" y="90272"/>
                </a:lnTo>
                <a:lnTo>
                  <a:pt x="18302" y="92948"/>
                </a:lnTo>
                <a:lnTo>
                  <a:pt x="18346" y="95733"/>
                </a:lnTo>
                <a:lnTo>
                  <a:pt x="18404" y="98626"/>
                </a:lnTo>
                <a:lnTo>
                  <a:pt x="18470" y="101555"/>
                </a:lnTo>
                <a:lnTo>
                  <a:pt x="18557" y="104557"/>
                </a:lnTo>
                <a:lnTo>
                  <a:pt x="18659" y="107595"/>
                </a:lnTo>
                <a:lnTo>
                  <a:pt x="18718" y="109114"/>
                </a:lnTo>
                <a:lnTo>
                  <a:pt x="18783" y="110633"/>
                </a:lnTo>
                <a:lnTo>
                  <a:pt x="18849" y="112152"/>
                </a:lnTo>
                <a:lnTo>
                  <a:pt x="18922" y="113671"/>
                </a:lnTo>
                <a:lnTo>
                  <a:pt x="18761" y="113816"/>
                </a:lnTo>
                <a:lnTo>
                  <a:pt x="18601" y="113924"/>
                </a:lnTo>
                <a:lnTo>
                  <a:pt x="18440" y="114033"/>
                </a:lnTo>
                <a:lnTo>
                  <a:pt x="18280" y="114105"/>
                </a:lnTo>
                <a:lnTo>
                  <a:pt x="18120" y="114105"/>
                </a:lnTo>
                <a:lnTo>
                  <a:pt x="17966" y="114141"/>
                </a:lnTo>
                <a:lnTo>
                  <a:pt x="17806" y="114105"/>
                </a:lnTo>
                <a:lnTo>
                  <a:pt x="17653" y="114033"/>
                </a:lnTo>
                <a:lnTo>
                  <a:pt x="17492" y="113961"/>
                </a:lnTo>
                <a:lnTo>
                  <a:pt x="17339" y="113852"/>
                </a:lnTo>
                <a:lnTo>
                  <a:pt x="17186" y="113707"/>
                </a:lnTo>
                <a:lnTo>
                  <a:pt x="17033" y="113563"/>
                </a:lnTo>
                <a:lnTo>
                  <a:pt x="16887" y="113346"/>
                </a:lnTo>
                <a:lnTo>
                  <a:pt x="16734" y="113165"/>
                </a:lnTo>
                <a:lnTo>
                  <a:pt x="16588" y="112912"/>
                </a:lnTo>
                <a:lnTo>
                  <a:pt x="16435" y="112659"/>
                </a:lnTo>
                <a:lnTo>
                  <a:pt x="16289" y="112369"/>
                </a:lnTo>
                <a:lnTo>
                  <a:pt x="16143" y="112044"/>
                </a:lnTo>
                <a:lnTo>
                  <a:pt x="15997" y="111718"/>
                </a:lnTo>
                <a:lnTo>
                  <a:pt x="15851" y="111393"/>
                </a:lnTo>
                <a:lnTo>
                  <a:pt x="15567" y="110633"/>
                </a:lnTo>
                <a:lnTo>
                  <a:pt x="15289" y="109765"/>
                </a:lnTo>
                <a:lnTo>
                  <a:pt x="15012" y="108861"/>
                </a:lnTo>
                <a:lnTo>
                  <a:pt x="14735" y="107848"/>
                </a:lnTo>
                <a:lnTo>
                  <a:pt x="14472" y="106800"/>
                </a:lnTo>
                <a:lnTo>
                  <a:pt x="14210" y="105678"/>
                </a:lnTo>
                <a:lnTo>
                  <a:pt x="13947" y="104521"/>
                </a:lnTo>
                <a:lnTo>
                  <a:pt x="13699" y="103291"/>
                </a:lnTo>
                <a:lnTo>
                  <a:pt x="13451" y="101989"/>
                </a:lnTo>
                <a:lnTo>
                  <a:pt x="13210" y="100651"/>
                </a:lnTo>
                <a:lnTo>
                  <a:pt x="12970" y="99313"/>
                </a:lnTo>
                <a:lnTo>
                  <a:pt x="12736" y="97903"/>
                </a:lnTo>
                <a:lnTo>
                  <a:pt x="12510" y="96456"/>
                </a:lnTo>
                <a:lnTo>
                  <a:pt x="12291" y="95009"/>
                </a:lnTo>
                <a:lnTo>
                  <a:pt x="12080" y="93527"/>
                </a:lnTo>
                <a:lnTo>
                  <a:pt x="11868" y="92008"/>
                </a:lnTo>
                <a:lnTo>
                  <a:pt x="11664" y="90489"/>
                </a:lnTo>
                <a:lnTo>
                  <a:pt x="11467" y="88970"/>
                </a:lnTo>
                <a:lnTo>
                  <a:pt x="11278" y="87414"/>
                </a:lnTo>
                <a:lnTo>
                  <a:pt x="11095" y="85895"/>
                </a:lnTo>
                <a:lnTo>
                  <a:pt x="10913" y="84340"/>
                </a:lnTo>
                <a:lnTo>
                  <a:pt x="10745" y="82821"/>
                </a:lnTo>
                <a:lnTo>
                  <a:pt x="10869" y="82424"/>
                </a:lnTo>
                <a:lnTo>
                  <a:pt x="10993" y="81990"/>
                </a:lnTo>
                <a:lnTo>
                  <a:pt x="11117" y="81556"/>
                </a:lnTo>
                <a:lnTo>
                  <a:pt x="11234" y="81085"/>
                </a:lnTo>
                <a:lnTo>
                  <a:pt x="11343" y="80615"/>
                </a:lnTo>
                <a:lnTo>
                  <a:pt x="11460" y="80109"/>
                </a:lnTo>
                <a:lnTo>
                  <a:pt x="11569" y="79603"/>
                </a:lnTo>
                <a:lnTo>
                  <a:pt x="11671" y="79060"/>
                </a:lnTo>
                <a:lnTo>
                  <a:pt x="11774" y="78481"/>
                </a:lnTo>
                <a:lnTo>
                  <a:pt x="11876" y="77903"/>
                </a:lnTo>
                <a:lnTo>
                  <a:pt x="11970" y="77324"/>
                </a:lnTo>
                <a:lnTo>
                  <a:pt x="12065" y="76709"/>
                </a:lnTo>
                <a:lnTo>
                  <a:pt x="12153" y="76058"/>
                </a:lnTo>
                <a:lnTo>
                  <a:pt x="12240" y="75407"/>
                </a:lnTo>
                <a:lnTo>
                  <a:pt x="12321" y="74756"/>
                </a:lnTo>
                <a:lnTo>
                  <a:pt x="12408" y="74069"/>
                </a:lnTo>
                <a:lnTo>
                  <a:pt x="12554" y="72659"/>
                </a:lnTo>
                <a:lnTo>
                  <a:pt x="12685" y="71248"/>
                </a:lnTo>
                <a:lnTo>
                  <a:pt x="12802" y="69874"/>
                </a:lnTo>
                <a:lnTo>
                  <a:pt x="12897" y="68500"/>
                </a:lnTo>
                <a:lnTo>
                  <a:pt x="12977" y="67125"/>
                </a:lnTo>
                <a:lnTo>
                  <a:pt x="13035" y="65751"/>
                </a:lnTo>
                <a:lnTo>
                  <a:pt x="13072" y="64413"/>
                </a:lnTo>
                <a:lnTo>
                  <a:pt x="13086" y="63762"/>
                </a:lnTo>
                <a:lnTo>
                  <a:pt x="13101" y="63075"/>
                </a:lnTo>
                <a:lnTo>
                  <a:pt x="13101" y="62424"/>
                </a:lnTo>
                <a:lnTo>
                  <a:pt x="13101" y="61773"/>
                </a:lnTo>
                <a:lnTo>
                  <a:pt x="13101" y="61122"/>
                </a:lnTo>
                <a:lnTo>
                  <a:pt x="13094" y="60471"/>
                </a:lnTo>
                <a:lnTo>
                  <a:pt x="13079" y="59856"/>
                </a:lnTo>
                <a:lnTo>
                  <a:pt x="13057" y="59205"/>
                </a:lnTo>
                <a:lnTo>
                  <a:pt x="13035" y="58590"/>
                </a:lnTo>
                <a:lnTo>
                  <a:pt x="13014" y="57975"/>
                </a:lnTo>
                <a:lnTo>
                  <a:pt x="12977" y="57360"/>
                </a:lnTo>
                <a:lnTo>
                  <a:pt x="12941" y="56745"/>
                </a:lnTo>
                <a:lnTo>
                  <a:pt x="12904" y="56131"/>
                </a:lnTo>
                <a:lnTo>
                  <a:pt x="12860" y="55552"/>
                </a:lnTo>
                <a:lnTo>
                  <a:pt x="12809" y="54973"/>
                </a:lnTo>
                <a:lnTo>
                  <a:pt x="12751" y="54395"/>
                </a:lnTo>
                <a:lnTo>
                  <a:pt x="12693" y="53816"/>
                </a:lnTo>
                <a:lnTo>
                  <a:pt x="12627" y="53237"/>
                </a:lnTo>
                <a:lnTo>
                  <a:pt x="12554" y="52659"/>
                </a:lnTo>
                <a:lnTo>
                  <a:pt x="12481" y="52080"/>
                </a:lnTo>
                <a:lnTo>
                  <a:pt x="12401" y="51501"/>
                </a:lnTo>
                <a:lnTo>
                  <a:pt x="12313" y="50995"/>
                </a:lnTo>
                <a:lnTo>
                  <a:pt x="12226" y="50453"/>
                </a:lnTo>
                <a:lnTo>
                  <a:pt x="12138" y="49982"/>
                </a:lnTo>
                <a:lnTo>
                  <a:pt x="12043" y="49512"/>
                </a:lnTo>
                <a:lnTo>
                  <a:pt x="11949" y="49042"/>
                </a:lnTo>
                <a:lnTo>
                  <a:pt x="11854" y="48608"/>
                </a:lnTo>
                <a:lnTo>
                  <a:pt x="11752" y="48210"/>
                </a:lnTo>
                <a:lnTo>
                  <a:pt x="11547" y="47415"/>
                </a:lnTo>
                <a:lnTo>
                  <a:pt x="11336" y="46727"/>
                </a:lnTo>
                <a:lnTo>
                  <a:pt x="11124" y="46113"/>
                </a:lnTo>
                <a:lnTo>
                  <a:pt x="10898" y="45570"/>
                </a:lnTo>
                <a:lnTo>
                  <a:pt x="10679" y="45136"/>
                </a:lnTo>
                <a:lnTo>
                  <a:pt x="10461" y="44738"/>
                </a:lnTo>
                <a:lnTo>
                  <a:pt x="10234" y="44413"/>
                </a:lnTo>
                <a:lnTo>
                  <a:pt x="10016" y="44160"/>
                </a:lnTo>
                <a:lnTo>
                  <a:pt x="9804" y="44015"/>
                </a:lnTo>
                <a:lnTo>
                  <a:pt x="9593" y="43906"/>
                </a:lnTo>
                <a:lnTo>
                  <a:pt x="9388" y="43870"/>
                </a:lnTo>
                <a:lnTo>
                  <a:pt x="9242" y="43870"/>
                </a:lnTo>
                <a:lnTo>
                  <a:pt x="9097" y="43943"/>
                </a:lnTo>
                <a:lnTo>
                  <a:pt x="8958" y="44015"/>
                </a:lnTo>
                <a:lnTo>
                  <a:pt x="8827" y="44160"/>
                </a:lnTo>
                <a:lnTo>
                  <a:pt x="8695" y="44304"/>
                </a:lnTo>
                <a:lnTo>
                  <a:pt x="8564" y="44485"/>
                </a:lnTo>
                <a:lnTo>
                  <a:pt x="8447" y="44702"/>
                </a:lnTo>
                <a:lnTo>
                  <a:pt x="8331" y="44955"/>
                </a:lnTo>
                <a:lnTo>
                  <a:pt x="8221" y="45245"/>
                </a:lnTo>
                <a:lnTo>
                  <a:pt x="8112" y="45570"/>
                </a:lnTo>
                <a:lnTo>
                  <a:pt x="8010" y="45932"/>
                </a:lnTo>
                <a:lnTo>
                  <a:pt x="7922" y="46330"/>
                </a:lnTo>
                <a:lnTo>
                  <a:pt x="7827" y="46727"/>
                </a:lnTo>
                <a:lnTo>
                  <a:pt x="7747" y="47161"/>
                </a:lnTo>
                <a:lnTo>
                  <a:pt x="7674" y="47632"/>
                </a:lnTo>
                <a:lnTo>
                  <a:pt x="7601" y="48138"/>
                </a:lnTo>
                <a:lnTo>
                  <a:pt x="7543" y="48608"/>
                </a:lnTo>
                <a:lnTo>
                  <a:pt x="7492" y="49114"/>
                </a:lnTo>
                <a:lnTo>
                  <a:pt x="7441" y="49693"/>
                </a:lnTo>
                <a:lnTo>
                  <a:pt x="7397" y="50308"/>
                </a:lnTo>
                <a:lnTo>
                  <a:pt x="7360" y="50959"/>
                </a:lnTo>
                <a:lnTo>
                  <a:pt x="7331" y="51682"/>
                </a:lnTo>
                <a:lnTo>
                  <a:pt x="7317" y="52442"/>
                </a:lnTo>
                <a:lnTo>
                  <a:pt x="7302" y="53274"/>
                </a:lnTo>
                <a:lnTo>
                  <a:pt x="7309" y="54142"/>
                </a:lnTo>
                <a:lnTo>
                  <a:pt x="7317" y="55082"/>
                </a:lnTo>
                <a:lnTo>
                  <a:pt x="7346" y="56094"/>
                </a:lnTo>
                <a:lnTo>
                  <a:pt x="7390" y="57143"/>
                </a:lnTo>
                <a:lnTo>
                  <a:pt x="7448" y="58264"/>
                </a:lnTo>
                <a:lnTo>
                  <a:pt x="7528" y="59458"/>
                </a:lnTo>
                <a:lnTo>
                  <a:pt x="7623" y="60724"/>
                </a:lnTo>
                <a:lnTo>
                  <a:pt x="7740" y="62026"/>
                </a:lnTo>
                <a:lnTo>
                  <a:pt x="7842" y="63545"/>
                </a:lnTo>
                <a:lnTo>
                  <a:pt x="7973" y="65245"/>
                </a:lnTo>
                <a:lnTo>
                  <a:pt x="8148" y="67487"/>
                </a:lnTo>
                <a:lnTo>
                  <a:pt x="8374" y="70199"/>
                </a:lnTo>
                <a:lnTo>
                  <a:pt x="8652" y="73310"/>
                </a:lnTo>
                <a:lnTo>
                  <a:pt x="8805" y="75009"/>
                </a:lnTo>
                <a:lnTo>
                  <a:pt x="8965" y="76745"/>
                </a:lnTo>
                <a:lnTo>
                  <a:pt x="9140" y="78590"/>
                </a:lnTo>
                <a:lnTo>
                  <a:pt x="9330" y="80471"/>
                </a:lnTo>
                <a:lnTo>
                  <a:pt x="9177" y="80651"/>
                </a:lnTo>
                <a:lnTo>
                  <a:pt x="9024" y="80868"/>
                </a:lnTo>
                <a:lnTo>
                  <a:pt x="8870" y="81013"/>
                </a:lnTo>
                <a:lnTo>
                  <a:pt x="8710" y="81158"/>
                </a:lnTo>
                <a:lnTo>
                  <a:pt x="8549" y="81230"/>
                </a:lnTo>
                <a:lnTo>
                  <a:pt x="8389" y="81302"/>
                </a:lnTo>
                <a:lnTo>
                  <a:pt x="8221" y="81375"/>
                </a:lnTo>
                <a:lnTo>
                  <a:pt x="8053" y="81375"/>
                </a:lnTo>
                <a:lnTo>
                  <a:pt x="7871" y="81339"/>
                </a:lnTo>
                <a:lnTo>
                  <a:pt x="7689" y="81302"/>
                </a:lnTo>
                <a:lnTo>
                  <a:pt x="7506" y="81230"/>
                </a:lnTo>
                <a:lnTo>
                  <a:pt x="7324" y="81122"/>
                </a:lnTo>
                <a:lnTo>
                  <a:pt x="7149" y="80977"/>
                </a:lnTo>
                <a:lnTo>
                  <a:pt x="6967" y="80796"/>
                </a:lnTo>
                <a:lnTo>
                  <a:pt x="6784" y="80615"/>
                </a:lnTo>
                <a:lnTo>
                  <a:pt x="6602" y="80398"/>
                </a:lnTo>
                <a:lnTo>
                  <a:pt x="6420" y="80109"/>
                </a:lnTo>
                <a:lnTo>
                  <a:pt x="6237" y="79856"/>
                </a:lnTo>
                <a:lnTo>
                  <a:pt x="6062" y="79530"/>
                </a:lnTo>
                <a:lnTo>
                  <a:pt x="5880" y="79169"/>
                </a:lnTo>
                <a:lnTo>
                  <a:pt x="5705" y="78807"/>
                </a:lnTo>
                <a:lnTo>
                  <a:pt x="5530" y="78409"/>
                </a:lnTo>
                <a:lnTo>
                  <a:pt x="5355" y="78011"/>
                </a:lnTo>
                <a:lnTo>
                  <a:pt x="5180" y="77541"/>
                </a:lnTo>
                <a:lnTo>
                  <a:pt x="5004" y="77071"/>
                </a:lnTo>
                <a:lnTo>
                  <a:pt x="4837" y="76565"/>
                </a:lnTo>
                <a:lnTo>
                  <a:pt x="4669" y="76058"/>
                </a:lnTo>
                <a:lnTo>
                  <a:pt x="4501" y="75516"/>
                </a:lnTo>
                <a:lnTo>
                  <a:pt x="4341" y="74937"/>
                </a:lnTo>
                <a:lnTo>
                  <a:pt x="4173" y="74322"/>
                </a:lnTo>
                <a:lnTo>
                  <a:pt x="4020" y="73707"/>
                </a:lnTo>
                <a:lnTo>
                  <a:pt x="3859" y="73056"/>
                </a:lnTo>
                <a:lnTo>
                  <a:pt x="3706" y="72405"/>
                </a:lnTo>
                <a:lnTo>
                  <a:pt x="3553" y="71718"/>
                </a:lnTo>
                <a:lnTo>
                  <a:pt x="3407" y="70995"/>
                </a:lnTo>
                <a:lnTo>
                  <a:pt x="3261" y="70272"/>
                </a:lnTo>
                <a:lnTo>
                  <a:pt x="3123" y="69512"/>
                </a:lnTo>
                <a:lnTo>
                  <a:pt x="2984" y="68753"/>
                </a:lnTo>
                <a:lnTo>
                  <a:pt x="2845" y="67957"/>
                </a:lnTo>
                <a:lnTo>
                  <a:pt x="2721" y="67125"/>
                </a:lnTo>
                <a:lnTo>
                  <a:pt x="2568" y="66149"/>
                </a:lnTo>
                <a:lnTo>
                  <a:pt x="2430" y="65172"/>
                </a:lnTo>
                <a:lnTo>
                  <a:pt x="2298" y="64160"/>
                </a:lnTo>
                <a:lnTo>
                  <a:pt x="2167" y="63147"/>
                </a:lnTo>
                <a:lnTo>
                  <a:pt x="2050" y="62098"/>
                </a:lnTo>
                <a:lnTo>
                  <a:pt x="1934" y="61049"/>
                </a:lnTo>
                <a:lnTo>
                  <a:pt x="1824" y="59964"/>
                </a:lnTo>
                <a:lnTo>
                  <a:pt x="1729" y="58879"/>
                </a:lnTo>
                <a:lnTo>
                  <a:pt x="1634" y="57794"/>
                </a:lnTo>
                <a:lnTo>
                  <a:pt x="1547" y="56673"/>
                </a:lnTo>
                <a:lnTo>
                  <a:pt x="1467" y="55516"/>
                </a:lnTo>
                <a:lnTo>
                  <a:pt x="1394" y="54395"/>
                </a:lnTo>
                <a:lnTo>
                  <a:pt x="1321" y="53237"/>
                </a:lnTo>
                <a:lnTo>
                  <a:pt x="1262" y="52080"/>
                </a:lnTo>
                <a:lnTo>
                  <a:pt x="1211" y="50887"/>
                </a:lnTo>
                <a:lnTo>
                  <a:pt x="1168" y="49693"/>
                </a:lnTo>
                <a:lnTo>
                  <a:pt x="1124" y="48500"/>
                </a:lnTo>
                <a:lnTo>
                  <a:pt x="1095" y="47270"/>
                </a:lnTo>
                <a:lnTo>
                  <a:pt x="1066" y="46040"/>
                </a:lnTo>
                <a:lnTo>
                  <a:pt x="1044" y="44811"/>
                </a:lnTo>
                <a:lnTo>
                  <a:pt x="1036" y="43581"/>
                </a:lnTo>
                <a:lnTo>
                  <a:pt x="1029" y="42315"/>
                </a:lnTo>
                <a:lnTo>
                  <a:pt x="1029" y="41085"/>
                </a:lnTo>
                <a:lnTo>
                  <a:pt x="1044" y="39820"/>
                </a:lnTo>
                <a:lnTo>
                  <a:pt x="1058" y="38518"/>
                </a:lnTo>
                <a:lnTo>
                  <a:pt x="1080" y="37252"/>
                </a:lnTo>
                <a:lnTo>
                  <a:pt x="1109" y="35986"/>
                </a:lnTo>
                <a:lnTo>
                  <a:pt x="1146" y="34684"/>
                </a:lnTo>
                <a:lnTo>
                  <a:pt x="1190" y="33382"/>
                </a:lnTo>
                <a:lnTo>
                  <a:pt x="1241" y="32080"/>
                </a:lnTo>
                <a:lnTo>
                  <a:pt x="1299" y="30778"/>
                </a:lnTo>
                <a:lnTo>
                  <a:pt x="1365" y="29440"/>
                </a:lnTo>
                <a:lnTo>
                  <a:pt x="1408" y="28680"/>
                </a:lnTo>
                <a:lnTo>
                  <a:pt x="1459" y="27957"/>
                </a:lnTo>
                <a:lnTo>
                  <a:pt x="1510" y="27198"/>
                </a:lnTo>
                <a:lnTo>
                  <a:pt x="1576" y="26474"/>
                </a:lnTo>
                <a:lnTo>
                  <a:pt x="1649" y="25787"/>
                </a:lnTo>
                <a:lnTo>
                  <a:pt x="1722" y="25064"/>
                </a:lnTo>
                <a:lnTo>
                  <a:pt x="1810" y="24377"/>
                </a:lnTo>
                <a:lnTo>
                  <a:pt x="1897" y="23689"/>
                </a:lnTo>
                <a:lnTo>
                  <a:pt x="1992" y="23038"/>
                </a:lnTo>
                <a:lnTo>
                  <a:pt x="2094" y="22388"/>
                </a:lnTo>
                <a:lnTo>
                  <a:pt x="2203" y="21737"/>
                </a:lnTo>
                <a:lnTo>
                  <a:pt x="2320" y="21122"/>
                </a:lnTo>
                <a:lnTo>
                  <a:pt x="2444" y="20507"/>
                </a:lnTo>
                <a:lnTo>
                  <a:pt x="2575" y="19892"/>
                </a:lnTo>
                <a:lnTo>
                  <a:pt x="2707" y="19313"/>
                </a:lnTo>
                <a:lnTo>
                  <a:pt x="2853" y="18735"/>
                </a:lnTo>
                <a:lnTo>
                  <a:pt x="2999" y="18156"/>
                </a:lnTo>
                <a:lnTo>
                  <a:pt x="3159" y="17614"/>
                </a:lnTo>
                <a:lnTo>
                  <a:pt x="3319" y="17071"/>
                </a:lnTo>
                <a:lnTo>
                  <a:pt x="3487" y="16529"/>
                </a:lnTo>
                <a:lnTo>
                  <a:pt x="3662" y="16022"/>
                </a:lnTo>
                <a:lnTo>
                  <a:pt x="3845" y="15516"/>
                </a:lnTo>
                <a:lnTo>
                  <a:pt x="4034" y="15046"/>
                </a:lnTo>
                <a:lnTo>
                  <a:pt x="4231" y="14539"/>
                </a:lnTo>
                <a:lnTo>
                  <a:pt x="4435" y="14069"/>
                </a:lnTo>
                <a:lnTo>
                  <a:pt x="4647" y="13635"/>
                </a:lnTo>
                <a:lnTo>
                  <a:pt x="4866" y="13165"/>
                </a:lnTo>
                <a:lnTo>
                  <a:pt x="5085" y="12731"/>
                </a:lnTo>
                <a:lnTo>
                  <a:pt x="5318" y="12333"/>
                </a:lnTo>
                <a:lnTo>
                  <a:pt x="5552" y="11899"/>
                </a:lnTo>
                <a:lnTo>
                  <a:pt x="6048" y="11140"/>
                </a:lnTo>
                <a:lnTo>
                  <a:pt x="6565" y="10416"/>
                </a:lnTo>
                <a:lnTo>
                  <a:pt x="7120" y="9729"/>
                </a:lnTo>
                <a:lnTo>
                  <a:pt x="7696" y="9078"/>
                </a:lnTo>
                <a:lnTo>
                  <a:pt x="8294" y="8500"/>
                </a:lnTo>
                <a:lnTo>
                  <a:pt x="8929" y="7957"/>
                </a:lnTo>
                <a:lnTo>
                  <a:pt x="9585" y="7451"/>
                </a:lnTo>
                <a:lnTo>
                  <a:pt x="10271" y="7017"/>
                </a:lnTo>
                <a:lnTo>
                  <a:pt x="10978" y="6619"/>
                </a:lnTo>
                <a:lnTo>
                  <a:pt x="11722" y="6257"/>
                </a:lnTo>
                <a:lnTo>
                  <a:pt x="12488" y="5932"/>
                </a:lnTo>
                <a:lnTo>
                  <a:pt x="13283" y="5679"/>
                </a:lnTo>
                <a:lnTo>
                  <a:pt x="14108" y="5462"/>
                </a:lnTo>
                <a:lnTo>
                  <a:pt x="14961" y="5317"/>
                </a:lnTo>
                <a:lnTo>
                  <a:pt x="15836" y="5209"/>
                </a:lnTo>
                <a:lnTo>
                  <a:pt x="16748" y="5136"/>
                </a:lnTo>
                <a:lnTo>
                  <a:pt x="17682" y="5100"/>
                </a:lnTo>
                <a:close/>
                <a:moveTo>
                  <a:pt x="17682" y="1"/>
                </a:moveTo>
                <a:lnTo>
                  <a:pt x="16683" y="37"/>
                </a:lnTo>
                <a:lnTo>
                  <a:pt x="15720" y="109"/>
                </a:lnTo>
                <a:lnTo>
                  <a:pt x="14779" y="254"/>
                </a:lnTo>
                <a:lnTo>
                  <a:pt x="13874" y="435"/>
                </a:lnTo>
                <a:lnTo>
                  <a:pt x="12999" y="652"/>
                </a:lnTo>
                <a:lnTo>
                  <a:pt x="12153" y="941"/>
                </a:lnTo>
                <a:lnTo>
                  <a:pt x="11343" y="1303"/>
                </a:lnTo>
                <a:lnTo>
                  <a:pt x="10555" y="1700"/>
                </a:lnTo>
                <a:lnTo>
                  <a:pt x="9804" y="2171"/>
                </a:lnTo>
                <a:lnTo>
                  <a:pt x="9082" y="2677"/>
                </a:lnTo>
                <a:lnTo>
                  <a:pt x="8382" y="3219"/>
                </a:lnTo>
                <a:lnTo>
                  <a:pt x="7718" y="3834"/>
                </a:lnTo>
                <a:lnTo>
                  <a:pt x="7083" y="4521"/>
                </a:lnTo>
                <a:lnTo>
                  <a:pt x="6777" y="4883"/>
                </a:lnTo>
                <a:lnTo>
                  <a:pt x="6478" y="5245"/>
                </a:lnTo>
                <a:lnTo>
                  <a:pt x="6186" y="5643"/>
                </a:lnTo>
                <a:lnTo>
                  <a:pt x="5902" y="6040"/>
                </a:lnTo>
                <a:lnTo>
                  <a:pt x="5617" y="6438"/>
                </a:lnTo>
                <a:lnTo>
                  <a:pt x="5347" y="6872"/>
                </a:lnTo>
                <a:lnTo>
                  <a:pt x="5085" y="7306"/>
                </a:lnTo>
                <a:lnTo>
                  <a:pt x="4829" y="7776"/>
                </a:lnTo>
                <a:lnTo>
                  <a:pt x="4581" y="8246"/>
                </a:lnTo>
                <a:lnTo>
                  <a:pt x="4341" y="8753"/>
                </a:lnTo>
                <a:lnTo>
                  <a:pt x="4100" y="9223"/>
                </a:lnTo>
                <a:lnTo>
                  <a:pt x="3874" y="9729"/>
                </a:lnTo>
                <a:lnTo>
                  <a:pt x="3655" y="10272"/>
                </a:lnTo>
                <a:lnTo>
                  <a:pt x="3436" y="10814"/>
                </a:lnTo>
                <a:lnTo>
                  <a:pt x="3232" y="11357"/>
                </a:lnTo>
                <a:lnTo>
                  <a:pt x="3035" y="11935"/>
                </a:lnTo>
                <a:lnTo>
                  <a:pt x="2838" y="12514"/>
                </a:lnTo>
                <a:lnTo>
                  <a:pt x="2656" y="13129"/>
                </a:lnTo>
                <a:lnTo>
                  <a:pt x="2473" y="13744"/>
                </a:lnTo>
                <a:lnTo>
                  <a:pt x="2298" y="14359"/>
                </a:lnTo>
                <a:lnTo>
                  <a:pt x="2138" y="15010"/>
                </a:lnTo>
                <a:lnTo>
                  <a:pt x="1977" y="15661"/>
                </a:lnTo>
                <a:lnTo>
                  <a:pt x="1824" y="16348"/>
                </a:lnTo>
                <a:lnTo>
                  <a:pt x="1686" y="17035"/>
                </a:lnTo>
                <a:lnTo>
                  <a:pt x="1547" y="17722"/>
                </a:lnTo>
                <a:lnTo>
                  <a:pt x="1416" y="18445"/>
                </a:lnTo>
                <a:lnTo>
                  <a:pt x="1292" y="19169"/>
                </a:lnTo>
                <a:lnTo>
                  <a:pt x="1175" y="19928"/>
                </a:lnTo>
                <a:lnTo>
                  <a:pt x="1066" y="20688"/>
                </a:lnTo>
                <a:lnTo>
                  <a:pt x="956" y="21447"/>
                </a:lnTo>
                <a:lnTo>
                  <a:pt x="861" y="22243"/>
                </a:lnTo>
                <a:lnTo>
                  <a:pt x="774" y="23038"/>
                </a:lnTo>
                <a:lnTo>
                  <a:pt x="686" y="23870"/>
                </a:lnTo>
                <a:lnTo>
                  <a:pt x="613" y="24702"/>
                </a:lnTo>
                <a:lnTo>
                  <a:pt x="540" y="25534"/>
                </a:lnTo>
                <a:lnTo>
                  <a:pt x="475" y="26402"/>
                </a:lnTo>
                <a:lnTo>
                  <a:pt x="416" y="27306"/>
                </a:lnTo>
                <a:lnTo>
                  <a:pt x="373" y="28174"/>
                </a:lnTo>
                <a:lnTo>
                  <a:pt x="300" y="29657"/>
                </a:lnTo>
                <a:lnTo>
                  <a:pt x="234" y="31104"/>
                </a:lnTo>
                <a:lnTo>
                  <a:pt x="176" y="32550"/>
                </a:lnTo>
                <a:lnTo>
                  <a:pt x="125" y="33997"/>
                </a:lnTo>
                <a:lnTo>
                  <a:pt x="88" y="35407"/>
                </a:lnTo>
                <a:lnTo>
                  <a:pt x="52" y="36854"/>
                </a:lnTo>
                <a:lnTo>
                  <a:pt x="30" y="38265"/>
                </a:lnTo>
                <a:lnTo>
                  <a:pt x="15" y="39711"/>
                </a:lnTo>
                <a:lnTo>
                  <a:pt x="1" y="41122"/>
                </a:lnTo>
                <a:lnTo>
                  <a:pt x="1" y="42496"/>
                </a:lnTo>
                <a:lnTo>
                  <a:pt x="8" y="43906"/>
                </a:lnTo>
                <a:lnTo>
                  <a:pt x="22" y="45281"/>
                </a:lnTo>
                <a:lnTo>
                  <a:pt x="44" y="46655"/>
                </a:lnTo>
                <a:lnTo>
                  <a:pt x="74" y="48029"/>
                </a:lnTo>
                <a:lnTo>
                  <a:pt x="110" y="49368"/>
                </a:lnTo>
                <a:lnTo>
                  <a:pt x="154" y="50706"/>
                </a:lnTo>
                <a:lnTo>
                  <a:pt x="205" y="52044"/>
                </a:lnTo>
                <a:lnTo>
                  <a:pt x="270" y="53382"/>
                </a:lnTo>
                <a:lnTo>
                  <a:pt x="336" y="54684"/>
                </a:lnTo>
                <a:lnTo>
                  <a:pt x="409" y="55950"/>
                </a:lnTo>
                <a:lnTo>
                  <a:pt x="497" y="57252"/>
                </a:lnTo>
                <a:lnTo>
                  <a:pt x="584" y="58518"/>
                </a:lnTo>
                <a:lnTo>
                  <a:pt x="686" y="59747"/>
                </a:lnTo>
                <a:lnTo>
                  <a:pt x="788" y="60977"/>
                </a:lnTo>
                <a:lnTo>
                  <a:pt x="905" y="62207"/>
                </a:lnTo>
                <a:lnTo>
                  <a:pt x="1022" y="63400"/>
                </a:lnTo>
                <a:lnTo>
                  <a:pt x="1153" y="64594"/>
                </a:lnTo>
                <a:lnTo>
                  <a:pt x="1284" y="65751"/>
                </a:lnTo>
                <a:lnTo>
                  <a:pt x="1430" y="66908"/>
                </a:lnTo>
                <a:lnTo>
                  <a:pt x="1583" y="68029"/>
                </a:lnTo>
                <a:lnTo>
                  <a:pt x="1737" y="69151"/>
                </a:lnTo>
                <a:lnTo>
                  <a:pt x="1904" y="70272"/>
                </a:lnTo>
                <a:lnTo>
                  <a:pt x="2050" y="71176"/>
                </a:lnTo>
                <a:lnTo>
                  <a:pt x="2203" y="72080"/>
                </a:lnTo>
                <a:lnTo>
                  <a:pt x="2364" y="72984"/>
                </a:lnTo>
                <a:lnTo>
                  <a:pt x="2524" y="73816"/>
                </a:lnTo>
                <a:lnTo>
                  <a:pt x="2692" y="74648"/>
                </a:lnTo>
                <a:lnTo>
                  <a:pt x="2860" y="75480"/>
                </a:lnTo>
                <a:lnTo>
                  <a:pt x="3035" y="76239"/>
                </a:lnTo>
                <a:lnTo>
                  <a:pt x="3210" y="76999"/>
                </a:lnTo>
                <a:lnTo>
                  <a:pt x="3392" y="77758"/>
                </a:lnTo>
                <a:lnTo>
                  <a:pt x="3575" y="78445"/>
                </a:lnTo>
                <a:lnTo>
                  <a:pt x="3757" y="79132"/>
                </a:lnTo>
                <a:lnTo>
                  <a:pt x="3947" y="79783"/>
                </a:lnTo>
                <a:lnTo>
                  <a:pt x="4136" y="80398"/>
                </a:lnTo>
                <a:lnTo>
                  <a:pt x="4333" y="81013"/>
                </a:lnTo>
                <a:lnTo>
                  <a:pt x="4530" y="81556"/>
                </a:lnTo>
                <a:lnTo>
                  <a:pt x="4727" y="82098"/>
                </a:lnTo>
                <a:lnTo>
                  <a:pt x="4924" y="82641"/>
                </a:lnTo>
                <a:lnTo>
                  <a:pt x="5128" y="83111"/>
                </a:lnTo>
                <a:lnTo>
                  <a:pt x="5333" y="83545"/>
                </a:lnTo>
                <a:lnTo>
                  <a:pt x="5537" y="83979"/>
                </a:lnTo>
                <a:lnTo>
                  <a:pt x="5741" y="84377"/>
                </a:lnTo>
                <a:lnTo>
                  <a:pt x="5953" y="84738"/>
                </a:lnTo>
                <a:lnTo>
                  <a:pt x="6157" y="85064"/>
                </a:lnTo>
                <a:lnTo>
                  <a:pt x="6368" y="85353"/>
                </a:lnTo>
                <a:lnTo>
                  <a:pt x="6580" y="85606"/>
                </a:lnTo>
                <a:lnTo>
                  <a:pt x="6792" y="85823"/>
                </a:lnTo>
                <a:lnTo>
                  <a:pt x="7003" y="86040"/>
                </a:lnTo>
                <a:lnTo>
                  <a:pt x="7207" y="86185"/>
                </a:lnTo>
                <a:lnTo>
                  <a:pt x="7419" y="86293"/>
                </a:lnTo>
                <a:lnTo>
                  <a:pt x="7630" y="86402"/>
                </a:lnTo>
                <a:lnTo>
                  <a:pt x="7842" y="86438"/>
                </a:lnTo>
                <a:lnTo>
                  <a:pt x="8053" y="86474"/>
                </a:lnTo>
                <a:lnTo>
                  <a:pt x="8287" y="86438"/>
                </a:lnTo>
                <a:lnTo>
                  <a:pt x="8513" y="86366"/>
                </a:lnTo>
                <a:lnTo>
                  <a:pt x="8739" y="86257"/>
                </a:lnTo>
                <a:lnTo>
                  <a:pt x="8965" y="86112"/>
                </a:lnTo>
                <a:lnTo>
                  <a:pt x="9184" y="85895"/>
                </a:lnTo>
                <a:lnTo>
                  <a:pt x="9396" y="85642"/>
                </a:lnTo>
                <a:lnTo>
                  <a:pt x="9607" y="85353"/>
                </a:lnTo>
                <a:lnTo>
                  <a:pt x="9819" y="85028"/>
                </a:lnTo>
                <a:lnTo>
                  <a:pt x="9986" y="86546"/>
                </a:lnTo>
                <a:lnTo>
                  <a:pt x="10161" y="88065"/>
                </a:lnTo>
                <a:lnTo>
                  <a:pt x="10344" y="89584"/>
                </a:lnTo>
                <a:lnTo>
                  <a:pt x="10526" y="91103"/>
                </a:lnTo>
                <a:lnTo>
                  <a:pt x="10723" y="92622"/>
                </a:lnTo>
                <a:lnTo>
                  <a:pt x="10920" y="94141"/>
                </a:lnTo>
                <a:lnTo>
                  <a:pt x="11124" y="95660"/>
                </a:lnTo>
                <a:lnTo>
                  <a:pt x="11336" y="97143"/>
                </a:lnTo>
                <a:lnTo>
                  <a:pt x="11547" y="98626"/>
                </a:lnTo>
                <a:lnTo>
                  <a:pt x="11774" y="100073"/>
                </a:lnTo>
                <a:lnTo>
                  <a:pt x="12000" y="101519"/>
                </a:lnTo>
                <a:lnTo>
                  <a:pt x="12233" y="102930"/>
                </a:lnTo>
                <a:lnTo>
                  <a:pt x="12474" y="104304"/>
                </a:lnTo>
                <a:lnTo>
                  <a:pt x="12714" y="105606"/>
                </a:lnTo>
                <a:lnTo>
                  <a:pt x="12962" y="106908"/>
                </a:lnTo>
                <a:lnTo>
                  <a:pt x="13218" y="108174"/>
                </a:lnTo>
                <a:lnTo>
                  <a:pt x="13480" y="109367"/>
                </a:lnTo>
                <a:lnTo>
                  <a:pt x="13743" y="110525"/>
                </a:lnTo>
                <a:lnTo>
                  <a:pt x="14020" y="111610"/>
                </a:lnTo>
                <a:lnTo>
                  <a:pt x="14290" y="112659"/>
                </a:lnTo>
                <a:lnTo>
                  <a:pt x="14575" y="113635"/>
                </a:lnTo>
                <a:lnTo>
                  <a:pt x="14859" y="114539"/>
                </a:lnTo>
                <a:lnTo>
                  <a:pt x="15151" y="115407"/>
                </a:lnTo>
                <a:lnTo>
                  <a:pt x="15450" y="116167"/>
                </a:lnTo>
                <a:lnTo>
                  <a:pt x="15749" y="116854"/>
                </a:lnTo>
                <a:lnTo>
                  <a:pt x="16063" y="117469"/>
                </a:lnTo>
                <a:lnTo>
                  <a:pt x="16216" y="117758"/>
                </a:lnTo>
                <a:lnTo>
                  <a:pt x="16369" y="118011"/>
                </a:lnTo>
                <a:lnTo>
                  <a:pt x="16529" y="118228"/>
                </a:lnTo>
                <a:lnTo>
                  <a:pt x="16690" y="118445"/>
                </a:lnTo>
                <a:lnTo>
                  <a:pt x="16850" y="118626"/>
                </a:lnTo>
                <a:lnTo>
                  <a:pt x="17011" y="118771"/>
                </a:lnTo>
                <a:lnTo>
                  <a:pt x="17171" y="118915"/>
                </a:lnTo>
                <a:lnTo>
                  <a:pt x="17339" y="119024"/>
                </a:lnTo>
                <a:lnTo>
                  <a:pt x="17500" y="119132"/>
                </a:lnTo>
                <a:lnTo>
                  <a:pt x="17667" y="119205"/>
                </a:lnTo>
                <a:lnTo>
                  <a:pt x="17835" y="119241"/>
                </a:lnTo>
                <a:lnTo>
                  <a:pt x="18003" y="119241"/>
                </a:lnTo>
                <a:lnTo>
                  <a:pt x="18302" y="119205"/>
                </a:lnTo>
                <a:lnTo>
                  <a:pt x="18601" y="119096"/>
                </a:lnTo>
                <a:lnTo>
                  <a:pt x="18900" y="118879"/>
                </a:lnTo>
                <a:lnTo>
                  <a:pt x="19199" y="118590"/>
                </a:lnTo>
                <a:lnTo>
                  <a:pt x="19279" y="119783"/>
                </a:lnTo>
                <a:lnTo>
                  <a:pt x="19360" y="120941"/>
                </a:lnTo>
                <a:lnTo>
                  <a:pt x="19447" y="122098"/>
                </a:lnTo>
                <a:lnTo>
                  <a:pt x="19535" y="123219"/>
                </a:lnTo>
                <a:lnTo>
                  <a:pt x="19622" y="124304"/>
                </a:lnTo>
                <a:lnTo>
                  <a:pt x="19717" y="125353"/>
                </a:lnTo>
                <a:lnTo>
                  <a:pt x="19819" y="126402"/>
                </a:lnTo>
                <a:lnTo>
                  <a:pt x="19914" y="127414"/>
                </a:lnTo>
                <a:lnTo>
                  <a:pt x="20016" y="128391"/>
                </a:lnTo>
                <a:lnTo>
                  <a:pt x="20125" y="129367"/>
                </a:lnTo>
                <a:lnTo>
                  <a:pt x="20235" y="130308"/>
                </a:lnTo>
                <a:lnTo>
                  <a:pt x="20344" y="131212"/>
                </a:lnTo>
                <a:lnTo>
                  <a:pt x="20454" y="132080"/>
                </a:lnTo>
                <a:lnTo>
                  <a:pt x="20570" y="132948"/>
                </a:lnTo>
                <a:lnTo>
                  <a:pt x="20694" y="133780"/>
                </a:lnTo>
                <a:lnTo>
                  <a:pt x="20818" y="134575"/>
                </a:lnTo>
                <a:lnTo>
                  <a:pt x="20942" y="135335"/>
                </a:lnTo>
                <a:lnTo>
                  <a:pt x="21066" y="136094"/>
                </a:lnTo>
                <a:lnTo>
                  <a:pt x="21198" y="136818"/>
                </a:lnTo>
                <a:lnTo>
                  <a:pt x="21336" y="137505"/>
                </a:lnTo>
                <a:lnTo>
                  <a:pt x="21468" y="138192"/>
                </a:lnTo>
                <a:lnTo>
                  <a:pt x="21606" y="138807"/>
                </a:lnTo>
                <a:lnTo>
                  <a:pt x="21752" y="139422"/>
                </a:lnTo>
                <a:lnTo>
                  <a:pt x="21898" y="140036"/>
                </a:lnTo>
                <a:lnTo>
                  <a:pt x="22044" y="140579"/>
                </a:lnTo>
                <a:lnTo>
                  <a:pt x="22190" y="141121"/>
                </a:lnTo>
                <a:lnTo>
                  <a:pt x="22343" y="141628"/>
                </a:lnTo>
                <a:lnTo>
                  <a:pt x="22496" y="142098"/>
                </a:lnTo>
                <a:lnTo>
                  <a:pt x="22657" y="142568"/>
                </a:lnTo>
                <a:lnTo>
                  <a:pt x="22817" y="142966"/>
                </a:lnTo>
                <a:lnTo>
                  <a:pt x="22978" y="143364"/>
                </a:lnTo>
                <a:lnTo>
                  <a:pt x="23145" y="143762"/>
                </a:lnTo>
                <a:lnTo>
                  <a:pt x="23313" y="144087"/>
                </a:lnTo>
                <a:lnTo>
                  <a:pt x="23488" y="144413"/>
                </a:lnTo>
                <a:lnTo>
                  <a:pt x="23656" y="144702"/>
                </a:lnTo>
                <a:lnTo>
                  <a:pt x="23838" y="144955"/>
                </a:lnTo>
                <a:lnTo>
                  <a:pt x="24013" y="145172"/>
                </a:lnTo>
                <a:lnTo>
                  <a:pt x="24196" y="145389"/>
                </a:lnTo>
                <a:lnTo>
                  <a:pt x="24378" y="145570"/>
                </a:lnTo>
                <a:lnTo>
                  <a:pt x="24560" y="145715"/>
                </a:lnTo>
                <a:lnTo>
                  <a:pt x="24750" y="145859"/>
                </a:lnTo>
                <a:lnTo>
                  <a:pt x="24940" y="145932"/>
                </a:lnTo>
                <a:lnTo>
                  <a:pt x="25137" y="146004"/>
                </a:lnTo>
                <a:lnTo>
                  <a:pt x="25334" y="146040"/>
                </a:lnTo>
                <a:lnTo>
                  <a:pt x="25735" y="146040"/>
                </a:lnTo>
                <a:lnTo>
                  <a:pt x="25932" y="146004"/>
                </a:lnTo>
                <a:lnTo>
                  <a:pt x="26143" y="145932"/>
                </a:lnTo>
                <a:lnTo>
                  <a:pt x="26347" y="145823"/>
                </a:lnTo>
                <a:lnTo>
                  <a:pt x="26559" y="145678"/>
                </a:lnTo>
                <a:lnTo>
                  <a:pt x="26771" y="145534"/>
                </a:lnTo>
                <a:lnTo>
                  <a:pt x="26989" y="145353"/>
                </a:lnTo>
                <a:lnTo>
                  <a:pt x="27201" y="145136"/>
                </a:lnTo>
                <a:lnTo>
                  <a:pt x="27420" y="144883"/>
                </a:lnTo>
                <a:lnTo>
                  <a:pt x="27646" y="144630"/>
                </a:lnTo>
                <a:lnTo>
                  <a:pt x="27872" y="144340"/>
                </a:lnTo>
                <a:lnTo>
                  <a:pt x="28098" y="144015"/>
                </a:lnTo>
                <a:lnTo>
                  <a:pt x="28324" y="143653"/>
                </a:lnTo>
                <a:lnTo>
                  <a:pt x="28558" y="143255"/>
                </a:lnTo>
                <a:lnTo>
                  <a:pt x="28791" y="142857"/>
                </a:lnTo>
                <a:lnTo>
                  <a:pt x="29024" y="142423"/>
                </a:lnTo>
                <a:lnTo>
                  <a:pt x="29258" y="141953"/>
                </a:lnTo>
                <a:lnTo>
                  <a:pt x="29499" y="141447"/>
                </a:lnTo>
                <a:lnTo>
                  <a:pt x="29739" y="140904"/>
                </a:lnTo>
                <a:lnTo>
                  <a:pt x="30403" y="139422"/>
                </a:lnTo>
                <a:lnTo>
                  <a:pt x="31045" y="137903"/>
                </a:lnTo>
                <a:lnTo>
                  <a:pt x="31665" y="136420"/>
                </a:lnTo>
                <a:lnTo>
                  <a:pt x="32256" y="134937"/>
                </a:lnTo>
                <a:lnTo>
                  <a:pt x="32832" y="133454"/>
                </a:lnTo>
                <a:lnTo>
                  <a:pt x="33372" y="132008"/>
                </a:lnTo>
                <a:lnTo>
                  <a:pt x="33897" y="130525"/>
                </a:lnTo>
                <a:lnTo>
                  <a:pt x="34393" y="129078"/>
                </a:lnTo>
                <a:lnTo>
                  <a:pt x="34517" y="130525"/>
                </a:lnTo>
                <a:lnTo>
                  <a:pt x="34656" y="131971"/>
                </a:lnTo>
                <a:lnTo>
                  <a:pt x="34802" y="133418"/>
                </a:lnTo>
                <a:lnTo>
                  <a:pt x="34955" y="134828"/>
                </a:lnTo>
                <a:lnTo>
                  <a:pt x="35115" y="136239"/>
                </a:lnTo>
                <a:lnTo>
                  <a:pt x="35290" y="137649"/>
                </a:lnTo>
                <a:lnTo>
                  <a:pt x="35473" y="139024"/>
                </a:lnTo>
                <a:lnTo>
                  <a:pt x="35662" y="140398"/>
                </a:lnTo>
                <a:lnTo>
                  <a:pt x="35859" y="141736"/>
                </a:lnTo>
                <a:lnTo>
                  <a:pt x="36063" y="143074"/>
                </a:lnTo>
                <a:lnTo>
                  <a:pt x="36282" y="144340"/>
                </a:lnTo>
                <a:lnTo>
                  <a:pt x="36501" y="145606"/>
                </a:lnTo>
                <a:lnTo>
                  <a:pt x="36734" y="146836"/>
                </a:lnTo>
                <a:lnTo>
                  <a:pt x="36975" y="148029"/>
                </a:lnTo>
                <a:lnTo>
                  <a:pt x="37223" y="149150"/>
                </a:lnTo>
                <a:lnTo>
                  <a:pt x="37486" y="150271"/>
                </a:lnTo>
                <a:lnTo>
                  <a:pt x="37748" y="151320"/>
                </a:lnTo>
                <a:lnTo>
                  <a:pt x="38026" y="152333"/>
                </a:lnTo>
                <a:lnTo>
                  <a:pt x="38310" y="153309"/>
                </a:lnTo>
                <a:lnTo>
                  <a:pt x="38602" y="154214"/>
                </a:lnTo>
                <a:lnTo>
                  <a:pt x="38901" y="155045"/>
                </a:lnTo>
                <a:lnTo>
                  <a:pt x="39215" y="155841"/>
                </a:lnTo>
                <a:lnTo>
                  <a:pt x="39528" y="156564"/>
                </a:lnTo>
                <a:lnTo>
                  <a:pt x="39856" y="157252"/>
                </a:lnTo>
                <a:lnTo>
                  <a:pt x="40192" y="157830"/>
                </a:lnTo>
                <a:lnTo>
                  <a:pt x="40535" y="158373"/>
                </a:lnTo>
                <a:lnTo>
                  <a:pt x="40885" y="158807"/>
                </a:lnTo>
                <a:lnTo>
                  <a:pt x="41250" y="159205"/>
                </a:lnTo>
                <a:lnTo>
                  <a:pt x="41614" y="159494"/>
                </a:lnTo>
                <a:lnTo>
                  <a:pt x="41804" y="159602"/>
                </a:lnTo>
                <a:lnTo>
                  <a:pt x="41994" y="159711"/>
                </a:lnTo>
                <a:lnTo>
                  <a:pt x="42183" y="159783"/>
                </a:lnTo>
                <a:lnTo>
                  <a:pt x="42380" y="159856"/>
                </a:lnTo>
                <a:lnTo>
                  <a:pt x="42577" y="159892"/>
                </a:lnTo>
                <a:lnTo>
                  <a:pt x="42993" y="159892"/>
                </a:lnTo>
                <a:lnTo>
                  <a:pt x="43212" y="159856"/>
                </a:lnTo>
                <a:lnTo>
                  <a:pt x="43438" y="159783"/>
                </a:lnTo>
                <a:lnTo>
                  <a:pt x="43657" y="159675"/>
                </a:lnTo>
                <a:lnTo>
                  <a:pt x="43883" y="159566"/>
                </a:lnTo>
                <a:lnTo>
                  <a:pt x="44109" y="159385"/>
                </a:lnTo>
                <a:lnTo>
                  <a:pt x="44335" y="159241"/>
                </a:lnTo>
                <a:lnTo>
                  <a:pt x="44569" y="159024"/>
                </a:lnTo>
                <a:lnTo>
                  <a:pt x="44795" y="158807"/>
                </a:lnTo>
                <a:lnTo>
                  <a:pt x="45028" y="158517"/>
                </a:lnTo>
                <a:lnTo>
                  <a:pt x="45261" y="158264"/>
                </a:lnTo>
                <a:lnTo>
                  <a:pt x="45495" y="157939"/>
                </a:lnTo>
                <a:lnTo>
                  <a:pt x="45728" y="157577"/>
                </a:lnTo>
                <a:lnTo>
                  <a:pt x="45962" y="157215"/>
                </a:lnTo>
                <a:lnTo>
                  <a:pt x="46195" y="156854"/>
                </a:lnTo>
                <a:lnTo>
                  <a:pt x="46429" y="156420"/>
                </a:lnTo>
                <a:lnTo>
                  <a:pt x="46713" y="155877"/>
                </a:lnTo>
                <a:lnTo>
                  <a:pt x="46998" y="155335"/>
                </a:lnTo>
                <a:lnTo>
                  <a:pt x="47275" y="154756"/>
                </a:lnTo>
                <a:lnTo>
                  <a:pt x="47545" y="154177"/>
                </a:lnTo>
                <a:lnTo>
                  <a:pt x="47807" y="153563"/>
                </a:lnTo>
                <a:lnTo>
                  <a:pt x="48070" y="152948"/>
                </a:lnTo>
                <a:lnTo>
                  <a:pt x="48332" y="152297"/>
                </a:lnTo>
                <a:lnTo>
                  <a:pt x="48580" y="151646"/>
                </a:lnTo>
                <a:lnTo>
                  <a:pt x="48828" y="150995"/>
                </a:lnTo>
                <a:lnTo>
                  <a:pt x="49069" y="150308"/>
                </a:lnTo>
                <a:lnTo>
                  <a:pt x="49310" y="149620"/>
                </a:lnTo>
                <a:lnTo>
                  <a:pt x="49543" y="148897"/>
                </a:lnTo>
                <a:lnTo>
                  <a:pt x="49769" y="148138"/>
                </a:lnTo>
                <a:lnTo>
                  <a:pt x="49988" y="147414"/>
                </a:lnTo>
                <a:lnTo>
                  <a:pt x="50207" y="146655"/>
                </a:lnTo>
                <a:lnTo>
                  <a:pt x="50419" y="145859"/>
                </a:lnTo>
                <a:lnTo>
                  <a:pt x="50623" y="145064"/>
                </a:lnTo>
                <a:lnTo>
                  <a:pt x="50827" y="144268"/>
                </a:lnTo>
                <a:lnTo>
                  <a:pt x="51024" y="143436"/>
                </a:lnTo>
                <a:lnTo>
                  <a:pt x="51214" y="142604"/>
                </a:lnTo>
                <a:lnTo>
                  <a:pt x="51396" y="141736"/>
                </a:lnTo>
                <a:lnTo>
                  <a:pt x="51578" y="140868"/>
                </a:lnTo>
                <a:lnTo>
                  <a:pt x="51753" y="140000"/>
                </a:lnTo>
                <a:lnTo>
                  <a:pt x="51921" y="139096"/>
                </a:lnTo>
                <a:lnTo>
                  <a:pt x="52082" y="138192"/>
                </a:lnTo>
                <a:lnTo>
                  <a:pt x="52242" y="137288"/>
                </a:lnTo>
                <a:lnTo>
                  <a:pt x="52395" y="136347"/>
                </a:lnTo>
                <a:lnTo>
                  <a:pt x="52541" y="135407"/>
                </a:lnTo>
                <a:lnTo>
                  <a:pt x="52680" y="134431"/>
                </a:lnTo>
                <a:lnTo>
                  <a:pt x="52818" y="133454"/>
                </a:lnTo>
                <a:lnTo>
                  <a:pt x="52950" y="132478"/>
                </a:lnTo>
                <a:lnTo>
                  <a:pt x="53066" y="131465"/>
                </a:lnTo>
                <a:lnTo>
                  <a:pt x="53205" y="131465"/>
                </a:lnTo>
                <a:lnTo>
                  <a:pt x="53344" y="131429"/>
                </a:lnTo>
                <a:lnTo>
                  <a:pt x="53482" y="131393"/>
                </a:lnTo>
                <a:lnTo>
                  <a:pt x="53621" y="131320"/>
                </a:lnTo>
                <a:lnTo>
                  <a:pt x="53767" y="131248"/>
                </a:lnTo>
                <a:lnTo>
                  <a:pt x="53905" y="131140"/>
                </a:lnTo>
                <a:lnTo>
                  <a:pt x="54044" y="130995"/>
                </a:lnTo>
                <a:lnTo>
                  <a:pt x="54182" y="130850"/>
                </a:lnTo>
                <a:lnTo>
                  <a:pt x="54467" y="130452"/>
                </a:lnTo>
                <a:lnTo>
                  <a:pt x="54744" y="129982"/>
                </a:lnTo>
                <a:lnTo>
                  <a:pt x="55029" y="129404"/>
                </a:lnTo>
                <a:lnTo>
                  <a:pt x="55313" y="128753"/>
                </a:lnTo>
                <a:lnTo>
                  <a:pt x="55597" y="128029"/>
                </a:lnTo>
                <a:lnTo>
                  <a:pt x="55875" y="127197"/>
                </a:lnTo>
                <a:lnTo>
                  <a:pt x="56159" y="126257"/>
                </a:lnTo>
                <a:lnTo>
                  <a:pt x="56436" y="125244"/>
                </a:lnTo>
                <a:lnTo>
                  <a:pt x="56713" y="124123"/>
                </a:lnTo>
                <a:lnTo>
                  <a:pt x="56998" y="122930"/>
                </a:lnTo>
                <a:lnTo>
                  <a:pt x="57275" y="121628"/>
                </a:lnTo>
                <a:lnTo>
                  <a:pt x="57545" y="120253"/>
                </a:lnTo>
                <a:lnTo>
                  <a:pt x="58078" y="117432"/>
                </a:lnTo>
                <a:lnTo>
                  <a:pt x="58595" y="114539"/>
                </a:lnTo>
                <a:lnTo>
                  <a:pt x="59091" y="111646"/>
                </a:lnTo>
                <a:lnTo>
                  <a:pt x="59573" y="108716"/>
                </a:lnTo>
                <a:lnTo>
                  <a:pt x="60032" y="105751"/>
                </a:lnTo>
                <a:lnTo>
                  <a:pt x="60477" y="102785"/>
                </a:lnTo>
                <a:lnTo>
                  <a:pt x="60900" y="99820"/>
                </a:lnTo>
                <a:lnTo>
                  <a:pt x="61105" y="98337"/>
                </a:lnTo>
                <a:lnTo>
                  <a:pt x="61302" y="96818"/>
                </a:lnTo>
                <a:lnTo>
                  <a:pt x="61491" y="95335"/>
                </a:lnTo>
                <a:lnTo>
                  <a:pt x="61681" y="93852"/>
                </a:lnTo>
                <a:lnTo>
                  <a:pt x="61863" y="92333"/>
                </a:lnTo>
                <a:lnTo>
                  <a:pt x="62038" y="90850"/>
                </a:lnTo>
                <a:lnTo>
                  <a:pt x="62213" y="89367"/>
                </a:lnTo>
                <a:lnTo>
                  <a:pt x="62374" y="87885"/>
                </a:lnTo>
                <a:lnTo>
                  <a:pt x="62534" y="86402"/>
                </a:lnTo>
                <a:lnTo>
                  <a:pt x="62687" y="84955"/>
                </a:lnTo>
                <a:lnTo>
                  <a:pt x="62833" y="83472"/>
                </a:lnTo>
                <a:lnTo>
                  <a:pt x="62979" y="82026"/>
                </a:lnTo>
                <a:lnTo>
                  <a:pt x="63111" y="80579"/>
                </a:lnTo>
                <a:lnTo>
                  <a:pt x="63242" y="79132"/>
                </a:lnTo>
                <a:lnTo>
                  <a:pt x="63366" y="77686"/>
                </a:lnTo>
                <a:lnTo>
                  <a:pt x="63475" y="76239"/>
                </a:lnTo>
                <a:lnTo>
                  <a:pt x="63585" y="74829"/>
                </a:lnTo>
                <a:lnTo>
                  <a:pt x="63694" y="73418"/>
                </a:lnTo>
                <a:lnTo>
                  <a:pt x="63906" y="73888"/>
                </a:lnTo>
                <a:lnTo>
                  <a:pt x="64117" y="74322"/>
                </a:lnTo>
                <a:lnTo>
                  <a:pt x="64336" y="74684"/>
                </a:lnTo>
                <a:lnTo>
                  <a:pt x="64548" y="75009"/>
                </a:lnTo>
                <a:lnTo>
                  <a:pt x="64759" y="75299"/>
                </a:lnTo>
                <a:lnTo>
                  <a:pt x="64978" y="75552"/>
                </a:lnTo>
                <a:lnTo>
                  <a:pt x="65189" y="75769"/>
                </a:lnTo>
                <a:lnTo>
                  <a:pt x="65408" y="75914"/>
                </a:lnTo>
                <a:lnTo>
                  <a:pt x="65620" y="76022"/>
                </a:lnTo>
                <a:lnTo>
                  <a:pt x="65831" y="76094"/>
                </a:lnTo>
                <a:lnTo>
                  <a:pt x="66043" y="76131"/>
                </a:lnTo>
                <a:lnTo>
                  <a:pt x="66262" y="76131"/>
                </a:lnTo>
                <a:lnTo>
                  <a:pt x="66466" y="76094"/>
                </a:lnTo>
                <a:lnTo>
                  <a:pt x="66677" y="75986"/>
                </a:lnTo>
                <a:lnTo>
                  <a:pt x="66889" y="75841"/>
                </a:lnTo>
                <a:lnTo>
                  <a:pt x="67093" y="75660"/>
                </a:lnTo>
                <a:lnTo>
                  <a:pt x="67305" y="75443"/>
                </a:lnTo>
                <a:lnTo>
                  <a:pt x="67509" y="75154"/>
                </a:lnTo>
                <a:lnTo>
                  <a:pt x="67713" y="74865"/>
                </a:lnTo>
                <a:lnTo>
                  <a:pt x="67917" y="74503"/>
                </a:lnTo>
                <a:lnTo>
                  <a:pt x="68114" y="74105"/>
                </a:lnTo>
                <a:lnTo>
                  <a:pt x="68311" y="73671"/>
                </a:lnTo>
                <a:lnTo>
                  <a:pt x="68508" y="73201"/>
                </a:lnTo>
                <a:lnTo>
                  <a:pt x="68705" y="72659"/>
                </a:lnTo>
                <a:lnTo>
                  <a:pt x="68895" y="72116"/>
                </a:lnTo>
                <a:lnTo>
                  <a:pt x="69085" y="71501"/>
                </a:lnTo>
                <a:lnTo>
                  <a:pt x="69274" y="70850"/>
                </a:lnTo>
                <a:lnTo>
                  <a:pt x="69457" y="70163"/>
                </a:lnTo>
                <a:lnTo>
                  <a:pt x="69639" y="69404"/>
                </a:lnTo>
                <a:lnTo>
                  <a:pt x="69821" y="68644"/>
                </a:lnTo>
                <a:lnTo>
                  <a:pt x="69996" y="67812"/>
                </a:lnTo>
                <a:lnTo>
                  <a:pt x="70171" y="66981"/>
                </a:lnTo>
                <a:lnTo>
                  <a:pt x="70346" y="66040"/>
                </a:lnTo>
                <a:lnTo>
                  <a:pt x="70514" y="65100"/>
                </a:lnTo>
                <a:lnTo>
                  <a:pt x="70667" y="64196"/>
                </a:lnTo>
                <a:lnTo>
                  <a:pt x="70813" y="63292"/>
                </a:lnTo>
                <a:lnTo>
                  <a:pt x="70945" y="62387"/>
                </a:lnTo>
                <a:lnTo>
                  <a:pt x="71069" y="61483"/>
                </a:lnTo>
                <a:lnTo>
                  <a:pt x="71178" y="60615"/>
                </a:lnTo>
                <a:lnTo>
                  <a:pt x="71280" y="59783"/>
                </a:lnTo>
                <a:lnTo>
                  <a:pt x="71375" y="58915"/>
                </a:lnTo>
                <a:lnTo>
                  <a:pt x="71463" y="58084"/>
                </a:lnTo>
                <a:lnTo>
                  <a:pt x="71535" y="57252"/>
                </a:lnTo>
                <a:lnTo>
                  <a:pt x="71601" y="56456"/>
                </a:lnTo>
                <a:lnTo>
                  <a:pt x="71659" y="55660"/>
                </a:lnTo>
                <a:lnTo>
                  <a:pt x="71711" y="54865"/>
                </a:lnTo>
                <a:lnTo>
                  <a:pt x="71754" y="54105"/>
                </a:lnTo>
                <a:lnTo>
                  <a:pt x="71791" y="53346"/>
                </a:lnTo>
                <a:lnTo>
                  <a:pt x="71820" y="52586"/>
                </a:lnTo>
                <a:lnTo>
                  <a:pt x="71842" y="51863"/>
                </a:lnTo>
                <a:lnTo>
                  <a:pt x="71856" y="51140"/>
                </a:lnTo>
                <a:lnTo>
                  <a:pt x="71864" y="50453"/>
                </a:lnTo>
                <a:lnTo>
                  <a:pt x="71871" y="49765"/>
                </a:lnTo>
                <a:lnTo>
                  <a:pt x="71864" y="49114"/>
                </a:lnTo>
                <a:lnTo>
                  <a:pt x="71856" y="48463"/>
                </a:lnTo>
                <a:lnTo>
                  <a:pt x="71849" y="47812"/>
                </a:lnTo>
                <a:lnTo>
                  <a:pt x="71835" y="47198"/>
                </a:lnTo>
                <a:lnTo>
                  <a:pt x="71813" y="46583"/>
                </a:lnTo>
                <a:lnTo>
                  <a:pt x="71762" y="45425"/>
                </a:lnTo>
                <a:lnTo>
                  <a:pt x="71696" y="44340"/>
                </a:lnTo>
                <a:lnTo>
                  <a:pt x="71623" y="43328"/>
                </a:lnTo>
                <a:lnTo>
                  <a:pt x="71550" y="42496"/>
                </a:lnTo>
                <a:lnTo>
                  <a:pt x="71470" y="41664"/>
                </a:lnTo>
                <a:lnTo>
                  <a:pt x="71382" y="40868"/>
                </a:lnTo>
                <a:lnTo>
                  <a:pt x="71280" y="40073"/>
                </a:lnTo>
                <a:lnTo>
                  <a:pt x="71171" y="39277"/>
                </a:lnTo>
                <a:lnTo>
                  <a:pt x="71054" y="38482"/>
                </a:lnTo>
                <a:lnTo>
                  <a:pt x="70930" y="37686"/>
                </a:lnTo>
                <a:lnTo>
                  <a:pt x="70799" y="36926"/>
                </a:lnTo>
                <a:lnTo>
                  <a:pt x="70653" y="36167"/>
                </a:lnTo>
                <a:lnTo>
                  <a:pt x="70507" y="35407"/>
                </a:lnTo>
                <a:lnTo>
                  <a:pt x="70346" y="34684"/>
                </a:lnTo>
                <a:lnTo>
                  <a:pt x="70179" y="33961"/>
                </a:lnTo>
                <a:lnTo>
                  <a:pt x="70004" y="33237"/>
                </a:lnTo>
                <a:lnTo>
                  <a:pt x="69821" y="32514"/>
                </a:lnTo>
                <a:lnTo>
                  <a:pt x="69624" y="31791"/>
                </a:lnTo>
                <a:lnTo>
                  <a:pt x="69427" y="31104"/>
                </a:lnTo>
                <a:lnTo>
                  <a:pt x="69216" y="30416"/>
                </a:lnTo>
                <a:lnTo>
                  <a:pt x="68997" y="29765"/>
                </a:lnTo>
                <a:lnTo>
                  <a:pt x="68771" y="29078"/>
                </a:lnTo>
                <a:lnTo>
                  <a:pt x="68537" y="28427"/>
                </a:lnTo>
                <a:lnTo>
                  <a:pt x="68297" y="27812"/>
                </a:lnTo>
                <a:lnTo>
                  <a:pt x="68049" y="27161"/>
                </a:lnTo>
                <a:lnTo>
                  <a:pt x="67793" y="26547"/>
                </a:lnTo>
                <a:lnTo>
                  <a:pt x="67531" y="25932"/>
                </a:lnTo>
                <a:lnTo>
                  <a:pt x="67254" y="25317"/>
                </a:lnTo>
                <a:lnTo>
                  <a:pt x="66977" y="24738"/>
                </a:lnTo>
                <a:lnTo>
                  <a:pt x="66692" y="24160"/>
                </a:lnTo>
                <a:lnTo>
                  <a:pt x="66393" y="23581"/>
                </a:lnTo>
                <a:lnTo>
                  <a:pt x="66094" y="23038"/>
                </a:lnTo>
                <a:lnTo>
                  <a:pt x="65780" y="22496"/>
                </a:lnTo>
                <a:lnTo>
                  <a:pt x="65467" y="21954"/>
                </a:lnTo>
                <a:lnTo>
                  <a:pt x="65138" y="21411"/>
                </a:lnTo>
                <a:lnTo>
                  <a:pt x="64467" y="20398"/>
                </a:lnTo>
                <a:lnTo>
                  <a:pt x="63767" y="19422"/>
                </a:lnTo>
                <a:lnTo>
                  <a:pt x="63038" y="18518"/>
                </a:lnTo>
                <a:lnTo>
                  <a:pt x="62286" y="17614"/>
                </a:lnTo>
                <a:lnTo>
                  <a:pt x="61499" y="16782"/>
                </a:lnTo>
                <a:lnTo>
                  <a:pt x="60689" y="16022"/>
                </a:lnTo>
                <a:lnTo>
                  <a:pt x="59857" y="15299"/>
                </a:lnTo>
                <a:lnTo>
                  <a:pt x="58997" y="14612"/>
                </a:lnTo>
                <a:lnTo>
                  <a:pt x="58107" y="13961"/>
                </a:lnTo>
                <a:lnTo>
                  <a:pt x="57195" y="13382"/>
                </a:lnTo>
                <a:lnTo>
                  <a:pt x="56261" y="12876"/>
                </a:lnTo>
                <a:lnTo>
                  <a:pt x="55298" y="12406"/>
                </a:lnTo>
                <a:lnTo>
                  <a:pt x="54314" y="11972"/>
                </a:lnTo>
                <a:lnTo>
                  <a:pt x="53307" y="11610"/>
                </a:lnTo>
                <a:lnTo>
                  <a:pt x="52279" y="11284"/>
                </a:lnTo>
                <a:lnTo>
                  <a:pt x="51221" y="11031"/>
                </a:lnTo>
                <a:lnTo>
                  <a:pt x="49901" y="10706"/>
                </a:lnTo>
                <a:lnTo>
                  <a:pt x="48507" y="10308"/>
                </a:lnTo>
                <a:lnTo>
                  <a:pt x="47056" y="9802"/>
                </a:lnTo>
                <a:lnTo>
                  <a:pt x="45546" y="9223"/>
                </a:lnTo>
                <a:lnTo>
                  <a:pt x="43992" y="8608"/>
                </a:lnTo>
                <a:lnTo>
                  <a:pt x="42388" y="7921"/>
                </a:lnTo>
                <a:lnTo>
                  <a:pt x="39091" y="6474"/>
                </a:lnTo>
                <a:lnTo>
                  <a:pt x="36465" y="5317"/>
                </a:lnTo>
                <a:lnTo>
                  <a:pt x="33773" y="4196"/>
                </a:lnTo>
                <a:lnTo>
                  <a:pt x="32409" y="3653"/>
                </a:lnTo>
                <a:lnTo>
                  <a:pt x="31045" y="3111"/>
                </a:lnTo>
                <a:lnTo>
                  <a:pt x="29674" y="2605"/>
                </a:lnTo>
                <a:lnTo>
                  <a:pt x="28302" y="2098"/>
                </a:lnTo>
                <a:lnTo>
                  <a:pt x="26931" y="1664"/>
                </a:lnTo>
                <a:lnTo>
                  <a:pt x="25567" y="1266"/>
                </a:lnTo>
                <a:lnTo>
                  <a:pt x="24218" y="905"/>
                </a:lnTo>
                <a:lnTo>
                  <a:pt x="22875" y="579"/>
                </a:lnTo>
                <a:lnTo>
                  <a:pt x="21548" y="362"/>
                </a:lnTo>
                <a:lnTo>
                  <a:pt x="20235" y="145"/>
                </a:lnTo>
                <a:lnTo>
                  <a:pt x="18944" y="37"/>
                </a:lnTo>
                <a:lnTo>
                  <a:pt x="1768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4" name="Google Shape;94;p5"/>
          <p:cNvGrpSpPr/>
          <p:nvPr/>
        </p:nvGrpSpPr>
        <p:grpSpPr>
          <a:xfrm>
            <a:off x="4351140" y="4208210"/>
            <a:ext cx="441715" cy="432905"/>
            <a:chOff x="-13144872" y="3615925"/>
            <a:chExt cx="441715" cy="380375"/>
          </a:xfrm>
        </p:grpSpPr>
        <p:sp>
          <p:nvSpPr>
            <p:cNvPr id="95" name="Google Shape;95;p5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5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5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5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9" name="Google Shape;99;p5"/>
          <p:cNvSpPr/>
          <p:nvPr/>
        </p:nvSpPr>
        <p:spPr>
          <a:xfrm rot="-1114173">
            <a:off x="679173" y="1702628"/>
            <a:ext cx="572680" cy="479373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714731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0"/>
          <p:cNvSpPr txBox="1">
            <a:spLocks noGrp="1"/>
          </p:cNvSpPr>
          <p:nvPr>
            <p:ph type="body" idx="1"/>
          </p:nvPr>
        </p:nvSpPr>
        <p:spPr>
          <a:xfrm>
            <a:off x="597800" y="375050"/>
            <a:ext cx="2878800" cy="79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228594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700">
                <a:solidFill>
                  <a:srgbClr val="FFFFFF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</a:lstStyle>
          <a:p>
            <a:endParaRPr/>
          </a:p>
        </p:txBody>
      </p:sp>
      <p:grpSp>
        <p:nvGrpSpPr>
          <p:cNvPr id="195" name="Google Shape;195;p10"/>
          <p:cNvGrpSpPr/>
          <p:nvPr/>
        </p:nvGrpSpPr>
        <p:grpSpPr>
          <a:xfrm>
            <a:off x="-144237" y="-46051"/>
            <a:ext cx="9288226" cy="5360548"/>
            <a:chOff x="-114512" y="-46051"/>
            <a:chExt cx="9288226" cy="5360548"/>
          </a:xfrm>
        </p:grpSpPr>
        <p:sp>
          <p:nvSpPr>
            <p:cNvPr id="196" name="Google Shape;196;p10"/>
            <p:cNvSpPr/>
            <p:nvPr/>
          </p:nvSpPr>
          <p:spPr>
            <a:xfrm>
              <a:off x="8920250" y="259167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" name="Google Shape;197;p10"/>
            <p:cNvSpPr/>
            <p:nvPr/>
          </p:nvSpPr>
          <p:spPr>
            <a:xfrm>
              <a:off x="-114512" y="3874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" name="Google Shape;198;p10"/>
            <p:cNvSpPr/>
            <p:nvPr/>
          </p:nvSpPr>
          <p:spPr>
            <a:xfrm>
              <a:off x="2846076" y="4899408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9" name="Google Shape;199;p10"/>
            <p:cNvSpPr/>
            <p:nvPr/>
          </p:nvSpPr>
          <p:spPr>
            <a:xfrm>
              <a:off x="377226" y="268434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" name="Google Shape;200;p10"/>
            <p:cNvSpPr/>
            <p:nvPr/>
          </p:nvSpPr>
          <p:spPr>
            <a:xfrm>
              <a:off x="1142978" y="4724524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1" name="Google Shape;201;p10"/>
            <p:cNvSpPr/>
            <p:nvPr/>
          </p:nvSpPr>
          <p:spPr>
            <a:xfrm rot="1358489">
              <a:off x="148771" y="3901453"/>
              <a:ext cx="431020" cy="42280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" name="Google Shape;202;p10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" name="Google Shape;203;p10"/>
            <p:cNvSpPr/>
            <p:nvPr/>
          </p:nvSpPr>
          <p:spPr>
            <a:xfrm>
              <a:off x="7733077" y="4639623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" name="Google Shape;204;p10"/>
            <p:cNvSpPr/>
            <p:nvPr/>
          </p:nvSpPr>
          <p:spPr>
            <a:xfrm>
              <a:off x="8275209" y="435707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" name="Google Shape;205;p10"/>
            <p:cNvSpPr/>
            <p:nvPr/>
          </p:nvSpPr>
          <p:spPr>
            <a:xfrm>
              <a:off x="25404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6" name="Google Shape;206;p10"/>
          <p:cNvGrpSpPr/>
          <p:nvPr/>
        </p:nvGrpSpPr>
        <p:grpSpPr>
          <a:xfrm>
            <a:off x="-257598" y="3693744"/>
            <a:ext cx="6614579" cy="4703737"/>
            <a:chOff x="-253724" y="3704068"/>
            <a:chExt cx="6614579" cy="4703737"/>
          </a:xfrm>
        </p:grpSpPr>
        <p:sp>
          <p:nvSpPr>
            <p:cNvPr id="207" name="Google Shape;207;p10"/>
            <p:cNvSpPr/>
            <p:nvPr/>
          </p:nvSpPr>
          <p:spPr>
            <a:xfrm rot="10696051" flipH="1">
              <a:off x="-48939" y="4472719"/>
              <a:ext cx="6354965" cy="3723161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" name="Google Shape;208;p10"/>
            <p:cNvSpPr/>
            <p:nvPr/>
          </p:nvSpPr>
          <p:spPr>
            <a:xfrm rot="10696051" flipH="1">
              <a:off x="-85966" y="4350702"/>
              <a:ext cx="6275401" cy="3367500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" name="Google Shape;209;p10"/>
            <p:cNvSpPr/>
            <p:nvPr/>
          </p:nvSpPr>
          <p:spPr>
            <a:xfrm rot="10696051" flipH="1">
              <a:off x="-115990" y="4219988"/>
              <a:ext cx="6195976" cy="3021225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" name="Google Shape;210;p10"/>
            <p:cNvSpPr/>
            <p:nvPr/>
          </p:nvSpPr>
          <p:spPr>
            <a:xfrm rot="10696051" flipH="1">
              <a:off x="-158362" y="4086845"/>
              <a:ext cx="6116551" cy="2692599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" name="Google Shape;211;p10"/>
            <p:cNvSpPr/>
            <p:nvPr/>
          </p:nvSpPr>
          <p:spPr>
            <a:xfrm rot="10696051" flipH="1">
              <a:off x="-190964" y="3945201"/>
              <a:ext cx="6041889" cy="2378962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" name="Google Shape;212;p10"/>
            <p:cNvSpPr/>
            <p:nvPr/>
          </p:nvSpPr>
          <p:spPr>
            <a:xfrm rot="10696055" flipH="1">
              <a:off x="-223602" y="3793647"/>
              <a:ext cx="5957695" cy="2082833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" name="Google Shape;213;p10"/>
            <p:cNvSpPr/>
            <p:nvPr/>
          </p:nvSpPr>
          <p:spPr>
            <a:xfrm rot="10800000" flipH="1">
              <a:off x="-74089" y="4684619"/>
              <a:ext cx="6355009" cy="3723186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252084869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Google Shape;215;p11"/>
          <p:cNvGrpSpPr/>
          <p:nvPr/>
        </p:nvGrpSpPr>
        <p:grpSpPr>
          <a:xfrm flipH="1">
            <a:off x="6599027" y="-149638"/>
            <a:ext cx="3046054" cy="5442777"/>
            <a:chOff x="-514649" y="-178950"/>
            <a:chExt cx="3046054" cy="5442777"/>
          </a:xfrm>
        </p:grpSpPr>
        <p:sp>
          <p:nvSpPr>
            <p:cNvPr id="216" name="Google Shape;216;p11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" name="Google Shape;217;p11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" name="Google Shape;218;p11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" name="Google Shape;219;p11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" name="Google Shape;220;p11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" name="Google Shape;221;p11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" name="Google Shape;222;p11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3" name="Google Shape;223;p11"/>
          <p:cNvGrpSpPr/>
          <p:nvPr/>
        </p:nvGrpSpPr>
        <p:grpSpPr>
          <a:xfrm>
            <a:off x="-514649" y="-178949"/>
            <a:ext cx="3046054" cy="5442777"/>
            <a:chOff x="-514649" y="-178950"/>
            <a:chExt cx="3046054" cy="5442777"/>
          </a:xfrm>
        </p:grpSpPr>
        <p:sp>
          <p:nvSpPr>
            <p:cNvPr id="224" name="Google Shape;224;p11"/>
            <p:cNvSpPr/>
            <p:nvPr/>
          </p:nvSpPr>
          <p:spPr>
            <a:xfrm rot="-5400000" flipH="1">
              <a:off x="-2279192" y="2070391"/>
              <a:ext cx="5284394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" name="Google Shape;225;p11"/>
            <p:cNvSpPr/>
            <p:nvPr/>
          </p:nvSpPr>
          <p:spPr>
            <a:xfrm rot="-5400000" flipH="1">
              <a:off x="-1945393" y="2081295"/>
              <a:ext cx="5284394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6" name="Google Shape;226;p11"/>
            <p:cNvSpPr/>
            <p:nvPr/>
          </p:nvSpPr>
          <p:spPr>
            <a:xfrm rot="-5400000" flipH="1">
              <a:off x="-1695841" y="2003015"/>
              <a:ext cx="5284394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7" name="Google Shape;227;p11"/>
            <p:cNvSpPr/>
            <p:nvPr/>
          </p:nvSpPr>
          <p:spPr>
            <a:xfrm rot="-5400000" flipH="1">
              <a:off x="-1448810" y="1919231"/>
              <a:ext cx="5284394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8" name="Google Shape;228;p11"/>
            <p:cNvSpPr/>
            <p:nvPr/>
          </p:nvSpPr>
          <p:spPr>
            <a:xfrm rot="-5400000" flipH="1">
              <a:off x="-1200596" y="1830459"/>
              <a:ext cx="5284394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9" name="Google Shape;229;p11"/>
            <p:cNvSpPr/>
            <p:nvPr/>
          </p:nvSpPr>
          <p:spPr>
            <a:xfrm rot="-5400000" flipH="1">
              <a:off x="-951507" y="1738446"/>
              <a:ext cx="5284394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" name="Google Shape;230;p11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31" name="Google Shape;231;p11"/>
          <p:cNvSpPr txBox="1">
            <a:spLocks noGrp="1"/>
          </p:cNvSpPr>
          <p:nvPr>
            <p:ph type="title" hasCustomPrompt="1"/>
          </p:nvPr>
        </p:nvSpPr>
        <p:spPr>
          <a:xfrm>
            <a:off x="1839488" y="1023525"/>
            <a:ext cx="5644500" cy="93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81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None/>
              <a:defRPr sz="12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32" name="Google Shape;232;p11"/>
          <p:cNvSpPr txBox="1">
            <a:spLocks noGrp="1"/>
          </p:cNvSpPr>
          <p:nvPr>
            <p:ph type="body" idx="1"/>
          </p:nvPr>
        </p:nvSpPr>
        <p:spPr>
          <a:xfrm>
            <a:off x="1987388" y="2174375"/>
            <a:ext cx="5348700" cy="53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800">
                <a:solidFill>
                  <a:schemeClr val="dk1"/>
                </a:solidFill>
              </a:defRPr>
            </a:lvl1pPr>
            <a:lvl2pPr marL="914378" lvl="1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371566" lvl="2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1828754" lvl="3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2285943" lvl="4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2743132" lvl="5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3200320" lvl="6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3657509" lvl="7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4114697" lvl="8" indent="-31749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3" name="Google Shape;233;p11"/>
          <p:cNvSpPr/>
          <p:nvPr/>
        </p:nvSpPr>
        <p:spPr>
          <a:xfrm rot="-636976">
            <a:off x="1699305" y="4237042"/>
            <a:ext cx="492391" cy="482419"/>
          </a:xfrm>
          <a:custGeom>
            <a:avLst/>
            <a:gdLst/>
            <a:ahLst/>
            <a:cxnLst/>
            <a:rect l="l" t="t" r="r" b="b"/>
            <a:pathLst>
              <a:path w="21035" h="20609" extrusionOk="0">
                <a:moveTo>
                  <a:pt x="15928" y="0"/>
                </a:moveTo>
                <a:lnTo>
                  <a:pt x="9727" y="4013"/>
                </a:lnTo>
                <a:lnTo>
                  <a:pt x="2919" y="1156"/>
                </a:lnTo>
                <a:lnTo>
                  <a:pt x="4803" y="8298"/>
                </a:lnTo>
                <a:lnTo>
                  <a:pt x="1" y="13891"/>
                </a:lnTo>
                <a:lnTo>
                  <a:pt x="7356" y="14286"/>
                </a:lnTo>
                <a:lnTo>
                  <a:pt x="11186" y="20609"/>
                </a:lnTo>
                <a:lnTo>
                  <a:pt x="13861" y="13709"/>
                </a:lnTo>
                <a:lnTo>
                  <a:pt x="21034" y="12007"/>
                </a:lnTo>
                <a:lnTo>
                  <a:pt x="15320" y="7356"/>
                </a:lnTo>
                <a:lnTo>
                  <a:pt x="1592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4" name="Google Shape;234;p11"/>
          <p:cNvSpPr/>
          <p:nvPr/>
        </p:nvSpPr>
        <p:spPr>
          <a:xfrm>
            <a:off x="8260460" y="2924798"/>
            <a:ext cx="212147" cy="207559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1"/>
                </a:moveTo>
                <a:lnTo>
                  <a:pt x="4529" y="1855"/>
                </a:lnTo>
                <a:lnTo>
                  <a:pt x="1368" y="548"/>
                </a:lnTo>
                <a:lnTo>
                  <a:pt x="1368" y="548"/>
                </a:lnTo>
                <a:lnTo>
                  <a:pt x="2250" y="3861"/>
                </a:lnTo>
                <a:lnTo>
                  <a:pt x="0" y="6475"/>
                </a:lnTo>
                <a:lnTo>
                  <a:pt x="3435" y="6688"/>
                </a:lnTo>
                <a:lnTo>
                  <a:pt x="5229" y="9636"/>
                </a:lnTo>
                <a:lnTo>
                  <a:pt x="6475" y="6414"/>
                </a:lnTo>
                <a:lnTo>
                  <a:pt x="9849" y="5624"/>
                </a:lnTo>
                <a:lnTo>
                  <a:pt x="7174" y="3435"/>
                </a:lnTo>
                <a:lnTo>
                  <a:pt x="744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5" name="Google Shape;235;p11"/>
          <p:cNvSpPr/>
          <p:nvPr/>
        </p:nvSpPr>
        <p:spPr>
          <a:xfrm>
            <a:off x="424753" y="2624017"/>
            <a:ext cx="307430" cy="300770"/>
          </a:xfrm>
          <a:custGeom>
            <a:avLst/>
            <a:gdLst/>
            <a:ahLst/>
            <a:cxnLst/>
            <a:rect l="l" t="t" r="r" b="b"/>
            <a:pathLst>
              <a:path w="11217" h="10974" extrusionOk="0">
                <a:moveTo>
                  <a:pt x="8481" y="1"/>
                </a:moveTo>
                <a:lnTo>
                  <a:pt x="5168" y="2129"/>
                </a:lnTo>
                <a:lnTo>
                  <a:pt x="1551" y="639"/>
                </a:lnTo>
                <a:lnTo>
                  <a:pt x="2554" y="4439"/>
                </a:lnTo>
                <a:lnTo>
                  <a:pt x="1" y="7417"/>
                </a:lnTo>
                <a:lnTo>
                  <a:pt x="3922" y="7630"/>
                </a:lnTo>
                <a:lnTo>
                  <a:pt x="5958" y="10974"/>
                </a:lnTo>
                <a:lnTo>
                  <a:pt x="7387" y="7326"/>
                </a:lnTo>
                <a:lnTo>
                  <a:pt x="11217" y="6414"/>
                </a:lnTo>
                <a:lnTo>
                  <a:pt x="8177" y="3922"/>
                </a:lnTo>
                <a:lnTo>
                  <a:pt x="84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" name="Google Shape;236;p11"/>
          <p:cNvSpPr/>
          <p:nvPr/>
        </p:nvSpPr>
        <p:spPr>
          <a:xfrm>
            <a:off x="7064465" y="3819274"/>
            <a:ext cx="360738" cy="376579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7" name="Google Shape;237;p11"/>
          <p:cNvSpPr/>
          <p:nvPr/>
        </p:nvSpPr>
        <p:spPr>
          <a:xfrm>
            <a:off x="1659081" y="3158003"/>
            <a:ext cx="133310" cy="129994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8" name="Google Shape;238;p11"/>
          <p:cNvSpPr/>
          <p:nvPr/>
        </p:nvSpPr>
        <p:spPr>
          <a:xfrm>
            <a:off x="271041" y="697142"/>
            <a:ext cx="307431" cy="321656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9" name="Google Shape;239;p11"/>
          <p:cNvSpPr/>
          <p:nvPr/>
        </p:nvSpPr>
        <p:spPr>
          <a:xfrm>
            <a:off x="8231569" y="388066"/>
            <a:ext cx="269936" cy="264099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568262214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65599073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13"/>
          <p:cNvSpPr txBox="1">
            <a:spLocks noGrp="1"/>
          </p:cNvSpPr>
          <p:nvPr>
            <p:ph type="title" hasCustomPrompt="1"/>
          </p:nvPr>
        </p:nvSpPr>
        <p:spPr>
          <a:xfrm>
            <a:off x="655713" y="1938050"/>
            <a:ext cx="954000" cy="44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2" hasCustomPrompt="1"/>
          </p:nvPr>
        </p:nvSpPr>
        <p:spPr>
          <a:xfrm>
            <a:off x="655713" y="3462701"/>
            <a:ext cx="954000" cy="44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title" idx="3" hasCustomPrompt="1"/>
          </p:nvPr>
        </p:nvSpPr>
        <p:spPr>
          <a:xfrm>
            <a:off x="3256663" y="1929150"/>
            <a:ext cx="954000" cy="44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5" name="Google Shape;245;p13"/>
          <p:cNvSpPr txBox="1">
            <a:spLocks noGrp="1"/>
          </p:cNvSpPr>
          <p:nvPr>
            <p:ph type="title" idx="4" hasCustomPrompt="1"/>
          </p:nvPr>
        </p:nvSpPr>
        <p:spPr>
          <a:xfrm>
            <a:off x="3256663" y="3453800"/>
            <a:ext cx="954000" cy="44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46" name="Google Shape;246;p13"/>
          <p:cNvSpPr txBox="1">
            <a:spLocks noGrp="1"/>
          </p:cNvSpPr>
          <p:nvPr>
            <p:ph type="subTitle" idx="1"/>
          </p:nvPr>
        </p:nvSpPr>
        <p:spPr>
          <a:xfrm>
            <a:off x="1519463" y="1938050"/>
            <a:ext cx="1752600" cy="4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47" name="Google Shape;247;p13"/>
          <p:cNvSpPr txBox="1">
            <a:spLocks noGrp="1"/>
          </p:cNvSpPr>
          <p:nvPr>
            <p:ph type="subTitle" idx="5"/>
          </p:nvPr>
        </p:nvSpPr>
        <p:spPr>
          <a:xfrm>
            <a:off x="1519463" y="1471350"/>
            <a:ext cx="1351200" cy="3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248" name="Google Shape;248;p13"/>
          <p:cNvSpPr txBox="1">
            <a:spLocks noGrp="1"/>
          </p:cNvSpPr>
          <p:nvPr>
            <p:ph type="subTitle" idx="6"/>
          </p:nvPr>
        </p:nvSpPr>
        <p:spPr>
          <a:xfrm>
            <a:off x="1519463" y="3483250"/>
            <a:ext cx="1752600" cy="4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49" name="Google Shape;249;p13"/>
          <p:cNvSpPr txBox="1">
            <a:spLocks noGrp="1"/>
          </p:cNvSpPr>
          <p:nvPr>
            <p:ph type="subTitle" idx="7"/>
          </p:nvPr>
        </p:nvSpPr>
        <p:spPr>
          <a:xfrm>
            <a:off x="1519463" y="3006074"/>
            <a:ext cx="1351200" cy="3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250" name="Google Shape;250;p13"/>
          <p:cNvSpPr txBox="1">
            <a:spLocks noGrp="1"/>
          </p:cNvSpPr>
          <p:nvPr>
            <p:ph type="subTitle" idx="8"/>
          </p:nvPr>
        </p:nvSpPr>
        <p:spPr>
          <a:xfrm>
            <a:off x="4134738" y="1938050"/>
            <a:ext cx="1752600" cy="4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51" name="Google Shape;251;p13"/>
          <p:cNvSpPr txBox="1">
            <a:spLocks noGrp="1"/>
          </p:cNvSpPr>
          <p:nvPr>
            <p:ph type="subTitle" idx="9"/>
          </p:nvPr>
        </p:nvSpPr>
        <p:spPr>
          <a:xfrm>
            <a:off x="4134738" y="1471350"/>
            <a:ext cx="1351200" cy="3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252" name="Google Shape;252;p13"/>
          <p:cNvSpPr txBox="1">
            <a:spLocks noGrp="1"/>
          </p:cNvSpPr>
          <p:nvPr>
            <p:ph type="subTitle" idx="13"/>
          </p:nvPr>
        </p:nvSpPr>
        <p:spPr>
          <a:xfrm>
            <a:off x="4134738" y="3483251"/>
            <a:ext cx="1752600" cy="4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53" name="Google Shape;253;p13"/>
          <p:cNvSpPr txBox="1">
            <a:spLocks noGrp="1"/>
          </p:cNvSpPr>
          <p:nvPr>
            <p:ph type="subTitle" idx="14"/>
          </p:nvPr>
        </p:nvSpPr>
        <p:spPr>
          <a:xfrm>
            <a:off x="4134738" y="3006074"/>
            <a:ext cx="1351200" cy="3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254" name="Google Shape;254;p13"/>
          <p:cNvSpPr/>
          <p:nvPr/>
        </p:nvSpPr>
        <p:spPr>
          <a:xfrm rot="1356523" flipH="1">
            <a:off x="7359480" y="-103797"/>
            <a:ext cx="11640" cy="34572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" name="Google Shape;255;p13"/>
          <p:cNvSpPr txBox="1">
            <a:spLocks noGrp="1"/>
          </p:cNvSpPr>
          <p:nvPr>
            <p:ph type="title" idx="15" hasCustomPrompt="1"/>
          </p:nvPr>
        </p:nvSpPr>
        <p:spPr>
          <a:xfrm>
            <a:off x="5857613" y="1929150"/>
            <a:ext cx="954000" cy="44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6" name="Google Shape;256;p13"/>
          <p:cNvSpPr txBox="1">
            <a:spLocks noGrp="1"/>
          </p:cNvSpPr>
          <p:nvPr>
            <p:ph type="title" idx="16" hasCustomPrompt="1"/>
          </p:nvPr>
        </p:nvSpPr>
        <p:spPr>
          <a:xfrm>
            <a:off x="5857613" y="3453800"/>
            <a:ext cx="954000" cy="44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7" name="Google Shape;257;p13"/>
          <p:cNvSpPr txBox="1">
            <a:spLocks noGrp="1"/>
          </p:cNvSpPr>
          <p:nvPr>
            <p:ph type="subTitle" idx="17"/>
          </p:nvPr>
        </p:nvSpPr>
        <p:spPr>
          <a:xfrm>
            <a:off x="6735688" y="1938050"/>
            <a:ext cx="1752600" cy="4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58" name="Google Shape;258;p13"/>
          <p:cNvSpPr txBox="1">
            <a:spLocks noGrp="1"/>
          </p:cNvSpPr>
          <p:nvPr>
            <p:ph type="subTitle" idx="18"/>
          </p:nvPr>
        </p:nvSpPr>
        <p:spPr>
          <a:xfrm>
            <a:off x="6735688" y="1471350"/>
            <a:ext cx="1351200" cy="3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sp>
        <p:nvSpPr>
          <p:cNvPr id="259" name="Google Shape;259;p13"/>
          <p:cNvSpPr txBox="1">
            <a:spLocks noGrp="1"/>
          </p:cNvSpPr>
          <p:nvPr>
            <p:ph type="subTitle" idx="19"/>
          </p:nvPr>
        </p:nvSpPr>
        <p:spPr>
          <a:xfrm>
            <a:off x="6735688" y="3483251"/>
            <a:ext cx="1752600" cy="4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Font typeface="Roboto"/>
              <a:buNone/>
              <a:defRPr sz="1400" b="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60" name="Google Shape;260;p13"/>
          <p:cNvSpPr txBox="1">
            <a:spLocks noGrp="1"/>
          </p:cNvSpPr>
          <p:nvPr>
            <p:ph type="subTitle" idx="20"/>
          </p:nvPr>
        </p:nvSpPr>
        <p:spPr>
          <a:xfrm>
            <a:off x="6735688" y="3006074"/>
            <a:ext cx="1351200" cy="3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Signika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Font typeface="Signika"/>
              <a:buNone/>
              <a:defRPr b="1">
                <a:latin typeface="Signika"/>
                <a:ea typeface="Signika"/>
                <a:cs typeface="Signika"/>
                <a:sym typeface="Signika"/>
              </a:defRPr>
            </a:lvl9pPr>
          </a:lstStyle>
          <a:p>
            <a:endParaRPr/>
          </a:p>
        </p:txBody>
      </p:sp>
      <p:grpSp>
        <p:nvGrpSpPr>
          <p:cNvPr id="261" name="Google Shape;261;p13"/>
          <p:cNvGrpSpPr/>
          <p:nvPr/>
        </p:nvGrpSpPr>
        <p:grpSpPr>
          <a:xfrm>
            <a:off x="-158294" y="160925"/>
            <a:ext cx="9390244" cy="5131215"/>
            <a:chOff x="-158294" y="84724"/>
            <a:chExt cx="9390244" cy="5131215"/>
          </a:xfrm>
        </p:grpSpPr>
        <p:sp>
          <p:nvSpPr>
            <p:cNvPr id="262" name="Google Shape;262;p13"/>
            <p:cNvSpPr/>
            <p:nvPr/>
          </p:nvSpPr>
          <p:spPr>
            <a:xfrm rot="2254481">
              <a:off x="3228715" y="492829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" name="Google Shape;263;p13"/>
            <p:cNvSpPr/>
            <p:nvPr/>
          </p:nvSpPr>
          <p:spPr>
            <a:xfrm>
              <a:off x="6744287" y="3693532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" name="Google Shape;264;p13"/>
            <p:cNvSpPr/>
            <p:nvPr/>
          </p:nvSpPr>
          <p:spPr>
            <a:xfrm>
              <a:off x="492477" y="4541036"/>
              <a:ext cx="322520" cy="314532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" name="Google Shape;265;p13"/>
            <p:cNvSpPr/>
            <p:nvPr/>
          </p:nvSpPr>
          <p:spPr>
            <a:xfrm>
              <a:off x="8689428" y="1777049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" name="Google Shape;266;p13"/>
            <p:cNvSpPr/>
            <p:nvPr/>
          </p:nvSpPr>
          <p:spPr>
            <a:xfrm>
              <a:off x="-158294" y="3524395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" name="Google Shape;267;p13"/>
            <p:cNvSpPr/>
            <p:nvPr/>
          </p:nvSpPr>
          <p:spPr>
            <a:xfrm>
              <a:off x="288451" y="84724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" name="Google Shape;268;p13"/>
            <p:cNvSpPr/>
            <p:nvPr/>
          </p:nvSpPr>
          <p:spPr>
            <a:xfrm>
              <a:off x="8542177" y="4025348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" name="Google Shape;269;p13"/>
            <p:cNvSpPr/>
            <p:nvPr/>
          </p:nvSpPr>
          <p:spPr>
            <a:xfrm>
              <a:off x="8366909" y="266395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70" name="Google Shape;270;p13"/>
          <p:cNvSpPr txBox="1">
            <a:spLocks noGrp="1"/>
          </p:cNvSpPr>
          <p:nvPr>
            <p:ph type="title" idx="21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271" name="Google Shape;271;p13"/>
          <p:cNvGrpSpPr/>
          <p:nvPr/>
        </p:nvGrpSpPr>
        <p:grpSpPr>
          <a:xfrm rot="241404" flipH="1">
            <a:off x="-959533" y="-149519"/>
            <a:ext cx="1918870" cy="5442522"/>
            <a:chOff x="-514649" y="-178950"/>
            <a:chExt cx="3046054" cy="5442777"/>
          </a:xfrm>
        </p:grpSpPr>
        <p:sp>
          <p:nvSpPr>
            <p:cNvPr id="272" name="Google Shape;272;p13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" name="Google Shape;273;p13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" name="Google Shape;274;p13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" name="Google Shape;275;p13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" name="Google Shape;276;p13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" name="Google Shape;277;p13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" name="Google Shape;278;p13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447558800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Google Shape;305;p15"/>
          <p:cNvSpPr txBox="1">
            <a:spLocks noGrp="1"/>
          </p:cNvSpPr>
          <p:nvPr>
            <p:ph type="title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306" name="Google Shape;306;p15"/>
          <p:cNvGrpSpPr/>
          <p:nvPr/>
        </p:nvGrpSpPr>
        <p:grpSpPr>
          <a:xfrm rot="5677241">
            <a:off x="3200291" y="513498"/>
            <a:ext cx="2232074" cy="9471824"/>
            <a:chOff x="-854468" y="-99568"/>
            <a:chExt cx="1827367" cy="5342630"/>
          </a:xfrm>
        </p:grpSpPr>
        <p:sp>
          <p:nvSpPr>
            <p:cNvPr id="307" name="Google Shape;307;p15"/>
            <p:cNvSpPr/>
            <p:nvPr/>
          </p:nvSpPr>
          <p:spPr>
            <a:xfrm rot="-5189231" flipH="1">
              <a:off x="-2968376" y="2191678"/>
              <a:ext cx="5260103" cy="711328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8" name="Google Shape;308;p15"/>
            <p:cNvSpPr/>
            <p:nvPr/>
          </p:nvSpPr>
          <p:spPr>
            <a:xfrm rot="-5189231" flipH="1">
              <a:off x="-2808760" y="2201477"/>
              <a:ext cx="5260103" cy="711328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9" name="Google Shape;309;p15"/>
            <p:cNvSpPr/>
            <p:nvPr/>
          </p:nvSpPr>
          <p:spPr>
            <a:xfrm rot="-5189231" flipH="1">
              <a:off x="-2650269" y="2210831"/>
              <a:ext cx="5260103" cy="712080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0" name="Google Shape;310;p15"/>
            <p:cNvSpPr/>
            <p:nvPr/>
          </p:nvSpPr>
          <p:spPr>
            <a:xfrm rot="-5189231" flipH="1">
              <a:off x="-2490941" y="2221074"/>
              <a:ext cx="5260103" cy="71115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1" name="Google Shape;311;p15"/>
            <p:cNvSpPr/>
            <p:nvPr/>
          </p:nvSpPr>
          <p:spPr>
            <a:xfrm rot="-5189231" flipH="1">
              <a:off x="-2332075" y="2230827"/>
              <a:ext cx="5260103" cy="71115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2" name="Google Shape;312;p15"/>
            <p:cNvSpPr/>
            <p:nvPr/>
          </p:nvSpPr>
          <p:spPr>
            <a:xfrm rot="-5189231" flipH="1">
              <a:off x="-2173209" y="2240580"/>
              <a:ext cx="5260103" cy="71115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13" name="Google Shape;313;p15"/>
          <p:cNvSpPr/>
          <p:nvPr/>
        </p:nvSpPr>
        <p:spPr>
          <a:xfrm rot="-5400000">
            <a:off x="8082468" y="274056"/>
            <a:ext cx="367286" cy="383415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" name="Google Shape;314;p15"/>
          <p:cNvSpPr/>
          <p:nvPr/>
        </p:nvSpPr>
        <p:spPr>
          <a:xfrm rot="-5400000">
            <a:off x="8859066" y="2209671"/>
            <a:ext cx="242870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5" name="Google Shape;315;p15"/>
          <p:cNvSpPr/>
          <p:nvPr/>
        </p:nvSpPr>
        <p:spPr>
          <a:xfrm rot="-5033737">
            <a:off x="91332" y="4480491"/>
            <a:ext cx="367295" cy="38429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6" name="Google Shape;316;p15"/>
          <p:cNvSpPr/>
          <p:nvPr/>
        </p:nvSpPr>
        <p:spPr>
          <a:xfrm rot="-5400000">
            <a:off x="331287" y="211767"/>
            <a:ext cx="322506" cy="31553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7" name="Google Shape;317;p15"/>
          <p:cNvSpPr/>
          <p:nvPr/>
        </p:nvSpPr>
        <p:spPr>
          <a:xfrm rot="-5033965">
            <a:off x="5500224" y="4744331"/>
            <a:ext cx="322510" cy="314553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8" name="Google Shape;318;p15"/>
          <p:cNvSpPr/>
          <p:nvPr/>
        </p:nvSpPr>
        <p:spPr>
          <a:xfrm rot="-5033965">
            <a:off x="8241084" y="5603914"/>
            <a:ext cx="159274" cy="155312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9" name="Google Shape;319;p15"/>
          <p:cNvSpPr/>
          <p:nvPr/>
        </p:nvSpPr>
        <p:spPr>
          <a:xfrm rot="-5033965">
            <a:off x="2572774" y="5082690"/>
            <a:ext cx="159274" cy="155312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" name="Google Shape;320;p15"/>
          <p:cNvSpPr/>
          <p:nvPr/>
        </p:nvSpPr>
        <p:spPr>
          <a:xfrm rot="-5400000">
            <a:off x="61916" y="2452797"/>
            <a:ext cx="242870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1" name="Google Shape;321;p15"/>
          <p:cNvSpPr/>
          <p:nvPr/>
        </p:nvSpPr>
        <p:spPr>
          <a:xfrm rot="-5033965">
            <a:off x="8463874" y="4412116"/>
            <a:ext cx="159274" cy="155312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368398625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" name="Google Shape;323;p16"/>
          <p:cNvGrpSpPr/>
          <p:nvPr/>
        </p:nvGrpSpPr>
        <p:grpSpPr>
          <a:xfrm rot="250396" flipH="1">
            <a:off x="-698231" y="-169888"/>
            <a:ext cx="1885137" cy="5483290"/>
            <a:chOff x="7936330" y="-198069"/>
            <a:chExt cx="2187989" cy="5483037"/>
          </a:xfrm>
        </p:grpSpPr>
        <p:sp>
          <p:nvSpPr>
            <p:cNvPr id="324" name="Google Shape;324;p16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" name="Google Shape;325;p16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6" name="Google Shape;326;p16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7" name="Google Shape;327;p16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8" name="Google Shape;328;p16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" name="Google Shape;329;p16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" name="Google Shape;330;p16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31" name="Google Shape;331;p16"/>
          <p:cNvGrpSpPr/>
          <p:nvPr/>
        </p:nvGrpSpPr>
        <p:grpSpPr>
          <a:xfrm rot="-250396">
            <a:off x="7955159" y="-110425"/>
            <a:ext cx="1885137" cy="5483290"/>
            <a:chOff x="7936330" y="-198069"/>
            <a:chExt cx="2187989" cy="5483037"/>
          </a:xfrm>
        </p:grpSpPr>
        <p:sp>
          <p:nvSpPr>
            <p:cNvPr id="332" name="Google Shape;332;p16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" name="Google Shape;333;p16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" name="Google Shape;334;p16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" name="Google Shape;335;p16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" name="Google Shape;336;p16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" name="Google Shape;337;p16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" name="Google Shape;338;p16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39" name="Google Shape;339;p16"/>
          <p:cNvSpPr txBox="1">
            <a:spLocks noGrp="1"/>
          </p:cNvSpPr>
          <p:nvPr>
            <p:ph type="subTitle" idx="1"/>
          </p:nvPr>
        </p:nvSpPr>
        <p:spPr>
          <a:xfrm>
            <a:off x="1721800" y="4167850"/>
            <a:ext cx="2352300" cy="6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40" name="Google Shape;340;p16"/>
          <p:cNvSpPr txBox="1">
            <a:spLocks noGrp="1"/>
          </p:cNvSpPr>
          <p:nvPr>
            <p:ph type="title"/>
          </p:nvPr>
        </p:nvSpPr>
        <p:spPr>
          <a:xfrm>
            <a:off x="2140150" y="3766162"/>
            <a:ext cx="15156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341" name="Google Shape;341;p16"/>
          <p:cNvSpPr txBox="1">
            <a:spLocks noGrp="1"/>
          </p:cNvSpPr>
          <p:nvPr>
            <p:ph type="subTitle" idx="2"/>
          </p:nvPr>
        </p:nvSpPr>
        <p:spPr>
          <a:xfrm>
            <a:off x="5069900" y="4167850"/>
            <a:ext cx="2352300" cy="6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42" name="Google Shape;342;p16"/>
          <p:cNvSpPr txBox="1">
            <a:spLocks noGrp="1"/>
          </p:cNvSpPr>
          <p:nvPr>
            <p:ph type="title" idx="3"/>
          </p:nvPr>
        </p:nvSpPr>
        <p:spPr>
          <a:xfrm>
            <a:off x="5488250" y="3766162"/>
            <a:ext cx="1515600" cy="40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4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200"/>
            </a:lvl9pPr>
          </a:lstStyle>
          <a:p>
            <a:endParaRPr/>
          </a:p>
        </p:txBody>
      </p:sp>
      <p:sp>
        <p:nvSpPr>
          <p:cNvPr id="343" name="Google Shape;343;p16"/>
          <p:cNvSpPr txBox="1">
            <a:spLocks noGrp="1"/>
          </p:cNvSpPr>
          <p:nvPr>
            <p:ph type="title" idx="4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44" name="Google Shape;344;p16"/>
          <p:cNvSpPr/>
          <p:nvPr/>
        </p:nvSpPr>
        <p:spPr>
          <a:xfrm flipH="1">
            <a:off x="8623275" y="4359074"/>
            <a:ext cx="367286" cy="383415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" name="Google Shape;345;p16"/>
          <p:cNvSpPr/>
          <p:nvPr/>
        </p:nvSpPr>
        <p:spPr>
          <a:xfrm flipH="1">
            <a:off x="8685487" y="1934475"/>
            <a:ext cx="242870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6" name="Google Shape;346;p16"/>
          <p:cNvSpPr/>
          <p:nvPr/>
        </p:nvSpPr>
        <p:spPr>
          <a:xfrm>
            <a:off x="510926" y="-69051"/>
            <a:ext cx="367286" cy="38428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7" name="Google Shape;347;p16"/>
          <p:cNvSpPr/>
          <p:nvPr/>
        </p:nvSpPr>
        <p:spPr>
          <a:xfrm flipH="1">
            <a:off x="8895896" y="218671"/>
            <a:ext cx="322506" cy="31553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8" name="Google Shape;348;p16"/>
          <p:cNvSpPr/>
          <p:nvPr/>
        </p:nvSpPr>
        <p:spPr>
          <a:xfrm>
            <a:off x="407620" y="3300426"/>
            <a:ext cx="322506" cy="314548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9" name="Google Shape;349;p16"/>
          <p:cNvSpPr/>
          <p:nvPr/>
        </p:nvSpPr>
        <p:spPr>
          <a:xfrm>
            <a:off x="69327" y="4587179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0" name="Google Shape;350;p16"/>
          <p:cNvSpPr/>
          <p:nvPr/>
        </p:nvSpPr>
        <p:spPr>
          <a:xfrm>
            <a:off x="226677" y="1886829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422601140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 2">
  <p:cSld name="Title and two columns  2"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2" name="Google Shape;352;p17"/>
          <p:cNvGrpSpPr/>
          <p:nvPr/>
        </p:nvGrpSpPr>
        <p:grpSpPr>
          <a:xfrm>
            <a:off x="-260016" y="3678124"/>
            <a:ext cx="9385943" cy="2768372"/>
            <a:chOff x="-183816" y="3601922"/>
            <a:chExt cx="9385943" cy="2768372"/>
          </a:xfrm>
        </p:grpSpPr>
        <p:sp>
          <p:nvSpPr>
            <p:cNvPr id="353" name="Google Shape;353;p17"/>
            <p:cNvSpPr/>
            <p:nvPr/>
          </p:nvSpPr>
          <p:spPr>
            <a:xfrm>
              <a:off x="-58157" y="3601922"/>
              <a:ext cx="9260284" cy="998078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4" name="Google Shape;354;p17"/>
            <p:cNvSpPr/>
            <p:nvPr/>
          </p:nvSpPr>
          <p:spPr>
            <a:xfrm>
              <a:off x="-58157" y="3940032"/>
              <a:ext cx="9260284" cy="976688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5" name="Google Shape;355;p17"/>
            <p:cNvSpPr/>
            <p:nvPr/>
          </p:nvSpPr>
          <p:spPr>
            <a:xfrm>
              <a:off x="-58157" y="4108028"/>
              <a:ext cx="9260284" cy="113025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6" name="Google Shape;356;p17"/>
            <p:cNvSpPr/>
            <p:nvPr/>
          </p:nvSpPr>
          <p:spPr>
            <a:xfrm>
              <a:off x="-58157" y="4268153"/>
              <a:ext cx="9260284" cy="1294616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7" name="Google Shape;357;p17"/>
            <p:cNvSpPr/>
            <p:nvPr/>
          </p:nvSpPr>
          <p:spPr>
            <a:xfrm>
              <a:off x="-58157" y="4424545"/>
              <a:ext cx="9260284" cy="1468765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8" name="Google Shape;358;p17"/>
            <p:cNvSpPr/>
            <p:nvPr/>
          </p:nvSpPr>
          <p:spPr>
            <a:xfrm>
              <a:off x="-58157" y="4578616"/>
              <a:ext cx="9260284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9" name="Google Shape;359;p17"/>
            <p:cNvSpPr/>
            <p:nvPr/>
          </p:nvSpPr>
          <p:spPr>
            <a:xfrm>
              <a:off x="-183816" y="4721024"/>
              <a:ext cx="9260284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60" name="Google Shape;360;p17"/>
          <p:cNvSpPr txBox="1">
            <a:spLocks noGrp="1"/>
          </p:cNvSpPr>
          <p:nvPr>
            <p:ph type="subTitle" idx="1"/>
          </p:nvPr>
        </p:nvSpPr>
        <p:spPr>
          <a:xfrm>
            <a:off x="1621991" y="2781725"/>
            <a:ext cx="2474100" cy="6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61" name="Google Shape;361;p17"/>
          <p:cNvSpPr txBox="1">
            <a:spLocks noGrp="1"/>
          </p:cNvSpPr>
          <p:nvPr>
            <p:ph type="subTitle" idx="2"/>
          </p:nvPr>
        </p:nvSpPr>
        <p:spPr>
          <a:xfrm>
            <a:off x="5047909" y="2772738"/>
            <a:ext cx="2474100" cy="69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62" name="Google Shape;362;p17"/>
          <p:cNvSpPr txBox="1">
            <a:spLocks noGrp="1"/>
          </p:cNvSpPr>
          <p:nvPr>
            <p:ph type="title"/>
          </p:nvPr>
        </p:nvSpPr>
        <p:spPr>
          <a:xfrm>
            <a:off x="1656750" y="353234"/>
            <a:ext cx="5830500" cy="58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17"/>
          <p:cNvSpPr txBox="1">
            <a:spLocks noGrp="1"/>
          </p:cNvSpPr>
          <p:nvPr>
            <p:ph type="title" idx="3" hasCustomPrompt="1"/>
          </p:nvPr>
        </p:nvSpPr>
        <p:spPr>
          <a:xfrm>
            <a:off x="2275391" y="1567475"/>
            <a:ext cx="1167300" cy="58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64" name="Google Shape;364;p17"/>
          <p:cNvSpPr txBox="1">
            <a:spLocks noGrp="1"/>
          </p:cNvSpPr>
          <p:nvPr>
            <p:ph type="title" idx="4" hasCustomPrompt="1"/>
          </p:nvPr>
        </p:nvSpPr>
        <p:spPr>
          <a:xfrm>
            <a:off x="5701309" y="1519363"/>
            <a:ext cx="1167300" cy="58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65" name="Google Shape;365;p17"/>
          <p:cNvGrpSpPr/>
          <p:nvPr/>
        </p:nvGrpSpPr>
        <p:grpSpPr>
          <a:xfrm>
            <a:off x="-188093" y="-141477"/>
            <a:ext cx="9420044" cy="5070299"/>
            <a:chOff x="-188093" y="-370077"/>
            <a:chExt cx="9420044" cy="5070299"/>
          </a:xfrm>
        </p:grpSpPr>
        <p:sp>
          <p:nvSpPr>
            <p:cNvPr id="366" name="Google Shape;366;p17"/>
            <p:cNvSpPr/>
            <p:nvPr/>
          </p:nvSpPr>
          <p:spPr>
            <a:xfrm rot="-636707">
              <a:off x="7961364" y="-320840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7" name="Google Shape;367;p17"/>
            <p:cNvSpPr/>
            <p:nvPr/>
          </p:nvSpPr>
          <p:spPr>
            <a:xfrm>
              <a:off x="6339325" y="4364700"/>
              <a:ext cx="322530" cy="315555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8" name="Google Shape;368;p17"/>
            <p:cNvSpPr/>
            <p:nvPr/>
          </p:nvSpPr>
          <p:spPr>
            <a:xfrm>
              <a:off x="-188093" y="2987793"/>
              <a:ext cx="597838" cy="58491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9" name="Google Shape;369;p17"/>
            <p:cNvSpPr/>
            <p:nvPr/>
          </p:nvSpPr>
          <p:spPr>
            <a:xfrm rot="2254481">
              <a:off x="2994003" y="420214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0" name="Google Shape;370;p17"/>
            <p:cNvSpPr/>
            <p:nvPr/>
          </p:nvSpPr>
          <p:spPr>
            <a:xfrm>
              <a:off x="7444387" y="3615757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1" name="Google Shape;371;p17"/>
            <p:cNvSpPr/>
            <p:nvPr/>
          </p:nvSpPr>
          <p:spPr>
            <a:xfrm>
              <a:off x="8765628" y="183943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2" name="Google Shape;372;p17"/>
            <p:cNvSpPr/>
            <p:nvPr/>
          </p:nvSpPr>
          <p:spPr>
            <a:xfrm>
              <a:off x="5173502" y="840974"/>
              <a:ext cx="159280" cy="155348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3" name="Google Shape;373;p17"/>
            <p:cNvSpPr/>
            <p:nvPr/>
          </p:nvSpPr>
          <p:spPr>
            <a:xfrm>
              <a:off x="3271006" y="-67667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4" name="Google Shape;374;p17"/>
            <p:cNvSpPr/>
            <p:nvPr/>
          </p:nvSpPr>
          <p:spPr>
            <a:xfrm>
              <a:off x="116101" y="-67676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5" name="Google Shape;375;p17"/>
            <p:cNvSpPr/>
            <p:nvPr/>
          </p:nvSpPr>
          <p:spPr>
            <a:xfrm>
              <a:off x="8542177" y="4025348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" name="Google Shape;376;p17"/>
            <p:cNvSpPr/>
            <p:nvPr/>
          </p:nvSpPr>
          <p:spPr>
            <a:xfrm>
              <a:off x="220098" y="4364706"/>
              <a:ext cx="159283" cy="155353"/>
            </a:xfrm>
            <a:custGeom>
              <a:avLst/>
              <a:gdLst/>
              <a:ahLst/>
              <a:cxnLst/>
              <a:rect l="l" t="t" r="r" b="b"/>
              <a:pathLst>
                <a:path w="9849" h="9606" extrusionOk="0">
                  <a:moveTo>
                    <a:pt x="7448" y="1"/>
                  </a:moveTo>
                  <a:lnTo>
                    <a:pt x="4560" y="1855"/>
                  </a:lnTo>
                  <a:lnTo>
                    <a:pt x="1369" y="548"/>
                  </a:lnTo>
                  <a:lnTo>
                    <a:pt x="2250" y="3861"/>
                  </a:lnTo>
                  <a:lnTo>
                    <a:pt x="1" y="6475"/>
                  </a:lnTo>
                  <a:lnTo>
                    <a:pt x="3435" y="6688"/>
                  </a:lnTo>
                  <a:lnTo>
                    <a:pt x="5229" y="9606"/>
                  </a:lnTo>
                  <a:lnTo>
                    <a:pt x="6475" y="6414"/>
                  </a:lnTo>
                  <a:lnTo>
                    <a:pt x="9849" y="5593"/>
                  </a:lnTo>
                  <a:lnTo>
                    <a:pt x="7174" y="343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" name="Google Shape;377;p17"/>
            <p:cNvSpPr/>
            <p:nvPr/>
          </p:nvSpPr>
          <p:spPr>
            <a:xfrm>
              <a:off x="564478" y="1547049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868095929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18"/>
          <p:cNvSpPr txBox="1">
            <a:spLocks noGrp="1"/>
          </p:cNvSpPr>
          <p:nvPr>
            <p:ph type="subTitle" idx="1"/>
          </p:nvPr>
        </p:nvSpPr>
        <p:spPr>
          <a:xfrm>
            <a:off x="6225677" y="2993988"/>
            <a:ext cx="1380900" cy="4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380" name="Google Shape;380;p18"/>
          <p:cNvSpPr txBox="1">
            <a:spLocks noGrp="1"/>
          </p:cNvSpPr>
          <p:nvPr>
            <p:ph type="subTitle" idx="2"/>
          </p:nvPr>
        </p:nvSpPr>
        <p:spPr>
          <a:xfrm>
            <a:off x="5641727" y="3348481"/>
            <a:ext cx="25488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81" name="Google Shape;381;p18"/>
          <p:cNvSpPr txBox="1">
            <a:spLocks noGrp="1"/>
          </p:cNvSpPr>
          <p:nvPr>
            <p:ph type="subTitle" idx="3"/>
          </p:nvPr>
        </p:nvSpPr>
        <p:spPr>
          <a:xfrm>
            <a:off x="1537423" y="2993988"/>
            <a:ext cx="1380900" cy="4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8"/>
          <p:cNvSpPr txBox="1">
            <a:spLocks noGrp="1"/>
          </p:cNvSpPr>
          <p:nvPr>
            <p:ph type="subTitle" idx="4"/>
          </p:nvPr>
        </p:nvSpPr>
        <p:spPr>
          <a:xfrm>
            <a:off x="953473" y="3348481"/>
            <a:ext cx="25488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83" name="Google Shape;383;p18"/>
          <p:cNvSpPr txBox="1">
            <a:spLocks noGrp="1"/>
          </p:cNvSpPr>
          <p:nvPr>
            <p:ph type="subTitle" idx="5"/>
          </p:nvPr>
        </p:nvSpPr>
        <p:spPr>
          <a:xfrm>
            <a:off x="3881550" y="2407463"/>
            <a:ext cx="1380900" cy="4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384" name="Google Shape;384;p18"/>
          <p:cNvSpPr txBox="1">
            <a:spLocks noGrp="1"/>
          </p:cNvSpPr>
          <p:nvPr>
            <p:ph type="subTitle" idx="6"/>
          </p:nvPr>
        </p:nvSpPr>
        <p:spPr>
          <a:xfrm>
            <a:off x="3297600" y="2770531"/>
            <a:ext cx="25488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385" name="Google Shape;385;p18"/>
          <p:cNvSpPr txBox="1">
            <a:spLocks noGrp="1"/>
          </p:cNvSpPr>
          <p:nvPr>
            <p:ph type="title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86" name="Google Shape;386;p18"/>
          <p:cNvSpPr/>
          <p:nvPr/>
        </p:nvSpPr>
        <p:spPr>
          <a:xfrm rot="-5400000">
            <a:off x="308895" y="4935450"/>
            <a:ext cx="367286" cy="38428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7" name="Google Shape;387;p18"/>
          <p:cNvSpPr/>
          <p:nvPr/>
        </p:nvSpPr>
        <p:spPr>
          <a:xfrm rot="-5400000">
            <a:off x="5711619" y="4625412"/>
            <a:ext cx="322506" cy="314548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8" name="Google Shape;388;p18"/>
          <p:cNvSpPr/>
          <p:nvPr/>
        </p:nvSpPr>
        <p:spPr>
          <a:xfrm rot="-5400000">
            <a:off x="7810496" y="4618892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9" name="Google Shape;389;p18"/>
          <p:cNvSpPr/>
          <p:nvPr/>
        </p:nvSpPr>
        <p:spPr>
          <a:xfrm rot="-5400000">
            <a:off x="2828721" y="4901167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90" name="Google Shape;390;p18"/>
          <p:cNvGrpSpPr/>
          <p:nvPr/>
        </p:nvGrpSpPr>
        <p:grpSpPr>
          <a:xfrm>
            <a:off x="-144237" y="-46050"/>
            <a:ext cx="9288226" cy="2885707"/>
            <a:chOff x="-114512" y="-46051"/>
            <a:chExt cx="9288226" cy="2885707"/>
          </a:xfrm>
        </p:grpSpPr>
        <p:sp>
          <p:nvSpPr>
            <p:cNvPr id="391" name="Google Shape;391;p18"/>
            <p:cNvSpPr/>
            <p:nvPr/>
          </p:nvSpPr>
          <p:spPr>
            <a:xfrm>
              <a:off x="8920250" y="259167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2" name="Google Shape;392;p18"/>
            <p:cNvSpPr/>
            <p:nvPr/>
          </p:nvSpPr>
          <p:spPr>
            <a:xfrm>
              <a:off x="-114512" y="3874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3" name="Google Shape;393;p18"/>
            <p:cNvSpPr/>
            <p:nvPr/>
          </p:nvSpPr>
          <p:spPr>
            <a:xfrm>
              <a:off x="377226" y="268434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4" name="Google Shape;394;p18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5" name="Google Shape;395;p18"/>
            <p:cNvSpPr/>
            <p:nvPr/>
          </p:nvSpPr>
          <p:spPr>
            <a:xfrm>
              <a:off x="8275209" y="435707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6" name="Google Shape;396;p18"/>
            <p:cNvSpPr/>
            <p:nvPr/>
          </p:nvSpPr>
          <p:spPr>
            <a:xfrm>
              <a:off x="25404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97" name="Google Shape;397;p18"/>
          <p:cNvGrpSpPr/>
          <p:nvPr/>
        </p:nvGrpSpPr>
        <p:grpSpPr>
          <a:xfrm rot="-5399633" flipH="1">
            <a:off x="3616481" y="-47047"/>
            <a:ext cx="2049051" cy="9659467"/>
            <a:chOff x="7936330" y="-198069"/>
            <a:chExt cx="2187989" cy="5483037"/>
          </a:xfrm>
        </p:grpSpPr>
        <p:sp>
          <p:nvSpPr>
            <p:cNvPr id="398" name="Google Shape;398;p18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9" name="Google Shape;399;p18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0" name="Google Shape;400;p18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1" name="Google Shape;401;p18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2" name="Google Shape;402;p18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3" name="Google Shape;403;p18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4" name="Google Shape;404;p18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88565259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 1">
  <p:cSld name="Title and three columns  1"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19"/>
          <p:cNvSpPr txBox="1">
            <a:spLocks noGrp="1"/>
          </p:cNvSpPr>
          <p:nvPr>
            <p:ph type="subTitle" idx="1"/>
          </p:nvPr>
        </p:nvSpPr>
        <p:spPr>
          <a:xfrm>
            <a:off x="5915451" y="3462375"/>
            <a:ext cx="1629600" cy="4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407" name="Google Shape;407;p19"/>
          <p:cNvSpPr txBox="1">
            <a:spLocks noGrp="1"/>
          </p:cNvSpPr>
          <p:nvPr>
            <p:ph type="subTitle" idx="2"/>
          </p:nvPr>
        </p:nvSpPr>
        <p:spPr>
          <a:xfrm>
            <a:off x="5915451" y="3876975"/>
            <a:ext cx="16296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08" name="Google Shape;408;p19"/>
          <p:cNvSpPr txBox="1">
            <a:spLocks noGrp="1"/>
          </p:cNvSpPr>
          <p:nvPr>
            <p:ph type="subTitle" idx="3"/>
          </p:nvPr>
        </p:nvSpPr>
        <p:spPr>
          <a:xfrm>
            <a:off x="1598949" y="3462375"/>
            <a:ext cx="1629600" cy="4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409" name="Google Shape;409;p19"/>
          <p:cNvSpPr txBox="1">
            <a:spLocks noGrp="1"/>
          </p:cNvSpPr>
          <p:nvPr>
            <p:ph type="subTitle" idx="4"/>
          </p:nvPr>
        </p:nvSpPr>
        <p:spPr>
          <a:xfrm>
            <a:off x="1598949" y="3876975"/>
            <a:ext cx="16296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10" name="Google Shape;410;p19"/>
          <p:cNvSpPr txBox="1">
            <a:spLocks noGrp="1"/>
          </p:cNvSpPr>
          <p:nvPr>
            <p:ph type="subTitle" idx="5"/>
          </p:nvPr>
        </p:nvSpPr>
        <p:spPr>
          <a:xfrm>
            <a:off x="3761825" y="3462375"/>
            <a:ext cx="1629600" cy="4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endParaRPr/>
          </a:p>
        </p:txBody>
      </p:sp>
      <p:sp>
        <p:nvSpPr>
          <p:cNvPr id="411" name="Google Shape;411;p19"/>
          <p:cNvSpPr txBox="1">
            <a:spLocks noGrp="1"/>
          </p:cNvSpPr>
          <p:nvPr>
            <p:ph type="subTitle" idx="6"/>
          </p:nvPr>
        </p:nvSpPr>
        <p:spPr>
          <a:xfrm>
            <a:off x="3761825" y="3876975"/>
            <a:ext cx="16296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12" name="Google Shape;412;p19"/>
          <p:cNvSpPr txBox="1">
            <a:spLocks noGrp="1"/>
          </p:cNvSpPr>
          <p:nvPr>
            <p:ph type="title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413" name="Google Shape;413;p19"/>
          <p:cNvGrpSpPr/>
          <p:nvPr/>
        </p:nvGrpSpPr>
        <p:grpSpPr>
          <a:xfrm flipH="1">
            <a:off x="5189115" y="1556102"/>
            <a:ext cx="7453051" cy="7709473"/>
            <a:chOff x="-3218587" y="884526"/>
            <a:chExt cx="7453051" cy="7709473"/>
          </a:xfrm>
        </p:grpSpPr>
        <p:sp>
          <p:nvSpPr>
            <p:cNvPr id="414" name="Google Shape;414;p19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5" name="Google Shape;415;p19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6" name="Google Shape;416;p19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7" name="Google Shape;417;p19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8" name="Google Shape;418;p19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9" name="Google Shape;419;p19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0" name="Google Shape;420;p19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21" name="Google Shape;421;p19"/>
          <p:cNvGrpSpPr/>
          <p:nvPr/>
        </p:nvGrpSpPr>
        <p:grpSpPr>
          <a:xfrm>
            <a:off x="-3435461" y="1556102"/>
            <a:ext cx="7453051" cy="7709473"/>
            <a:chOff x="-3218587" y="884526"/>
            <a:chExt cx="7453051" cy="7709473"/>
          </a:xfrm>
        </p:grpSpPr>
        <p:sp>
          <p:nvSpPr>
            <p:cNvPr id="422" name="Google Shape;422;p19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3" name="Google Shape;423;p19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4" name="Google Shape;424;p19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5" name="Google Shape;425;p19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6" name="Google Shape;426;p19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7" name="Google Shape;427;p19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8" name="Google Shape;428;p19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29" name="Google Shape;429;p19"/>
          <p:cNvGrpSpPr/>
          <p:nvPr/>
        </p:nvGrpSpPr>
        <p:grpSpPr>
          <a:xfrm>
            <a:off x="-114512" y="-46050"/>
            <a:ext cx="9123010" cy="5358557"/>
            <a:chOff x="-114512" y="-46051"/>
            <a:chExt cx="9123010" cy="5358557"/>
          </a:xfrm>
        </p:grpSpPr>
        <p:sp>
          <p:nvSpPr>
            <p:cNvPr id="430" name="Google Shape;430;p19"/>
            <p:cNvSpPr/>
            <p:nvPr/>
          </p:nvSpPr>
          <p:spPr>
            <a:xfrm rot="-636707">
              <a:off x="145314" y="4686922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1" name="Google Shape;431;p19"/>
            <p:cNvSpPr/>
            <p:nvPr/>
          </p:nvSpPr>
          <p:spPr>
            <a:xfrm>
              <a:off x="6196025" y="472452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2" name="Google Shape;432;p19"/>
            <p:cNvSpPr/>
            <p:nvPr/>
          </p:nvSpPr>
          <p:spPr>
            <a:xfrm>
              <a:off x="-114512" y="3874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3" name="Google Shape;433;p19"/>
            <p:cNvSpPr/>
            <p:nvPr/>
          </p:nvSpPr>
          <p:spPr>
            <a:xfrm>
              <a:off x="3134101" y="47245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4" name="Google Shape;434;p19"/>
            <p:cNvSpPr/>
            <p:nvPr/>
          </p:nvSpPr>
          <p:spPr>
            <a:xfrm>
              <a:off x="284651" y="268434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5" name="Google Shape;435;p19"/>
            <p:cNvSpPr/>
            <p:nvPr/>
          </p:nvSpPr>
          <p:spPr>
            <a:xfrm>
              <a:off x="8765628" y="2643049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6" name="Google Shape;436;p19"/>
            <p:cNvSpPr/>
            <p:nvPr/>
          </p:nvSpPr>
          <p:spPr>
            <a:xfrm rot="1358496">
              <a:off x="8357676" y="3657515"/>
              <a:ext cx="156868" cy="15116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7" name="Google Shape;437;p19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8" name="Google Shape;438;p19"/>
            <p:cNvSpPr/>
            <p:nvPr/>
          </p:nvSpPr>
          <p:spPr>
            <a:xfrm>
              <a:off x="8334626" y="4637671"/>
              <a:ext cx="430990" cy="421681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9" name="Google Shape;439;p19"/>
            <p:cNvSpPr/>
            <p:nvPr/>
          </p:nvSpPr>
          <p:spPr>
            <a:xfrm>
              <a:off x="8597734" y="201020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0" name="Google Shape;440;p19"/>
            <p:cNvSpPr/>
            <p:nvPr/>
          </p:nvSpPr>
          <p:spPr>
            <a:xfrm>
              <a:off x="23038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09978578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 ">
  <p:cSld name="Title and four columns  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" name="Google Shape;442;p20"/>
          <p:cNvSpPr txBox="1">
            <a:spLocks noGrp="1"/>
          </p:cNvSpPr>
          <p:nvPr>
            <p:ph type="subTitle" idx="1"/>
          </p:nvPr>
        </p:nvSpPr>
        <p:spPr>
          <a:xfrm>
            <a:off x="687514" y="3344775"/>
            <a:ext cx="1886700" cy="36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43" name="Google Shape;443;p20"/>
          <p:cNvSpPr txBox="1">
            <a:spLocks noGrp="1"/>
          </p:cNvSpPr>
          <p:nvPr>
            <p:ph type="subTitle" idx="2"/>
          </p:nvPr>
        </p:nvSpPr>
        <p:spPr>
          <a:xfrm>
            <a:off x="755914" y="3734500"/>
            <a:ext cx="17499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44" name="Google Shape;444;p20"/>
          <p:cNvSpPr txBox="1">
            <a:spLocks noGrp="1"/>
          </p:cNvSpPr>
          <p:nvPr>
            <p:ph type="subTitle" idx="3"/>
          </p:nvPr>
        </p:nvSpPr>
        <p:spPr>
          <a:xfrm>
            <a:off x="6569786" y="3344775"/>
            <a:ext cx="1886700" cy="36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45" name="Google Shape;445;p20"/>
          <p:cNvSpPr txBox="1">
            <a:spLocks noGrp="1"/>
          </p:cNvSpPr>
          <p:nvPr>
            <p:ph type="subTitle" idx="4"/>
          </p:nvPr>
        </p:nvSpPr>
        <p:spPr>
          <a:xfrm>
            <a:off x="6638186" y="3734500"/>
            <a:ext cx="17499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46" name="Google Shape;446;p20"/>
          <p:cNvSpPr txBox="1">
            <a:spLocks noGrp="1"/>
          </p:cNvSpPr>
          <p:nvPr>
            <p:ph type="subTitle" idx="5"/>
          </p:nvPr>
        </p:nvSpPr>
        <p:spPr>
          <a:xfrm>
            <a:off x="2648271" y="3352275"/>
            <a:ext cx="1886700" cy="3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47" name="Google Shape;447;p20"/>
          <p:cNvSpPr txBox="1">
            <a:spLocks noGrp="1"/>
          </p:cNvSpPr>
          <p:nvPr>
            <p:ph type="subTitle" idx="6"/>
          </p:nvPr>
        </p:nvSpPr>
        <p:spPr>
          <a:xfrm>
            <a:off x="2716671" y="3734500"/>
            <a:ext cx="17499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48" name="Google Shape;448;p20"/>
          <p:cNvSpPr txBox="1">
            <a:spLocks noGrp="1"/>
          </p:cNvSpPr>
          <p:nvPr>
            <p:ph type="subTitle" idx="7"/>
          </p:nvPr>
        </p:nvSpPr>
        <p:spPr>
          <a:xfrm>
            <a:off x="4609029" y="3352275"/>
            <a:ext cx="1886700" cy="3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49" name="Google Shape;449;p20"/>
          <p:cNvSpPr txBox="1">
            <a:spLocks noGrp="1"/>
          </p:cNvSpPr>
          <p:nvPr>
            <p:ph type="subTitle" idx="8"/>
          </p:nvPr>
        </p:nvSpPr>
        <p:spPr>
          <a:xfrm>
            <a:off x="4677429" y="3734500"/>
            <a:ext cx="17499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50" name="Google Shape;450;p20"/>
          <p:cNvSpPr txBox="1">
            <a:spLocks noGrp="1"/>
          </p:cNvSpPr>
          <p:nvPr>
            <p:ph type="title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451" name="Google Shape;451;p20"/>
          <p:cNvGrpSpPr/>
          <p:nvPr/>
        </p:nvGrpSpPr>
        <p:grpSpPr>
          <a:xfrm>
            <a:off x="-157699" y="-46050"/>
            <a:ext cx="9114772" cy="5358557"/>
            <a:chOff x="-157699" y="-46051"/>
            <a:chExt cx="9114772" cy="5358557"/>
          </a:xfrm>
        </p:grpSpPr>
        <p:sp>
          <p:nvSpPr>
            <p:cNvPr id="452" name="Google Shape;452;p20"/>
            <p:cNvSpPr/>
            <p:nvPr/>
          </p:nvSpPr>
          <p:spPr>
            <a:xfrm rot="-636707">
              <a:off x="-109661" y="4686922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" name="Google Shape;453;p20"/>
            <p:cNvSpPr/>
            <p:nvPr/>
          </p:nvSpPr>
          <p:spPr>
            <a:xfrm>
              <a:off x="5928575" y="497142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" name="Google Shape;454;p20"/>
            <p:cNvSpPr/>
            <p:nvPr/>
          </p:nvSpPr>
          <p:spPr>
            <a:xfrm>
              <a:off x="256513" y="2871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5" name="Google Shape;455;p20"/>
            <p:cNvSpPr/>
            <p:nvPr/>
          </p:nvSpPr>
          <p:spPr>
            <a:xfrm>
              <a:off x="3134101" y="47245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6" name="Google Shape;456;p20"/>
            <p:cNvSpPr/>
            <p:nvPr/>
          </p:nvSpPr>
          <p:spPr>
            <a:xfrm>
              <a:off x="21364" y="216999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7" name="Google Shape;457;p20"/>
            <p:cNvSpPr/>
            <p:nvPr/>
          </p:nvSpPr>
          <p:spPr>
            <a:xfrm>
              <a:off x="8714203" y="243758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8" name="Google Shape;458;p20"/>
            <p:cNvSpPr/>
            <p:nvPr/>
          </p:nvSpPr>
          <p:spPr>
            <a:xfrm rot="1358496">
              <a:off x="7991176" y="1008990"/>
              <a:ext cx="156868" cy="15116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9" name="Google Shape;459;p20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0" name="Google Shape;460;p20"/>
            <p:cNvSpPr/>
            <p:nvPr/>
          </p:nvSpPr>
          <p:spPr>
            <a:xfrm>
              <a:off x="8334626" y="4637671"/>
              <a:ext cx="430990" cy="421681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1" name="Google Shape;461;p20"/>
            <p:cNvSpPr/>
            <p:nvPr/>
          </p:nvSpPr>
          <p:spPr>
            <a:xfrm>
              <a:off x="8456484" y="159870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2" name="Google Shape;462;p20"/>
            <p:cNvSpPr/>
            <p:nvPr/>
          </p:nvSpPr>
          <p:spPr>
            <a:xfrm>
              <a:off x="23038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63" name="Google Shape;463;p20"/>
          <p:cNvGrpSpPr/>
          <p:nvPr/>
        </p:nvGrpSpPr>
        <p:grpSpPr>
          <a:xfrm rot="10402137" flipH="1">
            <a:off x="-3071686" y="-3357713"/>
            <a:ext cx="6744667" cy="6976717"/>
            <a:chOff x="-3218587" y="884526"/>
            <a:chExt cx="7453051" cy="7709473"/>
          </a:xfrm>
        </p:grpSpPr>
        <p:sp>
          <p:nvSpPr>
            <p:cNvPr id="464" name="Google Shape;464;p20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5" name="Google Shape;465;p20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6" name="Google Shape;466;p20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7" name="Google Shape;467;p20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8" name="Google Shape;468;p20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9" name="Google Shape;469;p20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0" name="Google Shape;470;p20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471" name="Google Shape;471;p20"/>
          <p:cNvGrpSpPr/>
          <p:nvPr/>
        </p:nvGrpSpPr>
        <p:grpSpPr>
          <a:xfrm rot="-10397942">
            <a:off x="5457052" y="-3632852"/>
            <a:ext cx="6744878" cy="6976935"/>
            <a:chOff x="-3218587" y="884526"/>
            <a:chExt cx="7453051" cy="7709473"/>
          </a:xfrm>
        </p:grpSpPr>
        <p:sp>
          <p:nvSpPr>
            <p:cNvPr id="472" name="Google Shape;472;p20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3" name="Google Shape;473;p20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4" name="Google Shape;474;p20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5" name="Google Shape;475;p20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6" name="Google Shape;476;p20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" name="Google Shape;477;p20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" name="Google Shape;478;p20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5248089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5"/>
          <p:cNvGrpSpPr/>
          <p:nvPr/>
        </p:nvGrpSpPr>
        <p:grpSpPr>
          <a:xfrm>
            <a:off x="1246613" y="540179"/>
            <a:ext cx="7429692" cy="4199282"/>
            <a:chOff x="1246613" y="540178"/>
            <a:chExt cx="7429692" cy="4199282"/>
          </a:xfrm>
        </p:grpSpPr>
        <p:sp>
          <p:nvSpPr>
            <p:cNvPr id="41" name="Google Shape;41;p5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" name="Google Shape;42;p5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" name="Google Shape;43;p5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4" name="Google Shape;44;p5"/>
          <p:cNvSpPr/>
          <p:nvPr/>
        </p:nvSpPr>
        <p:spPr>
          <a:xfrm flipH="1">
            <a:off x="2753014" y="540180"/>
            <a:ext cx="236942" cy="239507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" name="Google Shape;45;p5"/>
          <p:cNvSpPr txBox="1">
            <a:spLocks noGrp="1"/>
          </p:cNvSpPr>
          <p:nvPr>
            <p:ph type="ctrTitle"/>
          </p:nvPr>
        </p:nvSpPr>
        <p:spPr>
          <a:xfrm>
            <a:off x="1918575" y="2581613"/>
            <a:ext cx="2225700" cy="71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46" name="Google Shape;46;p5"/>
          <p:cNvSpPr txBox="1">
            <a:spLocks noGrp="1"/>
          </p:cNvSpPr>
          <p:nvPr>
            <p:ph type="subTitle" idx="1"/>
          </p:nvPr>
        </p:nvSpPr>
        <p:spPr>
          <a:xfrm>
            <a:off x="1836100" y="3031475"/>
            <a:ext cx="2406300" cy="82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7" name="Google Shape;47;p5"/>
          <p:cNvSpPr txBox="1">
            <a:spLocks noGrp="1"/>
          </p:cNvSpPr>
          <p:nvPr>
            <p:ph type="ctrTitle" idx="2"/>
          </p:nvPr>
        </p:nvSpPr>
        <p:spPr>
          <a:xfrm>
            <a:off x="4999550" y="2581633"/>
            <a:ext cx="2225700" cy="717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9pPr>
          </a:lstStyle>
          <a:p>
            <a:endParaRPr/>
          </a:p>
        </p:txBody>
      </p:sp>
      <p:sp>
        <p:nvSpPr>
          <p:cNvPr id="48" name="Google Shape;48;p5"/>
          <p:cNvSpPr txBox="1">
            <a:spLocks noGrp="1"/>
          </p:cNvSpPr>
          <p:nvPr>
            <p:ph type="subTitle" idx="3"/>
          </p:nvPr>
        </p:nvSpPr>
        <p:spPr>
          <a:xfrm>
            <a:off x="4909250" y="3031475"/>
            <a:ext cx="2406300" cy="82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49" name="Google Shape;49;p5"/>
          <p:cNvSpPr txBox="1">
            <a:spLocks noGrp="1"/>
          </p:cNvSpPr>
          <p:nvPr>
            <p:ph type="title" idx="4"/>
          </p:nvPr>
        </p:nvSpPr>
        <p:spPr>
          <a:xfrm>
            <a:off x="726600" y="395375"/>
            <a:ext cx="76845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032213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6"/>
          <p:cNvSpPr/>
          <p:nvPr/>
        </p:nvSpPr>
        <p:spPr>
          <a:xfrm>
            <a:off x="8424003" y="1554463"/>
            <a:ext cx="399334" cy="334334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3" name="Google Shape;103;p6"/>
          <p:cNvSpPr/>
          <p:nvPr/>
        </p:nvSpPr>
        <p:spPr>
          <a:xfrm>
            <a:off x="232426" y="286138"/>
            <a:ext cx="329507" cy="326304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4" name="Google Shape;104;p6"/>
          <p:cNvSpPr/>
          <p:nvPr/>
        </p:nvSpPr>
        <p:spPr>
          <a:xfrm rot="-757463" flipH="1">
            <a:off x="7960078" y="342725"/>
            <a:ext cx="927846" cy="777291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5" name="Google Shape;105;p6"/>
          <p:cNvSpPr/>
          <p:nvPr/>
        </p:nvSpPr>
        <p:spPr>
          <a:xfrm>
            <a:off x="1609402" y="169126"/>
            <a:ext cx="329418" cy="275888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6" name="Google Shape;106;p6"/>
          <p:cNvSpPr/>
          <p:nvPr/>
        </p:nvSpPr>
        <p:spPr>
          <a:xfrm>
            <a:off x="303561" y="4440076"/>
            <a:ext cx="329517" cy="326857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3780756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  1">
  <p:cSld name="Title and four columns   1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21"/>
          <p:cNvSpPr txBox="1">
            <a:spLocks noGrp="1"/>
          </p:cNvSpPr>
          <p:nvPr>
            <p:ph type="subTitle" idx="1"/>
          </p:nvPr>
        </p:nvSpPr>
        <p:spPr>
          <a:xfrm>
            <a:off x="916114" y="2811375"/>
            <a:ext cx="1886700" cy="36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1" name="Google Shape;481;p21"/>
          <p:cNvSpPr txBox="1">
            <a:spLocks noGrp="1"/>
          </p:cNvSpPr>
          <p:nvPr>
            <p:ph type="subTitle" idx="2"/>
          </p:nvPr>
        </p:nvSpPr>
        <p:spPr>
          <a:xfrm>
            <a:off x="984514" y="3201100"/>
            <a:ext cx="17499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82" name="Google Shape;482;p21"/>
          <p:cNvSpPr txBox="1">
            <a:spLocks noGrp="1"/>
          </p:cNvSpPr>
          <p:nvPr>
            <p:ph type="subTitle" idx="3"/>
          </p:nvPr>
        </p:nvSpPr>
        <p:spPr>
          <a:xfrm>
            <a:off x="6341186" y="3497175"/>
            <a:ext cx="1886700" cy="36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3" name="Google Shape;483;p21"/>
          <p:cNvSpPr txBox="1">
            <a:spLocks noGrp="1"/>
          </p:cNvSpPr>
          <p:nvPr>
            <p:ph type="subTitle" idx="4"/>
          </p:nvPr>
        </p:nvSpPr>
        <p:spPr>
          <a:xfrm>
            <a:off x="6409586" y="3886900"/>
            <a:ext cx="17499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84" name="Google Shape;484;p21"/>
          <p:cNvSpPr txBox="1">
            <a:spLocks noGrp="1"/>
          </p:cNvSpPr>
          <p:nvPr>
            <p:ph type="subTitle" idx="5"/>
          </p:nvPr>
        </p:nvSpPr>
        <p:spPr>
          <a:xfrm>
            <a:off x="2724471" y="3504675"/>
            <a:ext cx="1886700" cy="3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5" name="Google Shape;485;p21"/>
          <p:cNvSpPr txBox="1">
            <a:spLocks noGrp="1"/>
          </p:cNvSpPr>
          <p:nvPr>
            <p:ph type="subTitle" idx="6"/>
          </p:nvPr>
        </p:nvSpPr>
        <p:spPr>
          <a:xfrm>
            <a:off x="2792871" y="3886900"/>
            <a:ext cx="17499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86" name="Google Shape;486;p21"/>
          <p:cNvSpPr txBox="1">
            <a:spLocks noGrp="1"/>
          </p:cNvSpPr>
          <p:nvPr>
            <p:ph type="subTitle" idx="7"/>
          </p:nvPr>
        </p:nvSpPr>
        <p:spPr>
          <a:xfrm>
            <a:off x="4532829" y="2818875"/>
            <a:ext cx="1886700" cy="35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7" name="Google Shape;487;p21"/>
          <p:cNvSpPr txBox="1">
            <a:spLocks noGrp="1"/>
          </p:cNvSpPr>
          <p:nvPr>
            <p:ph type="subTitle" idx="8"/>
          </p:nvPr>
        </p:nvSpPr>
        <p:spPr>
          <a:xfrm>
            <a:off x="4601229" y="3201100"/>
            <a:ext cx="1749900" cy="7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488" name="Google Shape;488;p21"/>
          <p:cNvSpPr txBox="1">
            <a:spLocks noGrp="1"/>
          </p:cNvSpPr>
          <p:nvPr>
            <p:ph type="title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489" name="Google Shape;489;p21"/>
          <p:cNvGrpSpPr/>
          <p:nvPr/>
        </p:nvGrpSpPr>
        <p:grpSpPr>
          <a:xfrm>
            <a:off x="-157699" y="-46050"/>
            <a:ext cx="9114772" cy="5358557"/>
            <a:chOff x="-157699" y="-46051"/>
            <a:chExt cx="9114772" cy="5358557"/>
          </a:xfrm>
        </p:grpSpPr>
        <p:sp>
          <p:nvSpPr>
            <p:cNvPr id="490" name="Google Shape;490;p21"/>
            <p:cNvSpPr/>
            <p:nvPr/>
          </p:nvSpPr>
          <p:spPr>
            <a:xfrm rot="-636707">
              <a:off x="-109661" y="4686922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1" name="Google Shape;491;p21"/>
            <p:cNvSpPr/>
            <p:nvPr/>
          </p:nvSpPr>
          <p:spPr>
            <a:xfrm>
              <a:off x="5928575" y="497142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2" name="Google Shape;492;p21"/>
            <p:cNvSpPr/>
            <p:nvPr/>
          </p:nvSpPr>
          <p:spPr>
            <a:xfrm>
              <a:off x="256513" y="2871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3" name="Google Shape;493;p21"/>
            <p:cNvSpPr/>
            <p:nvPr/>
          </p:nvSpPr>
          <p:spPr>
            <a:xfrm>
              <a:off x="3134101" y="47245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4" name="Google Shape;494;p21"/>
            <p:cNvSpPr/>
            <p:nvPr/>
          </p:nvSpPr>
          <p:spPr>
            <a:xfrm>
              <a:off x="21364" y="216999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5" name="Google Shape;495;p21"/>
            <p:cNvSpPr/>
            <p:nvPr/>
          </p:nvSpPr>
          <p:spPr>
            <a:xfrm>
              <a:off x="8714203" y="243758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6" name="Google Shape;496;p21"/>
            <p:cNvSpPr/>
            <p:nvPr/>
          </p:nvSpPr>
          <p:spPr>
            <a:xfrm rot="1358496">
              <a:off x="7991176" y="1008990"/>
              <a:ext cx="156868" cy="15116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7" name="Google Shape;497;p21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8" name="Google Shape;498;p21"/>
            <p:cNvSpPr/>
            <p:nvPr/>
          </p:nvSpPr>
          <p:spPr>
            <a:xfrm>
              <a:off x="8334626" y="4637671"/>
              <a:ext cx="430990" cy="421681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9" name="Google Shape;499;p21"/>
            <p:cNvSpPr/>
            <p:nvPr/>
          </p:nvSpPr>
          <p:spPr>
            <a:xfrm>
              <a:off x="8456484" y="159870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0" name="Google Shape;500;p21"/>
            <p:cNvSpPr/>
            <p:nvPr/>
          </p:nvSpPr>
          <p:spPr>
            <a:xfrm>
              <a:off x="23038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01" name="Google Shape;501;p21"/>
          <p:cNvGrpSpPr/>
          <p:nvPr/>
        </p:nvGrpSpPr>
        <p:grpSpPr>
          <a:xfrm rot="241404" flipH="1">
            <a:off x="-730933" y="-149519"/>
            <a:ext cx="1918870" cy="5442522"/>
            <a:chOff x="-514649" y="-178950"/>
            <a:chExt cx="3046054" cy="5442777"/>
          </a:xfrm>
        </p:grpSpPr>
        <p:sp>
          <p:nvSpPr>
            <p:cNvPr id="502" name="Google Shape;502;p21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3" name="Google Shape;503;p21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4" name="Google Shape;504;p21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5" name="Google Shape;505;p21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6" name="Google Shape;506;p21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7" name="Google Shape;507;p21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8" name="Google Shape;508;p21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09" name="Google Shape;509;p21"/>
          <p:cNvGrpSpPr/>
          <p:nvPr/>
        </p:nvGrpSpPr>
        <p:grpSpPr>
          <a:xfrm rot="-241404">
            <a:off x="7942268" y="-149519"/>
            <a:ext cx="1918870" cy="5442522"/>
            <a:chOff x="-514649" y="-178950"/>
            <a:chExt cx="3046054" cy="5442777"/>
          </a:xfrm>
        </p:grpSpPr>
        <p:sp>
          <p:nvSpPr>
            <p:cNvPr id="510" name="Google Shape;510;p21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1" name="Google Shape;511;p21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2" name="Google Shape;512;p21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3" name="Google Shape;513;p21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4" name="Google Shape;514;p21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5" name="Google Shape;515;p21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6" name="Google Shape;516;p21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9227546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22"/>
          <p:cNvSpPr txBox="1">
            <a:spLocks noGrp="1"/>
          </p:cNvSpPr>
          <p:nvPr>
            <p:ph type="subTitle" idx="1"/>
          </p:nvPr>
        </p:nvSpPr>
        <p:spPr>
          <a:xfrm>
            <a:off x="1915200" y="1915425"/>
            <a:ext cx="5313600" cy="81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19" name="Google Shape;519;p22"/>
          <p:cNvSpPr txBox="1">
            <a:spLocks noGrp="1"/>
          </p:cNvSpPr>
          <p:nvPr>
            <p:ph type="subTitle" idx="2"/>
          </p:nvPr>
        </p:nvSpPr>
        <p:spPr>
          <a:xfrm>
            <a:off x="2595125" y="2928475"/>
            <a:ext cx="3593100" cy="29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20" name="Google Shape;520;p22"/>
          <p:cNvSpPr/>
          <p:nvPr/>
        </p:nvSpPr>
        <p:spPr>
          <a:xfrm rot="-5400000">
            <a:off x="8082468" y="274056"/>
            <a:ext cx="367286" cy="383415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1" name="Google Shape;521;p22"/>
          <p:cNvSpPr/>
          <p:nvPr/>
        </p:nvSpPr>
        <p:spPr>
          <a:xfrm rot="-5400000">
            <a:off x="3677466" y="533271"/>
            <a:ext cx="242870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2" name="Google Shape;522;p22"/>
          <p:cNvSpPr/>
          <p:nvPr/>
        </p:nvSpPr>
        <p:spPr>
          <a:xfrm rot="-5400000">
            <a:off x="308895" y="4544501"/>
            <a:ext cx="367286" cy="38428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3" name="Google Shape;523;p22"/>
          <p:cNvSpPr/>
          <p:nvPr/>
        </p:nvSpPr>
        <p:spPr>
          <a:xfrm rot="-5400000">
            <a:off x="331287" y="211767"/>
            <a:ext cx="322506" cy="31553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4" name="Google Shape;524;p22"/>
          <p:cNvSpPr/>
          <p:nvPr/>
        </p:nvSpPr>
        <p:spPr>
          <a:xfrm rot="-5400000">
            <a:off x="5711619" y="4234461"/>
            <a:ext cx="322506" cy="314548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5" name="Google Shape;525;p22"/>
          <p:cNvSpPr/>
          <p:nvPr/>
        </p:nvSpPr>
        <p:spPr>
          <a:xfrm rot="-5400000">
            <a:off x="8520321" y="4806942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6" name="Google Shape;526;p22"/>
          <p:cNvSpPr/>
          <p:nvPr/>
        </p:nvSpPr>
        <p:spPr>
          <a:xfrm rot="-5400000">
            <a:off x="2828721" y="4891217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527" name="Google Shape;527;p22"/>
          <p:cNvGrpSpPr/>
          <p:nvPr/>
        </p:nvGrpSpPr>
        <p:grpSpPr>
          <a:xfrm rot="-5399633" flipH="1">
            <a:off x="3616481" y="-47047"/>
            <a:ext cx="2049051" cy="9659467"/>
            <a:chOff x="7936330" y="-198069"/>
            <a:chExt cx="2187989" cy="5483037"/>
          </a:xfrm>
        </p:grpSpPr>
        <p:sp>
          <p:nvSpPr>
            <p:cNvPr id="528" name="Google Shape;528;p22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9" name="Google Shape;529;p22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0" name="Google Shape;530;p22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1" name="Google Shape;531;p22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2" name="Google Shape;532;p22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3" name="Google Shape;533;p22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4" name="Google Shape;534;p22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35" name="Google Shape;535;p22"/>
          <p:cNvGrpSpPr/>
          <p:nvPr/>
        </p:nvGrpSpPr>
        <p:grpSpPr>
          <a:xfrm rot="5400367" flipH="1">
            <a:off x="3547481" y="-4440160"/>
            <a:ext cx="2049051" cy="9659467"/>
            <a:chOff x="7936330" y="-198069"/>
            <a:chExt cx="2187989" cy="5483037"/>
          </a:xfrm>
        </p:grpSpPr>
        <p:sp>
          <p:nvSpPr>
            <p:cNvPr id="536" name="Google Shape;536;p22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7" name="Google Shape;537;p22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8" name="Google Shape;538;p22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9" name="Google Shape;539;p22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0" name="Google Shape;540;p22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1" name="Google Shape;541;p22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2" name="Google Shape;542;p22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02170625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4" name="Google Shape;544;p23"/>
          <p:cNvGrpSpPr/>
          <p:nvPr/>
        </p:nvGrpSpPr>
        <p:grpSpPr>
          <a:xfrm rot="241404" flipH="1">
            <a:off x="-730933" y="-149519"/>
            <a:ext cx="1918870" cy="5442522"/>
            <a:chOff x="-514649" y="-178950"/>
            <a:chExt cx="3046054" cy="5442777"/>
          </a:xfrm>
        </p:grpSpPr>
        <p:sp>
          <p:nvSpPr>
            <p:cNvPr id="545" name="Google Shape;545;p23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6" name="Google Shape;546;p23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7" name="Google Shape;547;p23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8" name="Google Shape;548;p23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9" name="Google Shape;549;p23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0" name="Google Shape;550;p23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1" name="Google Shape;551;p23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52" name="Google Shape;552;p23"/>
          <p:cNvSpPr txBox="1">
            <a:spLocks noGrp="1"/>
          </p:cNvSpPr>
          <p:nvPr>
            <p:ph type="ctrTitle"/>
          </p:nvPr>
        </p:nvSpPr>
        <p:spPr>
          <a:xfrm>
            <a:off x="2538892" y="1635575"/>
            <a:ext cx="1576800" cy="36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53" name="Google Shape;553;p23"/>
          <p:cNvSpPr txBox="1">
            <a:spLocks noGrp="1"/>
          </p:cNvSpPr>
          <p:nvPr>
            <p:ph type="subTitle" idx="1"/>
          </p:nvPr>
        </p:nvSpPr>
        <p:spPr>
          <a:xfrm>
            <a:off x="2538894" y="2029100"/>
            <a:ext cx="1814400" cy="5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4" name="Google Shape;554;p23"/>
          <p:cNvSpPr txBox="1">
            <a:spLocks noGrp="1"/>
          </p:cNvSpPr>
          <p:nvPr>
            <p:ph type="ctrTitle" idx="2"/>
          </p:nvPr>
        </p:nvSpPr>
        <p:spPr>
          <a:xfrm>
            <a:off x="2538892" y="2676628"/>
            <a:ext cx="1576800" cy="36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55" name="Google Shape;555;p23"/>
          <p:cNvSpPr txBox="1">
            <a:spLocks noGrp="1"/>
          </p:cNvSpPr>
          <p:nvPr>
            <p:ph type="subTitle" idx="3"/>
          </p:nvPr>
        </p:nvSpPr>
        <p:spPr>
          <a:xfrm>
            <a:off x="2538894" y="3063702"/>
            <a:ext cx="1814400" cy="5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6" name="Google Shape;556;p23"/>
          <p:cNvSpPr txBox="1">
            <a:spLocks noGrp="1"/>
          </p:cNvSpPr>
          <p:nvPr>
            <p:ph type="ctrTitle" idx="4"/>
          </p:nvPr>
        </p:nvSpPr>
        <p:spPr>
          <a:xfrm>
            <a:off x="2538892" y="3730550"/>
            <a:ext cx="1576800" cy="36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57" name="Google Shape;557;p23"/>
          <p:cNvSpPr txBox="1">
            <a:spLocks noGrp="1"/>
          </p:cNvSpPr>
          <p:nvPr>
            <p:ph type="subTitle" idx="5"/>
          </p:nvPr>
        </p:nvSpPr>
        <p:spPr>
          <a:xfrm>
            <a:off x="2538894" y="4119150"/>
            <a:ext cx="1814400" cy="5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58" name="Google Shape;558;p23"/>
          <p:cNvSpPr txBox="1">
            <a:spLocks noGrp="1"/>
          </p:cNvSpPr>
          <p:nvPr>
            <p:ph type="ctrTitle" idx="6"/>
          </p:nvPr>
        </p:nvSpPr>
        <p:spPr>
          <a:xfrm>
            <a:off x="6090266" y="1635575"/>
            <a:ext cx="1576800" cy="36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59" name="Google Shape;559;p23"/>
          <p:cNvSpPr txBox="1">
            <a:spLocks noGrp="1"/>
          </p:cNvSpPr>
          <p:nvPr>
            <p:ph type="subTitle" idx="7"/>
          </p:nvPr>
        </p:nvSpPr>
        <p:spPr>
          <a:xfrm>
            <a:off x="6090266" y="2029100"/>
            <a:ext cx="1814400" cy="5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60" name="Google Shape;560;p23"/>
          <p:cNvSpPr txBox="1">
            <a:spLocks noGrp="1"/>
          </p:cNvSpPr>
          <p:nvPr>
            <p:ph type="ctrTitle" idx="8"/>
          </p:nvPr>
        </p:nvSpPr>
        <p:spPr>
          <a:xfrm>
            <a:off x="6090266" y="2676625"/>
            <a:ext cx="1576800" cy="36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61" name="Google Shape;561;p23"/>
          <p:cNvSpPr txBox="1">
            <a:spLocks noGrp="1"/>
          </p:cNvSpPr>
          <p:nvPr>
            <p:ph type="subTitle" idx="9"/>
          </p:nvPr>
        </p:nvSpPr>
        <p:spPr>
          <a:xfrm>
            <a:off x="6090266" y="3063712"/>
            <a:ext cx="1814400" cy="5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62" name="Google Shape;562;p23"/>
          <p:cNvSpPr txBox="1">
            <a:spLocks noGrp="1"/>
          </p:cNvSpPr>
          <p:nvPr>
            <p:ph type="ctrTitle" idx="13"/>
          </p:nvPr>
        </p:nvSpPr>
        <p:spPr>
          <a:xfrm>
            <a:off x="6090266" y="3730551"/>
            <a:ext cx="1576800" cy="36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63" name="Google Shape;563;p23"/>
          <p:cNvSpPr txBox="1">
            <a:spLocks noGrp="1"/>
          </p:cNvSpPr>
          <p:nvPr>
            <p:ph type="subTitle" idx="14"/>
          </p:nvPr>
        </p:nvSpPr>
        <p:spPr>
          <a:xfrm>
            <a:off x="6090266" y="4119150"/>
            <a:ext cx="1814400" cy="5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4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564" name="Google Shape;564;p23"/>
          <p:cNvSpPr txBox="1">
            <a:spLocks noGrp="1"/>
          </p:cNvSpPr>
          <p:nvPr>
            <p:ph type="title" idx="15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565" name="Google Shape;565;p23"/>
          <p:cNvSpPr/>
          <p:nvPr/>
        </p:nvSpPr>
        <p:spPr>
          <a:xfrm rot="10800000">
            <a:off x="458139" y="654558"/>
            <a:ext cx="143795" cy="140686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1"/>
                </a:moveTo>
                <a:lnTo>
                  <a:pt x="4529" y="1855"/>
                </a:lnTo>
                <a:lnTo>
                  <a:pt x="1368" y="548"/>
                </a:lnTo>
                <a:lnTo>
                  <a:pt x="1368" y="548"/>
                </a:lnTo>
                <a:lnTo>
                  <a:pt x="2250" y="3861"/>
                </a:lnTo>
                <a:lnTo>
                  <a:pt x="0" y="6475"/>
                </a:lnTo>
                <a:lnTo>
                  <a:pt x="3435" y="6688"/>
                </a:lnTo>
                <a:lnTo>
                  <a:pt x="5229" y="9636"/>
                </a:lnTo>
                <a:lnTo>
                  <a:pt x="6475" y="6414"/>
                </a:lnTo>
                <a:lnTo>
                  <a:pt x="9849" y="5624"/>
                </a:lnTo>
                <a:lnTo>
                  <a:pt x="7174" y="3435"/>
                </a:lnTo>
                <a:lnTo>
                  <a:pt x="744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66" name="Google Shape;566;p23"/>
          <p:cNvSpPr/>
          <p:nvPr/>
        </p:nvSpPr>
        <p:spPr>
          <a:xfrm rot="10800000">
            <a:off x="493004" y="2731399"/>
            <a:ext cx="244517" cy="255255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67" name="Google Shape;567;p23"/>
          <p:cNvSpPr/>
          <p:nvPr/>
        </p:nvSpPr>
        <p:spPr>
          <a:xfrm rot="10800000">
            <a:off x="5231" y="4596794"/>
            <a:ext cx="182970" cy="179013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68" name="Google Shape;568;p23"/>
          <p:cNvSpPr/>
          <p:nvPr/>
        </p:nvSpPr>
        <p:spPr>
          <a:xfrm>
            <a:off x="8689426" y="4253252"/>
            <a:ext cx="337836" cy="352671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69" name="Google Shape;569;p23"/>
          <p:cNvSpPr/>
          <p:nvPr/>
        </p:nvSpPr>
        <p:spPr>
          <a:xfrm rot="2254481">
            <a:off x="4326792" y="5009947"/>
            <a:ext cx="242871" cy="238309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13"/>
                </a:lnTo>
                <a:lnTo>
                  <a:pt x="669" y="274"/>
                </a:lnTo>
                <a:lnTo>
                  <a:pt x="1095" y="1916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34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0" name="Google Shape;570;p23"/>
          <p:cNvSpPr/>
          <p:nvPr/>
        </p:nvSpPr>
        <p:spPr>
          <a:xfrm>
            <a:off x="7219413" y="4680882"/>
            <a:ext cx="158289" cy="155310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43"/>
                </a:lnTo>
                <a:lnTo>
                  <a:pt x="669" y="274"/>
                </a:lnTo>
                <a:lnTo>
                  <a:pt x="1095" y="1916"/>
                </a:lnTo>
                <a:lnTo>
                  <a:pt x="0" y="3192"/>
                </a:lnTo>
                <a:lnTo>
                  <a:pt x="1672" y="3284"/>
                </a:lnTo>
                <a:lnTo>
                  <a:pt x="2554" y="4743"/>
                </a:lnTo>
                <a:lnTo>
                  <a:pt x="3192" y="3162"/>
                </a:lnTo>
                <a:lnTo>
                  <a:pt x="4833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1" name="Google Shape;571;p23"/>
          <p:cNvSpPr/>
          <p:nvPr/>
        </p:nvSpPr>
        <p:spPr>
          <a:xfrm>
            <a:off x="1925002" y="4805279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2" name="Google Shape;572;p23"/>
          <p:cNvSpPr/>
          <p:nvPr/>
        </p:nvSpPr>
        <p:spPr>
          <a:xfrm>
            <a:off x="8982529" y="2103825"/>
            <a:ext cx="242870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3" name="Google Shape;573;p23"/>
          <p:cNvSpPr/>
          <p:nvPr/>
        </p:nvSpPr>
        <p:spPr>
          <a:xfrm>
            <a:off x="3271008" y="57934"/>
            <a:ext cx="158289" cy="15429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4" name="Google Shape;574;p23"/>
          <p:cNvSpPr/>
          <p:nvPr/>
        </p:nvSpPr>
        <p:spPr>
          <a:xfrm>
            <a:off x="8366909" y="342595"/>
            <a:ext cx="322506" cy="31553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5" name="Google Shape;575;p23"/>
          <p:cNvSpPr/>
          <p:nvPr/>
        </p:nvSpPr>
        <p:spPr>
          <a:xfrm>
            <a:off x="6905895" y="-137175"/>
            <a:ext cx="322506" cy="314548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221528537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" name="Google Shape;577;p24"/>
          <p:cNvGrpSpPr/>
          <p:nvPr/>
        </p:nvGrpSpPr>
        <p:grpSpPr>
          <a:xfrm rot="-5399674" flipH="1">
            <a:off x="1784722" y="1519160"/>
            <a:ext cx="2310735" cy="6269853"/>
            <a:chOff x="7936330" y="-198069"/>
            <a:chExt cx="2187989" cy="5483037"/>
          </a:xfrm>
        </p:grpSpPr>
        <p:sp>
          <p:nvSpPr>
            <p:cNvPr id="578" name="Google Shape;578;p24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9" name="Google Shape;579;p24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0" name="Google Shape;580;p24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1" name="Google Shape;581;p24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2" name="Google Shape;582;p24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3" name="Google Shape;583;p24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4" name="Google Shape;584;p24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585" name="Google Shape;585;p24"/>
          <p:cNvSpPr txBox="1">
            <a:spLocks noGrp="1"/>
          </p:cNvSpPr>
          <p:nvPr>
            <p:ph type="title"/>
          </p:nvPr>
        </p:nvSpPr>
        <p:spPr>
          <a:xfrm>
            <a:off x="761475" y="1011200"/>
            <a:ext cx="5048700" cy="103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586" name="Google Shape;586;p24"/>
          <p:cNvSpPr txBox="1">
            <a:spLocks noGrp="1"/>
          </p:cNvSpPr>
          <p:nvPr>
            <p:ph type="subTitle" idx="1"/>
          </p:nvPr>
        </p:nvSpPr>
        <p:spPr>
          <a:xfrm>
            <a:off x="761475" y="2135175"/>
            <a:ext cx="4446300" cy="83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87" name="Google Shape;587;p24"/>
          <p:cNvSpPr/>
          <p:nvPr/>
        </p:nvSpPr>
        <p:spPr>
          <a:xfrm>
            <a:off x="426914" y="3660082"/>
            <a:ext cx="158289" cy="155310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43"/>
                </a:lnTo>
                <a:lnTo>
                  <a:pt x="669" y="274"/>
                </a:lnTo>
                <a:lnTo>
                  <a:pt x="1095" y="1916"/>
                </a:lnTo>
                <a:lnTo>
                  <a:pt x="0" y="3192"/>
                </a:lnTo>
                <a:lnTo>
                  <a:pt x="1672" y="3284"/>
                </a:lnTo>
                <a:lnTo>
                  <a:pt x="2554" y="4743"/>
                </a:lnTo>
                <a:lnTo>
                  <a:pt x="3192" y="3162"/>
                </a:lnTo>
                <a:lnTo>
                  <a:pt x="4833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88" name="Google Shape;588;p24"/>
          <p:cNvSpPr/>
          <p:nvPr/>
        </p:nvSpPr>
        <p:spPr>
          <a:xfrm>
            <a:off x="2120476" y="4868229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89" name="Google Shape;589;p24"/>
          <p:cNvSpPr/>
          <p:nvPr/>
        </p:nvSpPr>
        <p:spPr>
          <a:xfrm>
            <a:off x="140207" y="4742323"/>
            <a:ext cx="286680" cy="281236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90" name="Google Shape;590;p24"/>
          <p:cNvSpPr/>
          <p:nvPr/>
        </p:nvSpPr>
        <p:spPr>
          <a:xfrm>
            <a:off x="3271008" y="57934"/>
            <a:ext cx="158289" cy="15429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91" name="Google Shape;591;p24"/>
          <p:cNvSpPr/>
          <p:nvPr/>
        </p:nvSpPr>
        <p:spPr>
          <a:xfrm>
            <a:off x="605614" y="-172051"/>
            <a:ext cx="367286" cy="38428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92" name="Google Shape;592;p24"/>
          <p:cNvSpPr/>
          <p:nvPr/>
        </p:nvSpPr>
        <p:spPr>
          <a:xfrm>
            <a:off x="3990970" y="4350363"/>
            <a:ext cx="322506" cy="314548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93" name="Google Shape;593;p24"/>
          <p:cNvSpPr/>
          <p:nvPr/>
        </p:nvSpPr>
        <p:spPr>
          <a:xfrm>
            <a:off x="140205" y="1463724"/>
            <a:ext cx="253471" cy="24707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25762875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5" name="Google Shape;595;p25"/>
          <p:cNvGrpSpPr/>
          <p:nvPr/>
        </p:nvGrpSpPr>
        <p:grpSpPr>
          <a:xfrm flipH="1">
            <a:off x="4879265" y="1494113"/>
            <a:ext cx="7453051" cy="7709473"/>
            <a:chOff x="-3218587" y="884526"/>
            <a:chExt cx="7453051" cy="7709473"/>
          </a:xfrm>
        </p:grpSpPr>
        <p:sp>
          <p:nvSpPr>
            <p:cNvPr id="596" name="Google Shape;596;p25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7" name="Google Shape;597;p25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8" name="Google Shape;598;p25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9" name="Google Shape;599;p25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0" name="Google Shape;600;p25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1" name="Google Shape;601;p25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2" name="Google Shape;602;p25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03" name="Google Shape;603;p25"/>
          <p:cNvGrpSpPr/>
          <p:nvPr/>
        </p:nvGrpSpPr>
        <p:grpSpPr>
          <a:xfrm>
            <a:off x="-3218587" y="1494127"/>
            <a:ext cx="7453051" cy="7709473"/>
            <a:chOff x="-3218587" y="884526"/>
            <a:chExt cx="7453051" cy="7709473"/>
          </a:xfrm>
        </p:grpSpPr>
        <p:sp>
          <p:nvSpPr>
            <p:cNvPr id="604" name="Google Shape;604;p25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5" name="Google Shape;605;p25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6" name="Google Shape;606;p25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7" name="Google Shape;607;p25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8" name="Google Shape;608;p25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9" name="Google Shape;609;p25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0" name="Google Shape;610;p25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11" name="Google Shape;611;p25"/>
          <p:cNvSpPr txBox="1">
            <a:spLocks noGrp="1"/>
          </p:cNvSpPr>
          <p:nvPr>
            <p:ph type="title"/>
          </p:nvPr>
        </p:nvSpPr>
        <p:spPr>
          <a:xfrm>
            <a:off x="2570700" y="403550"/>
            <a:ext cx="4002600" cy="53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200"/>
              <a:buNone/>
              <a:defRPr i="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2" name="Google Shape;612;p25"/>
          <p:cNvSpPr txBox="1">
            <a:spLocks noGrp="1"/>
          </p:cNvSpPr>
          <p:nvPr>
            <p:ph type="subTitle" idx="1"/>
          </p:nvPr>
        </p:nvSpPr>
        <p:spPr>
          <a:xfrm>
            <a:off x="1959900" y="1001675"/>
            <a:ext cx="5224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grpSp>
        <p:nvGrpSpPr>
          <p:cNvPr id="613" name="Google Shape;613;p25"/>
          <p:cNvGrpSpPr/>
          <p:nvPr/>
        </p:nvGrpSpPr>
        <p:grpSpPr>
          <a:xfrm>
            <a:off x="-114512" y="-46051"/>
            <a:ext cx="9123010" cy="5105403"/>
            <a:chOff x="-114512" y="-46051"/>
            <a:chExt cx="9123010" cy="5105403"/>
          </a:xfrm>
        </p:grpSpPr>
        <p:sp>
          <p:nvSpPr>
            <p:cNvPr id="614" name="Google Shape;614;p25"/>
            <p:cNvSpPr/>
            <p:nvPr/>
          </p:nvSpPr>
          <p:spPr>
            <a:xfrm rot="-636707">
              <a:off x="703039" y="4398122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5" name="Google Shape;615;p25"/>
            <p:cNvSpPr/>
            <p:nvPr/>
          </p:nvSpPr>
          <p:spPr>
            <a:xfrm>
              <a:off x="6196025" y="472452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6" name="Google Shape;616;p25"/>
            <p:cNvSpPr/>
            <p:nvPr/>
          </p:nvSpPr>
          <p:spPr>
            <a:xfrm>
              <a:off x="-114512" y="3874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7" name="Google Shape;617;p25"/>
            <p:cNvSpPr/>
            <p:nvPr/>
          </p:nvSpPr>
          <p:spPr>
            <a:xfrm>
              <a:off x="3134101" y="47245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8" name="Google Shape;618;p25"/>
            <p:cNvSpPr/>
            <p:nvPr/>
          </p:nvSpPr>
          <p:spPr>
            <a:xfrm>
              <a:off x="284651" y="2684341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9" name="Google Shape;619;p25"/>
            <p:cNvSpPr/>
            <p:nvPr/>
          </p:nvSpPr>
          <p:spPr>
            <a:xfrm>
              <a:off x="8765628" y="2643049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0" name="Google Shape;620;p25"/>
            <p:cNvSpPr/>
            <p:nvPr/>
          </p:nvSpPr>
          <p:spPr>
            <a:xfrm rot="1358496">
              <a:off x="8045776" y="3677340"/>
              <a:ext cx="156868" cy="15116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1" name="Google Shape;621;p25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2" name="Google Shape;622;p25"/>
            <p:cNvSpPr/>
            <p:nvPr/>
          </p:nvSpPr>
          <p:spPr>
            <a:xfrm>
              <a:off x="8334626" y="4637671"/>
              <a:ext cx="430990" cy="421681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3" name="Google Shape;623;p25"/>
            <p:cNvSpPr/>
            <p:nvPr/>
          </p:nvSpPr>
          <p:spPr>
            <a:xfrm>
              <a:off x="8597734" y="201020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4" name="Google Shape;624;p25"/>
            <p:cNvSpPr/>
            <p:nvPr/>
          </p:nvSpPr>
          <p:spPr>
            <a:xfrm>
              <a:off x="23038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37171305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6" name="Google Shape;626;p26"/>
          <p:cNvGrpSpPr/>
          <p:nvPr/>
        </p:nvGrpSpPr>
        <p:grpSpPr>
          <a:xfrm rot="431" flipH="1">
            <a:off x="-1047760" y="-1028627"/>
            <a:ext cx="2431665" cy="6895999"/>
            <a:chOff x="-514649" y="-178950"/>
            <a:chExt cx="3046054" cy="5442777"/>
          </a:xfrm>
        </p:grpSpPr>
        <p:sp>
          <p:nvSpPr>
            <p:cNvPr id="627" name="Google Shape;627;p26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8" name="Google Shape;628;p26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9" name="Google Shape;629;p26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0" name="Google Shape;630;p26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1" name="Google Shape;631;p26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2" name="Google Shape;632;p26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3" name="Google Shape;633;p26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34" name="Google Shape;634;p26"/>
          <p:cNvSpPr txBox="1">
            <a:spLocks noGrp="1"/>
          </p:cNvSpPr>
          <p:nvPr>
            <p:ph type="title"/>
          </p:nvPr>
        </p:nvSpPr>
        <p:spPr>
          <a:xfrm>
            <a:off x="1885375" y="2020663"/>
            <a:ext cx="2908200" cy="4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35" name="Google Shape;635;p26"/>
          <p:cNvSpPr txBox="1">
            <a:spLocks noGrp="1"/>
          </p:cNvSpPr>
          <p:nvPr>
            <p:ph type="subTitle" idx="1"/>
          </p:nvPr>
        </p:nvSpPr>
        <p:spPr>
          <a:xfrm>
            <a:off x="1885375" y="2428875"/>
            <a:ext cx="2964000" cy="117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36" name="Google Shape;636;p26"/>
          <p:cNvSpPr/>
          <p:nvPr/>
        </p:nvSpPr>
        <p:spPr>
          <a:xfrm rot="10800000">
            <a:off x="229539" y="654558"/>
            <a:ext cx="143795" cy="140686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1"/>
                </a:moveTo>
                <a:lnTo>
                  <a:pt x="4529" y="1855"/>
                </a:lnTo>
                <a:lnTo>
                  <a:pt x="1368" y="548"/>
                </a:lnTo>
                <a:lnTo>
                  <a:pt x="1368" y="548"/>
                </a:lnTo>
                <a:lnTo>
                  <a:pt x="2250" y="3861"/>
                </a:lnTo>
                <a:lnTo>
                  <a:pt x="0" y="6475"/>
                </a:lnTo>
                <a:lnTo>
                  <a:pt x="3435" y="6688"/>
                </a:lnTo>
                <a:lnTo>
                  <a:pt x="5229" y="9636"/>
                </a:lnTo>
                <a:lnTo>
                  <a:pt x="6475" y="6414"/>
                </a:lnTo>
                <a:lnTo>
                  <a:pt x="9849" y="5624"/>
                </a:lnTo>
                <a:lnTo>
                  <a:pt x="7174" y="3435"/>
                </a:lnTo>
                <a:lnTo>
                  <a:pt x="744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37" name="Google Shape;637;p26"/>
          <p:cNvSpPr/>
          <p:nvPr/>
        </p:nvSpPr>
        <p:spPr>
          <a:xfrm rot="10800000">
            <a:off x="493004" y="2731399"/>
            <a:ext cx="244517" cy="255255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38" name="Google Shape;638;p26"/>
          <p:cNvSpPr/>
          <p:nvPr/>
        </p:nvSpPr>
        <p:spPr>
          <a:xfrm rot="10800000">
            <a:off x="310031" y="4596794"/>
            <a:ext cx="182970" cy="179013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639" name="Google Shape;639;p26"/>
          <p:cNvGrpSpPr/>
          <p:nvPr/>
        </p:nvGrpSpPr>
        <p:grpSpPr>
          <a:xfrm>
            <a:off x="1925002" y="-137174"/>
            <a:ext cx="7300397" cy="5434765"/>
            <a:chOff x="1925001" y="-137175"/>
            <a:chExt cx="7300397" cy="5434765"/>
          </a:xfrm>
        </p:grpSpPr>
        <p:sp>
          <p:nvSpPr>
            <p:cNvPr id="640" name="Google Shape;640;p26"/>
            <p:cNvSpPr/>
            <p:nvPr/>
          </p:nvSpPr>
          <p:spPr>
            <a:xfrm>
              <a:off x="8689426" y="4253251"/>
              <a:ext cx="337836" cy="352671"/>
            </a:xfrm>
            <a:custGeom>
              <a:avLst/>
              <a:gdLst/>
              <a:ahLst/>
              <a:cxnLst/>
              <a:rect l="l" t="t" r="r" b="b"/>
              <a:pathLst>
                <a:path w="13162" h="13740" extrusionOk="0">
                  <a:moveTo>
                    <a:pt x="4894" y="1"/>
                  </a:moveTo>
                  <a:lnTo>
                    <a:pt x="4286" y="4742"/>
                  </a:lnTo>
                  <a:lnTo>
                    <a:pt x="1" y="6931"/>
                  </a:lnTo>
                  <a:lnTo>
                    <a:pt x="4347" y="8998"/>
                  </a:lnTo>
                  <a:lnTo>
                    <a:pt x="5107" y="13739"/>
                  </a:lnTo>
                  <a:lnTo>
                    <a:pt x="8390" y="10244"/>
                  </a:lnTo>
                  <a:lnTo>
                    <a:pt x="13162" y="10973"/>
                  </a:lnTo>
                  <a:lnTo>
                    <a:pt x="13162" y="10973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9" y="337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1" name="Google Shape;641;p26"/>
            <p:cNvSpPr/>
            <p:nvPr/>
          </p:nvSpPr>
          <p:spPr>
            <a:xfrm rot="2254481">
              <a:off x="4326790" y="500994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2" name="Google Shape;642;p26"/>
            <p:cNvSpPr/>
            <p:nvPr/>
          </p:nvSpPr>
          <p:spPr>
            <a:xfrm>
              <a:off x="7219412" y="4680882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3" name="Google Shape;643;p26"/>
            <p:cNvSpPr/>
            <p:nvPr/>
          </p:nvSpPr>
          <p:spPr>
            <a:xfrm>
              <a:off x="1925001" y="4805279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4" name="Google Shape;644;p26"/>
            <p:cNvSpPr/>
            <p:nvPr/>
          </p:nvSpPr>
          <p:spPr>
            <a:xfrm>
              <a:off x="8982528" y="2103824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5" name="Google Shape;645;p26"/>
            <p:cNvSpPr/>
            <p:nvPr/>
          </p:nvSpPr>
          <p:spPr>
            <a:xfrm>
              <a:off x="3271006" y="579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6" name="Google Shape;646;p26"/>
            <p:cNvSpPr/>
            <p:nvPr/>
          </p:nvSpPr>
          <p:spPr>
            <a:xfrm>
              <a:off x="8366909" y="342595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7" name="Google Shape;647;p26"/>
            <p:cNvSpPr/>
            <p:nvPr/>
          </p:nvSpPr>
          <p:spPr>
            <a:xfrm>
              <a:off x="6905895" y="-137175"/>
              <a:ext cx="322506" cy="314548"/>
            </a:xfrm>
            <a:custGeom>
              <a:avLst/>
              <a:gdLst/>
              <a:ahLst/>
              <a:cxnLst/>
              <a:rect l="l" t="t" r="r" b="b"/>
              <a:pathLst>
                <a:path w="9849" h="9606" extrusionOk="0">
                  <a:moveTo>
                    <a:pt x="7448" y="1"/>
                  </a:moveTo>
                  <a:lnTo>
                    <a:pt x="4560" y="1855"/>
                  </a:lnTo>
                  <a:lnTo>
                    <a:pt x="1369" y="548"/>
                  </a:lnTo>
                  <a:lnTo>
                    <a:pt x="2250" y="3861"/>
                  </a:lnTo>
                  <a:lnTo>
                    <a:pt x="1" y="6475"/>
                  </a:lnTo>
                  <a:lnTo>
                    <a:pt x="3435" y="6688"/>
                  </a:lnTo>
                  <a:lnTo>
                    <a:pt x="5229" y="9606"/>
                  </a:lnTo>
                  <a:lnTo>
                    <a:pt x="6475" y="6414"/>
                  </a:lnTo>
                  <a:lnTo>
                    <a:pt x="9849" y="5593"/>
                  </a:lnTo>
                  <a:lnTo>
                    <a:pt x="7174" y="343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62721094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" name="Google Shape;649;p27"/>
          <p:cNvSpPr txBox="1">
            <a:spLocks noGrp="1"/>
          </p:cNvSpPr>
          <p:nvPr>
            <p:ph type="body" idx="1"/>
          </p:nvPr>
        </p:nvSpPr>
        <p:spPr>
          <a:xfrm>
            <a:off x="2567700" y="1019825"/>
            <a:ext cx="4008600" cy="83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914378" lvl="1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0" name="Google Shape;650;p27"/>
          <p:cNvSpPr txBox="1">
            <a:spLocks noGrp="1"/>
          </p:cNvSpPr>
          <p:nvPr>
            <p:ph type="title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651" name="Google Shape;651;p27"/>
          <p:cNvGrpSpPr/>
          <p:nvPr/>
        </p:nvGrpSpPr>
        <p:grpSpPr>
          <a:xfrm flipH="1">
            <a:off x="5587750" y="2282348"/>
            <a:ext cx="6239694" cy="6454370"/>
            <a:chOff x="-3218587" y="884526"/>
            <a:chExt cx="7453051" cy="7709473"/>
          </a:xfrm>
        </p:grpSpPr>
        <p:sp>
          <p:nvSpPr>
            <p:cNvPr id="652" name="Google Shape;652;p27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3" name="Google Shape;653;p27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4" name="Google Shape;654;p27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5" name="Google Shape;655;p27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6" name="Google Shape;656;p27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7" name="Google Shape;657;p27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8" name="Google Shape;658;p27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59" name="Google Shape;659;p27"/>
          <p:cNvGrpSpPr/>
          <p:nvPr/>
        </p:nvGrpSpPr>
        <p:grpSpPr>
          <a:xfrm>
            <a:off x="-2677793" y="2282360"/>
            <a:ext cx="6239694" cy="6454370"/>
            <a:chOff x="-3218587" y="884526"/>
            <a:chExt cx="7453051" cy="7709473"/>
          </a:xfrm>
        </p:grpSpPr>
        <p:sp>
          <p:nvSpPr>
            <p:cNvPr id="660" name="Google Shape;660;p27"/>
            <p:cNvSpPr/>
            <p:nvPr/>
          </p:nvSpPr>
          <p:spPr>
            <a:xfrm rot="-8420990" flipH="1">
              <a:off x="-2620856" y="3088982"/>
              <a:ext cx="6354845" cy="3723090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1" name="Google Shape;661;p27"/>
            <p:cNvSpPr/>
            <p:nvPr/>
          </p:nvSpPr>
          <p:spPr>
            <a:xfrm rot="-8420990" flipH="1">
              <a:off x="-2436929" y="2993462"/>
              <a:ext cx="6275282" cy="3367436"/>
            </a:xfrm>
            <a:custGeom>
              <a:avLst/>
              <a:gdLst/>
              <a:ahLst/>
              <a:cxnLst/>
              <a:rect l="l" t="t" r="r" b="b"/>
              <a:pathLst>
                <a:path w="44799" h="24040" extrusionOk="0">
                  <a:moveTo>
                    <a:pt x="44074" y="1"/>
                  </a:moveTo>
                  <a:cubicBezTo>
                    <a:pt x="31320" y="1"/>
                    <a:pt x="13647" y="23135"/>
                    <a:pt x="923" y="23135"/>
                  </a:cubicBezTo>
                  <a:cubicBezTo>
                    <a:pt x="680" y="23135"/>
                    <a:pt x="439" y="23127"/>
                    <a:pt x="200" y="23110"/>
                  </a:cubicBezTo>
                  <a:cubicBezTo>
                    <a:pt x="134" y="23376"/>
                    <a:pt x="67" y="23643"/>
                    <a:pt x="0" y="23944"/>
                  </a:cubicBezTo>
                  <a:cubicBezTo>
                    <a:pt x="466" y="24009"/>
                    <a:pt x="938" y="24040"/>
                    <a:pt x="1417" y="24040"/>
                  </a:cubicBezTo>
                  <a:cubicBezTo>
                    <a:pt x="13716" y="24040"/>
                    <a:pt x="30381" y="3399"/>
                    <a:pt x="42651" y="3399"/>
                  </a:cubicBezTo>
                  <a:cubicBezTo>
                    <a:pt x="43129" y="3399"/>
                    <a:pt x="43601" y="3430"/>
                    <a:pt x="44065" y="3496"/>
                  </a:cubicBezTo>
                  <a:lnTo>
                    <a:pt x="44799" y="26"/>
                  </a:lnTo>
                  <a:cubicBezTo>
                    <a:pt x="44559" y="9"/>
                    <a:pt x="44317" y="1"/>
                    <a:pt x="44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2" name="Google Shape;662;p27"/>
            <p:cNvSpPr/>
            <p:nvPr/>
          </p:nvSpPr>
          <p:spPr>
            <a:xfrm rot="-8420990" flipH="1">
              <a:off x="-2248483" y="2893653"/>
              <a:ext cx="6195859" cy="3021167"/>
            </a:xfrm>
            <a:custGeom>
              <a:avLst/>
              <a:gdLst/>
              <a:ahLst/>
              <a:cxnLst/>
              <a:rect l="l" t="t" r="r" b="b"/>
              <a:pathLst>
                <a:path w="44232" h="21568" extrusionOk="0">
                  <a:moveTo>
                    <a:pt x="42795" y="0"/>
                  </a:moveTo>
                  <a:cubicBezTo>
                    <a:pt x="30535" y="0"/>
                    <a:pt x="13896" y="20614"/>
                    <a:pt x="1608" y="20614"/>
                  </a:cubicBezTo>
                  <a:cubicBezTo>
                    <a:pt x="1121" y="20614"/>
                    <a:pt x="640" y="20582"/>
                    <a:pt x="167" y="20515"/>
                  </a:cubicBezTo>
                  <a:cubicBezTo>
                    <a:pt x="134" y="20781"/>
                    <a:pt x="67" y="21082"/>
                    <a:pt x="0" y="21348"/>
                  </a:cubicBezTo>
                  <a:cubicBezTo>
                    <a:pt x="701" y="21498"/>
                    <a:pt x="1417" y="21568"/>
                    <a:pt x="2149" y="21568"/>
                  </a:cubicBezTo>
                  <a:cubicBezTo>
                    <a:pt x="13941" y="21568"/>
                    <a:pt x="29589" y="3321"/>
                    <a:pt x="41375" y="3321"/>
                  </a:cubicBezTo>
                  <a:cubicBezTo>
                    <a:pt x="42098" y="3321"/>
                    <a:pt x="42806" y="3390"/>
                    <a:pt x="43498" y="3536"/>
                  </a:cubicBezTo>
                  <a:lnTo>
                    <a:pt x="44232" y="100"/>
                  </a:lnTo>
                  <a:cubicBezTo>
                    <a:pt x="43760" y="33"/>
                    <a:pt x="43281" y="0"/>
                    <a:pt x="427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3" name="Google Shape;663;p27"/>
            <p:cNvSpPr/>
            <p:nvPr/>
          </p:nvSpPr>
          <p:spPr>
            <a:xfrm rot="-8420990" flipH="1">
              <a:off x="-2066441" y="2786527"/>
              <a:ext cx="6116435" cy="2692548"/>
            </a:xfrm>
            <a:custGeom>
              <a:avLst/>
              <a:gdLst/>
              <a:ahLst/>
              <a:cxnLst/>
              <a:rect l="l" t="t" r="r" b="b"/>
              <a:pathLst>
                <a:path w="43665" h="19222" extrusionOk="0">
                  <a:moveTo>
                    <a:pt x="41521" y="1"/>
                  </a:moveTo>
                  <a:cubicBezTo>
                    <a:pt x="29761" y="1"/>
                    <a:pt x="14102" y="18219"/>
                    <a:pt x="2316" y="18219"/>
                  </a:cubicBezTo>
                  <a:cubicBezTo>
                    <a:pt x="1584" y="18219"/>
                    <a:pt x="867" y="18149"/>
                    <a:pt x="167" y="17999"/>
                  </a:cubicBezTo>
                  <a:cubicBezTo>
                    <a:pt x="134" y="18266"/>
                    <a:pt x="67" y="18567"/>
                    <a:pt x="0" y="18833"/>
                  </a:cubicBezTo>
                  <a:cubicBezTo>
                    <a:pt x="932" y="19099"/>
                    <a:pt x="1894" y="19222"/>
                    <a:pt x="2882" y="19222"/>
                  </a:cubicBezTo>
                  <a:cubicBezTo>
                    <a:pt x="14169" y="19222"/>
                    <a:pt x="28826" y="3268"/>
                    <a:pt x="40089" y="3268"/>
                  </a:cubicBezTo>
                  <a:cubicBezTo>
                    <a:pt x="41075" y="3268"/>
                    <a:pt x="42035" y="3390"/>
                    <a:pt x="42964" y="3656"/>
                  </a:cubicBezTo>
                  <a:lnTo>
                    <a:pt x="43665" y="220"/>
                  </a:lnTo>
                  <a:cubicBezTo>
                    <a:pt x="42966" y="71"/>
                    <a:pt x="42251" y="1"/>
                    <a:pt x="415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4" name="Google Shape;664;p27"/>
            <p:cNvSpPr/>
            <p:nvPr/>
          </p:nvSpPr>
          <p:spPr>
            <a:xfrm rot="-8420990" flipH="1">
              <a:off x="-1883421" y="2670583"/>
              <a:ext cx="6041775" cy="2378917"/>
            </a:xfrm>
            <a:custGeom>
              <a:avLst/>
              <a:gdLst/>
              <a:ahLst/>
              <a:cxnLst/>
              <a:rect l="l" t="t" r="r" b="b"/>
              <a:pathLst>
                <a:path w="43132" h="16983" extrusionOk="0">
                  <a:moveTo>
                    <a:pt x="40250" y="0"/>
                  </a:moveTo>
                  <a:cubicBezTo>
                    <a:pt x="28975" y="0"/>
                    <a:pt x="14356" y="15927"/>
                    <a:pt x="3101" y="15927"/>
                  </a:cubicBezTo>
                  <a:cubicBezTo>
                    <a:pt x="2106" y="15927"/>
                    <a:pt x="1138" y="15803"/>
                    <a:pt x="201" y="15532"/>
                  </a:cubicBezTo>
                  <a:lnTo>
                    <a:pt x="0" y="16366"/>
                  </a:lnTo>
                  <a:cubicBezTo>
                    <a:pt x="1174" y="16792"/>
                    <a:pt x="2396" y="16983"/>
                    <a:pt x="3660" y="16983"/>
                  </a:cubicBezTo>
                  <a:cubicBezTo>
                    <a:pt x="14385" y="16983"/>
                    <a:pt x="28010" y="3241"/>
                    <a:pt x="38713" y="3241"/>
                  </a:cubicBezTo>
                  <a:cubicBezTo>
                    <a:pt x="39974" y="3241"/>
                    <a:pt x="41194" y="3431"/>
                    <a:pt x="42364" y="3857"/>
                  </a:cubicBezTo>
                  <a:cubicBezTo>
                    <a:pt x="42631" y="2690"/>
                    <a:pt x="42864" y="1522"/>
                    <a:pt x="43131" y="388"/>
                  </a:cubicBezTo>
                  <a:cubicBezTo>
                    <a:pt x="42199" y="122"/>
                    <a:pt x="41237" y="0"/>
                    <a:pt x="402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5" name="Google Shape;665;p27"/>
            <p:cNvSpPr/>
            <p:nvPr/>
          </p:nvSpPr>
          <p:spPr>
            <a:xfrm rot="-8420990" flipH="1">
              <a:off x="-1702382" y="2545721"/>
              <a:ext cx="5957589" cy="2082796"/>
            </a:xfrm>
            <a:custGeom>
              <a:avLst/>
              <a:gdLst/>
              <a:ahLst/>
              <a:cxnLst/>
              <a:rect l="l" t="t" r="r" b="b"/>
              <a:pathLst>
                <a:path w="42531" h="14869" extrusionOk="0">
                  <a:moveTo>
                    <a:pt x="38901" y="1"/>
                  </a:moveTo>
                  <a:cubicBezTo>
                    <a:pt x="28187" y="1"/>
                    <a:pt x="14542" y="13760"/>
                    <a:pt x="3806" y="13760"/>
                  </a:cubicBezTo>
                  <a:cubicBezTo>
                    <a:pt x="2550" y="13760"/>
                    <a:pt x="1334" y="13572"/>
                    <a:pt x="167" y="13152"/>
                  </a:cubicBezTo>
                  <a:cubicBezTo>
                    <a:pt x="134" y="13419"/>
                    <a:pt x="67" y="13685"/>
                    <a:pt x="1" y="13986"/>
                  </a:cubicBezTo>
                  <a:cubicBezTo>
                    <a:pt x="1406" y="14601"/>
                    <a:pt x="2885" y="14869"/>
                    <a:pt x="4422" y="14869"/>
                  </a:cubicBezTo>
                  <a:cubicBezTo>
                    <a:pt x="14578" y="14869"/>
                    <a:pt x="27220" y="3185"/>
                    <a:pt x="37361" y="3185"/>
                  </a:cubicBezTo>
                  <a:cubicBezTo>
                    <a:pt x="38903" y="3185"/>
                    <a:pt x="40388" y="3456"/>
                    <a:pt x="41797" y="4079"/>
                  </a:cubicBezTo>
                  <a:lnTo>
                    <a:pt x="42531" y="609"/>
                  </a:lnTo>
                  <a:cubicBezTo>
                    <a:pt x="41367" y="189"/>
                    <a:pt x="40154" y="1"/>
                    <a:pt x="38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6" name="Google Shape;666;p27"/>
            <p:cNvSpPr/>
            <p:nvPr/>
          </p:nvSpPr>
          <p:spPr>
            <a:xfrm rot="-8312805" flipH="1">
              <a:off x="-2782181" y="3233710"/>
              <a:ext cx="6354894" cy="3723119"/>
            </a:xfrm>
            <a:custGeom>
              <a:avLst/>
              <a:gdLst/>
              <a:ahLst/>
              <a:cxnLst/>
              <a:rect l="l" t="t" r="r" b="b"/>
              <a:pathLst>
                <a:path w="45367" h="26579" extrusionOk="0">
                  <a:moveTo>
                    <a:pt x="45315" y="0"/>
                  </a:moveTo>
                  <a:cubicBezTo>
                    <a:pt x="32084" y="0"/>
                    <a:pt x="13418" y="25719"/>
                    <a:pt x="227" y="25719"/>
                  </a:cubicBezTo>
                  <a:cubicBezTo>
                    <a:pt x="218" y="25719"/>
                    <a:pt x="210" y="25719"/>
                    <a:pt x="201" y="25719"/>
                  </a:cubicBezTo>
                  <a:cubicBezTo>
                    <a:pt x="134" y="25986"/>
                    <a:pt x="68" y="26252"/>
                    <a:pt x="1" y="26553"/>
                  </a:cubicBezTo>
                  <a:cubicBezTo>
                    <a:pt x="241" y="26570"/>
                    <a:pt x="483" y="26578"/>
                    <a:pt x="727" y="26578"/>
                  </a:cubicBezTo>
                  <a:cubicBezTo>
                    <a:pt x="13512" y="26578"/>
                    <a:pt x="31155" y="3444"/>
                    <a:pt x="43908" y="3444"/>
                  </a:cubicBezTo>
                  <a:cubicBezTo>
                    <a:pt x="44151" y="3444"/>
                    <a:pt x="44393" y="3452"/>
                    <a:pt x="44633" y="3469"/>
                  </a:cubicBezTo>
                  <a:lnTo>
                    <a:pt x="45367" y="0"/>
                  </a:lnTo>
                  <a:cubicBezTo>
                    <a:pt x="45350" y="0"/>
                    <a:pt x="45332" y="0"/>
                    <a:pt x="453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67" name="Google Shape;667;p27"/>
          <p:cNvGrpSpPr/>
          <p:nvPr/>
        </p:nvGrpSpPr>
        <p:grpSpPr>
          <a:xfrm>
            <a:off x="-114512" y="-46050"/>
            <a:ext cx="9277635" cy="5358557"/>
            <a:chOff x="-114512" y="-46051"/>
            <a:chExt cx="9277635" cy="5358557"/>
          </a:xfrm>
        </p:grpSpPr>
        <p:sp>
          <p:nvSpPr>
            <p:cNvPr id="668" name="Google Shape;668;p27"/>
            <p:cNvSpPr/>
            <p:nvPr/>
          </p:nvSpPr>
          <p:spPr>
            <a:xfrm rot="-636707">
              <a:off x="283939" y="4686922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9" name="Google Shape;669;p27"/>
            <p:cNvSpPr/>
            <p:nvPr/>
          </p:nvSpPr>
          <p:spPr>
            <a:xfrm>
              <a:off x="6196025" y="4724524"/>
              <a:ext cx="253464" cy="247982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0" name="Google Shape;670;p27"/>
            <p:cNvSpPr/>
            <p:nvPr/>
          </p:nvSpPr>
          <p:spPr>
            <a:xfrm>
              <a:off x="-114512" y="387470"/>
              <a:ext cx="431017" cy="411997"/>
            </a:xfrm>
            <a:custGeom>
              <a:avLst/>
              <a:gdLst/>
              <a:ahLst/>
              <a:cxnLst/>
              <a:rect l="l" t="t" r="r" b="b"/>
              <a:pathLst>
                <a:path w="15138" h="14470" extrusionOk="0">
                  <a:moveTo>
                    <a:pt x="7508" y="1"/>
                  </a:moveTo>
                  <a:lnTo>
                    <a:pt x="5228" y="4773"/>
                  </a:lnTo>
                  <a:lnTo>
                    <a:pt x="0" y="5594"/>
                  </a:lnTo>
                  <a:lnTo>
                    <a:pt x="3830" y="9241"/>
                  </a:lnTo>
                  <a:lnTo>
                    <a:pt x="3010" y="14469"/>
                  </a:lnTo>
                  <a:lnTo>
                    <a:pt x="3010" y="14469"/>
                  </a:lnTo>
                  <a:lnTo>
                    <a:pt x="7660" y="11946"/>
                  </a:lnTo>
                  <a:lnTo>
                    <a:pt x="12371" y="14347"/>
                  </a:lnTo>
                  <a:lnTo>
                    <a:pt x="11399" y="9150"/>
                  </a:lnTo>
                  <a:lnTo>
                    <a:pt x="15137" y="5411"/>
                  </a:lnTo>
                  <a:lnTo>
                    <a:pt x="9909" y="4712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1" name="Google Shape;671;p27"/>
            <p:cNvSpPr/>
            <p:nvPr/>
          </p:nvSpPr>
          <p:spPr>
            <a:xfrm>
              <a:off x="3134101" y="4724533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2" name="Google Shape;672;p27"/>
            <p:cNvSpPr/>
            <p:nvPr/>
          </p:nvSpPr>
          <p:spPr>
            <a:xfrm>
              <a:off x="157226" y="2922466"/>
              <a:ext cx="159272" cy="155310"/>
            </a:xfrm>
            <a:custGeom>
              <a:avLst/>
              <a:gdLst/>
              <a:ahLst/>
              <a:cxnLst/>
              <a:rect l="l" t="t" r="r" b="b"/>
              <a:pathLst>
                <a:path w="4864" h="4743" extrusionOk="0">
                  <a:moveTo>
                    <a:pt x="3679" y="0"/>
                  </a:moveTo>
                  <a:lnTo>
                    <a:pt x="2250" y="912"/>
                  </a:lnTo>
                  <a:lnTo>
                    <a:pt x="700" y="274"/>
                  </a:lnTo>
                  <a:lnTo>
                    <a:pt x="1125" y="1915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64" y="2766"/>
                  </a:lnTo>
                  <a:lnTo>
                    <a:pt x="3527" y="170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3" name="Google Shape;673;p27"/>
            <p:cNvSpPr/>
            <p:nvPr/>
          </p:nvSpPr>
          <p:spPr>
            <a:xfrm>
              <a:off x="8920253" y="2881174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4" name="Google Shape;674;p27"/>
            <p:cNvSpPr/>
            <p:nvPr/>
          </p:nvSpPr>
          <p:spPr>
            <a:xfrm rot="1358496">
              <a:off x="8357676" y="3867840"/>
              <a:ext cx="156868" cy="151161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5" name="Google Shape;675;p27"/>
            <p:cNvSpPr/>
            <p:nvPr/>
          </p:nvSpPr>
          <p:spPr>
            <a:xfrm>
              <a:off x="6291206" y="46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6" name="Google Shape;676;p27"/>
            <p:cNvSpPr/>
            <p:nvPr/>
          </p:nvSpPr>
          <p:spPr>
            <a:xfrm>
              <a:off x="8334626" y="4637671"/>
              <a:ext cx="430990" cy="421681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7" name="Google Shape;677;p27"/>
            <p:cNvSpPr/>
            <p:nvPr/>
          </p:nvSpPr>
          <p:spPr>
            <a:xfrm>
              <a:off x="8597734" y="201020"/>
              <a:ext cx="322506" cy="315531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0"/>
                  </a:moveTo>
                  <a:lnTo>
                    <a:pt x="4560" y="1854"/>
                  </a:lnTo>
                  <a:lnTo>
                    <a:pt x="1368" y="547"/>
                  </a:lnTo>
                  <a:lnTo>
                    <a:pt x="2250" y="3860"/>
                  </a:lnTo>
                  <a:lnTo>
                    <a:pt x="0" y="6505"/>
                  </a:lnTo>
                  <a:lnTo>
                    <a:pt x="3435" y="6687"/>
                  </a:lnTo>
                  <a:lnTo>
                    <a:pt x="5259" y="9636"/>
                  </a:lnTo>
                  <a:lnTo>
                    <a:pt x="6505" y="6414"/>
                  </a:lnTo>
                  <a:lnTo>
                    <a:pt x="9849" y="5623"/>
                  </a:lnTo>
                  <a:lnTo>
                    <a:pt x="7174" y="3435"/>
                  </a:lnTo>
                  <a:lnTo>
                    <a:pt x="74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8" name="Google Shape;678;p27"/>
            <p:cNvSpPr/>
            <p:nvPr/>
          </p:nvSpPr>
          <p:spPr>
            <a:xfrm>
              <a:off x="2303878" y="-46051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524586194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" name="Google Shape;680;p28"/>
          <p:cNvGrpSpPr/>
          <p:nvPr/>
        </p:nvGrpSpPr>
        <p:grpSpPr>
          <a:xfrm rot="-250396">
            <a:off x="7878959" y="-110425"/>
            <a:ext cx="1885137" cy="5483290"/>
            <a:chOff x="7936330" y="-198069"/>
            <a:chExt cx="2187989" cy="5483037"/>
          </a:xfrm>
        </p:grpSpPr>
        <p:sp>
          <p:nvSpPr>
            <p:cNvPr id="681" name="Google Shape;681;p28"/>
            <p:cNvSpPr/>
            <p:nvPr/>
          </p:nvSpPr>
          <p:spPr>
            <a:xfrm rot="-5058270" flipH="1">
              <a:off x="5877738" y="2147352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9" y="4042"/>
                    <a:pt x="6837" y="2765"/>
                    <a:pt x="10253" y="2765"/>
                  </a:cubicBezTo>
                  <a:cubicBezTo>
                    <a:pt x="19587" y="2765"/>
                    <a:pt x="28915" y="12298"/>
                    <a:pt x="38249" y="12298"/>
                  </a:cubicBezTo>
                  <a:cubicBezTo>
                    <a:pt x="41666" y="12298"/>
                    <a:pt x="45083" y="1102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2" name="Google Shape;682;p28"/>
            <p:cNvSpPr/>
            <p:nvPr/>
          </p:nvSpPr>
          <p:spPr>
            <a:xfrm rot="-5058270" flipH="1">
              <a:off x="6036836" y="2163581"/>
              <a:ext cx="5356449" cy="711357"/>
            </a:xfrm>
            <a:custGeom>
              <a:avLst/>
              <a:gdLst/>
              <a:ahLst/>
              <a:cxnLst/>
              <a:rect l="l" t="t" r="r" b="b"/>
              <a:pathLst>
                <a:path w="48502" h="12299" extrusionOk="0">
                  <a:moveTo>
                    <a:pt x="10253" y="0"/>
                  </a:moveTo>
                  <a:cubicBezTo>
                    <a:pt x="6837" y="0"/>
                    <a:pt x="3419" y="1277"/>
                    <a:pt x="0" y="4767"/>
                  </a:cubicBezTo>
                  <a:lnTo>
                    <a:pt x="0" y="7535"/>
                  </a:lnTo>
                  <a:cubicBezTo>
                    <a:pt x="3422" y="4036"/>
                    <a:pt x="6842" y="2756"/>
                    <a:pt x="10261" y="2756"/>
                  </a:cubicBezTo>
                  <a:cubicBezTo>
                    <a:pt x="19595" y="2756"/>
                    <a:pt x="28923" y="12299"/>
                    <a:pt x="38257" y="12299"/>
                  </a:cubicBezTo>
                  <a:cubicBezTo>
                    <a:pt x="41671" y="12299"/>
                    <a:pt x="45086" y="11022"/>
                    <a:pt x="48502" y="7535"/>
                  </a:cubicBezTo>
                  <a:lnTo>
                    <a:pt x="48502" y="4767"/>
                  </a:lnTo>
                  <a:cubicBezTo>
                    <a:pt x="45083" y="8256"/>
                    <a:pt x="41666" y="9533"/>
                    <a:pt x="38249" y="9533"/>
                  </a:cubicBezTo>
                  <a:cubicBezTo>
                    <a:pt x="28915" y="9533"/>
                    <a:pt x="19587" y="0"/>
                    <a:pt x="102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3" name="Google Shape;683;p28"/>
            <p:cNvSpPr/>
            <p:nvPr/>
          </p:nvSpPr>
          <p:spPr>
            <a:xfrm rot="-5058270" flipH="1">
              <a:off x="6194812" y="2179319"/>
              <a:ext cx="5356449" cy="712109"/>
            </a:xfrm>
            <a:custGeom>
              <a:avLst/>
              <a:gdLst/>
              <a:ahLst/>
              <a:cxnLst/>
              <a:rect l="l" t="t" r="r" b="b"/>
              <a:pathLst>
                <a:path w="48502" h="12312" extrusionOk="0">
                  <a:moveTo>
                    <a:pt x="10245" y="0"/>
                  </a:moveTo>
                  <a:cubicBezTo>
                    <a:pt x="6831" y="0"/>
                    <a:pt x="3417" y="1277"/>
                    <a:pt x="0" y="4763"/>
                  </a:cubicBezTo>
                  <a:lnTo>
                    <a:pt x="0" y="7532"/>
                  </a:lnTo>
                  <a:cubicBezTo>
                    <a:pt x="3417" y="4045"/>
                    <a:pt x="6831" y="2769"/>
                    <a:pt x="10245" y="2769"/>
                  </a:cubicBezTo>
                  <a:cubicBezTo>
                    <a:pt x="19579" y="2769"/>
                    <a:pt x="28907" y="12311"/>
                    <a:pt x="38241" y="12311"/>
                  </a:cubicBezTo>
                  <a:cubicBezTo>
                    <a:pt x="41660" y="12311"/>
                    <a:pt x="45080" y="11031"/>
                    <a:pt x="48502" y="7532"/>
                  </a:cubicBezTo>
                  <a:lnTo>
                    <a:pt x="48502" y="4763"/>
                  </a:lnTo>
                  <a:cubicBezTo>
                    <a:pt x="45080" y="8262"/>
                    <a:pt x="41660" y="9543"/>
                    <a:pt x="38241" y="9543"/>
                  </a:cubicBezTo>
                  <a:cubicBezTo>
                    <a:pt x="28907" y="9543"/>
                    <a:pt x="19579" y="0"/>
                    <a:pt x="10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4" name="Google Shape;684;p28"/>
            <p:cNvSpPr/>
            <p:nvPr/>
          </p:nvSpPr>
          <p:spPr>
            <a:xfrm rot="-5058270" flipH="1">
              <a:off x="6353622" y="2195980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5" name="Google Shape;685;p28"/>
            <p:cNvSpPr/>
            <p:nvPr/>
          </p:nvSpPr>
          <p:spPr>
            <a:xfrm rot="-5058270" flipH="1">
              <a:off x="6511972" y="221213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61" y="1"/>
                  </a:moveTo>
                  <a:cubicBezTo>
                    <a:pt x="6842" y="1"/>
                    <a:pt x="3422" y="1281"/>
                    <a:pt x="0" y="4780"/>
                  </a:cubicBezTo>
                  <a:lnTo>
                    <a:pt x="0" y="7516"/>
                  </a:lnTo>
                  <a:cubicBezTo>
                    <a:pt x="3417" y="4029"/>
                    <a:pt x="6831" y="2753"/>
                    <a:pt x="10245" y="2753"/>
                  </a:cubicBezTo>
                  <a:cubicBezTo>
                    <a:pt x="19579" y="2753"/>
                    <a:pt x="28907" y="12295"/>
                    <a:pt x="38241" y="12295"/>
                  </a:cubicBezTo>
                  <a:cubicBezTo>
                    <a:pt x="41660" y="12295"/>
                    <a:pt x="45080" y="11015"/>
                    <a:pt x="48502" y="7516"/>
                  </a:cubicBezTo>
                  <a:lnTo>
                    <a:pt x="48502" y="4780"/>
                  </a:lnTo>
                  <a:cubicBezTo>
                    <a:pt x="45086" y="8267"/>
                    <a:pt x="41671" y="9543"/>
                    <a:pt x="38257" y="9543"/>
                  </a:cubicBezTo>
                  <a:cubicBezTo>
                    <a:pt x="28923" y="9543"/>
                    <a:pt x="19595" y="1"/>
                    <a:pt x="10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6" name="Google Shape;686;p28"/>
            <p:cNvSpPr/>
            <p:nvPr/>
          </p:nvSpPr>
          <p:spPr>
            <a:xfrm rot="-5058270" flipH="1">
              <a:off x="6670322" y="2228284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7" name="Google Shape;687;p28"/>
            <p:cNvSpPr/>
            <p:nvPr/>
          </p:nvSpPr>
          <p:spPr>
            <a:xfrm rot="-5058270" flipH="1">
              <a:off x="6826547" y="2228272"/>
              <a:ext cx="5356449" cy="711184"/>
            </a:xfrm>
            <a:custGeom>
              <a:avLst/>
              <a:gdLst/>
              <a:ahLst/>
              <a:cxnLst/>
              <a:rect l="l" t="t" r="r" b="b"/>
              <a:pathLst>
                <a:path w="48502" h="12296" extrusionOk="0">
                  <a:moveTo>
                    <a:pt x="10245" y="1"/>
                  </a:moveTo>
                  <a:cubicBezTo>
                    <a:pt x="6831" y="1"/>
                    <a:pt x="3417" y="1277"/>
                    <a:pt x="0" y="4764"/>
                  </a:cubicBezTo>
                  <a:lnTo>
                    <a:pt x="0" y="7532"/>
                  </a:lnTo>
                  <a:cubicBezTo>
                    <a:pt x="3422" y="4033"/>
                    <a:pt x="6842" y="2753"/>
                    <a:pt x="10261" y="2753"/>
                  </a:cubicBezTo>
                  <a:cubicBezTo>
                    <a:pt x="19595" y="2753"/>
                    <a:pt x="28923" y="12295"/>
                    <a:pt x="38257" y="12295"/>
                  </a:cubicBezTo>
                  <a:cubicBezTo>
                    <a:pt x="41671" y="12295"/>
                    <a:pt x="45086" y="11019"/>
                    <a:pt x="48502" y="7532"/>
                  </a:cubicBezTo>
                  <a:lnTo>
                    <a:pt x="48502" y="4764"/>
                  </a:lnTo>
                  <a:cubicBezTo>
                    <a:pt x="45080" y="8263"/>
                    <a:pt x="41660" y="9543"/>
                    <a:pt x="38241" y="9543"/>
                  </a:cubicBezTo>
                  <a:cubicBezTo>
                    <a:pt x="28907" y="9543"/>
                    <a:pt x="19579" y="1"/>
                    <a:pt x="102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88" name="Google Shape;688;p28"/>
          <p:cNvSpPr txBox="1">
            <a:spLocks noGrp="1"/>
          </p:cNvSpPr>
          <p:nvPr>
            <p:ph type="body" idx="1"/>
          </p:nvPr>
        </p:nvSpPr>
        <p:spPr>
          <a:xfrm>
            <a:off x="2268300" y="1019825"/>
            <a:ext cx="4607400" cy="83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378" lvl="1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89" name="Google Shape;689;p28"/>
          <p:cNvSpPr txBox="1">
            <a:spLocks noGrp="1"/>
          </p:cNvSpPr>
          <p:nvPr>
            <p:ph type="title"/>
          </p:nvPr>
        </p:nvSpPr>
        <p:spPr>
          <a:xfrm>
            <a:off x="972900" y="287175"/>
            <a:ext cx="7198200" cy="73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690" name="Google Shape;690;p28"/>
          <p:cNvSpPr/>
          <p:nvPr/>
        </p:nvSpPr>
        <p:spPr>
          <a:xfrm flipH="1">
            <a:off x="-9" y="4452614"/>
            <a:ext cx="337836" cy="352671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1" name="Google Shape;691;p28"/>
          <p:cNvSpPr/>
          <p:nvPr/>
        </p:nvSpPr>
        <p:spPr>
          <a:xfrm rot="-2254481" flipH="1">
            <a:off x="4298544" y="4854622"/>
            <a:ext cx="242871" cy="238309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13"/>
                </a:lnTo>
                <a:lnTo>
                  <a:pt x="669" y="274"/>
                </a:lnTo>
                <a:lnTo>
                  <a:pt x="1095" y="1916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34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2" name="Google Shape;692;p28"/>
          <p:cNvSpPr/>
          <p:nvPr/>
        </p:nvSpPr>
        <p:spPr>
          <a:xfrm flipH="1">
            <a:off x="1598654" y="4934857"/>
            <a:ext cx="158289" cy="155310"/>
          </a:xfrm>
          <a:custGeom>
            <a:avLst/>
            <a:gdLst/>
            <a:ahLst/>
            <a:cxnLst/>
            <a:rect l="l" t="t" r="r" b="b"/>
            <a:pathLst>
              <a:path w="4834" h="4743" extrusionOk="0">
                <a:moveTo>
                  <a:pt x="3648" y="1"/>
                </a:moveTo>
                <a:lnTo>
                  <a:pt x="2219" y="943"/>
                </a:lnTo>
                <a:lnTo>
                  <a:pt x="669" y="274"/>
                </a:lnTo>
                <a:lnTo>
                  <a:pt x="1095" y="1916"/>
                </a:lnTo>
                <a:lnTo>
                  <a:pt x="0" y="3192"/>
                </a:lnTo>
                <a:lnTo>
                  <a:pt x="1672" y="3284"/>
                </a:lnTo>
                <a:lnTo>
                  <a:pt x="2554" y="4743"/>
                </a:lnTo>
                <a:lnTo>
                  <a:pt x="3192" y="3162"/>
                </a:lnTo>
                <a:lnTo>
                  <a:pt x="4833" y="2767"/>
                </a:lnTo>
                <a:lnTo>
                  <a:pt x="3526" y="1703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3" name="Google Shape;693;p28"/>
          <p:cNvSpPr/>
          <p:nvPr/>
        </p:nvSpPr>
        <p:spPr>
          <a:xfrm flipH="1">
            <a:off x="6742780" y="4805279"/>
            <a:ext cx="159272" cy="155310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4" name="Google Shape;694;p28"/>
          <p:cNvSpPr/>
          <p:nvPr/>
        </p:nvSpPr>
        <p:spPr>
          <a:xfrm flipH="1">
            <a:off x="217281" y="2258125"/>
            <a:ext cx="242870" cy="237892"/>
          </a:xfrm>
          <a:custGeom>
            <a:avLst/>
            <a:gdLst/>
            <a:ahLst/>
            <a:cxnLst/>
            <a:rect l="l" t="t" r="r" b="b"/>
            <a:pathLst>
              <a:path w="7417" h="7265" extrusionOk="0">
                <a:moveTo>
                  <a:pt x="5593" y="0"/>
                </a:moveTo>
                <a:lnTo>
                  <a:pt x="3405" y="1429"/>
                </a:lnTo>
                <a:lnTo>
                  <a:pt x="1003" y="426"/>
                </a:lnTo>
                <a:lnTo>
                  <a:pt x="1672" y="2948"/>
                </a:lnTo>
                <a:lnTo>
                  <a:pt x="0" y="4924"/>
                </a:lnTo>
                <a:lnTo>
                  <a:pt x="2584" y="5046"/>
                </a:lnTo>
                <a:lnTo>
                  <a:pt x="3952" y="7265"/>
                </a:lnTo>
                <a:lnTo>
                  <a:pt x="4864" y="4863"/>
                </a:lnTo>
                <a:lnTo>
                  <a:pt x="7417" y="4255"/>
                </a:lnTo>
                <a:lnTo>
                  <a:pt x="5380" y="2614"/>
                </a:lnTo>
                <a:lnTo>
                  <a:pt x="55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5" name="Google Shape;695;p28"/>
          <p:cNvSpPr/>
          <p:nvPr/>
        </p:nvSpPr>
        <p:spPr>
          <a:xfrm flipH="1">
            <a:off x="8283549" y="4519809"/>
            <a:ext cx="486699" cy="477448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6" name="Google Shape;696;p28"/>
          <p:cNvSpPr/>
          <p:nvPr/>
        </p:nvSpPr>
        <p:spPr>
          <a:xfrm flipH="1">
            <a:off x="5397759" y="57934"/>
            <a:ext cx="158289" cy="15429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7" name="Google Shape;697;p28"/>
          <p:cNvSpPr/>
          <p:nvPr/>
        </p:nvSpPr>
        <p:spPr>
          <a:xfrm flipH="1">
            <a:off x="8032879" y="-137176"/>
            <a:ext cx="367286" cy="384280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8" name="Google Shape;698;p28"/>
          <p:cNvSpPr/>
          <p:nvPr/>
        </p:nvSpPr>
        <p:spPr>
          <a:xfrm flipH="1">
            <a:off x="137639" y="342595"/>
            <a:ext cx="322506" cy="315531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99" name="Google Shape;699;p28"/>
          <p:cNvSpPr/>
          <p:nvPr/>
        </p:nvSpPr>
        <p:spPr>
          <a:xfrm flipH="1">
            <a:off x="1598652" y="-137175"/>
            <a:ext cx="322506" cy="314548"/>
          </a:xfrm>
          <a:custGeom>
            <a:avLst/>
            <a:gdLst/>
            <a:ahLst/>
            <a:cxnLst/>
            <a:rect l="l" t="t" r="r" b="b"/>
            <a:pathLst>
              <a:path w="9849" h="9606" extrusionOk="0">
                <a:moveTo>
                  <a:pt x="7448" y="1"/>
                </a:moveTo>
                <a:lnTo>
                  <a:pt x="4560" y="1855"/>
                </a:lnTo>
                <a:lnTo>
                  <a:pt x="1369" y="548"/>
                </a:lnTo>
                <a:lnTo>
                  <a:pt x="2250" y="3861"/>
                </a:lnTo>
                <a:lnTo>
                  <a:pt x="1" y="6475"/>
                </a:lnTo>
                <a:lnTo>
                  <a:pt x="3435" y="6688"/>
                </a:lnTo>
                <a:lnTo>
                  <a:pt x="5229" y="9606"/>
                </a:lnTo>
                <a:lnTo>
                  <a:pt x="6475" y="6414"/>
                </a:lnTo>
                <a:lnTo>
                  <a:pt x="9849" y="5593"/>
                </a:lnTo>
                <a:lnTo>
                  <a:pt x="7174" y="3435"/>
                </a:lnTo>
                <a:lnTo>
                  <a:pt x="74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0" name="Google Shape;700;p28"/>
          <p:cNvSpPr/>
          <p:nvPr/>
        </p:nvSpPr>
        <p:spPr>
          <a:xfrm flipH="1">
            <a:off x="8400157" y="1710624"/>
            <a:ext cx="253471" cy="24707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471901550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" name="Google Shape;729;p30"/>
          <p:cNvSpPr/>
          <p:nvPr/>
        </p:nvSpPr>
        <p:spPr>
          <a:xfrm>
            <a:off x="1607681" y="3175405"/>
            <a:ext cx="2754268" cy="1712603"/>
          </a:xfrm>
          <a:custGeom>
            <a:avLst/>
            <a:gdLst/>
            <a:ahLst/>
            <a:cxnLst/>
            <a:rect l="l" t="t" r="r" b="b"/>
            <a:pathLst>
              <a:path w="25156" h="15642" extrusionOk="0">
                <a:moveTo>
                  <a:pt x="13364" y="0"/>
                </a:moveTo>
                <a:lnTo>
                  <a:pt x="1" y="7588"/>
                </a:lnTo>
                <a:lnTo>
                  <a:pt x="13112" y="15641"/>
                </a:lnTo>
                <a:lnTo>
                  <a:pt x="23751" y="10108"/>
                </a:lnTo>
                <a:cubicBezTo>
                  <a:pt x="25071" y="9429"/>
                  <a:pt x="25155" y="7579"/>
                  <a:pt x="23909" y="6779"/>
                </a:cubicBezTo>
                <a:lnTo>
                  <a:pt x="13364" y="0"/>
                </a:ln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0" name="Google Shape;730;p30"/>
          <p:cNvSpPr/>
          <p:nvPr/>
        </p:nvSpPr>
        <p:spPr>
          <a:xfrm>
            <a:off x="2475156" y="1942128"/>
            <a:ext cx="1618006" cy="823018"/>
          </a:xfrm>
          <a:custGeom>
            <a:avLst/>
            <a:gdLst/>
            <a:ahLst/>
            <a:cxnLst/>
            <a:rect l="l" t="t" r="r" b="b"/>
            <a:pathLst>
              <a:path w="14778" h="7517" extrusionOk="0">
                <a:moveTo>
                  <a:pt x="1162" y="0"/>
                </a:moveTo>
                <a:cubicBezTo>
                  <a:pt x="743" y="0"/>
                  <a:pt x="333" y="104"/>
                  <a:pt x="19" y="282"/>
                </a:cubicBezTo>
                <a:lnTo>
                  <a:pt x="0" y="291"/>
                </a:lnTo>
                <a:lnTo>
                  <a:pt x="0" y="7507"/>
                </a:lnTo>
                <a:cubicBezTo>
                  <a:pt x="1116" y="6838"/>
                  <a:pt x="3153" y="5359"/>
                  <a:pt x="3162" y="2114"/>
                </a:cubicBezTo>
                <a:lnTo>
                  <a:pt x="12536" y="7516"/>
                </a:lnTo>
                <a:lnTo>
                  <a:pt x="14777" y="7516"/>
                </a:lnTo>
                <a:cubicBezTo>
                  <a:pt x="14777" y="7516"/>
                  <a:pt x="3311" y="895"/>
                  <a:pt x="2428" y="375"/>
                </a:cubicBezTo>
                <a:lnTo>
                  <a:pt x="2409" y="375"/>
                </a:lnTo>
                <a:cubicBezTo>
                  <a:pt x="2048" y="113"/>
                  <a:pt x="1600" y="0"/>
                  <a:pt x="1162" y="0"/>
                </a:cubicBez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1" name="Google Shape;731;p30"/>
          <p:cNvSpPr/>
          <p:nvPr/>
        </p:nvSpPr>
        <p:spPr>
          <a:xfrm>
            <a:off x="3847588" y="2733509"/>
            <a:ext cx="345324" cy="820718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2" name="Google Shape;732;p30"/>
          <p:cNvSpPr/>
          <p:nvPr/>
        </p:nvSpPr>
        <p:spPr>
          <a:xfrm>
            <a:off x="3847588" y="2733509"/>
            <a:ext cx="345324" cy="820718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3" name="Google Shape;733;p30"/>
          <p:cNvSpPr/>
          <p:nvPr/>
        </p:nvSpPr>
        <p:spPr>
          <a:xfrm>
            <a:off x="3847588" y="2733509"/>
            <a:ext cx="345324" cy="820718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4" name="Google Shape;734;p30"/>
          <p:cNvSpPr/>
          <p:nvPr/>
        </p:nvSpPr>
        <p:spPr>
          <a:xfrm>
            <a:off x="3847588" y="2733509"/>
            <a:ext cx="345324" cy="820718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5" name="Google Shape;735;p30"/>
          <p:cNvSpPr/>
          <p:nvPr/>
        </p:nvSpPr>
        <p:spPr>
          <a:xfrm>
            <a:off x="3847588" y="2733509"/>
            <a:ext cx="345324" cy="820718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653F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6" name="Google Shape;736;p30"/>
          <p:cNvSpPr/>
          <p:nvPr/>
        </p:nvSpPr>
        <p:spPr>
          <a:xfrm>
            <a:off x="3847588" y="2733509"/>
            <a:ext cx="345324" cy="820718"/>
          </a:xfrm>
          <a:custGeom>
            <a:avLst/>
            <a:gdLst/>
            <a:ahLst/>
            <a:cxnLst/>
            <a:rect l="l" t="t" r="r" b="b"/>
            <a:pathLst>
              <a:path w="3154" h="7496" extrusionOk="0">
                <a:moveTo>
                  <a:pt x="1133" y="0"/>
                </a:moveTo>
                <a:cubicBezTo>
                  <a:pt x="725" y="0"/>
                  <a:pt x="328" y="102"/>
                  <a:pt x="20" y="279"/>
                </a:cubicBezTo>
                <a:lnTo>
                  <a:pt x="1" y="288"/>
                </a:lnTo>
                <a:lnTo>
                  <a:pt x="1" y="7495"/>
                </a:lnTo>
                <a:cubicBezTo>
                  <a:pt x="1117" y="6826"/>
                  <a:pt x="3153" y="5366"/>
                  <a:pt x="3153" y="2111"/>
                </a:cubicBezTo>
                <a:cubicBezTo>
                  <a:pt x="3153" y="587"/>
                  <a:pt x="2114" y="0"/>
                  <a:pt x="1133" y="0"/>
                </a:cubicBezTo>
                <a:close/>
              </a:path>
            </a:pathLst>
          </a:custGeom>
          <a:solidFill>
            <a:srgbClr val="5C3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7" name="Google Shape;737;p30"/>
          <p:cNvSpPr/>
          <p:nvPr/>
        </p:nvSpPr>
        <p:spPr>
          <a:xfrm>
            <a:off x="3546279" y="4794186"/>
            <a:ext cx="295397" cy="155910"/>
          </a:xfrm>
          <a:custGeom>
            <a:avLst/>
            <a:gdLst/>
            <a:ahLst/>
            <a:cxnLst/>
            <a:rect l="l" t="t" r="r" b="b"/>
            <a:pathLst>
              <a:path w="2698" h="1424" extrusionOk="0">
                <a:moveTo>
                  <a:pt x="1339" y="1"/>
                </a:moveTo>
                <a:cubicBezTo>
                  <a:pt x="744" y="1"/>
                  <a:pt x="0" y="215"/>
                  <a:pt x="0" y="698"/>
                </a:cubicBezTo>
                <a:cubicBezTo>
                  <a:pt x="0" y="1191"/>
                  <a:pt x="707" y="1424"/>
                  <a:pt x="1339" y="1424"/>
                </a:cubicBezTo>
                <a:cubicBezTo>
                  <a:pt x="1981" y="1424"/>
                  <a:pt x="2697" y="1200"/>
                  <a:pt x="2697" y="708"/>
                </a:cubicBezTo>
                <a:cubicBezTo>
                  <a:pt x="2697" y="205"/>
                  <a:pt x="1944" y="1"/>
                  <a:pt x="1339" y="1"/>
                </a:cubicBez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8" name="Google Shape;738;p30"/>
          <p:cNvSpPr/>
          <p:nvPr/>
        </p:nvSpPr>
        <p:spPr>
          <a:xfrm>
            <a:off x="3845619" y="4689407"/>
            <a:ext cx="296383" cy="156896"/>
          </a:xfrm>
          <a:custGeom>
            <a:avLst/>
            <a:gdLst/>
            <a:ahLst/>
            <a:cxnLst/>
            <a:rect l="l" t="t" r="r" b="b"/>
            <a:pathLst>
              <a:path w="2707" h="1433" extrusionOk="0">
                <a:moveTo>
                  <a:pt x="1339" y="0"/>
                </a:moveTo>
                <a:cubicBezTo>
                  <a:pt x="754" y="0"/>
                  <a:pt x="0" y="214"/>
                  <a:pt x="0" y="707"/>
                </a:cubicBezTo>
                <a:cubicBezTo>
                  <a:pt x="0" y="1209"/>
                  <a:pt x="716" y="1432"/>
                  <a:pt x="1349" y="1432"/>
                </a:cubicBezTo>
                <a:cubicBezTo>
                  <a:pt x="1981" y="1432"/>
                  <a:pt x="2706" y="1209"/>
                  <a:pt x="2706" y="716"/>
                </a:cubicBezTo>
                <a:cubicBezTo>
                  <a:pt x="2706" y="214"/>
                  <a:pt x="1953" y="0"/>
                  <a:pt x="1339" y="0"/>
                </a:cubicBez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9" name="Google Shape;739;p30"/>
          <p:cNvSpPr/>
          <p:nvPr/>
        </p:nvSpPr>
        <p:spPr>
          <a:xfrm>
            <a:off x="3688832" y="4703641"/>
            <a:ext cx="296383" cy="156896"/>
          </a:xfrm>
          <a:custGeom>
            <a:avLst/>
            <a:gdLst/>
            <a:ahLst/>
            <a:cxnLst/>
            <a:rect l="l" t="t" r="r" b="b"/>
            <a:pathLst>
              <a:path w="2707" h="1433" extrusionOk="0">
                <a:moveTo>
                  <a:pt x="1339" y="0"/>
                </a:moveTo>
                <a:cubicBezTo>
                  <a:pt x="753" y="0"/>
                  <a:pt x="0" y="214"/>
                  <a:pt x="0" y="707"/>
                </a:cubicBezTo>
                <a:cubicBezTo>
                  <a:pt x="0" y="1200"/>
                  <a:pt x="716" y="1432"/>
                  <a:pt x="1349" y="1432"/>
                </a:cubicBezTo>
                <a:cubicBezTo>
                  <a:pt x="1981" y="1432"/>
                  <a:pt x="2706" y="1200"/>
                  <a:pt x="2706" y="707"/>
                </a:cubicBezTo>
                <a:cubicBezTo>
                  <a:pt x="2706" y="214"/>
                  <a:pt x="1953" y="0"/>
                  <a:pt x="1339" y="0"/>
                </a:cubicBez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0" name="Google Shape;740;p30"/>
          <p:cNvSpPr/>
          <p:nvPr/>
        </p:nvSpPr>
        <p:spPr>
          <a:xfrm>
            <a:off x="1649397" y="2845516"/>
            <a:ext cx="2059898" cy="1185202"/>
          </a:xfrm>
          <a:custGeom>
            <a:avLst/>
            <a:gdLst/>
            <a:ahLst/>
            <a:cxnLst/>
            <a:rect l="l" t="t" r="r" b="b"/>
            <a:pathLst>
              <a:path w="18814" h="10825" extrusionOk="0">
                <a:moveTo>
                  <a:pt x="6268" y="0"/>
                </a:moveTo>
                <a:lnTo>
                  <a:pt x="1" y="3608"/>
                </a:lnTo>
                <a:lnTo>
                  <a:pt x="12536" y="10824"/>
                </a:lnTo>
                <a:lnTo>
                  <a:pt x="18813" y="7244"/>
                </a:lnTo>
                <a:lnTo>
                  <a:pt x="6268" y="0"/>
                </a:lnTo>
                <a:close/>
              </a:path>
            </a:pathLst>
          </a:custGeom>
          <a:solidFill>
            <a:srgbClr val="A075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1" name="Google Shape;741;p30"/>
          <p:cNvSpPr/>
          <p:nvPr/>
        </p:nvSpPr>
        <p:spPr>
          <a:xfrm>
            <a:off x="1710490" y="2885151"/>
            <a:ext cx="1929498" cy="1108889"/>
          </a:xfrm>
          <a:custGeom>
            <a:avLst/>
            <a:gdLst/>
            <a:ahLst/>
            <a:cxnLst/>
            <a:rect l="l" t="t" r="r" b="b"/>
            <a:pathLst>
              <a:path w="17623" h="10128" extrusionOk="0">
                <a:moveTo>
                  <a:pt x="5710" y="1"/>
                </a:moveTo>
                <a:lnTo>
                  <a:pt x="1" y="3265"/>
                </a:lnTo>
                <a:lnTo>
                  <a:pt x="11978" y="10128"/>
                </a:lnTo>
                <a:lnTo>
                  <a:pt x="17623" y="6892"/>
                </a:lnTo>
                <a:lnTo>
                  <a:pt x="5710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2" name="Google Shape;742;p30"/>
          <p:cNvSpPr/>
          <p:nvPr/>
        </p:nvSpPr>
        <p:spPr>
          <a:xfrm>
            <a:off x="1653449" y="3240548"/>
            <a:ext cx="1371659" cy="1579248"/>
          </a:xfrm>
          <a:custGeom>
            <a:avLst/>
            <a:gdLst/>
            <a:ahLst/>
            <a:cxnLst/>
            <a:rect l="l" t="t" r="r" b="b"/>
            <a:pathLst>
              <a:path w="12528" h="14424" extrusionOk="0">
                <a:moveTo>
                  <a:pt x="1" y="0"/>
                </a:moveTo>
                <a:lnTo>
                  <a:pt x="1" y="7226"/>
                </a:lnTo>
                <a:lnTo>
                  <a:pt x="12527" y="14423"/>
                </a:lnTo>
                <a:lnTo>
                  <a:pt x="12527" y="7226"/>
                </a:lnTo>
                <a:lnTo>
                  <a:pt x="1" y="0"/>
                </a:lnTo>
                <a:close/>
              </a:path>
            </a:pathLst>
          </a:custGeom>
          <a:solidFill>
            <a:srgbClr val="A075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3" name="Google Shape;743;p30"/>
          <p:cNvSpPr/>
          <p:nvPr/>
        </p:nvSpPr>
        <p:spPr>
          <a:xfrm>
            <a:off x="1653449" y="3240549"/>
            <a:ext cx="1371659" cy="1025350"/>
          </a:xfrm>
          <a:custGeom>
            <a:avLst/>
            <a:gdLst/>
            <a:ahLst/>
            <a:cxnLst/>
            <a:rect l="l" t="t" r="r" b="b"/>
            <a:pathLst>
              <a:path w="12528" h="9365" extrusionOk="0">
                <a:moveTo>
                  <a:pt x="1" y="0"/>
                </a:moveTo>
                <a:lnTo>
                  <a:pt x="1" y="2167"/>
                </a:lnTo>
                <a:lnTo>
                  <a:pt x="12527" y="9365"/>
                </a:lnTo>
                <a:lnTo>
                  <a:pt x="12527" y="7226"/>
                </a:lnTo>
                <a:lnTo>
                  <a:pt x="1" y="0"/>
                </a:lnTo>
                <a:close/>
              </a:path>
            </a:pathLst>
          </a:custGeom>
          <a:solidFill>
            <a:srgbClr val="9066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4" name="Google Shape;744;p30"/>
          <p:cNvSpPr/>
          <p:nvPr/>
        </p:nvSpPr>
        <p:spPr>
          <a:xfrm>
            <a:off x="2760264" y="4058098"/>
            <a:ext cx="208793" cy="384958"/>
          </a:xfrm>
          <a:custGeom>
            <a:avLst/>
            <a:gdLst/>
            <a:ahLst/>
            <a:cxnLst/>
            <a:rect l="l" t="t" r="r" b="b"/>
            <a:pathLst>
              <a:path w="1907" h="3516" fill="none" extrusionOk="0">
                <a:moveTo>
                  <a:pt x="0" y="1"/>
                </a:moveTo>
                <a:cubicBezTo>
                  <a:pt x="0" y="1"/>
                  <a:pt x="75" y="2158"/>
                  <a:pt x="1907" y="3516"/>
                </a:cubicBezTo>
              </a:path>
            </a:pathLst>
          </a:custGeom>
          <a:noFill/>
          <a:ln w="5800" cap="rnd" cmpd="sng">
            <a:solidFill>
              <a:srgbClr val="9066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5" name="Google Shape;745;p30"/>
          <p:cNvSpPr/>
          <p:nvPr/>
        </p:nvSpPr>
        <p:spPr>
          <a:xfrm>
            <a:off x="1621914" y="3805618"/>
            <a:ext cx="898126" cy="491818"/>
          </a:xfrm>
          <a:custGeom>
            <a:avLst/>
            <a:gdLst/>
            <a:ahLst/>
            <a:cxnLst/>
            <a:rect l="l" t="t" r="r" b="b"/>
            <a:pathLst>
              <a:path w="8203" h="4492" fill="none" extrusionOk="0">
                <a:moveTo>
                  <a:pt x="838" y="0"/>
                </a:moveTo>
                <a:cubicBezTo>
                  <a:pt x="838" y="0"/>
                  <a:pt x="8203" y="2483"/>
                  <a:pt x="7477" y="3488"/>
                </a:cubicBezTo>
                <a:cubicBezTo>
                  <a:pt x="6743" y="4492"/>
                  <a:pt x="1" y="1786"/>
                  <a:pt x="2158" y="1869"/>
                </a:cubicBezTo>
                <a:cubicBezTo>
                  <a:pt x="4316" y="1953"/>
                  <a:pt x="5590" y="2818"/>
                  <a:pt x="5590" y="2818"/>
                </a:cubicBezTo>
              </a:path>
            </a:pathLst>
          </a:custGeom>
          <a:noFill/>
          <a:ln w="5800" cap="rnd" cmpd="sng">
            <a:solidFill>
              <a:srgbClr val="9066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6" name="Google Shape;746;p30"/>
          <p:cNvSpPr/>
          <p:nvPr/>
        </p:nvSpPr>
        <p:spPr>
          <a:xfrm>
            <a:off x="1701404" y="3592772"/>
            <a:ext cx="1295128" cy="942906"/>
          </a:xfrm>
          <a:custGeom>
            <a:avLst/>
            <a:gdLst/>
            <a:ahLst/>
            <a:cxnLst/>
            <a:rect l="l" t="t" r="r" b="b"/>
            <a:pathLst>
              <a:path w="11829" h="8612" fill="none" extrusionOk="0">
                <a:moveTo>
                  <a:pt x="0" y="1"/>
                </a:moveTo>
                <a:cubicBezTo>
                  <a:pt x="0" y="1"/>
                  <a:pt x="2567" y="2558"/>
                  <a:pt x="5561" y="2512"/>
                </a:cubicBezTo>
                <a:cubicBezTo>
                  <a:pt x="8555" y="2456"/>
                  <a:pt x="7728" y="6222"/>
                  <a:pt x="11829" y="8612"/>
                </a:cubicBezTo>
              </a:path>
            </a:pathLst>
          </a:custGeom>
          <a:noFill/>
          <a:ln w="5800" cap="rnd" cmpd="sng">
            <a:solidFill>
              <a:srgbClr val="9066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7" name="Google Shape;747;p30"/>
          <p:cNvSpPr/>
          <p:nvPr/>
        </p:nvSpPr>
        <p:spPr>
          <a:xfrm>
            <a:off x="2407929" y="4213899"/>
            <a:ext cx="446052" cy="408388"/>
          </a:xfrm>
          <a:custGeom>
            <a:avLst/>
            <a:gdLst/>
            <a:ahLst/>
            <a:cxnLst/>
            <a:rect l="l" t="t" r="r" b="b"/>
            <a:pathLst>
              <a:path w="4074" h="3730" fill="none" extrusionOk="0">
                <a:moveTo>
                  <a:pt x="1" y="1888"/>
                </a:moveTo>
                <a:cubicBezTo>
                  <a:pt x="1" y="1432"/>
                  <a:pt x="326" y="0"/>
                  <a:pt x="1675" y="484"/>
                </a:cubicBezTo>
                <a:cubicBezTo>
                  <a:pt x="3023" y="977"/>
                  <a:pt x="4027" y="2911"/>
                  <a:pt x="4074" y="3729"/>
                </a:cubicBezTo>
              </a:path>
            </a:pathLst>
          </a:custGeom>
          <a:noFill/>
          <a:ln w="5800" cap="rnd" cmpd="sng">
            <a:solidFill>
              <a:srgbClr val="9066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8" name="Google Shape;748;p30"/>
          <p:cNvSpPr/>
          <p:nvPr/>
        </p:nvSpPr>
        <p:spPr>
          <a:xfrm>
            <a:off x="2205378" y="3736313"/>
            <a:ext cx="242405" cy="299777"/>
          </a:xfrm>
          <a:custGeom>
            <a:avLst/>
            <a:gdLst/>
            <a:ahLst/>
            <a:cxnLst/>
            <a:rect l="l" t="t" r="r" b="b"/>
            <a:pathLst>
              <a:path w="2214" h="2738" extrusionOk="0">
                <a:moveTo>
                  <a:pt x="642" y="1"/>
                </a:moveTo>
                <a:lnTo>
                  <a:pt x="642" y="782"/>
                </a:lnTo>
                <a:cubicBezTo>
                  <a:pt x="592" y="768"/>
                  <a:pt x="543" y="761"/>
                  <a:pt x="496" y="761"/>
                </a:cubicBezTo>
                <a:cubicBezTo>
                  <a:pt x="212" y="761"/>
                  <a:pt x="0" y="1009"/>
                  <a:pt x="0" y="1312"/>
                </a:cubicBezTo>
                <a:cubicBezTo>
                  <a:pt x="9" y="1870"/>
                  <a:pt x="307" y="2382"/>
                  <a:pt x="791" y="2670"/>
                </a:cubicBezTo>
                <a:cubicBezTo>
                  <a:pt x="874" y="2714"/>
                  <a:pt x="968" y="2737"/>
                  <a:pt x="1062" y="2737"/>
                </a:cubicBezTo>
                <a:cubicBezTo>
                  <a:pt x="1147" y="2737"/>
                  <a:pt x="1232" y="2719"/>
                  <a:pt x="1311" y="2679"/>
                </a:cubicBezTo>
                <a:lnTo>
                  <a:pt x="1953" y="2326"/>
                </a:lnTo>
                <a:lnTo>
                  <a:pt x="1962" y="2316"/>
                </a:lnTo>
                <a:cubicBezTo>
                  <a:pt x="2093" y="2242"/>
                  <a:pt x="2186" y="2103"/>
                  <a:pt x="2204" y="1954"/>
                </a:cubicBezTo>
                <a:cubicBezTo>
                  <a:pt x="2213" y="1935"/>
                  <a:pt x="2213" y="1917"/>
                  <a:pt x="2213" y="1907"/>
                </a:cubicBezTo>
                <a:lnTo>
                  <a:pt x="2213" y="912"/>
                </a:lnTo>
                <a:lnTo>
                  <a:pt x="642" y="1"/>
                </a:lnTo>
                <a:close/>
              </a:path>
            </a:pathLst>
          </a:custGeom>
          <a:solidFill>
            <a:srgbClr val="90662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9" name="Google Shape;749;p30"/>
          <p:cNvSpPr/>
          <p:nvPr/>
        </p:nvSpPr>
        <p:spPr>
          <a:xfrm>
            <a:off x="2229793" y="3675217"/>
            <a:ext cx="193574" cy="293426"/>
          </a:xfrm>
          <a:custGeom>
            <a:avLst/>
            <a:gdLst/>
            <a:ahLst/>
            <a:cxnLst/>
            <a:rect l="l" t="t" r="r" b="b"/>
            <a:pathLst>
              <a:path w="1768" h="2680" extrusionOk="0">
                <a:moveTo>
                  <a:pt x="186" y="1"/>
                </a:moveTo>
                <a:lnTo>
                  <a:pt x="186" y="884"/>
                </a:lnTo>
                <a:lnTo>
                  <a:pt x="186" y="959"/>
                </a:lnTo>
                <a:lnTo>
                  <a:pt x="186" y="1070"/>
                </a:lnTo>
                <a:lnTo>
                  <a:pt x="186" y="1163"/>
                </a:lnTo>
                <a:cubicBezTo>
                  <a:pt x="186" y="1424"/>
                  <a:pt x="270" y="1675"/>
                  <a:pt x="410" y="1889"/>
                </a:cubicBezTo>
                <a:lnTo>
                  <a:pt x="168" y="2038"/>
                </a:lnTo>
                <a:lnTo>
                  <a:pt x="242" y="2047"/>
                </a:lnTo>
                <a:lnTo>
                  <a:pt x="0" y="2186"/>
                </a:lnTo>
                <a:lnTo>
                  <a:pt x="856" y="2679"/>
                </a:lnTo>
                <a:lnTo>
                  <a:pt x="1498" y="2326"/>
                </a:lnTo>
                <a:lnTo>
                  <a:pt x="1516" y="2326"/>
                </a:lnTo>
                <a:cubicBezTo>
                  <a:pt x="1646" y="2242"/>
                  <a:pt x="1730" y="2112"/>
                  <a:pt x="1758" y="1963"/>
                </a:cubicBezTo>
                <a:cubicBezTo>
                  <a:pt x="1758" y="1945"/>
                  <a:pt x="1758" y="1926"/>
                  <a:pt x="1758" y="1907"/>
                </a:cubicBezTo>
                <a:lnTo>
                  <a:pt x="1767" y="912"/>
                </a:lnTo>
                <a:lnTo>
                  <a:pt x="186" y="1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0" name="Google Shape;750;p30"/>
          <p:cNvSpPr/>
          <p:nvPr/>
        </p:nvSpPr>
        <p:spPr>
          <a:xfrm>
            <a:off x="2362165" y="2014610"/>
            <a:ext cx="1372535" cy="1580343"/>
          </a:xfrm>
          <a:custGeom>
            <a:avLst/>
            <a:gdLst/>
            <a:ahLst/>
            <a:cxnLst/>
            <a:rect l="l" t="t" r="r" b="b"/>
            <a:pathLst>
              <a:path w="12536" h="14434" extrusionOk="0">
                <a:moveTo>
                  <a:pt x="0" y="1"/>
                </a:moveTo>
                <a:lnTo>
                  <a:pt x="0" y="7217"/>
                </a:lnTo>
                <a:lnTo>
                  <a:pt x="12536" y="14433"/>
                </a:lnTo>
                <a:lnTo>
                  <a:pt x="12536" y="7226"/>
                </a:lnTo>
                <a:lnTo>
                  <a:pt x="0" y="1"/>
                </a:lnTo>
                <a:close/>
              </a:path>
            </a:pathLst>
          </a:custGeom>
          <a:solidFill>
            <a:srgbClr val="A0753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1" name="Google Shape;751;p30"/>
          <p:cNvSpPr/>
          <p:nvPr/>
        </p:nvSpPr>
        <p:spPr>
          <a:xfrm>
            <a:off x="3021939" y="3638648"/>
            <a:ext cx="687363" cy="1181151"/>
          </a:xfrm>
          <a:custGeom>
            <a:avLst/>
            <a:gdLst/>
            <a:ahLst/>
            <a:cxnLst/>
            <a:rect l="l" t="t" r="r" b="b"/>
            <a:pathLst>
              <a:path w="6278" h="10788" extrusionOk="0">
                <a:moveTo>
                  <a:pt x="6277" y="0"/>
                </a:moveTo>
                <a:lnTo>
                  <a:pt x="0" y="3580"/>
                </a:lnTo>
                <a:lnTo>
                  <a:pt x="0" y="10787"/>
                </a:lnTo>
                <a:lnTo>
                  <a:pt x="6277" y="7235"/>
                </a:lnTo>
                <a:lnTo>
                  <a:pt x="6277" y="0"/>
                </a:lnTo>
                <a:close/>
              </a:path>
            </a:pathLst>
          </a:custGeom>
          <a:solidFill>
            <a:srgbClr val="5C3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2" name="Google Shape;752;p30"/>
          <p:cNvSpPr/>
          <p:nvPr/>
        </p:nvSpPr>
        <p:spPr>
          <a:xfrm>
            <a:off x="3021939" y="3638647"/>
            <a:ext cx="714844" cy="422622"/>
          </a:xfrm>
          <a:custGeom>
            <a:avLst/>
            <a:gdLst/>
            <a:ahLst/>
            <a:cxnLst/>
            <a:rect l="l" t="t" r="r" b="b"/>
            <a:pathLst>
              <a:path w="6529" h="3860" extrusionOk="0">
                <a:moveTo>
                  <a:pt x="6277" y="0"/>
                </a:moveTo>
                <a:lnTo>
                  <a:pt x="0" y="3580"/>
                </a:lnTo>
                <a:lnTo>
                  <a:pt x="0" y="3859"/>
                </a:lnTo>
                <a:lnTo>
                  <a:pt x="6528" y="158"/>
                </a:lnTo>
                <a:lnTo>
                  <a:pt x="6277" y="0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3" name="Google Shape;753;p30"/>
          <p:cNvSpPr/>
          <p:nvPr/>
        </p:nvSpPr>
        <p:spPr>
          <a:xfrm>
            <a:off x="3108435" y="3994922"/>
            <a:ext cx="153830" cy="367659"/>
          </a:xfrm>
          <a:custGeom>
            <a:avLst/>
            <a:gdLst/>
            <a:ahLst/>
            <a:cxnLst/>
            <a:rect l="l" t="t" r="r" b="b"/>
            <a:pathLst>
              <a:path w="1405" h="3358" fill="none" extrusionOk="0">
                <a:moveTo>
                  <a:pt x="1405" y="1"/>
                </a:moveTo>
                <a:cubicBezTo>
                  <a:pt x="1377" y="1256"/>
                  <a:pt x="875" y="2456"/>
                  <a:pt x="1" y="3358"/>
                </a:cubicBezTo>
              </a:path>
            </a:pathLst>
          </a:custGeom>
          <a:noFill/>
          <a:ln w="8825" cap="flat" cmpd="sng">
            <a:solidFill>
              <a:srgbClr val="6E48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4" name="Google Shape;754;p30"/>
          <p:cNvSpPr/>
          <p:nvPr/>
        </p:nvSpPr>
        <p:spPr>
          <a:xfrm>
            <a:off x="3244857" y="4097843"/>
            <a:ext cx="376856" cy="546781"/>
          </a:xfrm>
          <a:custGeom>
            <a:avLst/>
            <a:gdLst/>
            <a:ahLst/>
            <a:cxnLst/>
            <a:rect l="l" t="t" r="r" b="b"/>
            <a:pathLst>
              <a:path w="3442" h="4994" fill="none" extrusionOk="0">
                <a:moveTo>
                  <a:pt x="280" y="4650"/>
                </a:moveTo>
                <a:cubicBezTo>
                  <a:pt x="280" y="4650"/>
                  <a:pt x="1" y="2418"/>
                  <a:pt x="1721" y="1209"/>
                </a:cubicBezTo>
                <a:cubicBezTo>
                  <a:pt x="3441" y="0"/>
                  <a:pt x="1210" y="4994"/>
                  <a:pt x="1210" y="4213"/>
                </a:cubicBezTo>
                <a:cubicBezTo>
                  <a:pt x="1210" y="3432"/>
                  <a:pt x="1675" y="2260"/>
                  <a:pt x="1675" y="2260"/>
                </a:cubicBezTo>
              </a:path>
            </a:pathLst>
          </a:custGeom>
          <a:noFill/>
          <a:ln w="8825" cap="flat" cmpd="sng">
            <a:solidFill>
              <a:srgbClr val="6E48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5" name="Google Shape;755;p30"/>
          <p:cNvSpPr/>
          <p:nvPr/>
        </p:nvSpPr>
        <p:spPr>
          <a:xfrm>
            <a:off x="3403725" y="3943026"/>
            <a:ext cx="324849" cy="269887"/>
          </a:xfrm>
          <a:custGeom>
            <a:avLst/>
            <a:gdLst/>
            <a:ahLst/>
            <a:cxnLst/>
            <a:rect l="l" t="t" r="r" b="b"/>
            <a:pathLst>
              <a:path w="2967" h="2465" fill="none" extrusionOk="0">
                <a:moveTo>
                  <a:pt x="0" y="1"/>
                </a:moveTo>
                <a:cubicBezTo>
                  <a:pt x="0" y="1"/>
                  <a:pt x="698" y="1563"/>
                  <a:pt x="2967" y="2465"/>
                </a:cubicBezTo>
              </a:path>
            </a:pathLst>
          </a:custGeom>
          <a:noFill/>
          <a:ln w="8825" cap="flat" cmpd="sng">
            <a:solidFill>
              <a:srgbClr val="6E482A"/>
            </a:solidFill>
            <a:prstDash val="solid"/>
            <a:miter lim="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6" name="Google Shape;756;p30"/>
          <p:cNvSpPr/>
          <p:nvPr/>
        </p:nvSpPr>
        <p:spPr>
          <a:xfrm>
            <a:off x="3667371" y="3737408"/>
            <a:ext cx="68320" cy="679151"/>
          </a:xfrm>
          <a:custGeom>
            <a:avLst/>
            <a:gdLst/>
            <a:ahLst/>
            <a:cxnLst/>
            <a:rect l="l" t="t" r="r" b="b"/>
            <a:pathLst>
              <a:path w="624" h="6203" extrusionOk="0">
                <a:moveTo>
                  <a:pt x="1" y="0"/>
                </a:moveTo>
                <a:lnTo>
                  <a:pt x="1" y="6203"/>
                </a:lnTo>
                <a:lnTo>
                  <a:pt x="624" y="5887"/>
                </a:lnTo>
                <a:lnTo>
                  <a:pt x="624" y="0"/>
                </a:lnTo>
                <a:close/>
              </a:path>
            </a:pathLst>
          </a:custGeom>
          <a:solidFill>
            <a:srgbClr val="9DA1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7" name="Google Shape;757;p30"/>
          <p:cNvSpPr/>
          <p:nvPr/>
        </p:nvSpPr>
        <p:spPr>
          <a:xfrm>
            <a:off x="1624982" y="2836319"/>
            <a:ext cx="710793" cy="404337"/>
          </a:xfrm>
          <a:custGeom>
            <a:avLst/>
            <a:gdLst/>
            <a:ahLst/>
            <a:cxnLst/>
            <a:rect l="l" t="t" r="r" b="b"/>
            <a:pathLst>
              <a:path w="6492" h="3693" extrusionOk="0">
                <a:moveTo>
                  <a:pt x="6352" y="0"/>
                </a:moveTo>
                <a:lnTo>
                  <a:pt x="1" y="3627"/>
                </a:lnTo>
                <a:lnTo>
                  <a:pt x="224" y="3692"/>
                </a:lnTo>
                <a:lnTo>
                  <a:pt x="6491" y="84"/>
                </a:lnTo>
                <a:lnTo>
                  <a:pt x="6352" y="0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8" name="Google Shape;758;p30"/>
          <p:cNvSpPr/>
          <p:nvPr/>
        </p:nvSpPr>
        <p:spPr>
          <a:xfrm>
            <a:off x="3021940" y="3641715"/>
            <a:ext cx="740245" cy="559043"/>
          </a:xfrm>
          <a:custGeom>
            <a:avLst/>
            <a:gdLst/>
            <a:ahLst/>
            <a:cxnLst/>
            <a:rect l="l" t="t" r="r" b="b"/>
            <a:pathLst>
              <a:path w="6761" h="5106" extrusionOk="0">
                <a:moveTo>
                  <a:pt x="6761" y="0"/>
                </a:moveTo>
                <a:lnTo>
                  <a:pt x="0" y="3831"/>
                </a:lnTo>
                <a:lnTo>
                  <a:pt x="0" y="5105"/>
                </a:lnTo>
                <a:lnTo>
                  <a:pt x="6761" y="1246"/>
                </a:lnTo>
                <a:lnTo>
                  <a:pt x="6761" y="0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9" name="Google Shape;759;p30"/>
          <p:cNvSpPr/>
          <p:nvPr/>
        </p:nvSpPr>
        <p:spPr>
          <a:xfrm>
            <a:off x="1607682" y="3242520"/>
            <a:ext cx="1414360" cy="958235"/>
          </a:xfrm>
          <a:custGeom>
            <a:avLst/>
            <a:gdLst/>
            <a:ahLst/>
            <a:cxnLst/>
            <a:rect l="l" t="t" r="r" b="b"/>
            <a:pathLst>
              <a:path w="12918" h="8752" extrusionOk="0">
                <a:moveTo>
                  <a:pt x="1" y="1"/>
                </a:moveTo>
                <a:lnTo>
                  <a:pt x="1" y="1247"/>
                </a:lnTo>
                <a:lnTo>
                  <a:pt x="12917" y="8751"/>
                </a:lnTo>
                <a:lnTo>
                  <a:pt x="12917" y="7477"/>
                </a:lnTo>
                <a:lnTo>
                  <a:pt x="1" y="1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0" name="Google Shape;760;p30"/>
          <p:cNvSpPr/>
          <p:nvPr/>
        </p:nvSpPr>
        <p:spPr>
          <a:xfrm>
            <a:off x="2399827" y="2251872"/>
            <a:ext cx="1283960" cy="1258559"/>
          </a:xfrm>
          <a:custGeom>
            <a:avLst/>
            <a:gdLst/>
            <a:ahLst/>
            <a:cxnLst/>
            <a:rect l="l" t="t" r="r" b="b"/>
            <a:pathLst>
              <a:path w="11727" h="11495" extrusionOk="0">
                <a:moveTo>
                  <a:pt x="2799" y="1"/>
                </a:moveTo>
                <a:lnTo>
                  <a:pt x="0" y="4771"/>
                </a:lnTo>
                <a:lnTo>
                  <a:pt x="11727" y="11494"/>
                </a:lnTo>
                <a:lnTo>
                  <a:pt x="11727" y="5217"/>
                </a:lnTo>
                <a:lnTo>
                  <a:pt x="2799" y="1"/>
                </a:lnTo>
                <a:close/>
              </a:path>
            </a:pathLst>
          </a:custGeom>
          <a:solidFill>
            <a:srgbClr val="5C3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1" name="Google Shape;761;p30"/>
          <p:cNvSpPr/>
          <p:nvPr/>
        </p:nvSpPr>
        <p:spPr>
          <a:xfrm>
            <a:off x="2399827" y="2075703"/>
            <a:ext cx="305580" cy="69864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2" name="Google Shape;762;p30"/>
          <p:cNvSpPr/>
          <p:nvPr/>
        </p:nvSpPr>
        <p:spPr>
          <a:xfrm>
            <a:off x="2399827" y="2075703"/>
            <a:ext cx="305580" cy="69864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3" name="Google Shape;763;p30"/>
          <p:cNvSpPr/>
          <p:nvPr/>
        </p:nvSpPr>
        <p:spPr>
          <a:xfrm>
            <a:off x="2399827" y="2075703"/>
            <a:ext cx="305580" cy="69864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4" name="Google Shape;764;p30"/>
          <p:cNvSpPr/>
          <p:nvPr/>
        </p:nvSpPr>
        <p:spPr>
          <a:xfrm>
            <a:off x="2399827" y="2075703"/>
            <a:ext cx="305580" cy="69864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885C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5" name="Google Shape;765;p30"/>
          <p:cNvSpPr/>
          <p:nvPr/>
        </p:nvSpPr>
        <p:spPr>
          <a:xfrm>
            <a:off x="2399827" y="2075703"/>
            <a:ext cx="305580" cy="69864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653F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6" name="Google Shape;766;p30"/>
          <p:cNvSpPr/>
          <p:nvPr/>
        </p:nvSpPr>
        <p:spPr>
          <a:xfrm>
            <a:off x="2399827" y="2075703"/>
            <a:ext cx="305580" cy="698640"/>
          </a:xfrm>
          <a:custGeom>
            <a:avLst/>
            <a:gdLst/>
            <a:ahLst/>
            <a:cxnLst/>
            <a:rect l="l" t="t" r="r" b="b"/>
            <a:pathLst>
              <a:path w="2791" h="6381" extrusionOk="0">
                <a:moveTo>
                  <a:pt x="0" y="1"/>
                </a:moveTo>
                <a:lnTo>
                  <a:pt x="0" y="6380"/>
                </a:lnTo>
                <a:cubicBezTo>
                  <a:pt x="986" y="5794"/>
                  <a:pt x="2790" y="4483"/>
                  <a:pt x="2790" y="1619"/>
                </a:cubicBezTo>
                <a:lnTo>
                  <a:pt x="0" y="1"/>
                </a:lnTo>
                <a:close/>
              </a:path>
            </a:pathLst>
          </a:custGeom>
          <a:solidFill>
            <a:srgbClr val="5C3B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7" name="Google Shape;767;p30"/>
          <p:cNvSpPr/>
          <p:nvPr/>
        </p:nvSpPr>
        <p:spPr>
          <a:xfrm>
            <a:off x="1607682" y="3229272"/>
            <a:ext cx="1414360" cy="831010"/>
          </a:xfrm>
          <a:custGeom>
            <a:avLst/>
            <a:gdLst/>
            <a:ahLst/>
            <a:cxnLst/>
            <a:rect l="l" t="t" r="r" b="b"/>
            <a:pathLst>
              <a:path w="12918" h="7590" extrusionOk="0">
                <a:moveTo>
                  <a:pt x="214" y="1"/>
                </a:moveTo>
                <a:lnTo>
                  <a:pt x="1" y="122"/>
                </a:lnTo>
                <a:lnTo>
                  <a:pt x="12917" y="7589"/>
                </a:lnTo>
                <a:lnTo>
                  <a:pt x="12917" y="7319"/>
                </a:lnTo>
                <a:lnTo>
                  <a:pt x="214" y="1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8" name="Google Shape;768;p30"/>
          <p:cNvSpPr/>
          <p:nvPr/>
        </p:nvSpPr>
        <p:spPr>
          <a:xfrm>
            <a:off x="3021940" y="4237330"/>
            <a:ext cx="740245" cy="451089"/>
          </a:xfrm>
          <a:custGeom>
            <a:avLst/>
            <a:gdLst/>
            <a:ahLst/>
            <a:cxnLst/>
            <a:rect l="l" t="t" r="r" b="b"/>
            <a:pathLst>
              <a:path w="6761" h="4120" extrusionOk="0">
                <a:moveTo>
                  <a:pt x="6277" y="0"/>
                </a:moveTo>
                <a:lnTo>
                  <a:pt x="6277" y="261"/>
                </a:lnTo>
                <a:lnTo>
                  <a:pt x="0" y="3841"/>
                </a:lnTo>
                <a:lnTo>
                  <a:pt x="0" y="4120"/>
                </a:lnTo>
                <a:lnTo>
                  <a:pt x="6761" y="288"/>
                </a:lnTo>
                <a:lnTo>
                  <a:pt x="6277" y="0"/>
                </a:lnTo>
                <a:close/>
              </a:path>
            </a:pathLst>
          </a:custGeom>
          <a:solidFill>
            <a:srgbClr val="9DA1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9" name="Google Shape;769;p30"/>
          <p:cNvSpPr/>
          <p:nvPr/>
        </p:nvSpPr>
        <p:spPr>
          <a:xfrm>
            <a:off x="3021940" y="4268863"/>
            <a:ext cx="740245" cy="559043"/>
          </a:xfrm>
          <a:custGeom>
            <a:avLst/>
            <a:gdLst/>
            <a:ahLst/>
            <a:cxnLst/>
            <a:rect l="l" t="t" r="r" b="b"/>
            <a:pathLst>
              <a:path w="6761" h="5106" extrusionOk="0">
                <a:moveTo>
                  <a:pt x="6761" y="0"/>
                </a:moveTo>
                <a:lnTo>
                  <a:pt x="0" y="3832"/>
                </a:lnTo>
                <a:lnTo>
                  <a:pt x="0" y="5106"/>
                </a:lnTo>
                <a:lnTo>
                  <a:pt x="6761" y="1247"/>
                </a:lnTo>
                <a:lnTo>
                  <a:pt x="6761" y="0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0" name="Google Shape;770;p30"/>
          <p:cNvSpPr/>
          <p:nvPr/>
        </p:nvSpPr>
        <p:spPr>
          <a:xfrm>
            <a:off x="1607682" y="3869777"/>
            <a:ext cx="1414360" cy="958125"/>
          </a:xfrm>
          <a:custGeom>
            <a:avLst/>
            <a:gdLst/>
            <a:ahLst/>
            <a:cxnLst/>
            <a:rect l="l" t="t" r="r" b="b"/>
            <a:pathLst>
              <a:path w="12918" h="8751" extrusionOk="0">
                <a:moveTo>
                  <a:pt x="1" y="0"/>
                </a:moveTo>
                <a:lnTo>
                  <a:pt x="1" y="1246"/>
                </a:lnTo>
                <a:lnTo>
                  <a:pt x="12917" y="8751"/>
                </a:lnTo>
                <a:lnTo>
                  <a:pt x="12917" y="7477"/>
                </a:lnTo>
                <a:lnTo>
                  <a:pt x="1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1" name="Google Shape;771;p30"/>
          <p:cNvSpPr/>
          <p:nvPr/>
        </p:nvSpPr>
        <p:spPr>
          <a:xfrm>
            <a:off x="1607682" y="3846347"/>
            <a:ext cx="1414360" cy="841083"/>
          </a:xfrm>
          <a:custGeom>
            <a:avLst/>
            <a:gdLst/>
            <a:ahLst/>
            <a:cxnLst/>
            <a:rect l="l" t="t" r="r" b="b"/>
            <a:pathLst>
              <a:path w="12918" h="7682" extrusionOk="0">
                <a:moveTo>
                  <a:pt x="382" y="0"/>
                </a:moveTo>
                <a:lnTo>
                  <a:pt x="1" y="214"/>
                </a:lnTo>
                <a:lnTo>
                  <a:pt x="12917" y="7681"/>
                </a:lnTo>
                <a:lnTo>
                  <a:pt x="12917" y="7412"/>
                </a:lnTo>
                <a:lnTo>
                  <a:pt x="382" y="186"/>
                </a:lnTo>
                <a:lnTo>
                  <a:pt x="382" y="0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2" name="Google Shape;772;p30"/>
          <p:cNvSpPr/>
          <p:nvPr/>
        </p:nvSpPr>
        <p:spPr>
          <a:xfrm>
            <a:off x="2319353" y="2824055"/>
            <a:ext cx="1442826" cy="831996"/>
          </a:xfrm>
          <a:custGeom>
            <a:avLst/>
            <a:gdLst/>
            <a:ahLst/>
            <a:cxnLst/>
            <a:rect l="l" t="t" r="r" b="b"/>
            <a:pathLst>
              <a:path w="13178" h="7599" extrusionOk="0">
                <a:moveTo>
                  <a:pt x="215" y="1"/>
                </a:moveTo>
                <a:lnTo>
                  <a:pt x="1" y="122"/>
                </a:lnTo>
                <a:lnTo>
                  <a:pt x="12945" y="7598"/>
                </a:lnTo>
                <a:lnTo>
                  <a:pt x="13178" y="7468"/>
                </a:lnTo>
                <a:lnTo>
                  <a:pt x="215" y="1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3" name="Google Shape;773;p30"/>
          <p:cNvSpPr/>
          <p:nvPr/>
        </p:nvSpPr>
        <p:spPr>
          <a:xfrm>
            <a:off x="2342784" y="2793510"/>
            <a:ext cx="1419396" cy="848309"/>
          </a:xfrm>
          <a:custGeom>
            <a:avLst/>
            <a:gdLst/>
            <a:ahLst/>
            <a:cxnLst/>
            <a:rect l="l" t="t" r="r" b="b"/>
            <a:pathLst>
              <a:path w="12964" h="7748" extrusionOk="0">
                <a:moveTo>
                  <a:pt x="1" y="1"/>
                </a:moveTo>
                <a:lnTo>
                  <a:pt x="1" y="280"/>
                </a:lnTo>
                <a:lnTo>
                  <a:pt x="12964" y="7747"/>
                </a:lnTo>
                <a:lnTo>
                  <a:pt x="12964" y="7468"/>
                </a:lnTo>
                <a:lnTo>
                  <a:pt x="1" y="1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4" name="Google Shape;774;p30"/>
          <p:cNvSpPr/>
          <p:nvPr/>
        </p:nvSpPr>
        <p:spPr>
          <a:xfrm>
            <a:off x="2342786" y="1973881"/>
            <a:ext cx="1418411" cy="847214"/>
          </a:xfrm>
          <a:custGeom>
            <a:avLst/>
            <a:gdLst/>
            <a:ahLst/>
            <a:cxnLst/>
            <a:rect l="l" t="t" r="r" b="b"/>
            <a:pathLst>
              <a:path w="12955" h="7738" extrusionOk="0">
                <a:moveTo>
                  <a:pt x="1" y="1"/>
                </a:moveTo>
                <a:lnTo>
                  <a:pt x="1" y="280"/>
                </a:lnTo>
                <a:lnTo>
                  <a:pt x="12954" y="7738"/>
                </a:lnTo>
                <a:lnTo>
                  <a:pt x="12954" y="7459"/>
                </a:lnTo>
                <a:lnTo>
                  <a:pt x="1" y="1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5" name="Google Shape;775;p30"/>
          <p:cNvSpPr/>
          <p:nvPr/>
        </p:nvSpPr>
        <p:spPr>
          <a:xfrm>
            <a:off x="2342786" y="1924062"/>
            <a:ext cx="1513117" cy="866484"/>
          </a:xfrm>
          <a:custGeom>
            <a:avLst/>
            <a:gdLst/>
            <a:ahLst/>
            <a:cxnLst/>
            <a:rect l="l" t="t" r="r" b="b"/>
            <a:pathLst>
              <a:path w="13820" h="7914" extrusionOk="0">
                <a:moveTo>
                  <a:pt x="865" y="0"/>
                </a:moveTo>
                <a:lnTo>
                  <a:pt x="1" y="456"/>
                </a:lnTo>
                <a:lnTo>
                  <a:pt x="12954" y="7914"/>
                </a:lnTo>
                <a:lnTo>
                  <a:pt x="13819" y="7468"/>
                </a:lnTo>
                <a:lnTo>
                  <a:pt x="865" y="0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6" name="Google Shape;776;p30"/>
          <p:cNvSpPr/>
          <p:nvPr/>
        </p:nvSpPr>
        <p:spPr>
          <a:xfrm>
            <a:off x="3734598" y="2774240"/>
            <a:ext cx="27591" cy="835937"/>
          </a:xfrm>
          <a:custGeom>
            <a:avLst/>
            <a:gdLst/>
            <a:ahLst/>
            <a:cxnLst/>
            <a:rect l="l" t="t" r="r" b="b"/>
            <a:pathLst>
              <a:path w="252" h="7635" extrusionOk="0">
                <a:moveTo>
                  <a:pt x="1" y="0"/>
                </a:moveTo>
                <a:lnTo>
                  <a:pt x="1" y="7495"/>
                </a:lnTo>
                <a:lnTo>
                  <a:pt x="252" y="7635"/>
                </a:lnTo>
                <a:lnTo>
                  <a:pt x="252" y="149"/>
                </a:lnTo>
                <a:lnTo>
                  <a:pt x="1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7" name="Google Shape;777;p30"/>
          <p:cNvSpPr/>
          <p:nvPr/>
        </p:nvSpPr>
        <p:spPr>
          <a:xfrm>
            <a:off x="2342786" y="1982093"/>
            <a:ext cx="19489" cy="822799"/>
          </a:xfrm>
          <a:custGeom>
            <a:avLst/>
            <a:gdLst/>
            <a:ahLst/>
            <a:cxnLst/>
            <a:rect l="l" t="t" r="r" b="b"/>
            <a:pathLst>
              <a:path w="178" h="7515" extrusionOk="0">
                <a:moveTo>
                  <a:pt x="1" y="0"/>
                </a:moveTo>
                <a:lnTo>
                  <a:pt x="1" y="7412"/>
                </a:lnTo>
                <a:lnTo>
                  <a:pt x="177" y="7514"/>
                </a:lnTo>
                <a:lnTo>
                  <a:pt x="177" y="103"/>
                </a:lnTo>
                <a:lnTo>
                  <a:pt x="1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8" name="Google Shape;778;p30"/>
          <p:cNvSpPr/>
          <p:nvPr/>
        </p:nvSpPr>
        <p:spPr>
          <a:xfrm>
            <a:off x="3762080" y="2741611"/>
            <a:ext cx="93831" cy="900206"/>
          </a:xfrm>
          <a:custGeom>
            <a:avLst/>
            <a:gdLst/>
            <a:ahLst/>
            <a:cxnLst/>
            <a:rect l="l" t="t" r="r" b="b"/>
            <a:pathLst>
              <a:path w="857" h="8222" extrusionOk="0">
                <a:moveTo>
                  <a:pt x="856" y="1"/>
                </a:moveTo>
                <a:lnTo>
                  <a:pt x="1" y="447"/>
                </a:lnTo>
                <a:lnTo>
                  <a:pt x="1" y="8221"/>
                </a:lnTo>
                <a:lnTo>
                  <a:pt x="856" y="7747"/>
                </a:lnTo>
                <a:lnTo>
                  <a:pt x="856" y="1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9" name="Google Shape;779;p30"/>
          <p:cNvSpPr/>
          <p:nvPr/>
        </p:nvSpPr>
        <p:spPr>
          <a:xfrm>
            <a:off x="1768520" y="3215037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61" y="1182"/>
                  <a:pt x="1256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0" name="Google Shape;780;p30"/>
          <p:cNvSpPr/>
          <p:nvPr/>
        </p:nvSpPr>
        <p:spPr>
          <a:xfrm>
            <a:off x="1768520" y="3128544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1" name="Google Shape;781;p30"/>
          <p:cNvSpPr/>
          <p:nvPr/>
        </p:nvSpPr>
        <p:spPr>
          <a:xfrm>
            <a:off x="1783847" y="3135658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3" y="0"/>
                  <a:pt x="0" y="205"/>
                  <a:pt x="0" y="698"/>
                </a:cubicBezTo>
                <a:cubicBezTo>
                  <a:pt x="0" y="1200"/>
                  <a:pt x="58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18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2" name="Google Shape;782;p30"/>
          <p:cNvSpPr/>
          <p:nvPr/>
        </p:nvSpPr>
        <p:spPr>
          <a:xfrm>
            <a:off x="1782753" y="3135660"/>
            <a:ext cx="246566" cy="8561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0"/>
                </a:moveTo>
                <a:cubicBezTo>
                  <a:pt x="615" y="0"/>
                  <a:pt x="1" y="205"/>
                  <a:pt x="1" y="698"/>
                </a:cubicBezTo>
                <a:lnTo>
                  <a:pt x="1" y="772"/>
                </a:lnTo>
                <a:cubicBezTo>
                  <a:pt x="66" y="335"/>
                  <a:pt x="652" y="140"/>
                  <a:pt x="1126" y="140"/>
                </a:cubicBezTo>
                <a:cubicBezTo>
                  <a:pt x="1610" y="140"/>
                  <a:pt x="2196" y="335"/>
                  <a:pt x="2251" y="781"/>
                </a:cubicBezTo>
                <a:cubicBezTo>
                  <a:pt x="2251" y="754"/>
                  <a:pt x="2251" y="726"/>
                  <a:pt x="2251" y="707"/>
                </a:cubicBezTo>
                <a:cubicBezTo>
                  <a:pt x="2251" y="214"/>
                  <a:pt x="1628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3" name="Google Shape;783;p30"/>
          <p:cNvSpPr/>
          <p:nvPr/>
        </p:nvSpPr>
        <p:spPr>
          <a:xfrm>
            <a:off x="1821513" y="3170257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39" y="624"/>
                </a:moveTo>
                <a:lnTo>
                  <a:pt x="1339" y="624"/>
                </a:lnTo>
                <a:cubicBezTo>
                  <a:pt x="1367" y="633"/>
                  <a:pt x="1395" y="633"/>
                  <a:pt x="1432" y="633"/>
                </a:cubicBezTo>
                <a:lnTo>
                  <a:pt x="1405" y="661"/>
                </a:lnTo>
                <a:cubicBezTo>
                  <a:pt x="1386" y="642"/>
                  <a:pt x="1367" y="633"/>
                  <a:pt x="1339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0" y="707"/>
                </a:lnTo>
                <a:lnTo>
                  <a:pt x="940" y="689"/>
                </a:lnTo>
                <a:close/>
                <a:moveTo>
                  <a:pt x="829" y="1"/>
                </a:moveTo>
                <a:cubicBezTo>
                  <a:pt x="780" y="1"/>
                  <a:pt x="735" y="13"/>
                  <a:pt x="698" y="38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23" y="205"/>
                  <a:pt x="633" y="252"/>
                  <a:pt x="661" y="298"/>
                </a:cubicBezTo>
                <a:cubicBezTo>
                  <a:pt x="586" y="224"/>
                  <a:pt x="493" y="177"/>
                  <a:pt x="391" y="149"/>
                </a:cubicBezTo>
                <a:cubicBezTo>
                  <a:pt x="369" y="143"/>
                  <a:pt x="346" y="140"/>
                  <a:pt x="323" y="140"/>
                </a:cubicBezTo>
                <a:cubicBezTo>
                  <a:pt x="277" y="140"/>
                  <a:pt x="230" y="152"/>
                  <a:pt x="186" y="177"/>
                </a:cubicBezTo>
                <a:lnTo>
                  <a:pt x="131" y="131"/>
                </a:lnTo>
                <a:lnTo>
                  <a:pt x="131" y="252"/>
                </a:lnTo>
                <a:cubicBezTo>
                  <a:pt x="131" y="298"/>
                  <a:pt x="177" y="345"/>
                  <a:pt x="251" y="363"/>
                </a:cubicBezTo>
                <a:cubicBezTo>
                  <a:pt x="228" y="360"/>
                  <a:pt x="204" y="358"/>
                  <a:pt x="180" y="358"/>
                </a:cubicBezTo>
                <a:cubicBezTo>
                  <a:pt x="139" y="358"/>
                  <a:pt x="97" y="364"/>
                  <a:pt x="56" y="382"/>
                </a:cubicBezTo>
                <a:lnTo>
                  <a:pt x="0" y="345"/>
                </a:lnTo>
                <a:lnTo>
                  <a:pt x="0" y="475"/>
                </a:lnTo>
                <a:cubicBezTo>
                  <a:pt x="0" y="521"/>
                  <a:pt x="38" y="558"/>
                  <a:pt x="112" y="577"/>
                </a:cubicBezTo>
                <a:cubicBezTo>
                  <a:pt x="172" y="591"/>
                  <a:pt x="233" y="598"/>
                  <a:pt x="293" y="598"/>
                </a:cubicBezTo>
                <a:cubicBezTo>
                  <a:pt x="354" y="598"/>
                  <a:pt x="414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4" y="642"/>
                  <a:pt x="279" y="689"/>
                </a:cubicBezTo>
                <a:lnTo>
                  <a:pt x="224" y="661"/>
                </a:lnTo>
                <a:lnTo>
                  <a:pt x="224" y="782"/>
                </a:lnTo>
                <a:cubicBezTo>
                  <a:pt x="224" y="828"/>
                  <a:pt x="261" y="875"/>
                  <a:pt x="335" y="893"/>
                </a:cubicBezTo>
                <a:cubicBezTo>
                  <a:pt x="357" y="901"/>
                  <a:pt x="380" y="904"/>
                  <a:pt x="402" y="904"/>
                </a:cubicBezTo>
                <a:cubicBezTo>
                  <a:pt x="466" y="904"/>
                  <a:pt x="529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58"/>
                  <a:pt x="679" y="977"/>
                </a:cubicBezTo>
                <a:cubicBezTo>
                  <a:pt x="704" y="984"/>
                  <a:pt x="728" y="988"/>
                  <a:pt x="751" y="988"/>
                </a:cubicBezTo>
                <a:cubicBezTo>
                  <a:pt x="818" y="988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lnTo>
                  <a:pt x="949" y="707"/>
                </a:lnTo>
                <a:cubicBezTo>
                  <a:pt x="1023" y="772"/>
                  <a:pt x="1107" y="819"/>
                  <a:pt x="1191" y="837"/>
                </a:cubicBezTo>
                <a:cubicBezTo>
                  <a:pt x="1213" y="845"/>
                  <a:pt x="1236" y="848"/>
                  <a:pt x="1259" y="848"/>
                </a:cubicBezTo>
                <a:cubicBezTo>
                  <a:pt x="1325" y="848"/>
                  <a:pt x="1391" y="820"/>
                  <a:pt x="1432" y="772"/>
                </a:cubicBezTo>
                <a:cubicBezTo>
                  <a:pt x="1442" y="763"/>
                  <a:pt x="1442" y="744"/>
                  <a:pt x="1442" y="735"/>
                </a:cubicBezTo>
                <a:lnTo>
                  <a:pt x="1442" y="633"/>
                </a:lnTo>
                <a:cubicBezTo>
                  <a:pt x="1498" y="624"/>
                  <a:pt x="1535" y="605"/>
                  <a:pt x="1563" y="558"/>
                </a:cubicBezTo>
                <a:cubicBezTo>
                  <a:pt x="1572" y="549"/>
                  <a:pt x="1581" y="540"/>
                  <a:pt x="1581" y="531"/>
                </a:cubicBezTo>
                <a:lnTo>
                  <a:pt x="1581" y="400"/>
                </a:lnTo>
                <a:lnTo>
                  <a:pt x="1535" y="438"/>
                </a:lnTo>
                <a:cubicBezTo>
                  <a:pt x="1516" y="428"/>
                  <a:pt x="1498" y="419"/>
                  <a:pt x="1470" y="410"/>
                </a:cubicBezTo>
                <a:cubicBezTo>
                  <a:pt x="1409" y="400"/>
                  <a:pt x="1349" y="396"/>
                  <a:pt x="1288" y="396"/>
                </a:cubicBezTo>
                <a:cubicBezTo>
                  <a:pt x="1228" y="396"/>
                  <a:pt x="1167" y="400"/>
                  <a:pt x="1107" y="410"/>
                </a:cubicBezTo>
                <a:cubicBezTo>
                  <a:pt x="1209" y="382"/>
                  <a:pt x="1293" y="326"/>
                  <a:pt x="1358" y="242"/>
                </a:cubicBezTo>
                <a:cubicBezTo>
                  <a:pt x="1367" y="233"/>
                  <a:pt x="1367" y="214"/>
                  <a:pt x="1367" y="196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3"/>
                  <a:pt x="1246" y="94"/>
                </a:cubicBezTo>
                <a:cubicBezTo>
                  <a:pt x="1225" y="86"/>
                  <a:pt x="1202" y="83"/>
                  <a:pt x="1180" y="83"/>
                </a:cubicBezTo>
                <a:cubicBezTo>
                  <a:pt x="1116" y="83"/>
                  <a:pt x="1053" y="111"/>
                  <a:pt x="1005" y="159"/>
                </a:cubicBezTo>
                <a:cubicBezTo>
                  <a:pt x="1042" y="94"/>
                  <a:pt x="995" y="28"/>
                  <a:pt x="902" y="10"/>
                </a:cubicBezTo>
                <a:cubicBezTo>
                  <a:pt x="878" y="4"/>
                  <a:pt x="853" y="1"/>
                  <a:pt x="82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4" name="Google Shape;784;p30"/>
          <p:cNvSpPr/>
          <p:nvPr/>
        </p:nvSpPr>
        <p:spPr>
          <a:xfrm>
            <a:off x="1819433" y="3156025"/>
            <a:ext cx="179341" cy="110035"/>
          </a:xfrm>
          <a:custGeom>
            <a:avLst/>
            <a:gdLst/>
            <a:ahLst/>
            <a:cxnLst/>
            <a:rect l="l" t="t" r="r" b="b"/>
            <a:pathLst>
              <a:path w="1638" h="1005" extrusionOk="0">
                <a:moveTo>
                  <a:pt x="840" y="0"/>
                </a:moveTo>
                <a:cubicBezTo>
                  <a:pt x="697" y="0"/>
                  <a:pt x="585" y="174"/>
                  <a:pt x="680" y="307"/>
                </a:cubicBezTo>
                <a:cubicBezTo>
                  <a:pt x="605" y="233"/>
                  <a:pt x="512" y="186"/>
                  <a:pt x="410" y="158"/>
                </a:cubicBezTo>
                <a:cubicBezTo>
                  <a:pt x="388" y="151"/>
                  <a:pt x="366" y="148"/>
                  <a:pt x="343" y="148"/>
                </a:cubicBezTo>
                <a:cubicBezTo>
                  <a:pt x="280" y="148"/>
                  <a:pt x="216" y="175"/>
                  <a:pt x="168" y="224"/>
                </a:cubicBezTo>
                <a:cubicBezTo>
                  <a:pt x="134" y="274"/>
                  <a:pt x="170" y="340"/>
                  <a:pt x="253" y="366"/>
                </a:cubicBezTo>
                <a:lnTo>
                  <a:pt x="253" y="366"/>
                </a:lnTo>
                <a:cubicBezTo>
                  <a:pt x="238" y="363"/>
                  <a:pt x="222" y="362"/>
                  <a:pt x="207" y="362"/>
                </a:cubicBezTo>
                <a:cubicBezTo>
                  <a:pt x="141" y="362"/>
                  <a:pt x="79" y="389"/>
                  <a:pt x="38" y="437"/>
                </a:cubicBezTo>
                <a:cubicBezTo>
                  <a:pt x="1" y="493"/>
                  <a:pt x="47" y="568"/>
                  <a:pt x="140" y="586"/>
                </a:cubicBezTo>
                <a:cubicBezTo>
                  <a:pt x="201" y="600"/>
                  <a:pt x="261" y="607"/>
                  <a:pt x="322" y="607"/>
                </a:cubicBezTo>
                <a:cubicBezTo>
                  <a:pt x="382" y="607"/>
                  <a:pt x="442" y="600"/>
                  <a:pt x="503" y="586"/>
                </a:cubicBezTo>
                <a:lnTo>
                  <a:pt x="503" y="586"/>
                </a:lnTo>
                <a:cubicBezTo>
                  <a:pt x="410" y="614"/>
                  <a:pt x="326" y="679"/>
                  <a:pt x="261" y="754"/>
                </a:cubicBezTo>
                <a:cubicBezTo>
                  <a:pt x="224" y="809"/>
                  <a:pt x="270" y="884"/>
                  <a:pt x="363" y="902"/>
                </a:cubicBezTo>
                <a:cubicBezTo>
                  <a:pt x="388" y="910"/>
                  <a:pt x="412" y="913"/>
                  <a:pt x="436" y="913"/>
                </a:cubicBezTo>
                <a:cubicBezTo>
                  <a:pt x="502" y="913"/>
                  <a:pt x="564" y="885"/>
                  <a:pt x="605" y="837"/>
                </a:cubicBezTo>
                <a:lnTo>
                  <a:pt x="605" y="837"/>
                </a:lnTo>
                <a:cubicBezTo>
                  <a:pt x="568" y="893"/>
                  <a:pt x="615" y="967"/>
                  <a:pt x="717" y="986"/>
                </a:cubicBezTo>
                <a:cubicBezTo>
                  <a:pt x="744" y="999"/>
                  <a:pt x="772" y="1005"/>
                  <a:pt x="798" y="1005"/>
                </a:cubicBezTo>
                <a:cubicBezTo>
                  <a:pt x="941" y="1005"/>
                  <a:pt x="1053" y="831"/>
                  <a:pt x="959" y="698"/>
                </a:cubicBezTo>
                <a:lnTo>
                  <a:pt x="959" y="698"/>
                </a:lnTo>
                <a:cubicBezTo>
                  <a:pt x="1033" y="772"/>
                  <a:pt x="1126" y="819"/>
                  <a:pt x="1228" y="847"/>
                </a:cubicBezTo>
                <a:cubicBezTo>
                  <a:pt x="1250" y="854"/>
                  <a:pt x="1273" y="857"/>
                  <a:pt x="1295" y="857"/>
                </a:cubicBezTo>
                <a:cubicBezTo>
                  <a:pt x="1358" y="857"/>
                  <a:pt x="1420" y="830"/>
                  <a:pt x="1461" y="781"/>
                </a:cubicBezTo>
                <a:cubicBezTo>
                  <a:pt x="1497" y="727"/>
                  <a:pt x="1454" y="664"/>
                  <a:pt x="1365" y="635"/>
                </a:cubicBezTo>
                <a:lnTo>
                  <a:pt x="1365" y="635"/>
                </a:lnTo>
                <a:cubicBezTo>
                  <a:pt x="1385" y="641"/>
                  <a:pt x="1405" y="643"/>
                  <a:pt x="1425" y="643"/>
                </a:cubicBezTo>
                <a:cubicBezTo>
                  <a:pt x="1489" y="643"/>
                  <a:pt x="1552" y="616"/>
                  <a:pt x="1600" y="568"/>
                </a:cubicBezTo>
                <a:cubicBezTo>
                  <a:pt x="1637" y="512"/>
                  <a:pt x="1591" y="447"/>
                  <a:pt x="1489" y="419"/>
                </a:cubicBezTo>
                <a:cubicBezTo>
                  <a:pt x="1428" y="405"/>
                  <a:pt x="1368" y="398"/>
                  <a:pt x="1307" y="398"/>
                </a:cubicBezTo>
                <a:cubicBezTo>
                  <a:pt x="1247" y="398"/>
                  <a:pt x="1186" y="405"/>
                  <a:pt x="1126" y="419"/>
                </a:cubicBezTo>
                <a:cubicBezTo>
                  <a:pt x="1228" y="391"/>
                  <a:pt x="1312" y="335"/>
                  <a:pt x="1377" y="251"/>
                </a:cubicBezTo>
                <a:cubicBezTo>
                  <a:pt x="1414" y="196"/>
                  <a:pt x="1368" y="131"/>
                  <a:pt x="1265" y="103"/>
                </a:cubicBezTo>
                <a:cubicBezTo>
                  <a:pt x="1244" y="95"/>
                  <a:pt x="1221" y="92"/>
                  <a:pt x="1199" y="92"/>
                </a:cubicBezTo>
                <a:cubicBezTo>
                  <a:pt x="1135" y="92"/>
                  <a:pt x="1072" y="120"/>
                  <a:pt x="1024" y="168"/>
                </a:cubicBezTo>
                <a:cubicBezTo>
                  <a:pt x="1061" y="112"/>
                  <a:pt x="1014" y="47"/>
                  <a:pt x="921" y="19"/>
                </a:cubicBezTo>
                <a:cubicBezTo>
                  <a:pt x="894" y="6"/>
                  <a:pt x="867" y="0"/>
                  <a:pt x="84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5" name="Google Shape;785;p30"/>
          <p:cNvSpPr/>
          <p:nvPr/>
        </p:nvSpPr>
        <p:spPr>
          <a:xfrm>
            <a:off x="1961000" y="3305694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70" y="1181"/>
                  <a:pt x="1265" y="1181"/>
                </a:cubicBezTo>
                <a:cubicBezTo>
                  <a:pt x="1860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6" name="Google Shape;786;p30"/>
          <p:cNvSpPr/>
          <p:nvPr/>
        </p:nvSpPr>
        <p:spPr>
          <a:xfrm>
            <a:off x="1961000" y="3219090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0" y="233"/>
                  <a:pt x="0" y="791"/>
                </a:cubicBezTo>
                <a:cubicBezTo>
                  <a:pt x="0" y="1359"/>
                  <a:pt x="670" y="1610"/>
                  <a:pt x="1265" y="1610"/>
                </a:cubicBezTo>
                <a:cubicBezTo>
                  <a:pt x="1851" y="1610"/>
                  <a:pt x="2539" y="135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7" name="Google Shape;787;p30"/>
          <p:cNvSpPr/>
          <p:nvPr/>
        </p:nvSpPr>
        <p:spPr>
          <a:xfrm>
            <a:off x="1976218" y="3226205"/>
            <a:ext cx="246566" cy="15591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06"/>
                  <a:pt x="1" y="698"/>
                </a:cubicBezTo>
                <a:cubicBezTo>
                  <a:pt x="1" y="1191"/>
                  <a:pt x="596" y="1424"/>
                  <a:pt x="1126" y="1424"/>
                </a:cubicBezTo>
                <a:cubicBezTo>
                  <a:pt x="1647" y="1424"/>
                  <a:pt x="2251" y="1201"/>
                  <a:pt x="2251" y="698"/>
                </a:cubicBezTo>
                <a:cubicBezTo>
                  <a:pt x="2251" y="206"/>
                  <a:pt x="1628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8" name="Google Shape;788;p30"/>
          <p:cNvSpPr/>
          <p:nvPr/>
        </p:nvSpPr>
        <p:spPr>
          <a:xfrm>
            <a:off x="1975233" y="3226207"/>
            <a:ext cx="247551" cy="85729"/>
          </a:xfrm>
          <a:custGeom>
            <a:avLst/>
            <a:gdLst/>
            <a:ahLst/>
            <a:cxnLst/>
            <a:rect l="l" t="t" r="r" b="b"/>
            <a:pathLst>
              <a:path w="2261" h="783" extrusionOk="0">
                <a:moveTo>
                  <a:pt x="1126" y="1"/>
                </a:moveTo>
                <a:cubicBezTo>
                  <a:pt x="614" y="1"/>
                  <a:pt x="10" y="206"/>
                  <a:pt x="10" y="698"/>
                </a:cubicBezTo>
                <a:cubicBezTo>
                  <a:pt x="1" y="726"/>
                  <a:pt x="1" y="745"/>
                  <a:pt x="10" y="773"/>
                </a:cubicBezTo>
                <a:cubicBezTo>
                  <a:pt x="75" y="336"/>
                  <a:pt x="661" y="140"/>
                  <a:pt x="1126" y="140"/>
                </a:cubicBezTo>
                <a:cubicBezTo>
                  <a:pt x="1609" y="140"/>
                  <a:pt x="2204" y="336"/>
                  <a:pt x="2260" y="782"/>
                </a:cubicBezTo>
                <a:cubicBezTo>
                  <a:pt x="2260" y="754"/>
                  <a:pt x="2260" y="736"/>
                  <a:pt x="2260" y="708"/>
                </a:cubicBezTo>
                <a:cubicBezTo>
                  <a:pt x="2260" y="215"/>
                  <a:pt x="1628" y="1"/>
                  <a:pt x="112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89" name="Google Shape;789;p30"/>
          <p:cNvSpPr/>
          <p:nvPr/>
        </p:nvSpPr>
        <p:spPr>
          <a:xfrm>
            <a:off x="2013884" y="3260913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9" y="633"/>
                </a:moveTo>
                <a:cubicBezTo>
                  <a:pt x="1368" y="633"/>
                  <a:pt x="1387" y="637"/>
                  <a:pt x="1405" y="637"/>
                </a:cubicBezTo>
                <a:cubicBezTo>
                  <a:pt x="1414" y="637"/>
                  <a:pt x="1424" y="636"/>
                  <a:pt x="1433" y="633"/>
                </a:cubicBezTo>
                <a:lnTo>
                  <a:pt x="1433" y="633"/>
                </a:lnTo>
                <a:lnTo>
                  <a:pt x="1414" y="660"/>
                </a:lnTo>
                <a:cubicBezTo>
                  <a:pt x="1396" y="642"/>
                  <a:pt x="1368" y="633"/>
                  <a:pt x="1349" y="633"/>
                </a:cubicBezTo>
                <a:close/>
                <a:moveTo>
                  <a:pt x="839" y="0"/>
                </a:moveTo>
                <a:cubicBezTo>
                  <a:pt x="792" y="0"/>
                  <a:pt x="743" y="15"/>
                  <a:pt x="698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3" y="251"/>
                  <a:pt x="661" y="298"/>
                </a:cubicBezTo>
                <a:cubicBezTo>
                  <a:pt x="587" y="223"/>
                  <a:pt x="494" y="177"/>
                  <a:pt x="391" y="149"/>
                </a:cubicBezTo>
                <a:cubicBezTo>
                  <a:pt x="370" y="143"/>
                  <a:pt x="347" y="140"/>
                  <a:pt x="324" y="140"/>
                </a:cubicBezTo>
                <a:cubicBezTo>
                  <a:pt x="279" y="140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307"/>
                  <a:pt x="187" y="344"/>
                  <a:pt x="252" y="363"/>
                </a:cubicBezTo>
                <a:cubicBezTo>
                  <a:pt x="232" y="359"/>
                  <a:pt x="209" y="357"/>
                  <a:pt x="185" y="357"/>
                </a:cubicBezTo>
                <a:cubicBezTo>
                  <a:pt x="144" y="357"/>
                  <a:pt x="101" y="364"/>
                  <a:pt x="66" y="381"/>
                </a:cubicBezTo>
                <a:lnTo>
                  <a:pt x="1" y="344"/>
                </a:lnTo>
                <a:lnTo>
                  <a:pt x="1" y="474"/>
                </a:lnTo>
                <a:cubicBezTo>
                  <a:pt x="1" y="521"/>
                  <a:pt x="47" y="558"/>
                  <a:pt x="122" y="577"/>
                </a:cubicBezTo>
                <a:cubicBezTo>
                  <a:pt x="182" y="591"/>
                  <a:pt x="243" y="598"/>
                  <a:pt x="303" y="598"/>
                </a:cubicBezTo>
                <a:cubicBezTo>
                  <a:pt x="364" y="598"/>
                  <a:pt x="424" y="591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2"/>
                  <a:pt x="289" y="688"/>
                </a:cubicBezTo>
                <a:lnTo>
                  <a:pt x="224" y="660"/>
                </a:lnTo>
                <a:lnTo>
                  <a:pt x="224" y="781"/>
                </a:lnTo>
                <a:cubicBezTo>
                  <a:pt x="224" y="828"/>
                  <a:pt x="271" y="874"/>
                  <a:pt x="345" y="893"/>
                </a:cubicBezTo>
                <a:cubicBezTo>
                  <a:pt x="367" y="900"/>
                  <a:pt x="389" y="904"/>
                  <a:pt x="412" y="904"/>
                </a:cubicBezTo>
                <a:cubicBezTo>
                  <a:pt x="475" y="904"/>
                  <a:pt x="539" y="876"/>
                  <a:pt x="587" y="828"/>
                </a:cubicBezTo>
                <a:lnTo>
                  <a:pt x="587" y="828"/>
                </a:lnTo>
                <a:cubicBezTo>
                  <a:pt x="550" y="884"/>
                  <a:pt x="596" y="958"/>
                  <a:pt x="689" y="977"/>
                </a:cubicBezTo>
                <a:cubicBezTo>
                  <a:pt x="711" y="984"/>
                  <a:pt x="733" y="987"/>
                  <a:pt x="756" y="987"/>
                </a:cubicBezTo>
                <a:cubicBezTo>
                  <a:pt x="819" y="987"/>
                  <a:pt x="883" y="960"/>
                  <a:pt x="931" y="911"/>
                </a:cubicBezTo>
                <a:cubicBezTo>
                  <a:pt x="949" y="884"/>
                  <a:pt x="959" y="856"/>
                  <a:pt x="959" y="828"/>
                </a:cubicBezTo>
                <a:lnTo>
                  <a:pt x="959" y="819"/>
                </a:lnTo>
                <a:cubicBezTo>
                  <a:pt x="959" y="809"/>
                  <a:pt x="959" y="800"/>
                  <a:pt x="959" y="791"/>
                </a:cubicBezTo>
                <a:lnTo>
                  <a:pt x="959" y="707"/>
                </a:lnTo>
                <a:cubicBezTo>
                  <a:pt x="1024" y="772"/>
                  <a:pt x="1108" y="819"/>
                  <a:pt x="1201" y="837"/>
                </a:cubicBezTo>
                <a:cubicBezTo>
                  <a:pt x="1222" y="844"/>
                  <a:pt x="1245" y="848"/>
                  <a:pt x="1267" y="848"/>
                </a:cubicBezTo>
                <a:cubicBezTo>
                  <a:pt x="1331" y="848"/>
                  <a:pt x="1394" y="820"/>
                  <a:pt x="1442" y="772"/>
                </a:cubicBezTo>
                <a:cubicBezTo>
                  <a:pt x="1452" y="763"/>
                  <a:pt x="1452" y="744"/>
                  <a:pt x="1452" y="735"/>
                </a:cubicBezTo>
                <a:lnTo>
                  <a:pt x="1452" y="633"/>
                </a:lnTo>
                <a:cubicBezTo>
                  <a:pt x="1498" y="623"/>
                  <a:pt x="1545" y="595"/>
                  <a:pt x="1572" y="558"/>
                </a:cubicBezTo>
                <a:cubicBezTo>
                  <a:pt x="1572" y="549"/>
                  <a:pt x="1582" y="540"/>
                  <a:pt x="1582" y="521"/>
                </a:cubicBezTo>
                <a:lnTo>
                  <a:pt x="1582" y="391"/>
                </a:lnTo>
                <a:lnTo>
                  <a:pt x="1545" y="437"/>
                </a:lnTo>
                <a:cubicBezTo>
                  <a:pt x="1526" y="428"/>
                  <a:pt x="1498" y="419"/>
                  <a:pt x="1480" y="419"/>
                </a:cubicBezTo>
                <a:cubicBezTo>
                  <a:pt x="1419" y="405"/>
                  <a:pt x="1359" y="398"/>
                  <a:pt x="1298" y="398"/>
                </a:cubicBezTo>
                <a:cubicBezTo>
                  <a:pt x="1238" y="398"/>
                  <a:pt x="1177" y="405"/>
                  <a:pt x="1117" y="419"/>
                </a:cubicBezTo>
                <a:cubicBezTo>
                  <a:pt x="1210" y="381"/>
                  <a:pt x="1294" y="326"/>
                  <a:pt x="1359" y="251"/>
                </a:cubicBezTo>
                <a:cubicBezTo>
                  <a:pt x="1368" y="233"/>
                  <a:pt x="1377" y="214"/>
                  <a:pt x="1368" y="195"/>
                </a:cubicBezTo>
                <a:lnTo>
                  <a:pt x="1368" y="84"/>
                </a:lnTo>
                <a:lnTo>
                  <a:pt x="1331" y="121"/>
                </a:lnTo>
                <a:cubicBezTo>
                  <a:pt x="1303" y="112"/>
                  <a:pt x="1275" y="102"/>
                  <a:pt x="1256" y="93"/>
                </a:cubicBezTo>
                <a:cubicBezTo>
                  <a:pt x="1232" y="86"/>
                  <a:pt x="1208" y="82"/>
                  <a:pt x="1184" y="82"/>
                </a:cubicBezTo>
                <a:cubicBezTo>
                  <a:pt x="1117" y="82"/>
                  <a:pt x="1056" y="110"/>
                  <a:pt x="1015" y="158"/>
                </a:cubicBezTo>
                <a:cubicBezTo>
                  <a:pt x="1052" y="102"/>
                  <a:pt x="1005" y="28"/>
                  <a:pt x="903" y="9"/>
                </a:cubicBezTo>
                <a:cubicBezTo>
                  <a:pt x="882" y="4"/>
                  <a:pt x="861" y="0"/>
                  <a:pt x="839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0" name="Google Shape;790;p30"/>
          <p:cNvSpPr/>
          <p:nvPr/>
        </p:nvSpPr>
        <p:spPr>
          <a:xfrm>
            <a:off x="2012897" y="3247448"/>
            <a:ext cx="178246" cy="109925"/>
          </a:xfrm>
          <a:custGeom>
            <a:avLst/>
            <a:gdLst/>
            <a:ahLst/>
            <a:cxnLst/>
            <a:rect l="l" t="t" r="r" b="b"/>
            <a:pathLst>
              <a:path w="1628" h="1004" extrusionOk="0">
                <a:moveTo>
                  <a:pt x="845" y="1"/>
                </a:moveTo>
                <a:cubicBezTo>
                  <a:pt x="782" y="1"/>
                  <a:pt x="721" y="29"/>
                  <a:pt x="679" y="77"/>
                </a:cubicBezTo>
                <a:cubicBezTo>
                  <a:pt x="633" y="151"/>
                  <a:pt x="633" y="244"/>
                  <a:pt x="679" y="309"/>
                </a:cubicBezTo>
                <a:cubicBezTo>
                  <a:pt x="605" y="235"/>
                  <a:pt x="512" y="188"/>
                  <a:pt x="410" y="160"/>
                </a:cubicBezTo>
                <a:cubicBezTo>
                  <a:pt x="385" y="153"/>
                  <a:pt x="361" y="150"/>
                  <a:pt x="338" y="150"/>
                </a:cubicBezTo>
                <a:cubicBezTo>
                  <a:pt x="271" y="150"/>
                  <a:pt x="209" y="177"/>
                  <a:pt x="168" y="225"/>
                </a:cubicBezTo>
                <a:cubicBezTo>
                  <a:pt x="132" y="280"/>
                  <a:pt x="175" y="343"/>
                  <a:pt x="263" y="372"/>
                </a:cubicBezTo>
                <a:lnTo>
                  <a:pt x="263" y="372"/>
                </a:lnTo>
                <a:cubicBezTo>
                  <a:pt x="244" y="366"/>
                  <a:pt x="224" y="363"/>
                  <a:pt x="204" y="363"/>
                </a:cubicBezTo>
                <a:cubicBezTo>
                  <a:pt x="141" y="363"/>
                  <a:pt x="79" y="391"/>
                  <a:pt x="38" y="439"/>
                </a:cubicBezTo>
                <a:cubicBezTo>
                  <a:pt x="1" y="495"/>
                  <a:pt x="47" y="560"/>
                  <a:pt x="140" y="588"/>
                </a:cubicBezTo>
                <a:cubicBezTo>
                  <a:pt x="201" y="597"/>
                  <a:pt x="261" y="602"/>
                  <a:pt x="321" y="602"/>
                </a:cubicBezTo>
                <a:cubicBezTo>
                  <a:pt x="382" y="602"/>
                  <a:pt x="442" y="597"/>
                  <a:pt x="503" y="588"/>
                </a:cubicBezTo>
                <a:lnTo>
                  <a:pt x="503" y="588"/>
                </a:lnTo>
                <a:cubicBezTo>
                  <a:pt x="400" y="616"/>
                  <a:pt x="317" y="672"/>
                  <a:pt x="261" y="756"/>
                </a:cubicBezTo>
                <a:cubicBezTo>
                  <a:pt x="224" y="811"/>
                  <a:pt x="270" y="876"/>
                  <a:pt x="363" y="904"/>
                </a:cubicBezTo>
                <a:cubicBezTo>
                  <a:pt x="385" y="912"/>
                  <a:pt x="408" y="915"/>
                  <a:pt x="430" y="915"/>
                </a:cubicBezTo>
                <a:cubicBezTo>
                  <a:pt x="494" y="915"/>
                  <a:pt x="557" y="887"/>
                  <a:pt x="605" y="839"/>
                </a:cubicBezTo>
                <a:lnTo>
                  <a:pt x="605" y="839"/>
                </a:lnTo>
                <a:cubicBezTo>
                  <a:pt x="568" y="895"/>
                  <a:pt x="614" y="960"/>
                  <a:pt x="707" y="988"/>
                </a:cubicBezTo>
                <a:cubicBezTo>
                  <a:pt x="734" y="999"/>
                  <a:pt x="761" y="1004"/>
                  <a:pt x="786" y="1004"/>
                </a:cubicBezTo>
                <a:cubicBezTo>
                  <a:pt x="936" y="1004"/>
                  <a:pt x="1045" y="833"/>
                  <a:pt x="949" y="690"/>
                </a:cubicBezTo>
                <a:lnTo>
                  <a:pt x="949" y="690"/>
                </a:lnTo>
                <a:cubicBezTo>
                  <a:pt x="1024" y="765"/>
                  <a:pt x="1117" y="821"/>
                  <a:pt x="1219" y="849"/>
                </a:cubicBezTo>
                <a:cubicBezTo>
                  <a:pt x="1241" y="856"/>
                  <a:pt x="1263" y="859"/>
                  <a:pt x="1286" y="859"/>
                </a:cubicBezTo>
                <a:cubicBezTo>
                  <a:pt x="1349" y="859"/>
                  <a:pt x="1413" y="831"/>
                  <a:pt x="1461" y="783"/>
                </a:cubicBezTo>
                <a:cubicBezTo>
                  <a:pt x="1494" y="725"/>
                  <a:pt x="1460" y="666"/>
                  <a:pt x="1385" y="642"/>
                </a:cubicBezTo>
                <a:lnTo>
                  <a:pt x="1385" y="642"/>
                </a:lnTo>
                <a:cubicBezTo>
                  <a:pt x="1398" y="644"/>
                  <a:pt x="1412" y="645"/>
                  <a:pt x="1425" y="645"/>
                </a:cubicBezTo>
                <a:cubicBezTo>
                  <a:pt x="1489" y="645"/>
                  <a:pt x="1552" y="618"/>
                  <a:pt x="1600" y="570"/>
                </a:cubicBezTo>
                <a:cubicBezTo>
                  <a:pt x="1628" y="504"/>
                  <a:pt x="1581" y="439"/>
                  <a:pt x="1489" y="411"/>
                </a:cubicBezTo>
                <a:cubicBezTo>
                  <a:pt x="1428" y="402"/>
                  <a:pt x="1368" y="397"/>
                  <a:pt x="1307" y="397"/>
                </a:cubicBezTo>
                <a:cubicBezTo>
                  <a:pt x="1247" y="397"/>
                  <a:pt x="1186" y="402"/>
                  <a:pt x="1126" y="411"/>
                </a:cubicBezTo>
                <a:cubicBezTo>
                  <a:pt x="1219" y="384"/>
                  <a:pt x="1303" y="328"/>
                  <a:pt x="1368" y="244"/>
                </a:cubicBezTo>
                <a:cubicBezTo>
                  <a:pt x="1405" y="188"/>
                  <a:pt x="1358" y="123"/>
                  <a:pt x="1265" y="95"/>
                </a:cubicBezTo>
                <a:cubicBezTo>
                  <a:pt x="1241" y="88"/>
                  <a:pt x="1217" y="84"/>
                  <a:pt x="1193" y="84"/>
                </a:cubicBezTo>
                <a:cubicBezTo>
                  <a:pt x="1126" y="84"/>
                  <a:pt x="1065" y="112"/>
                  <a:pt x="1024" y="160"/>
                </a:cubicBezTo>
                <a:cubicBezTo>
                  <a:pt x="1061" y="105"/>
                  <a:pt x="1014" y="39"/>
                  <a:pt x="912" y="12"/>
                </a:cubicBezTo>
                <a:cubicBezTo>
                  <a:pt x="890" y="4"/>
                  <a:pt x="868" y="1"/>
                  <a:pt x="84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1" name="Google Shape;791;p30"/>
          <p:cNvSpPr/>
          <p:nvPr/>
        </p:nvSpPr>
        <p:spPr>
          <a:xfrm>
            <a:off x="2074977" y="3428869"/>
            <a:ext cx="278098" cy="130400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1"/>
                </a:moveTo>
                <a:lnTo>
                  <a:pt x="1" y="373"/>
                </a:lnTo>
                <a:cubicBezTo>
                  <a:pt x="1" y="930"/>
                  <a:pt x="670" y="1191"/>
                  <a:pt x="1266" y="1191"/>
                </a:cubicBezTo>
                <a:cubicBezTo>
                  <a:pt x="1851" y="1191"/>
                  <a:pt x="2540" y="940"/>
                  <a:pt x="2540" y="373"/>
                </a:cubicBezTo>
                <a:lnTo>
                  <a:pt x="254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2" name="Google Shape;792;p30"/>
          <p:cNvSpPr/>
          <p:nvPr/>
        </p:nvSpPr>
        <p:spPr>
          <a:xfrm>
            <a:off x="2074977" y="3343360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9"/>
                  <a:pt x="1256" y="1609"/>
                </a:cubicBezTo>
                <a:cubicBezTo>
                  <a:pt x="1851" y="1609"/>
                  <a:pt x="2540" y="1358"/>
                  <a:pt x="2540" y="791"/>
                </a:cubicBezTo>
                <a:cubicBezTo>
                  <a:pt x="2540" y="233"/>
                  <a:pt x="1824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3" name="Google Shape;793;p30"/>
          <p:cNvSpPr/>
          <p:nvPr/>
        </p:nvSpPr>
        <p:spPr>
          <a:xfrm>
            <a:off x="2090304" y="3350474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05"/>
                  <a:pt x="0" y="698"/>
                </a:cubicBezTo>
                <a:cubicBezTo>
                  <a:pt x="0" y="1191"/>
                  <a:pt x="59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2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4" name="Google Shape;794;p30"/>
          <p:cNvSpPr/>
          <p:nvPr/>
        </p:nvSpPr>
        <p:spPr>
          <a:xfrm>
            <a:off x="2089320" y="3350476"/>
            <a:ext cx="247442" cy="8561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1"/>
                </a:moveTo>
                <a:cubicBezTo>
                  <a:pt x="614" y="1"/>
                  <a:pt x="0" y="205"/>
                  <a:pt x="0" y="698"/>
                </a:cubicBezTo>
                <a:cubicBezTo>
                  <a:pt x="0" y="717"/>
                  <a:pt x="0" y="744"/>
                  <a:pt x="0" y="772"/>
                </a:cubicBezTo>
                <a:cubicBezTo>
                  <a:pt x="74" y="326"/>
                  <a:pt x="660" y="140"/>
                  <a:pt x="1125" y="140"/>
                </a:cubicBezTo>
                <a:cubicBezTo>
                  <a:pt x="1609" y="140"/>
                  <a:pt x="2195" y="335"/>
                  <a:pt x="2250" y="782"/>
                </a:cubicBezTo>
                <a:cubicBezTo>
                  <a:pt x="2260" y="754"/>
                  <a:pt x="2260" y="726"/>
                  <a:pt x="2250" y="707"/>
                </a:cubicBezTo>
                <a:cubicBezTo>
                  <a:pt x="2250" y="214"/>
                  <a:pt x="1627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5" name="Google Shape;795;p30"/>
          <p:cNvSpPr/>
          <p:nvPr/>
        </p:nvSpPr>
        <p:spPr>
          <a:xfrm>
            <a:off x="2127970" y="3385073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24"/>
                </a:moveTo>
                <a:cubicBezTo>
                  <a:pt x="1367" y="633"/>
                  <a:pt x="1405" y="633"/>
                  <a:pt x="1433" y="633"/>
                </a:cubicBezTo>
                <a:lnTo>
                  <a:pt x="1414" y="652"/>
                </a:lnTo>
                <a:cubicBezTo>
                  <a:pt x="1386" y="642"/>
                  <a:pt x="1367" y="633"/>
                  <a:pt x="1340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9" y="707"/>
                </a:lnTo>
                <a:lnTo>
                  <a:pt x="940" y="689"/>
                </a:lnTo>
                <a:close/>
                <a:moveTo>
                  <a:pt x="833" y="1"/>
                </a:moveTo>
                <a:cubicBezTo>
                  <a:pt x="785" y="1"/>
                  <a:pt x="735" y="13"/>
                  <a:pt x="698" y="38"/>
                </a:cubicBezTo>
                <a:lnTo>
                  <a:pt x="633" y="47"/>
                </a:lnTo>
                <a:lnTo>
                  <a:pt x="633" y="149"/>
                </a:lnTo>
                <a:cubicBezTo>
                  <a:pt x="633" y="205"/>
                  <a:pt x="642" y="252"/>
                  <a:pt x="661" y="298"/>
                </a:cubicBezTo>
                <a:cubicBezTo>
                  <a:pt x="586" y="224"/>
                  <a:pt x="493" y="168"/>
                  <a:pt x="391" y="149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74" y="341"/>
                  <a:pt x="244" y="361"/>
                </a:cubicBezTo>
                <a:lnTo>
                  <a:pt x="244" y="361"/>
                </a:lnTo>
                <a:cubicBezTo>
                  <a:pt x="223" y="356"/>
                  <a:pt x="203" y="354"/>
                  <a:pt x="183" y="354"/>
                </a:cubicBezTo>
                <a:cubicBezTo>
                  <a:pt x="141" y="354"/>
                  <a:pt x="102" y="364"/>
                  <a:pt x="66" y="382"/>
                </a:cubicBezTo>
                <a:lnTo>
                  <a:pt x="0" y="345"/>
                </a:lnTo>
                <a:lnTo>
                  <a:pt x="0" y="466"/>
                </a:lnTo>
                <a:cubicBezTo>
                  <a:pt x="0" y="512"/>
                  <a:pt x="47" y="559"/>
                  <a:pt x="121" y="577"/>
                </a:cubicBezTo>
                <a:cubicBezTo>
                  <a:pt x="182" y="587"/>
                  <a:pt x="242" y="591"/>
                  <a:pt x="303" y="591"/>
                </a:cubicBezTo>
                <a:cubicBezTo>
                  <a:pt x="363" y="591"/>
                  <a:pt x="424" y="587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2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70" y="866"/>
                  <a:pt x="345" y="893"/>
                </a:cubicBezTo>
                <a:cubicBezTo>
                  <a:pt x="366" y="901"/>
                  <a:pt x="389" y="904"/>
                  <a:pt x="411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96" y="949"/>
                  <a:pt x="689" y="977"/>
                </a:cubicBezTo>
                <a:cubicBezTo>
                  <a:pt x="710" y="984"/>
                  <a:pt x="733" y="988"/>
                  <a:pt x="755" y="988"/>
                </a:cubicBezTo>
                <a:cubicBezTo>
                  <a:pt x="819" y="988"/>
                  <a:pt x="882" y="960"/>
                  <a:pt x="930" y="912"/>
                </a:cubicBezTo>
                <a:cubicBezTo>
                  <a:pt x="940" y="884"/>
                  <a:pt x="949" y="856"/>
                  <a:pt x="958" y="828"/>
                </a:cubicBezTo>
                <a:cubicBezTo>
                  <a:pt x="958" y="810"/>
                  <a:pt x="958" y="800"/>
                  <a:pt x="958" y="791"/>
                </a:cubicBezTo>
                <a:lnTo>
                  <a:pt x="958" y="717"/>
                </a:lnTo>
                <a:cubicBezTo>
                  <a:pt x="1023" y="773"/>
                  <a:pt x="1107" y="819"/>
                  <a:pt x="1200" y="838"/>
                </a:cubicBezTo>
                <a:cubicBezTo>
                  <a:pt x="1222" y="845"/>
                  <a:pt x="1244" y="848"/>
                  <a:pt x="1267" y="848"/>
                </a:cubicBezTo>
                <a:cubicBezTo>
                  <a:pt x="1330" y="848"/>
                  <a:pt x="1394" y="821"/>
                  <a:pt x="1442" y="773"/>
                </a:cubicBezTo>
                <a:cubicBezTo>
                  <a:pt x="1442" y="763"/>
                  <a:pt x="1451" y="745"/>
                  <a:pt x="1451" y="735"/>
                </a:cubicBezTo>
                <a:lnTo>
                  <a:pt x="1451" y="633"/>
                </a:lnTo>
                <a:cubicBezTo>
                  <a:pt x="1498" y="624"/>
                  <a:pt x="1535" y="605"/>
                  <a:pt x="1563" y="568"/>
                </a:cubicBezTo>
                <a:cubicBezTo>
                  <a:pt x="1572" y="549"/>
                  <a:pt x="1581" y="540"/>
                  <a:pt x="1581" y="531"/>
                </a:cubicBezTo>
                <a:lnTo>
                  <a:pt x="1581" y="401"/>
                </a:lnTo>
                <a:lnTo>
                  <a:pt x="1544" y="438"/>
                </a:lnTo>
                <a:cubicBezTo>
                  <a:pt x="1516" y="428"/>
                  <a:pt x="1498" y="419"/>
                  <a:pt x="1479" y="410"/>
                </a:cubicBezTo>
                <a:cubicBezTo>
                  <a:pt x="1419" y="401"/>
                  <a:pt x="1356" y="396"/>
                  <a:pt x="1293" y="396"/>
                </a:cubicBezTo>
                <a:cubicBezTo>
                  <a:pt x="1230" y="396"/>
                  <a:pt x="1167" y="401"/>
                  <a:pt x="1107" y="410"/>
                </a:cubicBezTo>
                <a:cubicBezTo>
                  <a:pt x="1209" y="382"/>
                  <a:pt x="1293" y="326"/>
                  <a:pt x="1358" y="242"/>
                </a:cubicBezTo>
                <a:cubicBezTo>
                  <a:pt x="1367" y="233"/>
                  <a:pt x="1367" y="215"/>
                  <a:pt x="1367" y="196"/>
                </a:cubicBezTo>
                <a:lnTo>
                  <a:pt x="1367" y="84"/>
                </a:lnTo>
                <a:lnTo>
                  <a:pt x="1321" y="122"/>
                </a:lnTo>
                <a:cubicBezTo>
                  <a:pt x="1302" y="112"/>
                  <a:pt x="1274" y="94"/>
                  <a:pt x="1247" y="94"/>
                </a:cubicBezTo>
                <a:cubicBezTo>
                  <a:pt x="1225" y="86"/>
                  <a:pt x="1202" y="83"/>
                  <a:pt x="1180" y="83"/>
                </a:cubicBezTo>
                <a:cubicBezTo>
                  <a:pt x="1117" y="83"/>
                  <a:pt x="1055" y="111"/>
                  <a:pt x="1014" y="159"/>
                </a:cubicBezTo>
                <a:cubicBezTo>
                  <a:pt x="1051" y="94"/>
                  <a:pt x="995" y="29"/>
                  <a:pt x="902" y="10"/>
                </a:cubicBezTo>
                <a:cubicBezTo>
                  <a:pt x="881" y="4"/>
                  <a:pt x="857" y="1"/>
                  <a:pt x="833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6" name="Google Shape;796;p30"/>
          <p:cNvSpPr/>
          <p:nvPr/>
        </p:nvSpPr>
        <p:spPr>
          <a:xfrm>
            <a:off x="2125890" y="3371169"/>
            <a:ext cx="179341" cy="109378"/>
          </a:xfrm>
          <a:custGeom>
            <a:avLst/>
            <a:gdLst/>
            <a:ahLst/>
            <a:cxnLst/>
            <a:rect l="l" t="t" r="r" b="b"/>
            <a:pathLst>
              <a:path w="1638" h="999" extrusionOk="0">
                <a:moveTo>
                  <a:pt x="845" y="0"/>
                </a:moveTo>
                <a:cubicBezTo>
                  <a:pt x="699" y="0"/>
                  <a:pt x="584" y="169"/>
                  <a:pt x="680" y="304"/>
                </a:cubicBezTo>
                <a:cubicBezTo>
                  <a:pt x="605" y="230"/>
                  <a:pt x="512" y="183"/>
                  <a:pt x="410" y="156"/>
                </a:cubicBezTo>
                <a:cubicBezTo>
                  <a:pt x="388" y="148"/>
                  <a:pt x="366" y="145"/>
                  <a:pt x="343" y="145"/>
                </a:cubicBezTo>
                <a:cubicBezTo>
                  <a:pt x="280" y="145"/>
                  <a:pt x="216" y="173"/>
                  <a:pt x="168" y="221"/>
                </a:cubicBezTo>
                <a:cubicBezTo>
                  <a:pt x="133" y="274"/>
                  <a:pt x="173" y="336"/>
                  <a:pt x="266" y="365"/>
                </a:cubicBezTo>
                <a:lnTo>
                  <a:pt x="266" y="365"/>
                </a:lnTo>
                <a:cubicBezTo>
                  <a:pt x="249" y="361"/>
                  <a:pt x="231" y="359"/>
                  <a:pt x="213" y="359"/>
                </a:cubicBezTo>
                <a:cubicBezTo>
                  <a:pt x="149" y="359"/>
                  <a:pt x="86" y="386"/>
                  <a:pt x="38" y="435"/>
                </a:cubicBezTo>
                <a:cubicBezTo>
                  <a:pt x="1" y="490"/>
                  <a:pt x="47" y="555"/>
                  <a:pt x="140" y="583"/>
                </a:cubicBezTo>
                <a:cubicBezTo>
                  <a:pt x="201" y="597"/>
                  <a:pt x="261" y="604"/>
                  <a:pt x="322" y="604"/>
                </a:cubicBezTo>
                <a:cubicBezTo>
                  <a:pt x="382" y="604"/>
                  <a:pt x="443" y="597"/>
                  <a:pt x="503" y="583"/>
                </a:cubicBezTo>
                <a:lnTo>
                  <a:pt x="503" y="583"/>
                </a:lnTo>
                <a:cubicBezTo>
                  <a:pt x="410" y="611"/>
                  <a:pt x="326" y="667"/>
                  <a:pt x="261" y="751"/>
                </a:cubicBezTo>
                <a:cubicBezTo>
                  <a:pt x="224" y="807"/>
                  <a:pt x="271" y="872"/>
                  <a:pt x="373" y="900"/>
                </a:cubicBezTo>
                <a:cubicBezTo>
                  <a:pt x="395" y="907"/>
                  <a:pt x="417" y="910"/>
                  <a:pt x="440" y="910"/>
                </a:cubicBezTo>
                <a:cubicBezTo>
                  <a:pt x="503" y="910"/>
                  <a:pt x="564" y="883"/>
                  <a:pt x="605" y="834"/>
                </a:cubicBezTo>
                <a:lnTo>
                  <a:pt x="605" y="834"/>
                </a:lnTo>
                <a:cubicBezTo>
                  <a:pt x="568" y="890"/>
                  <a:pt x="624" y="955"/>
                  <a:pt x="717" y="983"/>
                </a:cubicBezTo>
                <a:cubicBezTo>
                  <a:pt x="743" y="994"/>
                  <a:pt x="768" y="999"/>
                  <a:pt x="793" y="999"/>
                </a:cubicBezTo>
                <a:cubicBezTo>
                  <a:pt x="939" y="999"/>
                  <a:pt x="1054" y="830"/>
                  <a:pt x="959" y="695"/>
                </a:cubicBezTo>
                <a:lnTo>
                  <a:pt x="959" y="695"/>
                </a:lnTo>
                <a:cubicBezTo>
                  <a:pt x="1033" y="769"/>
                  <a:pt x="1126" y="816"/>
                  <a:pt x="1228" y="844"/>
                </a:cubicBezTo>
                <a:cubicBezTo>
                  <a:pt x="1250" y="851"/>
                  <a:pt x="1273" y="854"/>
                  <a:pt x="1295" y="854"/>
                </a:cubicBezTo>
                <a:cubicBezTo>
                  <a:pt x="1359" y="854"/>
                  <a:pt x="1422" y="827"/>
                  <a:pt x="1470" y="779"/>
                </a:cubicBezTo>
                <a:cubicBezTo>
                  <a:pt x="1495" y="728"/>
                  <a:pt x="1460" y="662"/>
                  <a:pt x="1383" y="636"/>
                </a:cubicBezTo>
                <a:lnTo>
                  <a:pt x="1383" y="636"/>
                </a:lnTo>
                <a:cubicBezTo>
                  <a:pt x="1397" y="639"/>
                  <a:pt x="1411" y="641"/>
                  <a:pt x="1425" y="641"/>
                </a:cubicBezTo>
                <a:cubicBezTo>
                  <a:pt x="1489" y="641"/>
                  <a:pt x="1552" y="613"/>
                  <a:pt x="1600" y="565"/>
                </a:cubicBezTo>
                <a:cubicBezTo>
                  <a:pt x="1638" y="509"/>
                  <a:pt x="1591" y="435"/>
                  <a:pt x="1498" y="416"/>
                </a:cubicBezTo>
                <a:cubicBezTo>
                  <a:pt x="1438" y="402"/>
                  <a:pt x="1375" y="395"/>
                  <a:pt x="1312" y="395"/>
                </a:cubicBezTo>
                <a:cubicBezTo>
                  <a:pt x="1249" y="395"/>
                  <a:pt x="1186" y="402"/>
                  <a:pt x="1126" y="416"/>
                </a:cubicBezTo>
                <a:cubicBezTo>
                  <a:pt x="1228" y="388"/>
                  <a:pt x="1312" y="323"/>
                  <a:pt x="1377" y="249"/>
                </a:cubicBezTo>
                <a:cubicBezTo>
                  <a:pt x="1414" y="193"/>
                  <a:pt x="1368" y="118"/>
                  <a:pt x="1266" y="100"/>
                </a:cubicBezTo>
                <a:cubicBezTo>
                  <a:pt x="1244" y="92"/>
                  <a:pt x="1221" y="89"/>
                  <a:pt x="1199" y="89"/>
                </a:cubicBezTo>
                <a:cubicBezTo>
                  <a:pt x="1136" y="89"/>
                  <a:pt x="1074" y="117"/>
                  <a:pt x="1033" y="165"/>
                </a:cubicBezTo>
                <a:cubicBezTo>
                  <a:pt x="1070" y="109"/>
                  <a:pt x="1014" y="35"/>
                  <a:pt x="921" y="16"/>
                </a:cubicBezTo>
                <a:cubicBezTo>
                  <a:pt x="896" y="5"/>
                  <a:pt x="870" y="0"/>
                  <a:pt x="84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7" name="Google Shape;797;p30"/>
          <p:cNvSpPr/>
          <p:nvPr/>
        </p:nvSpPr>
        <p:spPr>
          <a:xfrm>
            <a:off x="2321435" y="3538795"/>
            <a:ext cx="277989" cy="130509"/>
          </a:xfrm>
          <a:custGeom>
            <a:avLst/>
            <a:gdLst/>
            <a:ahLst/>
            <a:cxnLst/>
            <a:rect l="l" t="t" r="r" b="b"/>
            <a:pathLst>
              <a:path w="2539" h="119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61" y="1191"/>
                  <a:pt x="1256" y="1191"/>
                </a:cubicBezTo>
                <a:cubicBezTo>
                  <a:pt x="1851" y="1191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8" name="Google Shape;798;p30"/>
          <p:cNvSpPr/>
          <p:nvPr/>
        </p:nvSpPr>
        <p:spPr>
          <a:xfrm>
            <a:off x="2320449" y="3453286"/>
            <a:ext cx="277989" cy="17528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5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60" y="1600"/>
                  <a:pt x="2539" y="1349"/>
                  <a:pt x="2539" y="791"/>
                </a:cubicBezTo>
                <a:cubicBezTo>
                  <a:pt x="2539" y="224"/>
                  <a:pt x="1832" y="1"/>
                  <a:pt x="12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99" name="Google Shape;799;p30"/>
          <p:cNvSpPr/>
          <p:nvPr/>
        </p:nvSpPr>
        <p:spPr>
          <a:xfrm>
            <a:off x="2336653" y="3459416"/>
            <a:ext cx="246566" cy="156896"/>
          </a:xfrm>
          <a:custGeom>
            <a:avLst/>
            <a:gdLst/>
            <a:ahLst/>
            <a:cxnLst/>
            <a:rect l="l" t="t" r="r" b="b"/>
            <a:pathLst>
              <a:path w="2252" h="1433" extrusionOk="0">
                <a:moveTo>
                  <a:pt x="1117" y="1"/>
                </a:moveTo>
                <a:cubicBezTo>
                  <a:pt x="624" y="1"/>
                  <a:pt x="1" y="214"/>
                  <a:pt x="1" y="707"/>
                </a:cubicBezTo>
                <a:cubicBezTo>
                  <a:pt x="1" y="1200"/>
                  <a:pt x="587" y="1433"/>
                  <a:pt x="1117" y="1433"/>
                </a:cubicBezTo>
                <a:cubicBezTo>
                  <a:pt x="1647" y="1433"/>
                  <a:pt x="2251" y="1209"/>
                  <a:pt x="2251" y="707"/>
                </a:cubicBezTo>
                <a:cubicBezTo>
                  <a:pt x="2251" y="214"/>
                  <a:pt x="1619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0" name="Google Shape;800;p30"/>
          <p:cNvSpPr/>
          <p:nvPr/>
        </p:nvSpPr>
        <p:spPr>
          <a:xfrm>
            <a:off x="2335667" y="3459417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1"/>
                </a:moveTo>
                <a:cubicBezTo>
                  <a:pt x="614" y="1"/>
                  <a:pt x="0" y="214"/>
                  <a:pt x="0" y="707"/>
                </a:cubicBezTo>
                <a:cubicBezTo>
                  <a:pt x="0" y="735"/>
                  <a:pt x="0" y="754"/>
                  <a:pt x="0" y="782"/>
                </a:cubicBezTo>
                <a:cubicBezTo>
                  <a:pt x="66" y="335"/>
                  <a:pt x="651" y="149"/>
                  <a:pt x="1126" y="149"/>
                </a:cubicBezTo>
                <a:cubicBezTo>
                  <a:pt x="1600" y="149"/>
                  <a:pt x="2195" y="345"/>
                  <a:pt x="2251" y="782"/>
                </a:cubicBezTo>
                <a:cubicBezTo>
                  <a:pt x="2251" y="763"/>
                  <a:pt x="2251" y="735"/>
                  <a:pt x="2251" y="707"/>
                </a:cubicBezTo>
                <a:cubicBezTo>
                  <a:pt x="2251" y="214"/>
                  <a:pt x="1619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1" name="Google Shape;801;p30"/>
          <p:cNvSpPr/>
          <p:nvPr/>
        </p:nvSpPr>
        <p:spPr>
          <a:xfrm>
            <a:off x="2374316" y="3494670"/>
            <a:ext cx="172224" cy="107736"/>
          </a:xfrm>
          <a:custGeom>
            <a:avLst/>
            <a:gdLst/>
            <a:ahLst/>
            <a:cxnLst/>
            <a:rect l="l" t="t" r="r" b="b"/>
            <a:pathLst>
              <a:path w="1573" h="984" extrusionOk="0">
                <a:moveTo>
                  <a:pt x="1340" y="627"/>
                </a:moveTo>
                <a:lnTo>
                  <a:pt x="1340" y="627"/>
                </a:lnTo>
                <a:cubicBezTo>
                  <a:pt x="1368" y="636"/>
                  <a:pt x="1396" y="636"/>
                  <a:pt x="1433" y="636"/>
                </a:cubicBezTo>
                <a:lnTo>
                  <a:pt x="1405" y="655"/>
                </a:lnTo>
                <a:cubicBezTo>
                  <a:pt x="1386" y="646"/>
                  <a:pt x="1359" y="636"/>
                  <a:pt x="1340" y="627"/>
                </a:cubicBezTo>
                <a:close/>
                <a:moveTo>
                  <a:pt x="940" y="692"/>
                </a:moveTo>
                <a:lnTo>
                  <a:pt x="949" y="701"/>
                </a:lnTo>
                <a:lnTo>
                  <a:pt x="940" y="701"/>
                </a:lnTo>
                <a:cubicBezTo>
                  <a:pt x="940" y="701"/>
                  <a:pt x="940" y="692"/>
                  <a:pt x="940" y="692"/>
                </a:cubicBezTo>
                <a:close/>
                <a:moveTo>
                  <a:pt x="850" y="1"/>
                </a:moveTo>
                <a:cubicBezTo>
                  <a:pt x="794" y="1"/>
                  <a:pt x="739" y="13"/>
                  <a:pt x="689" y="41"/>
                </a:cubicBezTo>
                <a:lnTo>
                  <a:pt x="633" y="50"/>
                </a:lnTo>
                <a:lnTo>
                  <a:pt x="633" y="153"/>
                </a:lnTo>
                <a:cubicBezTo>
                  <a:pt x="624" y="199"/>
                  <a:pt x="633" y="255"/>
                  <a:pt x="661" y="302"/>
                </a:cubicBezTo>
                <a:cubicBezTo>
                  <a:pt x="587" y="227"/>
                  <a:pt x="494" y="171"/>
                  <a:pt x="391" y="143"/>
                </a:cubicBezTo>
                <a:cubicBezTo>
                  <a:pt x="375" y="141"/>
                  <a:pt x="358" y="140"/>
                  <a:pt x="341" y="140"/>
                </a:cubicBezTo>
                <a:cubicBezTo>
                  <a:pt x="290" y="140"/>
                  <a:pt x="236" y="150"/>
                  <a:pt x="187" y="171"/>
                </a:cubicBezTo>
                <a:lnTo>
                  <a:pt x="131" y="125"/>
                </a:lnTo>
                <a:lnTo>
                  <a:pt x="131" y="255"/>
                </a:lnTo>
                <a:cubicBezTo>
                  <a:pt x="131" y="300"/>
                  <a:pt x="174" y="345"/>
                  <a:pt x="244" y="364"/>
                </a:cubicBezTo>
                <a:lnTo>
                  <a:pt x="244" y="364"/>
                </a:lnTo>
                <a:cubicBezTo>
                  <a:pt x="223" y="359"/>
                  <a:pt x="203" y="357"/>
                  <a:pt x="183" y="357"/>
                </a:cubicBezTo>
                <a:cubicBezTo>
                  <a:pt x="142" y="357"/>
                  <a:pt x="102" y="367"/>
                  <a:pt x="66" y="385"/>
                </a:cubicBezTo>
                <a:lnTo>
                  <a:pt x="1" y="348"/>
                </a:lnTo>
                <a:lnTo>
                  <a:pt x="1" y="469"/>
                </a:lnTo>
                <a:cubicBezTo>
                  <a:pt x="1" y="515"/>
                  <a:pt x="38" y="562"/>
                  <a:pt x="112" y="581"/>
                </a:cubicBezTo>
                <a:cubicBezTo>
                  <a:pt x="173" y="590"/>
                  <a:pt x="233" y="595"/>
                  <a:pt x="294" y="595"/>
                </a:cubicBezTo>
                <a:cubicBezTo>
                  <a:pt x="354" y="595"/>
                  <a:pt x="415" y="590"/>
                  <a:pt x="475" y="581"/>
                </a:cubicBezTo>
                <a:lnTo>
                  <a:pt x="475" y="581"/>
                </a:lnTo>
                <a:cubicBezTo>
                  <a:pt x="410" y="608"/>
                  <a:pt x="345" y="646"/>
                  <a:pt x="280" y="683"/>
                </a:cubicBezTo>
                <a:lnTo>
                  <a:pt x="224" y="655"/>
                </a:lnTo>
                <a:lnTo>
                  <a:pt x="224" y="776"/>
                </a:lnTo>
                <a:cubicBezTo>
                  <a:pt x="224" y="822"/>
                  <a:pt x="261" y="869"/>
                  <a:pt x="336" y="887"/>
                </a:cubicBezTo>
                <a:cubicBezTo>
                  <a:pt x="363" y="896"/>
                  <a:pt x="390" y="900"/>
                  <a:pt x="416" y="900"/>
                </a:cubicBezTo>
                <a:cubicBezTo>
                  <a:pt x="480" y="900"/>
                  <a:pt x="538" y="875"/>
                  <a:pt x="577" y="822"/>
                </a:cubicBezTo>
                <a:lnTo>
                  <a:pt x="577" y="822"/>
                </a:lnTo>
                <a:cubicBezTo>
                  <a:pt x="540" y="887"/>
                  <a:pt x="587" y="953"/>
                  <a:pt x="680" y="971"/>
                </a:cubicBezTo>
                <a:cubicBezTo>
                  <a:pt x="707" y="979"/>
                  <a:pt x="734" y="983"/>
                  <a:pt x="760" y="983"/>
                </a:cubicBezTo>
                <a:cubicBezTo>
                  <a:pt x="824" y="983"/>
                  <a:pt x="882" y="959"/>
                  <a:pt x="921" y="906"/>
                </a:cubicBezTo>
                <a:cubicBezTo>
                  <a:pt x="940" y="887"/>
                  <a:pt x="949" y="860"/>
                  <a:pt x="949" y="822"/>
                </a:cubicBezTo>
                <a:cubicBezTo>
                  <a:pt x="959" y="813"/>
                  <a:pt x="959" y="804"/>
                  <a:pt x="949" y="794"/>
                </a:cubicBezTo>
                <a:lnTo>
                  <a:pt x="949" y="720"/>
                </a:lnTo>
                <a:cubicBezTo>
                  <a:pt x="1024" y="776"/>
                  <a:pt x="1107" y="822"/>
                  <a:pt x="1191" y="841"/>
                </a:cubicBezTo>
                <a:cubicBezTo>
                  <a:pt x="1215" y="848"/>
                  <a:pt x="1240" y="852"/>
                  <a:pt x="1263" y="852"/>
                </a:cubicBezTo>
                <a:cubicBezTo>
                  <a:pt x="1330" y="852"/>
                  <a:pt x="1392" y="824"/>
                  <a:pt x="1433" y="776"/>
                </a:cubicBezTo>
                <a:cubicBezTo>
                  <a:pt x="1442" y="767"/>
                  <a:pt x="1452" y="748"/>
                  <a:pt x="1452" y="739"/>
                </a:cubicBezTo>
                <a:lnTo>
                  <a:pt x="1452" y="636"/>
                </a:lnTo>
                <a:cubicBezTo>
                  <a:pt x="1498" y="627"/>
                  <a:pt x="1535" y="599"/>
                  <a:pt x="1563" y="562"/>
                </a:cubicBezTo>
                <a:cubicBezTo>
                  <a:pt x="1572" y="553"/>
                  <a:pt x="1572" y="543"/>
                  <a:pt x="1572" y="534"/>
                </a:cubicBezTo>
                <a:lnTo>
                  <a:pt x="1572" y="404"/>
                </a:lnTo>
                <a:lnTo>
                  <a:pt x="1535" y="441"/>
                </a:lnTo>
                <a:cubicBezTo>
                  <a:pt x="1517" y="422"/>
                  <a:pt x="1498" y="422"/>
                  <a:pt x="1470" y="413"/>
                </a:cubicBezTo>
                <a:cubicBezTo>
                  <a:pt x="1410" y="399"/>
                  <a:pt x="1349" y="392"/>
                  <a:pt x="1289" y="392"/>
                </a:cubicBezTo>
                <a:cubicBezTo>
                  <a:pt x="1228" y="392"/>
                  <a:pt x="1168" y="399"/>
                  <a:pt x="1107" y="413"/>
                </a:cubicBezTo>
                <a:cubicBezTo>
                  <a:pt x="1200" y="385"/>
                  <a:pt x="1293" y="329"/>
                  <a:pt x="1349" y="246"/>
                </a:cubicBezTo>
                <a:cubicBezTo>
                  <a:pt x="1359" y="227"/>
                  <a:pt x="1368" y="218"/>
                  <a:pt x="1368" y="199"/>
                </a:cubicBezTo>
                <a:lnTo>
                  <a:pt x="1368" y="78"/>
                </a:lnTo>
                <a:lnTo>
                  <a:pt x="1321" y="125"/>
                </a:lnTo>
                <a:cubicBezTo>
                  <a:pt x="1303" y="106"/>
                  <a:pt x="1275" y="97"/>
                  <a:pt x="1247" y="88"/>
                </a:cubicBezTo>
                <a:cubicBezTo>
                  <a:pt x="1227" y="83"/>
                  <a:pt x="1206" y="81"/>
                  <a:pt x="1185" y="81"/>
                </a:cubicBezTo>
                <a:cubicBezTo>
                  <a:pt x="1120" y="81"/>
                  <a:pt x="1054" y="103"/>
                  <a:pt x="1005" y="153"/>
                </a:cubicBezTo>
                <a:cubicBezTo>
                  <a:pt x="1042" y="97"/>
                  <a:pt x="996" y="32"/>
                  <a:pt x="903" y="4"/>
                </a:cubicBezTo>
                <a:cubicBezTo>
                  <a:pt x="885" y="2"/>
                  <a:pt x="868" y="1"/>
                  <a:pt x="850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2" name="Google Shape;802;p30"/>
          <p:cNvSpPr/>
          <p:nvPr/>
        </p:nvSpPr>
        <p:spPr>
          <a:xfrm>
            <a:off x="2372348" y="3481533"/>
            <a:ext cx="179231" cy="108064"/>
          </a:xfrm>
          <a:custGeom>
            <a:avLst/>
            <a:gdLst/>
            <a:ahLst/>
            <a:cxnLst/>
            <a:rect l="l" t="t" r="r" b="b"/>
            <a:pathLst>
              <a:path w="1637" h="987" extrusionOk="0">
                <a:moveTo>
                  <a:pt x="846" y="0"/>
                </a:moveTo>
                <a:cubicBezTo>
                  <a:pt x="785" y="0"/>
                  <a:pt x="725" y="25"/>
                  <a:pt x="679" y="78"/>
                </a:cubicBezTo>
                <a:cubicBezTo>
                  <a:pt x="642" y="143"/>
                  <a:pt x="642" y="226"/>
                  <a:pt x="679" y="301"/>
                </a:cubicBezTo>
                <a:cubicBezTo>
                  <a:pt x="605" y="226"/>
                  <a:pt x="512" y="170"/>
                  <a:pt x="409" y="152"/>
                </a:cubicBezTo>
                <a:cubicBezTo>
                  <a:pt x="385" y="144"/>
                  <a:pt x="360" y="140"/>
                  <a:pt x="335" y="140"/>
                </a:cubicBezTo>
                <a:cubicBezTo>
                  <a:pt x="274" y="140"/>
                  <a:pt x="214" y="164"/>
                  <a:pt x="168" y="217"/>
                </a:cubicBezTo>
                <a:cubicBezTo>
                  <a:pt x="131" y="271"/>
                  <a:pt x="175" y="335"/>
                  <a:pt x="271" y="364"/>
                </a:cubicBezTo>
                <a:lnTo>
                  <a:pt x="271" y="364"/>
                </a:lnTo>
                <a:cubicBezTo>
                  <a:pt x="247" y="357"/>
                  <a:pt x="223" y="353"/>
                  <a:pt x="199" y="353"/>
                </a:cubicBezTo>
                <a:cubicBezTo>
                  <a:pt x="135" y="353"/>
                  <a:pt x="77" y="378"/>
                  <a:pt x="37" y="431"/>
                </a:cubicBezTo>
                <a:cubicBezTo>
                  <a:pt x="0" y="487"/>
                  <a:pt x="47" y="552"/>
                  <a:pt x="140" y="580"/>
                </a:cubicBezTo>
                <a:cubicBezTo>
                  <a:pt x="200" y="589"/>
                  <a:pt x="261" y="594"/>
                  <a:pt x="321" y="594"/>
                </a:cubicBezTo>
                <a:cubicBezTo>
                  <a:pt x="382" y="594"/>
                  <a:pt x="442" y="589"/>
                  <a:pt x="502" y="580"/>
                </a:cubicBezTo>
                <a:lnTo>
                  <a:pt x="502" y="580"/>
                </a:lnTo>
                <a:cubicBezTo>
                  <a:pt x="409" y="608"/>
                  <a:pt x="326" y="663"/>
                  <a:pt x="261" y="747"/>
                </a:cubicBezTo>
                <a:cubicBezTo>
                  <a:pt x="223" y="803"/>
                  <a:pt x="270" y="868"/>
                  <a:pt x="363" y="896"/>
                </a:cubicBezTo>
                <a:cubicBezTo>
                  <a:pt x="387" y="903"/>
                  <a:pt x="412" y="907"/>
                  <a:pt x="435" y="907"/>
                </a:cubicBezTo>
                <a:cubicBezTo>
                  <a:pt x="502" y="907"/>
                  <a:pt x="564" y="879"/>
                  <a:pt x="605" y="831"/>
                </a:cubicBezTo>
                <a:lnTo>
                  <a:pt x="605" y="831"/>
                </a:lnTo>
                <a:cubicBezTo>
                  <a:pt x="568" y="887"/>
                  <a:pt x="614" y="952"/>
                  <a:pt x="707" y="980"/>
                </a:cubicBezTo>
                <a:cubicBezTo>
                  <a:pt x="729" y="984"/>
                  <a:pt x="751" y="986"/>
                  <a:pt x="772" y="986"/>
                </a:cubicBezTo>
                <a:cubicBezTo>
                  <a:pt x="842" y="986"/>
                  <a:pt x="906" y="962"/>
                  <a:pt x="949" y="905"/>
                </a:cubicBezTo>
                <a:cubicBezTo>
                  <a:pt x="986" y="840"/>
                  <a:pt x="986" y="756"/>
                  <a:pt x="949" y="682"/>
                </a:cubicBezTo>
                <a:lnTo>
                  <a:pt x="949" y="682"/>
                </a:lnTo>
                <a:cubicBezTo>
                  <a:pt x="1023" y="756"/>
                  <a:pt x="1116" y="812"/>
                  <a:pt x="1218" y="840"/>
                </a:cubicBezTo>
                <a:cubicBezTo>
                  <a:pt x="1240" y="847"/>
                  <a:pt x="1263" y="851"/>
                  <a:pt x="1285" y="851"/>
                </a:cubicBezTo>
                <a:cubicBezTo>
                  <a:pt x="1349" y="851"/>
                  <a:pt x="1412" y="823"/>
                  <a:pt x="1460" y="775"/>
                </a:cubicBezTo>
                <a:cubicBezTo>
                  <a:pt x="1494" y="716"/>
                  <a:pt x="1459" y="658"/>
                  <a:pt x="1384" y="633"/>
                </a:cubicBezTo>
                <a:lnTo>
                  <a:pt x="1384" y="633"/>
                </a:lnTo>
                <a:cubicBezTo>
                  <a:pt x="1398" y="636"/>
                  <a:pt x="1411" y="637"/>
                  <a:pt x="1425" y="637"/>
                </a:cubicBezTo>
                <a:cubicBezTo>
                  <a:pt x="1488" y="637"/>
                  <a:pt x="1552" y="609"/>
                  <a:pt x="1600" y="561"/>
                </a:cubicBezTo>
                <a:cubicBezTo>
                  <a:pt x="1637" y="496"/>
                  <a:pt x="1590" y="431"/>
                  <a:pt x="1488" y="412"/>
                </a:cubicBezTo>
                <a:cubicBezTo>
                  <a:pt x="1428" y="398"/>
                  <a:pt x="1367" y="391"/>
                  <a:pt x="1307" y="391"/>
                </a:cubicBezTo>
                <a:cubicBezTo>
                  <a:pt x="1246" y="391"/>
                  <a:pt x="1186" y="398"/>
                  <a:pt x="1125" y="412"/>
                </a:cubicBezTo>
                <a:cubicBezTo>
                  <a:pt x="1218" y="375"/>
                  <a:pt x="1311" y="319"/>
                  <a:pt x="1367" y="245"/>
                </a:cubicBezTo>
                <a:cubicBezTo>
                  <a:pt x="1404" y="180"/>
                  <a:pt x="1358" y="115"/>
                  <a:pt x="1265" y="96"/>
                </a:cubicBezTo>
                <a:cubicBezTo>
                  <a:pt x="1243" y="89"/>
                  <a:pt x="1221" y="85"/>
                  <a:pt x="1198" y="85"/>
                </a:cubicBezTo>
                <a:cubicBezTo>
                  <a:pt x="1135" y="85"/>
                  <a:pt x="1071" y="113"/>
                  <a:pt x="1023" y="161"/>
                </a:cubicBezTo>
                <a:cubicBezTo>
                  <a:pt x="1060" y="96"/>
                  <a:pt x="1014" y="31"/>
                  <a:pt x="921" y="12"/>
                </a:cubicBezTo>
                <a:cubicBezTo>
                  <a:pt x="896" y="4"/>
                  <a:pt x="871" y="0"/>
                  <a:pt x="84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3" name="Google Shape;803;p30"/>
          <p:cNvSpPr/>
          <p:nvPr/>
        </p:nvSpPr>
        <p:spPr>
          <a:xfrm>
            <a:off x="2487420" y="3680363"/>
            <a:ext cx="277003" cy="130400"/>
          </a:xfrm>
          <a:custGeom>
            <a:avLst/>
            <a:gdLst/>
            <a:ahLst/>
            <a:cxnLst/>
            <a:rect l="l" t="t" r="r" b="b"/>
            <a:pathLst>
              <a:path w="2530" h="1191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60" y="1191"/>
                  <a:pt x="1255" y="1191"/>
                </a:cubicBezTo>
                <a:cubicBezTo>
                  <a:pt x="1851" y="1191"/>
                  <a:pt x="2529" y="940"/>
                  <a:pt x="2529" y="372"/>
                </a:cubicBezTo>
                <a:lnTo>
                  <a:pt x="2529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4" name="Google Shape;804;p30"/>
          <p:cNvSpPr/>
          <p:nvPr/>
        </p:nvSpPr>
        <p:spPr>
          <a:xfrm>
            <a:off x="2486324" y="3594854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708" y="0"/>
                  <a:pt x="1" y="233"/>
                  <a:pt x="1" y="791"/>
                </a:cubicBezTo>
                <a:cubicBezTo>
                  <a:pt x="1" y="1349"/>
                  <a:pt x="670" y="1609"/>
                  <a:pt x="1265" y="1609"/>
                </a:cubicBezTo>
                <a:cubicBezTo>
                  <a:pt x="1861" y="1609"/>
                  <a:pt x="2539" y="1349"/>
                  <a:pt x="2539" y="791"/>
                </a:cubicBezTo>
                <a:cubicBezTo>
                  <a:pt x="2539" y="233"/>
                  <a:pt x="183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5" name="Google Shape;805;p30"/>
          <p:cNvSpPr/>
          <p:nvPr/>
        </p:nvSpPr>
        <p:spPr>
          <a:xfrm>
            <a:off x="2502636" y="3601970"/>
            <a:ext cx="246456" cy="154815"/>
          </a:xfrm>
          <a:custGeom>
            <a:avLst/>
            <a:gdLst/>
            <a:ahLst/>
            <a:cxnLst/>
            <a:rect l="l" t="t" r="r" b="b"/>
            <a:pathLst>
              <a:path w="2251" h="1414" extrusionOk="0">
                <a:moveTo>
                  <a:pt x="110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81"/>
                  <a:pt x="586" y="1414"/>
                  <a:pt x="1116" y="1414"/>
                </a:cubicBezTo>
                <a:cubicBezTo>
                  <a:pt x="1647" y="1414"/>
                  <a:pt x="2251" y="1191"/>
                  <a:pt x="2251" y="698"/>
                </a:cubicBezTo>
                <a:cubicBezTo>
                  <a:pt x="2251" y="205"/>
                  <a:pt x="1619" y="0"/>
                  <a:pt x="1107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6" name="Google Shape;806;p30"/>
          <p:cNvSpPr/>
          <p:nvPr/>
        </p:nvSpPr>
        <p:spPr>
          <a:xfrm>
            <a:off x="2501651" y="3601971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0" y="205"/>
                  <a:pt x="0" y="698"/>
                </a:cubicBezTo>
                <a:cubicBezTo>
                  <a:pt x="0" y="726"/>
                  <a:pt x="0" y="744"/>
                  <a:pt x="0" y="772"/>
                </a:cubicBezTo>
                <a:cubicBezTo>
                  <a:pt x="65" y="326"/>
                  <a:pt x="651" y="149"/>
                  <a:pt x="1116" y="149"/>
                </a:cubicBezTo>
                <a:cubicBezTo>
                  <a:pt x="1600" y="149"/>
                  <a:pt x="2195" y="335"/>
                  <a:pt x="2251" y="782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7" name="Google Shape;807;p30"/>
          <p:cNvSpPr/>
          <p:nvPr/>
        </p:nvSpPr>
        <p:spPr>
          <a:xfrm>
            <a:off x="2540300" y="3636567"/>
            <a:ext cx="172224" cy="108174"/>
          </a:xfrm>
          <a:custGeom>
            <a:avLst/>
            <a:gdLst/>
            <a:ahLst/>
            <a:cxnLst/>
            <a:rect l="l" t="t" r="r" b="b"/>
            <a:pathLst>
              <a:path w="1573" h="988" extrusionOk="0">
                <a:moveTo>
                  <a:pt x="1340" y="624"/>
                </a:moveTo>
                <a:lnTo>
                  <a:pt x="1340" y="624"/>
                </a:lnTo>
                <a:cubicBezTo>
                  <a:pt x="1368" y="633"/>
                  <a:pt x="1396" y="633"/>
                  <a:pt x="1433" y="633"/>
                </a:cubicBezTo>
                <a:lnTo>
                  <a:pt x="1405" y="652"/>
                </a:lnTo>
                <a:cubicBezTo>
                  <a:pt x="1386" y="642"/>
                  <a:pt x="1358" y="633"/>
                  <a:pt x="1340" y="624"/>
                </a:cubicBezTo>
                <a:close/>
                <a:moveTo>
                  <a:pt x="931" y="689"/>
                </a:moveTo>
                <a:lnTo>
                  <a:pt x="949" y="698"/>
                </a:lnTo>
                <a:lnTo>
                  <a:pt x="940" y="707"/>
                </a:lnTo>
                <a:cubicBezTo>
                  <a:pt x="940" y="707"/>
                  <a:pt x="940" y="698"/>
                  <a:pt x="931" y="689"/>
                </a:cubicBezTo>
                <a:close/>
                <a:moveTo>
                  <a:pt x="829" y="1"/>
                </a:moveTo>
                <a:cubicBezTo>
                  <a:pt x="780" y="1"/>
                  <a:pt x="732" y="13"/>
                  <a:pt x="689" y="38"/>
                </a:cubicBezTo>
                <a:lnTo>
                  <a:pt x="633" y="47"/>
                </a:lnTo>
                <a:lnTo>
                  <a:pt x="633" y="149"/>
                </a:lnTo>
                <a:cubicBezTo>
                  <a:pt x="624" y="196"/>
                  <a:pt x="633" y="252"/>
                  <a:pt x="661" y="298"/>
                </a:cubicBezTo>
                <a:cubicBezTo>
                  <a:pt x="586" y="224"/>
                  <a:pt x="484" y="168"/>
                  <a:pt x="382" y="149"/>
                </a:cubicBezTo>
                <a:cubicBezTo>
                  <a:pt x="359" y="143"/>
                  <a:pt x="336" y="140"/>
                  <a:pt x="313" y="140"/>
                </a:cubicBezTo>
                <a:cubicBezTo>
                  <a:pt x="271" y="140"/>
                  <a:pt x="229" y="150"/>
                  <a:pt x="187" y="168"/>
                </a:cubicBezTo>
                <a:lnTo>
                  <a:pt x="131" y="121"/>
                </a:lnTo>
                <a:lnTo>
                  <a:pt x="131" y="252"/>
                </a:lnTo>
                <a:cubicBezTo>
                  <a:pt x="131" y="296"/>
                  <a:pt x="174" y="341"/>
                  <a:pt x="243" y="361"/>
                </a:cubicBezTo>
                <a:lnTo>
                  <a:pt x="243" y="361"/>
                </a:lnTo>
                <a:cubicBezTo>
                  <a:pt x="223" y="356"/>
                  <a:pt x="203" y="354"/>
                  <a:pt x="183" y="354"/>
                </a:cubicBezTo>
                <a:cubicBezTo>
                  <a:pt x="141" y="354"/>
                  <a:pt x="98" y="364"/>
                  <a:pt x="56" y="382"/>
                </a:cubicBezTo>
                <a:lnTo>
                  <a:pt x="1" y="345"/>
                </a:lnTo>
                <a:lnTo>
                  <a:pt x="1" y="466"/>
                </a:lnTo>
                <a:cubicBezTo>
                  <a:pt x="1" y="512"/>
                  <a:pt x="38" y="559"/>
                  <a:pt x="112" y="577"/>
                </a:cubicBezTo>
                <a:cubicBezTo>
                  <a:pt x="173" y="591"/>
                  <a:pt x="233" y="598"/>
                  <a:pt x="294" y="598"/>
                </a:cubicBezTo>
                <a:cubicBezTo>
                  <a:pt x="354" y="598"/>
                  <a:pt x="414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5" y="642"/>
                  <a:pt x="280" y="689"/>
                </a:cubicBezTo>
                <a:lnTo>
                  <a:pt x="224" y="661"/>
                </a:lnTo>
                <a:lnTo>
                  <a:pt x="224" y="772"/>
                </a:lnTo>
                <a:cubicBezTo>
                  <a:pt x="224" y="819"/>
                  <a:pt x="261" y="865"/>
                  <a:pt x="335" y="893"/>
                </a:cubicBezTo>
                <a:cubicBezTo>
                  <a:pt x="357" y="901"/>
                  <a:pt x="380" y="904"/>
                  <a:pt x="402" y="904"/>
                </a:cubicBezTo>
                <a:cubicBezTo>
                  <a:pt x="466" y="904"/>
                  <a:pt x="529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79" y="977"/>
                </a:cubicBezTo>
                <a:cubicBezTo>
                  <a:pt x="704" y="984"/>
                  <a:pt x="728" y="988"/>
                  <a:pt x="752" y="988"/>
                </a:cubicBezTo>
                <a:cubicBezTo>
                  <a:pt x="819" y="988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lnTo>
                  <a:pt x="949" y="707"/>
                </a:lnTo>
                <a:cubicBezTo>
                  <a:pt x="1024" y="772"/>
                  <a:pt x="1098" y="810"/>
                  <a:pt x="1191" y="838"/>
                </a:cubicBezTo>
                <a:cubicBezTo>
                  <a:pt x="1213" y="845"/>
                  <a:pt x="1235" y="848"/>
                  <a:pt x="1258" y="848"/>
                </a:cubicBezTo>
                <a:cubicBezTo>
                  <a:pt x="1321" y="848"/>
                  <a:pt x="1385" y="821"/>
                  <a:pt x="1433" y="772"/>
                </a:cubicBezTo>
                <a:cubicBezTo>
                  <a:pt x="1442" y="754"/>
                  <a:pt x="1442" y="745"/>
                  <a:pt x="1442" y="726"/>
                </a:cubicBezTo>
                <a:lnTo>
                  <a:pt x="1442" y="624"/>
                </a:lnTo>
                <a:cubicBezTo>
                  <a:pt x="1489" y="624"/>
                  <a:pt x="1535" y="596"/>
                  <a:pt x="1563" y="559"/>
                </a:cubicBezTo>
                <a:cubicBezTo>
                  <a:pt x="1572" y="549"/>
                  <a:pt x="1572" y="540"/>
                  <a:pt x="1572" y="521"/>
                </a:cubicBezTo>
                <a:lnTo>
                  <a:pt x="1572" y="391"/>
                </a:lnTo>
                <a:lnTo>
                  <a:pt x="1535" y="438"/>
                </a:lnTo>
                <a:cubicBezTo>
                  <a:pt x="1516" y="428"/>
                  <a:pt x="1498" y="419"/>
                  <a:pt x="1470" y="410"/>
                </a:cubicBezTo>
                <a:cubicBezTo>
                  <a:pt x="1409" y="400"/>
                  <a:pt x="1349" y="396"/>
                  <a:pt x="1289" y="396"/>
                </a:cubicBezTo>
                <a:cubicBezTo>
                  <a:pt x="1228" y="396"/>
                  <a:pt x="1168" y="400"/>
                  <a:pt x="1107" y="410"/>
                </a:cubicBezTo>
                <a:cubicBezTo>
                  <a:pt x="1200" y="382"/>
                  <a:pt x="1293" y="326"/>
                  <a:pt x="1349" y="242"/>
                </a:cubicBezTo>
                <a:cubicBezTo>
                  <a:pt x="1358" y="233"/>
                  <a:pt x="1368" y="214"/>
                  <a:pt x="1368" y="196"/>
                </a:cubicBezTo>
                <a:lnTo>
                  <a:pt x="1368" y="75"/>
                </a:lnTo>
                <a:lnTo>
                  <a:pt x="1321" y="121"/>
                </a:lnTo>
                <a:cubicBezTo>
                  <a:pt x="1303" y="103"/>
                  <a:pt x="1275" y="94"/>
                  <a:pt x="1247" y="94"/>
                </a:cubicBezTo>
                <a:cubicBezTo>
                  <a:pt x="1222" y="85"/>
                  <a:pt x="1197" y="81"/>
                  <a:pt x="1172" y="81"/>
                </a:cubicBezTo>
                <a:cubicBezTo>
                  <a:pt x="1111" y="81"/>
                  <a:pt x="1051" y="106"/>
                  <a:pt x="1005" y="159"/>
                </a:cubicBezTo>
                <a:cubicBezTo>
                  <a:pt x="1042" y="94"/>
                  <a:pt x="996" y="29"/>
                  <a:pt x="903" y="10"/>
                </a:cubicBezTo>
                <a:cubicBezTo>
                  <a:pt x="878" y="4"/>
                  <a:pt x="853" y="1"/>
                  <a:pt x="82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8" name="Google Shape;808;p30"/>
          <p:cNvSpPr/>
          <p:nvPr/>
        </p:nvSpPr>
        <p:spPr>
          <a:xfrm>
            <a:off x="2538332" y="3623211"/>
            <a:ext cx="179231" cy="108283"/>
          </a:xfrm>
          <a:custGeom>
            <a:avLst/>
            <a:gdLst/>
            <a:ahLst/>
            <a:cxnLst/>
            <a:rect l="l" t="t" r="r" b="b"/>
            <a:pathLst>
              <a:path w="1637" h="989" extrusionOk="0">
                <a:moveTo>
                  <a:pt x="854" y="0"/>
                </a:moveTo>
                <a:cubicBezTo>
                  <a:pt x="790" y="0"/>
                  <a:pt x="727" y="28"/>
                  <a:pt x="679" y="76"/>
                </a:cubicBezTo>
                <a:cubicBezTo>
                  <a:pt x="642" y="141"/>
                  <a:pt x="642" y="234"/>
                  <a:pt x="679" y="309"/>
                </a:cubicBezTo>
                <a:cubicBezTo>
                  <a:pt x="604" y="234"/>
                  <a:pt x="512" y="178"/>
                  <a:pt x="409" y="151"/>
                </a:cubicBezTo>
                <a:cubicBezTo>
                  <a:pt x="389" y="146"/>
                  <a:pt x="368" y="144"/>
                  <a:pt x="347" y="144"/>
                </a:cubicBezTo>
                <a:cubicBezTo>
                  <a:pt x="282" y="144"/>
                  <a:pt x="217" y="166"/>
                  <a:pt x="167" y="216"/>
                </a:cubicBezTo>
                <a:cubicBezTo>
                  <a:pt x="131" y="279"/>
                  <a:pt x="175" y="343"/>
                  <a:pt x="264" y="363"/>
                </a:cubicBezTo>
                <a:lnTo>
                  <a:pt x="264" y="363"/>
                </a:lnTo>
                <a:cubicBezTo>
                  <a:pt x="246" y="359"/>
                  <a:pt x="227" y="358"/>
                  <a:pt x="208" y="358"/>
                </a:cubicBezTo>
                <a:cubicBezTo>
                  <a:pt x="143" y="358"/>
                  <a:pt x="79" y="380"/>
                  <a:pt x="37" y="429"/>
                </a:cubicBezTo>
                <a:cubicBezTo>
                  <a:pt x="0" y="495"/>
                  <a:pt x="47" y="560"/>
                  <a:pt x="140" y="578"/>
                </a:cubicBezTo>
                <a:cubicBezTo>
                  <a:pt x="200" y="592"/>
                  <a:pt x="260" y="599"/>
                  <a:pt x="321" y="599"/>
                </a:cubicBezTo>
                <a:cubicBezTo>
                  <a:pt x="381" y="599"/>
                  <a:pt x="442" y="592"/>
                  <a:pt x="502" y="578"/>
                </a:cubicBezTo>
                <a:lnTo>
                  <a:pt x="502" y="578"/>
                </a:lnTo>
                <a:cubicBezTo>
                  <a:pt x="409" y="615"/>
                  <a:pt x="326" y="671"/>
                  <a:pt x="260" y="746"/>
                </a:cubicBezTo>
                <a:cubicBezTo>
                  <a:pt x="223" y="811"/>
                  <a:pt x="270" y="876"/>
                  <a:pt x="363" y="894"/>
                </a:cubicBezTo>
                <a:cubicBezTo>
                  <a:pt x="385" y="902"/>
                  <a:pt x="408" y="905"/>
                  <a:pt x="431" y="905"/>
                </a:cubicBezTo>
                <a:cubicBezTo>
                  <a:pt x="497" y="905"/>
                  <a:pt x="563" y="877"/>
                  <a:pt x="604" y="829"/>
                </a:cubicBezTo>
                <a:lnTo>
                  <a:pt x="604" y="829"/>
                </a:lnTo>
                <a:cubicBezTo>
                  <a:pt x="567" y="894"/>
                  <a:pt x="614" y="960"/>
                  <a:pt x="707" y="978"/>
                </a:cubicBezTo>
                <a:cubicBezTo>
                  <a:pt x="731" y="985"/>
                  <a:pt x="755" y="989"/>
                  <a:pt x="779" y="989"/>
                </a:cubicBezTo>
                <a:cubicBezTo>
                  <a:pt x="846" y="989"/>
                  <a:pt x="907" y="961"/>
                  <a:pt x="949" y="913"/>
                </a:cubicBezTo>
                <a:cubicBezTo>
                  <a:pt x="986" y="848"/>
                  <a:pt x="986" y="764"/>
                  <a:pt x="949" y="690"/>
                </a:cubicBezTo>
                <a:lnTo>
                  <a:pt x="949" y="690"/>
                </a:lnTo>
                <a:cubicBezTo>
                  <a:pt x="1023" y="764"/>
                  <a:pt x="1116" y="820"/>
                  <a:pt x="1218" y="839"/>
                </a:cubicBezTo>
                <a:cubicBezTo>
                  <a:pt x="1240" y="846"/>
                  <a:pt x="1263" y="849"/>
                  <a:pt x="1285" y="849"/>
                </a:cubicBezTo>
                <a:cubicBezTo>
                  <a:pt x="1349" y="849"/>
                  <a:pt x="1412" y="822"/>
                  <a:pt x="1460" y="774"/>
                </a:cubicBezTo>
                <a:cubicBezTo>
                  <a:pt x="1496" y="719"/>
                  <a:pt x="1453" y="656"/>
                  <a:pt x="1365" y="627"/>
                </a:cubicBezTo>
                <a:lnTo>
                  <a:pt x="1365" y="627"/>
                </a:lnTo>
                <a:cubicBezTo>
                  <a:pt x="1384" y="633"/>
                  <a:pt x="1404" y="636"/>
                  <a:pt x="1424" y="636"/>
                </a:cubicBezTo>
                <a:cubicBezTo>
                  <a:pt x="1488" y="636"/>
                  <a:pt x="1549" y="608"/>
                  <a:pt x="1590" y="560"/>
                </a:cubicBezTo>
                <a:cubicBezTo>
                  <a:pt x="1637" y="504"/>
                  <a:pt x="1581" y="429"/>
                  <a:pt x="1488" y="411"/>
                </a:cubicBezTo>
                <a:cubicBezTo>
                  <a:pt x="1427" y="397"/>
                  <a:pt x="1367" y="390"/>
                  <a:pt x="1307" y="390"/>
                </a:cubicBezTo>
                <a:cubicBezTo>
                  <a:pt x="1246" y="390"/>
                  <a:pt x="1186" y="397"/>
                  <a:pt x="1125" y="411"/>
                </a:cubicBezTo>
                <a:cubicBezTo>
                  <a:pt x="1218" y="374"/>
                  <a:pt x="1302" y="318"/>
                  <a:pt x="1367" y="243"/>
                </a:cubicBezTo>
                <a:cubicBezTo>
                  <a:pt x="1404" y="178"/>
                  <a:pt x="1358" y="113"/>
                  <a:pt x="1265" y="95"/>
                </a:cubicBezTo>
                <a:cubicBezTo>
                  <a:pt x="1243" y="87"/>
                  <a:pt x="1220" y="84"/>
                  <a:pt x="1198" y="84"/>
                </a:cubicBezTo>
                <a:cubicBezTo>
                  <a:pt x="1134" y="84"/>
                  <a:pt x="1071" y="112"/>
                  <a:pt x="1023" y="160"/>
                </a:cubicBezTo>
                <a:cubicBezTo>
                  <a:pt x="1060" y="95"/>
                  <a:pt x="1014" y="30"/>
                  <a:pt x="921" y="11"/>
                </a:cubicBezTo>
                <a:cubicBezTo>
                  <a:pt x="899" y="4"/>
                  <a:pt x="876" y="0"/>
                  <a:pt x="8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9" name="Google Shape;809;p30"/>
          <p:cNvSpPr/>
          <p:nvPr/>
        </p:nvSpPr>
        <p:spPr>
          <a:xfrm>
            <a:off x="2730701" y="3752624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65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0" name="Google Shape;810;p30"/>
          <p:cNvSpPr/>
          <p:nvPr/>
        </p:nvSpPr>
        <p:spPr>
          <a:xfrm>
            <a:off x="2730701" y="3666131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70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1" name="Google Shape;811;p30"/>
          <p:cNvSpPr/>
          <p:nvPr/>
        </p:nvSpPr>
        <p:spPr>
          <a:xfrm>
            <a:off x="2746028" y="3673246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3" y="0"/>
                  <a:pt x="0" y="205"/>
                  <a:pt x="0" y="707"/>
                </a:cubicBezTo>
                <a:cubicBezTo>
                  <a:pt x="0" y="1200"/>
                  <a:pt x="595" y="1423"/>
                  <a:pt x="1125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27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2" name="Google Shape;812;p30"/>
          <p:cNvSpPr/>
          <p:nvPr/>
        </p:nvSpPr>
        <p:spPr>
          <a:xfrm>
            <a:off x="2744936" y="3673248"/>
            <a:ext cx="247551" cy="8561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0"/>
                </a:moveTo>
                <a:cubicBezTo>
                  <a:pt x="615" y="0"/>
                  <a:pt x="10" y="205"/>
                  <a:pt x="10" y="707"/>
                </a:cubicBezTo>
                <a:cubicBezTo>
                  <a:pt x="1" y="726"/>
                  <a:pt x="1" y="754"/>
                  <a:pt x="10" y="782"/>
                </a:cubicBezTo>
                <a:cubicBezTo>
                  <a:pt x="75" y="335"/>
                  <a:pt x="661" y="140"/>
                  <a:pt x="1126" y="140"/>
                </a:cubicBezTo>
                <a:cubicBezTo>
                  <a:pt x="1610" y="140"/>
                  <a:pt x="2195" y="335"/>
                  <a:pt x="2261" y="782"/>
                </a:cubicBezTo>
                <a:cubicBezTo>
                  <a:pt x="2261" y="754"/>
                  <a:pt x="2261" y="735"/>
                  <a:pt x="2261" y="707"/>
                </a:cubicBezTo>
                <a:cubicBezTo>
                  <a:pt x="2261" y="214"/>
                  <a:pt x="1628" y="0"/>
                  <a:pt x="112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3" name="Google Shape;813;p30"/>
          <p:cNvSpPr/>
          <p:nvPr/>
        </p:nvSpPr>
        <p:spPr>
          <a:xfrm>
            <a:off x="2783694" y="3707844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39" y="633"/>
                </a:moveTo>
                <a:cubicBezTo>
                  <a:pt x="1364" y="633"/>
                  <a:pt x="1385" y="637"/>
                  <a:pt x="1404" y="637"/>
                </a:cubicBezTo>
                <a:cubicBezTo>
                  <a:pt x="1414" y="637"/>
                  <a:pt x="1423" y="636"/>
                  <a:pt x="1432" y="633"/>
                </a:cubicBezTo>
                <a:lnTo>
                  <a:pt x="1432" y="633"/>
                </a:lnTo>
                <a:lnTo>
                  <a:pt x="1414" y="661"/>
                </a:lnTo>
                <a:cubicBezTo>
                  <a:pt x="1386" y="642"/>
                  <a:pt x="1367" y="633"/>
                  <a:pt x="1339" y="633"/>
                </a:cubicBezTo>
                <a:close/>
                <a:moveTo>
                  <a:pt x="838" y="1"/>
                </a:moveTo>
                <a:cubicBezTo>
                  <a:pt x="791" y="1"/>
                  <a:pt x="742" y="15"/>
                  <a:pt x="698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2"/>
                  <a:pt x="660" y="298"/>
                </a:cubicBezTo>
                <a:cubicBezTo>
                  <a:pt x="586" y="224"/>
                  <a:pt x="493" y="177"/>
                  <a:pt x="391" y="149"/>
                </a:cubicBezTo>
                <a:cubicBezTo>
                  <a:pt x="369" y="143"/>
                  <a:pt x="346" y="140"/>
                  <a:pt x="324" y="140"/>
                </a:cubicBezTo>
                <a:cubicBezTo>
                  <a:pt x="278" y="140"/>
                  <a:pt x="233" y="152"/>
                  <a:pt x="195" y="177"/>
                </a:cubicBezTo>
                <a:lnTo>
                  <a:pt x="140" y="131"/>
                </a:lnTo>
                <a:lnTo>
                  <a:pt x="140" y="252"/>
                </a:lnTo>
                <a:cubicBezTo>
                  <a:pt x="140" y="298"/>
                  <a:pt x="177" y="345"/>
                  <a:pt x="251" y="363"/>
                </a:cubicBezTo>
                <a:cubicBezTo>
                  <a:pt x="231" y="360"/>
                  <a:pt x="208" y="358"/>
                  <a:pt x="184" y="358"/>
                </a:cubicBezTo>
                <a:cubicBezTo>
                  <a:pt x="143" y="358"/>
                  <a:pt x="101" y="364"/>
                  <a:pt x="65" y="382"/>
                </a:cubicBezTo>
                <a:lnTo>
                  <a:pt x="0" y="345"/>
                </a:lnTo>
                <a:lnTo>
                  <a:pt x="0" y="475"/>
                </a:lnTo>
                <a:cubicBezTo>
                  <a:pt x="0" y="521"/>
                  <a:pt x="47" y="559"/>
                  <a:pt x="121" y="577"/>
                </a:cubicBezTo>
                <a:cubicBezTo>
                  <a:pt x="182" y="591"/>
                  <a:pt x="242" y="598"/>
                  <a:pt x="302" y="598"/>
                </a:cubicBezTo>
                <a:cubicBezTo>
                  <a:pt x="363" y="598"/>
                  <a:pt x="423" y="591"/>
                  <a:pt x="484" y="577"/>
                </a:cubicBezTo>
                <a:lnTo>
                  <a:pt x="484" y="577"/>
                </a:lnTo>
                <a:cubicBezTo>
                  <a:pt x="409" y="605"/>
                  <a:pt x="344" y="642"/>
                  <a:pt x="288" y="689"/>
                </a:cubicBezTo>
                <a:lnTo>
                  <a:pt x="223" y="661"/>
                </a:lnTo>
                <a:lnTo>
                  <a:pt x="223" y="772"/>
                </a:lnTo>
                <a:cubicBezTo>
                  <a:pt x="223" y="828"/>
                  <a:pt x="270" y="875"/>
                  <a:pt x="344" y="893"/>
                </a:cubicBezTo>
                <a:cubicBezTo>
                  <a:pt x="366" y="901"/>
                  <a:pt x="389" y="904"/>
                  <a:pt x="411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95" y="949"/>
                  <a:pt x="688" y="977"/>
                </a:cubicBezTo>
                <a:cubicBezTo>
                  <a:pt x="710" y="984"/>
                  <a:pt x="733" y="988"/>
                  <a:pt x="755" y="988"/>
                </a:cubicBezTo>
                <a:cubicBezTo>
                  <a:pt x="819" y="988"/>
                  <a:pt x="882" y="960"/>
                  <a:pt x="930" y="912"/>
                </a:cubicBezTo>
                <a:cubicBezTo>
                  <a:pt x="939" y="884"/>
                  <a:pt x="949" y="856"/>
                  <a:pt x="958" y="828"/>
                </a:cubicBezTo>
                <a:lnTo>
                  <a:pt x="958" y="707"/>
                </a:lnTo>
                <a:lnTo>
                  <a:pt x="949" y="707"/>
                </a:lnTo>
                <a:lnTo>
                  <a:pt x="949" y="689"/>
                </a:lnTo>
                <a:lnTo>
                  <a:pt x="958" y="707"/>
                </a:lnTo>
                <a:cubicBezTo>
                  <a:pt x="1023" y="772"/>
                  <a:pt x="1107" y="819"/>
                  <a:pt x="1200" y="837"/>
                </a:cubicBezTo>
                <a:cubicBezTo>
                  <a:pt x="1222" y="845"/>
                  <a:pt x="1244" y="848"/>
                  <a:pt x="1266" y="848"/>
                </a:cubicBezTo>
                <a:cubicBezTo>
                  <a:pt x="1330" y="848"/>
                  <a:pt x="1391" y="820"/>
                  <a:pt x="1432" y="772"/>
                </a:cubicBezTo>
                <a:cubicBezTo>
                  <a:pt x="1442" y="763"/>
                  <a:pt x="1451" y="744"/>
                  <a:pt x="1451" y="726"/>
                </a:cubicBezTo>
                <a:lnTo>
                  <a:pt x="1451" y="633"/>
                </a:lnTo>
                <a:cubicBezTo>
                  <a:pt x="1497" y="624"/>
                  <a:pt x="1535" y="596"/>
                  <a:pt x="1562" y="559"/>
                </a:cubicBezTo>
                <a:cubicBezTo>
                  <a:pt x="1572" y="549"/>
                  <a:pt x="1581" y="540"/>
                  <a:pt x="1581" y="521"/>
                </a:cubicBezTo>
                <a:lnTo>
                  <a:pt x="1581" y="391"/>
                </a:lnTo>
                <a:lnTo>
                  <a:pt x="1544" y="438"/>
                </a:lnTo>
                <a:cubicBezTo>
                  <a:pt x="1516" y="428"/>
                  <a:pt x="1497" y="419"/>
                  <a:pt x="1479" y="419"/>
                </a:cubicBezTo>
                <a:cubicBezTo>
                  <a:pt x="1418" y="405"/>
                  <a:pt x="1356" y="398"/>
                  <a:pt x="1294" y="398"/>
                </a:cubicBezTo>
                <a:cubicBezTo>
                  <a:pt x="1232" y="398"/>
                  <a:pt x="1172" y="405"/>
                  <a:pt x="1116" y="419"/>
                </a:cubicBezTo>
                <a:cubicBezTo>
                  <a:pt x="1209" y="382"/>
                  <a:pt x="1293" y="326"/>
                  <a:pt x="1358" y="252"/>
                </a:cubicBezTo>
                <a:cubicBezTo>
                  <a:pt x="1367" y="233"/>
                  <a:pt x="1367" y="214"/>
                  <a:pt x="1367" y="196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3"/>
                  <a:pt x="1256" y="94"/>
                </a:cubicBezTo>
                <a:cubicBezTo>
                  <a:pt x="1231" y="86"/>
                  <a:pt x="1207" y="83"/>
                  <a:pt x="1183" y="83"/>
                </a:cubicBezTo>
                <a:cubicBezTo>
                  <a:pt x="1117" y="83"/>
                  <a:pt x="1055" y="111"/>
                  <a:pt x="1014" y="159"/>
                </a:cubicBezTo>
                <a:cubicBezTo>
                  <a:pt x="1051" y="103"/>
                  <a:pt x="1004" y="28"/>
                  <a:pt x="902" y="10"/>
                </a:cubicBezTo>
                <a:cubicBezTo>
                  <a:pt x="882" y="4"/>
                  <a:pt x="860" y="1"/>
                  <a:pt x="838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4" name="Google Shape;814;p30"/>
          <p:cNvSpPr/>
          <p:nvPr/>
        </p:nvSpPr>
        <p:spPr>
          <a:xfrm>
            <a:off x="2781614" y="3694488"/>
            <a:ext cx="179341" cy="108940"/>
          </a:xfrm>
          <a:custGeom>
            <a:avLst/>
            <a:gdLst/>
            <a:ahLst/>
            <a:cxnLst/>
            <a:rect l="l" t="t" r="r" b="b"/>
            <a:pathLst>
              <a:path w="1638" h="995" extrusionOk="0">
                <a:moveTo>
                  <a:pt x="854" y="0"/>
                </a:moveTo>
                <a:cubicBezTo>
                  <a:pt x="791" y="0"/>
                  <a:pt x="730" y="28"/>
                  <a:pt x="689" y="76"/>
                </a:cubicBezTo>
                <a:cubicBezTo>
                  <a:pt x="642" y="150"/>
                  <a:pt x="642" y="234"/>
                  <a:pt x="689" y="309"/>
                </a:cubicBezTo>
                <a:cubicBezTo>
                  <a:pt x="614" y="234"/>
                  <a:pt x="521" y="178"/>
                  <a:pt x="419" y="160"/>
                </a:cubicBezTo>
                <a:cubicBezTo>
                  <a:pt x="395" y="152"/>
                  <a:pt x="370" y="149"/>
                  <a:pt x="347" y="149"/>
                </a:cubicBezTo>
                <a:cubicBezTo>
                  <a:pt x="280" y="149"/>
                  <a:pt x="218" y="177"/>
                  <a:pt x="177" y="225"/>
                </a:cubicBezTo>
                <a:cubicBezTo>
                  <a:pt x="141" y="279"/>
                  <a:pt x="184" y="342"/>
                  <a:pt x="273" y="371"/>
                </a:cubicBezTo>
                <a:lnTo>
                  <a:pt x="273" y="371"/>
                </a:lnTo>
                <a:cubicBezTo>
                  <a:pt x="253" y="366"/>
                  <a:pt x="233" y="363"/>
                  <a:pt x="213" y="363"/>
                </a:cubicBezTo>
                <a:cubicBezTo>
                  <a:pt x="149" y="363"/>
                  <a:pt x="86" y="391"/>
                  <a:pt x="38" y="439"/>
                </a:cubicBezTo>
                <a:cubicBezTo>
                  <a:pt x="1" y="495"/>
                  <a:pt x="47" y="560"/>
                  <a:pt x="149" y="588"/>
                </a:cubicBezTo>
                <a:cubicBezTo>
                  <a:pt x="205" y="597"/>
                  <a:pt x="266" y="601"/>
                  <a:pt x="327" y="601"/>
                </a:cubicBezTo>
                <a:cubicBezTo>
                  <a:pt x="389" y="601"/>
                  <a:pt x="452" y="597"/>
                  <a:pt x="512" y="588"/>
                </a:cubicBezTo>
                <a:lnTo>
                  <a:pt x="512" y="588"/>
                </a:lnTo>
                <a:cubicBezTo>
                  <a:pt x="410" y="615"/>
                  <a:pt x="326" y="671"/>
                  <a:pt x="270" y="755"/>
                </a:cubicBezTo>
                <a:cubicBezTo>
                  <a:pt x="233" y="811"/>
                  <a:pt x="280" y="876"/>
                  <a:pt x="373" y="904"/>
                </a:cubicBezTo>
                <a:cubicBezTo>
                  <a:pt x="392" y="908"/>
                  <a:pt x="413" y="910"/>
                  <a:pt x="433" y="910"/>
                </a:cubicBezTo>
                <a:cubicBezTo>
                  <a:pt x="499" y="910"/>
                  <a:pt x="565" y="886"/>
                  <a:pt x="614" y="829"/>
                </a:cubicBezTo>
                <a:lnTo>
                  <a:pt x="614" y="829"/>
                </a:lnTo>
                <a:cubicBezTo>
                  <a:pt x="577" y="894"/>
                  <a:pt x="624" y="959"/>
                  <a:pt x="717" y="987"/>
                </a:cubicBezTo>
                <a:cubicBezTo>
                  <a:pt x="736" y="992"/>
                  <a:pt x="757" y="994"/>
                  <a:pt x="777" y="994"/>
                </a:cubicBezTo>
                <a:cubicBezTo>
                  <a:pt x="843" y="994"/>
                  <a:pt x="909" y="970"/>
                  <a:pt x="958" y="913"/>
                </a:cubicBezTo>
                <a:cubicBezTo>
                  <a:pt x="996" y="848"/>
                  <a:pt x="996" y="764"/>
                  <a:pt x="958" y="690"/>
                </a:cubicBezTo>
                <a:lnTo>
                  <a:pt x="958" y="690"/>
                </a:lnTo>
                <a:cubicBezTo>
                  <a:pt x="1033" y="764"/>
                  <a:pt x="1126" y="820"/>
                  <a:pt x="1228" y="848"/>
                </a:cubicBezTo>
                <a:cubicBezTo>
                  <a:pt x="1248" y="852"/>
                  <a:pt x="1269" y="855"/>
                  <a:pt x="1290" y="855"/>
                </a:cubicBezTo>
                <a:cubicBezTo>
                  <a:pt x="1355" y="855"/>
                  <a:pt x="1421" y="832"/>
                  <a:pt x="1470" y="783"/>
                </a:cubicBezTo>
                <a:cubicBezTo>
                  <a:pt x="1503" y="725"/>
                  <a:pt x="1470" y="667"/>
                  <a:pt x="1391" y="642"/>
                </a:cubicBezTo>
                <a:lnTo>
                  <a:pt x="1391" y="642"/>
                </a:lnTo>
                <a:cubicBezTo>
                  <a:pt x="1402" y="644"/>
                  <a:pt x="1414" y="645"/>
                  <a:pt x="1425" y="645"/>
                </a:cubicBezTo>
                <a:cubicBezTo>
                  <a:pt x="1489" y="645"/>
                  <a:pt x="1552" y="617"/>
                  <a:pt x="1600" y="569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402"/>
                  <a:pt x="1375" y="397"/>
                  <a:pt x="1313" y="397"/>
                </a:cubicBezTo>
                <a:cubicBezTo>
                  <a:pt x="1251" y="397"/>
                  <a:pt x="1191" y="402"/>
                  <a:pt x="1135" y="411"/>
                </a:cubicBezTo>
                <a:cubicBezTo>
                  <a:pt x="1228" y="383"/>
                  <a:pt x="1312" y="327"/>
                  <a:pt x="1377" y="243"/>
                </a:cubicBezTo>
                <a:cubicBezTo>
                  <a:pt x="1414" y="188"/>
                  <a:pt x="1368" y="123"/>
                  <a:pt x="1275" y="95"/>
                </a:cubicBezTo>
                <a:cubicBezTo>
                  <a:pt x="1250" y="87"/>
                  <a:pt x="1226" y="84"/>
                  <a:pt x="1202" y="84"/>
                </a:cubicBezTo>
                <a:cubicBezTo>
                  <a:pt x="1136" y="84"/>
                  <a:pt x="1074" y="112"/>
                  <a:pt x="1033" y="160"/>
                </a:cubicBezTo>
                <a:cubicBezTo>
                  <a:pt x="1070" y="104"/>
                  <a:pt x="1023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5" name="Google Shape;815;p30"/>
          <p:cNvSpPr/>
          <p:nvPr/>
        </p:nvSpPr>
        <p:spPr>
          <a:xfrm>
            <a:off x="1953884" y="3037885"/>
            <a:ext cx="277989" cy="129414"/>
          </a:xfrm>
          <a:custGeom>
            <a:avLst/>
            <a:gdLst/>
            <a:ahLst/>
            <a:cxnLst/>
            <a:rect l="l" t="t" r="r" b="b"/>
            <a:pathLst>
              <a:path w="2539" h="118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61" y="1182"/>
                  <a:pt x="1256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6" name="Google Shape;816;p30"/>
          <p:cNvSpPr/>
          <p:nvPr/>
        </p:nvSpPr>
        <p:spPr>
          <a:xfrm>
            <a:off x="1952787" y="2951392"/>
            <a:ext cx="278098" cy="176165"/>
          </a:xfrm>
          <a:custGeom>
            <a:avLst/>
            <a:gdLst/>
            <a:ahLst/>
            <a:cxnLst/>
            <a:rect l="l" t="t" r="r" b="b"/>
            <a:pathLst>
              <a:path w="2540" h="1609" extrusionOk="0">
                <a:moveTo>
                  <a:pt x="1256" y="0"/>
                </a:moveTo>
                <a:cubicBezTo>
                  <a:pt x="708" y="0"/>
                  <a:pt x="1" y="233"/>
                  <a:pt x="1" y="800"/>
                </a:cubicBezTo>
                <a:cubicBezTo>
                  <a:pt x="1" y="1358"/>
                  <a:pt x="671" y="1609"/>
                  <a:pt x="1266" y="1609"/>
                </a:cubicBezTo>
                <a:cubicBezTo>
                  <a:pt x="1861" y="1609"/>
                  <a:pt x="2540" y="1358"/>
                  <a:pt x="2540" y="800"/>
                </a:cubicBezTo>
                <a:cubicBezTo>
                  <a:pt x="2540" y="233"/>
                  <a:pt x="183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7" name="Google Shape;817;p30"/>
          <p:cNvSpPr/>
          <p:nvPr/>
        </p:nvSpPr>
        <p:spPr>
          <a:xfrm>
            <a:off x="1969102" y="2958506"/>
            <a:ext cx="246566" cy="15591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0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91"/>
                  <a:pt x="587" y="1423"/>
                  <a:pt x="1117" y="1423"/>
                </a:cubicBezTo>
                <a:cubicBezTo>
                  <a:pt x="1647" y="1423"/>
                  <a:pt x="2251" y="1200"/>
                  <a:pt x="2251" y="707"/>
                </a:cubicBezTo>
                <a:cubicBezTo>
                  <a:pt x="2251" y="205"/>
                  <a:pt x="1619" y="0"/>
                  <a:pt x="1107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8" name="Google Shape;818;p30"/>
          <p:cNvSpPr/>
          <p:nvPr/>
        </p:nvSpPr>
        <p:spPr>
          <a:xfrm>
            <a:off x="1968116" y="2958508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0" y="205"/>
                  <a:pt x="0" y="698"/>
                </a:cubicBezTo>
                <a:cubicBezTo>
                  <a:pt x="0" y="726"/>
                  <a:pt x="0" y="744"/>
                  <a:pt x="0" y="772"/>
                </a:cubicBezTo>
                <a:cubicBezTo>
                  <a:pt x="66" y="335"/>
                  <a:pt x="651" y="149"/>
                  <a:pt x="1116" y="149"/>
                </a:cubicBezTo>
                <a:cubicBezTo>
                  <a:pt x="1600" y="149"/>
                  <a:pt x="2195" y="335"/>
                  <a:pt x="2251" y="781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9" name="Google Shape;819;p30"/>
          <p:cNvSpPr/>
          <p:nvPr/>
        </p:nvSpPr>
        <p:spPr>
          <a:xfrm>
            <a:off x="2006765" y="2993105"/>
            <a:ext cx="172224" cy="108831"/>
          </a:xfrm>
          <a:custGeom>
            <a:avLst/>
            <a:gdLst/>
            <a:ahLst/>
            <a:cxnLst/>
            <a:rect l="l" t="t" r="r" b="b"/>
            <a:pathLst>
              <a:path w="1573" h="994" extrusionOk="0">
                <a:moveTo>
                  <a:pt x="1340" y="633"/>
                </a:moveTo>
                <a:cubicBezTo>
                  <a:pt x="1359" y="633"/>
                  <a:pt x="1377" y="637"/>
                  <a:pt x="1398" y="637"/>
                </a:cubicBezTo>
                <a:cubicBezTo>
                  <a:pt x="1409" y="637"/>
                  <a:pt x="1421" y="636"/>
                  <a:pt x="1433" y="633"/>
                </a:cubicBezTo>
                <a:lnTo>
                  <a:pt x="1433" y="633"/>
                </a:lnTo>
                <a:lnTo>
                  <a:pt x="1405" y="661"/>
                </a:lnTo>
                <a:cubicBezTo>
                  <a:pt x="1386" y="642"/>
                  <a:pt x="1359" y="633"/>
                  <a:pt x="1340" y="633"/>
                </a:cubicBezTo>
                <a:close/>
                <a:moveTo>
                  <a:pt x="940" y="698"/>
                </a:moveTo>
                <a:lnTo>
                  <a:pt x="949" y="707"/>
                </a:lnTo>
                <a:lnTo>
                  <a:pt x="940" y="707"/>
                </a:lnTo>
                <a:cubicBezTo>
                  <a:pt x="940" y="707"/>
                  <a:pt x="940" y="698"/>
                  <a:pt x="940" y="698"/>
                </a:cubicBezTo>
                <a:close/>
                <a:moveTo>
                  <a:pt x="832" y="1"/>
                </a:moveTo>
                <a:cubicBezTo>
                  <a:pt x="782" y="1"/>
                  <a:pt x="733" y="15"/>
                  <a:pt x="689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24" y="205"/>
                  <a:pt x="633" y="261"/>
                  <a:pt x="652" y="307"/>
                </a:cubicBezTo>
                <a:cubicBezTo>
                  <a:pt x="587" y="233"/>
                  <a:pt x="484" y="177"/>
                  <a:pt x="382" y="149"/>
                </a:cubicBezTo>
                <a:cubicBezTo>
                  <a:pt x="360" y="143"/>
                  <a:pt x="339" y="140"/>
                  <a:pt x="317" y="140"/>
                </a:cubicBezTo>
                <a:cubicBezTo>
                  <a:pt x="274" y="140"/>
                  <a:pt x="230" y="152"/>
                  <a:pt x="187" y="177"/>
                </a:cubicBezTo>
                <a:lnTo>
                  <a:pt x="131" y="131"/>
                </a:lnTo>
                <a:lnTo>
                  <a:pt x="131" y="261"/>
                </a:lnTo>
                <a:cubicBezTo>
                  <a:pt x="131" y="307"/>
                  <a:pt x="178" y="345"/>
                  <a:pt x="252" y="363"/>
                </a:cubicBezTo>
                <a:cubicBezTo>
                  <a:pt x="236" y="361"/>
                  <a:pt x="219" y="360"/>
                  <a:pt x="203" y="360"/>
                </a:cubicBezTo>
                <a:cubicBezTo>
                  <a:pt x="154" y="360"/>
                  <a:pt x="105" y="370"/>
                  <a:pt x="57" y="391"/>
                </a:cubicBezTo>
                <a:lnTo>
                  <a:pt x="1" y="345"/>
                </a:lnTo>
                <a:lnTo>
                  <a:pt x="1" y="475"/>
                </a:lnTo>
                <a:cubicBezTo>
                  <a:pt x="1" y="521"/>
                  <a:pt x="38" y="568"/>
                  <a:pt x="112" y="586"/>
                </a:cubicBezTo>
                <a:cubicBezTo>
                  <a:pt x="173" y="596"/>
                  <a:pt x="233" y="600"/>
                  <a:pt x="294" y="600"/>
                </a:cubicBezTo>
                <a:cubicBezTo>
                  <a:pt x="354" y="600"/>
                  <a:pt x="415" y="596"/>
                  <a:pt x="475" y="586"/>
                </a:cubicBezTo>
                <a:lnTo>
                  <a:pt x="475" y="586"/>
                </a:lnTo>
                <a:cubicBezTo>
                  <a:pt x="401" y="605"/>
                  <a:pt x="345" y="642"/>
                  <a:pt x="280" y="698"/>
                </a:cubicBezTo>
                <a:lnTo>
                  <a:pt x="224" y="670"/>
                </a:lnTo>
                <a:lnTo>
                  <a:pt x="224" y="782"/>
                </a:lnTo>
                <a:cubicBezTo>
                  <a:pt x="224" y="828"/>
                  <a:pt x="261" y="875"/>
                  <a:pt x="336" y="902"/>
                </a:cubicBezTo>
                <a:cubicBezTo>
                  <a:pt x="356" y="907"/>
                  <a:pt x="377" y="909"/>
                  <a:pt x="398" y="909"/>
                </a:cubicBezTo>
                <a:cubicBezTo>
                  <a:pt x="463" y="909"/>
                  <a:pt x="528" y="887"/>
                  <a:pt x="577" y="837"/>
                </a:cubicBezTo>
                <a:lnTo>
                  <a:pt x="577" y="837"/>
                </a:lnTo>
                <a:cubicBezTo>
                  <a:pt x="540" y="893"/>
                  <a:pt x="587" y="958"/>
                  <a:pt x="680" y="986"/>
                </a:cubicBezTo>
                <a:cubicBezTo>
                  <a:pt x="702" y="991"/>
                  <a:pt x="725" y="993"/>
                  <a:pt x="747" y="993"/>
                </a:cubicBezTo>
                <a:cubicBezTo>
                  <a:pt x="816" y="993"/>
                  <a:pt x="879" y="970"/>
                  <a:pt x="921" y="921"/>
                </a:cubicBezTo>
                <a:cubicBezTo>
                  <a:pt x="940" y="893"/>
                  <a:pt x="949" y="865"/>
                  <a:pt x="949" y="828"/>
                </a:cubicBezTo>
                <a:lnTo>
                  <a:pt x="949" y="717"/>
                </a:lnTo>
                <a:cubicBezTo>
                  <a:pt x="1024" y="772"/>
                  <a:pt x="1098" y="819"/>
                  <a:pt x="1191" y="847"/>
                </a:cubicBezTo>
                <a:cubicBezTo>
                  <a:pt x="1211" y="851"/>
                  <a:pt x="1231" y="853"/>
                  <a:pt x="1251" y="853"/>
                </a:cubicBezTo>
                <a:cubicBezTo>
                  <a:pt x="1317" y="853"/>
                  <a:pt x="1383" y="829"/>
                  <a:pt x="1433" y="772"/>
                </a:cubicBezTo>
                <a:cubicBezTo>
                  <a:pt x="1442" y="763"/>
                  <a:pt x="1442" y="754"/>
                  <a:pt x="1442" y="735"/>
                </a:cubicBezTo>
                <a:lnTo>
                  <a:pt x="1442" y="633"/>
                </a:lnTo>
                <a:cubicBezTo>
                  <a:pt x="1489" y="633"/>
                  <a:pt x="1535" y="605"/>
                  <a:pt x="1563" y="568"/>
                </a:cubicBezTo>
                <a:cubicBezTo>
                  <a:pt x="1572" y="558"/>
                  <a:pt x="1572" y="540"/>
                  <a:pt x="1572" y="531"/>
                </a:cubicBezTo>
                <a:lnTo>
                  <a:pt x="1572" y="400"/>
                </a:lnTo>
                <a:lnTo>
                  <a:pt x="1535" y="447"/>
                </a:lnTo>
                <a:cubicBezTo>
                  <a:pt x="1517" y="428"/>
                  <a:pt x="1498" y="419"/>
                  <a:pt x="1470" y="419"/>
                </a:cubicBezTo>
                <a:cubicBezTo>
                  <a:pt x="1410" y="405"/>
                  <a:pt x="1349" y="398"/>
                  <a:pt x="1289" y="398"/>
                </a:cubicBezTo>
                <a:cubicBezTo>
                  <a:pt x="1228" y="398"/>
                  <a:pt x="1168" y="405"/>
                  <a:pt x="1107" y="419"/>
                </a:cubicBezTo>
                <a:cubicBezTo>
                  <a:pt x="1200" y="391"/>
                  <a:pt x="1293" y="326"/>
                  <a:pt x="1349" y="252"/>
                </a:cubicBezTo>
                <a:cubicBezTo>
                  <a:pt x="1359" y="233"/>
                  <a:pt x="1368" y="214"/>
                  <a:pt x="1368" y="196"/>
                </a:cubicBezTo>
                <a:lnTo>
                  <a:pt x="1368" y="84"/>
                </a:lnTo>
                <a:lnTo>
                  <a:pt x="1321" y="131"/>
                </a:lnTo>
                <a:cubicBezTo>
                  <a:pt x="1303" y="112"/>
                  <a:pt x="1275" y="103"/>
                  <a:pt x="1247" y="93"/>
                </a:cubicBezTo>
                <a:cubicBezTo>
                  <a:pt x="1225" y="86"/>
                  <a:pt x="1203" y="83"/>
                  <a:pt x="1180" y="83"/>
                </a:cubicBezTo>
                <a:cubicBezTo>
                  <a:pt x="1117" y="83"/>
                  <a:pt x="1053" y="110"/>
                  <a:pt x="1005" y="159"/>
                </a:cubicBezTo>
                <a:cubicBezTo>
                  <a:pt x="1042" y="103"/>
                  <a:pt x="996" y="38"/>
                  <a:pt x="903" y="10"/>
                </a:cubicBezTo>
                <a:cubicBezTo>
                  <a:pt x="879" y="4"/>
                  <a:pt x="856" y="1"/>
                  <a:pt x="832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0" name="Google Shape;820;p30"/>
          <p:cNvSpPr/>
          <p:nvPr/>
        </p:nvSpPr>
        <p:spPr>
          <a:xfrm>
            <a:off x="2004796" y="2980186"/>
            <a:ext cx="179231" cy="108940"/>
          </a:xfrm>
          <a:custGeom>
            <a:avLst/>
            <a:gdLst/>
            <a:ahLst/>
            <a:cxnLst/>
            <a:rect l="l" t="t" r="r" b="b"/>
            <a:pathLst>
              <a:path w="1637" h="995" extrusionOk="0">
                <a:moveTo>
                  <a:pt x="859" y="0"/>
                </a:moveTo>
                <a:cubicBezTo>
                  <a:pt x="794" y="0"/>
                  <a:pt x="728" y="23"/>
                  <a:pt x="679" y="72"/>
                </a:cubicBezTo>
                <a:cubicBezTo>
                  <a:pt x="642" y="146"/>
                  <a:pt x="642" y="239"/>
                  <a:pt x="679" y="304"/>
                </a:cubicBezTo>
                <a:cubicBezTo>
                  <a:pt x="605" y="230"/>
                  <a:pt x="512" y="184"/>
                  <a:pt x="409" y="156"/>
                </a:cubicBezTo>
                <a:cubicBezTo>
                  <a:pt x="388" y="148"/>
                  <a:pt x="365" y="145"/>
                  <a:pt x="343" y="145"/>
                </a:cubicBezTo>
                <a:cubicBezTo>
                  <a:pt x="279" y="145"/>
                  <a:pt x="216" y="173"/>
                  <a:pt x="168" y="221"/>
                </a:cubicBezTo>
                <a:cubicBezTo>
                  <a:pt x="131" y="275"/>
                  <a:pt x="175" y="339"/>
                  <a:pt x="272" y="368"/>
                </a:cubicBezTo>
                <a:lnTo>
                  <a:pt x="272" y="368"/>
                </a:lnTo>
                <a:cubicBezTo>
                  <a:pt x="250" y="362"/>
                  <a:pt x="228" y="359"/>
                  <a:pt x="207" y="359"/>
                </a:cubicBezTo>
                <a:cubicBezTo>
                  <a:pt x="140" y="359"/>
                  <a:pt x="79" y="387"/>
                  <a:pt x="37" y="435"/>
                </a:cubicBezTo>
                <a:cubicBezTo>
                  <a:pt x="0" y="490"/>
                  <a:pt x="47" y="556"/>
                  <a:pt x="140" y="583"/>
                </a:cubicBezTo>
                <a:cubicBezTo>
                  <a:pt x="200" y="597"/>
                  <a:pt x="261" y="604"/>
                  <a:pt x="321" y="604"/>
                </a:cubicBezTo>
                <a:cubicBezTo>
                  <a:pt x="381" y="604"/>
                  <a:pt x="442" y="597"/>
                  <a:pt x="502" y="583"/>
                </a:cubicBezTo>
                <a:lnTo>
                  <a:pt x="502" y="583"/>
                </a:lnTo>
                <a:cubicBezTo>
                  <a:pt x="409" y="611"/>
                  <a:pt x="326" y="676"/>
                  <a:pt x="261" y="751"/>
                </a:cubicBezTo>
                <a:cubicBezTo>
                  <a:pt x="223" y="807"/>
                  <a:pt x="270" y="872"/>
                  <a:pt x="363" y="900"/>
                </a:cubicBezTo>
                <a:cubicBezTo>
                  <a:pt x="387" y="907"/>
                  <a:pt x="412" y="910"/>
                  <a:pt x="435" y="910"/>
                </a:cubicBezTo>
                <a:cubicBezTo>
                  <a:pt x="502" y="910"/>
                  <a:pt x="563" y="883"/>
                  <a:pt x="605" y="835"/>
                </a:cubicBezTo>
                <a:lnTo>
                  <a:pt x="605" y="835"/>
                </a:lnTo>
                <a:cubicBezTo>
                  <a:pt x="567" y="890"/>
                  <a:pt x="614" y="955"/>
                  <a:pt x="716" y="983"/>
                </a:cubicBezTo>
                <a:cubicBezTo>
                  <a:pt x="738" y="991"/>
                  <a:pt x="761" y="994"/>
                  <a:pt x="783" y="994"/>
                </a:cubicBezTo>
                <a:cubicBezTo>
                  <a:pt x="846" y="994"/>
                  <a:pt x="908" y="966"/>
                  <a:pt x="949" y="918"/>
                </a:cubicBezTo>
                <a:cubicBezTo>
                  <a:pt x="986" y="844"/>
                  <a:pt x="986" y="760"/>
                  <a:pt x="949" y="695"/>
                </a:cubicBezTo>
                <a:lnTo>
                  <a:pt x="949" y="695"/>
                </a:lnTo>
                <a:cubicBezTo>
                  <a:pt x="1023" y="769"/>
                  <a:pt x="1116" y="816"/>
                  <a:pt x="1218" y="844"/>
                </a:cubicBezTo>
                <a:cubicBezTo>
                  <a:pt x="1240" y="851"/>
                  <a:pt x="1263" y="855"/>
                  <a:pt x="1285" y="855"/>
                </a:cubicBezTo>
                <a:cubicBezTo>
                  <a:pt x="1349" y="855"/>
                  <a:pt x="1412" y="827"/>
                  <a:pt x="1460" y="779"/>
                </a:cubicBezTo>
                <a:cubicBezTo>
                  <a:pt x="1496" y="724"/>
                  <a:pt x="1453" y="661"/>
                  <a:pt x="1365" y="632"/>
                </a:cubicBezTo>
                <a:lnTo>
                  <a:pt x="1365" y="632"/>
                </a:lnTo>
                <a:cubicBezTo>
                  <a:pt x="1385" y="638"/>
                  <a:pt x="1405" y="641"/>
                  <a:pt x="1425" y="641"/>
                </a:cubicBezTo>
                <a:cubicBezTo>
                  <a:pt x="1488" y="641"/>
                  <a:pt x="1549" y="613"/>
                  <a:pt x="1590" y="565"/>
                </a:cubicBezTo>
                <a:cubicBezTo>
                  <a:pt x="1637" y="500"/>
                  <a:pt x="1581" y="435"/>
                  <a:pt x="1488" y="407"/>
                </a:cubicBezTo>
                <a:cubicBezTo>
                  <a:pt x="1428" y="397"/>
                  <a:pt x="1367" y="393"/>
                  <a:pt x="1307" y="393"/>
                </a:cubicBezTo>
                <a:cubicBezTo>
                  <a:pt x="1246" y="393"/>
                  <a:pt x="1186" y="397"/>
                  <a:pt x="1125" y="407"/>
                </a:cubicBezTo>
                <a:cubicBezTo>
                  <a:pt x="1218" y="379"/>
                  <a:pt x="1311" y="323"/>
                  <a:pt x="1367" y="239"/>
                </a:cubicBezTo>
                <a:cubicBezTo>
                  <a:pt x="1404" y="184"/>
                  <a:pt x="1358" y="118"/>
                  <a:pt x="1265" y="91"/>
                </a:cubicBezTo>
                <a:cubicBezTo>
                  <a:pt x="1243" y="83"/>
                  <a:pt x="1221" y="80"/>
                  <a:pt x="1198" y="80"/>
                </a:cubicBezTo>
                <a:cubicBezTo>
                  <a:pt x="1135" y="80"/>
                  <a:pt x="1071" y="108"/>
                  <a:pt x="1023" y="156"/>
                </a:cubicBezTo>
                <a:cubicBezTo>
                  <a:pt x="1060" y="100"/>
                  <a:pt x="1014" y="35"/>
                  <a:pt x="921" y="7"/>
                </a:cubicBezTo>
                <a:cubicBezTo>
                  <a:pt x="901" y="2"/>
                  <a:pt x="880" y="0"/>
                  <a:pt x="859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1" name="Google Shape;821;p30"/>
          <p:cNvSpPr/>
          <p:nvPr/>
        </p:nvSpPr>
        <p:spPr>
          <a:xfrm>
            <a:off x="2070926" y="3107082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65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2" name="Google Shape;822;p30"/>
          <p:cNvSpPr/>
          <p:nvPr/>
        </p:nvSpPr>
        <p:spPr>
          <a:xfrm>
            <a:off x="2070926" y="3020588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800"/>
                </a:cubicBezTo>
                <a:cubicBezTo>
                  <a:pt x="1" y="1358"/>
                  <a:pt x="661" y="1609"/>
                  <a:pt x="1256" y="1609"/>
                </a:cubicBezTo>
                <a:cubicBezTo>
                  <a:pt x="1851" y="1609"/>
                  <a:pt x="2539" y="1358"/>
                  <a:pt x="2539" y="800"/>
                </a:cubicBezTo>
                <a:cubicBezTo>
                  <a:pt x="2539" y="233"/>
                  <a:pt x="182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3" name="Google Shape;823;p30"/>
          <p:cNvSpPr/>
          <p:nvPr/>
        </p:nvSpPr>
        <p:spPr>
          <a:xfrm>
            <a:off x="2086253" y="3027703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15"/>
                  <a:pt x="0" y="698"/>
                </a:cubicBezTo>
                <a:cubicBezTo>
                  <a:pt x="0" y="1191"/>
                  <a:pt x="595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2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4" name="Google Shape;824;p30"/>
          <p:cNvSpPr/>
          <p:nvPr/>
        </p:nvSpPr>
        <p:spPr>
          <a:xfrm>
            <a:off x="2086253" y="3027705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1"/>
                </a:moveTo>
                <a:cubicBezTo>
                  <a:pt x="605" y="1"/>
                  <a:pt x="0" y="215"/>
                  <a:pt x="0" y="698"/>
                </a:cubicBezTo>
                <a:lnTo>
                  <a:pt x="0" y="772"/>
                </a:lnTo>
                <a:cubicBezTo>
                  <a:pt x="65" y="335"/>
                  <a:pt x="651" y="149"/>
                  <a:pt x="1116" y="149"/>
                </a:cubicBezTo>
                <a:cubicBezTo>
                  <a:pt x="1600" y="149"/>
                  <a:pt x="2185" y="335"/>
                  <a:pt x="2251" y="782"/>
                </a:cubicBezTo>
                <a:cubicBezTo>
                  <a:pt x="2251" y="763"/>
                  <a:pt x="2251" y="735"/>
                  <a:pt x="2251" y="707"/>
                </a:cubicBezTo>
                <a:cubicBezTo>
                  <a:pt x="2251" y="215"/>
                  <a:pt x="1618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5" name="Google Shape;825;p30"/>
          <p:cNvSpPr/>
          <p:nvPr/>
        </p:nvSpPr>
        <p:spPr>
          <a:xfrm>
            <a:off x="2123919" y="3063397"/>
            <a:ext cx="173209" cy="108283"/>
          </a:xfrm>
          <a:custGeom>
            <a:avLst/>
            <a:gdLst/>
            <a:ahLst/>
            <a:cxnLst/>
            <a:rect l="l" t="t" r="r" b="b"/>
            <a:pathLst>
              <a:path w="1582" h="989" extrusionOk="0">
                <a:moveTo>
                  <a:pt x="1368" y="629"/>
                </a:moveTo>
                <a:cubicBezTo>
                  <a:pt x="1389" y="632"/>
                  <a:pt x="1413" y="632"/>
                  <a:pt x="1432" y="632"/>
                </a:cubicBezTo>
                <a:lnTo>
                  <a:pt x="1414" y="651"/>
                </a:lnTo>
                <a:cubicBezTo>
                  <a:pt x="1396" y="645"/>
                  <a:pt x="1382" y="636"/>
                  <a:pt x="1368" y="629"/>
                </a:cubicBezTo>
                <a:close/>
                <a:moveTo>
                  <a:pt x="949" y="688"/>
                </a:moveTo>
                <a:lnTo>
                  <a:pt x="958" y="698"/>
                </a:lnTo>
                <a:lnTo>
                  <a:pt x="949" y="698"/>
                </a:lnTo>
                <a:cubicBezTo>
                  <a:pt x="949" y="698"/>
                  <a:pt x="949" y="688"/>
                  <a:pt x="949" y="688"/>
                </a:cubicBezTo>
                <a:close/>
                <a:moveTo>
                  <a:pt x="835" y="0"/>
                </a:moveTo>
                <a:cubicBezTo>
                  <a:pt x="789" y="0"/>
                  <a:pt x="741" y="13"/>
                  <a:pt x="698" y="3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0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6" y="140"/>
                  <a:pt x="324" y="140"/>
                </a:cubicBezTo>
                <a:cubicBezTo>
                  <a:pt x="278" y="140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8"/>
                  <a:pt x="186" y="344"/>
                  <a:pt x="251" y="372"/>
                </a:cubicBezTo>
                <a:cubicBezTo>
                  <a:pt x="232" y="365"/>
                  <a:pt x="209" y="362"/>
                  <a:pt x="187" y="362"/>
                </a:cubicBezTo>
                <a:cubicBezTo>
                  <a:pt x="145" y="362"/>
                  <a:pt x="101" y="373"/>
                  <a:pt x="65" y="391"/>
                </a:cubicBezTo>
                <a:lnTo>
                  <a:pt x="0" y="353"/>
                </a:lnTo>
                <a:lnTo>
                  <a:pt x="0" y="474"/>
                </a:lnTo>
                <a:cubicBezTo>
                  <a:pt x="0" y="521"/>
                  <a:pt x="47" y="567"/>
                  <a:pt x="121" y="586"/>
                </a:cubicBezTo>
                <a:cubicBezTo>
                  <a:pt x="177" y="595"/>
                  <a:pt x="237" y="600"/>
                  <a:pt x="299" y="600"/>
                </a:cubicBezTo>
                <a:cubicBezTo>
                  <a:pt x="361" y="600"/>
                  <a:pt x="423" y="595"/>
                  <a:pt x="484" y="586"/>
                </a:cubicBezTo>
                <a:lnTo>
                  <a:pt x="484" y="586"/>
                </a:lnTo>
                <a:cubicBezTo>
                  <a:pt x="409" y="614"/>
                  <a:pt x="344" y="651"/>
                  <a:pt x="289" y="688"/>
                </a:cubicBezTo>
                <a:lnTo>
                  <a:pt x="223" y="660"/>
                </a:lnTo>
                <a:lnTo>
                  <a:pt x="223" y="781"/>
                </a:lnTo>
                <a:cubicBezTo>
                  <a:pt x="223" y="828"/>
                  <a:pt x="270" y="874"/>
                  <a:pt x="344" y="893"/>
                </a:cubicBezTo>
                <a:cubicBezTo>
                  <a:pt x="369" y="901"/>
                  <a:pt x="394" y="905"/>
                  <a:pt x="419" y="905"/>
                </a:cubicBezTo>
                <a:cubicBezTo>
                  <a:pt x="479" y="905"/>
                  <a:pt x="537" y="880"/>
                  <a:pt x="577" y="828"/>
                </a:cubicBezTo>
                <a:lnTo>
                  <a:pt x="577" y="828"/>
                </a:lnTo>
                <a:cubicBezTo>
                  <a:pt x="540" y="893"/>
                  <a:pt x="586" y="958"/>
                  <a:pt x="688" y="977"/>
                </a:cubicBezTo>
                <a:cubicBezTo>
                  <a:pt x="713" y="985"/>
                  <a:pt x="738" y="989"/>
                  <a:pt x="763" y="989"/>
                </a:cubicBezTo>
                <a:cubicBezTo>
                  <a:pt x="824" y="989"/>
                  <a:pt x="884" y="964"/>
                  <a:pt x="930" y="911"/>
                </a:cubicBezTo>
                <a:cubicBezTo>
                  <a:pt x="939" y="893"/>
                  <a:pt x="949" y="865"/>
                  <a:pt x="958" y="828"/>
                </a:cubicBezTo>
                <a:cubicBezTo>
                  <a:pt x="958" y="818"/>
                  <a:pt x="958" y="809"/>
                  <a:pt x="958" y="800"/>
                </a:cubicBezTo>
                <a:lnTo>
                  <a:pt x="958" y="716"/>
                </a:lnTo>
                <a:cubicBezTo>
                  <a:pt x="1023" y="781"/>
                  <a:pt x="1107" y="828"/>
                  <a:pt x="1200" y="846"/>
                </a:cubicBezTo>
                <a:cubicBezTo>
                  <a:pt x="1222" y="854"/>
                  <a:pt x="1244" y="857"/>
                  <a:pt x="1267" y="857"/>
                </a:cubicBezTo>
                <a:cubicBezTo>
                  <a:pt x="1330" y="857"/>
                  <a:pt x="1394" y="829"/>
                  <a:pt x="1442" y="781"/>
                </a:cubicBezTo>
                <a:cubicBezTo>
                  <a:pt x="1442" y="772"/>
                  <a:pt x="1451" y="753"/>
                  <a:pt x="1451" y="744"/>
                </a:cubicBezTo>
                <a:lnTo>
                  <a:pt x="1451" y="642"/>
                </a:lnTo>
                <a:cubicBezTo>
                  <a:pt x="1497" y="632"/>
                  <a:pt x="1535" y="605"/>
                  <a:pt x="1563" y="567"/>
                </a:cubicBezTo>
                <a:cubicBezTo>
                  <a:pt x="1572" y="558"/>
                  <a:pt x="1581" y="549"/>
                  <a:pt x="1581" y="539"/>
                </a:cubicBezTo>
                <a:lnTo>
                  <a:pt x="1581" y="409"/>
                </a:lnTo>
                <a:lnTo>
                  <a:pt x="1544" y="437"/>
                </a:lnTo>
                <a:cubicBezTo>
                  <a:pt x="1516" y="419"/>
                  <a:pt x="1497" y="409"/>
                  <a:pt x="1479" y="409"/>
                </a:cubicBezTo>
                <a:cubicBezTo>
                  <a:pt x="1418" y="395"/>
                  <a:pt x="1356" y="388"/>
                  <a:pt x="1294" y="388"/>
                </a:cubicBezTo>
                <a:cubicBezTo>
                  <a:pt x="1232" y="388"/>
                  <a:pt x="1172" y="395"/>
                  <a:pt x="1116" y="409"/>
                </a:cubicBezTo>
                <a:cubicBezTo>
                  <a:pt x="1209" y="381"/>
                  <a:pt x="1293" y="316"/>
                  <a:pt x="1358" y="242"/>
                </a:cubicBezTo>
                <a:cubicBezTo>
                  <a:pt x="1367" y="223"/>
                  <a:pt x="1367" y="205"/>
                  <a:pt x="1367" y="195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2"/>
                  <a:pt x="1246" y="93"/>
                </a:cubicBezTo>
                <a:cubicBezTo>
                  <a:pt x="1224" y="86"/>
                  <a:pt x="1202" y="82"/>
                  <a:pt x="1180" y="82"/>
                </a:cubicBezTo>
                <a:cubicBezTo>
                  <a:pt x="1117" y="82"/>
                  <a:pt x="1055" y="110"/>
                  <a:pt x="1014" y="158"/>
                </a:cubicBezTo>
                <a:cubicBezTo>
                  <a:pt x="1051" y="93"/>
                  <a:pt x="1005" y="28"/>
                  <a:pt x="902" y="9"/>
                </a:cubicBezTo>
                <a:cubicBezTo>
                  <a:pt x="881" y="3"/>
                  <a:pt x="858" y="0"/>
                  <a:pt x="835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6" name="Google Shape;826;p30"/>
          <p:cNvSpPr/>
          <p:nvPr/>
        </p:nvSpPr>
        <p:spPr>
          <a:xfrm>
            <a:off x="2121839" y="3048946"/>
            <a:ext cx="179341" cy="109925"/>
          </a:xfrm>
          <a:custGeom>
            <a:avLst/>
            <a:gdLst/>
            <a:ahLst/>
            <a:cxnLst/>
            <a:rect l="l" t="t" r="r" b="b"/>
            <a:pathLst>
              <a:path w="1638" h="1004" extrusionOk="0">
                <a:moveTo>
                  <a:pt x="854" y="0"/>
                </a:moveTo>
                <a:cubicBezTo>
                  <a:pt x="791" y="0"/>
                  <a:pt x="728" y="28"/>
                  <a:pt x="679" y="76"/>
                </a:cubicBezTo>
                <a:cubicBezTo>
                  <a:pt x="642" y="151"/>
                  <a:pt x="642" y="244"/>
                  <a:pt x="679" y="309"/>
                </a:cubicBezTo>
                <a:cubicBezTo>
                  <a:pt x="614" y="234"/>
                  <a:pt x="521" y="188"/>
                  <a:pt x="410" y="160"/>
                </a:cubicBezTo>
                <a:cubicBezTo>
                  <a:pt x="388" y="153"/>
                  <a:pt x="365" y="149"/>
                  <a:pt x="343" y="149"/>
                </a:cubicBezTo>
                <a:cubicBezTo>
                  <a:pt x="280" y="149"/>
                  <a:pt x="219" y="177"/>
                  <a:pt x="177" y="225"/>
                </a:cubicBezTo>
                <a:cubicBezTo>
                  <a:pt x="141" y="279"/>
                  <a:pt x="184" y="343"/>
                  <a:pt x="273" y="372"/>
                </a:cubicBezTo>
                <a:lnTo>
                  <a:pt x="273" y="372"/>
                </a:lnTo>
                <a:cubicBezTo>
                  <a:pt x="253" y="366"/>
                  <a:pt x="233" y="363"/>
                  <a:pt x="213" y="363"/>
                </a:cubicBezTo>
                <a:cubicBezTo>
                  <a:pt x="149" y="363"/>
                  <a:pt x="86" y="391"/>
                  <a:pt x="38" y="439"/>
                </a:cubicBezTo>
                <a:cubicBezTo>
                  <a:pt x="1" y="495"/>
                  <a:pt x="47" y="569"/>
                  <a:pt x="149" y="588"/>
                </a:cubicBezTo>
                <a:cubicBezTo>
                  <a:pt x="205" y="602"/>
                  <a:pt x="266" y="609"/>
                  <a:pt x="327" y="609"/>
                </a:cubicBezTo>
                <a:cubicBezTo>
                  <a:pt x="389" y="609"/>
                  <a:pt x="452" y="602"/>
                  <a:pt x="512" y="588"/>
                </a:cubicBezTo>
                <a:lnTo>
                  <a:pt x="512" y="588"/>
                </a:lnTo>
                <a:cubicBezTo>
                  <a:pt x="410" y="616"/>
                  <a:pt x="326" y="671"/>
                  <a:pt x="261" y="755"/>
                </a:cubicBezTo>
                <a:cubicBezTo>
                  <a:pt x="224" y="811"/>
                  <a:pt x="280" y="876"/>
                  <a:pt x="373" y="904"/>
                </a:cubicBezTo>
                <a:cubicBezTo>
                  <a:pt x="394" y="911"/>
                  <a:pt x="417" y="915"/>
                  <a:pt x="439" y="915"/>
                </a:cubicBezTo>
                <a:cubicBezTo>
                  <a:pt x="503" y="915"/>
                  <a:pt x="566" y="887"/>
                  <a:pt x="614" y="839"/>
                </a:cubicBezTo>
                <a:lnTo>
                  <a:pt x="614" y="839"/>
                </a:lnTo>
                <a:cubicBezTo>
                  <a:pt x="577" y="895"/>
                  <a:pt x="624" y="960"/>
                  <a:pt x="717" y="988"/>
                </a:cubicBezTo>
                <a:cubicBezTo>
                  <a:pt x="742" y="998"/>
                  <a:pt x="768" y="1003"/>
                  <a:pt x="793" y="1003"/>
                </a:cubicBezTo>
                <a:cubicBezTo>
                  <a:pt x="939" y="1003"/>
                  <a:pt x="1054" y="834"/>
                  <a:pt x="958" y="699"/>
                </a:cubicBezTo>
                <a:lnTo>
                  <a:pt x="958" y="699"/>
                </a:lnTo>
                <a:cubicBezTo>
                  <a:pt x="1033" y="774"/>
                  <a:pt x="1126" y="820"/>
                  <a:pt x="1228" y="848"/>
                </a:cubicBezTo>
                <a:cubicBezTo>
                  <a:pt x="1250" y="855"/>
                  <a:pt x="1273" y="859"/>
                  <a:pt x="1295" y="859"/>
                </a:cubicBezTo>
                <a:cubicBezTo>
                  <a:pt x="1359" y="859"/>
                  <a:pt x="1422" y="831"/>
                  <a:pt x="1470" y="783"/>
                </a:cubicBezTo>
                <a:cubicBezTo>
                  <a:pt x="1503" y="724"/>
                  <a:pt x="1469" y="666"/>
                  <a:pt x="1387" y="641"/>
                </a:cubicBezTo>
                <a:lnTo>
                  <a:pt x="1387" y="641"/>
                </a:lnTo>
                <a:cubicBezTo>
                  <a:pt x="1402" y="644"/>
                  <a:pt x="1416" y="645"/>
                  <a:pt x="1431" y="645"/>
                </a:cubicBezTo>
                <a:cubicBezTo>
                  <a:pt x="1497" y="645"/>
                  <a:pt x="1559" y="617"/>
                  <a:pt x="1600" y="569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402"/>
                  <a:pt x="1375" y="397"/>
                  <a:pt x="1313" y="397"/>
                </a:cubicBezTo>
                <a:cubicBezTo>
                  <a:pt x="1251" y="397"/>
                  <a:pt x="1191" y="402"/>
                  <a:pt x="1135" y="411"/>
                </a:cubicBezTo>
                <a:cubicBezTo>
                  <a:pt x="1228" y="383"/>
                  <a:pt x="1312" y="327"/>
                  <a:pt x="1377" y="244"/>
                </a:cubicBezTo>
                <a:cubicBezTo>
                  <a:pt x="1414" y="188"/>
                  <a:pt x="1368" y="123"/>
                  <a:pt x="1265" y="95"/>
                </a:cubicBezTo>
                <a:cubicBezTo>
                  <a:pt x="1243" y="88"/>
                  <a:pt x="1221" y="84"/>
                  <a:pt x="1199" y="84"/>
                </a:cubicBezTo>
                <a:cubicBezTo>
                  <a:pt x="1136" y="84"/>
                  <a:pt x="1074" y="112"/>
                  <a:pt x="1033" y="160"/>
                </a:cubicBezTo>
                <a:cubicBezTo>
                  <a:pt x="1070" y="104"/>
                  <a:pt x="1024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7" name="Google Shape;827;p30"/>
          <p:cNvSpPr/>
          <p:nvPr/>
        </p:nvSpPr>
        <p:spPr>
          <a:xfrm>
            <a:off x="2276655" y="3195769"/>
            <a:ext cx="277989" cy="130400"/>
          </a:xfrm>
          <a:custGeom>
            <a:avLst/>
            <a:gdLst/>
            <a:ahLst/>
            <a:cxnLst/>
            <a:rect l="l" t="t" r="r" b="b"/>
            <a:pathLst>
              <a:path w="2539" h="1191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70" y="1190"/>
                  <a:pt x="1265" y="1190"/>
                </a:cubicBezTo>
                <a:cubicBezTo>
                  <a:pt x="1860" y="1190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8" name="Google Shape;828;p30"/>
          <p:cNvSpPr/>
          <p:nvPr/>
        </p:nvSpPr>
        <p:spPr>
          <a:xfrm>
            <a:off x="2276655" y="3110150"/>
            <a:ext cx="277989" cy="17528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9" name="Google Shape;829;p30"/>
          <p:cNvSpPr/>
          <p:nvPr/>
        </p:nvSpPr>
        <p:spPr>
          <a:xfrm>
            <a:off x="2291872" y="3116281"/>
            <a:ext cx="246566" cy="156896"/>
          </a:xfrm>
          <a:custGeom>
            <a:avLst/>
            <a:gdLst/>
            <a:ahLst/>
            <a:cxnLst/>
            <a:rect l="l" t="t" r="r" b="b"/>
            <a:pathLst>
              <a:path w="2252" h="1433" extrusionOk="0">
                <a:moveTo>
                  <a:pt x="1117" y="1"/>
                </a:moveTo>
                <a:cubicBezTo>
                  <a:pt x="624" y="1"/>
                  <a:pt x="1" y="215"/>
                  <a:pt x="1" y="707"/>
                </a:cubicBezTo>
                <a:cubicBezTo>
                  <a:pt x="1" y="1210"/>
                  <a:pt x="596" y="1433"/>
                  <a:pt x="1126" y="1433"/>
                </a:cubicBezTo>
                <a:cubicBezTo>
                  <a:pt x="1647" y="1433"/>
                  <a:pt x="2251" y="1210"/>
                  <a:pt x="2251" y="717"/>
                </a:cubicBez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0" name="Google Shape;830;p30"/>
          <p:cNvSpPr/>
          <p:nvPr/>
        </p:nvSpPr>
        <p:spPr>
          <a:xfrm>
            <a:off x="2291872" y="3116281"/>
            <a:ext cx="246566" cy="8561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05" y="1"/>
                  <a:pt x="1" y="215"/>
                  <a:pt x="1" y="707"/>
                </a:cubicBezTo>
                <a:lnTo>
                  <a:pt x="1" y="782"/>
                </a:lnTo>
                <a:cubicBezTo>
                  <a:pt x="66" y="335"/>
                  <a:pt x="652" y="149"/>
                  <a:pt x="1117" y="149"/>
                </a:cubicBezTo>
                <a:cubicBezTo>
                  <a:pt x="1600" y="149"/>
                  <a:pt x="2195" y="345"/>
                  <a:pt x="2251" y="782"/>
                </a:cubicBezTo>
                <a:cubicBezTo>
                  <a:pt x="2251" y="763"/>
                  <a:pt x="2251" y="735"/>
                  <a:pt x="2251" y="707"/>
                </a:cubicBezTo>
                <a:cubicBezTo>
                  <a:pt x="2251" y="215"/>
                  <a:pt x="1619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1" name="Google Shape;831;p30"/>
          <p:cNvSpPr/>
          <p:nvPr/>
        </p:nvSpPr>
        <p:spPr>
          <a:xfrm>
            <a:off x="2329538" y="3151534"/>
            <a:ext cx="173209" cy="107736"/>
          </a:xfrm>
          <a:custGeom>
            <a:avLst/>
            <a:gdLst/>
            <a:ahLst/>
            <a:cxnLst/>
            <a:rect l="l" t="t" r="r" b="b"/>
            <a:pathLst>
              <a:path w="1582" h="984" extrusionOk="0">
                <a:moveTo>
                  <a:pt x="1349" y="627"/>
                </a:moveTo>
                <a:lnTo>
                  <a:pt x="1349" y="627"/>
                </a:lnTo>
                <a:cubicBezTo>
                  <a:pt x="1377" y="636"/>
                  <a:pt x="1405" y="636"/>
                  <a:pt x="1433" y="636"/>
                </a:cubicBezTo>
                <a:lnTo>
                  <a:pt x="1414" y="655"/>
                </a:lnTo>
                <a:cubicBezTo>
                  <a:pt x="1396" y="646"/>
                  <a:pt x="1368" y="636"/>
                  <a:pt x="1349" y="627"/>
                </a:cubicBezTo>
                <a:close/>
                <a:moveTo>
                  <a:pt x="940" y="692"/>
                </a:moveTo>
                <a:lnTo>
                  <a:pt x="949" y="702"/>
                </a:lnTo>
                <a:lnTo>
                  <a:pt x="949" y="711"/>
                </a:lnTo>
                <a:cubicBezTo>
                  <a:pt x="949" y="702"/>
                  <a:pt x="940" y="693"/>
                  <a:pt x="940" y="692"/>
                </a:cubicBezTo>
                <a:close/>
                <a:moveTo>
                  <a:pt x="859" y="1"/>
                </a:moveTo>
                <a:cubicBezTo>
                  <a:pt x="803" y="1"/>
                  <a:pt x="748" y="13"/>
                  <a:pt x="698" y="41"/>
                </a:cubicBezTo>
                <a:lnTo>
                  <a:pt x="642" y="51"/>
                </a:lnTo>
                <a:lnTo>
                  <a:pt x="642" y="153"/>
                </a:lnTo>
                <a:cubicBezTo>
                  <a:pt x="633" y="199"/>
                  <a:pt x="642" y="255"/>
                  <a:pt x="661" y="302"/>
                </a:cubicBezTo>
                <a:cubicBezTo>
                  <a:pt x="596" y="227"/>
                  <a:pt x="494" y="172"/>
                  <a:pt x="391" y="144"/>
                </a:cubicBezTo>
                <a:cubicBezTo>
                  <a:pt x="375" y="141"/>
                  <a:pt x="359" y="140"/>
                  <a:pt x="342" y="140"/>
                </a:cubicBezTo>
                <a:cubicBezTo>
                  <a:pt x="294" y="140"/>
                  <a:pt x="245" y="151"/>
                  <a:pt x="196" y="172"/>
                </a:cubicBezTo>
                <a:lnTo>
                  <a:pt x="140" y="125"/>
                </a:lnTo>
                <a:lnTo>
                  <a:pt x="140" y="255"/>
                </a:lnTo>
                <a:cubicBezTo>
                  <a:pt x="140" y="300"/>
                  <a:pt x="183" y="345"/>
                  <a:pt x="253" y="365"/>
                </a:cubicBezTo>
                <a:lnTo>
                  <a:pt x="253" y="365"/>
                </a:lnTo>
                <a:cubicBezTo>
                  <a:pt x="233" y="360"/>
                  <a:pt x="212" y="357"/>
                  <a:pt x="192" y="357"/>
                </a:cubicBezTo>
                <a:cubicBezTo>
                  <a:pt x="150" y="357"/>
                  <a:pt x="108" y="367"/>
                  <a:pt x="66" y="385"/>
                </a:cubicBezTo>
                <a:lnTo>
                  <a:pt x="1" y="348"/>
                </a:lnTo>
                <a:lnTo>
                  <a:pt x="1" y="469"/>
                </a:lnTo>
                <a:cubicBezTo>
                  <a:pt x="1" y="516"/>
                  <a:pt x="47" y="562"/>
                  <a:pt x="122" y="581"/>
                </a:cubicBezTo>
                <a:cubicBezTo>
                  <a:pt x="182" y="590"/>
                  <a:pt x="242" y="595"/>
                  <a:pt x="303" y="595"/>
                </a:cubicBezTo>
                <a:cubicBezTo>
                  <a:pt x="363" y="595"/>
                  <a:pt x="424" y="590"/>
                  <a:pt x="484" y="581"/>
                </a:cubicBezTo>
                <a:lnTo>
                  <a:pt x="484" y="581"/>
                </a:lnTo>
                <a:cubicBezTo>
                  <a:pt x="410" y="599"/>
                  <a:pt x="345" y="636"/>
                  <a:pt x="289" y="683"/>
                </a:cubicBezTo>
                <a:lnTo>
                  <a:pt x="224" y="655"/>
                </a:lnTo>
                <a:lnTo>
                  <a:pt x="224" y="776"/>
                </a:lnTo>
                <a:cubicBezTo>
                  <a:pt x="224" y="822"/>
                  <a:pt x="270" y="869"/>
                  <a:pt x="345" y="888"/>
                </a:cubicBezTo>
                <a:cubicBezTo>
                  <a:pt x="369" y="896"/>
                  <a:pt x="394" y="900"/>
                  <a:pt x="419" y="900"/>
                </a:cubicBezTo>
                <a:cubicBezTo>
                  <a:pt x="480" y="900"/>
                  <a:pt x="540" y="875"/>
                  <a:pt x="587" y="822"/>
                </a:cubicBezTo>
                <a:lnTo>
                  <a:pt x="587" y="822"/>
                </a:lnTo>
                <a:cubicBezTo>
                  <a:pt x="549" y="888"/>
                  <a:pt x="596" y="953"/>
                  <a:pt x="689" y="971"/>
                </a:cubicBezTo>
                <a:cubicBezTo>
                  <a:pt x="713" y="979"/>
                  <a:pt x="738" y="984"/>
                  <a:pt x="763" y="984"/>
                </a:cubicBezTo>
                <a:cubicBezTo>
                  <a:pt x="824" y="984"/>
                  <a:pt x="885" y="959"/>
                  <a:pt x="931" y="906"/>
                </a:cubicBezTo>
                <a:cubicBezTo>
                  <a:pt x="949" y="888"/>
                  <a:pt x="959" y="860"/>
                  <a:pt x="959" y="822"/>
                </a:cubicBezTo>
                <a:cubicBezTo>
                  <a:pt x="959" y="813"/>
                  <a:pt x="959" y="804"/>
                  <a:pt x="959" y="795"/>
                </a:cubicBezTo>
                <a:lnTo>
                  <a:pt x="959" y="711"/>
                </a:lnTo>
                <a:cubicBezTo>
                  <a:pt x="1033" y="776"/>
                  <a:pt x="1117" y="822"/>
                  <a:pt x="1200" y="841"/>
                </a:cubicBezTo>
                <a:cubicBezTo>
                  <a:pt x="1222" y="848"/>
                  <a:pt x="1245" y="852"/>
                  <a:pt x="1267" y="852"/>
                </a:cubicBezTo>
                <a:cubicBezTo>
                  <a:pt x="1331" y="852"/>
                  <a:pt x="1394" y="824"/>
                  <a:pt x="1442" y="776"/>
                </a:cubicBezTo>
                <a:cubicBezTo>
                  <a:pt x="1451" y="767"/>
                  <a:pt x="1451" y="748"/>
                  <a:pt x="1451" y="729"/>
                </a:cubicBezTo>
                <a:lnTo>
                  <a:pt x="1451" y="636"/>
                </a:lnTo>
                <a:cubicBezTo>
                  <a:pt x="1498" y="627"/>
                  <a:pt x="1544" y="599"/>
                  <a:pt x="1572" y="562"/>
                </a:cubicBezTo>
                <a:cubicBezTo>
                  <a:pt x="1582" y="553"/>
                  <a:pt x="1582" y="544"/>
                  <a:pt x="1582" y="525"/>
                </a:cubicBezTo>
                <a:lnTo>
                  <a:pt x="1582" y="395"/>
                </a:lnTo>
                <a:lnTo>
                  <a:pt x="1544" y="441"/>
                </a:lnTo>
                <a:cubicBezTo>
                  <a:pt x="1526" y="432"/>
                  <a:pt x="1498" y="423"/>
                  <a:pt x="1479" y="413"/>
                </a:cubicBezTo>
                <a:cubicBezTo>
                  <a:pt x="1419" y="399"/>
                  <a:pt x="1358" y="392"/>
                  <a:pt x="1298" y="392"/>
                </a:cubicBezTo>
                <a:cubicBezTo>
                  <a:pt x="1237" y="392"/>
                  <a:pt x="1177" y="399"/>
                  <a:pt x="1117" y="413"/>
                </a:cubicBezTo>
                <a:cubicBezTo>
                  <a:pt x="1210" y="385"/>
                  <a:pt x="1293" y="330"/>
                  <a:pt x="1358" y="246"/>
                </a:cubicBezTo>
                <a:cubicBezTo>
                  <a:pt x="1368" y="237"/>
                  <a:pt x="1377" y="218"/>
                  <a:pt x="1368" y="199"/>
                </a:cubicBezTo>
                <a:lnTo>
                  <a:pt x="1368" y="79"/>
                </a:lnTo>
                <a:lnTo>
                  <a:pt x="1330" y="125"/>
                </a:lnTo>
                <a:cubicBezTo>
                  <a:pt x="1303" y="106"/>
                  <a:pt x="1284" y="97"/>
                  <a:pt x="1256" y="88"/>
                </a:cubicBezTo>
                <a:cubicBezTo>
                  <a:pt x="1236" y="83"/>
                  <a:pt x="1215" y="81"/>
                  <a:pt x="1194" y="81"/>
                </a:cubicBezTo>
                <a:cubicBezTo>
                  <a:pt x="1129" y="81"/>
                  <a:pt x="1064" y="104"/>
                  <a:pt x="1014" y="153"/>
                </a:cubicBezTo>
                <a:cubicBezTo>
                  <a:pt x="1052" y="97"/>
                  <a:pt x="1005" y="32"/>
                  <a:pt x="912" y="4"/>
                </a:cubicBezTo>
                <a:cubicBezTo>
                  <a:pt x="894" y="2"/>
                  <a:pt x="877" y="1"/>
                  <a:pt x="85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2" name="Google Shape;832;p30"/>
          <p:cNvSpPr/>
          <p:nvPr/>
        </p:nvSpPr>
        <p:spPr>
          <a:xfrm>
            <a:off x="2327567" y="3137631"/>
            <a:ext cx="179231" cy="109816"/>
          </a:xfrm>
          <a:custGeom>
            <a:avLst/>
            <a:gdLst/>
            <a:ahLst/>
            <a:cxnLst/>
            <a:rect l="l" t="t" r="r" b="b"/>
            <a:pathLst>
              <a:path w="1637" h="1003" extrusionOk="0">
                <a:moveTo>
                  <a:pt x="843" y="0"/>
                </a:moveTo>
                <a:cubicBezTo>
                  <a:pt x="695" y="0"/>
                  <a:pt x="587" y="167"/>
                  <a:pt x="688" y="308"/>
                </a:cubicBezTo>
                <a:cubicBezTo>
                  <a:pt x="614" y="233"/>
                  <a:pt x="521" y="178"/>
                  <a:pt x="419" y="159"/>
                </a:cubicBezTo>
                <a:cubicBezTo>
                  <a:pt x="394" y="152"/>
                  <a:pt x="370" y="148"/>
                  <a:pt x="346" y="148"/>
                </a:cubicBezTo>
                <a:cubicBezTo>
                  <a:pt x="279" y="148"/>
                  <a:pt x="218" y="176"/>
                  <a:pt x="177" y="224"/>
                </a:cubicBezTo>
                <a:cubicBezTo>
                  <a:pt x="141" y="279"/>
                  <a:pt x="184" y="342"/>
                  <a:pt x="272" y="371"/>
                </a:cubicBezTo>
                <a:lnTo>
                  <a:pt x="272" y="371"/>
                </a:lnTo>
                <a:cubicBezTo>
                  <a:pt x="252" y="365"/>
                  <a:pt x="232" y="362"/>
                  <a:pt x="212" y="362"/>
                </a:cubicBezTo>
                <a:cubicBezTo>
                  <a:pt x="149" y="362"/>
                  <a:pt x="85" y="390"/>
                  <a:pt x="37" y="438"/>
                </a:cubicBezTo>
                <a:cubicBezTo>
                  <a:pt x="0" y="494"/>
                  <a:pt x="47" y="559"/>
                  <a:pt x="149" y="587"/>
                </a:cubicBezTo>
                <a:cubicBezTo>
                  <a:pt x="205" y="596"/>
                  <a:pt x="265" y="601"/>
                  <a:pt x="327" y="601"/>
                </a:cubicBezTo>
                <a:cubicBezTo>
                  <a:pt x="388" y="601"/>
                  <a:pt x="451" y="596"/>
                  <a:pt x="512" y="587"/>
                </a:cubicBezTo>
                <a:lnTo>
                  <a:pt x="512" y="587"/>
                </a:lnTo>
                <a:cubicBezTo>
                  <a:pt x="409" y="615"/>
                  <a:pt x="326" y="671"/>
                  <a:pt x="270" y="754"/>
                </a:cubicBezTo>
                <a:cubicBezTo>
                  <a:pt x="233" y="810"/>
                  <a:pt x="279" y="875"/>
                  <a:pt x="372" y="903"/>
                </a:cubicBezTo>
                <a:cubicBezTo>
                  <a:pt x="394" y="910"/>
                  <a:pt x="416" y="914"/>
                  <a:pt x="439" y="914"/>
                </a:cubicBezTo>
                <a:cubicBezTo>
                  <a:pt x="502" y="914"/>
                  <a:pt x="566" y="886"/>
                  <a:pt x="614" y="838"/>
                </a:cubicBezTo>
                <a:lnTo>
                  <a:pt x="614" y="838"/>
                </a:lnTo>
                <a:cubicBezTo>
                  <a:pt x="577" y="894"/>
                  <a:pt x="623" y="959"/>
                  <a:pt x="716" y="987"/>
                </a:cubicBezTo>
                <a:cubicBezTo>
                  <a:pt x="742" y="997"/>
                  <a:pt x="767" y="1002"/>
                  <a:pt x="792" y="1002"/>
                </a:cubicBezTo>
                <a:cubicBezTo>
                  <a:pt x="938" y="1002"/>
                  <a:pt x="1053" y="832"/>
                  <a:pt x="958" y="689"/>
                </a:cubicBezTo>
                <a:lnTo>
                  <a:pt x="958" y="689"/>
                </a:lnTo>
                <a:cubicBezTo>
                  <a:pt x="1032" y="763"/>
                  <a:pt x="1125" y="819"/>
                  <a:pt x="1228" y="847"/>
                </a:cubicBezTo>
                <a:cubicBezTo>
                  <a:pt x="1249" y="854"/>
                  <a:pt x="1272" y="858"/>
                  <a:pt x="1294" y="858"/>
                </a:cubicBezTo>
                <a:cubicBezTo>
                  <a:pt x="1358" y="858"/>
                  <a:pt x="1421" y="830"/>
                  <a:pt x="1469" y="782"/>
                </a:cubicBezTo>
                <a:cubicBezTo>
                  <a:pt x="1506" y="718"/>
                  <a:pt x="1462" y="654"/>
                  <a:pt x="1373" y="634"/>
                </a:cubicBezTo>
                <a:lnTo>
                  <a:pt x="1373" y="634"/>
                </a:lnTo>
                <a:cubicBezTo>
                  <a:pt x="1391" y="638"/>
                  <a:pt x="1410" y="640"/>
                  <a:pt x="1429" y="640"/>
                </a:cubicBezTo>
                <a:cubicBezTo>
                  <a:pt x="1494" y="640"/>
                  <a:pt x="1557" y="618"/>
                  <a:pt x="1600" y="568"/>
                </a:cubicBezTo>
                <a:cubicBezTo>
                  <a:pt x="1637" y="503"/>
                  <a:pt x="1590" y="438"/>
                  <a:pt x="1497" y="419"/>
                </a:cubicBezTo>
                <a:cubicBezTo>
                  <a:pt x="1437" y="405"/>
                  <a:pt x="1376" y="398"/>
                  <a:pt x="1316" y="398"/>
                </a:cubicBezTo>
                <a:cubicBezTo>
                  <a:pt x="1255" y="398"/>
                  <a:pt x="1195" y="405"/>
                  <a:pt x="1135" y="419"/>
                </a:cubicBezTo>
                <a:cubicBezTo>
                  <a:pt x="1228" y="382"/>
                  <a:pt x="1311" y="326"/>
                  <a:pt x="1376" y="252"/>
                </a:cubicBezTo>
                <a:cubicBezTo>
                  <a:pt x="1414" y="187"/>
                  <a:pt x="1367" y="122"/>
                  <a:pt x="1274" y="103"/>
                </a:cubicBezTo>
                <a:cubicBezTo>
                  <a:pt x="1252" y="96"/>
                  <a:pt x="1230" y="92"/>
                  <a:pt x="1207" y="92"/>
                </a:cubicBezTo>
                <a:cubicBezTo>
                  <a:pt x="1144" y="92"/>
                  <a:pt x="1080" y="120"/>
                  <a:pt x="1032" y="168"/>
                </a:cubicBezTo>
                <a:cubicBezTo>
                  <a:pt x="1070" y="103"/>
                  <a:pt x="1023" y="38"/>
                  <a:pt x="930" y="20"/>
                </a:cubicBezTo>
                <a:cubicBezTo>
                  <a:pt x="900" y="6"/>
                  <a:pt x="871" y="0"/>
                  <a:pt x="843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3" name="Google Shape;833;p30"/>
          <p:cNvSpPr/>
          <p:nvPr/>
        </p:nvSpPr>
        <p:spPr>
          <a:xfrm>
            <a:off x="2361069" y="3298577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71" y="1181"/>
                  <a:pt x="1266" y="1181"/>
                </a:cubicBezTo>
                <a:cubicBezTo>
                  <a:pt x="1861" y="1181"/>
                  <a:pt x="2540" y="930"/>
                  <a:pt x="2540" y="372"/>
                </a:cubicBezTo>
                <a:lnTo>
                  <a:pt x="2540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4" name="Google Shape;834;p30"/>
          <p:cNvSpPr/>
          <p:nvPr/>
        </p:nvSpPr>
        <p:spPr>
          <a:xfrm>
            <a:off x="2361069" y="3211974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708" y="1"/>
                  <a:pt x="1" y="233"/>
                  <a:pt x="1" y="801"/>
                </a:cubicBezTo>
                <a:cubicBezTo>
                  <a:pt x="1" y="1358"/>
                  <a:pt x="671" y="1610"/>
                  <a:pt x="1266" y="1610"/>
                </a:cubicBezTo>
                <a:cubicBezTo>
                  <a:pt x="1852" y="1610"/>
                  <a:pt x="2540" y="1358"/>
                  <a:pt x="2540" y="801"/>
                </a:cubicBezTo>
                <a:cubicBezTo>
                  <a:pt x="2540" y="233"/>
                  <a:pt x="183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5" name="Google Shape;835;p30"/>
          <p:cNvSpPr/>
          <p:nvPr/>
        </p:nvSpPr>
        <p:spPr>
          <a:xfrm>
            <a:off x="2376397" y="3219088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4" y="1"/>
                  <a:pt x="0" y="215"/>
                  <a:pt x="0" y="698"/>
                </a:cubicBezTo>
                <a:cubicBezTo>
                  <a:pt x="0" y="1191"/>
                  <a:pt x="596" y="1424"/>
                  <a:pt x="1126" y="1424"/>
                </a:cubicBezTo>
                <a:cubicBezTo>
                  <a:pt x="1646" y="1424"/>
                  <a:pt x="2251" y="1201"/>
                  <a:pt x="2251" y="708"/>
                </a:cubicBezTo>
                <a:cubicBezTo>
                  <a:pt x="2251" y="205"/>
                  <a:pt x="162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6" name="Google Shape;836;p30"/>
          <p:cNvSpPr/>
          <p:nvPr/>
        </p:nvSpPr>
        <p:spPr>
          <a:xfrm>
            <a:off x="2376397" y="3219090"/>
            <a:ext cx="246456" cy="85729"/>
          </a:xfrm>
          <a:custGeom>
            <a:avLst/>
            <a:gdLst/>
            <a:ahLst/>
            <a:cxnLst/>
            <a:rect l="l" t="t" r="r" b="b"/>
            <a:pathLst>
              <a:path w="2251" h="783" extrusionOk="0">
                <a:moveTo>
                  <a:pt x="1116" y="1"/>
                </a:moveTo>
                <a:cubicBezTo>
                  <a:pt x="605" y="1"/>
                  <a:pt x="0" y="215"/>
                  <a:pt x="0" y="698"/>
                </a:cubicBezTo>
                <a:cubicBezTo>
                  <a:pt x="0" y="726"/>
                  <a:pt x="0" y="745"/>
                  <a:pt x="0" y="773"/>
                </a:cubicBezTo>
                <a:cubicBezTo>
                  <a:pt x="66" y="336"/>
                  <a:pt x="651" y="150"/>
                  <a:pt x="1116" y="150"/>
                </a:cubicBezTo>
                <a:cubicBezTo>
                  <a:pt x="1600" y="150"/>
                  <a:pt x="2195" y="336"/>
                  <a:pt x="2251" y="782"/>
                </a:cubicBezTo>
                <a:lnTo>
                  <a:pt x="2251" y="708"/>
                </a:lnTo>
                <a:cubicBezTo>
                  <a:pt x="2251" y="215"/>
                  <a:pt x="1619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7" name="Google Shape;837;p30"/>
          <p:cNvSpPr/>
          <p:nvPr/>
        </p:nvSpPr>
        <p:spPr>
          <a:xfrm>
            <a:off x="2414063" y="3254015"/>
            <a:ext cx="173209" cy="107955"/>
          </a:xfrm>
          <a:custGeom>
            <a:avLst/>
            <a:gdLst/>
            <a:ahLst/>
            <a:cxnLst/>
            <a:rect l="l" t="t" r="r" b="b"/>
            <a:pathLst>
              <a:path w="1582" h="986" extrusionOk="0">
                <a:moveTo>
                  <a:pt x="1382" y="638"/>
                </a:moveTo>
                <a:cubicBezTo>
                  <a:pt x="1399" y="640"/>
                  <a:pt x="1416" y="640"/>
                  <a:pt x="1433" y="640"/>
                </a:cubicBezTo>
                <a:lnTo>
                  <a:pt x="1414" y="658"/>
                </a:lnTo>
                <a:cubicBezTo>
                  <a:pt x="1405" y="649"/>
                  <a:pt x="1394" y="642"/>
                  <a:pt x="1382" y="638"/>
                </a:cubicBezTo>
                <a:close/>
                <a:moveTo>
                  <a:pt x="849" y="0"/>
                </a:moveTo>
                <a:cubicBezTo>
                  <a:pt x="798" y="0"/>
                  <a:pt x="746" y="17"/>
                  <a:pt x="698" y="45"/>
                </a:cubicBezTo>
                <a:lnTo>
                  <a:pt x="633" y="54"/>
                </a:lnTo>
                <a:lnTo>
                  <a:pt x="633" y="147"/>
                </a:lnTo>
                <a:cubicBezTo>
                  <a:pt x="633" y="203"/>
                  <a:pt x="642" y="258"/>
                  <a:pt x="661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69" y="141"/>
                  <a:pt x="347" y="138"/>
                  <a:pt x="324" y="138"/>
                </a:cubicBezTo>
                <a:cubicBezTo>
                  <a:pt x="278" y="138"/>
                  <a:pt x="233" y="150"/>
                  <a:pt x="196" y="175"/>
                </a:cubicBezTo>
                <a:lnTo>
                  <a:pt x="140" y="128"/>
                </a:lnTo>
                <a:lnTo>
                  <a:pt x="140" y="258"/>
                </a:lnTo>
                <a:cubicBezTo>
                  <a:pt x="140" y="305"/>
                  <a:pt x="187" y="342"/>
                  <a:pt x="252" y="361"/>
                </a:cubicBezTo>
                <a:cubicBezTo>
                  <a:pt x="233" y="358"/>
                  <a:pt x="212" y="356"/>
                  <a:pt x="191" y="356"/>
                </a:cubicBezTo>
                <a:cubicBezTo>
                  <a:pt x="148" y="356"/>
                  <a:pt x="103" y="364"/>
                  <a:pt x="66" y="389"/>
                </a:cubicBezTo>
                <a:lnTo>
                  <a:pt x="1" y="342"/>
                </a:lnTo>
                <a:lnTo>
                  <a:pt x="1" y="472"/>
                </a:lnTo>
                <a:cubicBezTo>
                  <a:pt x="1" y="519"/>
                  <a:pt x="47" y="556"/>
                  <a:pt x="121" y="575"/>
                </a:cubicBezTo>
                <a:cubicBezTo>
                  <a:pt x="182" y="589"/>
                  <a:pt x="242" y="596"/>
                  <a:pt x="303" y="596"/>
                </a:cubicBezTo>
                <a:cubicBezTo>
                  <a:pt x="363" y="596"/>
                  <a:pt x="424" y="589"/>
                  <a:pt x="484" y="575"/>
                </a:cubicBezTo>
                <a:lnTo>
                  <a:pt x="484" y="575"/>
                </a:lnTo>
                <a:cubicBezTo>
                  <a:pt x="410" y="603"/>
                  <a:pt x="345" y="640"/>
                  <a:pt x="289" y="686"/>
                </a:cubicBezTo>
                <a:lnTo>
                  <a:pt x="224" y="658"/>
                </a:lnTo>
                <a:lnTo>
                  <a:pt x="224" y="779"/>
                </a:lnTo>
                <a:cubicBezTo>
                  <a:pt x="224" y="826"/>
                  <a:pt x="270" y="872"/>
                  <a:pt x="345" y="891"/>
                </a:cubicBezTo>
                <a:cubicBezTo>
                  <a:pt x="366" y="898"/>
                  <a:pt x="389" y="902"/>
                  <a:pt x="411" y="902"/>
                </a:cubicBezTo>
                <a:cubicBezTo>
                  <a:pt x="475" y="902"/>
                  <a:pt x="538" y="874"/>
                  <a:pt x="586" y="826"/>
                </a:cubicBezTo>
                <a:lnTo>
                  <a:pt x="586" y="826"/>
                </a:lnTo>
                <a:cubicBezTo>
                  <a:pt x="549" y="882"/>
                  <a:pt x="596" y="956"/>
                  <a:pt x="689" y="974"/>
                </a:cubicBezTo>
                <a:cubicBezTo>
                  <a:pt x="711" y="982"/>
                  <a:pt x="733" y="985"/>
                  <a:pt x="756" y="985"/>
                </a:cubicBezTo>
                <a:cubicBezTo>
                  <a:pt x="819" y="985"/>
                  <a:pt x="882" y="957"/>
                  <a:pt x="930" y="909"/>
                </a:cubicBezTo>
                <a:cubicBezTo>
                  <a:pt x="949" y="882"/>
                  <a:pt x="958" y="854"/>
                  <a:pt x="958" y="826"/>
                </a:cubicBezTo>
                <a:lnTo>
                  <a:pt x="958" y="705"/>
                </a:lnTo>
                <a:lnTo>
                  <a:pt x="949" y="705"/>
                </a:lnTo>
                <a:lnTo>
                  <a:pt x="949" y="696"/>
                </a:lnTo>
                <a:lnTo>
                  <a:pt x="958" y="705"/>
                </a:lnTo>
                <a:cubicBezTo>
                  <a:pt x="1023" y="770"/>
                  <a:pt x="1107" y="816"/>
                  <a:pt x="1200" y="835"/>
                </a:cubicBezTo>
                <a:cubicBezTo>
                  <a:pt x="1222" y="842"/>
                  <a:pt x="1245" y="846"/>
                  <a:pt x="1267" y="846"/>
                </a:cubicBezTo>
                <a:cubicBezTo>
                  <a:pt x="1331" y="846"/>
                  <a:pt x="1394" y="818"/>
                  <a:pt x="1442" y="770"/>
                </a:cubicBezTo>
                <a:cubicBezTo>
                  <a:pt x="1451" y="761"/>
                  <a:pt x="1451" y="742"/>
                  <a:pt x="1451" y="733"/>
                </a:cubicBezTo>
                <a:lnTo>
                  <a:pt x="1451" y="630"/>
                </a:lnTo>
                <a:cubicBezTo>
                  <a:pt x="1498" y="621"/>
                  <a:pt x="1535" y="593"/>
                  <a:pt x="1563" y="556"/>
                </a:cubicBezTo>
                <a:cubicBezTo>
                  <a:pt x="1572" y="547"/>
                  <a:pt x="1581" y="537"/>
                  <a:pt x="1581" y="528"/>
                </a:cubicBezTo>
                <a:lnTo>
                  <a:pt x="1581" y="398"/>
                </a:lnTo>
                <a:lnTo>
                  <a:pt x="1544" y="444"/>
                </a:lnTo>
                <a:cubicBezTo>
                  <a:pt x="1526" y="426"/>
                  <a:pt x="1498" y="417"/>
                  <a:pt x="1479" y="417"/>
                </a:cubicBezTo>
                <a:cubicBezTo>
                  <a:pt x="1419" y="403"/>
                  <a:pt x="1358" y="396"/>
                  <a:pt x="1298" y="396"/>
                </a:cubicBezTo>
                <a:cubicBezTo>
                  <a:pt x="1237" y="396"/>
                  <a:pt x="1177" y="403"/>
                  <a:pt x="1116" y="417"/>
                </a:cubicBezTo>
                <a:cubicBezTo>
                  <a:pt x="1209" y="379"/>
                  <a:pt x="1293" y="324"/>
                  <a:pt x="1358" y="249"/>
                </a:cubicBezTo>
                <a:cubicBezTo>
                  <a:pt x="1368" y="231"/>
                  <a:pt x="1368" y="212"/>
                  <a:pt x="1368" y="193"/>
                </a:cubicBezTo>
                <a:lnTo>
                  <a:pt x="1368" y="82"/>
                </a:lnTo>
                <a:lnTo>
                  <a:pt x="1330" y="128"/>
                </a:lnTo>
                <a:cubicBezTo>
                  <a:pt x="1302" y="110"/>
                  <a:pt x="1284" y="100"/>
                  <a:pt x="1256" y="91"/>
                </a:cubicBezTo>
                <a:cubicBezTo>
                  <a:pt x="1232" y="84"/>
                  <a:pt x="1207" y="80"/>
                  <a:pt x="1184" y="80"/>
                </a:cubicBezTo>
                <a:cubicBezTo>
                  <a:pt x="1117" y="80"/>
                  <a:pt x="1055" y="108"/>
                  <a:pt x="1014" y="156"/>
                </a:cubicBezTo>
                <a:cubicBezTo>
                  <a:pt x="1051" y="100"/>
                  <a:pt x="1005" y="35"/>
                  <a:pt x="903" y="7"/>
                </a:cubicBezTo>
                <a:cubicBezTo>
                  <a:pt x="885" y="2"/>
                  <a:pt x="867" y="0"/>
                  <a:pt x="849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8" name="Google Shape;838;p30"/>
          <p:cNvSpPr/>
          <p:nvPr/>
        </p:nvSpPr>
        <p:spPr>
          <a:xfrm>
            <a:off x="2411982" y="3240768"/>
            <a:ext cx="179341" cy="108940"/>
          </a:xfrm>
          <a:custGeom>
            <a:avLst/>
            <a:gdLst/>
            <a:ahLst/>
            <a:cxnLst/>
            <a:rect l="l" t="t" r="r" b="b"/>
            <a:pathLst>
              <a:path w="1638" h="995" extrusionOk="0">
                <a:moveTo>
                  <a:pt x="860" y="1"/>
                </a:moveTo>
                <a:cubicBezTo>
                  <a:pt x="795" y="1"/>
                  <a:pt x="731" y="23"/>
                  <a:pt x="689" y="73"/>
                </a:cubicBezTo>
                <a:cubicBezTo>
                  <a:pt x="643" y="147"/>
                  <a:pt x="643" y="240"/>
                  <a:pt x="689" y="305"/>
                </a:cubicBezTo>
                <a:cubicBezTo>
                  <a:pt x="615" y="231"/>
                  <a:pt x="522" y="184"/>
                  <a:pt x="419" y="156"/>
                </a:cubicBezTo>
                <a:cubicBezTo>
                  <a:pt x="395" y="149"/>
                  <a:pt x="371" y="145"/>
                  <a:pt x="347" y="145"/>
                </a:cubicBezTo>
                <a:cubicBezTo>
                  <a:pt x="280" y="145"/>
                  <a:pt x="219" y="173"/>
                  <a:pt x="178" y="221"/>
                </a:cubicBezTo>
                <a:cubicBezTo>
                  <a:pt x="144" y="272"/>
                  <a:pt x="179" y="338"/>
                  <a:pt x="255" y="364"/>
                </a:cubicBezTo>
                <a:lnTo>
                  <a:pt x="255" y="364"/>
                </a:lnTo>
                <a:cubicBezTo>
                  <a:pt x="241" y="361"/>
                  <a:pt x="227" y="359"/>
                  <a:pt x="213" y="359"/>
                </a:cubicBezTo>
                <a:cubicBezTo>
                  <a:pt x="150" y="359"/>
                  <a:pt x="86" y="387"/>
                  <a:pt x="38" y="435"/>
                </a:cubicBezTo>
                <a:cubicBezTo>
                  <a:pt x="1" y="491"/>
                  <a:pt x="47" y="565"/>
                  <a:pt x="150" y="584"/>
                </a:cubicBezTo>
                <a:cubicBezTo>
                  <a:pt x="210" y="598"/>
                  <a:pt x="271" y="605"/>
                  <a:pt x="331" y="605"/>
                </a:cubicBezTo>
                <a:cubicBezTo>
                  <a:pt x="392" y="605"/>
                  <a:pt x="452" y="598"/>
                  <a:pt x="512" y="584"/>
                </a:cubicBezTo>
                <a:lnTo>
                  <a:pt x="512" y="584"/>
                </a:lnTo>
                <a:cubicBezTo>
                  <a:pt x="410" y="612"/>
                  <a:pt x="326" y="677"/>
                  <a:pt x="271" y="751"/>
                </a:cubicBezTo>
                <a:cubicBezTo>
                  <a:pt x="233" y="807"/>
                  <a:pt x="280" y="872"/>
                  <a:pt x="373" y="900"/>
                </a:cubicBezTo>
                <a:cubicBezTo>
                  <a:pt x="395" y="908"/>
                  <a:pt x="417" y="911"/>
                  <a:pt x="440" y="911"/>
                </a:cubicBezTo>
                <a:cubicBezTo>
                  <a:pt x="503" y="911"/>
                  <a:pt x="567" y="883"/>
                  <a:pt x="615" y="835"/>
                </a:cubicBezTo>
                <a:lnTo>
                  <a:pt x="615" y="835"/>
                </a:lnTo>
                <a:cubicBezTo>
                  <a:pt x="577" y="891"/>
                  <a:pt x="624" y="956"/>
                  <a:pt x="717" y="984"/>
                </a:cubicBezTo>
                <a:cubicBezTo>
                  <a:pt x="739" y="991"/>
                  <a:pt x="761" y="995"/>
                  <a:pt x="784" y="995"/>
                </a:cubicBezTo>
                <a:cubicBezTo>
                  <a:pt x="847" y="995"/>
                  <a:pt x="911" y="967"/>
                  <a:pt x="959" y="919"/>
                </a:cubicBezTo>
                <a:cubicBezTo>
                  <a:pt x="996" y="844"/>
                  <a:pt x="996" y="761"/>
                  <a:pt x="959" y="696"/>
                </a:cubicBezTo>
                <a:lnTo>
                  <a:pt x="959" y="696"/>
                </a:lnTo>
                <a:cubicBezTo>
                  <a:pt x="1033" y="770"/>
                  <a:pt x="1126" y="817"/>
                  <a:pt x="1228" y="844"/>
                </a:cubicBezTo>
                <a:cubicBezTo>
                  <a:pt x="1250" y="852"/>
                  <a:pt x="1273" y="855"/>
                  <a:pt x="1295" y="855"/>
                </a:cubicBezTo>
                <a:cubicBezTo>
                  <a:pt x="1359" y="855"/>
                  <a:pt x="1422" y="827"/>
                  <a:pt x="1470" y="779"/>
                </a:cubicBezTo>
                <a:cubicBezTo>
                  <a:pt x="1507" y="725"/>
                  <a:pt x="1463" y="661"/>
                  <a:pt x="1366" y="633"/>
                </a:cubicBezTo>
                <a:lnTo>
                  <a:pt x="1366" y="633"/>
                </a:lnTo>
                <a:cubicBezTo>
                  <a:pt x="1388" y="638"/>
                  <a:pt x="1410" y="641"/>
                  <a:pt x="1431" y="641"/>
                </a:cubicBezTo>
                <a:cubicBezTo>
                  <a:pt x="1498" y="641"/>
                  <a:pt x="1559" y="614"/>
                  <a:pt x="1600" y="565"/>
                </a:cubicBezTo>
                <a:cubicBezTo>
                  <a:pt x="1638" y="500"/>
                  <a:pt x="1591" y="435"/>
                  <a:pt x="1498" y="407"/>
                </a:cubicBezTo>
                <a:cubicBezTo>
                  <a:pt x="1438" y="398"/>
                  <a:pt x="1377" y="393"/>
                  <a:pt x="1317" y="393"/>
                </a:cubicBezTo>
                <a:cubicBezTo>
                  <a:pt x="1256" y="393"/>
                  <a:pt x="1196" y="398"/>
                  <a:pt x="1135" y="407"/>
                </a:cubicBezTo>
                <a:cubicBezTo>
                  <a:pt x="1228" y="379"/>
                  <a:pt x="1312" y="324"/>
                  <a:pt x="1377" y="240"/>
                </a:cubicBezTo>
                <a:cubicBezTo>
                  <a:pt x="1414" y="184"/>
                  <a:pt x="1368" y="119"/>
                  <a:pt x="1275" y="91"/>
                </a:cubicBezTo>
                <a:cubicBezTo>
                  <a:pt x="1251" y="84"/>
                  <a:pt x="1226" y="80"/>
                  <a:pt x="1203" y="80"/>
                </a:cubicBezTo>
                <a:cubicBezTo>
                  <a:pt x="1136" y="80"/>
                  <a:pt x="1074" y="108"/>
                  <a:pt x="1033" y="156"/>
                </a:cubicBezTo>
                <a:cubicBezTo>
                  <a:pt x="1070" y="100"/>
                  <a:pt x="1024" y="35"/>
                  <a:pt x="922" y="7"/>
                </a:cubicBezTo>
                <a:cubicBezTo>
                  <a:pt x="901" y="3"/>
                  <a:pt x="880" y="1"/>
                  <a:pt x="860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9" name="Google Shape;839;p30"/>
          <p:cNvSpPr/>
          <p:nvPr/>
        </p:nvSpPr>
        <p:spPr>
          <a:xfrm>
            <a:off x="2527053" y="3440036"/>
            <a:ext cx="278098" cy="130509"/>
          </a:xfrm>
          <a:custGeom>
            <a:avLst/>
            <a:gdLst/>
            <a:ahLst/>
            <a:cxnLst/>
            <a:rect l="l" t="t" r="r" b="b"/>
            <a:pathLst>
              <a:path w="2540" h="119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91"/>
                  <a:pt x="1265" y="1191"/>
                </a:cubicBezTo>
                <a:cubicBezTo>
                  <a:pt x="1861" y="1191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0" name="Google Shape;840;p30"/>
          <p:cNvSpPr/>
          <p:nvPr/>
        </p:nvSpPr>
        <p:spPr>
          <a:xfrm>
            <a:off x="2527053" y="3354527"/>
            <a:ext cx="278098" cy="175289"/>
          </a:xfrm>
          <a:custGeom>
            <a:avLst/>
            <a:gdLst/>
            <a:ahLst/>
            <a:cxnLst/>
            <a:rect l="l" t="t" r="r" b="b"/>
            <a:pathLst>
              <a:path w="2540" h="1601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49"/>
                  <a:pt x="670" y="1600"/>
                  <a:pt x="126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4"/>
                  <a:pt x="183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1" name="Google Shape;841;p30"/>
          <p:cNvSpPr/>
          <p:nvPr/>
        </p:nvSpPr>
        <p:spPr>
          <a:xfrm>
            <a:off x="2542381" y="3360658"/>
            <a:ext cx="246456" cy="156896"/>
          </a:xfrm>
          <a:custGeom>
            <a:avLst/>
            <a:gdLst/>
            <a:ahLst/>
            <a:cxnLst/>
            <a:rect l="l" t="t" r="r" b="b"/>
            <a:pathLst>
              <a:path w="2251" h="1433" extrusionOk="0">
                <a:moveTo>
                  <a:pt x="1116" y="0"/>
                </a:moveTo>
                <a:cubicBezTo>
                  <a:pt x="623" y="0"/>
                  <a:pt x="0" y="214"/>
                  <a:pt x="0" y="707"/>
                </a:cubicBezTo>
                <a:cubicBezTo>
                  <a:pt x="0" y="1200"/>
                  <a:pt x="595" y="1433"/>
                  <a:pt x="1125" y="1433"/>
                </a:cubicBezTo>
                <a:cubicBezTo>
                  <a:pt x="1646" y="1433"/>
                  <a:pt x="2251" y="1209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2" name="Google Shape;842;p30"/>
          <p:cNvSpPr/>
          <p:nvPr/>
        </p:nvSpPr>
        <p:spPr>
          <a:xfrm>
            <a:off x="2541288" y="3360659"/>
            <a:ext cx="247551" cy="8561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0"/>
                </a:moveTo>
                <a:cubicBezTo>
                  <a:pt x="615" y="0"/>
                  <a:pt x="10" y="214"/>
                  <a:pt x="10" y="707"/>
                </a:cubicBezTo>
                <a:cubicBezTo>
                  <a:pt x="1" y="735"/>
                  <a:pt x="1" y="754"/>
                  <a:pt x="10" y="782"/>
                </a:cubicBezTo>
                <a:cubicBezTo>
                  <a:pt x="75" y="335"/>
                  <a:pt x="661" y="149"/>
                  <a:pt x="1126" y="149"/>
                </a:cubicBezTo>
                <a:cubicBezTo>
                  <a:pt x="1610" y="149"/>
                  <a:pt x="2205" y="345"/>
                  <a:pt x="2261" y="782"/>
                </a:cubicBezTo>
                <a:cubicBezTo>
                  <a:pt x="2261" y="763"/>
                  <a:pt x="2261" y="735"/>
                  <a:pt x="2261" y="717"/>
                </a:cubicBezTo>
                <a:cubicBezTo>
                  <a:pt x="2261" y="214"/>
                  <a:pt x="1628" y="0"/>
                  <a:pt x="112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3" name="Google Shape;843;p30"/>
          <p:cNvSpPr/>
          <p:nvPr/>
        </p:nvSpPr>
        <p:spPr>
          <a:xfrm>
            <a:off x="2580046" y="3396242"/>
            <a:ext cx="173209" cy="107407"/>
          </a:xfrm>
          <a:custGeom>
            <a:avLst/>
            <a:gdLst/>
            <a:ahLst/>
            <a:cxnLst/>
            <a:rect l="l" t="t" r="r" b="b"/>
            <a:pathLst>
              <a:path w="1582" h="981" extrusionOk="0">
                <a:moveTo>
                  <a:pt x="1339" y="624"/>
                </a:moveTo>
                <a:cubicBezTo>
                  <a:pt x="1377" y="633"/>
                  <a:pt x="1405" y="633"/>
                  <a:pt x="1432" y="633"/>
                </a:cubicBezTo>
                <a:lnTo>
                  <a:pt x="1414" y="652"/>
                </a:lnTo>
                <a:cubicBezTo>
                  <a:pt x="1386" y="643"/>
                  <a:pt x="1367" y="633"/>
                  <a:pt x="1339" y="624"/>
                </a:cubicBezTo>
                <a:close/>
                <a:moveTo>
                  <a:pt x="949" y="689"/>
                </a:moveTo>
                <a:lnTo>
                  <a:pt x="958" y="698"/>
                </a:lnTo>
                <a:lnTo>
                  <a:pt x="949" y="698"/>
                </a:lnTo>
                <a:cubicBezTo>
                  <a:pt x="949" y="698"/>
                  <a:pt x="949" y="689"/>
                  <a:pt x="949" y="689"/>
                </a:cubicBezTo>
                <a:close/>
                <a:moveTo>
                  <a:pt x="835" y="1"/>
                </a:moveTo>
                <a:cubicBezTo>
                  <a:pt x="789" y="1"/>
                  <a:pt x="741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196"/>
                  <a:pt x="642" y="252"/>
                  <a:pt x="661" y="299"/>
                </a:cubicBezTo>
                <a:cubicBezTo>
                  <a:pt x="586" y="224"/>
                  <a:pt x="493" y="168"/>
                  <a:pt x="391" y="140"/>
                </a:cubicBezTo>
                <a:cubicBezTo>
                  <a:pt x="375" y="138"/>
                  <a:pt x="358" y="137"/>
                  <a:pt x="342" y="137"/>
                </a:cubicBezTo>
                <a:cubicBezTo>
                  <a:pt x="293" y="137"/>
                  <a:pt x="244" y="147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83" y="342"/>
                  <a:pt x="252" y="361"/>
                </a:cubicBezTo>
                <a:lnTo>
                  <a:pt x="252" y="361"/>
                </a:lnTo>
                <a:cubicBezTo>
                  <a:pt x="232" y="356"/>
                  <a:pt x="212" y="354"/>
                  <a:pt x="192" y="354"/>
                </a:cubicBezTo>
                <a:cubicBezTo>
                  <a:pt x="149" y="354"/>
                  <a:pt x="107" y="364"/>
                  <a:pt x="65" y="382"/>
                </a:cubicBezTo>
                <a:lnTo>
                  <a:pt x="0" y="345"/>
                </a:lnTo>
                <a:lnTo>
                  <a:pt x="0" y="466"/>
                </a:lnTo>
                <a:cubicBezTo>
                  <a:pt x="0" y="512"/>
                  <a:pt x="47" y="559"/>
                  <a:pt x="121" y="578"/>
                </a:cubicBezTo>
                <a:cubicBezTo>
                  <a:pt x="182" y="587"/>
                  <a:pt x="242" y="591"/>
                  <a:pt x="303" y="591"/>
                </a:cubicBezTo>
                <a:cubicBezTo>
                  <a:pt x="363" y="591"/>
                  <a:pt x="423" y="587"/>
                  <a:pt x="484" y="578"/>
                </a:cubicBezTo>
                <a:lnTo>
                  <a:pt x="484" y="578"/>
                </a:lnTo>
                <a:cubicBezTo>
                  <a:pt x="409" y="605"/>
                  <a:pt x="344" y="643"/>
                  <a:pt x="289" y="680"/>
                </a:cubicBezTo>
                <a:lnTo>
                  <a:pt x="223" y="652"/>
                </a:lnTo>
                <a:lnTo>
                  <a:pt x="223" y="773"/>
                </a:lnTo>
                <a:cubicBezTo>
                  <a:pt x="223" y="819"/>
                  <a:pt x="270" y="866"/>
                  <a:pt x="344" y="884"/>
                </a:cubicBezTo>
                <a:cubicBezTo>
                  <a:pt x="369" y="893"/>
                  <a:pt x="394" y="897"/>
                  <a:pt x="419" y="897"/>
                </a:cubicBezTo>
                <a:cubicBezTo>
                  <a:pt x="480" y="897"/>
                  <a:pt x="540" y="872"/>
                  <a:pt x="586" y="819"/>
                </a:cubicBezTo>
                <a:lnTo>
                  <a:pt x="586" y="819"/>
                </a:lnTo>
                <a:cubicBezTo>
                  <a:pt x="549" y="884"/>
                  <a:pt x="595" y="949"/>
                  <a:pt x="688" y="968"/>
                </a:cubicBezTo>
                <a:cubicBezTo>
                  <a:pt x="713" y="976"/>
                  <a:pt x="738" y="980"/>
                  <a:pt x="763" y="980"/>
                </a:cubicBezTo>
                <a:cubicBezTo>
                  <a:pt x="824" y="980"/>
                  <a:pt x="884" y="956"/>
                  <a:pt x="930" y="903"/>
                </a:cubicBezTo>
                <a:cubicBezTo>
                  <a:pt x="949" y="884"/>
                  <a:pt x="958" y="857"/>
                  <a:pt x="958" y="819"/>
                </a:cubicBezTo>
                <a:cubicBezTo>
                  <a:pt x="958" y="810"/>
                  <a:pt x="958" y="801"/>
                  <a:pt x="958" y="791"/>
                </a:cubicBezTo>
                <a:lnTo>
                  <a:pt x="958" y="708"/>
                </a:lnTo>
                <a:cubicBezTo>
                  <a:pt x="1023" y="773"/>
                  <a:pt x="1107" y="819"/>
                  <a:pt x="1200" y="838"/>
                </a:cubicBezTo>
                <a:cubicBezTo>
                  <a:pt x="1222" y="845"/>
                  <a:pt x="1244" y="849"/>
                  <a:pt x="1267" y="849"/>
                </a:cubicBezTo>
                <a:cubicBezTo>
                  <a:pt x="1330" y="849"/>
                  <a:pt x="1394" y="821"/>
                  <a:pt x="1442" y="773"/>
                </a:cubicBezTo>
                <a:cubicBezTo>
                  <a:pt x="1451" y="764"/>
                  <a:pt x="1451" y="745"/>
                  <a:pt x="1451" y="736"/>
                </a:cubicBezTo>
                <a:lnTo>
                  <a:pt x="1451" y="633"/>
                </a:lnTo>
                <a:cubicBezTo>
                  <a:pt x="1497" y="624"/>
                  <a:pt x="1544" y="596"/>
                  <a:pt x="1572" y="559"/>
                </a:cubicBezTo>
                <a:cubicBezTo>
                  <a:pt x="1572" y="550"/>
                  <a:pt x="1581" y="540"/>
                  <a:pt x="1581" y="522"/>
                </a:cubicBezTo>
                <a:lnTo>
                  <a:pt x="1581" y="401"/>
                </a:lnTo>
                <a:lnTo>
                  <a:pt x="1544" y="438"/>
                </a:lnTo>
                <a:cubicBezTo>
                  <a:pt x="1525" y="419"/>
                  <a:pt x="1497" y="419"/>
                  <a:pt x="1479" y="410"/>
                </a:cubicBezTo>
                <a:cubicBezTo>
                  <a:pt x="1418" y="396"/>
                  <a:pt x="1358" y="389"/>
                  <a:pt x="1298" y="389"/>
                </a:cubicBezTo>
                <a:cubicBezTo>
                  <a:pt x="1237" y="389"/>
                  <a:pt x="1177" y="396"/>
                  <a:pt x="1116" y="410"/>
                </a:cubicBezTo>
                <a:cubicBezTo>
                  <a:pt x="1209" y="382"/>
                  <a:pt x="1293" y="326"/>
                  <a:pt x="1358" y="243"/>
                </a:cubicBezTo>
                <a:cubicBezTo>
                  <a:pt x="1367" y="224"/>
                  <a:pt x="1377" y="215"/>
                  <a:pt x="1367" y="196"/>
                </a:cubicBezTo>
                <a:lnTo>
                  <a:pt x="1367" y="75"/>
                </a:lnTo>
                <a:lnTo>
                  <a:pt x="1330" y="122"/>
                </a:lnTo>
                <a:cubicBezTo>
                  <a:pt x="1302" y="103"/>
                  <a:pt x="1274" y="94"/>
                  <a:pt x="1256" y="85"/>
                </a:cubicBezTo>
                <a:cubicBezTo>
                  <a:pt x="1234" y="80"/>
                  <a:pt x="1212" y="78"/>
                  <a:pt x="1190" y="78"/>
                </a:cubicBezTo>
                <a:cubicBezTo>
                  <a:pt x="1121" y="78"/>
                  <a:pt x="1057" y="102"/>
                  <a:pt x="1014" y="159"/>
                </a:cubicBezTo>
                <a:cubicBezTo>
                  <a:pt x="1051" y="94"/>
                  <a:pt x="1005" y="29"/>
                  <a:pt x="902" y="10"/>
                </a:cubicBezTo>
                <a:cubicBezTo>
                  <a:pt x="881" y="4"/>
                  <a:pt x="858" y="1"/>
                  <a:pt x="835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4" name="Google Shape;844;p30"/>
          <p:cNvSpPr/>
          <p:nvPr/>
        </p:nvSpPr>
        <p:spPr>
          <a:xfrm>
            <a:off x="2577966" y="3382774"/>
            <a:ext cx="179341" cy="108064"/>
          </a:xfrm>
          <a:custGeom>
            <a:avLst/>
            <a:gdLst/>
            <a:ahLst/>
            <a:cxnLst/>
            <a:rect l="l" t="t" r="r" b="b"/>
            <a:pathLst>
              <a:path w="1638" h="987" extrusionOk="0">
                <a:moveTo>
                  <a:pt x="847" y="0"/>
                </a:moveTo>
                <a:cubicBezTo>
                  <a:pt x="787" y="0"/>
                  <a:pt x="728" y="25"/>
                  <a:pt x="689" y="77"/>
                </a:cubicBezTo>
                <a:cubicBezTo>
                  <a:pt x="642" y="143"/>
                  <a:pt x="642" y="226"/>
                  <a:pt x="689" y="301"/>
                </a:cubicBezTo>
                <a:cubicBezTo>
                  <a:pt x="614" y="226"/>
                  <a:pt x="521" y="170"/>
                  <a:pt x="419" y="152"/>
                </a:cubicBezTo>
                <a:cubicBezTo>
                  <a:pt x="392" y="144"/>
                  <a:pt x="365" y="140"/>
                  <a:pt x="339" y="140"/>
                </a:cubicBezTo>
                <a:cubicBezTo>
                  <a:pt x="275" y="140"/>
                  <a:pt x="217" y="164"/>
                  <a:pt x="177" y="217"/>
                </a:cubicBezTo>
                <a:cubicBezTo>
                  <a:pt x="141" y="271"/>
                  <a:pt x="184" y="335"/>
                  <a:pt x="273" y="364"/>
                </a:cubicBezTo>
                <a:lnTo>
                  <a:pt x="273" y="364"/>
                </a:lnTo>
                <a:cubicBezTo>
                  <a:pt x="253" y="358"/>
                  <a:pt x="233" y="355"/>
                  <a:pt x="213" y="355"/>
                </a:cubicBezTo>
                <a:cubicBezTo>
                  <a:pt x="149" y="355"/>
                  <a:pt x="86" y="383"/>
                  <a:pt x="38" y="431"/>
                </a:cubicBezTo>
                <a:cubicBezTo>
                  <a:pt x="1" y="487"/>
                  <a:pt x="47" y="552"/>
                  <a:pt x="150" y="580"/>
                </a:cubicBezTo>
                <a:cubicBezTo>
                  <a:pt x="210" y="589"/>
                  <a:pt x="270" y="594"/>
                  <a:pt x="331" y="594"/>
                </a:cubicBezTo>
                <a:cubicBezTo>
                  <a:pt x="391" y="594"/>
                  <a:pt x="452" y="589"/>
                  <a:pt x="512" y="580"/>
                </a:cubicBezTo>
                <a:lnTo>
                  <a:pt x="512" y="580"/>
                </a:lnTo>
                <a:cubicBezTo>
                  <a:pt x="410" y="608"/>
                  <a:pt x="326" y="663"/>
                  <a:pt x="270" y="747"/>
                </a:cubicBezTo>
                <a:cubicBezTo>
                  <a:pt x="233" y="803"/>
                  <a:pt x="280" y="868"/>
                  <a:pt x="373" y="896"/>
                </a:cubicBezTo>
                <a:cubicBezTo>
                  <a:pt x="395" y="903"/>
                  <a:pt x="417" y="907"/>
                  <a:pt x="440" y="907"/>
                </a:cubicBezTo>
                <a:cubicBezTo>
                  <a:pt x="503" y="907"/>
                  <a:pt x="566" y="879"/>
                  <a:pt x="614" y="831"/>
                </a:cubicBezTo>
                <a:lnTo>
                  <a:pt x="614" y="831"/>
                </a:lnTo>
                <a:cubicBezTo>
                  <a:pt x="577" y="887"/>
                  <a:pt x="624" y="952"/>
                  <a:pt x="717" y="980"/>
                </a:cubicBezTo>
                <a:cubicBezTo>
                  <a:pt x="737" y="984"/>
                  <a:pt x="757" y="986"/>
                  <a:pt x="777" y="986"/>
                </a:cubicBezTo>
                <a:cubicBezTo>
                  <a:pt x="843" y="986"/>
                  <a:pt x="909" y="962"/>
                  <a:pt x="959" y="905"/>
                </a:cubicBezTo>
                <a:cubicBezTo>
                  <a:pt x="996" y="840"/>
                  <a:pt x="996" y="756"/>
                  <a:pt x="959" y="682"/>
                </a:cubicBezTo>
                <a:lnTo>
                  <a:pt x="959" y="682"/>
                </a:lnTo>
                <a:cubicBezTo>
                  <a:pt x="1033" y="756"/>
                  <a:pt x="1126" y="812"/>
                  <a:pt x="1228" y="840"/>
                </a:cubicBezTo>
                <a:cubicBezTo>
                  <a:pt x="1250" y="847"/>
                  <a:pt x="1273" y="851"/>
                  <a:pt x="1295" y="851"/>
                </a:cubicBezTo>
                <a:cubicBezTo>
                  <a:pt x="1359" y="851"/>
                  <a:pt x="1422" y="823"/>
                  <a:pt x="1470" y="775"/>
                </a:cubicBezTo>
                <a:cubicBezTo>
                  <a:pt x="1503" y="716"/>
                  <a:pt x="1469" y="658"/>
                  <a:pt x="1387" y="633"/>
                </a:cubicBezTo>
                <a:lnTo>
                  <a:pt x="1387" y="633"/>
                </a:lnTo>
                <a:cubicBezTo>
                  <a:pt x="1402" y="636"/>
                  <a:pt x="1416" y="637"/>
                  <a:pt x="1431" y="637"/>
                </a:cubicBezTo>
                <a:cubicBezTo>
                  <a:pt x="1497" y="637"/>
                  <a:pt x="1559" y="609"/>
                  <a:pt x="1600" y="561"/>
                </a:cubicBezTo>
                <a:cubicBezTo>
                  <a:pt x="1637" y="496"/>
                  <a:pt x="1591" y="431"/>
                  <a:pt x="1498" y="412"/>
                </a:cubicBezTo>
                <a:cubicBezTo>
                  <a:pt x="1437" y="398"/>
                  <a:pt x="1377" y="391"/>
                  <a:pt x="1317" y="391"/>
                </a:cubicBezTo>
                <a:cubicBezTo>
                  <a:pt x="1256" y="391"/>
                  <a:pt x="1196" y="398"/>
                  <a:pt x="1135" y="412"/>
                </a:cubicBezTo>
                <a:cubicBezTo>
                  <a:pt x="1228" y="375"/>
                  <a:pt x="1312" y="319"/>
                  <a:pt x="1377" y="245"/>
                </a:cubicBezTo>
                <a:cubicBezTo>
                  <a:pt x="1414" y="180"/>
                  <a:pt x="1368" y="115"/>
                  <a:pt x="1275" y="96"/>
                </a:cubicBezTo>
                <a:cubicBezTo>
                  <a:pt x="1250" y="89"/>
                  <a:pt x="1226" y="85"/>
                  <a:pt x="1202" y="85"/>
                </a:cubicBezTo>
                <a:cubicBezTo>
                  <a:pt x="1136" y="85"/>
                  <a:pt x="1074" y="113"/>
                  <a:pt x="1033" y="161"/>
                </a:cubicBezTo>
                <a:cubicBezTo>
                  <a:pt x="1070" y="96"/>
                  <a:pt x="1024" y="31"/>
                  <a:pt x="921" y="12"/>
                </a:cubicBezTo>
                <a:cubicBezTo>
                  <a:pt x="897" y="4"/>
                  <a:pt x="872" y="0"/>
                  <a:pt x="847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5" name="Google Shape;845;p30"/>
          <p:cNvSpPr/>
          <p:nvPr/>
        </p:nvSpPr>
        <p:spPr>
          <a:xfrm>
            <a:off x="2762233" y="3547991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0"/>
                  <a:pt x="670" y="1182"/>
                  <a:pt x="1266" y="1182"/>
                </a:cubicBezTo>
                <a:cubicBezTo>
                  <a:pt x="1851" y="1182"/>
                  <a:pt x="2540" y="930"/>
                  <a:pt x="2540" y="373"/>
                </a:cubicBezTo>
                <a:lnTo>
                  <a:pt x="2540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6" name="Google Shape;846;p30"/>
          <p:cNvSpPr/>
          <p:nvPr/>
        </p:nvSpPr>
        <p:spPr>
          <a:xfrm>
            <a:off x="2762233" y="3462483"/>
            <a:ext cx="278098" cy="175180"/>
          </a:xfrm>
          <a:custGeom>
            <a:avLst/>
            <a:gdLst/>
            <a:ahLst/>
            <a:cxnLst/>
            <a:rect l="l" t="t" r="r" b="b"/>
            <a:pathLst>
              <a:path w="2540" h="160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0"/>
                  <a:pt x="1256" y="1600"/>
                </a:cubicBezTo>
                <a:cubicBezTo>
                  <a:pt x="1851" y="1600"/>
                  <a:pt x="2540" y="1349"/>
                  <a:pt x="2540" y="791"/>
                </a:cubicBezTo>
                <a:cubicBezTo>
                  <a:pt x="2540" y="224"/>
                  <a:pt x="1824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7" name="Google Shape;847;p30"/>
          <p:cNvSpPr/>
          <p:nvPr/>
        </p:nvSpPr>
        <p:spPr>
          <a:xfrm>
            <a:off x="2777561" y="3468613"/>
            <a:ext cx="246456" cy="156896"/>
          </a:xfrm>
          <a:custGeom>
            <a:avLst/>
            <a:gdLst/>
            <a:ahLst/>
            <a:cxnLst/>
            <a:rect l="l" t="t" r="r" b="b"/>
            <a:pathLst>
              <a:path w="2251" h="1433" extrusionOk="0">
                <a:moveTo>
                  <a:pt x="1116" y="0"/>
                </a:moveTo>
                <a:cubicBezTo>
                  <a:pt x="623" y="0"/>
                  <a:pt x="0" y="214"/>
                  <a:pt x="0" y="707"/>
                </a:cubicBezTo>
                <a:cubicBezTo>
                  <a:pt x="0" y="1200"/>
                  <a:pt x="596" y="1432"/>
                  <a:pt x="1116" y="1432"/>
                </a:cubicBezTo>
                <a:cubicBezTo>
                  <a:pt x="1646" y="1432"/>
                  <a:pt x="2251" y="1209"/>
                  <a:pt x="2251" y="707"/>
                </a:cubicBezTo>
                <a:cubicBezTo>
                  <a:pt x="2251" y="214"/>
                  <a:pt x="161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8" name="Google Shape;848;p30"/>
          <p:cNvSpPr/>
          <p:nvPr/>
        </p:nvSpPr>
        <p:spPr>
          <a:xfrm>
            <a:off x="2776576" y="3468614"/>
            <a:ext cx="247442" cy="8561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0"/>
                </a:moveTo>
                <a:cubicBezTo>
                  <a:pt x="614" y="0"/>
                  <a:pt x="0" y="214"/>
                  <a:pt x="0" y="707"/>
                </a:cubicBezTo>
                <a:lnTo>
                  <a:pt x="0" y="781"/>
                </a:lnTo>
                <a:cubicBezTo>
                  <a:pt x="74" y="335"/>
                  <a:pt x="660" y="149"/>
                  <a:pt x="1125" y="149"/>
                </a:cubicBezTo>
                <a:cubicBezTo>
                  <a:pt x="1609" y="149"/>
                  <a:pt x="2195" y="335"/>
                  <a:pt x="2250" y="781"/>
                </a:cubicBezTo>
                <a:cubicBezTo>
                  <a:pt x="2260" y="763"/>
                  <a:pt x="2260" y="735"/>
                  <a:pt x="2250" y="707"/>
                </a:cubicBezTo>
                <a:cubicBezTo>
                  <a:pt x="2250" y="214"/>
                  <a:pt x="1627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9" name="Google Shape;849;p30"/>
          <p:cNvSpPr/>
          <p:nvPr/>
        </p:nvSpPr>
        <p:spPr>
          <a:xfrm>
            <a:off x="2815227" y="3503429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31"/>
                </a:moveTo>
                <a:cubicBezTo>
                  <a:pt x="1367" y="640"/>
                  <a:pt x="1405" y="640"/>
                  <a:pt x="1433" y="640"/>
                </a:cubicBezTo>
                <a:lnTo>
                  <a:pt x="1405" y="659"/>
                </a:lnTo>
                <a:cubicBezTo>
                  <a:pt x="1386" y="649"/>
                  <a:pt x="1367" y="640"/>
                  <a:pt x="1340" y="631"/>
                </a:cubicBezTo>
                <a:close/>
                <a:moveTo>
                  <a:pt x="940" y="696"/>
                </a:moveTo>
                <a:lnTo>
                  <a:pt x="958" y="705"/>
                </a:lnTo>
                <a:lnTo>
                  <a:pt x="940" y="705"/>
                </a:lnTo>
                <a:cubicBezTo>
                  <a:pt x="940" y="705"/>
                  <a:pt x="940" y="696"/>
                  <a:pt x="940" y="696"/>
                </a:cubicBezTo>
                <a:close/>
                <a:moveTo>
                  <a:pt x="847" y="0"/>
                </a:moveTo>
                <a:cubicBezTo>
                  <a:pt x="795" y="0"/>
                  <a:pt x="739" y="18"/>
                  <a:pt x="698" y="45"/>
                </a:cubicBezTo>
                <a:lnTo>
                  <a:pt x="633" y="54"/>
                </a:lnTo>
                <a:lnTo>
                  <a:pt x="633" y="156"/>
                </a:lnTo>
                <a:cubicBezTo>
                  <a:pt x="633" y="203"/>
                  <a:pt x="642" y="259"/>
                  <a:pt x="661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75" y="145"/>
                  <a:pt x="358" y="144"/>
                  <a:pt x="341" y="144"/>
                </a:cubicBezTo>
                <a:cubicBezTo>
                  <a:pt x="290" y="144"/>
                  <a:pt x="238" y="154"/>
                  <a:pt x="196" y="175"/>
                </a:cubicBezTo>
                <a:lnTo>
                  <a:pt x="140" y="129"/>
                </a:lnTo>
                <a:lnTo>
                  <a:pt x="140" y="259"/>
                </a:lnTo>
                <a:cubicBezTo>
                  <a:pt x="140" y="303"/>
                  <a:pt x="183" y="348"/>
                  <a:pt x="244" y="368"/>
                </a:cubicBezTo>
                <a:lnTo>
                  <a:pt x="244" y="368"/>
                </a:lnTo>
                <a:cubicBezTo>
                  <a:pt x="226" y="363"/>
                  <a:pt x="207" y="361"/>
                  <a:pt x="187" y="361"/>
                </a:cubicBezTo>
                <a:cubicBezTo>
                  <a:pt x="145" y="361"/>
                  <a:pt x="102" y="371"/>
                  <a:pt x="66" y="389"/>
                </a:cubicBezTo>
                <a:lnTo>
                  <a:pt x="0" y="352"/>
                </a:lnTo>
                <a:lnTo>
                  <a:pt x="0" y="473"/>
                </a:lnTo>
                <a:cubicBezTo>
                  <a:pt x="0" y="519"/>
                  <a:pt x="47" y="566"/>
                  <a:pt x="121" y="584"/>
                </a:cubicBezTo>
                <a:cubicBezTo>
                  <a:pt x="182" y="594"/>
                  <a:pt x="242" y="598"/>
                  <a:pt x="303" y="598"/>
                </a:cubicBezTo>
                <a:cubicBezTo>
                  <a:pt x="363" y="598"/>
                  <a:pt x="424" y="594"/>
                  <a:pt x="484" y="584"/>
                </a:cubicBezTo>
                <a:lnTo>
                  <a:pt x="484" y="584"/>
                </a:lnTo>
                <a:cubicBezTo>
                  <a:pt x="410" y="603"/>
                  <a:pt x="345" y="640"/>
                  <a:pt x="289" y="687"/>
                </a:cubicBezTo>
                <a:lnTo>
                  <a:pt x="224" y="659"/>
                </a:lnTo>
                <a:lnTo>
                  <a:pt x="224" y="780"/>
                </a:lnTo>
                <a:cubicBezTo>
                  <a:pt x="224" y="826"/>
                  <a:pt x="261" y="873"/>
                  <a:pt x="345" y="891"/>
                </a:cubicBezTo>
                <a:cubicBezTo>
                  <a:pt x="369" y="899"/>
                  <a:pt x="394" y="903"/>
                  <a:pt x="419" y="903"/>
                </a:cubicBezTo>
                <a:cubicBezTo>
                  <a:pt x="479" y="903"/>
                  <a:pt x="537" y="879"/>
                  <a:pt x="577" y="826"/>
                </a:cubicBezTo>
                <a:lnTo>
                  <a:pt x="577" y="826"/>
                </a:lnTo>
                <a:cubicBezTo>
                  <a:pt x="540" y="891"/>
                  <a:pt x="586" y="956"/>
                  <a:pt x="689" y="975"/>
                </a:cubicBezTo>
                <a:cubicBezTo>
                  <a:pt x="713" y="983"/>
                  <a:pt x="738" y="987"/>
                  <a:pt x="763" y="987"/>
                </a:cubicBezTo>
                <a:cubicBezTo>
                  <a:pt x="824" y="987"/>
                  <a:pt x="884" y="962"/>
                  <a:pt x="930" y="910"/>
                </a:cubicBezTo>
                <a:cubicBezTo>
                  <a:pt x="940" y="891"/>
                  <a:pt x="949" y="863"/>
                  <a:pt x="958" y="826"/>
                </a:cubicBezTo>
                <a:cubicBezTo>
                  <a:pt x="958" y="817"/>
                  <a:pt x="958" y="807"/>
                  <a:pt x="958" y="798"/>
                </a:cubicBezTo>
                <a:lnTo>
                  <a:pt x="958" y="714"/>
                </a:lnTo>
                <a:cubicBezTo>
                  <a:pt x="1023" y="780"/>
                  <a:pt x="1107" y="826"/>
                  <a:pt x="1200" y="845"/>
                </a:cubicBezTo>
                <a:cubicBezTo>
                  <a:pt x="1222" y="852"/>
                  <a:pt x="1244" y="855"/>
                  <a:pt x="1267" y="855"/>
                </a:cubicBezTo>
                <a:cubicBezTo>
                  <a:pt x="1330" y="855"/>
                  <a:pt x="1394" y="828"/>
                  <a:pt x="1442" y="780"/>
                </a:cubicBezTo>
                <a:cubicBezTo>
                  <a:pt x="1442" y="770"/>
                  <a:pt x="1451" y="752"/>
                  <a:pt x="1451" y="733"/>
                </a:cubicBezTo>
                <a:lnTo>
                  <a:pt x="1451" y="640"/>
                </a:lnTo>
                <a:cubicBezTo>
                  <a:pt x="1498" y="631"/>
                  <a:pt x="1535" y="603"/>
                  <a:pt x="1563" y="566"/>
                </a:cubicBezTo>
                <a:cubicBezTo>
                  <a:pt x="1572" y="556"/>
                  <a:pt x="1581" y="547"/>
                  <a:pt x="1581" y="528"/>
                </a:cubicBezTo>
                <a:lnTo>
                  <a:pt x="1581" y="398"/>
                </a:lnTo>
                <a:lnTo>
                  <a:pt x="1535" y="445"/>
                </a:lnTo>
                <a:cubicBezTo>
                  <a:pt x="1516" y="426"/>
                  <a:pt x="1498" y="426"/>
                  <a:pt x="1479" y="417"/>
                </a:cubicBezTo>
                <a:cubicBezTo>
                  <a:pt x="1419" y="403"/>
                  <a:pt x="1356" y="396"/>
                  <a:pt x="1293" y="396"/>
                </a:cubicBezTo>
                <a:cubicBezTo>
                  <a:pt x="1230" y="396"/>
                  <a:pt x="1168" y="403"/>
                  <a:pt x="1107" y="417"/>
                </a:cubicBezTo>
                <a:cubicBezTo>
                  <a:pt x="1209" y="389"/>
                  <a:pt x="1293" y="324"/>
                  <a:pt x="1358" y="249"/>
                </a:cubicBezTo>
                <a:cubicBezTo>
                  <a:pt x="1367" y="231"/>
                  <a:pt x="1367" y="222"/>
                  <a:pt x="1367" y="203"/>
                </a:cubicBezTo>
                <a:lnTo>
                  <a:pt x="1367" y="82"/>
                </a:lnTo>
                <a:lnTo>
                  <a:pt x="1321" y="129"/>
                </a:lnTo>
                <a:cubicBezTo>
                  <a:pt x="1302" y="110"/>
                  <a:pt x="1274" y="101"/>
                  <a:pt x="1247" y="91"/>
                </a:cubicBezTo>
                <a:cubicBezTo>
                  <a:pt x="1226" y="87"/>
                  <a:pt x="1205" y="85"/>
                  <a:pt x="1185" y="85"/>
                </a:cubicBezTo>
                <a:cubicBezTo>
                  <a:pt x="1120" y="85"/>
                  <a:pt x="1056" y="107"/>
                  <a:pt x="1014" y="156"/>
                </a:cubicBezTo>
                <a:cubicBezTo>
                  <a:pt x="1051" y="101"/>
                  <a:pt x="1005" y="36"/>
                  <a:pt x="902" y="8"/>
                </a:cubicBezTo>
                <a:cubicBezTo>
                  <a:pt x="885" y="3"/>
                  <a:pt x="866" y="0"/>
                  <a:pt x="847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0" name="Google Shape;850;p30"/>
          <p:cNvSpPr/>
          <p:nvPr/>
        </p:nvSpPr>
        <p:spPr>
          <a:xfrm>
            <a:off x="2813146" y="3489854"/>
            <a:ext cx="179341" cy="109269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38" y="1"/>
                </a:moveTo>
                <a:cubicBezTo>
                  <a:pt x="696" y="1"/>
                  <a:pt x="586" y="168"/>
                  <a:pt x="680" y="308"/>
                </a:cubicBezTo>
                <a:cubicBezTo>
                  <a:pt x="605" y="234"/>
                  <a:pt x="512" y="178"/>
                  <a:pt x="410" y="160"/>
                </a:cubicBezTo>
                <a:cubicBezTo>
                  <a:pt x="386" y="151"/>
                  <a:pt x="360" y="147"/>
                  <a:pt x="335" y="147"/>
                </a:cubicBezTo>
                <a:cubicBezTo>
                  <a:pt x="274" y="147"/>
                  <a:pt x="214" y="172"/>
                  <a:pt x="168" y="225"/>
                </a:cubicBezTo>
                <a:cubicBezTo>
                  <a:pt x="132" y="279"/>
                  <a:pt x="175" y="342"/>
                  <a:pt x="272" y="371"/>
                </a:cubicBezTo>
                <a:lnTo>
                  <a:pt x="272" y="371"/>
                </a:lnTo>
                <a:cubicBezTo>
                  <a:pt x="248" y="365"/>
                  <a:pt x="223" y="361"/>
                  <a:pt x="199" y="361"/>
                </a:cubicBezTo>
                <a:cubicBezTo>
                  <a:pt x="136" y="361"/>
                  <a:pt x="78" y="386"/>
                  <a:pt x="38" y="439"/>
                </a:cubicBezTo>
                <a:cubicBezTo>
                  <a:pt x="1" y="494"/>
                  <a:pt x="47" y="559"/>
                  <a:pt x="140" y="587"/>
                </a:cubicBezTo>
                <a:cubicBezTo>
                  <a:pt x="201" y="597"/>
                  <a:pt x="261" y="601"/>
                  <a:pt x="322" y="601"/>
                </a:cubicBezTo>
                <a:cubicBezTo>
                  <a:pt x="382" y="601"/>
                  <a:pt x="443" y="597"/>
                  <a:pt x="503" y="587"/>
                </a:cubicBezTo>
                <a:lnTo>
                  <a:pt x="503" y="587"/>
                </a:lnTo>
                <a:cubicBezTo>
                  <a:pt x="410" y="615"/>
                  <a:pt x="326" y="671"/>
                  <a:pt x="261" y="745"/>
                </a:cubicBezTo>
                <a:cubicBezTo>
                  <a:pt x="224" y="811"/>
                  <a:pt x="271" y="876"/>
                  <a:pt x="373" y="894"/>
                </a:cubicBezTo>
                <a:cubicBezTo>
                  <a:pt x="397" y="902"/>
                  <a:pt x="422" y="907"/>
                  <a:pt x="447" y="907"/>
                </a:cubicBezTo>
                <a:cubicBezTo>
                  <a:pt x="508" y="907"/>
                  <a:pt x="566" y="882"/>
                  <a:pt x="605" y="829"/>
                </a:cubicBezTo>
                <a:lnTo>
                  <a:pt x="605" y="829"/>
                </a:lnTo>
                <a:cubicBezTo>
                  <a:pt x="568" y="894"/>
                  <a:pt x="615" y="959"/>
                  <a:pt x="717" y="978"/>
                </a:cubicBezTo>
                <a:cubicBezTo>
                  <a:pt x="745" y="991"/>
                  <a:pt x="773" y="997"/>
                  <a:pt x="800" y="997"/>
                </a:cubicBezTo>
                <a:cubicBezTo>
                  <a:pt x="943" y="997"/>
                  <a:pt x="1052" y="830"/>
                  <a:pt x="959" y="690"/>
                </a:cubicBezTo>
                <a:lnTo>
                  <a:pt x="959" y="690"/>
                </a:lnTo>
                <a:cubicBezTo>
                  <a:pt x="1033" y="764"/>
                  <a:pt x="1126" y="820"/>
                  <a:pt x="1228" y="848"/>
                </a:cubicBezTo>
                <a:cubicBezTo>
                  <a:pt x="1250" y="855"/>
                  <a:pt x="1273" y="859"/>
                  <a:pt x="1295" y="859"/>
                </a:cubicBezTo>
                <a:cubicBezTo>
                  <a:pt x="1359" y="859"/>
                  <a:pt x="1422" y="831"/>
                  <a:pt x="1470" y="783"/>
                </a:cubicBezTo>
                <a:cubicBezTo>
                  <a:pt x="1497" y="719"/>
                  <a:pt x="1453" y="655"/>
                  <a:pt x="1364" y="635"/>
                </a:cubicBezTo>
                <a:lnTo>
                  <a:pt x="1364" y="635"/>
                </a:lnTo>
                <a:cubicBezTo>
                  <a:pt x="1383" y="639"/>
                  <a:pt x="1402" y="641"/>
                  <a:pt x="1421" y="641"/>
                </a:cubicBezTo>
                <a:cubicBezTo>
                  <a:pt x="1486" y="641"/>
                  <a:pt x="1551" y="618"/>
                  <a:pt x="1600" y="569"/>
                </a:cubicBezTo>
                <a:cubicBezTo>
                  <a:pt x="1638" y="504"/>
                  <a:pt x="1591" y="439"/>
                  <a:pt x="1498" y="420"/>
                </a:cubicBezTo>
                <a:cubicBezTo>
                  <a:pt x="1438" y="406"/>
                  <a:pt x="1375" y="399"/>
                  <a:pt x="1312" y="399"/>
                </a:cubicBezTo>
                <a:cubicBezTo>
                  <a:pt x="1249" y="399"/>
                  <a:pt x="1187" y="406"/>
                  <a:pt x="1126" y="420"/>
                </a:cubicBezTo>
                <a:cubicBezTo>
                  <a:pt x="1228" y="383"/>
                  <a:pt x="1312" y="327"/>
                  <a:pt x="1377" y="253"/>
                </a:cubicBezTo>
                <a:cubicBezTo>
                  <a:pt x="1414" y="187"/>
                  <a:pt x="1368" y="122"/>
                  <a:pt x="1266" y="104"/>
                </a:cubicBezTo>
                <a:cubicBezTo>
                  <a:pt x="1241" y="96"/>
                  <a:pt x="1216" y="91"/>
                  <a:pt x="1191" y="91"/>
                </a:cubicBezTo>
                <a:cubicBezTo>
                  <a:pt x="1131" y="91"/>
                  <a:pt x="1073" y="116"/>
                  <a:pt x="1033" y="169"/>
                </a:cubicBezTo>
                <a:cubicBezTo>
                  <a:pt x="1070" y="104"/>
                  <a:pt x="1014" y="39"/>
                  <a:pt x="921" y="20"/>
                </a:cubicBezTo>
                <a:cubicBezTo>
                  <a:pt x="893" y="7"/>
                  <a:pt x="865" y="1"/>
                  <a:pt x="838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1" name="Google Shape;851;p30"/>
          <p:cNvSpPr/>
          <p:nvPr/>
        </p:nvSpPr>
        <p:spPr>
          <a:xfrm>
            <a:off x="2939385" y="3663063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71" y="1181"/>
                  <a:pt x="1256" y="1181"/>
                </a:cubicBezTo>
                <a:cubicBezTo>
                  <a:pt x="1852" y="1181"/>
                  <a:pt x="2540" y="930"/>
                  <a:pt x="2540" y="372"/>
                </a:cubicBezTo>
                <a:lnTo>
                  <a:pt x="2540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2" name="Google Shape;852;p30"/>
          <p:cNvSpPr/>
          <p:nvPr/>
        </p:nvSpPr>
        <p:spPr>
          <a:xfrm>
            <a:off x="2939385" y="3576460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49"/>
                  <a:pt x="661" y="1610"/>
                  <a:pt x="1256" y="1610"/>
                </a:cubicBezTo>
                <a:cubicBezTo>
                  <a:pt x="1852" y="1610"/>
                  <a:pt x="2540" y="1359"/>
                  <a:pt x="2540" y="791"/>
                </a:cubicBezTo>
                <a:cubicBezTo>
                  <a:pt x="2540" y="233"/>
                  <a:pt x="1824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3" name="Google Shape;853;p30"/>
          <p:cNvSpPr/>
          <p:nvPr/>
        </p:nvSpPr>
        <p:spPr>
          <a:xfrm>
            <a:off x="2954713" y="3583686"/>
            <a:ext cx="246456" cy="155801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05"/>
                  <a:pt x="0" y="697"/>
                </a:cubicBezTo>
                <a:cubicBezTo>
                  <a:pt x="0" y="1190"/>
                  <a:pt x="596" y="1423"/>
                  <a:pt x="1116" y="1423"/>
                </a:cubicBezTo>
                <a:cubicBezTo>
                  <a:pt x="1646" y="1423"/>
                  <a:pt x="2251" y="1200"/>
                  <a:pt x="2251" y="697"/>
                </a:cubicBezTo>
                <a:cubicBezTo>
                  <a:pt x="2251" y="205"/>
                  <a:pt x="1619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4" name="Google Shape;854;p30"/>
          <p:cNvSpPr/>
          <p:nvPr/>
        </p:nvSpPr>
        <p:spPr>
          <a:xfrm>
            <a:off x="2953728" y="3583686"/>
            <a:ext cx="247442" cy="8561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0"/>
                </a:moveTo>
                <a:cubicBezTo>
                  <a:pt x="614" y="0"/>
                  <a:pt x="0" y="205"/>
                  <a:pt x="0" y="697"/>
                </a:cubicBezTo>
                <a:cubicBezTo>
                  <a:pt x="0" y="716"/>
                  <a:pt x="0" y="744"/>
                  <a:pt x="0" y="772"/>
                </a:cubicBezTo>
                <a:cubicBezTo>
                  <a:pt x="75" y="335"/>
                  <a:pt x="660" y="140"/>
                  <a:pt x="1125" y="140"/>
                </a:cubicBezTo>
                <a:cubicBezTo>
                  <a:pt x="1609" y="140"/>
                  <a:pt x="2195" y="335"/>
                  <a:pt x="2251" y="781"/>
                </a:cubicBezTo>
                <a:cubicBezTo>
                  <a:pt x="2260" y="753"/>
                  <a:pt x="2260" y="72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5" name="Google Shape;855;p30"/>
          <p:cNvSpPr/>
          <p:nvPr/>
        </p:nvSpPr>
        <p:spPr>
          <a:xfrm>
            <a:off x="2992379" y="3618282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23"/>
                </a:moveTo>
                <a:cubicBezTo>
                  <a:pt x="1368" y="633"/>
                  <a:pt x="1405" y="633"/>
                  <a:pt x="1433" y="633"/>
                </a:cubicBezTo>
                <a:lnTo>
                  <a:pt x="1405" y="651"/>
                </a:lnTo>
                <a:cubicBezTo>
                  <a:pt x="1386" y="642"/>
                  <a:pt x="1368" y="633"/>
                  <a:pt x="1340" y="623"/>
                </a:cubicBezTo>
                <a:close/>
                <a:moveTo>
                  <a:pt x="940" y="688"/>
                </a:moveTo>
                <a:lnTo>
                  <a:pt x="958" y="698"/>
                </a:lnTo>
                <a:lnTo>
                  <a:pt x="940" y="707"/>
                </a:lnTo>
                <a:lnTo>
                  <a:pt x="940" y="688"/>
                </a:lnTo>
                <a:close/>
                <a:moveTo>
                  <a:pt x="829" y="0"/>
                </a:moveTo>
                <a:cubicBezTo>
                  <a:pt x="781" y="0"/>
                  <a:pt x="735" y="13"/>
                  <a:pt x="698" y="3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40"/>
                  <a:pt x="324" y="140"/>
                </a:cubicBezTo>
                <a:cubicBezTo>
                  <a:pt x="278" y="140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8"/>
                  <a:pt x="177" y="344"/>
                  <a:pt x="252" y="363"/>
                </a:cubicBezTo>
                <a:cubicBezTo>
                  <a:pt x="228" y="359"/>
                  <a:pt x="204" y="357"/>
                  <a:pt x="181" y="357"/>
                </a:cubicBezTo>
                <a:cubicBezTo>
                  <a:pt x="140" y="357"/>
                  <a:pt x="101" y="364"/>
                  <a:pt x="66" y="381"/>
                </a:cubicBezTo>
                <a:lnTo>
                  <a:pt x="1" y="344"/>
                </a:lnTo>
                <a:lnTo>
                  <a:pt x="1" y="465"/>
                </a:lnTo>
                <a:cubicBezTo>
                  <a:pt x="1" y="512"/>
                  <a:pt x="47" y="558"/>
                  <a:pt x="112" y="577"/>
                </a:cubicBezTo>
                <a:cubicBezTo>
                  <a:pt x="173" y="591"/>
                  <a:pt x="235" y="598"/>
                  <a:pt x="297" y="598"/>
                </a:cubicBezTo>
                <a:cubicBezTo>
                  <a:pt x="359" y="598"/>
                  <a:pt x="419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5" y="642"/>
                  <a:pt x="289" y="688"/>
                </a:cubicBezTo>
                <a:lnTo>
                  <a:pt x="224" y="660"/>
                </a:lnTo>
                <a:lnTo>
                  <a:pt x="224" y="772"/>
                </a:lnTo>
                <a:cubicBezTo>
                  <a:pt x="224" y="828"/>
                  <a:pt x="261" y="874"/>
                  <a:pt x="335" y="893"/>
                </a:cubicBezTo>
                <a:cubicBezTo>
                  <a:pt x="360" y="900"/>
                  <a:pt x="384" y="904"/>
                  <a:pt x="408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89" y="977"/>
                </a:cubicBezTo>
                <a:cubicBezTo>
                  <a:pt x="711" y="984"/>
                  <a:pt x="733" y="987"/>
                  <a:pt x="755" y="987"/>
                </a:cubicBezTo>
                <a:cubicBezTo>
                  <a:pt x="818" y="987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lnTo>
                  <a:pt x="949" y="707"/>
                </a:lnTo>
                <a:cubicBezTo>
                  <a:pt x="1023" y="772"/>
                  <a:pt x="1107" y="819"/>
                  <a:pt x="1191" y="837"/>
                </a:cubicBezTo>
                <a:cubicBezTo>
                  <a:pt x="1215" y="844"/>
                  <a:pt x="1239" y="848"/>
                  <a:pt x="1263" y="848"/>
                </a:cubicBezTo>
                <a:cubicBezTo>
                  <a:pt x="1330" y="848"/>
                  <a:pt x="1391" y="820"/>
                  <a:pt x="1433" y="772"/>
                </a:cubicBezTo>
                <a:cubicBezTo>
                  <a:pt x="1442" y="763"/>
                  <a:pt x="1451" y="744"/>
                  <a:pt x="1451" y="726"/>
                </a:cubicBezTo>
                <a:lnTo>
                  <a:pt x="1451" y="633"/>
                </a:lnTo>
                <a:cubicBezTo>
                  <a:pt x="1498" y="623"/>
                  <a:pt x="1544" y="605"/>
                  <a:pt x="1572" y="558"/>
                </a:cubicBezTo>
                <a:cubicBezTo>
                  <a:pt x="1581" y="549"/>
                  <a:pt x="1581" y="540"/>
                  <a:pt x="1581" y="530"/>
                </a:cubicBezTo>
                <a:lnTo>
                  <a:pt x="1581" y="400"/>
                </a:lnTo>
                <a:lnTo>
                  <a:pt x="1535" y="437"/>
                </a:lnTo>
                <a:cubicBezTo>
                  <a:pt x="1516" y="428"/>
                  <a:pt x="1498" y="419"/>
                  <a:pt x="1479" y="409"/>
                </a:cubicBezTo>
                <a:cubicBezTo>
                  <a:pt x="1419" y="400"/>
                  <a:pt x="1356" y="395"/>
                  <a:pt x="1293" y="395"/>
                </a:cubicBezTo>
                <a:cubicBezTo>
                  <a:pt x="1230" y="395"/>
                  <a:pt x="1168" y="400"/>
                  <a:pt x="1107" y="409"/>
                </a:cubicBezTo>
                <a:cubicBezTo>
                  <a:pt x="1209" y="381"/>
                  <a:pt x="1293" y="326"/>
                  <a:pt x="1358" y="242"/>
                </a:cubicBezTo>
                <a:cubicBezTo>
                  <a:pt x="1368" y="233"/>
                  <a:pt x="1368" y="214"/>
                  <a:pt x="1368" y="196"/>
                </a:cubicBezTo>
                <a:lnTo>
                  <a:pt x="1368" y="84"/>
                </a:lnTo>
                <a:lnTo>
                  <a:pt x="1321" y="121"/>
                </a:lnTo>
                <a:cubicBezTo>
                  <a:pt x="1302" y="112"/>
                  <a:pt x="1275" y="103"/>
                  <a:pt x="1247" y="93"/>
                </a:cubicBezTo>
                <a:cubicBezTo>
                  <a:pt x="1225" y="86"/>
                  <a:pt x="1202" y="82"/>
                  <a:pt x="1180" y="82"/>
                </a:cubicBezTo>
                <a:cubicBezTo>
                  <a:pt x="1116" y="82"/>
                  <a:pt x="1053" y="110"/>
                  <a:pt x="1005" y="158"/>
                </a:cubicBezTo>
                <a:cubicBezTo>
                  <a:pt x="1042" y="93"/>
                  <a:pt x="996" y="28"/>
                  <a:pt x="903" y="10"/>
                </a:cubicBezTo>
                <a:cubicBezTo>
                  <a:pt x="878" y="3"/>
                  <a:pt x="853" y="0"/>
                  <a:pt x="829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6" name="Google Shape;856;p30"/>
          <p:cNvSpPr/>
          <p:nvPr/>
        </p:nvSpPr>
        <p:spPr>
          <a:xfrm>
            <a:off x="2990298" y="3604816"/>
            <a:ext cx="179341" cy="108393"/>
          </a:xfrm>
          <a:custGeom>
            <a:avLst/>
            <a:gdLst/>
            <a:ahLst/>
            <a:cxnLst/>
            <a:rect l="l" t="t" r="r" b="b"/>
            <a:pathLst>
              <a:path w="1638" h="990" extrusionOk="0">
                <a:moveTo>
                  <a:pt x="855" y="1"/>
                </a:moveTo>
                <a:cubicBezTo>
                  <a:pt x="791" y="1"/>
                  <a:pt x="728" y="29"/>
                  <a:pt x="680" y="77"/>
                </a:cubicBezTo>
                <a:cubicBezTo>
                  <a:pt x="643" y="151"/>
                  <a:pt x="643" y="235"/>
                  <a:pt x="680" y="300"/>
                </a:cubicBezTo>
                <a:cubicBezTo>
                  <a:pt x="605" y="226"/>
                  <a:pt x="512" y="179"/>
                  <a:pt x="410" y="151"/>
                </a:cubicBezTo>
                <a:cubicBezTo>
                  <a:pt x="388" y="144"/>
                  <a:pt x="366" y="140"/>
                  <a:pt x="343" y="140"/>
                </a:cubicBezTo>
                <a:cubicBezTo>
                  <a:pt x="280" y="140"/>
                  <a:pt x="219" y="168"/>
                  <a:pt x="178" y="216"/>
                </a:cubicBezTo>
                <a:cubicBezTo>
                  <a:pt x="144" y="266"/>
                  <a:pt x="171" y="331"/>
                  <a:pt x="250" y="357"/>
                </a:cubicBezTo>
                <a:lnTo>
                  <a:pt x="250" y="357"/>
                </a:lnTo>
                <a:cubicBezTo>
                  <a:pt x="238" y="355"/>
                  <a:pt x="225" y="354"/>
                  <a:pt x="213" y="354"/>
                </a:cubicBezTo>
                <a:cubicBezTo>
                  <a:pt x="149" y="354"/>
                  <a:pt x="86" y="382"/>
                  <a:pt x="38" y="430"/>
                </a:cubicBezTo>
                <a:cubicBezTo>
                  <a:pt x="1" y="486"/>
                  <a:pt x="47" y="560"/>
                  <a:pt x="140" y="579"/>
                </a:cubicBezTo>
                <a:cubicBezTo>
                  <a:pt x="201" y="593"/>
                  <a:pt x="261" y="600"/>
                  <a:pt x="322" y="600"/>
                </a:cubicBezTo>
                <a:cubicBezTo>
                  <a:pt x="382" y="600"/>
                  <a:pt x="443" y="593"/>
                  <a:pt x="503" y="579"/>
                </a:cubicBezTo>
                <a:lnTo>
                  <a:pt x="503" y="579"/>
                </a:lnTo>
                <a:cubicBezTo>
                  <a:pt x="410" y="607"/>
                  <a:pt x="326" y="672"/>
                  <a:pt x="261" y="746"/>
                </a:cubicBezTo>
                <a:cubicBezTo>
                  <a:pt x="224" y="802"/>
                  <a:pt x="271" y="876"/>
                  <a:pt x="373" y="895"/>
                </a:cubicBezTo>
                <a:cubicBezTo>
                  <a:pt x="395" y="902"/>
                  <a:pt x="417" y="906"/>
                  <a:pt x="440" y="906"/>
                </a:cubicBezTo>
                <a:cubicBezTo>
                  <a:pt x="503" y="906"/>
                  <a:pt x="564" y="878"/>
                  <a:pt x="605" y="830"/>
                </a:cubicBezTo>
                <a:lnTo>
                  <a:pt x="605" y="830"/>
                </a:lnTo>
                <a:cubicBezTo>
                  <a:pt x="568" y="886"/>
                  <a:pt x="624" y="951"/>
                  <a:pt x="717" y="979"/>
                </a:cubicBezTo>
                <a:cubicBezTo>
                  <a:pt x="739" y="986"/>
                  <a:pt x="761" y="990"/>
                  <a:pt x="784" y="990"/>
                </a:cubicBezTo>
                <a:cubicBezTo>
                  <a:pt x="847" y="990"/>
                  <a:pt x="911" y="962"/>
                  <a:pt x="959" y="914"/>
                </a:cubicBezTo>
                <a:cubicBezTo>
                  <a:pt x="996" y="839"/>
                  <a:pt x="996" y="756"/>
                  <a:pt x="959" y="690"/>
                </a:cubicBezTo>
                <a:lnTo>
                  <a:pt x="959" y="690"/>
                </a:lnTo>
                <a:cubicBezTo>
                  <a:pt x="1033" y="765"/>
                  <a:pt x="1126" y="811"/>
                  <a:pt x="1228" y="839"/>
                </a:cubicBezTo>
                <a:cubicBezTo>
                  <a:pt x="1250" y="847"/>
                  <a:pt x="1273" y="850"/>
                  <a:pt x="1295" y="850"/>
                </a:cubicBezTo>
                <a:cubicBezTo>
                  <a:pt x="1358" y="850"/>
                  <a:pt x="1420" y="822"/>
                  <a:pt x="1461" y="774"/>
                </a:cubicBezTo>
                <a:cubicBezTo>
                  <a:pt x="1497" y="720"/>
                  <a:pt x="1454" y="657"/>
                  <a:pt x="1366" y="628"/>
                </a:cubicBezTo>
                <a:lnTo>
                  <a:pt x="1366" y="628"/>
                </a:lnTo>
                <a:cubicBezTo>
                  <a:pt x="1385" y="633"/>
                  <a:pt x="1405" y="636"/>
                  <a:pt x="1425" y="636"/>
                </a:cubicBezTo>
                <a:cubicBezTo>
                  <a:pt x="1489" y="636"/>
                  <a:pt x="1552" y="608"/>
                  <a:pt x="1600" y="560"/>
                </a:cubicBezTo>
                <a:cubicBezTo>
                  <a:pt x="1638" y="504"/>
                  <a:pt x="1591" y="439"/>
                  <a:pt x="1498" y="411"/>
                </a:cubicBezTo>
                <a:cubicBezTo>
                  <a:pt x="1438" y="398"/>
                  <a:pt x="1375" y="391"/>
                  <a:pt x="1312" y="391"/>
                </a:cubicBezTo>
                <a:cubicBezTo>
                  <a:pt x="1249" y="391"/>
                  <a:pt x="1187" y="398"/>
                  <a:pt x="1126" y="411"/>
                </a:cubicBezTo>
                <a:cubicBezTo>
                  <a:pt x="1228" y="384"/>
                  <a:pt x="1312" y="328"/>
                  <a:pt x="1377" y="244"/>
                </a:cubicBezTo>
                <a:cubicBezTo>
                  <a:pt x="1414" y="188"/>
                  <a:pt x="1368" y="123"/>
                  <a:pt x="1266" y="95"/>
                </a:cubicBezTo>
                <a:cubicBezTo>
                  <a:pt x="1244" y="88"/>
                  <a:pt x="1221" y="85"/>
                  <a:pt x="1199" y="85"/>
                </a:cubicBezTo>
                <a:cubicBezTo>
                  <a:pt x="1135" y="85"/>
                  <a:pt x="1072" y="112"/>
                  <a:pt x="1024" y="160"/>
                </a:cubicBezTo>
                <a:cubicBezTo>
                  <a:pt x="1061" y="105"/>
                  <a:pt x="1015" y="40"/>
                  <a:pt x="922" y="12"/>
                </a:cubicBezTo>
                <a:cubicBezTo>
                  <a:pt x="900" y="4"/>
                  <a:pt x="877" y="1"/>
                  <a:pt x="855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7" name="Google Shape;857;p30"/>
          <p:cNvSpPr/>
          <p:nvPr/>
        </p:nvSpPr>
        <p:spPr>
          <a:xfrm>
            <a:off x="2635993" y="3150877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56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8" name="Google Shape;858;p30"/>
          <p:cNvSpPr/>
          <p:nvPr/>
        </p:nvSpPr>
        <p:spPr>
          <a:xfrm>
            <a:off x="2635993" y="3064384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9" name="Google Shape;859;p30"/>
          <p:cNvSpPr/>
          <p:nvPr/>
        </p:nvSpPr>
        <p:spPr>
          <a:xfrm>
            <a:off x="2651321" y="3071498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05"/>
                  <a:pt x="0" y="707"/>
                </a:cubicBezTo>
                <a:cubicBezTo>
                  <a:pt x="0" y="1200"/>
                  <a:pt x="58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1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0" name="Google Shape;860;p30"/>
          <p:cNvSpPr/>
          <p:nvPr/>
        </p:nvSpPr>
        <p:spPr>
          <a:xfrm>
            <a:off x="2651321" y="3071500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1"/>
                </a:moveTo>
                <a:cubicBezTo>
                  <a:pt x="605" y="1"/>
                  <a:pt x="0" y="205"/>
                  <a:pt x="0" y="707"/>
                </a:cubicBezTo>
                <a:cubicBezTo>
                  <a:pt x="0" y="726"/>
                  <a:pt x="0" y="754"/>
                  <a:pt x="0" y="782"/>
                </a:cubicBezTo>
                <a:cubicBezTo>
                  <a:pt x="56" y="335"/>
                  <a:pt x="651" y="149"/>
                  <a:pt x="1116" y="149"/>
                </a:cubicBezTo>
                <a:cubicBezTo>
                  <a:pt x="1600" y="149"/>
                  <a:pt x="2186" y="335"/>
                  <a:pt x="2241" y="782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4"/>
                  <a:pt x="1618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1" name="Google Shape;861;p30"/>
          <p:cNvSpPr/>
          <p:nvPr/>
        </p:nvSpPr>
        <p:spPr>
          <a:xfrm>
            <a:off x="2688987" y="3106097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39" y="633"/>
                </a:moveTo>
                <a:lnTo>
                  <a:pt x="1339" y="633"/>
                </a:lnTo>
                <a:cubicBezTo>
                  <a:pt x="1358" y="633"/>
                  <a:pt x="1381" y="637"/>
                  <a:pt x="1402" y="637"/>
                </a:cubicBezTo>
                <a:cubicBezTo>
                  <a:pt x="1413" y="637"/>
                  <a:pt x="1423" y="636"/>
                  <a:pt x="1432" y="633"/>
                </a:cubicBezTo>
                <a:lnTo>
                  <a:pt x="1432" y="633"/>
                </a:lnTo>
                <a:lnTo>
                  <a:pt x="1405" y="661"/>
                </a:lnTo>
                <a:cubicBezTo>
                  <a:pt x="1386" y="642"/>
                  <a:pt x="1367" y="633"/>
                  <a:pt x="1339" y="633"/>
                </a:cubicBezTo>
                <a:close/>
                <a:moveTo>
                  <a:pt x="940" y="689"/>
                </a:moveTo>
                <a:lnTo>
                  <a:pt x="949" y="707"/>
                </a:lnTo>
                <a:lnTo>
                  <a:pt x="940" y="707"/>
                </a:lnTo>
                <a:lnTo>
                  <a:pt x="940" y="689"/>
                </a:lnTo>
                <a:close/>
                <a:moveTo>
                  <a:pt x="832" y="1"/>
                </a:moveTo>
                <a:cubicBezTo>
                  <a:pt x="783" y="1"/>
                  <a:pt x="736" y="15"/>
                  <a:pt x="698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33" y="252"/>
                  <a:pt x="661" y="298"/>
                </a:cubicBezTo>
                <a:cubicBezTo>
                  <a:pt x="586" y="224"/>
                  <a:pt x="493" y="177"/>
                  <a:pt x="391" y="149"/>
                </a:cubicBezTo>
                <a:cubicBezTo>
                  <a:pt x="369" y="143"/>
                  <a:pt x="346" y="140"/>
                  <a:pt x="323" y="140"/>
                </a:cubicBezTo>
                <a:cubicBezTo>
                  <a:pt x="277" y="140"/>
                  <a:pt x="230" y="153"/>
                  <a:pt x="186" y="177"/>
                </a:cubicBezTo>
                <a:lnTo>
                  <a:pt x="140" y="131"/>
                </a:lnTo>
                <a:lnTo>
                  <a:pt x="140" y="252"/>
                </a:lnTo>
                <a:cubicBezTo>
                  <a:pt x="140" y="298"/>
                  <a:pt x="177" y="345"/>
                  <a:pt x="251" y="363"/>
                </a:cubicBezTo>
                <a:cubicBezTo>
                  <a:pt x="228" y="360"/>
                  <a:pt x="204" y="358"/>
                  <a:pt x="180" y="358"/>
                </a:cubicBezTo>
                <a:cubicBezTo>
                  <a:pt x="140" y="358"/>
                  <a:pt x="101" y="364"/>
                  <a:pt x="65" y="382"/>
                </a:cubicBezTo>
                <a:lnTo>
                  <a:pt x="0" y="345"/>
                </a:lnTo>
                <a:lnTo>
                  <a:pt x="0" y="475"/>
                </a:lnTo>
                <a:cubicBezTo>
                  <a:pt x="0" y="521"/>
                  <a:pt x="47" y="559"/>
                  <a:pt x="112" y="577"/>
                </a:cubicBezTo>
                <a:cubicBezTo>
                  <a:pt x="172" y="591"/>
                  <a:pt x="235" y="598"/>
                  <a:pt x="297" y="598"/>
                </a:cubicBezTo>
                <a:cubicBezTo>
                  <a:pt x="358" y="598"/>
                  <a:pt x="419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4" y="642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28"/>
                  <a:pt x="261" y="875"/>
                  <a:pt x="335" y="893"/>
                </a:cubicBezTo>
                <a:cubicBezTo>
                  <a:pt x="359" y="901"/>
                  <a:pt x="384" y="904"/>
                  <a:pt x="407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88" y="977"/>
                </a:cubicBezTo>
                <a:cubicBezTo>
                  <a:pt x="710" y="984"/>
                  <a:pt x="733" y="988"/>
                  <a:pt x="755" y="988"/>
                </a:cubicBezTo>
                <a:cubicBezTo>
                  <a:pt x="818" y="988"/>
                  <a:pt x="880" y="960"/>
                  <a:pt x="921" y="912"/>
                </a:cubicBezTo>
                <a:cubicBezTo>
                  <a:pt x="940" y="884"/>
                  <a:pt x="949" y="856"/>
                  <a:pt x="958" y="828"/>
                </a:cubicBezTo>
                <a:cubicBezTo>
                  <a:pt x="958" y="819"/>
                  <a:pt x="958" y="810"/>
                  <a:pt x="958" y="791"/>
                </a:cubicBezTo>
                <a:lnTo>
                  <a:pt x="958" y="726"/>
                </a:lnTo>
                <a:cubicBezTo>
                  <a:pt x="1023" y="782"/>
                  <a:pt x="1107" y="828"/>
                  <a:pt x="1200" y="847"/>
                </a:cubicBezTo>
                <a:cubicBezTo>
                  <a:pt x="1222" y="854"/>
                  <a:pt x="1244" y="858"/>
                  <a:pt x="1267" y="858"/>
                </a:cubicBezTo>
                <a:cubicBezTo>
                  <a:pt x="1330" y="858"/>
                  <a:pt x="1391" y="830"/>
                  <a:pt x="1432" y="782"/>
                </a:cubicBezTo>
                <a:cubicBezTo>
                  <a:pt x="1442" y="773"/>
                  <a:pt x="1451" y="754"/>
                  <a:pt x="1451" y="745"/>
                </a:cubicBezTo>
                <a:lnTo>
                  <a:pt x="1451" y="642"/>
                </a:lnTo>
                <a:cubicBezTo>
                  <a:pt x="1498" y="633"/>
                  <a:pt x="1535" y="605"/>
                  <a:pt x="1563" y="568"/>
                </a:cubicBezTo>
                <a:cubicBezTo>
                  <a:pt x="1572" y="559"/>
                  <a:pt x="1581" y="549"/>
                  <a:pt x="1581" y="540"/>
                </a:cubicBezTo>
                <a:lnTo>
                  <a:pt x="1581" y="410"/>
                </a:lnTo>
                <a:lnTo>
                  <a:pt x="1535" y="438"/>
                </a:lnTo>
                <a:cubicBezTo>
                  <a:pt x="1516" y="428"/>
                  <a:pt x="1498" y="419"/>
                  <a:pt x="1479" y="419"/>
                </a:cubicBezTo>
                <a:cubicBezTo>
                  <a:pt x="1418" y="405"/>
                  <a:pt x="1356" y="398"/>
                  <a:pt x="1293" y="398"/>
                </a:cubicBezTo>
                <a:cubicBezTo>
                  <a:pt x="1230" y="398"/>
                  <a:pt x="1167" y="405"/>
                  <a:pt x="1107" y="419"/>
                </a:cubicBezTo>
                <a:cubicBezTo>
                  <a:pt x="1209" y="382"/>
                  <a:pt x="1293" y="326"/>
                  <a:pt x="1358" y="252"/>
                </a:cubicBezTo>
                <a:cubicBezTo>
                  <a:pt x="1367" y="233"/>
                  <a:pt x="1367" y="215"/>
                  <a:pt x="1367" y="196"/>
                </a:cubicBezTo>
                <a:lnTo>
                  <a:pt x="1367" y="84"/>
                </a:lnTo>
                <a:lnTo>
                  <a:pt x="1321" y="122"/>
                </a:lnTo>
                <a:cubicBezTo>
                  <a:pt x="1302" y="112"/>
                  <a:pt x="1274" y="103"/>
                  <a:pt x="1246" y="94"/>
                </a:cubicBezTo>
                <a:cubicBezTo>
                  <a:pt x="1225" y="86"/>
                  <a:pt x="1202" y="83"/>
                  <a:pt x="1180" y="83"/>
                </a:cubicBezTo>
                <a:cubicBezTo>
                  <a:pt x="1116" y="83"/>
                  <a:pt x="1053" y="111"/>
                  <a:pt x="1005" y="159"/>
                </a:cubicBezTo>
                <a:cubicBezTo>
                  <a:pt x="1042" y="103"/>
                  <a:pt x="995" y="29"/>
                  <a:pt x="902" y="10"/>
                </a:cubicBezTo>
                <a:cubicBezTo>
                  <a:pt x="879" y="4"/>
                  <a:pt x="855" y="1"/>
                  <a:pt x="832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2" name="Google Shape;862;p30"/>
          <p:cNvSpPr/>
          <p:nvPr/>
        </p:nvSpPr>
        <p:spPr>
          <a:xfrm>
            <a:off x="2686907" y="3092740"/>
            <a:ext cx="179341" cy="109269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54" y="0"/>
                </a:moveTo>
                <a:cubicBezTo>
                  <a:pt x="791" y="0"/>
                  <a:pt x="728" y="28"/>
                  <a:pt x="680" y="76"/>
                </a:cubicBezTo>
                <a:cubicBezTo>
                  <a:pt x="642" y="151"/>
                  <a:pt x="642" y="234"/>
                  <a:pt x="680" y="309"/>
                </a:cubicBezTo>
                <a:cubicBezTo>
                  <a:pt x="605" y="234"/>
                  <a:pt x="512" y="178"/>
                  <a:pt x="410" y="151"/>
                </a:cubicBezTo>
                <a:cubicBezTo>
                  <a:pt x="388" y="143"/>
                  <a:pt x="366" y="140"/>
                  <a:pt x="343" y="140"/>
                </a:cubicBezTo>
                <a:cubicBezTo>
                  <a:pt x="280" y="140"/>
                  <a:pt x="219" y="168"/>
                  <a:pt x="177" y="216"/>
                </a:cubicBezTo>
                <a:cubicBezTo>
                  <a:pt x="144" y="274"/>
                  <a:pt x="178" y="333"/>
                  <a:pt x="253" y="358"/>
                </a:cubicBezTo>
                <a:lnTo>
                  <a:pt x="253" y="358"/>
                </a:lnTo>
                <a:cubicBezTo>
                  <a:pt x="240" y="355"/>
                  <a:pt x="226" y="354"/>
                  <a:pt x="213" y="354"/>
                </a:cubicBezTo>
                <a:cubicBezTo>
                  <a:pt x="149" y="354"/>
                  <a:pt x="86" y="381"/>
                  <a:pt x="38" y="430"/>
                </a:cubicBezTo>
                <a:cubicBezTo>
                  <a:pt x="1" y="495"/>
                  <a:pt x="47" y="560"/>
                  <a:pt x="140" y="578"/>
                </a:cubicBezTo>
                <a:cubicBezTo>
                  <a:pt x="201" y="592"/>
                  <a:pt x="261" y="599"/>
                  <a:pt x="322" y="599"/>
                </a:cubicBezTo>
                <a:cubicBezTo>
                  <a:pt x="382" y="599"/>
                  <a:pt x="442" y="592"/>
                  <a:pt x="503" y="578"/>
                </a:cubicBezTo>
                <a:lnTo>
                  <a:pt x="503" y="578"/>
                </a:lnTo>
                <a:cubicBezTo>
                  <a:pt x="410" y="616"/>
                  <a:pt x="326" y="671"/>
                  <a:pt x="261" y="746"/>
                </a:cubicBezTo>
                <a:cubicBezTo>
                  <a:pt x="224" y="811"/>
                  <a:pt x="270" y="876"/>
                  <a:pt x="373" y="895"/>
                </a:cubicBezTo>
                <a:cubicBezTo>
                  <a:pt x="395" y="902"/>
                  <a:pt x="417" y="905"/>
                  <a:pt x="440" y="905"/>
                </a:cubicBezTo>
                <a:cubicBezTo>
                  <a:pt x="503" y="905"/>
                  <a:pt x="566" y="878"/>
                  <a:pt x="614" y="829"/>
                </a:cubicBezTo>
                <a:lnTo>
                  <a:pt x="614" y="829"/>
                </a:lnTo>
                <a:cubicBezTo>
                  <a:pt x="577" y="885"/>
                  <a:pt x="624" y="960"/>
                  <a:pt x="717" y="978"/>
                </a:cubicBezTo>
                <a:cubicBezTo>
                  <a:pt x="745" y="992"/>
                  <a:pt x="773" y="998"/>
                  <a:pt x="800" y="998"/>
                </a:cubicBezTo>
                <a:cubicBezTo>
                  <a:pt x="943" y="998"/>
                  <a:pt x="1052" y="831"/>
                  <a:pt x="959" y="690"/>
                </a:cubicBezTo>
                <a:lnTo>
                  <a:pt x="959" y="690"/>
                </a:lnTo>
                <a:cubicBezTo>
                  <a:pt x="1033" y="764"/>
                  <a:pt x="1126" y="820"/>
                  <a:pt x="1228" y="839"/>
                </a:cubicBezTo>
                <a:cubicBezTo>
                  <a:pt x="1250" y="846"/>
                  <a:pt x="1273" y="849"/>
                  <a:pt x="1295" y="849"/>
                </a:cubicBezTo>
                <a:cubicBezTo>
                  <a:pt x="1359" y="849"/>
                  <a:pt x="1422" y="822"/>
                  <a:pt x="1470" y="774"/>
                </a:cubicBezTo>
                <a:cubicBezTo>
                  <a:pt x="1506" y="719"/>
                  <a:pt x="1463" y="656"/>
                  <a:pt x="1366" y="627"/>
                </a:cubicBezTo>
                <a:lnTo>
                  <a:pt x="1366" y="627"/>
                </a:lnTo>
                <a:cubicBezTo>
                  <a:pt x="1387" y="633"/>
                  <a:pt x="1409" y="636"/>
                  <a:pt x="1431" y="636"/>
                </a:cubicBezTo>
                <a:cubicBezTo>
                  <a:pt x="1497" y="636"/>
                  <a:pt x="1559" y="608"/>
                  <a:pt x="1600" y="560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402"/>
                  <a:pt x="1375" y="397"/>
                  <a:pt x="1312" y="397"/>
                </a:cubicBezTo>
                <a:cubicBezTo>
                  <a:pt x="1249" y="397"/>
                  <a:pt x="1186" y="402"/>
                  <a:pt x="1126" y="411"/>
                </a:cubicBezTo>
                <a:cubicBezTo>
                  <a:pt x="1228" y="383"/>
                  <a:pt x="1312" y="327"/>
                  <a:pt x="1377" y="244"/>
                </a:cubicBezTo>
                <a:cubicBezTo>
                  <a:pt x="1414" y="188"/>
                  <a:pt x="1368" y="123"/>
                  <a:pt x="1265" y="95"/>
                </a:cubicBezTo>
                <a:cubicBezTo>
                  <a:pt x="1244" y="87"/>
                  <a:pt x="1221" y="84"/>
                  <a:pt x="1199" y="84"/>
                </a:cubicBezTo>
                <a:cubicBezTo>
                  <a:pt x="1135" y="84"/>
                  <a:pt x="1072" y="112"/>
                  <a:pt x="1024" y="160"/>
                </a:cubicBezTo>
                <a:cubicBezTo>
                  <a:pt x="1061" y="104"/>
                  <a:pt x="1014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3" name="Google Shape;863;p30"/>
          <p:cNvSpPr/>
          <p:nvPr/>
        </p:nvSpPr>
        <p:spPr>
          <a:xfrm>
            <a:off x="2849823" y="3367773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65" y="1182"/>
                </a:cubicBezTo>
                <a:cubicBezTo>
                  <a:pt x="1860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4" name="Google Shape;864;p30"/>
          <p:cNvSpPr/>
          <p:nvPr/>
        </p:nvSpPr>
        <p:spPr>
          <a:xfrm>
            <a:off x="2849823" y="3281280"/>
            <a:ext cx="278098" cy="176165"/>
          </a:xfrm>
          <a:custGeom>
            <a:avLst/>
            <a:gdLst/>
            <a:ahLst/>
            <a:cxnLst/>
            <a:rect l="l" t="t" r="r" b="b"/>
            <a:pathLst>
              <a:path w="2540" h="1609" extrusionOk="0">
                <a:moveTo>
                  <a:pt x="1256" y="0"/>
                </a:moveTo>
                <a:cubicBezTo>
                  <a:pt x="698" y="0"/>
                  <a:pt x="1" y="233"/>
                  <a:pt x="1" y="800"/>
                </a:cubicBezTo>
                <a:cubicBezTo>
                  <a:pt x="1" y="1358"/>
                  <a:pt x="670" y="1609"/>
                  <a:pt x="1256" y="1609"/>
                </a:cubicBezTo>
                <a:cubicBezTo>
                  <a:pt x="1851" y="1609"/>
                  <a:pt x="2539" y="1358"/>
                  <a:pt x="2539" y="800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5" name="Google Shape;865;p30"/>
          <p:cNvSpPr/>
          <p:nvPr/>
        </p:nvSpPr>
        <p:spPr>
          <a:xfrm>
            <a:off x="2865151" y="3288394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3" y="0"/>
                  <a:pt x="0" y="214"/>
                  <a:pt x="0" y="698"/>
                </a:cubicBezTo>
                <a:cubicBezTo>
                  <a:pt x="0" y="1191"/>
                  <a:pt x="595" y="1423"/>
                  <a:pt x="1125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27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6" name="Google Shape;866;p30"/>
          <p:cNvSpPr/>
          <p:nvPr/>
        </p:nvSpPr>
        <p:spPr>
          <a:xfrm>
            <a:off x="2864058" y="3288396"/>
            <a:ext cx="247551" cy="8561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0"/>
                </a:moveTo>
                <a:cubicBezTo>
                  <a:pt x="615" y="0"/>
                  <a:pt x="10" y="214"/>
                  <a:pt x="10" y="698"/>
                </a:cubicBezTo>
                <a:cubicBezTo>
                  <a:pt x="1" y="726"/>
                  <a:pt x="1" y="753"/>
                  <a:pt x="10" y="772"/>
                </a:cubicBezTo>
                <a:cubicBezTo>
                  <a:pt x="75" y="335"/>
                  <a:pt x="661" y="149"/>
                  <a:pt x="1126" y="149"/>
                </a:cubicBezTo>
                <a:cubicBezTo>
                  <a:pt x="1610" y="149"/>
                  <a:pt x="2205" y="335"/>
                  <a:pt x="2261" y="781"/>
                </a:cubicBezTo>
                <a:cubicBezTo>
                  <a:pt x="2261" y="763"/>
                  <a:pt x="2261" y="735"/>
                  <a:pt x="2261" y="707"/>
                </a:cubicBezTo>
                <a:cubicBezTo>
                  <a:pt x="2261" y="214"/>
                  <a:pt x="1628" y="0"/>
                  <a:pt x="112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7" name="Google Shape;867;p30"/>
          <p:cNvSpPr/>
          <p:nvPr/>
        </p:nvSpPr>
        <p:spPr>
          <a:xfrm>
            <a:off x="2902817" y="3323213"/>
            <a:ext cx="173209" cy="107955"/>
          </a:xfrm>
          <a:custGeom>
            <a:avLst/>
            <a:gdLst/>
            <a:ahLst/>
            <a:cxnLst/>
            <a:rect l="l" t="t" r="r" b="b"/>
            <a:pathLst>
              <a:path w="1582" h="986" extrusionOk="0">
                <a:moveTo>
                  <a:pt x="1339" y="631"/>
                </a:moveTo>
                <a:lnTo>
                  <a:pt x="1339" y="631"/>
                </a:lnTo>
                <a:cubicBezTo>
                  <a:pt x="1376" y="640"/>
                  <a:pt x="1404" y="640"/>
                  <a:pt x="1432" y="640"/>
                </a:cubicBezTo>
                <a:lnTo>
                  <a:pt x="1414" y="659"/>
                </a:lnTo>
                <a:cubicBezTo>
                  <a:pt x="1386" y="649"/>
                  <a:pt x="1367" y="640"/>
                  <a:pt x="1339" y="631"/>
                </a:cubicBezTo>
                <a:close/>
                <a:moveTo>
                  <a:pt x="939" y="696"/>
                </a:moveTo>
                <a:lnTo>
                  <a:pt x="949" y="705"/>
                </a:lnTo>
                <a:cubicBezTo>
                  <a:pt x="939" y="705"/>
                  <a:pt x="939" y="696"/>
                  <a:pt x="939" y="696"/>
                </a:cubicBezTo>
                <a:close/>
                <a:moveTo>
                  <a:pt x="848" y="0"/>
                </a:moveTo>
                <a:cubicBezTo>
                  <a:pt x="798" y="0"/>
                  <a:pt x="745" y="18"/>
                  <a:pt x="698" y="45"/>
                </a:cubicBezTo>
                <a:lnTo>
                  <a:pt x="633" y="54"/>
                </a:lnTo>
                <a:lnTo>
                  <a:pt x="633" y="157"/>
                </a:lnTo>
                <a:cubicBezTo>
                  <a:pt x="633" y="203"/>
                  <a:pt x="642" y="259"/>
                  <a:pt x="660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74" y="145"/>
                  <a:pt x="358" y="144"/>
                  <a:pt x="342" y="144"/>
                </a:cubicBezTo>
                <a:cubicBezTo>
                  <a:pt x="293" y="144"/>
                  <a:pt x="244" y="154"/>
                  <a:pt x="195" y="175"/>
                </a:cubicBezTo>
                <a:lnTo>
                  <a:pt x="140" y="129"/>
                </a:lnTo>
                <a:lnTo>
                  <a:pt x="140" y="259"/>
                </a:lnTo>
                <a:cubicBezTo>
                  <a:pt x="140" y="304"/>
                  <a:pt x="184" y="350"/>
                  <a:pt x="256" y="360"/>
                </a:cubicBezTo>
                <a:lnTo>
                  <a:pt x="256" y="360"/>
                </a:lnTo>
                <a:cubicBezTo>
                  <a:pt x="241" y="359"/>
                  <a:pt x="227" y="358"/>
                  <a:pt x="212" y="358"/>
                </a:cubicBezTo>
                <a:cubicBezTo>
                  <a:pt x="163" y="358"/>
                  <a:pt x="114" y="368"/>
                  <a:pt x="65" y="389"/>
                </a:cubicBezTo>
                <a:lnTo>
                  <a:pt x="0" y="352"/>
                </a:lnTo>
                <a:lnTo>
                  <a:pt x="0" y="473"/>
                </a:lnTo>
                <a:cubicBezTo>
                  <a:pt x="0" y="519"/>
                  <a:pt x="47" y="566"/>
                  <a:pt x="121" y="575"/>
                </a:cubicBezTo>
                <a:cubicBezTo>
                  <a:pt x="182" y="589"/>
                  <a:pt x="242" y="596"/>
                  <a:pt x="302" y="596"/>
                </a:cubicBezTo>
                <a:cubicBezTo>
                  <a:pt x="363" y="596"/>
                  <a:pt x="423" y="589"/>
                  <a:pt x="484" y="575"/>
                </a:cubicBezTo>
                <a:lnTo>
                  <a:pt x="484" y="575"/>
                </a:lnTo>
                <a:cubicBezTo>
                  <a:pt x="409" y="603"/>
                  <a:pt x="344" y="640"/>
                  <a:pt x="288" y="687"/>
                </a:cubicBezTo>
                <a:lnTo>
                  <a:pt x="223" y="659"/>
                </a:lnTo>
                <a:lnTo>
                  <a:pt x="223" y="780"/>
                </a:lnTo>
                <a:cubicBezTo>
                  <a:pt x="223" y="826"/>
                  <a:pt x="270" y="873"/>
                  <a:pt x="344" y="891"/>
                </a:cubicBezTo>
                <a:cubicBezTo>
                  <a:pt x="366" y="898"/>
                  <a:pt x="389" y="902"/>
                  <a:pt x="411" y="902"/>
                </a:cubicBezTo>
                <a:cubicBezTo>
                  <a:pt x="475" y="902"/>
                  <a:pt x="538" y="874"/>
                  <a:pt x="586" y="826"/>
                </a:cubicBezTo>
                <a:lnTo>
                  <a:pt x="586" y="826"/>
                </a:lnTo>
                <a:cubicBezTo>
                  <a:pt x="549" y="882"/>
                  <a:pt x="595" y="956"/>
                  <a:pt x="688" y="975"/>
                </a:cubicBezTo>
                <a:cubicBezTo>
                  <a:pt x="710" y="982"/>
                  <a:pt x="733" y="986"/>
                  <a:pt x="755" y="986"/>
                </a:cubicBezTo>
                <a:cubicBezTo>
                  <a:pt x="819" y="986"/>
                  <a:pt x="882" y="958"/>
                  <a:pt x="930" y="910"/>
                </a:cubicBezTo>
                <a:cubicBezTo>
                  <a:pt x="949" y="882"/>
                  <a:pt x="958" y="854"/>
                  <a:pt x="958" y="826"/>
                </a:cubicBezTo>
                <a:cubicBezTo>
                  <a:pt x="958" y="817"/>
                  <a:pt x="958" y="807"/>
                  <a:pt x="958" y="789"/>
                </a:cubicBezTo>
                <a:lnTo>
                  <a:pt x="958" y="714"/>
                </a:lnTo>
                <a:cubicBezTo>
                  <a:pt x="1023" y="770"/>
                  <a:pt x="1107" y="817"/>
                  <a:pt x="1200" y="845"/>
                </a:cubicBezTo>
                <a:cubicBezTo>
                  <a:pt x="1220" y="849"/>
                  <a:pt x="1241" y="851"/>
                  <a:pt x="1262" y="851"/>
                </a:cubicBezTo>
                <a:cubicBezTo>
                  <a:pt x="1327" y="851"/>
                  <a:pt x="1392" y="829"/>
                  <a:pt x="1442" y="780"/>
                </a:cubicBezTo>
                <a:cubicBezTo>
                  <a:pt x="1451" y="761"/>
                  <a:pt x="1451" y="752"/>
                  <a:pt x="1451" y="733"/>
                </a:cubicBezTo>
                <a:lnTo>
                  <a:pt x="1451" y="631"/>
                </a:lnTo>
                <a:cubicBezTo>
                  <a:pt x="1497" y="631"/>
                  <a:pt x="1544" y="603"/>
                  <a:pt x="1572" y="566"/>
                </a:cubicBezTo>
                <a:cubicBezTo>
                  <a:pt x="1572" y="556"/>
                  <a:pt x="1581" y="538"/>
                  <a:pt x="1581" y="528"/>
                </a:cubicBezTo>
                <a:lnTo>
                  <a:pt x="1581" y="398"/>
                </a:lnTo>
                <a:lnTo>
                  <a:pt x="1544" y="445"/>
                </a:lnTo>
                <a:cubicBezTo>
                  <a:pt x="1525" y="426"/>
                  <a:pt x="1497" y="417"/>
                  <a:pt x="1479" y="417"/>
                </a:cubicBezTo>
                <a:cubicBezTo>
                  <a:pt x="1418" y="403"/>
                  <a:pt x="1358" y="396"/>
                  <a:pt x="1297" y="396"/>
                </a:cubicBezTo>
                <a:cubicBezTo>
                  <a:pt x="1237" y="396"/>
                  <a:pt x="1177" y="403"/>
                  <a:pt x="1116" y="417"/>
                </a:cubicBezTo>
                <a:cubicBezTo>
                  <a:pt x="1209" y="389"/>
                  <a:pt x="1293" y="324"/>
                  <a:pt x="1358" y="250"/>
                </a:cubicBezTo>
                <a:cubicBezTo>
                  <a:pt x="1367" y="231"/>
                  <a:pt x="1376" y="212"/>
                  <a:pt x="1367" y="203"/>
                </a:cubicBezTo>
                <a:lnTo>
                  <a:pt x="1367" y="82"/>
                </a:lnTo>
                <a:lnTo>
                  <a:pt x="1330" y="129"/>
                </a:lnTo>
                <a:cubicBezTo>
                  <a:pt x="1302" y="110"/>
                  <a:pt x="1274" y="101"/>
                  <a:pt x="1256" y="91"/>
                </a:cubicBezTo>
                <a:cubicBezTo>
                  <a:pt x="1233" y="87"/>
                  <a:pt x="1210" y="85"/>
                  <a:pt x="1188" y="85"/>
                </a:cubicBezTo>
                <a:cubicBezTo>
                  <a:pt x="1120" y="85"/>
                  <a:pt x="1056" y="107"/>
                  <a:pt x="1014" y="157"/>
                </a:cubicBezTo>
                <a:cubicBezTo>
                  <a:pt x="1051" y="101"/>
                  <a:pt x="1005" y="36"/>
                  <a:pt x="902" y="8"/>
                </a:cubicBezTo>
                <a:cubicBezTo>
                  <a:pt x="885" y="3"/>
                  <a:pt x="867" y="0"/>
                  <a:pt x="848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8" name="Google Shape;868;p30"/>
          <p:cNvSpPr/>
          <p:nvPr/>
        </p:nvSpPr>
        <p:spPr>
          <a:xfrm>
            <a:off x="2900736" y="3309090"/>
            <a:ext cx="180326" cy="109816"/>
          </a:xfrm>
          <a:custGeom>
            <a:avLst/>
            <a:gdLst/>
            <a:ahLst/>
            <a:cxnLst/>
            <a:rect l="l" t="t" r="r" b="b"/>
            <a:pathLst>
              <a:path w="1647" h="1003" extrusionOk="0">
                <a:moveTo>
                  <a:pt x="845" y="0"/>
                </a:moveTo>
                <a:cubicBezTo>
                  <a:pt x="699" y="0"/>
                  <a:pt x="584" y="170"/>
                  <a:pt x="679" y="313"/>
                </a:cubicBezTo>
                <a:cubicBezTo>
                  <a:pt x="605" y="239"/>
                  <a:pt x="512" y="183"/>
                  <a:pt x="410" y="155"/>
                </a:cubicBezTo>
                <a:cubicBezTo>
                  <a:pt x="389" y="151"/>
                  <a:pt x="369" y="148"/>
                  <a:pt x="348" y="148"/>
                </a:cubicBezTo>
                <a:cubicBezTo>
                  <a:pt x="283" y="148"/>
                  <a:pt x="220" y="171"/>
                  <a:pt x="177" y="220"/>
                </a:cubicBezTo>
                <a:cubicBezTo>
                  <a:pt x="141" y="284"/>
                  <a:pt x="184" y="347"/>
                  <a:pt x="272" y="376"/>
                </a:cubicBezTo>
                <a:lnTo>
                  <a:pt x="272" y="376"/>
                </a:lnTo>
                <a:cubicBezTo>
                  <a:pt x="250" y="370"/>
                  <a:pt x="227" y="366"/>
                  <a:pt x="205" y="366"/>
                </a:cubicBezTo>
                <a:cubicBezTo>
                  <a:pt x="144" y="366"/>
                  <a:pt x="84" y="391"/>
                  <a:pt x="38" y="444"/>
                </a:cubicBezTo>
                <a:cubicBezTo>
                  <a:pt x="1" y="499"/>
                  <a:pt x="47" y="564"/>
                  <a:pt x="149" y="592"/>
                </a:cubicBezTo>
                <a:cubicBezTo>
                  <a:pt x="205" y="602"/>
                  <a:pt x="266" y="606"/>
                  <a:pt x="327" y="606"/>
                </a:cubicBezTo>
                <a:cubicBezTo>
                  <a:pt x="389" y="606"/>
                  <a:pt x="452" y="602"/>
                  <a:pt x="512" y="592"/>
                </a:cubicBezTo>
                <a:lnTo>
                  <a:pt x="512" y="592"/>
                </a:lnTo>
                <a:cubicBezTo>
                  <a:pt x="410" y="620"/>
                  <a:pt x="326" y="676"/>
                  <a:pt x="261" y="750"/>
                </a:cubicBezTo>
                <a:cubicBezTo>
                  <a:pt x="224" y="816"/>
                  <a:pt x="280" y="881"/>
                  <a:pt x="373" y="899"/>
                </a:cubicBezTo>
                <a:cubicBezTo>
                  <a:pt x="397" y="907"/>
                  <a:pt x="422" y="912"/>
                  <a:pt x="447" y="912"/>
                </a:cubicBezTo>
                <a:cubicBezTo>
                  <a:pt x="508" y="912"/>
                  <a:pt x="568" y="887"/>
                  <a:pt x="614" y="834"/>
                </a:cubicBezTo>
                <a:lnTo>
                  <a:pt x="614" y="834"/>
                </a:lnTo>
                <a:cubicBezTo>
                  <a:pt x="577" y="899"/>
                  <a:pt x="624" y="964"/>
                  <a:pt x="717" y="983"/>
                </a:cubicBezTo>
                <a:cubicBezTo>
                  <a:pt x="745" y="996"/>
                  <a:pt x="773" y="1002"/>
                  <a:pt x="800" y="1002"/>
                </a:cubicBezTo>
                <a:cubicBezTo>
                  <a:pt x="942" y="1002"/>
                  <a:pt x="1052" y="835"/>
                  <a:pt x="958" y="695"/>
                </a:cubicBezTo>
                <a:lnTo>
                  <a:pt x="958" y="695"/>
                </a:lnTo>
                <a:cubicBezTo>
                  <a:pt x="1033" y="769"/>
                  <a:pt x="1126" y="825"/>
                  <a:pt x="1228" y="853"/>
                </a:cubicBezTo>
                <a:cubicBezTo>
                  <a:pt x="1248" y="857"/>
                  <a:pt x="1268" y="859"/>
                  <a:pt x="1288" y="859"/>
                </a:cubicBezTo>
                <a:cubicBezTo>
                  <a:pt x="1354" y="859"/>
                  <a:pt x="1420" y="835"/>
                  <a:pt x="1470" y="778"/>
                </a:cubicBezTo>
                <a:cubicBezTo>
                  <a:pt x="1506" y="724"/>
                  <a:pt x="1463" y="661"/>
                  <a:pt x="1366" y="632"/>
                </a:cubicBezTo>
                <a:lnTo>
                  <a:pt x="1366" y="632"/>
                </a:lnTo>
                <a:cubicBezTo>
                  <a:pt x="1391" y="638"/>
                  <a:pt x="1415" y="642"/>
                  <a:pt x="1439" y="642"/>
                </a:cubicBezTo>
                <a:cubicBezTo>
                  <a:pt x="1502" y="642"/>
                  <a:pt x="1561" y="617"/>
                  <a:pt x="1600" y="564"/>
                </a:cubicBezTo>
                <a:cubicBezTo>
                  <a:pt x="1647" y="509"/>
                  <a:pt x="1591" y="444"/>
                  <a:pt x="1498" y="416"/>
                </a:cubicBezTo>
                <a:cubicBezTo>
                  <a:pt x="1437" y="406"/>
                  <a:pt x="1377" y="402"/>
                  <a:pt x="1316" y="402"/>
                </a:cubicBezTo>
                <a:cubicBezTo>
                  <a:pt x="1256" y="402"/>
                  <a:pt x="1196" y="406"/>
                  <a:pt x="1135" y="416"/>
                </a:cubicBezTo>
                <a:cubicBezTo>
                  <a:pt x="1228" y="388"/>
                  <a:pt x="1312" y="332"/>
                  <a:pt x="1377" y="248"/>
                </a:cubicBezTo>
                <a:cubicBezTo>
                  <a:pt x="1414" y="193"/>
                  <a:pt x="1368" y="127"/>
                  <a:pt x="1275" y="100"/>
                </a:cubicBezTo>
                <a:cubicBezTo>
                  <a:pt x="1252" y="95"/>
                  <a:pt x="1229" y="93"/>
                  <a:pt x="1207" y="93"/>
                </a:cubicBezTo>
                <a:cubicBezTo>
                  <a:pt x="1139" y="93"/>
                  <a:pt x="1075" y="115"/>
                  <a:pt x="1033" y="165"/>
                </a:cubicBezTo>
                <a:cubicBezTo>
                  <a:pt x="1070" y="109"/>
                  <a:pt x="1024" y="44"/>
                  <a:pt x="921" y="16"/>
                </a:cubicBezTo>
                <a:cubicBezTo>
                  <a:pt x="896" y="5"/>
                  <a:pt x="870" y="0"/>
                  <a:pt x="845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9" name="Google Shape;869;p30"/>
          <p:cNvSpPr/>
          <p:nvPr/>
        </p:nvSpPr>
        <p:spPr>
          <a:xfrm>
            <a:off x="3031026" y="3403468"/>
            <a:ext cx="278098" cy="130400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2540" y="0"/>
                </a:moveTo>
                <a:lnTo>
                  <a:pt x="1" y="9"/>
                </a:lnTo>
                <a:lnTo>
                  <a:pt x="1" y="381"/>
                </a:lnTo>
                <a:cubicBezTo>
                  <a:pt x="1" y="939"/>
                  <a:pt x="670" y="1190"/>
                  <a:pt x="1256" y="1190"/>
                </a:cubicBezTo>
                <a:cubicBezTo>
                  <a:pt x="1851" y="1190"/>
                  <a:pt x="2540" y="939"/>
                  <a:pt x="2540" y="381"/>
                </a:cubicBezTo>
                <a:lnTo>
                  <a:pt x="2540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0" name="Google Shape;870;p30"/>
          <p:cNvSpPr/>
          <p:nvPr/>
        </p:nvSpPr>
        <p:spPr>
          <a:xfrm>
            <a:off x="3031026" y="3317849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59"/>
                  <a:pt x="661" y="1610"/>
                  <a:pt x="1256" y="1610"/>
                </a:cubicBezTo>
                <a:cubicBezTo>
                  <a:pt x="1851" y="1610"/>
                  <a:pt x="2540" y="1359"/>
                  <a:pt x="2540" y="791"/>
                </a:cubicBezTo>
                <a:cubicBezTo>
                  <a:pt x="2540" y="233"/>
                  <a:pt x="1824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1" name="Google Shape;871;p30"/>
          <p:cNvSpPr/>
          <p:nvPr/>
        </p:nvSpPr>
        <p:spPr>
          <a:xfrm>
            <a:off x="3046354" y="3325075"/>
            <a:ext cx="246456" cy="155801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05"/>
                  <a:pt x="0" y="697"/>
                </a:cubicBezTo>
                <a:cubicBezTo>
                  <a:pt x="0" y="1190"/>
                  <a:pt x="596" y="1423"/>
                  <a:pt x="1116" y="1423"/>
                </a:cubicBezTo>
                <a:cubicBezTo>
                  <a:pt x="1646" y="1423"/>
                  <a:pt x="2251" y="1200"/>
                  <a:pt x="2251" y="697"/>
                </a:cubicBezTo>
                <a:cubicBezTo>
                  <a:pt x="2251" y="205"/>
                  <a:pt x="161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2" name="Google Shape;872;p30"/>
          <p:cNvSpPr/>
          <p:nvPr/>
        </p:nvSpPr>
        <p:spPr>
          <a:xfrm>
            <a:off x="3045370" y="3325075"/>
            <a:ext cx="247442" cy="8561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0"/>
                </a:moveTo>
                <a:cubicBezTo>
                  <a:pt x="614" y="0"/>
                  <a:pt x="0" y="205"/>
                  <a:pt x="0" y="697"/>
                </a:cubicBezTo>
                <a:lnTo>
                  <a:pt x="0" y="772"/>
                </a:lnTo>
                <a:cubicBezTo>
                  <a:pt x="74" y="325"/>
                  <a:pt x="660" y="140"/>
                  <a:pt x="1125" y="140"/>
                </a:cubicBezTo>
                <a:cubicBezTo>
                  <a:pt x="1609" y="140"/>
                  <a:pt x="2195" y="335"/>
                  <a:pt x="2251" y="781"/>
                </a:cubicBezTo>
                <a:cubicBezTo>
                  <a:pt x="2260" y="753"/>
                  <a:pt x="2260" y="725"/>
                  <a:pt x="2251" y="707"/>
                </a:cubicBezTo>
                <a:cubicBezTo>
                  <a:pt x="2251" y="214"/>
                  <a:pt x="1627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3" name="Google Shape;873;p30"/>
          <p:cNvSpPr/>
          <p:nvPr/>
        </p:nvSpPr>
        <p:spPr>
          <a:xfrm>
            <a:off x="3084020" y="3359671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23"/>
                </a:moveTo>
                <a:lnTo>
                  <a:pt x="1340" y="623"/>
                </a:lnTo>
                <a:cubicBezTo>
                  <a:pt x="1367" y="633"/>
                  <a:pt x="1405" y="633"/>
                  <a:pt x="1433" y="633"/>
                </a:cubicBezTo>
                <a:lnTo>
                  <a:pt x="1405" y="660"/>
                </a:lnTo>
                <a:cubicBezTo>
                  <a:pt x="1386" y="642"/>
                  <a:pt x="1367" y="633"/>
                  <a:pt x="1340" y="623"/>
                </a:cubicBezTo>
                <a:close/>
                <a:moveTo>
                  <a:pt x="940" y="688"/>
                </a:moveTo>
                <a:lnTo>
                  <a:pt x="949" y="698"/>
                </a:lnTo>
                <a:lnTo>
                  <a:pt x="940" y="707"/>
                </a:lnTo>
                <a:cubicBezTo>
                  <a:pt x="940" y="698"/>
                  <a:pt x="940" y="698"/>
                  <a:pt x="940" y="688"/>
                </a:cubicBezTo>
                <a:close/>
                <a:moveTo>
                  <a:pt x="833" y="0"/>
                </a:moveTo>
                <a:cubicBezTo>
                  <a:pt x="785" y="0"/>
                  <a:pt x="735" y="13"/>
                  <a:pt x="698" y="3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40"/>
                  <a:pt x="324" y="140"/>
                </a:cubicBezTo>
                <a:cubicBezTo>
                  <a:pt x="278" y="140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8"/>
                  <a:pt x="186" y="344"/>
                  <a:pt x="252" y="363"/>
                </a:cubicBezTo>
                <a:cubicBezTo>
                  <a:pt x="231" y="359"/>
                  <a:pt x="208" y="357"/>
                  <a:pt x="185" y="357"/>
                </a:cubicBezTo>
                <a:cubicBezTo>
                  <a:pt x="144" y="357"/>
                  <a:pt x="101" y="364"/>
                  <a:pt x="66" y="381"/>
                </a:cubicBezTo>
                <a:lnTo>
                  <a:pt x="0" y="344"/>
                </a:lnTo>
                <a:lnTo>
                  <a:pt x="0" y="474"/>
                </a:lnTo>
                <a:cubicBezTo>
                  <a:pt x="0" y="521"/>
                  <a:pt x="47" y="558"/>
                  <a:pt x="121" y="577"/>
                </a:cubicBezTo>
                <a:cubicBezTo>
                  <a:pt x="177" y="591"/>
                  <a:pt x="238" y="598"/>
                  <a:pt x="299" y="598"/>
                </a:cubicBezTo>
                <a:cubicBezTo>
                  <a:pt x="361" y="598"/>
                  <a:pt x="424" y="591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2"/>
                  <a:pt x="289" y="688"/>
                </a:cubicBezTo>
                <a:lnTo>
                  <a:pt x="224" y="660"/>
                </a:lnTo>
                <a:lnTo>
                  <a:pt x="224" y="781"/>
                </a:lnTo>
                <a:cubicBezTo>
                  <a:pt x="224" y="828"/>
                  <a:pt x="261" y="874"/>
                  <a:pt x="345" y="893"/>
                </a:cubicBezTo>
                <a:cubicBezTo>
                  <a:pt x="366" y="900"/>
                  <a:pt x="389" y="904"/>
                  <a:pt x="411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58"/>
                  <a:pt x="689" y="977"/>
                </a:cubicBezTo>
                <a:cubicBezTo>
                  <a:pt x="710" y="984"/>
                  <a:pt x="733" y="987"/>
                  <a:pt x="755" y="987"/>
                </a:cubicBezTo>
                <a:cubicBezTo>
                  <a:pt x="819" y="987"/>
                  <a:pt x="882" y="960"/>
                  <a:pt x="930" y="912"/>
                </a:cubicBezTo>
                <a:cubicBezTo>
                  <a:pt x="940" y="884"/>
                  <a:pt x="949" y="856"/>
                  <a:pt x="958" y="828"/>
                </a:cubicBezTo>
                <a:lnTo>
                  <a:pt x="958" y="819"/>
                </a:lnTo>
                <a:cubicBezTo>
                  <a:pt x="958" y="809"/>
                  <a:pt x="958" y="800"/>
                  <a:pt x="958" y="791"/>
                </a:cubicBezTo>
                <a:lnTo>
                  <a:pt x="958" y="707"/>
                </a:lnTo>
                <a:cubicBezTo>
                  <a:pt x="1023" y="772"/>
                  <a:pt x="1107" y="819"/>
                  <a:pt x="1200" y="837"/>
                </a:cubicBezTo>
                <a:cubicBezTo>
                  <a:pt x="1222" y="844"/>
                  <a:pt x="1244" y="848"/>
                  <a:pt x="1267" y="848"/>
                </a:cubicBezTo>
                <a:cubicBezTo>
                  <a:pt x="1330" y="848"/>
                  <a:pt x="1394" y="820"/>
                  <a:pt x="1442" y="772"/>
                </a:cubicBezTo>
                <a:cubicBezTo>
                  <a:pt x="1442" y="763"/>
                  <a:pt x="1451" y="744"/>
                  <a:pt x="1451" y="735"/>
                </a:cubicBezTo>
                <a:lnTo>
                  <a:pt x="1451" y="633"/>
                </a:lnTo>
                <a:cubicBezTo>
                  <a:pt x="1498" y="623"/>
                  <a:pt x="1535" y="595"/>
                  <a:pt x="1563" y="558"/>
                </a:cubicBezTo>
                <a:cubicBezTo>
                  <a:pt x="1572" y="549"/>
                  <a:pt x="1581" y="540"/>
                  <a:pt x="1581" y="530"/>
                </a:cubicBezTo>
                <a:lnTo>
                  <a:pt x="1581" y="400"/>
                </a:lnTo>
                <a:lnTo>
                  <a:pt x="1535" y="437"/>
                </a:lnTo>
                <a:cubicBezTo>
                  <a:pt x="1516" y="428"/>
                  <a:pt x="1498" y="419"/>
                  <a:pt x="1479" y="419"/>
                </a:cubicBezTo>
                <a:cubicBezTo>
                  <a:pt x="1419" y="405"/>
                  <a:pt x="1356" y="398"/>
                  <a:pt x="1293" y="398"/>
                </a:cubicBezTo>
                <a:cubicBezTo>
                  <a:pt x="1230" y="398"/>
                  <a:pt x="1168" y="405"/>
                  <a:pt x="1107" y="419"/>
                </a:cubicBezTo>
                <a:cubicBezTo>
                  <a:pt x="1209" y="381"/>
                  <a:pt x="1293" y="326"/>
                  <a:pt x="1358" y="242"/>
                </a:cubicBezTo>
                <a:cubicBezTo>
                  <a:pt x="1367" y="233"/>
                  <a:pt x="1367" y="214"/>
                  <a:pt x="1367" y="195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2"/>
                  <a:pt x="1247" y="93"/>
                </a:cubicBezTo>
                <a:cubicBezTo>
                  <a:pt x="1225" y="86"/>
                  <a:pt x="1202" y="82"/>
                  <a:pt x="1180" y="82"/>
                </a:cubicBezTo>
                <a:cubicBezTo>
                  <a:pt x="1117" y="82"/>
                  <a:pt x="1055" y="110"/>
                  <a:pt x="1014" y="158"/>
                </a:cubicBezTo>
                <a:cubicBezTo>
                  <a:pt x="1051" y="93"/>
                  <a:pt x="1005" y="28"/>
                  <a:pt x="902" y="9"/>
                </a:cubicBezTo>
                <a:cubicBezTo>
                  <a:pt x="881" y="3"/>
                  <a:pt x="857" y="0"/>
                  <a:pt x="83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4" name="Google Shape;874;p30"/>
          <p:cNvSpPr/>
          <p:nvPr/>
        </p:nvSpPr>
        <p:spPr>
          <a:xfrm>
            <a:off x="3081940" y="3346206"/>
            <a:ext cx="179341" cy="109378"/>
          </a:xfrm>
          <a:custGeom>
            <a:avLst/>
            <a:gdLst/>
            <a:ahLst/>
            <a:cxnLst/>
            <a:rect l="l" t="t" r="r" b="b"/>
            <a:pathLst>
              <a:path w="1638" h="999" extrusionOk="0">
                <a:moveTo>
                  <a:pt x="859" y="1"/>
                </a:moveTo>
                <a:cubicBezTo>
                  <a:pt x="792" y="1"/>
                  <a:pt x="730" y="29"/>
                  <a:pt x="689" y="77"/>
                </a:cubicBezTo>
                <a:cubicBezTo>
                  <a:pt x="643" y="151"/>
                  <a:pt x="643" y="235"/>
                  <a:pt x="689" y="309"/>
                </a:cubicBezTo>
                <a:cubicBezTo>
                  <a:pt x="615" y="235"/>
                  <a:pt x="522" y="179"/>
                  <a:pt x="419" y="160"/>
                </a:cubicBezTo>
                <a:cubicBezTo>
                  <a:pt x="392" y="152"/>
                  <a:pt x="365" y="148"/>
                  <a:pt x="339" y="148"/>
                </a:cubicBezTo>
                <a:cubicBezTo>
                  <a:pt x="275" y="148"/>
                  <a:pt x="217" y="173"/>
                  <a:pt x="178" y="225"/>
                </a:cubicBezTo>
                <a:cubicBezTo>
                  <a:pt x="141" y="280"/>
                  <a:pt x="184" y="343"/>
                  <a:pt x="272" y="372"/>
                </a:cubicBezTo>
                <a:lnTo>
                  <a:pt x="272" y="372"/>
                </a:lnTo>
                <a:cubicBezTo>
                  <a:pt x="250" y="365"/>
                  <a:pt x="228" y="362"/>
                  <a:pt x="205" y="362"/>
                </a:cubicBezTo>
                <a:cubicBezTo>
                  <a:pt x="144" y="362"/>
                  <a:pt x="84" y="387"/>
                  <a:pt x="38" y="439"/>
                </a:cubicBezTo>
                <a:cubicBezTo>
                  <a:pt x="1" y="495"/>
                  <a:pt x="57" y="560"/>
                  <a:pt x="150" y="588"/>
                </a:cubicBezTo>
                <a:cubicBezTo>
                  <a:pt x="210" y="597"/>
                  <a:pt x="271" y="602"/>
                  <a:pt x="331" y="602"/>
                </a:cubicBezTo>
                <a:cubicBezTo>
                  <a:pt x="391" y="602"/>
                  <a:pt x="452" y="597"/>
                  <a:pt x="512" y="588"/>
                </a:cubicBezTo>
                <a:lnTo>
                  <a:pt x="512" y="588"/>
                </a:lnTo>
                <a:cubicBezTo>
                  <a:pt x="410" y="616"/>
                  <a:pt x="326" y="672"/>
                  <a:pt x="271" y="746"/>
                </a:cubicBezTo>
                <a:cubicBezTo>
                  <a:pt x="233" y="811"/>
                  <a:pt x="280" y="876"/>
                  <a:pt x="373" y="895"/>
                </a:cubicBezTo>
                <a:cubicBezTo>
                  <a:pt x="397" y="903"/>
                  <a:pt x="422" y="907"/>
                  <a:pt x="447" y="907"/>
                </a:cubicBezTo>
                <a:cubicBezTo>
                  <a:pt x="508" y="907"/>
                  <a:pt x="568" y="883"/>
                  <a:pt x="615" y="830"/>
                </a:cubicBezTo>
                <a:lnTo>
                  <a:pt x="615" y="830"/>
                </a:lnTo>
                <a:cubicBezTo>
                  <a:pt x="577" y="895"/>
                  <a:pt x="624" y="960"/>
                  <a:pt x="717" y="979"/>
                </a:cubicBezTo>
                <a:cubicBezTo>
                  <a:pt x="747" y="992"/>
                  <a:pt x="776" y="998"/>
                  <a:pt x="803" y="998"/>
                </a:cubicBezTo>
                <a:cubicBezTo>
                  <a:pt x="949" y="998"/>
                  <a:pt x="1052" y="831"/>
                  <a:pt x="959" y="690"/>
                </a:cubicBezTo>
                <a:lnTo>
                  <a:pt x="959" y="690"/>
                </a:lnTo>
                <a:cubicBezTo>
                  <a:pt x="1033" y="765"/>
                  <a:pt x="1126" y="821"/>
                  <a:pt x="1228" y="839"/>
                </a:cubicBezTo>
                <a:cubicBezTo>
                  <a:pt x="1253" y="847"/>
                  <a:pt x="1278" y="852"/>
                  <a:pt x="1303" y="852"/>
                </a:cubicBezTo>
                <a:cubicBezTo>
                  <a:pt x="1364" y="852"/>
                  <a:pt x="1424" y="827"/>
                  <a:pt x="1470" y="774"/>
                </a:cubicBezTo>
                <a:cubicBezTo>
                  <a:pt x="1507" y="719"/>
                  <a:pt x="1463" y="656"/>
                  <a:pt x="1373" y="636"/>
                </a:cubicBezTo>
                <a:lnTo>
                  <a:pt x="1373" y="636"/>
                </a:lnTo>
                <a:cubicBezTo>
                  <a:pt x="1391" y="639"/>
                  <a:pt x="1410" y="641"/>
                  <a:pt x="1428" y="641"/>
                </a:cubicBezTo>
                <a:cubicBezTo>
                  <a:pt x="1493" y="641"/>
                  <a:pt x="1558" y="617"/>
                  <a:pt x="1600" y="560"/>
                </a:cubicBezTo>
                <a:cubicBezTo>
                  <a:pt x="1638" y="504"/>
                  <a:pt x="1591" y="439"/>
                  <a:pt x="1498" y="411"/>
                </a:cubicBezTo>
                <a:cubicBezTo>
                  <a:pt x="1438" y="398"/>
                  <a:pt x="1377" y="391"/>
                  <a:pt x="1317" y="391"/>
                </a:cubicBezTo>
                <a:cubicBezTo>
                  <a:pt x="1256" y="391"/>
                  <a:pt x="1196" y="398"/>
                  <a:pt x="1135" y="411"/>
                </a:cubicBezTo>
                <a:cubicBezTo>
                  <a:pt x="1228" y="384"/>
                  <a:pt x="1312" y="318"/>
                  <a:pt x="1377" y="244"/>
                </a:cubicBezTo>
                <a:cubicBezTo>
                  <a:pt x="1414" y="188"/>
                  <a:pt x="1368" y="114"/>
                  <a:pt x="1275" y="95"/>
                </a:cubicBezTo>
                <a:cubicBezTo>
                  <a:pt x="1253" y="88"/>
                  <a:pt x="1230" y="85"/>
                  <a:pt x="1207" y="85"/>
                </a:cubicBezTo>
                <a:cubicBezTo>
                  <a:pt x="1141" y="85"/>
                  <a:pt x="1074" y="112"/>
                  <a:pt x="1033" y="160"/>
                </a:cubicBezTo>
                <a:cubicBezTo>
                  <a:pt x="1070" y="105"/>
                  <a:pt x="1024" y="30"/>
                  <a:pt x="931" y="12"/>
                </a:cubicBezTo>
                <a:cubicBezTo>
                  <a:pt x="906" y="4"/>
                  <a:pt x="882" y="1"/>
                  <a:pt x="859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5" name="Google Shape;875;p30"/>
          <p:cNvSpPr/>
          <p:nvPr/>
        </p:nvSpPr>
        <p:spPr>
          <a:xfrm>
            <a:off x="3275403" y="3475729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81"/>
                  <a:pt x="1256" y="1181"/>
                </a:cubicBezTo>
                <a:cubicBezTo>
                  <a:pt x="185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6" name="Google Shape;876;p30"/>
          <p:cNvSpPr/>
          <p:nvPr/>
        </p:nvSpPr>
        <p:spPr>
          <a:xfrm>
            <a:off x="3274419" y="3389126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707" y="1"/>
                  <a:pt x="0" y="233"/>
                  <a:pt x="0" y="801"/>
                </a:cubicBezTo>
                <a:cubicBezTo>
                  <a:pt x="0" y="1359"/>
                  <a:pt x="670" y="1610"/>
                  <a:pt x="1265" y="1610"/>
                </a:cubicBezTo>
                <a:cubicBezTo>
                  <a:pt x="1860" y="1610"/>
                  <a:pt x="2539" y="1359"/>
                  <a:pt x="2539" y="80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7" name="Google Shape;877;p30"/>
          <p:cNvSpPr/>
          <p:nvPr/>
        </p:nvSpPr>
        <p:spPr>
          <a:xfrm>
            <a:off x="3290732" y="3396241"/>
            <a:ext cx="246456" cy="157005"/>
          </a:xfrm>
          <a:custGeom>
            <a:avLst/>
            <a:gdLst/>
            <a:ahLst/>
            <a:cxnLst/>
            <a:rect l="l" t="t" r="r" b="b"/>
            <a:pathLst>
              <a:path w="2251" h="1434" extrusionOk="0">
                <a:moveTo>
                  <a:pt x="1116" y="1"/>
                </a:moveTo>
                <a:cubicBezTo>
                  <a:pt x="623" y="1"/>
                  <a:pt x="0" y="206"/>
                  <a:pt x="0" y="708"/>
                </a:cubicBezTo>
                <a:cubicBezTo>
                  <a:pt x="0" y="1201"/>
                  <a:pt x="586" y="1433"/>
                  <a:pt x="1116" y="1433"/>
                </a:cubicBezTo>
                <a:cubicBezTo>
                  <a:pt x="1646" y="1433"/>
                  <a:pt x="2251" y="1210"/>
                  <a:pt x="2251" y="708"/>
                </a:cubicBezTo>
                <a:cubicBezTo>
                  <a:pt x="2251" y="215"/>
                  <a:pt x="161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8" name="Google Shape;878;p30"/>
          <p:cNvSpPr/>
          <p:nvPr/>
        </p:nvSpPr>
        <p:spPr>
          <a:xfrm>
            <a:off x="3289638" y="3396242"/>
            <a:ext cx="246566" cy="85729"/>
          </a:xfrm>
          <a:custGeom>
            <a:avLst/>
            <a:gdLst/>
            <a:ahLst/>
            <a:cxnLst/>
            <a:rect l="l" t="t" r="r" b="b"/>
            <a:pathLst>
              <a:path w="2252" h="783" extrusionOk="0">
                <a:moveTo>
                  <a:pt x="1117" y="1"/>
                </a:moveTo>
                <a:cubicBezTo>
                  <a:pt x="615" y="1"/>
                  <a:pt x="1" y="206"/>
                  <a:pt x="1" y="708"/>
                </a:cubicBezTo>
                <a:lnTo>
                  <a:pt x="1" y="782"/>
                </a:lnTo>
                <a:cubicBezTo>
                  <a:pt x="66" y="336"/>
                  <a:pt x="652" y="150"/>
                  <a:pt x="1126" y="150"/>
                </a:cubicBezTo>
                <a:cubicBezTo>
                  <a:pt x="1600" y="150"/>
                  <a:pt x="2196" y="336"/>
                  <a:pt x="2251" y="782"/>
                </a:cubicBezTo>
                <a:cubicBezTo>
                  <a:pt x="2251" y="764"/>
                  <a:pt x="2251" y="736"/>
                  <a:pt x="2251" y="708"/>
                </a:cubicBez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9" name="Google Shape;879;p30"/>
          <p:cNvSpPr/>
          <p:nvPr/>
        </p:nvSpPr>
        <p:spPr>
          <a:xfrm>
            <a:off x="3328395" y="3431169"/>
            <a:ext cx="172114" cy="108064"/>
          </a:xfrm>
          <a:custGeom>
            <a:avLst/>
            <a:gdLst/>
            <a:ahLst/>
            <a:cxnLst/>
            <a:rect l="l" t="t" r="r" b="b"/>
            <a:pathLst>
              <a:path w="1572" h="987" extrusionOk="0">
                <a:moveTo>
                  <a:pt x="1361" y="636"/>
                </a:moveTo>
                <a:cubicBezTo>
                  <a:pt x="1382" y="640"/>
                  <a:pt x="1405" y="640"/>
                  <a:pt x="1432" y="640"/>
                </a:cubicBezTo>
                <a:lnTo>
                  <a:pt x="1404" y="658"/>
                </a:lnTo>
                <a:cubicBezTo>
                  <a:pt x="1392" y="652"/>
                  <a:pt x="1376" y="642"/>
                  <a:pt x="1361" y="636"/>
                </a:cubicBezTo>
                <a:close/>
                <a:moveTo>
                  <a:pt x="940" y="696"/>
                </a:moveTo>
                <a:lnTo>
                  <a:pt x="949" y="705"/>
                </a:lnTo>
                <a:lnTo>
                  <a:pt x="940" y="705"/>
                </a:lnTo>
                <a:cubicBezTo>
                  <a:pt x="940" y="705"/>
                  <a:pt x="940" y="696"/>
                  <a:pt x="940" y="696"/>
                </a:cubicBezTo>
                <a:close/>
                <a:moveTo>
                  <a:pt x="843" y="0"/>
                </a:moveTo>
                <a:cubicBezTo>
                  <a:pt x="789" y="0"/>
                  <a:pt x="736" y="17"/>
                  <a:pt x="688" y="45"/>
                </a:cubicBezTo>
                <a:lnTo>
                  <a:pt x="633" y="54"/>
                </a:lnTo>
                <a:lnTo>
                  <a:pt x="633" y="156"/>
                </a:lnTo>
                <a:cubicBezTo>
                  <a:pt x="623" y="203"/>
                  <a:pt x="633" y="259"/>
                  <a:pt x="661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75" y="145"/>
                  <a:pt x="358" y="143"/>
                  <a:pt x="341" y="143"/>
                </a:cubicBezTo>
                <a:cubicBezTo>
                  <a:pt x="289" y="143"/>
                  <a:pt x="235" y="154"/>
                  <a:pt x="186" y="175"/>
                </a:cubicBezTo>
                <a:lnTo>
                  <a:pt x="140" y="128"/>
                </a:lnTo>
                <a:lnTo>
                  <a:pt x="140" y="259"/>
                </a:lnTo>
                <a:cubicBezTo>
                  <a:pt x="140" y="304"/>
                  <a:pt x="175" y="350"/>
                  <a:pt x="247" y="360"/>
                </a:cubicBezTo>
                <a:lnTo>
                  <a:pt x="247" y="360"/>
                </a:lnTo>
                <a:cubicBezTo>
                  <a:pt x="232" y="358"/>
                  <a:pt x="217" y="357"/>
                  <a:pt x="203" y="357"/>
                </a:cubicBezTo>
                <a:cubicBezTo>
                  <a:pt x="154" y="357"/>
                  <a:pt x="107" y="368"/>
                  <a:pt x="65" y="389"/>
                </a:cubicBezTo>
                <a:lnTo>
                  <a:pt x="0" y="352"/>
                </a:lnTo>
                <a:lnTo>
                  <a:pt x="0" y="472"/>
                </a:lnTo>
                <a:cubicBezTo>
                  <a:pt x="0" y="519"/>
                  <a:pt x="37" y="565"/>
                  <a:pt x="112" y="584"/>
                </a:cubicBezTo>
                <a:cubicBezTo>
                  <a:pt x="172" y="593"/>
                  <a:pt x="233" y="598"/>
                  <a:pt x="293" y="598"/>
                </a:cubicBezTo>
                <a:cubicBezTo>
                  <a:pt x="354" y="598"/>
                  <a:pt x="414" y="593"/>
                  <a:pt x="475" y="584"/>
                </a:cubicBezTo>
                <a:lnTo>
                  <a:pt x="475" y="584"/>
                </a:lnTo>
                <a:cubicBezTo>
                  <a:pt x="409" y="603"/>
                  <a:pt x="344" y="640"/>
                  <a:pt x="279" y="686"/>
                </a:cubicBezTo>
                <a:lnTo>
                  <a:pt x="223" y="658"/>
                </a:lnTo>
                <a:lnTo>
                  <a:pt x="223" y="779"/>
                </a:lnTo>
                <a:cubicBezTo>
                  <a:pt x="223" y="826"/>
                  <a:pt x="261" y="872"/>
                  <a:pt x="335" y="891"/>
                </a:cubicBezTo>
                <a:cubicBezTo>
                  <a:pt x="362" y="899"/>
                  <a:pt x="389" y="903"/>
                  <a:pt x="415" y="903"/>
                </a:cubicBezTo>
                <a:cubicBezTo>
                  <a:pt x="479" y="903"/>
                  <a:pt x="537" y="878"/>
                  <a:pt x="577" y="826"/>
                </a:cubicBezTo>
                <a:lnTo>
                  <a:pt x="577" y="826"/>
                </a:lnTo>
                <a:cubicBezTo>
                  <a:pt x="540" y="891"/>
                  <a:pt x="586" y="956"/>
                  <a:pt x="679" y="975"/>
                </a:cubicBezTo>
                <a:cubicBezTo>
                  <a:pt x="706" y="983"/>
                  <a:pt x="733" y="987"/>
                  <a:pt x="760" y="987"/>
                </a:cubicBezTo>
                <a:cubicBezTo>
                  <a:pt x="823" y="987"/>
                  <a:pt x="881" y="962"/>
                  <a:pt x="921" y="909"/>
                </a:cubicBezTo>
                <a:cubicBezTo>
                  <a:pt x="940" y="891"/>
                  <a:pt x="949" y="863"/>
                  <a:pt x="949" y="826"/>
                </a:cubicBezTo>
                <a:cubicBezTo>
                  <a:pt x="949" y="816"/>
                  <a:pt x="949" y="807"/>
                  <a:pt x="949" y="798"/>
                </a:cubicBezTo>
                <a:lnTo>
                  <a:pt x="949" y="714"/>
                </a:lnTo>
                <a:cubicBezTo>
                  <a:pt x="1023" y="779"/>
                  <a:pt x="1107" y="826"/>
                  <a:pt x="1191" y="844"/>
                </a:cubicBezTo>
                <a:cubicBezTo>
                  <a:pt x="1215" y="852"/>
                  <a:pt x="1239" y="855"/>
                  <a:pt x="1263" y="855"/>
                </a:cubicBezTo>
                <a:cubicBezTo>
                  <a:pt x="1330" y="855"/>
                  <a:pt x="1391" y="827"/>
                  <a:pt x="1432" y="779"/>
                </a:cubicBezTo>
                <a:cubicBezTo>
                  <a:pt x="1442" y="770"/>
                  <a:pt x="1451" y="751"/>
                  <a:pt x="1442" y="742"/>
                </a:cubicBezTo>
                <a:lnTo>
                  <a:pt x="1442" y="640"/>
                </a:lnTo>
                <a:cubicBezTo>
                  <a:pt x="1488" y="630"/>
                  <a:pt x="1535" y="603"/>
                  <a:pt x="1563" y="565"/>
                </a:cubicBezTo>
                <a:cubicBezTo>
                  <a:pt x="1572" y="556"/>
                  <a:pt x="1572" y="547"/>
                  <a:pt x="1572" y="538"/>
                </a:cubicBezTo>
                <a:lnTo>
                  <a:pt x="1572" y="407"/>
                </a:lnTo>
                <a:lnTo>
                  <a:pt x="1535" y="445"/>
                </a:lnTo>
                <a:cubicBezTo>
                  <a:pt x="1516" y="426"/>
                  <a:pt x="1497" y="417"/>
                  <a:pt x="1470" y="417"/>
                </a:cubicBezTo>
                <a:cubicBezTo>
                  <a:pt x="1409" y="403"/>
                  <a:pt x="1349" y="396"/>
                  <a:pt x="1288" y="396"/>
                </a:cubicBezTo>
                <a:cubicBezTo>
                  <a:pt x="1228" y="396"/>
                  <a:pt x="1167" y="403"/>
                  <a:pt x="1107" y="417"/>
                </a:cubicBezTo>
                <a:cubicBezTo>
                  <a:pt x="1200" y="389"/>
                  <a:pt x="1293" y="324"/>
                  <a:pt x="1349" y="249"/>
                </a:cubicBezTo>
                <a:cubicBezTo>
                  <a:pt x="1358" y="231"/>
                  <a:pt x="1367" y="212"/>
                  <a:pt x="1367" y="203"/>
                </a:cubicBezTo>
                <a:lnTo>
                  <a:pt x="1367" y="82"/>
                </a:lnTo>
                <a:lnTo>
                  <a:pt x="1321" y="128"/>
                </a:lnTo>
                <a:cubicBezTo>
                  <a:pt x="1302" y="110"/>
                  <a:pt x="1274" y="100"/>
                  <a:pt x="1246" y="91"/>
                </a:cubicBezTo>
                <a:cubicBezTo>
                  <a:pt x="1225" y="84"/>
                  <a:pt x="1202" y="80"/>
                  <a:pt x="1180" y="80"/>
                </a:cubicBezTo>
                <a:cubicBezTo>
                  <a:pt x="1116" y="80"/>
                  <a:pt x="1053" y="108"/>
                  <a:pt x="1005" y="156"/>
                </a:cubicBezTo>
                <a:cubicBezTo>
                  <a:pt x="1042" y="100"/>
                  <a:pt x="995" y="35"/>
                  <a:pt x="902" y="7"/>
                </a:cubicBezTo>
                <a:cubicBezTo>
                  <a:pt x="882" y="2"/>
                  <a:pt x="862" y="0"/>
                  <a:pt x="84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0" name="Google Shape;880;p30"/>
          <p:cNvSpPr/>
          <p:nvPr/>
        </p:nvSpPr>
        <p:spPr>
          <a:xfrm>
            <a:off x="3326317" y="3417483"/>
            <a:ext cx="179341" cy="109925"/>
          </a:xfrm>
          <a:custGeom>
            <a:avLst/>
            <a:gdLst/>
            <a:ahLst/>
            <a:cxnLst/>
            <a:rect l="l" t="t" r="r" b="b"/>
            <a:pathLst>
              <a:path w="1638" h="1004" extrusionOk="0">
                <a:moveTo>
                  <a:pt x="854" y="1"/>
                </a:moveTo>
                <a:cubicBezTo>
                  <a:pt x="791" y="1"/>
                  <a:pt x="728" y="29"/>
                  <a:pt x="680" y="77"/>
                </a:cubicBezTo>
                <a:cubicBezTo>
                  <a:pt x="642" y="151"/>
                  <a:pt x="642" y="244"/>
                  <a:pt x="680" y="309"/>
                </a:cubicBezTo>
                <a:cubicBezTo>
                  <a:pt x="605" y="235"/>
                  <a:pt x="512" y="188"/>
                  <a:pt x="410" y="160"/>
                </a:cubicBezTo>
                <a:cubicBezTo>
                  <a:pt x="388" y="153"/>
                  <a:pt x="365" y="150"/>
                  <a:pt x="343" y="150"/>
                </a:cubicBezTo>
                <a:cubicBezTo>
                  <a:pt x="279" y="150"/>
                  <a:pt x="216" y="177"/>
                  <a:pt x="168" y="225"/>
                </a:cubicBezTo>
                <a:cubicBezTo>
                  <a:pt x="132" y="280"/>
                  <a:pt x="175" y="343"/>
                  <a:pt x="273" y="372"/>
                </a:cubicBezTo>
                <a:lnTo>
                  <a:pt x="273" y="372"/>
                </a:lnTo>
                <a:cubicBezTo>
                  <a:pt x="251" y="366"/>
                  <a:pt x="229" y="363"/>
                  <a:pt x="207" y="363"/>
                </a:cubicBezTo>
                <a:cubicBezTo>
                  <a:pt x="141" y="363"/>
                  <a:pt x="79" y="391"/>
                  <a:pt x="38" y="439"/>
                </a:cubicBezTo>
                <a:cubicBezTo>
                  <a:pt x="1" y="495"/>
                  <a:pt x="47" y="570"/>
                  <a:pt x="140" y="588"/>
                </a:cubicBezTo>
                <a:cubicBezTo>
                  <a:pt x="201" y="602"/>
                  <a:pt x="261" y="609"/>
                  <a:pt x="322" y="609"/>
                </a:cubicBezTo>
                <a:cubicBezTo>
                  <a:pt x="382" y="609"/>
                  <a:pt x="442" y="602"/>
                  <a:pt x="503" y="588"/>
                </a:cubicBezTo>
                <a:lnTo>
                  <a:pt x="503" y="588"/>
                </a:lnTo>
                <a:cubicBezTo>
                  <a:pt x="410" y="616"/>
                  <a:pt x="326" y="672"/>
                  <a:pt x="261" y="755"/>
                </a:cubicBezTo>
                <a:cubicBezTo>
                  <a:pt x="224" y="811"/>
                  <a:pt x="270" y="876"/>
                  <a:pt x="363" y="904"/>
                </a:cubicBezTo>
                <a:cubicBezTo>
                  <a:pt x="388" y="912"/>
                  <a:pt x="412" y="915"/>
                  <a:pt x="436" y="915"/>
                </a:cubicBezTo>
                <a:cubicBezTo>
                  <a:pt x="502" y="915"/>
                  <a:pt x="564" y="887"/>
                  <a:pt x="605" y="839"/>
                </a:cubicBezTo>
                <a:lnTo>
                  <a:pt x="605" y="839"/>
                </a:lnTo>
                <a:cubicBezTo>
                  <a:pt x="568" y="895"/>
                  <a:pt x="614" y="960"/>
                  <a:pt x="707" y="988"/>
                </a:cubicBezTo>
                <a:cubicBezTo>
                  <a:pt x="735" y="999"/>
                  <a:pt x="761" y="1004"/>
                  <a:pt x="787" y="1004"/>
                </a:cubicBezTo>
                <a:cubicBezTo>
                  <a:pt x="936" y="1004"/>
                  <a:pt x="1046" y="835"/>
                  <a:pt x="959" y="700"/>
                </a:cubicBezTo>
                <a:lnTo>
                  <a:pt x="959" y="700"/>
                </a:lnTo>
                <a:cubicBezTo>
                  <a:pt x="1024" y="774"/>
                  <a:pt x="1117" y="821"/>
                  <a:pt x="1219" y="848"/>
                </a:cubicBezTo>
                <a:cubicBezTo>
                  <a:pt x="1243" y="856"/>
                  <a:pt x="1267" y="859"/>
                  <a:pt x="1291" y="859"/>
                </a:cubicBezTo>
                <a:cubicBezTo>
                  <a:pt x="1358" y="859"/>
                  <a:pt x="1419" y="831"/>
                  <a:pt x="1461" y="783"/>
                </a:cubicBezTo>
                <a:cubicBezTo>
                  <a:pt x="1494" y="725"/>
                  <a:pt x="1460" y="666"/>
                  <a:pt x="1385" y="642"/>
                </a:cubicBezTo>
                <a:lnTo>
                  <a:pt x="1385" y="642"/>
                </a:lnTo>
                <a:cubicBezTo>
                  <a:pt x="1398" y="644"/>
                  <a:pt x="1412" y="645"/>
                  <a:pt x="1425" y="645"/>
                </a:cubicBezTo>
                <a:cubicBezTo>
                  <a:pt x="1489" y="645"/>
                  <a:pt x="1552" y="618"/>
                  <a:pt x="1600" y="570"/>
                </a:cubicBezTo>
                <a:cubicBezTo>
                  <a:pt x="1637" y="504"/>
                  <a:pt x="1591" y="439"/>
                  <a:pt x="1489" y="411"/>
                </a:cubicBezTo>
                <a:cubicBezTo>
                  <a:pt x="1428" y="402"/>
                  <a:pt x="1368" y="397"/>
                  <a:pt x="1307" y="397"/>
                </a:cubicBezTo>
                <a:cubicBezTo>
                  <a:pt x="1247" y="397"/>
                  <a:pt x="1186" y="402"/>
                  <a:pt x="1126" y="411"/>
                </a:cubicBezTo>
                <a:cubicBezTo>
                  <a:pt x="1219" y="384"/>
                  <a:pt x="1312" y="328"/>
                  <a:pt x="1368" y="244"/>
                </a:cubicBezTo>
                <a:cubicBezTo>
                  <a:pt x="1405" y="188"/>
                  <a:pt x="1358" y="123"/>
                  <a:pt x="1265" y="95"/>
                </a:cubicBezTo>
                <a:cubicBezTo>
                  <a:pt x="1244" y="88"/>
                  <a:pt x="1221" y="84"/>
                  <a:pt x="1199" y="84"/>
                </a:cubicBezTo>
                <a:cubicBezTo>
                  <a:pt x="1135" y="84"/>
                  <a:pt x="1072" y="112"/>
                  <a:pt x="1024" y="160"/>
                </a:cubicBezTo>
                <a:cubicBezTo>
                  <a:pt x="1061" y="105"/>
                  <a:pt x="1014" y="39"/>
                  <a:pt x="921" y="12"/>
                </a:cubicBezTo>
                <a:cubicBezTo>
                  <a:pt x="899" y="4"/>
                  <a:pt x="877" y="1"/>
                  <a:pt x="85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1" name="Google Shape;881;p30"/>
          <p:cNvSpPr/>
          <p:nvPr/>
        </p:nvSpPr>
        <p:spPr>
          <a:xfrm>
            <a:off x="3380294" y="3602954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65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2" name="Google Shape;882;p30"/>
          <p:cNvSpPr/>
          <p:nvPr/>
        </p:nvSpPr>
        <p:spPr>
          <a:xfrm>
            <a:off x="3380294" y="3516459"/>
            <a:ext cx="278098" cy="175180"/>
          </a:xfrm>
          <a:custGeom>
            <a:avLst/>
            <a:gdLst/>
            <a:ahLst/>
            <a:cxnLst/>
            <a:rect l="l" t="t" r="r" b="b"/>
            <a:pathLst>
              <a:path w="2540" h="160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0"/>
                  <a:pt x="1256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3"/>
                  <a:pt x="182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3" name="Google Shape;883;p30"/>
          <p:cNvSpPr/>
          <p:nvPr/>
        </p:nvSpPr>
        <p:spPr>
          <a:xfrm>
            <a:off x="3395621" y="3523575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3" y="0"/>
                  <a:pt x="0" y="205"/>
                  <a:pt x="0" y="698"/>
                </a:cubicBezTo>
                <a:cubicBezTo>
                  <a:pt x="0" y="1200"/>
                  <a:pt x="595" y="1423"/>
                  <a:pt x="1116" y="1423"/>
                </a:cubicBezTo>
                <a:cubicBezTo>
                  <a:pt x="1646" y="1423"/>
                  <a:pt x="2250" y="1200"/>
                  <a:pt x="2250" y="707"/>
                </a:cubicBezTo>
                <a:cubicBezTo>
                  <a:pt x="2250" y="205"/>
                  <a:pt x="1627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4" name="Google Shape;884;p30"/>
          <p:cNvSpPr/>
          <p:nvPr/>
        </p:nvSpPr>
        <p:spPr>
          <a:xfrm>
            <a:off x="3395621" y="3523577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4" y="0"/>
                  <a:pt x="0" y="205"/>
                  <a:pt x="0" y="698"/>
                </a:cubicBezTo>
                <a:lnTo>
                  <a:pt x="0" y="772"/>
                </a:lnTo>
                <a:cubicBezTo>
                  <a:pt x="65" y="335"/>
                  <a:pt x="651" y="140"/>
                  <a:pt x="1116" y="140"/>
                </a:cubicBezTo>
                <a:cubicBezTo>
                  <a:pt x="1600" y="140"/>
                  <a:pt x="2185" y="335"/>
                  <a:pt x="2250" y="782"/>
                </a:cubicBezTo>
                <a:cubicBezTo>
                  <a:pt x="2250" y="754"/>
                  <a:pt x="2250" y="726"/>
                  <a:pt x="2250" y="707"/>
                </a:cubicBezTo>
                <a:cubicBezTo>
                  <a:pt x="2250" y="214"/>
                  <a:pt x="161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5" name="Google Shape;885;p30"/>
          <p:cNvSpPr/>
          <p:nvPr/>
        </p:nvSpPr>
        <p:spPr>
          <a:xfrm>
            <a:off x="3434271" y="3558173"/>
            <a:ext cx="172114" cy="108174"/>
          </a:xfrm>
          <a:custGeom>
            <a:avLst/>
            <a:gdLst/>
            <a:ahLst/>
            <a:cxnLst/>
            <a:rect l="l" t="t" r="r" b="b"/>
            <a:pathLst>
              <a:path w="1572" h="988" extrusionOk="0">
                <a:moveTo>
                  <a:pt x="1339" y="624"/>
                </a:moveTo>
                <a:lnTo>
                  <a:pt x="1339" y="624"/>
                </a:lnTo>
                <a:cubicBezTo>
                  <a:pt x="1367" y="633"/>
                  <a:pt x="1395" y="633"/>
                  <a:pt x="1432" y="633"/>
                </a:cubicBezTo>
                <a:lnTo>
                  <a:pt x="1405" y="661"/>
                </a:lnTo>
                <a:cubicBezTo>
                  <a:pt x="1386" y="642"/>
                  <a:pt x="1358" y="633"/>
                  <a:pt x="1339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0" y="707"/>
                </a:lnTo>
                <a:cubicBezTo>
                  <a:pt x="940" y="698"/>
                  <a:pt x="940" y="698"/>
                  <a:pt x="940" y="689"/>
                </a:cubicBezTo>
                <a:close/>
                <a:moveTo>
                  <a:pt x="828" y="1"/>
                </a:moveTo>
                <a:cubicBezTo>
                  <a:pt x="779" y="1"/>
                  <a:pt x="732" y="13"/>
                  <a:pt x="689" y="38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23" y="205"/>
                  <a:pt x="633" y="252"/>
                  <a:pt x="661" y="298"/>
                </a:cubicBezTo>
                <a:cubicBezTo>
                  <a:pt x="586" y="224"/>
                  <a:pt x="493" y="177"/>
                  <a:pt x="391" y="149"/>
                </a:cubicBezTo>
                <a:cubicBezTo>
                  <a:pt x="369" y="143"/>
                  <a:pt x="347" y="140"/>
                  <a:pt x="323" y="140"/>
                </a:cubicBezTo>
                <a:cubicBezTo>
                  <a:pt x="277" y="140"/>
                  <a:pt x="230" y="152"/>
                  <a:pt x="186" y="177"/>
                </a:cubicBezTo>
                <a:lnTo>
                  <a:pt x="131" y="131"/>
                </a:lnTo>
                <a:lnTo>
                  <a:pt x="131" y="252"/>
                </a:lnTo>
                <a:cubicBezTo>
                  <a:pt x="131" y="298"/>
                  <a:pt x="177" y="345"/>
                  <a:pt x="251" y="363"/>
                </a:cubicBezTo>
                <a:cubicBezTo>
                  <a:pt x="228" y="360"/>
                  <a:pt x="204" y="358"/>
                  <a:pt x="180" y="358"/>
                </a:cubicBezTo>
                <a:cubicBezTo>
                  <a:pt x="140" y="358"/>
                  <a:pt x="101" y="364"/>
                  <a:pt x="65" y="382"/>
                </a:cubicBezTo>
                <a:lnTo>
                  <a:pt x="0" y="345"/>
                </a:lnTo>
                <a:lnTo>
                  <a:pt x="0" y="466"/>
                </a:lnTo>
                <a:cubicBezTo>
                  <a:pt x="0" y="512"/>
                  <a:pt x="38" y="559"/>
                  <a:pt x="112" y="577"/>
                </a:cubicBezTo>
                <a:cubicBezTo>
                  <a:pt x="172" y="591"/>
                  <a:pt x="233" y="598"/>
                  <a:pt x="293" y="598"/>
                </a:cubicBezTo>
                <a:cubicBezTo>
                  <a:pt x="354" y="598"/>
                  <a:pt x="414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4" y="642"/>
                  <a:pt x="279" y="689"/>
                </a:cubicBezTo>
                <a:lnTo>
                  <a:pt x="224" y="661"/>
                </a:lnTo>
                <a:lnTo>
                  <a:pt x="224" y="772"/>
                </a:lnTo>
                <a:cubicBezTo>
                  <a:pt x="224" y="828"/>
                  <a:pt x="261" y="875"/>
                  <a:pt x="335" y="893"/>
                </a:cubicBezTo>
                <a:cubicBezTo>
                  <a:pt x="359" y="901"/>
                  <a:pt x="384" y="904"/>
                  <a:pt x="407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79" y="977"/>
                </a:cubicBezTo>
                <a:cubicBezTo>
                  <a:pt x="704" y="984"/>
                  <a:pt x="728" y="988"/>
                  <a:pt x="752" y="988"/>
                </a:cubicBezTo>
                <a:cubicBezTo>
                  <a:pt x="818" y="988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cubicBezTo>
                  <a:pt x="949" y="819"/>
                  <a:pt x="949" y="800"/>
                  <a:pt x="949" y="791"/>
                </a:cubicBezTo>
                <a:lnTo>
                  <a:pt x="949" y="717"/>
                </a:lnTo>
                <a:cubicBezTo>
                  <a:pt x="1023" y="782"/>
                  <a:pt x="1107" y="819"/>
                  <a:pt x="1191" y="847"/>
                </a:cubicBezTo>
                <a:cubicBezTo>
                  <a:pt x="1213" y="851"/>
                  <a:pt x="1235" y="854"/>
                  <a:pt x="1256" y="854"/>
                </a:cubicBezTo>
                <a:cubicBezTo>
                  <a:pt x="1326" y="854"/>
                  <a:pt x="1390" y="829"/>
                  <a:pt x="1432" y="772"/>
                </a:cubicBezTo>
                <a:cubicBezTo>
                  <a:pt x="1442" y="763"/>
                  <a:pt x="1442" y="754"/>
                  <a:pt x="1442" y="735"/>
                </a:cubicBezTo>
                <a:lnTo>
                  <a:pt x="1442" y="633"/>
                </a:lnTo>
                <a:cubicBezTo>
                  <a:pt x="1488" y="633"/>
                  <a:pt x="1535" y="605"/>
                  <a:pt x="1563" y="568"/>
                </a:cubicBezTo>
                <a:cubicBezTo>
                  <a:pt x="1572" y="559"/>
                  <a:pt x="1572" y="540"/>
                  <a:pt x="1572" y="531"/>
                </a:cubicBezTo>
                <a:lnTo>
                  <a:pt x="1572" y="400"/>
                </a:lnTo>
                <a:lnTo>
                  <a:pt x="1535" y="438"/>
                </a:lnTo>
                <a:cubicBezTo>
                  <a:pt x="1516" y="428"/>
                  <a:pt x="1498" y="419"/>
                  <a:pt x="1470" y="410"/>
                </a:cubicBezTo>
                <a:cubicBezTo>
                  <a:pt x="1409" y="400"/>
                  <a:pt x="1349" y="396"/>
                  <a:pt x="1288" y="396"/>
                </a:cubicBezTo>
                <a:cubicBezTo>
                  <a:pt x="1228" y="396"/>
                  <a:pt x="1167" y="400"/>
                  <a:pt x="1107" y="410"/>
                </a:cubicBezTo>
                <a:cubicBezTo>
                  <a:pt x="1200" y="382"/>
                  <a:pt x="1293" y="326"/>
                  <a:pt x="1349" y="242"/>
                </a:cubicBezTo>
                <a:cubicBezTo>
                  <a:pt x="1358" y="233"/>
                  <a:pt x="1367" y="214"/>
                  <a:pt x="1367" y="196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3"/>
                  <a:pt x="1247" y="94"/>
                </a:cubicBezTo>
                <a:cubicBezTo>
                  <a:pt x="1225" y="86"/>
                  <a:pt x="1202" y="83"/>
                  <a:pt x="1180" y="83"/>
                </a:cubicBezTo>
                <a:cubicBezTo>
                  <a:pt x="1116" y="83"/>
                  <a:pt x="1053" y="111"/>
                  <a:pt x="1005" y="159"/>
                </a:cubicBezTo>
                <a:cubicBezTo>
                  <a:pt x="1042" y="94"/>
                  <a:pt x="995" y="28"/>
                  <a:pt x="902" y="10"/>
                </a:cubicBezTo>
                <a:cubicBezTo>
                  <a:pt x="878" y="4"/>
                  <a:pt x="853" y="1"/>
                  <a:pt x="828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6" name="Google Shape;886;p30"/>
          <p:cNvSpPr/>
          <p:nvPr/>
        </p:nvSpPr>
        <p:spPr>
          <a:xfrm>
            <a:off x="3431206" y="3544818"/>
            <a:ext cx="179341" cy="109159"/>
          </a:xfrm>
          <a:custGeom>
            <a:avLst/>
            <a:gdLst/>
            <a:ahLst/>
            <a:cxnLst/>
            <a:rect l="l" t="t" r="r" b="b"/>
            <a:pathLst>
              <a:path w="1638" h="997" extrusionOk="0">
                <a:moveTo>
                  <a:pt x="854" y="0"/>
                </a:moveTo>
                <a:cubicBezTo>
                  <a:pt x="791" y="0"/>
                  <a:pt x="727" y="28"/>
                  <a:pt x="679" y="76"/>
                </a:cubicBezTo>
                <a:cubicBezTo>
                  <a:pt x="642" y="150"/>
                  <a:pt x="642" y="234"/>
                  <a:pt x="679" y="299"/>
                </a:cubicBezTo>
                <a:cubicBezTo>
                  <a:pt x="614" y="225"/>
                  <a:pt x="521" y="178"/>
                  <a:pt x="419" y="150"/>
                </a:cubicBezTo>
                <a:cubicBezTo>
                  <a:pt x="395" y="143"/>
                  <a:pt x="370" y="140"/>
                  <a:pt x="347" y="140"/>
                </a:cubicBezTo>
                <a:cubicBezTo>
                  <a:pt x="280" y="140"/>
                  <a:pt x="218" y="167"/>
                  <a:pt x="177" y="216"/>
                </a:cubicBezTo>
                <a:cubicBezTo>
                  <a:pt x="143" y="266"/>
                  <a:pt x="179" y="332"/>
                  <a:pt x="255" y="358"/>
                </a:cubicBezTo>
                <a:lnTo>
                  <a:pt x="255" y="358"/>
                </a:lnTo>
                <a:cubicBezTo>
                  <a:pt x="241" y="355"/>
                  <a:pt x="227" y="354"/>
                  <a:pt x="213" y="354"/>
                </a:cubicBezTo>
                <a:cubicBezTo>
                  <a:pt x="149" y="354"/>
                  <a:pt x="86" y="381"/>
                  <a:pt x="38" y="429"/>
                </a:cubicBezTo>
                <a:cubicBezTo>
                  <a:pt x="1" y="485"/>
                  <a:pt x="47" y="560"/>
                  <a:pt x="149" y="578"/>
                </a:cubicBezTo>
                <a:cubicBezTo>
                  <a:pt x="205" y="592"/>
                  <a:pt x="266" y="599"/>
                  <a:pt x="327" y="599"/>
                </a:cubicBezTo>
                <a:cubicBezTo>
                  <a:pt x="389" y="599"/>
                  <a:pt x="452" y="592"/>
                  <a:pt x="512" y="578"/>
                </a:cubicBezTo>
                <a:lnTo>
                  <a:pt x="512" y="578"/>
                </a:lnTo>
                <a:cubicBezTo>
                  <a:pt x="410" y="606"/>
                  <a:pt x="326" y="671"/>
                  <a:pt x="261" y="746"/>
                </a:cubicBezTo>
                <a:cubicBezTo>
                  <a:pt x="224" y="801"/>
                  <a:pt x="279" y="876"/>
                  <a:pt x="372" y="894"/>
                </a:cubicBezTo>
                <a:cubicBezTo>
                  <a:pt x="394" y="902"/>
                  <a:pt x="417" y="905"/>
                  <a:pt x="439" y="905"/>
                </a:cubicBezTo>
                <a:cubicBezTo>
                  <a:pt x="503" y="905"/>
                  <a:pt x="566" y="877"/>
                  <a:pt x="614" y="829"/>
                </a:cubicBezTo>
                <a:lnTo>
                  <a:pt x="614" y="829"/>
                </a:lnTo>
                <a:cubicBezTo>
                  <a:pt x="577" y="885"/>
                  <a:pt x="624" y="950"/>
                  <a:pt x="717" y="978"/>
                </a:cubicBezTo>
                <a:cubicBezTo>
                  <a:pt x="744" y="991"/>
                  <a:pt x="771" y="997"/>
                  <a:pt x="798" y="997"/>
                </a:cubicBezTo>
                <a:cubicBezTo>
                  <a:pt x="941" y="997"/>
                  <a:pt x="1053" y="823"/>
                  <a:pt x="958" y="690"/>
                </a:cubicBezTo>
                <a:lnTo>
                  <a:pt x="958" y="690"/>
                </a:lnTo>
                <a:cubicBezTo>
                  <a:pt x="1033" y="764"/>
                  <a:pt x="1126" y="811"/>
                  <a:pt x="1228" y="839"/>
                </a:cubicBezTo>
                <a:cubicBezTo>
                  <a:pt x="1250" y="846"/>
                  <a:pt x="1272" y="849"/>
                  <a:pt x="1295" y="849"/>
                </a:cubicBezTo>
                <a:cubicBezTo>
                  <a:pt x="1358" y="849"/>
                  <a:pt x="1422" y="822"/>
                  <a:pt x="1470" y="774"/>
                </a:cubicBezTo>
                <a:cubicBezTo>
                  <a:pt x="1504" y="723"/>
                  <a:pt x="1468" y="657"/>
                  <a:pt x="1385" y="631"/>
                </a:cubicBezTo>
                <a:lnTo>
                  <a:pt x="1385" y="631"/>
                </a:lnTo>
                <a:cubicBezTo>
                  <a:pt x="1400" y="634"/>
                  <a:pt x="1416" y="635"/>
                  <a:pt x="1430" y="635"/>
                </a:cubicBezTo>
                <a:cubicBezTo>
                  <a:pt x="1497" y="635"/>
                  <a:pt x="1559" y="608"/>
                  <a:pt x="1600" y="560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397"/>
                  <a:pt x="1374" y="390"/>
                  <a:pt x="1313" y="390"/>
                </a:cubicBezTo>
                <a:cubicBezTo>
                  <a:pt x="1251" y="390"/>
                  <a:pt x="1191" y="397"/>
                  <a:pt x="1135" y="411"/>
                </a:cubicBezTo>
                <a:cubicBezTo>
                  <a:pt x="1228" y="383"/>
                  <a:pt x="1312" y="327"/>
                  <a:pt x="1377" y="243"/>
                </a:cubicBezTo>
                <a:cubicBezTo>
                  <a:pt x="1414" y="188"/>
                  <a:pt x="1367" y="123"/>
                  <a:pt x="1265" y="95"/>
                </a:cubicBezTo>
                <a:cubicBezTo>
                  <a:pt x="1243" y="87"/>
                  <a:pt x="1221" y="84"/>
                  <a:pt x="1198" y="84"/>
                </a:cubicBezTo>
                <a:cubicBezTo>
                  <a:pt x="1135" y="84"/>
                  <a:pt x="1074" y="112"/>
                  <a:pt x="1033" y="160"/>
                </a:cubicBezTo>
                <a:cubicBezTo>
                  <a:pt x="1070" y="104"/>
                  <a:pt x="1023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7" name="Google Shape;887;p30"/>
          <p:cNvSpPr/>
          <p:nvPr/>
        </p:nvSpPr>
        <p:spPr>
          <a:xfrm>
            <a:off x="3183764" y="3701712"/>
            <a:ext cx="277113" cy="129414"/>
          </a:xfrm>
          <a:custGeom>
            <a:avLst/>
            <a:gdLst/>
            <a:ahLst/>
            <a:cxnLst/>
            <a:rect l="l" t="t" r="r" b="b"/>
            <a:pathLst>
              <a:path w="2531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61" y="1182"/>
                  <a:pt x="1256" y="1182"/>
                </a:cubicBezTo>
                <a:cubicBezTo>
                  <a:pt x="1851" y="1182"/>
                  <a:pt x="2530" y="931"/>
                  <a:pt x="2530" y="373"/>
                </a:cubicBezTo>
                <a:lnTo>
                  <a:pt x="253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8" name="Google Shape;888;p30"/>
          <p:cNvSpPr/>
          <p:nvPr/>
        </p:nvSpPr>
        <p:spPr>
          <a:xfrm>
            <a:off x="3182777" y="3615219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707" y="0"/>
                  <a:pt x="0" y="233"/>
                  <a:pt x="0" y="791"/>
                </a:cubicBezTo>
                <a:cubicBezTo>
                  <a:pt x="0" y="1358"/>
                  <a:pt x="670" y="1609"/>
                  <a:pt x="1265" y="1609"/>
                </a:cubicBezTo>
                <a:cubicBezTo>
                  <a:pt x="1860" y="1609"/>
                  <a:pt x="2539" y="1358"/>
                  <a:pt x="2539" y="791"/>
                </a:cubicBezTo>
                <a:cubicBezTo>
                  <a:pt x="2539" y="233"/>
                  <a:pt x="1832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9" name="Google Shape;889;p30"/>
          <p:cNvSpPr/>
          <p:nvPr/>
        </p:nvSpPr>
        <p:spPr>
          <a:xfrm>
            <a:off x="3199090" y="3622334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07" y="0"/>
                </a:moveTo>
                <a:cubicBezTo>
                  <a:pt x="623" y="0"/>
                  <a:pt x="0" y="205"/>
                  <a:pt x="0" y="707"/>
                </a:cubicBezTo>
                <a:cubicBezTo>
                  <a:pt x="0" y="1200"/>
                  <a:pt x="58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18" y="0"/>
                  <a:pt x="110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0" name="Google Shape;890;p30"/>
          <p:cNvSpPr/>
          <p:nvPr/>
        </p:nvSpPr>
        <p:spPr>
          <a:xfrm>
            <a:off x="3197995" y="3622336"/>
            <a:ext cx="246566" cy="8561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0"/>
                </a:moveTo>
                <a:cubicBezTo>
                  <a:pt x="605" y="0"/>
                  <a:pt x="1" y="205"/>
                  <a:pt x="1" y="707"/>
                </a:cubicBezTo>
                <a:cubicBezTo>
                  <a:pt x="1" y="726"/>
                  <a:pt x="1" y="754"/>
                  <a:pt x="1" y="782"/>
                </a:cubicBezTo>
                <a:cubicBezTo>
                  <a:pt x="66" y="335"/>
                  <a:pt x="652" y="140"/>
                  <a:pt x="1117" y="140"/>
                </a:cubicBezTo>
                <a:cubicBezTo>
                  <a:pt x="1600" y="140"/>
                  <a:pt x="2196" y="335"/>
                  <a:pt x="2251" y="782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4"/>
                  <a:pt x="1619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1" name="Google Shape;891;p30"/>
          <p:cNvSpPr/>
          <p:nvPr/>
        </p:nvSpPr>
        <p:spPr>
          <a:xfrm>
            <a:off x="3236754" y="3656932"/>
            <a:ext cx="172114" cy="108174"/>
          </a:xfrm>
          <a:custGeom>
            <a:avLst/>
            <a:gdLst/>
            <a:ahLst/>
            <a:cxnLst/>
            <a:rect l="l" t="t" r="r" b="b"/>
            <a:pathLst>
              <a:path w="1572" h="988" extrusionOk="0">
                <a:moveTo>
                  <a:pt x="1339" y="633"/>
                </a:moveTo>
                <a:cubicBezTo>
                  <a:pt x="1358" y="633"/>
                  <a:pt x="1377" y="637"/>
                  <a:pt x="1398" y="637"/>
                </a:cubicBezTo>
                <a:cubicBezTo>
                  <a:pt x="1409" y="637"/>
                  <a:pt x="1420" y="636"/>
                  <a:pt x="1432" y="633"/>
                </a:cubicBezTo>
                <a:lnTo>
                  <a:pt x="1432" y="633"/>
                </a:lnTo>
                <a:lnTo>
                  <a:pt x="1405" y="661"/>
                </a:lnTo>
                <a:cubicBezTo>
                  <a:pt x="1386" y="642"/>
                  <a:pt x="1358" y="633"/>
                  <a:pt x="1339" y="633"/>
                </a:cubicBezTo>
                <a:close/>
                <a:moveTo>
                  <a:pt x="940" y="689"/>
                </a:moveTo>
                <a:lnTo>
                  <a:pt x="949" y="707"/>
                </a:lnTo>
                <a:lnTo>
                  <a:pt x="940" y="707"/>
                </a:lnTo>
                <a:lnTo>
                  <a:pt x="940" y="689"/>
                </a:lnTo>
                <a:close/>
                <a:moveTo>
                  <a:pt x="832" y="1"/>
                </a:moveTo>
                <a:cubicBezTo>
                  <a:pt x="782" y="1"/>
                  <a:pt x="733" y="15"/>
                  <a:pt x="688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23" y="205"/>
                  <a:pt x="633" y="252"/>
                  <a:pt x="651" y="298"/>
                </a:cubicBezTo>
                <a:cubicBezTo>
                  <a:pt x="586" y="224"/>
                  <a:pt x="484" y="177"/>
                  <a:pt x="382" y="149"/>
                </a:cubicBezTo>
                <a:cubicBezTo>
                  <a:pt x="360" y="143"/>
                  <a:pt x="338" y="140"/>
                  <a:pt x="317" y="140"/>
                </a:cubicBezTo>
                <a:cubicBezTo>
                  <a:pt x="273" y="140"/>
                  <a:pt x="230" y="152"/>
                  <a:pt x="186" y="177"/>
                </a:cubicBezTo>
                <a:lnTo>
                  <a:pt x="131" y="131"/>
                </a:lnTo>
                <a:lnTo>
                  <a:pt x="131" y="252"/>
                </a:lnTo>
                <a:cubicBezTo>
                  <a:pt x="131" y="307"/>
                  <a:pt x="177" y="345"/>
                  <a:pt x="251" y="363"/>
                </a:cubicBezTo>
                <a:cubicBezTo>
                  <a:pt x="228" y="360"/>
                  <a:pt x="204" y="358"/>
                  <a:pt x="180" y="358"/>
                </a:cubicBezTo>
                <a:cubicBezTo>
                  <a:pt x="139" y="358"/>
                  <a:pt x="97" y="364"/>
                  <a:pt x="56" y="382"/>
                </a:cubicBezTo>
                <a:lnTo>
                  <a:pt x="0" y="345"/>
                </a:lnTo>
                <a:lnTo>
                  <a:pt x="0" y="475"/>
                </a:lnTo>
                <a:cubicBezTo>
                  <a:pt x="0" y="521"/>
                  <a:pt x="38" y="559"/>
                  <a:pt x="112" y="577"/>
                </a:cubicBezTo>
                <a:cubicBezTo>
                  <a:pt x="172" y="591"/>
                  <a:pt x="233" y="598"/>
                  <a:pt x="293" y="598"/>
                </a:cubicBezTo>
                <a:cubicBezTo>
                  <a:pt x="354" y="598"/>
                  <a:pt x="414" y="591"/>
                  <a:pt x="475" y="577"/>
                </a:cubicBezTo>
                <a:lnTo>
                  <a:pt x="475" y="577"/>
                </a:lnTo>
                <a:cubicBezTo>
                  <a:pt x="400" y="605"/>
                  <a:pt x="344" y="642"/>
                  <a:pt x="279" y="689"/>
                </a:cubicBezTo>
                <a:lnTo>
                  <a:pt x="224" y="661"/>
                </a:lnTo>
                <a:lnTo>
                  <a:pt x="224" y="782"/>
                </a:lnTo>
                <a:cubicBezTo>
                  <a:pt x="224" y="828"/>
                  <a:pt x="261" y="875"/>
                  <a:pt x="335" y="893"/>
                </a:cubicBezTo>
                <a:cubicBezTo>
                  <a:pt x="357" y="901"/>
                  <a:pt x="380" y="904"/>
                  <a:pt x="402" y="904"/>
                </a:cubicBezTo>
                <a:cubicBezTo>
                  <a:pt x="466" y="904"/>
                  <a:pt x="529" y="876"/>
                  <a:pt x="577" y="828"/>
                </a:cubicBezTo>
                <a:lnTo>
                  <a:pt x="577" y="828"/>
                </a:lnTo>
                <a:cubicBezTo>
                  <a:pt x="540" y="893"/>
                  <a:pt x="586" y="958"/>
                  <a:pt x="679" y="977"/>
                </a:cubicBezTo>
                <a:cubicBezTo>
                  <a:pt x="703" y="984"/>
                  <a:pt x="728" y="988"/>
                  <a:pt x="751" y="988"/>
                </a:cubicBezTo>
                <a:cubicBezTo>
                  <a:pt x="818" y="988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lnTo>
                  <a:pt x="949" y="717"/>
                </a:lnTo>
                <a:cubicBezTo>
                  <a:pt x="1023" y="772"/>
                  <a:pt x="1098" y="819"/>
                  <a:pt x="1191" y="838"/>
                </a:cubicBezTo>
                <a:cubicBezTo>
                  <a:pt x="1213" y="845"/>
                  <a:pt x="1235" y="848"/>
                  <a:pt x="1258" y="848"/>
                </a:cubicBezTo>
                <a:cubicBezTo>
                  <a:pt x="1321" y="848"/>
                  <a:pt x="1384" y="821"/>
                  <a:pt x="1432" y="772"/>
                </a:cubicBezTo>
                <a:cubicBezTo>
                  <a:pt x="1442" y="763"/>
                  <a:pt x="1442" y="745"/>
                  <a:pt x="1442" y="735"/>
                </a:cubicBezTo>
                <a:lnTo>
                  <a:pt x="1442" y="633"/>
                </a:lnTo>
                <a:cubicBezTo>
                  <a:pt x="1488" y="624"/>
                  <a:pt x="1535" y="596"/>
                  <a:pt x="1563" y="559"/>
                </a:cubicBezTo>
                <a:cubicBezTo>
                  <a:pt x="1572" y="549"/>
                  <a:pt x="1572" y="540"/>
                  <a:pt x="1572" y="531"/>
                </a:cubicBezTo>
                <a:lnTo>
                  <a:pt x="1572" y="400"/>
                </a:lnTo>
                <a:lnTo>
                  <a:pt x="1535" y="438"/>
                </a:lnTo>
                <a:cubicBezTo>
                  <a:pt x="1516" y="428"/>
                  <a:pt x="1498" y="419"/>
                  <a:pt x="1470" y="419"/>
                </a:cubicBezTo>
                <a:cubicBezTo>
                  <a:pt x="1409" y="405"/>
                  <a:pt x="1349" y="398"/>
                  <a:pt x="1288" y="398"/>
                </a:cubicBezTo>
                <a:cubicBezTo>
                  <a:pt x="1228" y="398"/>
                  <a:pt x="1167" y="405"/>
                  <a:pt x="1107" y="419"/>
                </a:cubicBezTo>
                <a:cubicBezTo>
                  <a:pt x="1200" y="382"/>
                  <a:pt x="1293" y="326"/>
                  <a:pt x="1349" y="252"/>
                </a:cubicBezTo>
                <a:cubicBezTo>
                  <a:pt x="1358" y="233"/>
                  <a:pt x="1367" y="214"/>
                  <a:pt x="1367" y="196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3"/>
                  <a:pt x="1246" y="94"/>
                </a:cubicBezTo>
                <a:cubicBezTo>
                  <a:pt x="1225" y="86"/>
                  <a:pt x="1202" y="83"/>
                  <a:pt x="1180" y="83"/>
                </a:cubicBezTo>
                <a:cubicBezTo>
                  <a:pt x="1116" y="83"/>
                  <a:pt x="1053" y="111"/>
                  <a:pt x="1005" y="159"/>
                </a:cubicBezTo>
                <a:cubicBezTo>
                  <a:pt x="1042" y="103"/>
                  <a:pt x="995" y="28"/>
                  <a:pt x="902" y="10"/>
                </a:cubicBezTo>
                <a:cubicBezTo>
                  <a:pt x="879" y="4"/>
                  <a:pt x="855" y="1"/>
                  <a:pt x="832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2" name="Google Shape;892;p30"/>
          <p:cNvSpPr/>
          <p:nvPr/>
        </p:nvSpPr>
        <p:spPr>
          <a:xfrm>
            <a:off x="3234676" y="3643575"/>
            <a:ext cx="179341" cy="108502"/>
          </a:xfrm>
          <a:custGeom>
            <a:avLst/>
            <a:gdLst/>
            <a:ahLst/>
            <a:cxnLst/>
            <a:rect l="l" t="t" r="r" b="b"/>
            <a:pathLst>
              <a:path w="1638" h="991" extrusionOk="0">
                <a:moveTo>
                  <a:pt x="854" y="0"/>
                </a:moveTo>
                <a:cubicBezTo>
                  <a:pt x="791" y="0"/>
                  <a:pt x="728" y="28"/>
                  <a:pt x="680" y="76"/>
                </a:cubicBezTo>
                <a:cubicBezTo>
                  <a:pt x="642" y="150"/>
                  <a:pt x="642" y="234"/>
                  <a:pt x="680" y="309"/>
                </a:cubicBezTo>
                <a:cubicBezTo>
                  <a:pt x="605" y="234"/>
                  <a:pt x="512" y="178"/>
                  <a:pt x="410" y="160"/>
                </a:cubicBezTo>
                <a:cubicBezTo>
                  <a:pt x="388" y="152"/>
                  <a:pt x="366" y="149"/>
                  <a:pt x="343" y="149"/>
                </a:cubicBezTo>
                <a:cubicBezTo>
                  <a:pt x="280" y="149"/>
                  <a:pt x="216" y="177"/>
                  <a:pt x="168" y="225"/>
                </a:cubicBezTo>
                <a:cubicBezTo>
                  <a:pt x="132" y="279"/>
                  <a:pt x="175" y="343"/>
                  <a:pt x="273" y="372"/>
                </a:cubicBezTo>
                <a:lnTo>
                  <a:pt x="273" y="372"/>
                </a:lnTo>
                <a:cubicBezTo>
                  <a:pt x="251" y="366"/>
                  <a:pt x="229" y="363"/>
                  <a:pt x="207" y="363"/>
                </a:cubicBezTo>
                <a:cubicBezTo>
                  <a:pt x="141" y="363"/>
                  <a:pt x="79" y="391"/>
                  <a:pt x="38" y="439"/>
                </a:cubicBezTo>
                <a:cubicBezTo>
                  <a:pt x="1" y="495"/>
                  <a:pt x="47" y="560"/>
                  <a:pt x="140" y="588"/>
                </a:cubicBezTo>
                <a:cubicBezTo>
                  <a:pt x="201" y="597"/>
                  <a:pt x="261" y="602"/>
                  <a:pt x="322" y="602"/>
                </a:cubicBezTo>
                <a:cubicBezTo>
                  <a:pt x="382" y="602"/>
                  <a:pt x="442" y="597"/>
                  <a:pt x="503" y="588"/>
                </a:cubicBezTo>
                <a:lnTo>
                  <a:pt x="503" y="588"/>
                </a:lnTo>
                <a:cubicBezTo>
                  <a:pt x="410" y="615"/>
                  <a:pt x="326" y="671"/>
                  <a:pt x="261" y="746"/>
                </a:cubicBezTo>
                <a:cubicBezTo>
                  <a:pt x="224" y="811"/>
                  <a:pt x="270" y="876"/>
                  <a:pt x="363" y="904"/>
                </a:cubicBezTo>
                <a:cubicBezTo>
                  <a:pt x="385" y="908"/>
                  <a:pt x="407" y="910"/>
                  <a:pt x="429" y="910"/>
                </a:cubicBezTo>
                <a:cubicBezTo>
                  <a:pt x="498" y="910"/>
                  <a:pt x="563" y="886"/>
                  <a:pt x="605" y="829"/>
                </a:cubicBezTo>
                <a:lnTo>
                  <a:pt x="605" y="829"/>
                </a:lnTo>
                <a:cubicBezTo>
                  <a:pt x="568" y="894"/>
                  <a:pt x="614" y="960"/>
                  <a:pt x="717" y="978"/>
                </a:cubicBezTo>
                <a:cubicBezTo>
                  <a:pt x="741" y="986"/>
                  <a:pt x="766" y="990"/>
                  <a:pt x="791" y="990"/>
                </a:cubicBezTo>
                <a:cubicBezTo>
                  <a:pt x="852" y="990"/>
                  <a:pt x="910" y="966"/>
                  <a:pt x="949" y="913"/>
                </a:cubicBezTo>
                <a:cubicBezTo>
                  <a:pt x="986" y="848"/>
                  <a:pt x="986" y="764"/>
                  <a:pt x="949" y="690"/>
                </a:cubicBezTo>
                <a:lnTo>
                  <a:pt x="949" y="690"/>
                </a:lnTo>
                <a:cubicBezTo>
                  <a:pt x="1024" y="764"/>
                  <a:pt x="1117" y="820"/>
                  <a:pt x="1219" y="848"/>
                </a:cubicBezTo>
                <a:cubicBezTo>
                  <a:pt x="1239" y="852"/>
                  <a:pt x="1260" y="855"/>
                  <a:pt x="1281" y="855"/>
                </a:cubicBezTo>
                <a:cubicBezTo>
                  <a:pt x="1346" y="855"/>
                  <a:pt x="1411" y="832"/>
                  <a:pt x="1461" y="783"/>
                </a:cubicBezTo>
                <a:cubicBezTo>
                  <a:pt x="1497" y="719"/>
                  <a:pt x="1453" y="655"/>
                  <a:pt x="1364" y="635"/>
                </a:cubicBezTo>
                <a:lnTo>
                  <a:pt x="1364" y="635"/>
                </a:lnTo>
                <a:cubicBezTo>
                  <a:pt x="1382" y="639"/>
                  <a:pt x="1400" y="641"/>
                  <a:pt x="1419" y="641"/>
                </a:cubicBezTo>
                <a:cubicBezTo>
                  <a:pt x="1484" y="641"/>
                  <a:pt x="1550" y="616"/>
                  <a:pt x="1600" y="560"/>
                </a:cubicBezTo>
                <a:cubicBezTo>
                  <a:pt x="1637" y="504"/>
                  <a:pt x="1582" y="439"/>
                  <a:pt x="1489" y="411"/>
                </a:cubicBezTo>
                <a:cubicBezTo>
                  <a:pt x="1428" y="402"/>
                  <a:pt x="1368" y="397"/>
                  <a:pt x="1307" y="397"/>
                </a:cubicBezTo>
                <a:cubicBezTo>
                  <a:pt x="1247" y="397"/>
                  <a:pt x="1186" y="402"/>
                  <a:pt x="1126" y="411"/>
                </a:cubicBezTo>
                <a:cubicBezTo>
                  <a:pt x="1219" y="383"/>
                  <a:pt x="1303" y="327"/>
                  <a:pt x="1368" y="243"/>
                </a:cubicBezTo>
                <a:cubicBezTo>
                  <a:pt x="1405" y="188"/>
                  <a:pt x="1358" y="123"/>
                  <a:pt x="1265" y="95"/>
                </a:cubicBezTo>
                <a:cubicBezTo>
                  <a:pt x="1244" y="87"/>
                  <a:pt x="1221" y="84"/>
                  <a:pt x="1199" y="84"/>
                </a:cubicBezTo>
                <a:cubicBezTo>
                  <a:pt x="1135" y="84"/>
                  <a:pt x="1072" y="112"/>
                  <a:pt x="1024" y="160"/>
                </a:cubicBezTo>
                <a:cubicBezTo>
                  <a:pt x="1061" y="104"/>
                  <a:pt x="1014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3" name="Google Shape;893;p30"/>
          <p:cNvSpPr/>
          <p:nvPr/>
        </p:nvSpPr>
        <p:spPr>
          <a:xfrm>
            <a:off x="2908838" y="3868682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1" y="1182"/>
                  <a:pt x="1266" y="1182"/>
                </a:cubicBezTo>
                <a:cubicBezTo>
                  <a:pt x="1861" y="1182"/>
                  <a:pt x="2540" y="931"/>
                  <a:pt x="2540" y="373"/>
                </a:cubicBezTo>
                <a:lnTo>
                  <a:pt x="254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4" name="Google Shape;894;p30"/>
          <p:cNvSpPr/>
          <p:nvPr/>
        </p:nvSpPr>
        <p:spPr>
          <a:xfrm>
            <a:off x="2908838" y="3783174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58"/>
                  <a:pt x="671" y="1609"/>
                  <a:pt x="1266" y="1609"/>
                </a:cubicBezTo>
                <a:cubicBezTo>
                  <a:pt x="1852" y="1609"/>
                  <a:pt x="2540" y="1358"/>
                  <a:pt x="2540" y="791"/>
                </a:cubicBezTo>
                <a:cubicBezTo>
                  <a:pt x="2540" y="233"/>
                  <a:pt x="1833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5" name="Google Shape;895;p30"/>
          <p:cNvSpPr/>
          <p:nvPr/>
        </p:nvSpPr>
        <p:spPr>
          <a:xfrm>
            <a:off x="2924166" y="3789303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4" y="0"/>
                  <a:pt x="0" y="214"/>
                  <a:pt x="0" y="698"/>
                </a:cubicBezTo>
                <a:cubicBezTo>
                  <a:pt x="0" y="1191"/>
                  <a:pt x="596" y="1423"/>
                  <a:pt x="112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28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6" name="Google Shape;896;p30"/>
          <p:cNvSpPr/>
          <p:nvPr/>
        </p:nvSpPr>
        <p:spPr>
          <a:xfrm>
            <a:off x="2923180" y="3789305"/>
            <a:ext cx="247442" cy="8561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25" y="0"/>
                </a:moveTo>
                <a:cubicBezTo>
                  <a:pt x="614" y="0"/>
                  <a:pt x="9" y="214"/>
                  <a:pt x="9" y="698"/>
                </a:cubicBezTo>
                <a:cubicBezTo>
                  <a:pt x="0" y="726"/>
                  <a:pt x="0" y="754"/>
                  <a:pt x="9" y="772"/>
                </a:cubicBezTo>
                <a:cubicBezTo>
                  <a:pt x="75" y="335"/>
                  <a:pt x="660" y="149"/>
                  <a:pt x="1125" y="149"/>
                </a:cubicBezTo>
                <a:cubicBezTo>
                  <a:pt x="1609" y="149"/>
                  <a:pt x="2204" y="335"/>
                  <a:pt x="2260" y="782"/>
                </a:cubicBezTo>
                <a:cubicBezTo>
                  <a:pt x="2260" y="763"/>
                  <a:pt x="2260" y="735"/>
                  <a:pt x="2260" y="707"/>
                </a:cubicBezTo>
                <a:cubicBezTo>
                  <a:pt x="2260" y="214"/>
                  <a:pt x="1628" y="0"/>
                  <a:pt x="1125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7" name="Google Shape;897;p30"/>
          <p:cNvSpPr/>
          <p:nvPr/>
        </p:nvSpPr>
        <p:spPr>
          <a:xfrm>
            <a:off x="2961831" y="3823901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33"/>
                </a:moveTo>
                <a:cubicBezTo>
                  <a:pt x="1364" y="633"/>
                  <a:pt x="1385" y="637"/>
                  <a:pt x="1404" y="637"/>
                </a:cubicBezTo>
                <a:cubicBezTo>
                  <a:pt x="1414" y="637"/>
                  <a:pt x="1423" y="636"/>
                  <a:pt x="1433" y="633"/>
                </a:cubicBezTo>
                <a:lnTo>
                  <a:pt x="1433" y="633"/>
                </a:lnTo>
                <a:lnTo>
                  <a:pt x="1414" y="661"/>
                </a:lnTo>
                <a:cubicBezTo>
                  <a:pt x="1386" y="642"/>
                  <a:pt x="1368" y="633"/>
                  <a:pt x="1340" y="633"/>
                </a:cubicBezTo>
                <a:close/>
                <a:moveTo>
                  <a:pt x="949" y="698"/>
                </a:moveTo>
                <a:lnTo>
                  <a:pt x="958" y="707"/>
                </a:lnTo>
                <a:lnTo>
                  <a:pt x="949" y="707"/>
                </a:lnTo>
                <a:cubicBezTo>
                  <a:pt x="949" y="707"/>
                  <a:pt x="949" y="698"/>
                  <a:pt x="949" y="698"/>
                </a:cubicBezTo>
                <a:close/>
                <a:moveTo>
                  <a:pt x="839" y="1"/>
                </a:moveTo>
                <a:cubicBezTo>
                  <a:pt x="791" y="1"/>
                  <a:pt x="742" y="15"/>
                  <a:pt x="698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61"/>
                  <a:pt x="661" y="308"/>
                </a:cubicBezTo>
                <a:cubicBezTo>
                  <a:pt x="586" y="233"/>
                  <a:pt x="493" y="177"/>
                  <a:pt x="391" y="149"/>
                </a:cubicBezTo>
                <a:cubicBezTo>
                  <a:pt x="369" y="143"/>
                  <a:pt x="348" y="140"/>
                  <a:pt x="326" y="140"/>
                </a:cubicBezTo>
                <a:cubicBezTo>
                  <a:pt x="283" y="140"/>
                  <a:pt x="239" y="153"/>
                  <a:pt x="196" y="177"/>
                </a:cubicBezTo>
                <a:lnTo>
                  <a:pt x="140" y="131"/>
                </a:lnTo>
                <a:lnTo>
                  <a:pt x="140" y="261"/>
                </a:lnTo>
                <a:cubicBezTo>
                  <a:pt x="140" y="308"/>
                  <a:pt x="187" y="345"/>
                  <a:pt x="261" y="363"/>
                </a:cubicBezTo>
                <a:cubicBezTo>
                  <a:pt x="245" y="361"/>
                  <a:pt x="228" y="360"/>
                  <a:pt x="212" y="360"/>
                </a:cubicBezTo>
                <a:cubicBezTo>
                  <a:pt x="163" y="360"/>
                  <a:pt x="114" y="370"/>
                  <a:pt x="66" y="391"/>
                </a:cubicBezTo>
                <a:lnTo>
                  <a:pt x="1" y="345"/>
                </a:lnTo>
                <a:lnTo>
                  <a:pt x="1" y="475"/>
                </a:lnTo>
                <a:cubicBezTo>
                  <a:pt x="1" y="521"/>
                  <a:pt x="47" y="559"/>
                  <a:pt x="121" y="577"/>
                </a:cubicBezTo>
                <a:cubicBezTo>
                  <a:pt x="182" y="591"/>
                  <a:pt x="242" y="598"/>
                  <a:pt x="303" y="598"/>
                </a:cubicBezTo>
                <a:cubicBezTo>
                  <a:pt x="363" y="598"/>
                  <a:pt x="424" y="591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2"/>
                  <a:pt x="289" y="689"/>
                </a:cubicBezTo>
                <a:lnTo>
                  <a:pt x="224" y="661"/>
                </a:lnTo>
                <a:lnTo>
                  <a:pt x="224" y="782"/>
                </a:lnTo>
                <a:cubicBezTo>
                  <a:pt x="224" y="828"/>
                  <a:pt x="270" y="875"/>
                  <a:pt x="345" y="893"/>
                </a:cubicBezTo>
                <a:cubicBezTo>
                  <a:pt x="366" y="901"/>
                  <a:pt x="389" y="904"/>
                  <a:pt x="411" y="904"/>
                </a:cubicBezTo>
                <a:cubicBezTo>
                  <a:pt x="475" y="904"/>
                  <a:pt x="538" y="876"/>
                  <a:pt x="586" y="828"/>
                </a:cubicBezTo>
                <a:lnTo>
                  <a:pt x="586" y="828"/>
                </a:lnTo>
                <a:cubicBezTo>
                  <a:pt x="549" y="893"/>
                  <a:pt x="596" y="958"/>
                  <a:pt x="689" y="977"/>
                </a:cubicBezTo>
                <a:cubicBezTo>
                  <a:pt x="711" y="984"/>
                  <a:pt x="733" y="988"/>
                  <a:pt x="756" y="988"/>
                </a:cubicBezTo>
                <a:cubicBezTo>
                  <a:pt x="819" y="988"/>
                  <a:pt x="882" y="960"/>
                  <a:pt x="930" y="912"/>
                </a:cubicBezTo>
                <a:cubicBezTo>
                  <a:pt x="949" y="884"/>
                  <a:pt x="958" y="856"/>
                  <a:pt x="958" y="828"/>
                </a:cubicBezTo>
                <a:cubicBezTo>
                  <a:pt x="958" y="819"/>
                  <a:pt x="958" y="810"/>
                  <a:pt x="958" y="791"/>
                </a:cubicBezTo>
                <a:lnTo>
                  <a:pt x="958" y="717"/>
                </a:lnTo>
                <a:cubicBezTo>
                  <a:pt x="1023" y="782"/>
                  <a:pt x="1107" y="828"/>
                  <a:pt x="1200" y="847"/>
                </a:cubicBezTo>
                <a:cubicBezTo>
                  <a:pt x="1222" y="854"/>
                  <a:pt x="1245" y="858"/>
                  <a:pt x="1267" y="858"/>
                </a:cubicBezTo>
                <a:cubicBezTo>
                  <a:pt x="1331" y="858"/>
                  <a:pt x="1394" y="830"/>
                  <a:pt x="1442" y="782"/>
                </a:cubicBezTo>
                <a:cubicBezTo>
                  <a:pt x="1451" y="763"/>
                  <a:pt x="1451" y="754"/>
                  <a:pt x="1451" y="735"/>
                </a:cubicBezTo>
                <a:lnTo>
                  <a:pt x="1451" y="642"/>
                </a:lnTo>
                <a:cubicBezTo>
                  <a:pt x="1498" y="633"/>
                  <a:pt x="1544" y="605"/>
                  <a:pt x="1572" y="568"/>
                </a:cubicBezTo>
                <a:cubicBezTo>
                  <a:pt x="1572" y="559"/>
                  <a:pt x="1581" y="549"/>
                  <a:pt x="1581" y="531"/>
                </a:cubicBezTo>
                <a:lnTo>
                  <a:pt x="1581" y="401"/>
                </a:lnTo>
                <a:lnTo>
                  <a:pt x="1544" y="447"/>
                </a:lnTo>
                <a:cubicBezTo>
                  <a:pt x="1526" y="428"/>
                  <a:pt x="1498" y="419"/>
                  <a:pt x="1479" y="419"/>
                </a:cubicBezTo>
                <a:cubicBezTo>
                  <a:pt x="1419" y="405"/>
                  <a:pt x="1358" y="398"/>
                  <a:pt x="1298" y="398"/>
                </a:cubicBezTo>
                <a:cubicBezTo>
                  <a:pt x="1237" y="398"/>
                  <a:pt x="1177" y="405"/>
                  <a:pt x="1116" y="419"/>
                </a:cubicBezTo>
                <a:cubicBezTo>
                  <a:pt x="1209" y="391"/>
                  <a:pt x="1293" y="326"/>
                  <a:pt x="1358" y="252"/>
                </a:cubicBezTo>
                <a:cubicBezTo>
                  <a:pt x="1368" y="233"/>
                  <a:pt x="1377" y="215"/>
                  <a:pt x="1368" y="196"/>
                </a:cubicBezTo>
                <a:lnTo>
                  <a:pt x="1368" y="84"/>
                </a:lnTo>
                <a:lnTo>
                  <a:pt x="1330" y="131"/>
                </a:lnTo>
                <a:cubicBezTo>
                  <a:pt x="1302" y="112"/>
                  <a:pt x="1275" y="103"/>
                  <a:pt x="1256" y="94"/>
                </a:cubicBezTo>
                <a:cubicBezTo>
                  <a:pt x="1232" y="86"/>
                  <a:pt x="1207" y="83"/>
                  <a:pt x="1184" y="83"/>
                </a:cubicBezTo>
                <a:cubicBezTo>
                  <a:pt x="1117" y="83"/>
                  <a:pt x="1055" y="111"/>
                  <a:pt x="1014" y="159"/>
                </a:cubicBezTo>
                <a:cubicBezTo>
                  <a:pt x="1051" y="103"/>
                  <a:pt x="1005" y="38"/>
                  <a:pt x="903" y="10"/>
                </a:cubicBezTo>
                <a:cubicBezTo>
                  <a:pt x="882" y="4"/>
                  <a:pt x="860" y="1"/>
                  <a:pt x="83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8" name="Google Shape;898;p30"/>
          <p:cNvSpPr/>
          <p:nvPr/>
        </p:nvSpPr>
        <p:spPr>
          <a:xfrm>
            <a:off x="2959751" y="3811422"/>
            <a:ext cx="179341" cy="109378"/>
          </a:xfrm>
          <a:custGeom>
            <a:avLst/>
            <a:gdLst/>
            <a:ahLst/>
            <a:cxnLst/>
            <a:rect l="l" t="t" r="r" b="b"/>
            <a:pathLst>
              <a:path w="1638" h="999" extrusionOk="0">
                <a:moveTo>
                  <a:pt x="847" y="0"/>
                </a:moveTo>
                <a:cubicBezTo>
                  <a:pt x="787" y="0"/>
                  <a:pt x="729" y="25"/>
                  <a:pt x="689" y="77"/>
                </a:cubicBezTo>
                <a:cubicBezTo>
                  <a:pt x="643" y="143"/>
                  <a:pt x="643" y="236"/>
                  <a:pt x="689" y="310"/>
                </a:cubicBezTo>
                <a:cubicBezTo>
                  <a:pt x="615" y="226"/>
                  <a:pt x="522" y="180"/>
                  <a:pt x="419" y="152"/>
                </a:cubicBezTo>
                <a:cubicBezTo>
                  <a:pt x="395" y="145"/>
                  <a:pt x="371" y="141"/>
                  <a:pt x="347" y="141"/>
                </a:cubicBezTo>
                <a:cubicBezTo>
                  <a:pt x="280" y="141"/>
                  <a:pt x="219" y="169"/>
                  <a:pt x="178" y="217"/>
                </a:cubicBezTo>
                <a:cubicBezTo>
                  <a:pt x="144" y="276"/>
                  <a:pt x="178" y="334"/>
                  <a:pt x="253" y="359"/>
                </a:cubicBezTo>
                <a:lnTo>
                  <a:pt x="253" y="359"/>
                </a:lnTo>
                <a:cubicBezTo>
                  <a:pt x="240" y="356"/>
                  <a:pt x="227" y="355"/>
                  <a:pt x="213" y="355"/>
                </a:cubicBezTo>
                <a:cubicBezTo>
                  <a:pt x="150" y="355"/>
                  <a:pt x="86" y="383"/>
                  <a:pt x="38" y="431"/>
                </a:cubicBezTo>
                <a:cubicBezTo>
                  <a:pt x="1" y="487"/>
                  <a:pt x="47" y="561"/>
                  <a:pt x="150" y="580"/>
                </a:cubicBezTo>
                <a:cubicBezTo>
                  <a:pt x="206" y="594"/>
                  <a:pt x="266" y="601"/>
                  <a:pt x="328" y="601"/>
                </a:cubicBezTo>
                <a:cubicBezTo>
                  <a:pt x="389" y="601"/>
                  <a:pt x="452" y="594"/>
                  <a:pt x="512" y="580"/>
                </a:cubicBezTo>
                <a:lnTo>
                  <a:pt x="512" y="580"/>
                </a:lnTo>
                <a:cubicBezTo>
                  <a:pt x="410" y="608"/>
                  <a:pt x="326" y="673"/>
                  <a:pt x="271" y="747"/>
                </a:cubicBezTo>
                <a:cubicBezTo>
                  <a:pt x="233" y="803"/>
                  <a:pt x="280" y="877"/>
                  <a:pt x="373" y="896"/>
                </a:cubicBezTo>
                <a:cubicBezTo>
                  <a:pt x="395" y="903"/>
                  <a:pt x="417" y="907"/>
                  <a:pt x="440" y="907"/>
                </a:cubicBezTo>
                <a:cubicBezTo>
                  <a:pt x="503" y="907"/>
                  <a:pt x="567" y="879"/>
                  <a:pt x="615" y="831"/>
                </a:cubicBezTo>
                <a:lnTo>
                  <a:pt x="615" y="831"/>
                </a:lnTo>
                <a:cubicBezTo>
                  <a:pt x="577" y="887"/>
                  <a:pt x="624" y="952"/>
                  <a:pt x="717" y="980"/>
                </a:cubicBezTo>
                <a:cubicBezTo>
                  <a:pt x="744" y="992"/>
                  <a:pt x="772" y="998"/>
                  <a:pt x="798" y="998"/>
                </a:cubicBezTo>
                <a:cubicBezTo>
                  <a:pt x="941" y="998"/>
                  <a:pt x="1053" y="825"/>
                  <a:pt x="959" y="691"/>
                </a:cubicBezTo>
                <a:lnTo>
                  <a:pt x="959" y="691"/>
                </a:lnTo>
                <a:cubicBezTo>
                  <a:pt x="1033" y="766"/>
                  <a:pt x="1126" y="812"/>
                  <a:pt x="1228" y="840"/>
                </a:cubicBezTo>
                <a:cubicBezTo>
                  <a:pt x="1250" y="847"/>
                  <a:pt x="1273" y="851"/>
                  <a:pt x="1295" y="851"/>
                </a:cubicBezTo>
                <a:cubicBezTo>
                  <a:pt x="1359" y="851"/>
                  <a:pt x="1422" y="823"/>
                  <a:pt x="1470" y="775"/>
                </a:cubicBezTo>
                <a:cubicBezTo>
                  <a:pt x="1506" y="721"/>
                  <a:pt x="1463" y="657"/>
                  <a:pt x="1375" y="628"/>
                </a:cubicBezTo>
                <a:lnTo>
                  <a:pt x="1375" y="628"/>
                </a:lnTo>
                <a:cubicBezTo>
                  <a:pt x="1395" y="634"/>
                  <a:pt x="1415" y="637"/>
                  <a:pt x="1435" y="637"/>
                </a:cubicBezTo>
                <a:cubicBezTo>
                  <a:pt x="1498" y="637"/>
                  <a:pt x="1559" y="609"/>
                  <a:pt x="1600" y="561"/>
                </a:cubicBezTo>
                <a:cubicBezTo>
                  <a:pt x="1638" y="496"/>
                  <a:pt x="1591" y="431"/>
                  <a:pt x="1498" y="403"/>
                </a:cubicBezTo>
                <a:cubicBezTo>
                  <a:pt x="1438" y="394"/>
                  <a:pt x="1377" y="389"/>
                  <a:pt x="1317" y="389"/>
                </a:cubicBezTo>
                <a:cubicBezTo>
                  <a:pt x="1256" y="389"/>
                  <a:pt x="1196" y="394"/>
                  <a:pt x="1135" y="403"/>
                </a:cubicBezTo>
                <a:cubicBezTo>
                  <a:pt x="1228" y="375"/>
                  <a:pt x="1312" y="319"/>
                  <a:pt x="1377" y="236"/>
                </a:cubicBezTo>
                <a:cubicBezTo>
                  <a:pt x="1414" y="180"/>
                  <a:pt x="1368" y="115"/>
                  <a:pt x="1275" y="87"/>
                </a:cubicBezTo>
                <a:cubicBezTo>
                  <a:pt x="1253" y="82"/>
                  <a:pt x="1231" y="80"/>
                  <a:pt x="1210" y="80"/>
                </a:cubicBezTo>
                <a:cubicBezTo>
                  <a:pt x="1140" y="80"/>
                  <a:pt x="1076" y="104"/>
                  <a:pt x="1033" y="161"/>
                </a:cubicBezTo>
                <a:cubicBezTo>
                  <a:pt x="1070" y="96"/>
                  <a:pt x="1024" y="31"/>
                  <a:pt x="922" y="12"/>
                </a:cubicBezTo>
                <a:cubicBezTo>
                  <a:pt x="897" y="4"/>
                  <a:pt x="872" y="0"/>
                  <a:pt x="84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99" name="Google Shape;899;p30"/>
          <p:cNvSpPr/>
          <p:nvPr/>
        </p:nvSpPr>
        <p:spPr>
          <a:xfrm>
            <a:off x="2169684" y="3273066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82"/>
                  <a:pt x="1265" y="1182"/>
                </a:cubicBezTo>
                <a:cubicBezTo>
                  <a:pt x="186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F2D52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0" name="Google Shape;900;p30"/>
          <p:cNvSpPr/>
          <p:nvPr/>
        </p:nvSpPr>
        <p:spPr>
          <a:xfrm>
            <a:off x="2169684" y="3186572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58"/>
                  <a:pt x="670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1" name="Google Shape;901;p30"/>
          <p:cNvSpPr/>
          <p:nvPr/>
        </p:nvSpPr>
        <p:spPr>
          <a:xfrm>
            <a:off x="2185012" y="3193687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3" y="0"/>
                  <a:pt x="0" y="205"/>
                  <a:pt x="0" y="707"/>
                </a:cubicBezTo>
                <a:cubicBezTo>
                  <a:pt x="0" y="1200"/>
                  <a:pt x="595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2" name="Google Shape;902;p30"/>
          <p:cNvSpPr/>
          <p:nvPr/>
        </p:nvSpPr>
        <p:spPr>
          <a:xfrm>
            <a:off x="2183919" y="3193689"/>
            <a:ext cx="247551" cy="8561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17" y="0"/>
                </a:moveTo>
                <a:cubicBezTo>
                  <a:pt x="615" y="0"/>
                  <a:pt x="10" y="205"/>
                  <a:pt x="10" y="707"/>
                </a:cubicBezTo>
                <a:cubicBezTo>
                  <a:pt x="1" y="726"/>
                  <a:pt x="1" y="754"/>
                  <a:pt x="10" y="782"/>
                </a:cubicBezTo>
                <a:cubicBezTo>
                  <a:pt x="75" y="335"/>
                  <a:pt x="661" y="140"/>
                  <a:pt x="1126" y="140"/>
                </a:cubicBezTo>
                <a:cubicBezTo>
                  <a:pt x="1610" y="140"/>
                  <a:pt x="2196" y="335"/>
                  <a:pt x="2261" y="782"/>
                </a:cubicBezTo>
                <a:cubicBezTo>
                  <a:pt x="2261" y="754"/>
                  <a:pt x="2261" y="735"/>
                  <a:pt x="2261" y="707"/>
                </a:cubicBezTo>
                <a:cubicBezTo>
                  <a:pt x="2261" y="214"/>
                  <a:pt x="1628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3" name="Google Shape;903;p30"/>
          <p:cNvSpPr/>
          <p:nvPr/>
        </p:nvSpPr>
        <p:spPr>
          <a:xfrm>
            <a:off x="2222677" y="3229273"/>
            <a:ext cx="173209" cy="108283"/>
          </a:xfrm>
          <a:custGeom>
            <a:avLst/>
            <a:gdLst/>
            <a:ahLst/>
            <a:cxnLst/>
            <a:rect l="l" t="t" r="r" b="b"/>
            <a:pathLst>
              <a:path w="1582" h="989" extrusionOk="0">
                <a:moveTo>
                  <a:pt x="1339" y="624"/>
                </a:moveTo>
                <a:cubicBezTo>
                  <a:pt x="1364" y="624"/>
                  <a:pt x="1385" y="628"/>
                  <a:pt x="1404" y="628"/>
                </a:cubicBezTo>
                <a:cubicBezTo>
                  <a:pt x="1414" y="628"/>
                  <a:pt x="1423" y="627"/>
                  <a:pt x="1432" y="624"/>
                </a:cubicBezTo>
                <a:lnTo>
                  <a:pt x="1432" y="624"/>
                </a:lnTo>
                <a:lnTo>
                  <a:pt x="1414" y="652"/>
                </a:lnTo>
                <a:cubicBezTo>
                  <a:pt x="1386" y="633"/>
                  <a:pt x="1367" y="624"/>
                  <a:pt x="1339" y="624"/>
                </a:cubicBezTo>
                <a:close/>
                <a:moveTo>
                  <a:pt x="835" y="1"/>
                </a:moveTo>
                <a:cubicBezTo>
                  <a:pt x="789" y="1"/>
                  <a:pt x="741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205"/>
                  <a:pt x="642" y="252"/>
                  <a:pt x="661" y="298"/>
                </a:cubicBezTo>
                <a:cubicBezTo>
                  <a:pt x="586" y="224"/>
                  <a:pt x="493" y="168"/>
                  <a:pt x="391" y="150"/>
                </a:cubicBezTo>
                <a:cubicBezTo>
                  <a:pt x="368" y="143"/>
                  <a:pt x="344" y="140"/>
                  <a:pt x="319" y="140"/>
                </a:cubicBezTo>
                <a:cubicBezTo>
                  <a:pt x="275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5"/>
                  <a:pt x="172" y="339"/>
                  <a:pt x="237" y="359"/>
                </a:cubicBezTo>
                <a:lnTo>
                  <a:pt x="237" y="359"/>
                </a:lnTo>
                <a:cubicBezTo>
                  <a:pt x="221" y="356"/>
                  <a:pt x="204" y="354"/>
                  <a:pt x="187" y="354"/>
                </a:cubicBezTo>
                <a:cubicBezTo>
                  <a:pt x="145" y="354"/>
                  <a:pt x="101" y="364"/>
                  <a:pt x="65" y="382"/>
                </a:cubicBezTo>
                <a:lnTo>
                  <a:pt x="0" y="345"/>
                </a:lnTo>
                <a:lnTo>
                  <a:pt x="0" y="466"/>
                </a:lnTo>
                <a:cubicBezTo>
                  <a:pt x="0" y="512"/>
                  <a:pt x="47" y="559"/>
                  <a:pt x="121" y="577"/>
                </a:cubicBezTo>
                <a:cubicBezTo>
                  <a:pt x="182" y="587"/>
                  <a:pt x="242" y="591"/>
                  <a:pt x="302" y="591"/>
                </a:cubicBezTo>
                <a:cubicBezTo>
                  <a:pt x="363" y="591"/>
                  <a:pt x="423" y="587"/>
                  <a:pt x="484" y="577"/>
                </a:cubicBezTo>
                <a:lnTo>
                  <a:pt x="484" y="577"/>
                </a:lnTo>
                <a:cubicBezTo>
                  <a:pt x="409" y="605"/>
                  <a:pt x="344" y="643"/>
                  <a:pt x="289" y="689"/>
                </a:cubicBezTo>
                <a:lnTo>
                  <a:pt x="223" y="661"/>
                </a:lnTo>
                <a:lnTo>
                  <a:pt x="223" y="773"/>
                </a:lnTo>
                <a:cubicBezTo>
                  <a:pt x="223" y="819"/>
                  <a:pt x="270" y="866"/>
                  <a:pt x="344" y="894"/>
                </a:cubicBezTo>
                <a:cubicBezTo>
                  <a:pt x="366" y="901"/>
                  <a:pt x="389" y="904"/>
                  <a:pt x="411" y="904"/>
                </a:cubicBezTo>
                <a:cubicBezTo>
                  <a:pt x="475" y="904"/>
                  <a:pt x="538" y="877"/>
                  <a:pt x="586" y="829"/>
                </a:cubicBezTo>
                <a:lnTo>
                  <a:pt x="586" y="829"/>
                </a:lnTo>
                <a:cubicBezTo>
                  <a:pt x="549" y="884"/>
                  <a:pt x="595" y="949"/>
                  <a:pt x="688" y="977"/>
                </a:cubicBezTo>
                <a:cubicBezTo>
                  <a:pt x="710" y="985"/>
                  <a:pt x="733" y="988"/>
                  <a:pt x="755" y="988"/>
                </a:cubicBezTo>
                <a:cubicBezTo>
                  <a:pt x="819" y="988"/>
                  <a:pt x="882" y="960"/>
                  <a:pt x="930" y="912"/>
                </a:cubicBezTo>
                <a:cubicBezTo>
                  <a:pt x="949" y="884"/>
                  <a:pt x="958" y="856"/>
                  <a:pt x="958" y="829"/>
                </a:cubicBezTo>
                <a:cubicBezTo>
                  <a:pt x="958" y="810"/>
                  <a:pt x="958" y="801"/>
                  <a:pt x="958" y="791"/>
                </a:cubicBezTo>
                <a:lnTo>
                  <a:pt x="958" y="717"/>
                </a:lnTo>
                <a:cubicBezTo>
                  <a:pt x="1023" y="773"/>
                  <a:pt x="1107" y="819"/>
                  <a:pt x="1200" y="838"/>
                </a:cubicBezTo>
                <a:cubicBezTo>
                  <a:pt x="1222" y="845"/>
                  <a:pt x="1244" y="849"/>
                  <a:pt x="1267" y="849"/>
                </a:cubicBezTo>
                <a:cubicBezTo>
                  <a:pt x="1330" y="849"/>
                  <a:pt x="1394" y="821"/>
                  <a:pt x="1442" y="773"/>
                </a:cubicBezTo>
                <a:cubicBezTo>
                  <a:pt x="1451" y="763"/>
                  <a:pt x="1451" y="745"/>
                  <a:pt x="1451" y="736"/>
                </a:cubicBezTo>
                <a:lnTo>
                  <a:pt x="1451" y="633"/>
                </a:lnTo>
                <a:cubicBezTo>
                  <a:pt x="1497" y="624"/>
                  <a:pt x="1544" y="605"/>
                  <a:pt x="1572" y="568"/>
                </a:cubicBezTo>
                <a:cubicBezTo>
                  <a:pt x="1581" y="550"/>
                  <a:pt x="1581" y="540"/>
                  <a:pt x="1581" y="531"/>
                </a:cubicBezTo>
                <a:lnTo>
                  <a:pt x="1581" y="401"/>
                </a:lnTo>
                <a:lnTo>
                  <a:pt x="1544" y="429"/>
                </a:lnTo>
                <a:cubicBezTo>
                  <a:pt x="1516" y="419"/>
                  <a:pt x="1497" y="410"/>
                  <a:pt x="1479" y="410"/>
                </a:cubicBezTo>
                <a:cubicBezTo>
                  <a:pt x="1418" y="396"/>
                  <a:pt x="1356" y="389"/>
                  <a:pt x="1294" y="389"/>
                </a:cubicBezTo>
                <a:cubicBezTo>
                  <a:pt x="1232" y="389"/>
                  <a:pt x="1172" y="396"/>
                  <a:pt x="1116" y="410"/>
                </a:cubicBezTo>
                <a:cubicBezTo>
                  <a:pt x="1209" y="373"/>
                  <a:pt x="1293" y="317"/>
                  <a:pt x="1358" y="243"/>
                </a:cubicBezTo>
                <a:cubicBezTo>
                  <a:pt x="1367" y="224"/>
                  <a:pt x="1367" y="205"/>
                  <a:pt x="1367" y="187"/>
                </a:cubicBezTo>
                <a:lnTo>
                  <a:pt x="1367" y="75"/>
                </a:lnTo>
                <a:lnTo>
                  <a:pt x="1321" y="122"/>
                </a:lnTo>
                <a:cubicBezTo>
                  <a:pt x="1302" y="103"/>
                  <a:pt x="1274" y="94"/>
                  <a:pt x="1256" y="94"/>
                </a:cubicBezTo>
                <a:cubicBezTo>
                  <a:pt x="1229" y="86"/>
                  <a:pt x="1201" y="82"/>
                  <a:pt x="1175" y="82"/>
                </a:cubicBezTo>
                <a:cubicBezTo>
                  <a:pt x="1112" y="82"/>
                  <a:pt x="1053" y="106"/>
                  <a:pt x="1014" y="159"/>
                </a:cubicBezTo>
                <a:cubicBezTo>
                  <a:pt x="1051" y="94"/>
                  <a:pt x="1005" y="29"/>
                  <a:pt x="902" y="10"/>
                </a:cubicBezTo>
                <a:cubicBezTo>
                  <a:pt x="881" y="4"/>
                  <a:pt x="858" y="1"/>
                  <a:pt x="835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4" name="Google Shape;904;p30"/>
          <p:cNvSpPr/>
          <p:nvPr/>
        </p:nvSpPr>
        <p:spPr>
          <a:xfrm>
            <a:off x="2220597" y="3214928"/>
            <a:ext cx="179341" cy="109269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55" y="0"/>
                </a:moveTo>
                <a:cubicBezTo>
                  <a:pt x="792" y="0"/>
                  <a:pt x="730" y="28"/>
                  <a:pt x="689" y="76"/>
                </a:cubicBezTo>
                <a:cubicBezTo>
                  <a:pt x="642" y="150"/>
                  <a:pt x="642" y="234"/>
                  <a:pt x="689" y="309"/>
                </a:cubicBezTo>
                <a:cubicBezTo>
                  <a:pt x="614" y="234"/>
                  <a:pt x="521" y="178"/>
                  <a:pt x="419" y="150"/>
                </a:cubicBezTo>
                <a:cubicBezTo>
                  <a:pt x="395" y="143"/>
                  <a:pt x="371" y="140"/>
                  <a:pt x="347" y="140"/>
                </a:cubicBezTo>
                <a:cubicBezTo>
                  <a:pt x="280" y="140"/>
                  <a:pt x="219" y="168"/>
                  <a:pt x="177" y="216"/>
                </a:cubicBezTo>
                <a:cubicBezTo>
                  <a:pt x="144" y="274"/>
                  <a:pt x="178" y="333"/>
                  <a:pt x="253" y="357"/>
                </a:cubicBezTo>
                <a:lnTo>
                  <a:pt x="253" y="357"/>
                </a:lnTo>
                <a:cubicBezTo>
                  <a:pt x="240" y="355"/>
                  <a:pt x="226" y="354"/>
                  <a:pt x="213" y="354"/>
                </a:cubicBezTo>
                <a:cubicBezTo>
                  <a:pt x="149" y="354"/>
                  <a:pt x="86" y="381"/>
                  <a:pt x="38" y="429"/>
                </a:cubicBezTo>
                <a:cubicBezTo>
                  <a:pt x="1" y="495"/>
                  <a:pt x="47" y="560"/>
                  <a:pt x="149" y="578"/>
                </a:cubicBezTo>
                <a:cubicBezTo>
                  <a:pt x="205" y="592"/>
                  <a:pt x="266" y="599"/>
                  <a:pt x="327" y="599"/>
                </a:cubicBezTo>
                <a:cubicBezTo>
                  <a:pt x="389" y="599"/>
                  <a:pt x="452" y="592"/>
                  <a:pt x="512" y="578"/>
                </a:cubicBezTo>
                <a:lnTo>
                  <a:pt x="512" y="578"/>
                </a:lnTo>
                <a:cubicBezTo>
                  <a:pt x="410" y="615"/>
                  <a:pt x="326" y="671"/>
                  <a:pt x="270" y="746"/>
                </a:cubicBezTo>
                <a:cubicBezTo>
                  <a:pt x="233" y="811"/>
                  <a:pt x="280" y="876"/>
                  <a:pt x="373" y="894"/>
                </a:cubicBezTo>
                <a:cubicBezTo>
                  <a:pt x="395" y="902"/>
                  <a:pt x="417" y="905"/>
                  <a:pt x="440" y="905"/>
                </a:cubicBezTo>
                <a:cubicBezTo>
                  <a:pt x="503" y="905"/>
                  <a:pt x="566" y="877"/>
                  <a:pt x="614" y="829"/>
                </a:cubicBezTo>
                <a:lnTo>
                  <a:pt x="614" y="829"/>
                </a:lnTo>
                <a:cubicBezTo>
                  <a:pt x="577" y="894"/>
                  <a:pt x="624" y="960"/>
                  <a:pt x="717" y="978"/>
                </a:cubicBezTo>
                <a:cubicBezTo>
                  <a:pt x="745" y="991"/>
                  <a:pt x="773" y="997"/>
                  <a:pt x="800" y="997"/>
                </a:cubicBezTo>
                <a:cubicBezTo>
                  <a:pt x="942" y="997"/>
                  <a:pt x="1052" y="831"/>
                  <a:pt x="958" y="690"/>
                </a:cubicBezTo>
                <a:lnTo>
                  <a:pt x="958" y="690"/>
                </a:lnTo>
                <a:cubicBezTo>
                  <a:pt x="1033" y="764"/>
                  <a:pt x="1126" y="820"/>
                  <a:pt x="1228" y="839"/>
                </a:cubicBezTo>
                <a:cubicBezTo>
                  <a:pt x="1250" y="846"/>
                  <a:pt x="1273" y="849"/>
                  <a:pt x="1295" y="849"/>
                </a:cubicBezTo>
                <a:cubicBezTo>
                  <a:pt x="1359" y="849"/>
                  <a:pt x="1422" y="822"/>
                  <a:pt x="1470" y="774"/>
                </a:cubicBezTo>
                <a:cubicBezTo>
                  <a:pt x="1506" y="719"/>
                  <a:pt x="1463" y="656"/>
                  <a:pt x="1375" y="627"/>
                </a:cubicBezTo>
                <a:lnTo>
                  <a:pt x="1375" y="627"/>
                </a:lnTo>
                <a:cubicBezTo>
                  <a:pt x="1394" y="633"/>
                  <a:pt x="1414" y="636"/>
                  <a:pt x="1434" y="636"/>
                </a:cubicBezTo>
                <a:cubicBezTo>
                  <a:pt x="1497" y="636"/>
                  <a:pt x="1559" y="608"/>
                  <a:pt x="1600" y="560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402"/>
                  <a:pt x="1375" y="397"/>
                  <a:pt x="1313" y="397"/>
                </a:cubicBezTo>
                <a:cubicBezTo>
                  <a:pt x="1251" y="397"/>
                  <a:pt x="1191" y="402"/>
                  <a:pt x="1135" y="411"/>
                </a:cubicBezTo>
                <a:cubicBezTo>
                  <a:pt x="1228" y="383"/>
                  <a:pt x="1312" y="327"/>
                  <a:pt x="1377" y="243"/>
                </a:cubicBezTo>
                <a:cubicBezTo>
                  <a:pt x="1414" y="188"/>
                  <a:pt x="1368" y="123"/>
                  <a:pt x="1275" y="95"/>
                </a:cubicBezTo>
                <a:cubicBezTo>
                  <a:pt x="1250" y="87"/>
                  <a:pt x="1226" y="84"/>
                  <a:pt x="1202" y="84"/>
                </a:cubicBezTo>
                <a:cubicBezTo>
                  <a:pt x="1136" y="84"/>
                  <a:pt x="1074" y="112"/>
                  <a:pt x="1033" y="160"/>
                </a:cubicBezTo>
                <a:cubicBezTo>
                  <a:pt x="1070" y="104"/>
                  <a:pt x="1024" y="39"/>
                  <a:pt x="921" y="11"/>
                </a:cubicBezTo>
                <a:cubicBezTo>
                  <a:pt x="899" y="4"/>
                  <a:pt x="877" y="0"/>
                  <a:pt x="855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5" name="Google Shape;905;p30"/>
          <p:cNvSpPr/>
          <p:nvPr/>
        </p:nvSpPr>
        <p:spPr>
          <a:xfrm>
            <a:off x="2320449" y="3456350"/>
            <a:ext cx="277989" cy="130400"/>
          </a:xfrm>
          <a:custGeom>
            <a:avLst/>
            <a:gdLst/>
            <a:ahLst/>
            <a:cxnLst/>
            <a:rect l="l" t="t" r="r" b="b"/>
            <a:pathLst>
              <a:path w="2539" h="1191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70" y="1191"/>
                  <a:pt x="1265" y="1191"/>
                </a:cubicBezTo>
                <a:cubicBezTo>
                  <a:pt x="1860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6" name="Google Shape;906;p30"/>
          <p:cNvSpPr/>
          <p:nvPr/>
        </p:nvSpPr>
        <p:spPr>
          <a:xfrm>
            <a:off x="2320449" y="3370841"/>
            <a:ext cx="277989" cy="176275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5" y="0"/>
                </a:moveTo>
                <a:cubicBezTo>
                  <a:pt x="707" y="0"/>
                  <a:pt x="0" y="233"/>
                  <a:pt x="0" y="791"/>
                </a:cubicBezTo>
                <a:cubicBezTo>
                  <a:pt x="0" y="1349"/>
                  <a:pt x="670" y="1609"/>
                  <a:pt x="1265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32" y="0"/>
                  <a:pt x="125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7" name="Google Shape;907;p30"/>
          <p:cNvSpPr/>
          <p:nvPr/>
        </p:nvSpPr>
        <p:spPr>
          <a:xfrm>
            <a:off x="2335667" y="3377956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4" y="1"/>
                  <a:pt x="0" y="205"/>
                  <a:pt x="0" y="698"/>
                </a:cubicBezTo>
                <a:cubicBezTo>
                  <a:pt x="0" y="1182"/>
                  <a:pt x="596" y="1423"/>
                  <a:pt x="1126" y="1423"/>
                </a:cubicBezTo>
                <a:cubicBezTo>
                  <a:pt x="1646" y="1423"/>
                  <a:pt x="2251" y="1191"/>
                  <a:pt x="2251" y="698"/>
                </a:cubicBezTo>
                <a:cubicBezTo>
                  <a:pt x="2251" y="205"/>
                  <a:pt x="162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8" name="Google Shape;908;p30"/>
          <p:cNvSpPr/>
          <p:nvPr/>
        </p:nvSpPr>
        <p:spPr>
          <a:xfrm>
            <a:off x="2334682" y="3377958"/>
            <a:ext cx="247442" cy="84634"/>
          </a:xfrm>
          <a:custGeom>
            <a:avLst/>
            <a:gdLst/>
            <a:ahLst/>
            <a:cxnLst/>
            <a:rect l="l" t="t" r="r" b="b"/>
            <a:pathLst>
              <a:path w="2260" h="773" extrusionOk="0">
                <a:moveTo>
                  <a:pt x="1125" y="1"/>
                </a:moveTo>
                <a:cubicBezTo>
                  <a:pt x="614" y="1"/>
                  <a:pt x="9" y="205"/>
                  <a:pt x="9" y="698"/>
                </a:cubicBezTo>
                <a:cubicBezTo>
                  <a:pt x="0" y="717"/>
                  <a:pt x="0" y="745"/>
                  <a:pt x="9" y="772"/>
                </a:cubicBezTo>
                <a:cubicBezTo>
                  <a:pt x="75" y="335"/>
                  <a:pt x="660" y="140"/>
                  <a:pt x="1125" y="140"/>
                </a:cubicBezTo>
                <a:cubicBezTo>
                  <a:pt x="1609" y="140"/>
                  <a:pt x="2204" y="335"/>
                  <a:pt x="2260" y="772"/>
                </a:cubicBezTo>
                <a:cubicBezTo>
                  <a:pt x="2260" y="754"/>
                  <a:pt x="2260" y="726"/>
                  <a:pt x="2260" y="707"/>
                </a:cubicBezTo>
                <a:cubicBezTo>
                  <a:pt x="2260" y="205"/>
                  <a:pt x="1628" y="1"/>
                  <a:pt x="1125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9" name="Google Shape;909;p30"/>
          <p:cNvSpPr/>
          <p:nvPr/>
        </p:nvSpPr>
        <p:spPr>
          <a:xfrm>
            <a:off x="2373333" y="3412556"/>
            <a:ext cx="173209" cy="107407"/>
          </a:xfrm>
          <a:custGeom>
            <a:avLst/>
            <a:gdLst/>
            <a:ahLst/>
            <a:cxnLst/>
            <a:rect l="l" t="t" r="r" b="b"/>
            <a:pathLst>
              <a:path w="1582" h="981" extrusionOk="0">
                <a:moveTo>
                  <a:pt x="1349" y="624"/>
                </a:moveTo>
                <a:lnTo>
                  <a:pt x="1349" y="624"/>
                </a:lnTo>
                <a:cubicBezTo>
                  <a:pt x="1377" y="633"/>
                  <a:pt x="1405" y="633"/>
                  <a:pt x="1433" y="633"/>
                </a:cubicBezTo>
                <a:lnTo>
                  <a:pt x="1414" y="652"/>
                </a:lnTo>
                <a:cubicBezTo>
                  <a:pt x="1395" y="642"/>
                  <a:pt x="1368" y="633"/>
                  <a:pt x="1349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9" y="708"/>
                </a:lnTo>
                <a:lnTo>
                  <a:pt x="940" y="689"/>
                </a:lnTo>
                <a:close/>
                <a:moveTo>
                  <a:pt x="835" y="1"/>
                </a:moveTo>
                <a:cubicBezTo>
                  <a:pt x="789" y="1"/>
                  <a:pt x="741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205"/>
                  <a:pt x="642" y="252"/>
                  <a:pt x="661" y="298"/>
                </a:cubicBezTo>
                <a:cubicBezTo>
                  <a:pt x="586" y="224"/>
                  <a:pt x="493" y="168"/>
                  <a:pt x="391" y="150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6"/>
                  <a:pt x="183" y="341"/>
                  <a:pt x="244" y="361"/>
                </a:cubicBezTo>
                <a:lnTo>
                  <a:pt x="244" y="361"/>
                </a:lnTo>
                <a:cubicBezTo>
                  <a:pt x="226" y="356"/>
                  <a:pt x="207" y="354"/>
                  <a:pt x="187" y="354"/>
                </a:cubicBezTo>
                <a:cubicBezTo>
                  <a:pt x="145" y="354"/>
                  <a:pt x="102" y="364"/>
                  <a:pt x="66" y="382"/>
                </a:cubicBezTo>
                <a:lnTo>
                  <a:pt x="1" y="345"/>
                </a:lnTo>
                <a:lnTo>
                  <a:pt x="1" y="466"/>
                </a:lnTo>
                <a:cubicBezTo>
                  <a:pt x="1" y="512"/>
                  <a:pt x="47" y="559"/>
                  <a:pt x="121" y="577"/>
                </a:cubicBezTo>
                <a:cubicBezTo>
                  <a:pt x="182" y="587"/>
                  <a:pt x="242" y="591"/>
                  <a:pt x="303" y="591"/>
                </a:cubicBezTo>
                <a:cubicBezTo>
                  <a:pt x="363" y="591"/>
                  <a:pt x="424" y="587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33"/>
                  <a:pt x="289" y="680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70" y="866"/>
                  <a:pt x="345" y="893"/>
                </a:cubicBezTo>
                <a:cubicBezTo>
                  <a:pt x="364" y="898"/>
                  <a:pt x="385" y="900"/>
                  <a:pt x="405" y="900"/>
                </a:cubicBezTo>
                <a:cubicBezTo>
                  <a:pt x="471" y="900"/>
                  <a:pt x="537" y="876"/>
                  <a:pt x="586" y="819"/>
                </a:cubicBezTo>
                <a:lnTo>
                  <a:pt x="586" y="819"/>
                </a:lnTo>
                <a:cubicBezTo>
                  <a:pt x="549" y="884"/>
                  <a:pt x="596" y="949"/>
                  <a:pt x="689" y="968"/>
                </a:cubicBezTo>
                <a:cubicBezTo>
                  <a:pt x="713" y="976"/>
                  <a:pt x="738" y="980"/>
                  <a:pt x="763" y="980"/>
                </a:cubicBezTo>
                <a:cubicBezTo>
                  <a:pt x="824" y="980"/>
                  <a:pt x="884" y="955"/>
                  <a:pt x="930" y="903"/>
                </a:cubicBezTo>
                <a:cubicBezTo>
                  <a:pt x="949" y="884"/>
                  <a:pt x="958" y="856"/>
                  <a:pt x="958" y="819"/>
                </a:cubicBezTo>
                <a:cubicBezTo>
                  <a:pt x="958" y="810"/>
                  <a:pt x="958" y="800"/>
                  <a:pt x="958" y="791"/>
                </a:cubicBezTo>
                <a:lnTo>
                  <a:pt x="958" y="717"/>
                </a:lnTo>
                <a:cubicBezTo>
                  <a:pt x="1033" y="773"/>
                  <a:pt x="1116" y="819"/>
                  <a:pt x="1200" y="838"/>
                </a:cubicBezTo>
                <a:cubicBezTo>
                  <a:pt x="1222" y="845"/>
                  <a:pt x="1245" y="848"/>
                  <a:pt x="1267" y="848"/>
                </a:cubicBezTo>
                <a:cubicBezTo>
                  <a:pt x="1331" y="848"/>
                  <a:pt x="1394" y="821"/>
                  <a:pt x="1442" y="773"/>
                </a:cubicBezTo>
                <a:cubicBezTo>
                  <a:pt x="1451" y="763"/>
                  <a:pt x="1451" y="745"/>
                  <a:pt x="1451" y="735"/>
                </a:cubicBezTo>
                <a:lnTo>
                  <a:pt x="1451" y="633"/>
                </a:lnTo>
                <a:cubicBezTo>
                  <a:pt x="1498" y="624"/>
                  <a:pt x="1544" y="596"/>
                  <a:pt x="1572" y="559"/>
                </a:cubicBezTo>
                <a:cubicBezTo>
                  <a:pt x="1581" y="549"/>
                  <a:pt x="1581" y="540"/>
                  <a:pt x="1581" y="522"/>
                </a:cubicBezTo>
                <a:lnTo>
                  <a:pt x="1581" y="401"/>
                </a:lnTo>
                <a:lnTo>
                  <a:pt x="1544" y="438"/>
                </a:lnTo>
                <a:cubicBezTo>
                  <a:pt x="1526" y="429"/>
                  <a:pt x="1498" y="419"/>
                  <a:pt x="1479" y="410"/>
                </a:cubicBezTo>
                <a:cubicBezTo>
                  <a:pt x="1419" y="401"/>
                  <a:pt x="1358" y="396"/>
                  <a:pt x="1298" y="396"/>
                </a:cubicBezTo>
                <a:cubicBezTo>
                  <a:pt x="1237" y="396"/>
                  <a:pt x="1177" y="401"/>
                  <a:pt x="1116" y="410"/>
                </a:cubicBezTo>
                <a:cubicBezTo>
                  <a:pt x="1209" y="382"/>
                  <a:pt x="1293" y="326"/>
                  <a:pt x="1358" y="243"/>
                </a:cubicBezTo>
                <a:cubicBezTo>
                  <a:pt x="1368" y="233"/>
                  <a:pt x="1377" y="215"/>
                  <a:pt x="1368" y="196"/>
                </a:cubicBezTo>
                <a:lnTo>
                  <a:pt x="1368" y="84"/>
                </a:lnTo>
                <a:lnTo>
                  <a:pt x="1330" y="122"/>
                </a:lnTo>
                <a:cubicBezTo>
                  <a:pt x="1289" y="95"/>
                  <a:pt x="1242" y="83"/>
                  <a:pt x="1197" y="83"/>
                </a:cubicBezTo>
                <a:cubicBezTo>
                  <a:pt x="1130" y="83"/>
                  <a:pt x="1064" y="109"/>
                  <a:pt x="1014" y="159"/>
                </a:cubicBezTo>
                <a:cubicBezTo>
                  <a:pt x="1051" y="94"/>
                  <a:pt x="1005" y="29"/>
                  <a:pt x="903" y="10"/>
                </a:cubicBezTo>
                <a:cubicBezTo>
                  <a:pt x="881" y="4"/>
                  <a:pt x="858" y="1"/>
                  <a:pt x="835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0" name="Google Shape;910;p30"/>
          <p:cNvSpPr/>
          <p:nvPr/>
        </p:nvSpPr>
        <p:spPr>
          <a:xfrm>
            <a:off x="2371253" y="3398322"/>
            <a:ext cx="179341" cy="109816"/>
          </a:xfrm>
          <a:custGeom>
            <a:avLst/>
            <a:gdLst/>
            <a:ahLst/>
            <a:cxnLst/>
            <a:rect l="l" t="t" r="r" b="b"/>
            <a:pathLst>
              <a:path w="1638" h="1003" extrusionOk="0">
                <a:moveTo>
                  <a:pt x="841" y="0"/>
                </a:moveTo>
                <a:cubicBezTo>
                  <a:pt x="697" y="0"/>
                  <a:pt x="587" y="174"/>
                  <a:pt x="689" y="307"/>
                </a:cubicBezTo>
                <a:cubicBezTo>
                  <a:pt x="615" y="233"/>
                  <a:pt x="512" y="187"/>
                  <a:pt x="419" y="159"/>
                </a:cubicBezTo>
                <a:cubicBezTo>
                  <a:pt x="395" y="151"/>
                  <a:pt x="371" y="148"/>
                  <a:pt x="347" y="148"/>
                </a:cubicBezTo>
                <a:cubicBezTo>
                  <a:pt x="280" y="148"/>
                  <a:pt x="219" y="176"/>
                  <a:pt x="178" y="224"/>
                </a:cubicBezTo>
                <a:cubicBezTo>
                  <a:pt x="141" y="278"/>
                  <a:pt x="185" y="341"/>
                  <a:pt x="273" y="370"/>
                </a:cubicBezTo>
                <a:lnTo>
                  <a:pt x="273" y="370"/>
                </a:lnTo>
                <a:cubicBezTo>
                  <a:pt x="253" y="365"/>
                  <a:pt x="233" y="362"/>
                  <a:pt x="213" y="362"/>
                </a:cubicBezTo>
                <a:cubicBezTo>
                  <a:pt x="150" y="362"/>
                  <a:pt x="86" y="390"/>
                  <a:pt x="38" y="438"/>
                </a:cubicBezTo>
                <a:cubicBezTo>
                  <a:pt x="1" y="493"/>
                  <a:pt x="47" y="559"/>
                  <a:pt x="150" y="586"/>
                </a:cubicBezTo>
                <a:cubicBezTo>
                  <a:pt x="206" y="600"/>
                  <a:pt x="266" y="607"/>
                  <a:pt x="328" y="607"/>
                </a:cubicBezTo>
                <a:cubicBezTo>
                  <a:pt x="389" y="607"/>
                  <a:pt x="452" y="600"/>
                  <a:pt x="512" y="586"/>
                </a:cubicBezTo>
                <a:lnTo>
                  <a:pt x="512" y="586"/>
                </a:lnTo>
                <a:cubicBezTo>
                  <a:pt x="410" y="614"/>
                  <a:pt x="326" y="670"/>
                  <a:pt x="271" y="754"/>
                </a:cubicBezTo>
                <a:cubicBezTo>
                  <a:pt x="233" y="810"/>
                  <a:pt x="280" y="875"/>
                  <a:pt x="373" y="903"/>
                </a:cubicBezTo>
                <a:cubicBezTo>
                  <a:pt x="395" y="910"/>
                  <a:pt x="417" y="913"/>
                  <a:pt x="440" y="913"/>
                </a:cubicBezTo>
                <a:cubicBezTo>
                  <a:pt x="503" y="913"/>
                  <a:pt x="567" y="886"/>
                  <a:pt x="615" y="838"/>
                </a:cubicBezTo>
                <a:lnTo>
                  <a:pt x="615" y="838"/>
                </a:lnTo>
                <a:cubicBezTo>
                  <a:pt x="578" y="893"/>
                  <a:pt x="624" y="958"/>
                  <a:pt x="717" y="986"/>
                </a:cubicBezTo>
                <a:cubicBezTo>
                  <a:pt x="743" y="997"/>
                  <a:pt x="769" y="1002"/>
                  <a:pt x="793" y="1002"/>
                </a:cubicBezTo>
                <a:cubicBezTo>
                  <a:pt x="939" y="1002"/>
                  <a:pt x="1054" y="833"/>
                  <a:pt x="959" y="698"/>
                </a:cubicBezTo>
                <a:lnTo>
                  <a:pt x="959" y="698"/>
                </a:lnTo>
                <a:cubicBezTo>
                  <a:pt x="1033" y="772"/>
                  <a:pt x="1126" y="819"/>
                  <a:pt x="1228" y="847"/>
                </a:cubicBezTo>
                <a:cubicBezTo>
                  <a:pt x="1250" y="854"/>
                  <a:pt x="1273" y="858"/>
                  <a:pt x="1295" y="858"/>
                </a:cubicBezTo>
                <a:cubicBezTo>
                  <a:pt x="1359" y="858"/>
                  <a:pt x="1422" y="830"/>
                  <a:pt x="1470" y="782"/>
                </a:cubicBezTo>
                <a:cubicBezTo>
                  <a:pt x="1504" y="723"/>
                  <a:pt x="1469" y="664"/>
                  <a:pt x="1388" y="640"/>
                </a:cubicBezTo>
                <a:lnTo>
                  <a:pt x="1388" y="640"/>
                </a:lnTo>
                <a:cubicBezTo>
                  <a:pt x="1402" y="642"/>
                  <a:pt x="1417" y="644"/>
                  <a:pt x="1431" y="644"/>
                </a:cubicBezTo>
                <a:cubicBezTo>
                  <a:pt x="1498" y="644"/>
                  <a:pt x="1559" y="616"/>
                  <a:pt x="1600" y="568"/>
                </a:cubicBezTo>
                <a:cubicBezTo>
                  <a:pt x="1638" y="503"/>
                  <a:pt x="1600" y="438"/>
                  <a:pt x="1498" y="419"/>
                </a:cubicBezTo>
                <a:cubicBezTo>
                  <a:pt x="1438" y="405"/>
                  <a:pt x="1377" y="398"/>
                  <a:pt x="1317" y="398"/>
                </a:cubicBezTo>
                <a:cubicBezTo>
                  <a:pt x="1256" y="398"/>
                  <a:pt x="1196" y="405"/>
                  <a:pt x="1135" y="419"/>
                </a:cubicBezTo>
                <a:cubicBezTo>
                  <a:pt x="1228" y="391"/>
                  <a:pt x="1312" y="326"/>
                  <a:pt x="1377" y="252"/>
                </a:cubicBezTo>
                <a:cubicBezTo>
                  <a:pt x="1414" y="187"/>
                  <a:pt x="1368" y="121"/>
                  <a:pt x="1275" y="103"/>
                </a:cubicBezTo>
                <a:cubicBezTo>
                  <a:pt x="1251" y="96"/>
                  <a:pt x="1226" y="92"/>
                  <a:pt x="1203" y="92"/>
                </a:cubicBezTo>
                <a:cubicBezTo>
                  <a:pt x="1136" y="92"/>
                  <a:pt x="1074" y="120"/>
                  <a:pt x="1033" y="168"/>
                </a:cubicBezTo>
                <a:cubicBezTo>
                  <a:pt x="1070" y="103"/>
                  <a:pt x="1024" y="38"/>
                  <a:pt x="922" y="19"/>
                </a:cubicBezTo>
                <a:cubicBezTo>
                  <a:pt x="894" y="6"/>
                  <a:pt x="867" y="0"/>
                  <a:pt x="84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1" name="Google Shape;911;p30"/>
          <p:cNvSpPr/>
          <p:nvPr/>
        </p:nvSpPr>
        <p:spPr>
          <a:xfrm>
            <a:off x="2733767" y="3801568"/>
            <a:ext cx="278098" cy="130400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90"/>
                  <a:pt x="1256" y="1190"/>
                </a:cubicBezTo>
                <a:cubicBezTo>
                  <a:pt x="1851" y="1190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2" name="Google Shape;912;p30"/>
          <p:cNvSpPr/>
          <p:nvPr/>
        </p:nvSpPr>
        <p:spPr>
          <a:xfrm>
            <a:off x="2732781" y="3715948"/>
            <a:ext cx="277989" cy="17528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60" y="1600"/>
                  <a:pt x="2539" y="1349"/>
                  <a:pt x="2539" y="791"/>
                </a:cubicBezTo>
                <a:cubicBezTo>
                  <a:pt x="2539" y="224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3" name="Google Shape;913;p30"/>
          <p:cNvSpPr/>
          <p:nvPr/>
        </p:nvSpPr>
        <p:spPr>
          <a:xfrm>
            <a:off x="2748985" y="3722077"/>
            <a:ext cx="246566" cy="15591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15"/>
                  <a:pt x="1" y="698"/>
                </a:cubicBezTo>
                <a:cubicBezTo>
                  <a:pt x="1" y="1191"/>
                  <a:pt x="587" y="1424"/>
                  <a:pt x="1117" y="1424"/>
                </a:cubicBezTo>
                <a:cubicBezTo>
                  <a:pt x="1647" y="1424"/>
                  <a:pt x="2251" y="1200"/>
                  <a:pt x="2251" y="707"/>
                </a:cubicBezTo>
                <a:cubicBezTo>
                  <a:pt x="2251" y="215"/>
                  <a:pt x="1619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4" name="Google Shape;914;p30"/>
          <p:cNvSpPr/>
          <p:nvPr/>
        </p:nvSpPr>
        <p:spPr>
          <a:xfrm>
            <a:off x="2748000" y="3722079"/>
            <a:ext cx="246566" cy="8561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05" y="1"/>
                  <a:pt x="1" y="215"/>
                  <a:pt x="1" y="698"/>
                </a:cubicBezTo>
                <a:cubicBezTo>
                  <a:pt x="1" y="726"/>
                  <a:pt x="1" y="754"/>
                  <a:pt x="1" y="773"/>
                </a:cubicBezTo>
                <a:cubicBezTo>
                  <a:pt x="66" y="336"/>
                  <a:pt x="652" y="150"/>
                  <a:pt x="1126" y="150"/>
                </a:cubicBezTo>
                <a:cubicBezTo>
                  <a:pt x="1600" y="150"/>
                  <a:pt x="2195" y="345"/>
                  <a:pt x="2251" y="782"/>
                </a:cubicBezTo>
                <a:cubicBezTo>
                  <a:pt x="2251" y="763"/>
                  <a:pt x="2251" y="735"/>
                  <a:pt x="2251" y="717"/>
                </a:cubicBez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5" name="Google Shape;915;p30"/>
          <p:cNvSpPr/>
          <p:nvPr/>
        </p:nvSpPr>
        <p:spPr>
          <a:xfrm>
            <a:off x="2786759" y="3757333"/>
            <a:ext cx="172114" cy="107626"/>
          </a:xfrm>
          <a:custGeom>
            <a:avLst/>
            <a:gdLst/>
            <a:ahLst/>
            <a:cxnLst/>
            <a:rect l="l" t="t" r="r" b="b"/>
            <a:pathLst>
              <a:path w="1572" h="983" extrusionOk="0">
                <a:moveTo>
                  <a:pt x="1339" y="627"/>
                </a:moveTo>
                <a:cubicBezTo>
                  <a:pt x="1358" y="627"/>
                  <a:pt x="1376" y="631"/>
                  <a:pt x="1398" y="631"/>
                </a:cubicBezTo>
                <a:cubicBezTo>
                  <a:pt x="1408" y="631"/>
                  <a:pt x="1420" y="630"/>
                  <a:pt x="1432" y="627"/>
                </a:cubicBezTo>
                <a:lnTo>
                  <a:pt x="1432" y="627"/>
                </a:lnTo>
                <a:lnTo>
                  <a:pt x="1404" y="655"/>
                </a:lnTo>
                <a:cubicBezTo>
                  <a:pt x="1386" y="637"/>
                  <a:pt x="1358" y="627"/>
                  <a:pt x="1339" y="627"/>
                </a:cubicBezTo>
                <a:close/>
                <a:moveTo>
                  <a:pt x="939" y="683"/>
                </a:moveTo>
                <a:lnTo>
                  <a:pt x="949" y="692"/>
                </a:lnTo>
                <a:lnTo>
                  <a:pt x="939" y="702"/>
                </a:lnTo>
                <a:cubicBezTo>
                  <a:pt x="939" y="692"/>
                  <a:pt x="939" y="692"/>
                  <a:pt x="939" y="683"/>
                </a:cubicBezTo>
                <a:close/>
                <a:moveTo>
                  <a:pt x="850" y="1"/>
                </a:moveTo>
                <a:cubicBezTo>
                  <a:pt x="793" y="1"/>
                  <a:pt x="738" y="13"/>
                  <a:pt x="688" y="41"/>
                </a:cubicBezTo>
                <a:lnTo>
                  <a:pt x="632" y="51"/>
                </a:lnTo>
                <a:lnTo>
                  <a:pt x="632" y="153"/>
                </a:lnTo>
                <a:cubicBezTo>
                  <a:pt x="623" y="200"/>
                  <a:pt x="632" y="255"/>
                  <a:pt x="660" y="302"/>
                </a:cubicBezTo>
                <a:cubicBezTo>
                  <a:pt x="586" y="227"/>
                  <a:pt x="493" y="172"/>
                  <a:pt x="391" y="144"/>
                </a:cubicBezTo>
                <a:cubicBezTo>
                  <a:pt x="372" y="141"/>
                  <a:pt x="354" y="140"/>
                  <a:pt x="336" y="140"/>
                </a:cubicBezTo>
                <a:cubicBezTo>
                  <a:pt x="284" y="140"/>
                  <a:pt x="235" y="151"/>
                  <a:pt x="186" y="172"/>
                </a:cubicBezTo>
                <a:lnTo>
                  <a:pt x="130" y="125"/>
                </a:lnTo>
                <a:lnTo>
                  <a:pt x="130" y="255"/>
                </a:lnTo>
                <a:cubicBezTo>
                  <a:pt x="130" y="300"/>
                  <a:pt x="173" y="345"/>
                  <a:pt x="243" y="365"/>
                </a:cubicBezTo>
                <a:lnTo>
                  <a:pt x="243" y="365"/>
                </a:lnTo>
                <a:cubicBezTo>
                  <a:pt x="223" y="360"/>
                  <a:pt x="202" y="357"/>
                  <a:pt x="182" y="357"/>
                </a:cubicBezTo>
                <a:cubicBezTo>
                  <a:pt x="140" y="357"/>
                  <a:pt x="98" y="367"/>
                  <a:pt x="56" y="385"/>
                </a:cubicBezTo>
                <a:lnTo>
                  <a:pt x="0" y="348"/>
                </a:lnTo>
                <a:lnTo>
                  <a:pt x="0" y="469"/>
                </a:lnTo>
                <a:cubicBezTo>
                  <a:pt x="0" y="516"/>
                  <a:pt x="37" y="562"/>
                  <a:pt x="112" y="581"/>
                </a:cubicBezTo>
                <a:cubicBezTo>
                  <a:pt x="172" y="590"/>
                  <a:pt x="233" y="595"/>
                  <a:pt x="293" y="595"/>
                </a:cubicBezTo>
                <a:cubicBezTo>
                  <a:pt x="353" y="595"/>
                  <a:pt x="414" y="590"/>
                  <a:pt x="474" y="581"/>
                </a:cubicBezTo>
                <a:lnTo>
                  <a:pt x="474" y="581"/>
                </a:lnTo>
                <a:cubicBezTo>
                  <a:pt x="409" y="599"/>
                  <a:pt x="344" y="637"/>
                  <a:pt x="279" y="683"/>
                </a:cubicBezTo>
                <a:lnTo>
                  <a:pt x="223" y="655"/>
                </a:lnTo>
                <a:lnTo>
                  <a:pt x="223" y="776"/>
                </a:lnTo>
                <a:cubicBezTo>
                  <a:pt x="223" y="823"/>
                  <a:pt x="260" y="869"/>
                  <a:pt x="335" y="888"/>
                </a:cubicBezTo>
                <a:cubicBezTo>
                  <a:pt x="359" y="895"/>
                  <a:pt x="383" y="898"/>
                  <a:pt x="407" y="898"/>
                </a:cubicBezTo>
                <a:cubicBezTo>
                  <a:pt x="474" y="898"/>
                  <a:pt x="535" y="871"/>
                  <a:pt x="577" y="823"/>
                </a:cubicBezTo>
                <a:lnTo>
                  <a:pt x="577" y="823"/>
                </a:lnTo>
                <a:cubicBezTo>
                  <a:pt x="539" y="888"/>
                  <a:pt x="586" y="953"/>
                  <a:pt x="679" y="971"/>
                </a:cubicBezTo>
                <a:cubicBezTo>
                  <a:pt x="703" y="979"/>
                  <a:pt x="728" y="982"/>
                  <a:pt x="751" y="982"/>
                </a:cubicBezTo>
                <a:cubicBezTo>
                  <a:pt x="818" y="982"/>
                  <a:pt x="879" y="954"/>
                  <a:pt x="921" y="906"/>
                </a:cubicBezTo>
                <a:cubicBezTo>
                  <a:pt x="939" y="878"/>
                  <a:pt x="949" y="850"/>
                  <a:pt x="949" y="823"/>
                </a:cubicBezTo>
                <a:cubicBezTo>
                  <a:pt x="958" y="813"/>
                  <a:pt x="958" y="804"/>
                  <a:pt x="949" y="795"/>
                </a:cubicBezTo>
                <a:lnTo>
                  <a:pt x="949" y="711"/>
                </a:lnTo>
                <a:cubicBezTo>
                  <a:pt x="1023" y="776"/>
                  <a:pt x="1107" y="823"/>
                  <a:pt x="1190" y="841"/>
                </a:cubicBezTo>
                <a:cubicBezTo>
                  <a:pt x="1215" y="848"/>
                  <a:pt x="1239" y="852"/>
                  <a:pt x="1263" y="852"/>
                </a:cubicBezTo>
                <a:cubicBezTo>
                  <a:pt x="1329" y="852"/>
                  <a:pt x="1391" y="824"/>
                  <a:pt x="1432" y="776"/>
                </a:cubicBezTo>
                <a:cubicBezTo>
                  <a:pt x="1441" y="767"/>
                  <a:pt x="1451" y="748"/>
                  <a:pt x="1451" y="730"/>
                </a:cubicBezTo>
                <a:lnTo>
                  <a:pt x="1451" y="637"/>
                </a:lnTo>
                <a:cubicBezTo>
                  <a:pt x="1497" y="627"/>
                  <a:pt x="1534" y="599"/>
                  <a:pt x="1562" y="562"/>
                </a:cubicBezTo>
                <a:cubicBezTo>
                  <a:pt x="1572" y="553"/>
                  <a:pt x="1572" y="544"/>
                  <a:pt x="1572" y="525"/>
                </a:cubicBezTo>
                <a:lnTo>
                  <a:pt x="1572" y="395"/>
                </a:lnTo>
                <a:lnTo>
                  <a:pt x="1534" y="441"/>
                </a:lnTo>
                <a:cubicBezTo>
                  <a:pt x="1516" y="423"/>
                  <a:pt x="1497" y="423"/>
                  <a:pt x="1469" y="413"/>
                </a:cubicBezTo>
                <a:cubicBezTo>
                  <a:pt x="1409" y="399"/>
                  <a:pt x="1348" y="392"/>
                  <a:pt x="1288" y="392"/>
                </a:cubicBezTo>
                <a:cubicBezTo>
                  <a:pt x="1228" y="392"/>
                  <a:pt x="1167" y="399"/>
                  <a:pt x="1107" y="413"/>
                </a:cubicBezTo>
                <a:cubicBezTo>
                  <a:pt x="1200" y="385"/>
                  <a:pt x="1293" y="320"/>
                  <a:pt x="1348" y="246"/>
                </a:cubicBezTo>
                <a:cubicBezTo>
                  <a:pt x="1358" y="227"/>
                  <a:pt x="1367" y="218"/>
                  <a:pt x="1367" y="200"/>
                </a:cubicBezTo>
                <a:lnTo>
                  <a:pt x="1367" y="79"/>
                </a:lnTo>
                <a:lnTo>
                  <a:pt x="1321" y="125"/>
                </a:lnTo>
                <a:cubicBezTo>
                  <a:pt x="1276" y="97"/>
                  <a:pt x="1226" y="82"/>
                  <a:pt x="1177" y="82"/>
                </a:cubicBezTo>
                <a:cubicBezTo>
                  <a:pt x="1113" y="82"/>
                  <a:pt x="1051" y="106"/>
                  <a:pt x="1004" y="153"/>
                </a:cubicBezTo>
                <a:cubicBezTo>
                  <a:pt x="1042" y="97"/>
                  <a:pt x="995" y="32"/>
                  <a:pt x="902" y="4"/>
                </a:cubicBezTo>
                <a:cubicBezTo>
                  <a:pt x="885" y="2"/>
                  <a:pt x="867" y="1"/>
                  <a:pt x="850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6" name="Google Shape;916;p30"/>
          <p:cNvSpPr/>
          <p:nvPr/>
        </p:nvSpPr>
        <p:spPr>
          <a:xfrm>
            <a:off x="2784680" y="3744304"/>
            <a:ext cx="179341" cy="109378"/>
          </a:xfrm>
          <a:custGeom>
            <a:avLst/>
            <a:gdLst/>
            <a:ahLst/>
            <a:cxnLst/>
            <a:rect l="l" t="t" r="r" b="b"/>
            <a:pathLst>
              <a:path w="1638" h="999" extrusionOk="0">
                <a:moveTo>
                  <a:pt x="854" y="1"/>
                </a:moveTo>
                <a:cubicBezTo>
                  <a:pt x="791" y="1"/>
                  <a:pt x="727" y="29"/>
                  <a:pt x="679" y="77"/>
                </a:cubicBezTo>
                <a:cubicBezTo>
                  <a:pt x="642" y="142"/>
                  <a:pt x="642" y="235"/>
                  <a:pt x="679" y="309"/>
                </a:cubicBezTo>
                <a:cubicBezTo>
                  <a:pt x="605" y="235"/>
                  <a:pt x="512" y="179"/>
                  <a:pt x="410" y="151"/>
                </a:cubicBezTo>
                <a:cubicBezTo>
                  <a:pt x="388" y="144"/>
                  <a:pt x="365" y="140"/>
                  <a:pt x="343" y="140"/>
                </a:cubicBezTo>
                <a:cubicBezTo>
                  <a:pt x="279" y="140"/>
                  <a:pt x="216" y="168"/>
                  <a:pt x="168" y="216"/>
                </a:cubicBezTo>
                <a:cubicBezTo>
                  <a:pt x="134" y="275"/>
                  <a:pt x="169" y="333"/>
                  <a:pt x="251" y="358"/>
                </a:cubicBezTo>
                <a:lnTo>
                  <a:pt x="251" y="358"/>
                </a:lnTo>
                <a:cubicBezTo>
                  <a:pt x="236" y="355"/>
                  <a:pt x="221" y="354"/>
                  <a:pt x="207" y="354"/>
                </a:cubicBezTo>
                <a:cubicBezTo>
                  <a:pt x="140" y="354"/>
                  <a:pt x="79" y="382"/>
                  <a:pt x="38" y="430"/>
                </a:cubicBezTo>
                <a:cubicBezTo>
                  <a:pt x="0" y="495"/>
                  <a:pt x="47" y="560"/>
                  <a:pt x="140" y="579"/>
                </a:cubicBezTo>
                <a:cubicBezTo>
                  <a:pt x="200" y="593"/>
                  <a:pt x="261" y="600"/>
                  <a:pt x="321" y="600"/>
                </a:cubicBezTo>
                <a:cubicBezTo>
                  <a:pt x="382" y="600"/>
                  <a:pt x="442" y="593"/>
                  <a:pt x="503" y="579"/>
                </a:cubicBezTo>
                <a:lnTo>
                  <a:pt x="503" y="579"/>
                </a:lnTo>
                <a:cubicBezTo>
                  <a:pt x="410" y="616"/>
                  <a:pt x="326" y="672"/>
                  <a:pt x="261" y="746"/>
                </a:cubicBezTo>
                <a:cubicBezTo>
                  <a:pt x="224" y="811"/>
                  <a:pt x="270" y="876"/>
                  <a:pt x="363" y="895"/>
                </a:cubicBezTo>
                <a:cubicBezTo>
                  <a:pt x="387" y="902"/>
                  <a:pt x="412" y="906"/>
                  <a:pt x="435" y="906"/>
                </a:cubicBezTo>
                <a:cubicBezTo>
                  <a:pt x="502" y="906"/>
                  <a:pt x="564" y="878"/>
                  <a:pt x="605" y="830"/>
                </a:cubicBezTo>
                <a:lnTo>
                  <a:pt x="605" y="830"/>
                </a:lnTo>
                <a:cubicBezTo>
                  <a:pt x="568" y="895"/>
                  <a:pt x="614" y="960"/>
                  <a:pt x="717" y="979"/>
                </a:cubicBezTo>
                <a:cubicBezTo>
                  <a:pt x="745" y="992"/>
                  <a:pt x="773" y="998"/>
                  <a:pt x="800" y="998"/>
                </a:cubicBezTo>
                <a:cubicBezTo>
                  <a:pt x="942" y="998"/>
                  <a:pt x="1052" y="831"/>
                  <a:pt x="958" y="690"/>
                </a:cubicBezTo>
                <a:lnTo>
                  <a:pt x="958" y="690"/>
                </a:lnTo>
                <a:cubicBezTo>
                  <a:pt x="1033" y="765"/>
                  <a:pt x="1126" y="821"/>
                  <a:pt x="1228" y="839"/>
                </a:cubicBezTo>
                <a:cubicBezTo>
                  <a:pt x="1250" y="847"/>
                  <a:pt x="1272" y="850"/>
                  <a:pt x="1295" y="850"/>
                </a:cubicBezTo>
                <a:cubicBezTo>
                  <a:pt x="1358" y="850"/>
                  <a:pt x="1419" y="822"/>
                  <a:pt x="1460" y="774"/>
                </a:cubicBezTo>
                <a:cubicBezTo>
                  <a:pt x="1497" y="720"/>
                  <a:pt x="1453" y="657"/>
                  <a:pt x="1365" y="628"/>
                </a:cubicBezTo>
                <a:lnTo>
                  <a:pt x="1365" y="628"/>
                </a:lnTo>
                <a:cubicBezTo>
                  <a:pt x="1385" y="633"/>
                  <a:pt x="1405" y="636"/>
                  <a:pt x="1425" y="636"/>
                </a:cubicBezTo>
                <a:cubicBezTo>
                  <a:pt x="1489" y="636"/>
                  <a:pt x="1552" y="608"/>
                  <a:pt x="1600" y="560"/>
                </a:cubicBezTo>
                <a:cubicBezTo>
                  <a:pt x="1637" y="495"/>
                  <a:pt x="1591" y="430"/>
                  <a:pt x="1488" y="411"/>
                </a:cubicBezTo>
                <a:cubicBezTo>
                  <a:pt x="1428" y="398"/>
                  <a:pt x="1367" y="391"/>
                  <a:pt x="1307" y="391"/>
                </a:cubicBezTo>
                <a:cubicBezTo>
                  <a:pt x="1247" y="391"/>
                  <a:pt x="1186" y="398"/>
                  <a:pt x="1126" y="411"/>
                </a:cubicBezTo>
                <a:cubicBezTo>
                  <a:pt x="1219" y="374"/>
                  <a:pt x="1312" y="319"/>
                  <a:pt x="1367" y="244"/>
                </a:cubicBezTo>
                <a:cubicBezTo>
                  <a:pt x="1405" y="179"/>
                  <a:pt x="1358" y="114"/>
                  <a:pt x="1265" y="95"/>
                </a:cubicBezTo>
                <a:cubicBezTo>
                  <a:pt x="1241" y="87"/>
                  <a:pt x="1216" y="83"/>
                  <a:pt x="1191" y="83"/>
                </a:cubicBezTo>
                <a:cubicBezTo>
                  <a:pt x="1130" y="83"/>
                  <a:pt x="1070" y="108"/>
                  <a:pt x="1023" y="160"/>
                </a:cubicBezTo>
                <a:cubicBezTo>
                  <a:pt x="1061" y="95"/>
                  <a:pt x="1014" y="30"/>
                  <a:pt x="921" y="12"/>
                </a:cubicBezTo>
                <a:cubicBezTo>
                  <a:pt x="899" y="4"/>
                  <a:pt x="877" y="1"/>
                  <a:pt x="85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7" name="Google Shape;917;p30"/>
          <p:cNvSpPr/>
          <p:nvPr/>
        </p:nvSpPr>
        <p:spPr>
          <a:xfrm>
            <a:off x="2006766" y="2944273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70" y="1181"/>
                  <a:pt x="1266" y="1181"/>
                </a:cubicBezTo>
                <a:cubicBezTo>
                  <a:pt x="1861" y="1181"/>
                  <a:pt x="2540" y="930"/>
                  <a:pt x="2540" y="372"/>
                </a:cubicBezTo>
                <a:lnTo>
                  <a:pt x="2540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8" name="Google Shape;918;p30"/>
          <p:cNvSpPr/>
          <p:nvPr/>
        </p:nvSpPr>
        <p:spPr>
          <a:xfrm>
            <a:off x="2006766" y="2857670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58"/>
                  <a:pt x="670" y="1609"/>
                  <a:pt x="1256" y="1609"/>
                </a:cubicBezTo>
                <a:cubicBezTo>
                  <a:pt x="1851" y="1609"/>
                  <a:pt x="2540" y="1358"/>
                  <a:pt x="2540" y="791"/>
                </a:cubicBezTo>
                <a:cubicBezTo>
                  <a:pt x="2540" y="233"/>
                  <a:pt x="182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9" name="Google Shape;919;p30"/>
          <p:cNvSpPr/>
          <p:nvPr/>
        </p:nvSpPr>
        <p:spPr>
          <a:xfrm>
            <a:off x="2022093" y="2864785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05"/>
                  <a:pt x="0" y="707"/>
                </a:cubicBezTo>
                <a:cubicBezTo>
                  <a:pt x="0" y="1200"/>
                  <a:pt x="595" y="1424"/>
                  <a:pt x="1126" y="1424"/>
                </a:cubicBezTo>
                <a:cubicBezTo>
                  <a:pt x="1646" y="1424"/>
                  <a:pt x="2251" y="1200"/>
                  <a:pt x="2251" y="707"/>
                </a:cubicBezTo>
                <a:cubicBezTo>
                  <a:pt x="2251" y="215"/>
                  <a:pt x="162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0" name="Google Shape;920;p30"/>
          <p:cNvSpPr/>
          <p:nvPr/>
        </p:nvSpPr>
        <p:spPr>
          <a:xfrm>
            <a:off x="2021109" y="2864787"/>
            <a:ext cx="247442" cy="8561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25" y="1"/>
                </a:moveTo>
                <a:cubicBezTo>
                  <a:pt x="614" y="1"/>
                  <a:pt x="9" y="205"/>
                  <a:pt x="9" y="707"/>
                </a:cubicBezTo>
                <a:cubicBezTo>
                  <a:pt x="0" y="726"/>
                  <a:pt x="0" y="754"/>
                  <a:pt x="9" y="782"/>
                </a:cubicBezTo>
                <a:cubicBezTo>
                  <a:pt x="74" y="336"/>
                  <a:pt x="660" y="150"/>
                  <a:pt x="1125" y="150"/>
                </a:cubicBezTo>
                <a:cubicBezTo>
                  <a:pt x="1609" y="150"/>
                  <a:pt x="2195" y="336"/>
                  <a:pt x="2260" y="782"/>
                </a:cubicBezTo>
                <a:lnTo>
                  <a:pt x="2260" y="707"/>
                </a:lnTo>
                <a:cubicBezTo>
                  <a:pt x="2260" y="215"/>
                  <a:pt x="1627" y="1"/>
                  <a:pt x="1125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1" name="Google Shape;921;p30"/>
          <p:cNvSpPr/>
          <p:nvPr/>
        </p:nvSpPr>
        <p:spPr>
          <a:xfrm>
            <a:off x="2059759" y="2899492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39" y="632"/>
                </a:moveTo>
                <a:cubicBezTo>
                  <a:pt x="1364" y="632"/>
                  <a:pt x="1385" y="636"/>
                  <a:pt x="1404" y="636"/>
                </a:cubicBezTo>
                <a:cubicBezTo>
                  <a:pt x="1414" y="636"/>
                  <a:pt x="1423" y="635"/>
                  <a:pt x="1432" y="632"/>
                </a:cubicBezTo>
                <a:lnTo>
                  <a:pt x="1432" y="632"/>
                </a:lnTo>
                <a:lnTo>
                  <a:pt x="1414" y="660"/>
                </a:lnTo>
                <a:cubicBezTo>
                  <a:pt x="1386" y="642"/>
                  <a:pt x="1367" y="632"/>
                  <a:pt x="1339" y="632"/>
                </a:cubicBezTo>
                <a:close/>
                <a:moveTo>
                  <a:pt x="838" y="0"/>
                </a:moveTo>
                <a:cubicBezTo>
                  <a:pt x="791" y="0"/>
                  <a:pt x="742" y="15"/>
                  <a:pt x="698" y="46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39"/>
                  <a:pt x="324" y="139"/>
                </a:cubicBezTo>
                <a:cubicBezTo>
                  <a:pt x="278" y="139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8"/>
                  <a:pt x="177" y="344"/>
                  <a:pt x="251" y="363"/>
                </a:cubicBezTo>
                <a:cubicBezTo>
                  <a:pt x="231" y="359"/>
                  <a:pt x="208" y="357"/>
                  <a:pt x="185" y="357"/>
                </a:cubicBezTo>
                <a:cubicBezTo>
                  <a:pt x="144" y="357"/>
                  <a:pt x="101" y="364"/>
                  <a:pt x="65" y="381"/>
                </a:cubicBezTo>
                <a:lnTo>
                  <a:pt x="0" y="344"/>
                </a:lnTo>
                <a:lnTo>
                  <a:pt x="0" y="474"/>
                </a:lnTo>
                <a:cubicBezTo>
                  <a:pt x="0" y="521"/>
                  <a:pt x="47" y="558"/>
                  <a:pt x="121" y="576"/>
                </a:cubicBezTo>
                <a:cubicBezTo>
                  <a:pt x="182" y="590"/>
                  <a:pt x="242" y="597"/>
                  <a:pt x="303" y="597"/>
                </a:cubicBezTo>
                <a:cubicBezTo>
                  <a:pt x="363" y="597"/>
                  <a:pt x="424" y="590"/>
                  <a:pt x="484" y="576"/>
                </a:cubicBezTo>
                <a:lnTo>
                  <a:pt x="484" y="576"/>
                </a:lnTo>
                <a:cubicBezTo>
                  <a:pt x="410" y="604"/>
                  <a:pt x="344" y="642"/>
                  <a:pt x="289" y="688"/>
                </a:cubicBezTo>
                <a:lnTo>
                  <a:pt x="224" y="660"/>
                </a:lnTo>
                <a:lnTo>
                  <a:pt x="224" y="772"/>
                </a:lnTo>
                <a:cubicBezTo>
                  <a:pt x="224" y="828"/>
                  <a:pt x="270" y="874"/>
                  <a:pt x="344" y="893"/>
                </a:cubicBezTo>
                <a:cubicBezTo>
                  <a:pt x="366" y="900"/>
                  <a:pt x="389" y="903"/>
                  <a:pt x="411" y="903"/>
                </a:cubicBezTo>
                <a:cubicBezTo>
                  <a:pt x="474" y="903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3"/>
                  <a:pt x="596" y="948"/>
                  <a:pt x="689" y="976"/>
                </a:cubicBezTo>
                <a:cubicBezTo>
                  <a:pt x="710" y="984"/>
                  <a:pt x="733" y="987"/>
                  <a:pt x="755" y="987"/>
                </a:cubicBezTo>
                <a:cubicBezTo>
                  <a:pt x="819" y="987"/>
                  <a:pt x="882" y="959"/>
                  <a:pt x="930" y="911"/>
                </a:cubicBezTo>
                <a:cubicBezTo>
                  <a:pt x="940" y="883"/>
                  <a:pt x="949" y="855"/>
                  <a:pt x="958" y="828"/>
                </a:cubicBezTo>
                <a:lnTo>
                  <a:pt x="958" y="707"/>
                </a:lnTo>
                <a:lnTo>
                  <a:pt x="949" y="707"/>
                </a:lnTo>
                <a:lnTo>
                  <a:pt x="949" y="688"/>
                </a:lnTo>
                <a:lnTo>
                  <a:pt x="958" y="707"/>
                </a:lnTo>
                <a:cubicBezTo>
                  <a:pt x="1023" y="772"/>
                  <a:pt x="1107" y="818"/>
                  <a:pt x="1200" y="837"/>
                </a:cubicBezTo>
                <a:cubicBezTo>
                  <a:pt x="1222" y="844"/>
                  <a:pt x="1244" y="848"/>
                  <a:pt x="1267" y="848"/>
                </a:cubicBezTo>
                <a:cubicBezTo>
                  <a:pt x="1330" y="848"/>
                  <a:pt x="1391" y="820"/>
                  <a:pt x="1432" y="772"/>
                </a:cubicBezTo>
                <a:cubicBezTo>
                  <a:pt x="1442" y="762"/>
                  <a:pt x="1451" y="744"/>
                  <a:pt x="1451" y="725"/>
                </a:cubicBezTo>
                <a:lnTo>
                  <a:pt x="1451" y="632"/>
                </a:lnTo>
                <a:cubicBezTo>
                  <a:pt x="1498" y="623"/>
                  <a:pt x="1544" y="604"/>
                  <a:pt x="1572" y="567"/>
                </a:cubicBezTo>
                <a:cubicBezTo>
                  <a:pt x="1581" y="549"/>
                  <a:pt x="1581" y="539"/>
                  <a:pt x="1581" y="530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16" y="428"/>
                  <a:pt x="1498" y="418"/>
                  <a:pt x="1479" y="418"/>
                </a:cubicBezTo>
                <a:cubicBezTo>
                  <a:pt x="1419" y="404"/>
                  <a:pt x="1356" y="397"/>
                  <a:pt x="1294" y="397"/>
                </a:cubicBezTo>
                <a:cubicBezTo>
                  <a:pt x="1233" y="397"/>
                  <a:pt x="1172" y="404"/>
                  <a:pt x="1116" y="418"/>
                </a:cubicBezTo>
                <a:cubicBezTo>
                  <a:pt x="1209" y="381"/>
                  <a:pt x="1293" y="325"/>
                  <a:pt x="1358" y="251"/>
                </a:cubicBezTo>
                <a:cubicBezTo>
                  <a:pt x="1367" y="232"/>
                  <a:pt x="1367" y="214"/>
                  <a:pt x="1367" y="195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102"/>
                  <a:pt x="1256" y="93"/>
                </a:cubicBezTo>
                <a:cubicBezTo>
                  <a:pt x="1231" y="86"/>
                  <a:pt x="1207" y="82"/>
                  <a:pt x="1184" y="82"/>
                </a:cubicBezTo>
                <a:cubicBezTo>
                  <a:pt x="1117" y="82"/>
                  <a:pt x="1055" y="110"/>
                  <a:pt x="1014" y="158"/>
                </a:cubicBezTo>
                <a:cubicBezTo>
                  <a:pt x="1051" y="102"/>
                  <a:pt x="1005" y="37"/>
                  <a:pt x="902" y="9"/>
                </a:cubicBezTo>
                <a:cubicBezTo>
                  <a:pt x="882" y="3"/>
                  <a:pt x="860" y="0"/>
                  <a:pt x="838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2" name="Google Shape;922;p30"/>
          <p:cNvSpPr/>
          <p:nvPr/>
        </p:nvSpPr>
        <p:spPr>
          <a:xfrm>
            <a:off x="2057679" y="2885479"/>
            <a:ext cx="179341" cy="108940"/>
          </a:xfrm>
          <a:custGeom>
            <a:avLst/>
            <a:gdLst/>
            <a:ahLst/>
            <a:cxnLst/>
            <a:rect l="l" t="t" r="r" b="b"/>
            <a:pathLst>
              <a:path w="1638" h="995" extrusionOk="0">
                <a:moveTo>
                  <a:pt x="845" y="1"/>
                </a:moveTo>
                <a:cubicBezTo>
                  <a:pt x="699" y="1"/>
                  <a:pt x="584" y="171"/>
                  <a:pt x="680" y="314"/>
                </a:cubicBezTo>
                <a:cubicBezTo>
                  <a:pt x="605" y="240"/>
                  <a:pt x="512" y="184"/>
                  <a:pt x="410" y="156"/>
                </a:cubicBezTo>
                <a:cubicBezTo>
                  <a:pt x="388" y="149"/>
                  <a:pt x="366" y="145"/>
                  <a:pt x="343" y="145"/>
                </a:cubicBezTo>
                <a:cubicBezTo>
                  <a:pt x="280" y="145"/>
                  <a:pt x="219" y="173"/>
                  <a:pt x="177" y="221"/>
                </a:cubicBezTo>
                <a:cubicBezTo>
                  <a:pt x="141" y="285"/>
                  <a:pt x="185" y="349"/>
                  <a:pt x="274" y="369"/>
                </a:cubicBezTo>
                <a:lnTo>
                  <a:pt x="274" y="369"/>
                </a:lnTo>
                <a:cubicBezTo>
                  <a:pt x="256" y="365"/>
                  <a:pt x="237" y="363"/>
                  <a:pt x="218" y="363"/>
                </a:cubicBezTo>
                <a:cubicBezTo>
                  <a:pt x="153" y="363"/>
                  <a:pt x="87" y="385"/>
                  <a:pt x="38" y="435"/>
                </a:cubicBezTo>
                <a:cubicBezTo>
                  <a:pt x="1" y="500"/>
                  <a:pt x="47" y="565"/>
                  <a:pt x="150" y="584"/>
                </a:cubicBezTo>
                <a:cubicBezTo>
                  <a:pt x="205" y="598"/>
                  <a:pt x="266" y="605"/>
                  <a:pt x="326" y="605"/>
                </a:cubicBezTo>
                <a:cubicBezTo>
                  <a:pt x="387" y="605"/>
                  <a:pt x="447" y="598"/>
                  <a:pt x="503" y="584"/>
                </a:cubicBezTo>
                <a:lnTo>
                  <a:pt x="503" y="584"/>
                </a:lnTo>
                <a:cubicBezTo>
                  <a:pt x="410" y="621"/>
                  <a:pt x="326" y="677"/>
                  <a:pt x="261" y="751"/>
                </a:cubicBezTo>
                <a:cubicBezTo>
                  <a:pt x="224" y="816"/>
                  <a:pt x="270" y="881"/>
                  <a:pt x="373" y="900"/>
                </a:cubicBezTo>
                <a:cubicBezTo>
                  <a:pt x="395" y="907"/>
                  <a:pt x="417" y="911"/>
                  <a:pt x="440" y="911"/>
                </a:cubicBezTo>
                <a:cubicBezTo>
                  <a:pt x="503" y="911"/>
                  <a:pt x="566" y="883"/>
                  <a:pt x="615" y="835"/>
                </a:cubicBezTo>
                <a:lnTo>
                  <a:pt x="615" y="835"/>
                </a:lnTo>
                <a:cubicBezTo>
                  <a:pt x="577" y="900"/>
                  <a:pt x="624" y="965"/>
                  <a:pt x="717" y="983"/>
                </a:cubicBezTo>
                <a:cubicBezTo>
                  <a:pt x="739" y="991"/>
                  <a:pt x="761" y="994"/>
                  <a:pt x="784" y="994"/>
                </a:cubicBezTo>
                <a:cubicBezTo>
                  <a:pt x="847" y="994"/>
                  <a:pt x="911" y="966"/>
                  <a:pt x="959" y="918"/>
                </a:cubicBezTo>
                <a:cubicBezTo>
                  <a:pt x="996" y="853"/>
                  <a:pt x="996" y="770"/>
                  <a:pt x="959" y="695"/>
                </a:cubicBezTo>
                <a:lnTo>
                  <a:pt x="959" y="695"/>
                </a:lnTo>
                <a:cubicBezTo>
                  <a:pt x="1033" y="770"/>
                  <a:pt x="1126" y="825"/>
                  <a:pt x="1228" y="844"/>
                </a:cubicBezTo>
                <a:cubicBezTo>
                  <a:pt x="1250" y="851"/>
                  <a:pt x="1273" y="855"/>
                  <a:pt x="1295" y="855"/>
                </a:cubicBezTo>
                <a:cubicBezTo>
                  <a:pt x="1358" y="855"/>
                  <a:pt x="1420" y="827"/>
                  <a:pt x="1461" y="779"/>
                </a:cubicBezTo>
                <a:cubicBezTo>
                  <a:pt x="1497" y="724"/>
                  <a:pt x="1454" y="661"/>
                  <a:pt x="1365" y="632"/>
                </a:cubicBezTo>
                <a:lnTo>
                  <a:pt x="1365" y="632"/>
                </a:lnTo>
                <a:cubicBezTo>
                  <a:pt x="1385" y="638"/>
                  <a:pt x="1405" y="641"/>
                  <a:pt x="1425" y="641"/>
                </a:cubicBezTo>
                <a:cubicBezTo>
                  <a:pt x="1489" y="641"/>
                  <a:pt x="1552" y="613"/>
                  <a:pt x="1600" y="565"/>
                </a:cubicBezTo>
                <a:cubicBezTo>
                  <a:pt x="1637" y="509"/>
                  <a:pt x="1591" y="444"/>
                  <a:pt x="1498" y="416"/>
                </a:cubicBezTo>
                <a:cubicBezTo>
                  <a:pt x="1438" y="407"/>
                  <a:pt x="1375" y="402"/>
                  <a:pt x="1313" y="402"/>
                </a:cubicBezTo>
                <a:cubicBezTo>
                  <a:pt x="1252" y="402"/>
                  <a:pt x="1191" y="407"/>
                  <a:pt x="1135" y="416"/>
                </a:cubicBezTo>
                <a:cubicBezTo>
                  <a:pt x="1228" y="388"/>
                  <a:pt x="1312" y="333"/>
                  <a:pt x="1377" y="249"/>
                </a:cubicBezTo>
                <a:cubicBezTo>
                  <a:pt x="1414" y="193"/>
                  <a:pt x="1368" y="128"/>
                  <a:pt x="1275" y="100"/>
                </a:cubicBezTo>
                <a:cubicBezTo>
                  <a:pt x="1250" y="93"/>
                  <a:pt x="1226" y="89"/>
                  <a:pt x="1203" y="89"/>
                </a:cubicBezTo>
                <a:cubicBezTo>
                  <a:pt x="1136" y="89"/>
                  <a:pt x="1074" y="117"/>
                  <a:pt x="1033" y="165"/>
                </a:cubicBezTo>
                <a:cubicBezTo>
                  <a:pt x="1070" y="109"/>
                  <a:pt x="1024" y="44"/>
                  <a:pt x="921" y="16"/>
                </a:cubicBezTo>
                <a:cubicBezTo>
                  <a:pt x="896" y="6"/>
                  <a:pt x="870" y="1"/>
                  <a:pt x="845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3" name="Google Shape;923;p30"/>
          <p:cNvSpPr/>
          <p:nvPr/>
        </p:nvSpPr>
        <p:spPr>
          <a:xfrm>
            <a:off x="2235926" y="2922814"/>
            <a:ext cx="277989" cy="130509"/>
          </a:xfrm>
          <a:custGeom>
            <a:avLst/>
            <a:gdLst/>
            <a:ahLst/>
            <a:cxnLst/>
            <a:rect l="l" t="t" r="r" b="b"/>
            <a:pathLst>
              <a:path w="2539" h="119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70" y="1191"/>
                  <a:pt x="1265" y="1191"/>
                </a:cubicBezTo>
                <a:cubicBezTo>
                  <a:pt x="1860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4" name="Google Shape;924;p30"/>
          <p:cNvSpPr/>
          <p:nvPr/>
        </p:nvSpPr>
        <p:spPr>
          <a:xfrm>
            <a:off x="2235926" y="2837303"/>
            <a:ext cx="277989" cy="176275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6" y="1"/>
                </a:moveTo>
                <a:cubicBezTo>
                  <a:pt x="698" y="1"/>
                  <a:pt x="0" y="233"/>
                  <a:pt x="0" y="791"/>
                </a:cubicBezTo>
                <a:cubicBezTo>
                  <a:pt x="0" y="1349"/>
                  <a:pt x="670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5" name="Google Shape;925;p30"/>
          <p:cNvSpPr/>
          <p:nvPr/>
        </p:nvSpPr>
        <p:spPr>
          <a:xfrm>
            <a:off x="2251143" y="2844420"/>
            <a:ext cx="246566" cy="15591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05"/>
                  <a:pt x="1" y="698"/>
                </a:cubicBezTo>
                <a:cubicBezTo>
                  <a:pt x="1" y="1182"/>
                  <a:pt x="596" y="1424"/>
                  <a:pt x="1126" y="1424"/>
                </a:cubicBezTo>
                <a:cubicBezTo>
                  <a:pt x="1647" y="1424"/>
                  <a:pt x="2251" y="1191"/>
                  <a:pt x="2251" y="698"/>
                </a:cubicBezTo>
                <a:cubicBezTo>
                  <a:pt x="2251" y="205"/>
                  <a:pt x="1628" y="1"/>
                  <a:pt x="1117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6" name="Google Shape;926;p30"/>
          <p:cNvSpPr/>
          <p:nvPr/>
        </p:nvSpPr>
        <p:spPr>
          <a:xfrm>
            <a:off x="2250159" y="2844420"/>
            <a:ext cx="247551" cy="8561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1"/>
                </a:moveTo>
                <a:cubicBezTo>
                  <a:pt x="614" y="1"/>
                  <a:pt x="10" y="205"/>
                  <a:pt x="10" y="698"/>
                </a:cubicBezTo>
                <a:cubicBezTo>
                  <a:pt x="0" y="717"/>
                  <a:pt x="0" y="745"/>
                  <a:pt x="10" y="773"/>
                </a:cubicBezTo>
                <a:cubicBezTo>
                  <a:pt x="75" y="326"/>
                  <a:pt x="661" y="140"/>
                  <a:pt x="1126" y="140"/>
                </a:cubicBezTo>
                <a:cubicBezTo>
                  <a:pt x="1609" y="140"/>
                  <a:pt x="2195" y="336"/>
                  <a:pt x="2260" y="782"/>
                </a:cubicBezTo>
                <a:lnTo>
                  <a:pt x="2260" y="708"/>
                </a:lnTo>
                <a:cubicBezTo>
                  <a:pt x="2260" y="205"/>
                  <a:pt x="1628" y="1"/>
                  <a:pt x="112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7" name="Google Shape;927;p30"/>
          <p:cNvSpPr/>
          <p:nvPr/>
        </p:nvSpPr>
        <p:spPr>
          <a:xfrm>
            <a:off x="2288808" y="2879018"/>
            <a:ext cx="173209" cy="108283"/>
          </a:xfrm>
          <a:custGeom>
            <a:avLst/>
            <a:gdLst/>
            <a:ahLst/>
            <a:cxnLst/>
            <a:rect l="l" t="t" r="r" b="b"/>
            <a:pathLst>
              <a:path w="1582" h="989" extrusionOk="0">
                <a:moveTo>
                  <a:pt x="1340" y="624"/>
                </a:moveTo>
                <a:lnTo>
                  <a:pt x="1340" y="624"/>
                </a:lnTo>
                <a:cubicBezTo>
                  <a:pt x="1377" y="633"/>
                  <a:pt x="1405" y="633"/>
                  <a:pt x="1433" y="633"/>
                </a:cubicBezTo>
                <a:lnTo>
                  <a:pt x="1414" y="652"/>
                </a:lnTo>
                <a:cubicBezTo>
                  <a:pt x="1386" y="643"/>
                  <a:pt x="1368" y="633"/>
                  <a:pt x="1340" y="624"/>
                </a:cubicBezTo>
                <a:close/>
                <a:moveTo>
                  <a:pt x="949" y="689"/>
                </a:moveTo>
                <a:lnTo>
                  <a:pt x="959" y="698"/>
                </a:lnTo>
                <a:lnTo>
                  <a:pt x="949" y="708"/>
                </a:lnTo>
                <a:lnTo>
                  <a:pt x="949" y="689"/>
                </a:lnTo>
                <a:close/>
                <a:moveTo>
                  <a:pt x="835" y="1"/>
                </a:moveTo>
                <a:cubicBezTo>
                  <a:pt x="789" y="1"/>
                  <a:pt x="742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206"/>
                  <a:pt x="642" y="252"/>
                  <a:pt x="661" y="299"/>
                </a:cubicBezTo>
                <a:cubicBezTo>
                  <a:pt x="587" y="224"/>
                  <a:pt x="494" y="168"/>
                  <a:pt x="391" y="150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75" y="342"/>
                  <a:pt x="244" y="361"/>
                </a:cubicBezTo>
                <a:lnTo>
                  <a:pt x="244" y="361"/>
                </a:lnTo>
                <a:cubicBezTo>
                  <a:pt x="223" y="356"/>
                  <a:pt x="203" y="354"/>
                  <a:pt x="183" y="354"/>
                </a:cubicBezTo>
                <a:cubicBezTo>
                  <a:pt x="142" y="354"/>
                  <a:pt x="102" y="364"/>
                  <a:pt x="66" y="382"/>
                </a:cubicBezTo>
                <a:lnTo>
                  <a:pt x="1" y="345"/>
                </a:lnTo>
                <a:lnTo>
                  <a:pt x="1" y="475"/>
                </a:lnTo>
                <a:cubicBezTo>
                  <a:pt x="1" y="522"/>
                  <a:pt x="47" y="559"/>
                  <a:pt x="122" y="577"/>
                </a:cubicBezTo>
                <a:cubicBezTo>
                  <a:pt x="177" y="591"/>
                  <a:pt x="238" y="598"/>
                  <a:pt x="299" y="598"/>
                </a:cubicBezTo>
                <a:cubicBezTo>
                  <a:pt x="361" y="598"/>
                  <a:pt x="424" y="591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3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29"/>
                  <a:pt x="270" y="875"/>
                  <a:pt x="345" y="894"/>
                </a:cubicBezTo>
                <a:cubicBezTo>
                  <a:pt x="367" y="901"/>
                  <a:pt x="389" y="904"/>
                  <a:pt x="412" y="904"/>
                </a:cubicBezTo>
                <a:cubicBezTo>
                  <a:pt x="475" y="904"/>
                  <a:pt x="536" y="877"/>
                  <a:pt x="577" y="829"/>
                </a:cubicBezTo>
                <a:lnTo>
                  <a:pt x="577" y="829"/>
                </a:lnTo>
                <a:cubicBezTo>
                  <a:pt x="540" y="884"/>
                  <a:pt x="587" y="949"/>
                  <a:pt x="689" y="977"/>
                </a:cubicBezTo>
                <a:cubicBezTo>
                  <a:pt x="711" y="985"/>
                  <a:pt x="733" y="988"/>
                  <a:pt x="756" y="988"/>
                </a:cubicBezTo>
                <a:cubicBezTo>
                  <a:pt x="819" y="988"/>
                  <a:pt x="883" y="960"/>
                  <a:pt x="931" y="912"/>
                </a:cubicBezTo>
                <a:cubicBezTo>
                  <a:pt x="940" y="884"/>
                  <a:pt x="949" y="856"/>
                  <a:pt x="959" y="829"/>
                </a:cubicBezTo>
                <a:lnTo>
                  <a:pt x="959" y="708"/>
                </a:lnTo>
                <a:cubicBezTo>
                  <a:pt x="1024" y="773"/>
                  <a:pt x="1107" y="810"/>
                  <a:pt x="1200" y="838"/>
                </a:cubicBezTo>
                <a:cubicBezTo>
                  <a:pt x="1222" y="845"/>
                  <a:pt x="1245" y="849"/>
                  <a:pt x="1267" y="849"/>
                </a:cubicBezTo>
                <a:cubicBezTo>
                  <a:pt x="1330" y="849"/>
                  <a:pt x="1392" y="821"/>
                  <a:pt x="1433" y="773"/>
                </a:cubicBezTo>
                <a:cubicBezTo>
                  <a:pt x="1442" y="754"/>
                  <a:pt x="1451" y="745"/>
                  <a:pt x="1451" y="726"/>
                </a:cubicBezTo>
                <a:lnTo>
                  <a:pt x="1451" y="633"/>
                </a:lnTo>
                <a:cubicBezTo>
                  <a:pt x="1498" y="624"/>
                  <a:pt x="1544" y="596"/>
                  <a:pt x="1572" y="559"/>
                </a:cubicBezTo>
                <a:cubicBezTo>
                  <a:pt x="1582" y="550"/>
                  <a:pt x="1582" y="540"/>
                  <a:pt x="1582" y="522"/>
                </a:cubicBezTo>
                <a:lnTo>
                  <a:pt x="1582" y="392"/>
                </a:lnTo>
                <a:lnTo>
                  <a:pt x="1544" y="438"/>
                </a:lnTo>
                <a:cubicBezTo>
                  <a:pt x="1517" y="429"/>
                  <a:pt x="1498" y="419"/>
                  <a:pt x="1479" y="410"/>
                </a:cubicBezTo>
                <a:cubicBezTo>
                  <a:pt x="1419" y="401"/>
                  <a:pt x="1356" y="396"/>
                  <a:pt x="1294" y="396"/>
                </a:cubicBezTo>
                <a:cubicBezTo>
                  <a:pt x="1233" y="396"/>
                  <a:pt x="1172" y="401"/>
                  <a:pt x="1117" y="410"/>
                </a:cubicBezTo>
                <a:cubicBezTo>
                  <a:pt x="1210" y="382"/>
                  <a:pt x="1293" y="326"/>
                  <a:pt x="1358" y="243"/>
                </a:cubicBezTo>
                <a:cubicBezTo>
                  <a:pt x="1368" y="233"/>
                  <a:pt x="1368" y="215"/>
                  <a:pt x="1368" y="196"/>
                </a:cubicBezTo>
                <a:lnTo>
                  <a:pt x="1368" y="75"/>
                </a:lnTo>
                <a:lnTo>
                  <a:pt x="1321" y="122"/>
                </a:lnTo>
                <a:cubicBezTo>
                  <a:pt x="1303" y="103"/>
                  <a:pt x="1275" y="94"/>
                  <a:pt x="1256" y="94"/>
                </a:cubicBezTo>
                <a:cubicBezTo>
                  <a:pt x="1232" y="87"/>
                  <a:pt x="1208" y="83"/>
                  <a:pt x="1184" y="83"/>
                </a:cubicBezTo>
                <a:cubicBezTo>
                  <a:pt x="1117" y="83"/>
                  <a:pt x="1056" y="111"/>
                  <a:pt x="1014" y="159"/>
                </a:cubicBezTo>
                <a:cubicBezTo>
                  <a:pt x="1052" y="94"/>
                  <a:pt x="1005" y="29"/>
                  <a:pt x="903" y="10"/>
                </a:cubicBezTo>
                <a:cubicBezTo>
                  <a:pt x="881" y="4"/>
                  <a:pt x="858" y="1"/>
                  <a:pt x="835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8" name="Google Shape;928;p30"/>
          <p:cNvSpPr/>
          <p:nvPr/>
        </p:nvSpPr>
        <p:spPr>
          <a:xfrm>
            <a:off x="2286837" y="2864786"/>
            <a:ext cx="179231" cy="110144"/>
          </a:xfrm>
          <a:custGeom>
            <a:avLst/>
            <a:gdLst/>
            <a:ahLst/>
            <a:cxnLst/>
            <a:rect l="l" t="t" r="r" b="b"/>
            <a:pathLst>
              <a:path w="1637" h="1006" extrusionOk="0">
                <a:moveTo>
                  <a:pt x="840" y="1"/>
                </a:moveTo>
                <a:cubicBezTo>
                  <a:pt x="696" y="1"/>
                  <a:pt x="585" y="174"/>
                  <a:pt x="679" y="308"/>
                </a:cubicBezTo>
                <a:cubicBezTo>
                  <a:pt x="605" y="233"/>
                  <a:pt x="512" y="187"/>
                  <a:pt x="409" y="159"/>
                </a:cubicBezTo>
                <a:cubicBezTo>
                  <a:pt x="387" y="152"/>
                  <a:pt x="365" y="148"/>
                  <a:pt x="343" y="148"/>
                </a:cubicBezTo>
                <a:cubicBezTo>
                  <a:pt x="280" y="148"/>
                  <a:pt x="218" y="176"/>
                  <a:pt x="177" y="224"/>
                </a:cubicBezTo>
                <a:cubicBezTo>
                  <a:pt x="141" y="278"/>
                  <a:pt x="184" y="342"/>
                  <a:pt x="272" y="371"/>
                </a:cubicBezTo>
                <a:lnTo>
                  <a:pt x="272" y="371"/>
                </a:lnTo>
                <a:cubicBezTo>
                  <a:pt x="252" y="365"/>
                  <a:pt x="232" y="362"/>
                  <a:pt x="212" y="362"/>
                </a:cubicBezTo>
                <a:cubicBezTo>
                  <a:pt x="149" y="362"/>
                  <a:pt x="85" y="390"/>
                  <a:pt x="37" y="438"/>
                </a:cubicBezTo>
                <a:cubicBezTo>
                  <a:pt x="0" y="494"/>
                  <a:pt x="47" y="559"/>
                  <a:pt x="149" y="587"/>
                </a:cubicBezTo>
                <a:cubicBezTo>
                  <a:pt x="205" y="601"/>
                  <a:pt x="265" y="608"/>
                  <a:pt x="327" y="608"/>
                </a:cubicBezTo>
                <a:cubicBezTo>
                  <a:pt x="388" y="608"/>
                  <a:pt x="451" y="601"/>
                  <a:pt x="512" y="587"/>
                </a:cubicBezTo>
                <a:lnTo>
                  <a:pt x="512" y="587"/>
                </a:lnTo>
                <a:cubicBezTo>
                  <a:pt x="409" y="615"/>
                  <a:pt x="326" y="670"/>
                  <a:pt x="261" y="754"/>
                </a:cubicBezTo>
                <a:cubicBezTo>
                  <a:pt x="223" y="810"/>
                  <a:pt x="279" y="875"/>
                  <a:pt x="372" y="903"/>
                </a:cubicBezTo>
                <a:cubicBezTo>
                  <a:pt x="394" y="910"/>
                  <a:pt x="416" y="914"/>
                  <a:pt x="439" y="914"/>
                </a:cubicBezTo>
                <a:cubicBezTo>
                  <a:pt x="502" y="914"/>
                  <a:pt x="566" y="886"/>
                  <a:pt x="614" y="838"/>
                </a:cubicBezTo>
                <a:lnTo>
                  <a:pt x="614" y="838"/>
                </a:lnTo>
                <a:cubicBezTo>
                  <a:pt x="577" y="893"/>
                  <a:pt x="623" y="959"/>
                  <a:pt x="716" y="986"/>
                </a:cubicBezTo>
                <a:cubicBezTo>
                  <a:pt x="744" y="999"/>
                  <a:pt x="771" y="1005"/>
                  <a:pt x="797" y="1005"/>
                </a:cubicBezTo>
                <a:cubicBezTo>
                  <a:pt x="941" y="1005"/>
                  <a:pt x="1052" y="832"/>
                  <a:pt x="958" y="698"/>
                </a:cubicBezTo>
                <a:lnTo>
                  <a:pt x="958" y="698"/>
                </a:lnTo>
                <a:cubicBezTo>
                  <a:pt x="1032" y="773"/>
                  <a:pt x="1125" y="819"/>
                  <a:pt x="1228" y="847"/>
                </a:cubicBezTo>
                <a:cubicBezTo>
                  <a:pt x="1250" y="854"/>
                  <a:pt x="1272" y="858"/>
                  <a:pt x="1294" y="858"/>
                </a:cubicBezTo>
                <a:cubicBezTo>
                  <a:pt x="1358" y="858"/>
                  <a:pt x="1421" y="830"/>
                  <a:pt x="1469" y="782"/>
                </a:cubicBezTo>
                <a:cubicBezTo>
                  <a:pt x="1503" y="731"/>
                  <a:pt x="1468" y="665"/>
                  <a:pt x="1385" y="640"/>
                </a:cubicBezTo>
                <a:lnTo>
                  <a:pt x="1385" y="640"/>
                </a:lnTo>
                <a:cubicBezTo>
                  <a:pt x="1400" y="642"/>
                  <a:pt x="1415" y="644"/>
                  <a:pt x="1430" y="644"/>
                </a:cubicBezTo>
                <a:cubicBezTo>
                  <a:pt x="1497" y="644"/>
                  <a:pt x="1558" y="616"/>
                  <a:pt x="1600" y="568"/>
                </a:cubicBezTo>
                <a:cubicBezTo>
                  <a:pt x="1637" y="512"/>
                  <a:pt x="1590" y="438"/>
                  <a:pt x="1497" y="419"/>
                </a:cubicBezTo>
                <a:cubicBezTo>
                  <a:pt x="1437" y="405"/>
                  <a:pt x="1374" y="398"/>
                  <a:pt x="1312" y="398"/>
                </a:cubicBezTo>
                <a:cubicBezTo>
                  <a:pt x="1251" y="398"/>
                  <a:pt x="1190" y="405"/>
                  <a:pt x="1135" y="419"/>
                </a:cubicBezTo>
                <a:cubicBezTo>
                  <a:pt x="1228" y="391"/>
                  <a:pt x="1311" y="326"/>
                  <a:pt x="1376" y="252"/>
                </a:cubicBezTo>
                <a:cubicBezTo>
                  <a:pt x="1414" y="196"/>
                  <a:pt x="1367" y="122"/>
                  <a:pt x="1274" y="103"/>
                </a:cubicBezTo>
                <a:cubicBezTo>
                  <a:pt x="1250" y="96"/>
                  <a:pt x="1226" y="92"/>
                  <a:pt x="1202" y="92"/>
                </a:cubicBezTo>
                <a:cubicBezTo>
                  <a:pt x="1135" y="92"/>
                  <a:pt x="1074" y="120"/>
                  <a:pt x="1032" y="168"/>
                </a:cubicBezTo>
                <a:cubicBezTo>
                  <a:pt x="1070" y="112"/>
                  <a:pt x="1023" y="38"/>
                  <a:pt x="921" y="19"/>
                </a:cubicBezTo>
                <a:cubicBezTo>
                  <a:pt x="893" y="6"/>
                  <a:pt x="866" y="1"/>
                  <a:pt x="840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9" name="Google Shape;929;p30"/>
          <p:cNvSpPr/>
          <p:nvPr/>
        </p:nvSpPr>
        <p:spPr>
          <a:xfrm>
            <a:off x="2442528" y="3030770"/>
            <a:ext cx="278098" cy="130400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1"/>
                </a:moveTo>
                <a:lnTo>
                  <a:pt x="1" y="373"/>
                </a:lnTo>
                <a:cubicBezTo>
                  <a:pt x="1" y="930"/>
                  <a:pt x="670" y="1191"/>
                  <a:pt x="1266" y="1191"/>
                </a:cubicBezTo>
                <a:cubicBezTo>
                  <a:pt x="1861" y="1191"/>
                  <a:pt x="2540" y="930"/>
                  <a:pt x="2540" y="373"/>
                </a:cubicBezTo>
                <a:lnTo>
                  <a:pt x="2540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0" name="Google Shape;930;p30"/>
          <p:cNvSpPr/>
          <p:nvPr/>
        </p:nvSpPr>
        <p:spPr>
          <a:xfrm>
            <a:off x="2442528" y="2945259"/>
            <a:ext cx="278098" cy="175180"/>
          </a:xfrm>
          <a:custGeom>
            <a:avLst/>
            <a:gdLst/>
            <a:ahLst/>
            <a:cxnLst/>
            <a:rect l="l" t="t" r="r" b="b"/>
            <a:pathLst>
              <a:path w="2540" h="1600" extrusionOk="0">
                <a:moveTo>
                  <a:pt x="1256" y="0"/>
                </a:moveTo>
                <a:cubicBezTo>
                  <a:pt x="708" y="0"/>
                  <a:pt x="1" y="233"/>
                  <a:pt x="1" y="791"/>
                </a:cubicBezTo>
                <a:cubicBezTo>
                  <a:pt x="1" y="1349"/>
                  <a:pt x="670" y="1600"/>
                  <a:pt x="1266" y="1600"/>
                </a:cubicBezTo>
                <a:cubicBezTo>
                  <a:pt x="1851" y="1600"/>
                  <a:pt x="2540" y="1349"/>
                  <a:pt x="2540" y="791"/>
                </a:cubicBezTo>
                <a:cubicBezTo>
                  <a:pt x="2540" y="224"/>
                  <a:pt x="1833" y="0"/>
                  <a:pt x="1256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1" name="Google Shape;931;p30"/>
          <p:cNvSpPr/>
          <p:nvPr/>
        </p:nvSpPr>
        <p:spPr>
          <a:xfrm>
            <a:off x="2457856" y="2951392"/>
            <a:ext cx="246456" cy="155801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14"/>
                  <a:pt x="0" y="698"/>
                </a:cubicBezTo>
                <a:cubicBezTo>
                  <a:pt x="0" y="1190"/>
                  <a:pt x="596" y="1423"/>
                  <a:pt x="112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2" name="Google Shape;932;p30"/>
          <p:cNvSpPr/>
          <p:nvPr/>
        </p:nvSpPr>
        <p:spPr>
          <a:xfrm>
            <a:off x="2456871" y="2951392"/>
            <a:ext cx="247442" cy="8561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25" y="0"/>
                </a:moveTo>
                <a:cubicBezTo>
                  <a:pt x="614" y="0"/>
                  <a:pt x="9" y="214"/>
                  <a:pt x="9" y="698"/>
                </a:cubicBezTo>
                <a:cubicBezTo>
                  <a:pt x="0" y="726"/>
                  <a:pt x="0" y="753"/>
                  <a:pt x="9" y="772"/>
                </a:cubicBezTo>
                <a:cubicBezTo>
                  <a:pt x="74" y="335"/>
                  <a:pt x="660" y="149"/>
                  <a:pt x="1125" y="149"/>
                </a:cubicBezTo>
                <a:cubicBezTo>
                  <a:pt x="1609" y="149"/>
                  <a:pt x="2204" y="344"/>
                  <a:pt x="2260" y="781"/>
                </a:cubicBezTo>
                <a:cubicBezTo>
                  <a:pt x="2260" y="763"/>
                  <a:pt x="2260" y="735"/>
                  <a:pt x="2260" y="716"/>
                </a:cubicBezTo>
                <a:cubicBezTo>
                  <a:pt x="2260" y="214"/>
                  <a:pt x="1627" y="0"/>
                  <a:pt x="1125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3" name="Google Shape;933;p30"/>
          <p:cNvSpPr/>
          <p:nvPr/>
        </p:nvSpPr>
        <p:spPr>
          <a:xfrm>
            <a:off x="2495522" y="2986647"/>
            <a:ext cx="174195" cy="108502"/>
          </a:xfrm>
          <a:custGeom>
            <a:avLst/>
            <a:gdLst/>
            <a:ahLst/>
            <a:cxnLst/>
            <a:rect l="l" t="t" r="r" b="b"/>
            <a:pathLst>
              <a:path w="1591" h="991" extrusionOk="0">
                <a:moveTo>
                  <a:pt x="1349" y="627"/>
                </a:moveTo>
                <a:lnTo>
                  <a:pt x="1349" y="627"/>
                </a:lnTo>
                <a:cubicBezTo>
                  <a:pt x="1377" y="636"/>
                  <a:pt x="1405" y="636"/>
                  <a:pt x="1433" y="636"/>
                </a:cubicBezTo>
                <a:lnTo>
                  <a:pt x="1414" y="655"/>
                </a:lnTo>
                <a:cubicBezTo>
                  <a:pt x="1395" y="645"/>
                  <a:pt x="1367" y="636"/>
                  <a:pt x="1349" y="627"/>
                </a:cubicBezTo>
                <a:close/>
                <a:moveTo>
                  <a:pt x="940" y="692"/>
                </a:moveTo>
                <a:lnTo>
                  <a:pt x="949" y="701"/>
                </a:lnTo>
                <a:lnTo>
                  <a:pt x="949" y="710"/>
                </a:lnTo>
                <a:lnTo>
                  <a:pt x="940" y="692"/>
                </a:lnTo>
                <a:close/>
                <a:moveTo>
                  <a:pt x="855" y="0"/>
                </a:moveTo>
                <a:cubicBezTo>
                  <a:pt x="803" y="0"/>
                  <a:pt x="748" y="12"/>
                  <a:pt x="698" y="41"/>
                </a:cubicBezTo>
                <a:lnTo>
                  <a:pt x="633" y="50"/>
                </a:lnTo>
                <a:lnTo>
                  <a:pt x="633" y="152"/>
                </a:lnTo>
                <a:cubicBezTo>
                  <a:pt x="633" y="199"/>
                  <a:pt x="642" y="255"/>
                  <a:pt x="661" y="301"/>
                </a:cubicBezTo>
                <a:cubicBezTo>
                  <a:pt x="586" y="227"/>
                  <a:pt x="493" y="171"/>
                  <a:pt x="391" y="143"/>
                </a:cubicBezTo>
                <a:cubicBezTo>
                  <a:pt x="375" y="141"/>
                  <a:pt x="358" y="140"/>
                  <a:pt x="341" y="140"/>
                </a:cubicBezTo>
                <a:cubicBezTo>
                  <a:pt x="290" y="140"/>
                  <a:pt x="238" y="150"/>
                  <a:pt x="196" y="171"/>
                </a:cubicBezTo>
                <a:lnTo>
                  <a:pt x="140" y="125"/>
                </a:lnTo>
                <a:lnTo>
                  <a:pt x="140" y="255"/>
                </a:lnTo>
                <a:cubicBezTo>
                  <a:pt x="140" y="299"/>
                  <a:pt x="183" y="344"/>
                  <a:pt x="244" y="364"/>
                </a:cubicBezTo>
                <a:lnTo>
                  <a:pt x="244" y="364"/>
                </a:lnTo>
                <a:cubicBezTo>
                  <a:pt x="226" y="359"/>
                  <a:pt x="207" y="357"/>
                  <a:pt x="187" y="357"/>
                </a:cubicBezTo>
                <a:cubicBezTo>
                  <a:pt x="145" y="357"/>
                  <a:pt x="102" y="367"/>
                  <a:pt x="66" y="385"/>
                </a:cubicBezTo>
                <a:lnTo>
                  <a:pt x="0" y="348"/>
                </a:lnTo>
                <a:lnTo>
                  <a:pt x="0" y="469"/>
                </a:lnTo>
                <a:cubicBezTo>
                  <a:pt x="0" y="515"/>
                  <a:pt x="47" y="562"/>
                  <a:pt x="121" y="580"/>
                </a:cubicBezTo>
                <a:cubicBezTo>
                  <a:pt x="182" y="590"/>
                  <a:pt x="242" y="594"/>
                  <a:pt x="303" y="594"/>
                </a:cubicBezTo>
                <a:cubicBezTo>
                  <a:pt x="363" y="594"/>
                  <a:pt x="424" y="590"/>
                  <a:pt x="484" y="580"/>
                </a:cubicBezTo>
                <a:lnTo>
                  <a:pt x="484" y="580"/>
                </a:lnTo>
                <a:cubicBezTo>
                  <a:pt x="410" y="608"/>
                  <a:pt x="345" y="636"/>
                  <a:pt x="289" y="683"/>
                </a:cubicBezTo>
                <a:lnTo>
                  <a:pt x="224" y="655"/>
                </a:lnTo>
                <a:lnTo>
                  <a:pt x="224" y="785"/>
                </a:lnTo>
                <a:cubicBezTo>
                  <a:pt x="224" y="831"/>
                  <a:pt x="270" y="878"/>
                  <a:pt x="345" y="896"/>
                </a:cubicBezTo>
                <a:cubicBezTo>
                  <a:pt x="366" y="904"/>
                  <a:pt x="389" y="907"/>
                  <a:pt x="411" y="907"/>
                </a:cubicBezTo>
                <a:cubicBezTo>
                  <a:pt x="475" y="907"/>
                  <a:pt x="538" y="879"/>
                  <a:pt x="586" y="831"/>
                </a:cubicBezTo>
                <a:lnTo>
                  <a:pt x="586" y="831"/>
                </a:lnTo>
                <a:cubicBezTo>
                  <a:pt x="549" y="887"/>
                  <a:pt x="596" y="961"/>
                  <a:pt x="689" y="980"/>
                </a:cubicBezTo>
                <a:cubicBezTo>
                  <a:pt x="710" y="987"/>
                  <a:pt x="733" y="991"/>
                  <a:pt x="755" y="991"/>
                </a:cubicBezTo>
                <a:cubicBezTo>
                  <a:pt x="819" y="991"/>
                  <a:pt x="882" y="963"/>
                  <a:pt x="930" y="915"/>
                </a:cubicBezTo>
                <a:cubicBezTo>
                  <a:pt x="949" y="887"/>
                  <a:pt x="958" y="859"/>
                  <a:pt x="958" y="831"/>
                </a:cubicBezTo>
                <a:cubicBezTo>
                  <a:pt x="958" y="822"/>
                  <a:pt x="958" y="813"/>
                  <a:pt x="958" y="803"/>
                </a:cubicBezTo>
                <a:lnTo>
                  <a:pt x="958" y="720"/>
                </a:lnTo>
                <a:cubicBezTo>
                  <a:pt x="1033" y="785"/>
                  <a:pt x="1107" y="831"/>
                  <a:pt x="1200" y="850"/>
                </a:cubicBezTo>
                <a:cubicBezTo>
                  <a:pt x="1222" y="857"/>
                  <a:pt x="1244" y="861"/>
                  <a:pt x="1267" y="861"/>
                </a:cubicBezTo>
                <a:cubicBezTo>
                  <a:pt x="1330" y="861"/>
                  <a:pt x="1394" y="833"/>
                  <a:pt x="1442" y="785"/>
                </a:cubicBezTo>
                <a:cubicBezTo>
                  <a:pt x="1451" y="776"/>
                  <a:pt x="1451" y="757"/>
                  <a:pt x="1451" y="738"/>
                </a:cubicBezTo>
                <a:lnTo>
                  <a:pt x="1451" y="636"/>
                </a:lnTo>
                <a:cubicBezTo>
                  <a:pt x="1507" y="636"/>
                  <a:pt x="1544" y="608"/>
                  <a:pt x="1572" y="571"/>
                </a:cubicBezTo>
                <a:cubicBezTo>
                  <a:pt x="1581" y="562"/>
                  <a:pt x="1591" y="552"/>
                  <a:pt x="1591" y="534"/>
                </a:cubicBezTo>
                <a:lnTo>
                  <a:pt x="1591" y="404"/>
                </a:lnTo>
                <a:lnTo>
                  <a:pt x="1544" y="441"/>
                </a:lnTo>
                <a:cubicBezTo>
                  <a:pt x="1526" y="431"/>
                  <a:pt x="1498" y="422"/>
                  <a:pt x="1479" y="413"/>
                </a:cubicBezTo>
                <a:cubicBezTo>
                  <a:pt x="1419" y="399"/>
                  <a:pt x="1358" y="392"/>
                  <a:pt x="1298" y="392"/>
                </a:cubicBezTo>
                <a:cubicBezTo>
                  <a:pt x="1237" y="392"/>
                  <a:pt x="1177" y="399"/>
                  <a:pt x="1116" y="413"/>
                </a:cubicBezTo>
                <a:cubicBezTo>
                  <a:pt x="1209" y="385"/>
                  <a:pt x="1293" y="329"/>
                  <a:pt x="1358" y="245"/>
                </a:cubicBezTo>
                <a:cubicBezTo>
                  <a:pt x="1367" y="227"/>
                  <a:pt x="1377" y="218"/>
                  <a:pt x="1367" y="199"/>
                </a:cubicBezTo>
                <a:lnTo>
                  <a:pt x="1367" y="78"/>
                </a:lnTo>
                <a:lnTo>
                  <a:pt x="1330" y="125"/>
                </a:lnTo>
                <a:cubicBezTo>
                  <a:pt x="1302" y="106"/>
                  <a:pt x="1284" y="97"/>
                  <a:pt x="1256" y="87"/>
                </a:cubicBezTo>
                <a:cubicBezTo>
                  <a:pt x="1234" y="83"/>
                  <a:pt x="1212" y="81"/>
                  <a:pt x="1191" y="81"/>
                </a:cubicBezTo>
                <a:cubicBezTo>
                  <a:pt x="1121" y="81"/>
                  <a:pt x="1057" y="105"/>
                  <a:pt x="1014" y="162"/>
                </a:cubicBezTo>
                <a:cubicBezTo>
                  <a:pt x="1051" y="97"/>
                  <a:pt x="1005" y="32"/>
                  <a:pt x="903" y="4"/>
                </a:cubicBezTo>
                <a:cubicBezTo>
                  <a:pt x="887" y="1"/>
                  <a:pt x="871" y="0"/>
                  <a:pt x="855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4" name="Google Shape;934;p30"/>
          <p:cNvSpPr/>
          <p:nvPr/>
        </p:nvSpPr>
        <p:spPr>
          <a:xfrm>
            <a:off x="2494536" y="2973617"/>
            <a:ext cx="179231" cy="109269"/>
          </a:xfrm>
          <a:custGeom>
            <a:avLst/>
            <a:gdLst/>
            <a:ahLst/>
            <a:cxnLst/>
            <a:rect l="l" t="t" r="r" b="b"/>
            <a:pathLst>
              <a:path w="1637" h="998" extrusionOk="0">
                <a:moveTo>
                  <a:pt x="845" y="0"/>
                </a:moveTo>
                <a:cubicBezTo>
                  <a:pt x="782" y="0"/>
                  <a:pt x="720" y="28"/>
                  <a:pt x="679" y="76"/>
                </a:cubicBezTo>
                <a:cubicBezTo>
                  <a:pt x="633" y="141"/>
                  <a:pt x="633" y="234"/>
                  <a:pt x="679" y="309"/>
                </a:cubicBezTo>
                <a:cubicBezTo>
                  <a:pt x="605" y="234"/>
                  <a:pt x="512" y="178"/>
                  <a:pt x="409" y="151"/>
                </a:cubicBezTo>
                <a:cubicBezTo>
                  <a:pt x="385" y="143"/>
                  <a:pt x="361" y="140"/>
                  <a:pt x="337" y="140"/>
                </a:cubicBezTo>
                <a:cubicBezTo>
                  <a:pt x="270" y="140"/>
                  <a:pt x="209" y="168"/>
                  <a:pt x="168" y="216"/>
                </a:cubicBezTo>
                <a:cubicBezTo>
                  <a:pt x="134" y="274"/>
                  <a:pt x="168" y="333"/>
                  <a:pt x="243" y="357"/>
                </a:cubicBezTo>
                <a:lnTo>
                  <a:pt x="243" y="357"/>
                </a:lnTo>
                <a:cubicBezTo>
                  <a:pt x="230" y="355"/>
                  <a:pt x="217" y="354"/>
                  <a:pt x="203" y="354"/>
                </a:cubicBezTo>
                <a:cubicBezTo>
                  <a:pt x="140" y="354"/>
                  <a:pt x="79" y="381"/>
                  <a:pt x="37" y="430"/>
                </a:cubicBezTo>
                <a:cubicBezTo>
                  <a:pt x="0" y="495"/>
                  <a:pt x="47" y="560"/>
                  <a:pt x="140" y="578"/>
                </a:cubicBezTo>
                <a:cubicBezTo>
                  <a:pt x="200" y="592"/>
                  <a:pt x="261" y="599"/>
                  <a:pt x="321" y="599"/>
                </a:cubicBezTo>
                <a:cubicBezTo>
                  <a:pt x="381" y="599"/>
                  <a:pt x="442" y="592"/>
                  <a:pt x="502" y="578"/>
                </a:cubicBezTo>
                <a:lnTo>
                  <a:pt x="502" y="578"/>
                </a:lnTo>
                <a:cubicBezTo>
                  <a:pt x="409" y="616"/>
                  <a:pt x="316" y="671"/>
                  <a:pt x="261" y="746"/>
                </a:cubicBezTo>
                <a:cubicBezTo>
                  <a:pt x="223" y="811"/>
                  <a:pt x="270" y="876"/>
                  <a:pt x="363" y="895"/>
                </a:cubicBezTo>
                <a:cubicBezTo>
                  <a:pt x="385" y="902"/>
                  <a:pt x="407" y="905"/>
                  <a:pt x="430" y="905"/>
                </a:cubicBezTo>
                <a:cubicBezTo>
                  <a:pt x="493" y="905"/>
                  <a:pt x="557" y="877"/>
                  <a:pt x="605" y="829"/>
                </a:cubicBezTo>
                <a:lnTo>
                  <a:pt x="605" y="829"/>
                </a:lnTo>
                <a:cubicBezTo>
                  <a:pt x="567" y="895"/>
                  <a:pt x="614" y="960"/>
                  <a:pt x="707" y="978"/>
                </a:cubicBezTo>
                <a:cubicBezTo>
                  <a:pt x="737" y="992"/>
                  <a:pt x="766" y="998"/>
                  <a:pt x="793" y="998"/>
                </a:cubicBezTo>
                <a:cubicBezTo>
                  <a:pt x="939" y="998"/>
                  <a:pt x="1042" y="831"/>
                  <a:pt x="949" y="690"/>
                </a:cubicBezTo>
                <a:lnTo>
                  <a:pt x="949" y="690"/>
                </a:lnTo>
                <a:cubicBezTo>
                  <a:pt x="1023" y="764"/>
                  <a:pt x="1116" y="820"/>
                  <a:pt x="1218" y="839"/>
                </a:cubicBezTo>
                <a:cubicBezTo>
                  <a:pt x="1240" y="846"/>
                  <a:pt x="1263" y="849"/>
                  <a:pt x="1285" y="849"/>
                </a:cubicBezTo>
                <a:cubicBezTo>
                  <a:pt x="1349" y="849"/>
                  <a:pt x="1412" y="822"/>
                  <a:pt x="1460" y="774"/>
                </a:cubicBezTo>
                <a:cubicBezTo>
                  <a:pt x="1496" y="719"/>
                  <a:pt x="1453" y="656"/>
                  <a:pt x="1365" y="627"/>
                </a:cubicBezTo>
                <a:lnTo>
                  <a:pt x="1365" y="627"/>
                </a:lnTo>
                <a:cubicBezTo>
                  <a:pt x="1385" y="633"/>
                  <a:pt x="1405" y="636"/>
                  <a:pt x="1425" y="636"/>
                </a:cubicBezTo>
                <a:cubicBezTo>
                  <a:pt x="1488" y="636"/>
                  <a:pt x="1549" y="608"/>
                  <a:pt x="1590" y="560"/>
                </a:cubicBezTo>
                <a:cubicBezTo>
                  <a:pt x="1637" y="495"/>
                  <a:pt x="1581" y="430"/>
                  <a:pt x="1488" y="411"/>
                </a:cubicBezTo>
                <a:cubicBezTo>
                  <a:pt x="1428" y="397"/>
                  <a:pt x="1367" y="390"/>
                  <a:pt x="1307" y="390"/>
                </a:cubicBezTo>
                <a:cubicBezTo>
                  <a:pt x="1246" y="390"/>
                  <a:pt x="1186" y="397"/>
                  <a:pt x="1125" y="411"/>
                </a:cubicBezTo>
                <a:cubicBezTo>
                  <a:pt x="1218" y="374"/>
                  <a:pt x="1302" y="318"/>
                  <a:pt x="1367" y="244"/>
                </a:cubicBezTo>
                <a:cubicBezTo>
                  <a:pt x="1404" y="178"/>
                  <a:pt x="1358" y="113"/>
                  <a:pt x="1265" y="95"/>
                </a:cubicBezTo>
                <a:cubicBezTo>
                  <a:pt x="1238" y="87"/>
                  <a:pt x="1211" y="82"/>
                  <a:pt x="1184" y="82"/>
                </a:cubicBezTo>
                <a:cubicBezTo>
                  <a:pt x="1121" y="82"/>
                  <a:pt x="1063" y="107"/>
                  <a:pt x="1023" y="160"/>
                </a:cubicBezTo>
                <a:cubicBezTo>
                  <a:pt x="1060" y="95"/>
                  <a:pt x="1014" y="30"/>
                  <a:pt x="912" y="11"/>
                </a:cubicBezTo>
                <a:cubicBezTo>
                  <a:pt x="890" y="4"/>
                  <a:pt x="867" y="0"/>
                  <a:pt x="845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5" name="Google Shape;935;p30"/>
          <p:cNvSpPr/>
          <p:nvPr/>
        </p:nvSpPr>
        <p:spPr>
          <a:xfrm>
            <a:off x="2226728" y="2813873"/>
            <a:ext cx="278098" cy="130509"/>
          </a:xfrm>
          <a:custGeom>
            <a:avLst/>
            <a:gdLst/>
            <a:ahLst/>
            <a:cxnLst/>
            <a:rect l="l" t="t" r="r" b="b"/>
            <a:pathLst>
              <a:path w="2540" h="1192" extrusionOk="0">
                <a:moveTo>
                  <a:pt x="2539" y="1"/>
                </a:moveTo>
                <a:lnTo>
                  <a:pt x="0" y="10"/>
                </a:lnTo>
                <a:lnTo>
                  <a:pt x="0" y="373"/>
                </a:lnTo>
                <a:cubicBezTo>
                  <a:pt x="0" y="940"/>
                  <a:pt x="661" y="1191"/>
                  <a:pt x="1256" y="1191"/>
                </a:cubicBezTo>
                <a:cubicBezTo>
                  <a:pt x="1851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6" name="Google Shape;936;p30"/>
          <p:cNvSpPr/>
          <p:nvPr/>
        </p:nvSpPr>
        <p:spPr>
          <a:xfrm>
            <a:off x="2225742" y="2728364"/>
            <a:ext cx="277989" cy="176275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9"/>
                  <a:pt x="1265" y="1609"/>
                </a:cubicBezTo>
                <a:cubicBezTo>
                  <a:pt x="1860" y="1609"/>
                  <a:pt x="2539" y="1358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7" name="Google Shape;937;p30"/>
          <p:cNvSpPr/>
          <p:nvPr/>
        </p:nvSpPr>
        <p:spPr>
          <a:xfrm>
            <a:off x="2241946" y="2735479"/>
            <a:ext cx="246566" cy="15591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05"/>
                  <a:pt x="1" y="707"/>
                </a:cubicBezTo>
                <a:cubicBezTo>
                  <a:pt x="1" y="1200"/>
                  <a:pt x="587" y="1424"/>
                  <a:pt x="1117" y="1424"/>
                </a:cubicBezTo>
                <a:cubicBezTo>
                  <a:pt x="1647" y="1424"/>
                  <a:pt x="2251" y="1200"/>
                  <a:pt x="2251" y="707"/>
                </a:cubicBezTo>
                <a:cubicBezTo>
                  <a:pt x="2251" y="215"/>
                  <a:pt x="1619" y="1"/>
                  <a:pt x="1117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8" name="Google Shape;938;p30"/>
          <p:cNvSpPr/>
          <p:nvPr/>
        </p:nvSpPr>
        <p:spPr>
          <a:xfrm>
            <a:off x="2240961" y="2735481"/>
            <a:ext cx="246566" cy="8561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14" y="1"/>
                  <a:pt x="1" y="205"/>
                  <a:pt x="1" y="707"/>
                </a:cubicBezTo>
                <a:lnTo>
                  <a:pt x="1" y="773"/>
                </a:lnTo>
                <a:cubicBezTo>
                  <a:pt x="66" y="336"/>
                  <a:pt x="652" y="140"/>
                  <a:pt x="1126" y="140"/>
                </a:cubicBezTo>
                <a:cubicBezTo>
                  <a:pt x="1600" y="140"/>
                  <a:pt x="2195" y="336"/>
                  <a:pt x="2251" y="782"/>
                </a:cubicBezTo>
                <a:cubicBezTo>
                  <a:pt x="2251" y="754"/>
                  <a:pt x="2251" y="726"/>
                  <a:pt x="2251" y="707"/>
                </a:cubicBez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9" name="Google Shape;939;p30"/>
          <p:cNvSpPr/>
          <p:nvPr/>
        </p:nvSpPr>
        <p:spPr>
          <a:xfrm>
            <a:off x="2279720" y="2770734"/>
            <a:ext cx="172114" cy="107736"/>
          </a:xfrm>
          <a:custGeom>
            <a:avLst/>
            <a:gdLst/>
            <a:ahLst/>
            <a:cxnLst/>
            <a:rect l="l" t="t" r="r" b="b"/>
            <a:pathLst>
              <a:path w="1572" h="984" extrusionOk="0">
                <a:moveTo>
                  <a:pt x="1432" y="627"/>
                </a:moveTo>
                <a:lnTo>
                  <a:pt x="1404" y="655"/>
                </a:lnTo>
                <a:cubicBezTo>
                  <a:pt x="1386" y="637"/>
                  <a:pt x="1358" y="627"/>
                  <a:pt x="1339" y="627"/>
                </a:cubicBezTo>
                <a:close/>
                <a:moveTo>
                  <a:pt x="930" y="683"/>
                </a:moveTo>
                <a:lnTo>
                  <a:pt x="949" y="692"/>
                </a:lnTo>
                <a:lnTo>
                  <a:pt x="939" y="702"/>
                </a:lnTo>
                <a:cubicBezTo>
                  <a:pt x="939" y="692"/>
                  <a:pt x="939" y="692"/>
                  <a:pt x="930" y="683"/>
                </a:cubicBezTo>
                <a:close/>
                <a:moveTo>
                  <a:pt x="849" y="1"/>
                </a:moveTo>
                <a:cubicBezTo>
                  <a:pt x="793" y="1"/>
                  <a:pt x="738" y="13"/>
                  <a:pt x="688" y="41"/>
                </a:cubicBezTo>
                <a:lnTo>
                  <a:pt x="632" y="51"/>
                </a:lnTo>
                <a:lnTo>
                  <a:pt x="632" y="153"/>
                </a:lnTo>
                <a:cubicBezTo>
                  <a:pt x="623" y="199"/>
                  <a:pt x="632" y="255"/>
                  <a:pt x="660" y="302"/>
                </a:cubicBezTo>
                <a:cubicBezTo>
                  <a:pt x="586" y="227"/>
                  <a:pt x="493" y="172"/>
                  <a:pt x="391" y="144"/>
                </a:cubicBezTo>
                <a:cubicBezTo>
                  <a:pt x="374" y="141"/>
                  <a:pt x="357" y="140"/>
                  <a:pt x="340" y="140"/>
                </a:cubicBezTo>
                <a:cubicBezTo>
                  <a:pt x="289" y="140"/>
                  <a:pt x="235" y="151"/>
                  <a:pt x="186" y="172"/>
                </a:cubicBezTo>
                <a:lnTo>
                  <a:pt x="130" y="125"/>
                </a:lnTo>
                <a:lnTo>
                  <a:pt x="130" y="255"/>
                </a:lnTo>
                <a:cubicBezTo>
                  <a:pt x="130" y="300"/>
                  <a:pt x="173" y="345"/>
                  <a:pt x="243" y="365"/>
                </a:cubicBezTo>
                <a:lnTo>
                  <a:pt x="243" y="365"/>
                </a:lnTo>
                <a:cubicBezTo>
                  <a:pt x="223" y="360"/>
                  <a:pt x="202" y="357"/>
                  <a:pt x="182" y="357"/>
                </a:cubicBezTo>
                <a:cubicBezTo>
                  <a:pt x="141" y="357"/>
                  <a:pt x="101" y="367"/>
                  <a:pt x="65" y="385"/>
                </a:cubicBezTo>
                <a:lnTo>
                  <a:pt x="0" y="348"/>
                </a:lnTo>
                <a:lnTo>
                  <a:pt x="0" y="469"/>
                </a:lnTo>
                <a:cubicBezTo>
                  <a:pt x="0" y="516"/>
                  <a:pt x="37" y="562"/>
                  <a:pt x="112" y="581"/>
                </a:cubicBezTo>
                <a:cubicBezTo>
                  <a:pt x="172" y="590"/>
                  <a:pt x="233" y="595"/>
                  <a:pt x="293" y="595"/>
                </a:cubicBezTo>
                <a:cubicBezTo>
                  <a:pt x="353" y="595"/>
                  <a:pt x="414" y="590"/>
                  <a:pt x="474" y="581"/>
                </a:cubicBezTo>
                <a:lnTo>
                  <a:pt x="474" y="581"/>
                </a:lnTo>
                <a:cubicBezTo>
                  <a:pt x="409" y="599"/>
                  <a:pt x="344" y="637"/>
                  <a:pt x="279" y="683"/>
                </a:cubicBezTo>
                <a:lnTo>
                  <a:pt x="223" y="655"/>
                </a:lnTo>
                <a:lnTo>
                  <a:pt x="223" y="776"/>
                </a:lnTo>
                <a:cubicBezTo>
                  <a:pt x="223" y="823"/>
                  <a:pt x="260" y="869"/>
                  <a:pt x="335" y="888"/>
                </a:cubicBezTo>
                <a:cubicBezTo>
                  <a:pt x="362" y="896"/>
                  <a:pt x="389" y="900"/>
                  <a:pt x="415" y="900"/>
                </a:cubicBezTo>
                <a:cubicBezTo>
                  <a:pt x="479" y="900"/>
                  <a:pt x="537" y="875"/>
                  <a:pt x="577" y="823"/>
                </a:cubicBezTo>
                <a:lnTo>
                  <a:pt x="577" y="823"/>
                </a:lnTo>
                <a:cubicBezTo>
                  <a:pt x="539" y="888"/>
                  <a:pt x="586" y="953"/>
                  <a:pt x="679" y="971"/>
                </a:cubicBezTo>
                <a:cubicBezTo>
                  <a:pt x="706" y="979"/>
                  <a:pt x="733" y="984"/>
                  <a:pt x="759" y="984"/>
                </a:cubicBezTo>
                <a:cubicBezTo>
                  <a:pt x="823" y="984"/>
                  <a:pt x="881" y="959"/>
                  <a:pt x="921" y="906"/>
                </a:cubicBezTo>
                <a:cubicBezTo>
                  <a:pt x="939" y="888"/>
                  <a:pt x="949" y="860"/>
                  <a:pt x="949" y="823"/>
                </a:cubicBezTo>
                <a:cubicBezTo>
                  <a:pt x="949" y="813"/>
                  <a:pt x="949" y="804"/>
                  <a:pt x="949" y="795"/>
                </a:cubicBezTo>
                <a:lnTo>
                  <a:pt x="949" y="711"/>
                </a:lnTo>
                <a:cubicBezTo>
                  <a:pt x="1023" y="776"/>
                  <a:pt x="1107" y="823"/>
                  <a:pt x="1190" y="841"/>
                </a:cubicBezTo>
                <a:cubicBezTo>
                  <a:pt x="1215" y="848"/>
                  <a:pt x="1239" y="852"/>
                  <a:pt x="1263" y="852"/>
                </a:cubicBezTo>
                <a:cubicBezTo>
                  <a:pt x="1329" y="852"/>
                  <a:pt x="1391" y="824"/>
                  <a:pt x="1432" y="776"/>
                </a:cubicBezTo>
                <a:cubicBezTo>
                  <a:pt x="1441" y="767"/>
                  <a:pt x="1441" y="748"/>
                  <a:pt x="1441" y="730"/>
                </a:cubicBezTo>
                <a:lnTo>
                  <a:pt x="1441" y="637"/>
                </a:lnTo>
                <a:cubicBezTo>
                  <a:pt x="1488" y="627"/>
                  <a:pt x="1534" y="599"/>
                  <a:pt x="1562" y="562"/>
                </a:cubicBezTo>
                <a:cubicBezTo>
                  <a:pt x="1572" y="553"/>
                  <a:pt x="1572" y="544"/>
                  <a:pt x="1572" y="525"/>
                </a:cubicBezTo>
                <a:lnTo>
                  <a:pt x="1572" y="404"/>
                </a:lnTo>
                <a:lnTo>
                  <a:pt x="1534" y="432"/>
                </a:lnTo>
                <a:cubicBezTo>
                  <a:pt x="1516" y="423"/>
                  <a:pt x="1497" y="413"/>
                  <a:pt x="1469" y="413"/>
                </a:cubicBezTo>
                <a:cubicBezTo>
                  <a:pt x="1409" y="399"/>
                  <a:pt x="1348" y="392"/>
                  <a:pt x="1288" y="392"/>
                </a:cubicBezTo>
                <a:cubicBezTo>
                  <a:pt x="1228" y="392"/>
                  <a:pt x="1167" y="399"/>
                  <a:pt x="1107" y="413"/>
                </a:cubicBezTo>
                <a:cubicBezTo>
                  <a:pt x="1200" y="376"/>
                  <a:pt x="1293" y="320"/>
                  <a:pt x="1348" y="246"/>
                </a:cubicBezTo>
                <a:cubicBezTo>
                  <a:pt x="1358" y="227"/>
                  <a:pt x="1367" y="209"/>
                  <a:pt x="1367" y="190"/>
                </a:cubicBezTo>
                <a:lnTo>
                  <a:pt x="1367" y="79"/>
                </a:lnTo>
                <a:lnTo>
                  <a:pt x="1321" y="125"/>
                </a:lnTo>
                <a:cubicBezTo>
                  <a:pt x="1302" y="107"/>
                  <a:pt x="1274" y="97"/>
                  <a:pt x="1246" y="88"/>
                </a:cubicBezTo>
                <a:cubicBezTo>
                  <a:pt x="1226" y="83"/>
                  <a:pt x="1205" y="81"/>
                  <a:pt x="1184" y="81"/>
                </a:cubicBezTo>
                <a:cubicBezTo>
                  <a:pt x="1119" y="81"/>
                  <a:pt x="1054" y="104"/>
                  <a:pt x="1004" y="153"/>
                </a:cubicBezTo>
                <a:cubicBezTo>
                  <a:pt x="1042" y="97"/>
                  <a:pt x="995" y="32"/>
                  <a:pt x="902" y="4"/>
                </a:cubicBezTo>
                <a:cubicBezTo>
                  <a:pt x="884" y="2"/>
                  <a:pt x="867" y="1"/>
                  <a:pt x="84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0" name="Google Shape;940;p30"/>
          <p:cNvSpPr/>
          <p:nvPr/>
        </p:nvSpPr>
        <p:spPr>
          <a:xfrm>
            <a:off x="2277640" y="2755845"/>
            <a:ext cx="179341" cy="110144"/>
          </a:xfrm>
          <a:custGeom>
            <a:avLst/>
            <a:gdLst/>
            <a:ahLst/>
            <a:cxnLst/>
            <a:rect l="l" t="t" r="r" b="b"/>
            <a:pathLst>
              <a:path w="1638" h="1006" extrusionOk="0">
                <a:moveTo>
                  <a:pt x="837" y="1"/>
                </a:moveTo>
                <a:cubicBezTo>
                  <a:pt x="690" y="1"/>
                  <a:pt x="585" y="174"/>
                  <a:pt x="679" y="308"/>
                </a:cubicBezTo>
                <a:cubicBezTo>
                  <a:pt x="605" y="233"/>
                  <a:pt x="512" y="187"/>
                  <a:pt x="410" y="159"/>
                </a:cubicBezTo>
                <a:cubicBezTo>
                  <a:pt x="388" y="152"/>
                  <a:pt x="365" y="148"/>
                  <a:pt x="343" y="148"/>
                </a:cubicBezTo>
                <a:cubicBezTo>
                  <a:pt x="279" y="148"/>
                  <a:pt x="216" y="176"/>
                  <a:pt x="168" y="224"/>
                </a:cubicBezTo>
                <a:cubicBezTo>
                  <a:pt x="134" y="274"/>
                  <a:pt x="169" y="340"/>
                  <a:pt x="245" y="366"/>
                </a:cubicBezTo>
                <a:lnTo>
                  <a:pt x="245" y="366"/>
                </a:lnTo>
                <a:cubicBezTo>
                  <a:pt x="231" y="363"/>
                  <a:pt x="217" y="362"/>
                  <a:pt x="203" y="362"/>
                </a:cubicBezTo>
                <a:cubicBezTo>
                  <a:pt x="140" y="362"/>
                  <a:pt x="79" y="390"/>
                  <a:pt x="38" y="438"/>
                </a:cubicBezTo>
                <a:cubicBezTo>
                  <a:pt x="0" y="503"/>
                  <a:pt x="47" y="568"/>
                  <a:pt x="140" y="587"/>
                </a:cubicBezTo>
                <a:cubicBezTo>
                  <a:pt x="200" y="601"/>
                  <a:pt x="261" y="608"/>
                  <a:pt x="321" y="608"/>
                </a:cubicBezTo>
                <a:cubicBezTo>
                  <a:pt x="382" y="608"/>
                  <a:pt x="442" y="601"/>
                  <a:pt x="503" y="587"/>
                </a:cubicBezTo>
                <a:lnTo>
                  <a:pt x="503" y="587"/>
                </a:lnTo>
                <a:cubicBezTo>
                  <a:pt x="410" y="614"/>
                  <a:pt x="317" y="680"/>
                  <a:pt x="261" y="754"/>
                </a:cubicBezTo>
                <a:cubicBezTo>
                  <a:pt x="224" y="810"/>
                  <a:pt x="270" y="875"/>
                  <a:pt x="363" y="903"/>
                </a:cubicBezTo>
                <a:cubicBezTo>
                  <a:pt x="385" y="910"/>
                  <a:pt x="407" y="914"/>
                  <a:pt x="430" y="914"/>
                </a:cubicBezTo>
                <a:cubicBezTo>
                  <a:pt x="494" y="914"/>
                  <a:pt x="557" y="886"/>
                  <a:pt x="605" y="838"/>
                </a:cubicBezTo>
                <a:lnTo>
                  <a:pt x="605" y="838"/>
                </a:lnTo>
                <a:cubicBezTo>
                  <a:pt x="568" y="893"/>
                  <a:pt x="614" y="968"/>
                  <a:pt x="707" y="986"/>
                </a:cubicBezTo>
                <a:cubicBezTo>
                  <a:pt x="736" y="999"/>
                  <a:pt x="764" y="1005"/>
                  <a:pt x="791" y="1005"/>
                </a:cubicBezTo>
                <a:cubicBezTo>
                  <a:pt x="938" y="1005"/>
                  <a:pt x="1043" y="832"/>
                  <a:pt x="949" y="698"/>
                </a:cubicBezTo>
                <a:lnTo>
                  <a:pt x="949" y="698"/>
                </a:lnTo>
                <a:cubicBezTo>
                  <a:pt x="1023" y="773"/>
                  <a:pt x="1116" y="819"/>
                  <a:pt x="1219" y="847"/>
                </a:cubicBezTo>
                <a:cubicBezTo>
                  <a:pt x="1243" y="854"/>
                  <a:pt x="1267" y="858"/>
                  <a:pt x="1291" y="858"/>
                </a:cubicBezTo>
                <a:cubicBezTo>
                  <a:pt x="1358" y="858"/>
                  <a:pt x="1419" y="830"/>
                  <a:pt x="1460" y="782"/>
                </a:cubicBezTo>
                <a:cubicBezTo>
                  <a:pt x="1497" y="727"/>
                  <a:pt x="1453" y="664"/>
                  <a:pt x="1365" y="635"/>
                </a:cubicBezTo>
                <a:lnTo>
                  <a:pt x="1365" y="635"/>
                </a:lnTo>
                <a:cubicBezTo>
                  <a:pt x="1385" y="641"/>
                  <a:pt x="1405" y="644"/>
                  <a:pt x="1425" y="644"/>
                </a:cubicBezTo>
                <a:cubicBezTo>
                  <a:pt x="1489" y="644"/>
                  <a:pt x="1552" y="616"/>
                  <a:pt x="1600" y="568"/>
                </a:cubicBezTo>
                <a:cubicBezTo>
                  <a:pt x="1637" y="512"/>
                  <a:pt x="1591" y="447"/>
                  <a:pt x="1488" y="419"/>
                </a:cubicBezTo>
                <a:cubicBezTo>
                  <a:pt x="1428" y="405"/>
                  <a:pt x="1367" y="398"/>
                  <a:pt x="1307" y="398"/>
                </a:cubicBezTo>
                <a:cubicBezTo>
                  <a:pt x="1247" y="398"/>
                  <a:pt x="1186" y="405"/>
                  <a:pt x="1126" y="419"/>
                </a:cubicBezTo>
                <a:cubicBezTo>
                  <a:pt x="1219" y="391"/>
                  <a:pt x="1312" y="335"/>
                  <a:pt x="1367" y="252"/>
                </a:cubicBezTo>
                <a:cubicBezTo>
                  <a:pt x="1405" y="196"/>
                  <a:pt x="1358" y="131"/>
                  <a:pt x="1265" y="103"/>
                </a:cubicBezTo>
                <a:cubicBezTo>
                  <a:pt x="1243" y="96"/>
                  <a:pt x="1221" y="92"/>
                  <a:pt x="1198" y="92"/>
                </a:cubicBezTo>
                <a:cubicBezTo>
                  <a:pt x="1135" y="92"/>
                  <a:pt x="1071" y="120"/>
                  <a:pt x="1023" y="168"/>
                </a:cubicBezTo>
                <a:cubicBezTo>
                  <a:pt x="1061" y="112"/>
                  <a:pt x="1014" y="47"/>
                  <a:pt x="921" y="19"/>
                </a:cubicBezTo>
                <a:cubicBezTo>
                  <a:pt x="892" y="6"/>
                  <a:pt x="864" y="1"/>
                  <a:pt x="837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1" name="Google Shape;941;p30"/>
          <p:cNvSpPr/>
          <p:nvPr/>
        </p:nvSpPr>
        <p:spPr>
          <a:xfrm>
            <a:off x="2290887" y="3036900"/>
            <a:ext cx="278098" cy="130400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2539" y="0"/>
                </a:moveTo>
                <a:lnTo>
                  <a:pt x="0" y="10"/>
                </a:lnTo>
                <a:lnTo>
                  <a:pt x="0" y="382"/>
                </a:lnTo>
                <a:cubicBezTo>
                  <a:pt x="0" y="940"/>
                  <a:pt x="661" y="1191"/>
                  <a:pt x="1256" y="1191"/>
                </a:cubicBezTo>
                <a:cubicBezTo>
                  <a:pt x="1851" y="1191"/>
                  <a:pt x="2539" y="940"/>
                  <a:pt x="2539" y="382"/>
                </a:cubicBezTo>
                <a:lnTo>
                  <a:pt x="2539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2" name="Google Shape;942;p30"/>
          <p:cNvSpPr/>
          <p:nvPr/>
        </p:nvSpPr>
        <p:spPr>
          <a:xfrm>
            <a:off x="2289903" y="2951392"/>
            <a:ext cx="277989" cy="176165"/>
          </a:xfrm>
          <a:custGeom>
            <a:avLst/>
            <a:gdLst/>
            <a:ahLst/>
            <a:cxnLst/>
            <a:rect l="l" t="t" r="r" b="b"/>
            <a:pathLst>
              <a:path w="2539" h="1609" extrusionOk="0">
                <a:moveTo>
                  <a:pt x="1255" y="0"/>
                </a:moveTo>
                <a:cubicBezTo>
                  <a:pt x="707" y="0"/>
                  <a:pt x="0" y="233"/>
                  <a:pt x="0" y="791"/>
                </a:cubicBezTo>
                <a:cubicBezTo>
                  <a:pt x="0" y="1349"/>
                  <a:pt x="670" y="1609"/>
                  <a:pt x="1265" y="1609"/>
                </a:cubicBezTo>
                <a:cubicBezTo>
                  <a:pt x="1860" y="1609"/>
                  <a:pt x="2539" y="1358"/>
                  <a:pt x="2539" y="791"/>
                </a:cubicBezTo>
                <a:cubicBezTo>
                  <a:pt x="2539" y="233"/>
                  <a:pt x="1832" y="0"/>
                  <a:pt x="1255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3" name="Google Shape;943;p30"/>
          <p:cNvSpPr/>
          <p:nvPr/>
        </p:nvSpPr>
        <p:spPr>
          <a:xfrm>
            <a:off x="2306106" y="2958506"/>
            <a:ext cx="246566" cy="15591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91"/>
                  <a:pt x="587" y="1423"/>
                  <a:pt x="1117" y="1423"/>
                </a:cubicBezTo>
                <a:cubicBezTo>
                  <a:pt x="1647" y="1423"/>
                  <a:pt x="2251" y="1200"/>
                  <a:pt x="2251" y="698"/>
                </a:cubicBezTo>
                <a:cubicBezTo>
                  <a:pt x="2251" y="205"/>
                  <a:pt x="1619" y="0"/>
                  <a:pt x="1117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4" name="Google Shape;944;p30"/>
          <p:cNvSpPr/>
          <p:nvPr/>
        </p:nvSpPr>
        <p:spPr>
          <a:xfrm>
            <a:off x="2305120" y="2958508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1" y="205"/>
                  <a:pt x="1" y="698"/>
                </a:cubicBezTo>
                <a:cubicBezTo>
                  <a:pt x="1" y="716"/>
                  <a:pt x="1" y="744"/>
                  <a:pt x="1" y="772"/>
                </a:cubicBezTo>
                <a:cubicBezTo>
                  <a:pt x="66" y="335"/>
                  <a:pt x="651" y="140"/>
                  <a:pt x="1126" y="140"/>
                </a:cubicBezTo>
                <a:cubicBezTo>
                  <a:pt x="1600" y="140"/>
                  <a:pt x="2195" y="335"/>
                  <a:pt x="2251" y="781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5" name="Google Shape;945;p30"/>
          <p:cNvSpPr/>
          <p:nvPr/>
        </p:nvSpPr>
        <p:spPr>
          <a:xfrm>
            <a:off x="2343769" y="2993105"/>
            <a:ext cx="172224" cy="108174"/>
          </a:xfrm>
          <a:custGeom>
            <a:avLst/>
            <a:gdLst/>
            <a:ahLst/>
            <a:cxnLst/>
            <a:rect l="l" t="t" r="r" b="b"/>
            <a:pathLst>
              <a:path w="1573" h="988" extrusionOk="0">
                <a:moveTo>
                  <a:pt x="1340" y="633"/>
                </a:moveTo>
                <a:cubicBezTo>
                  <a:pt x="1359" y="633"/>
                  <a:pt x="1377" y="637"/>
                  <a:pt x="1399" y="637"/>
                </a:cubicBezTo>
                <a:cubicBezTo>
                  <a:pt x="1409" y="637"/>
                  <a:pt x="1421" y="636"/>
                  <a:pt x="1433" y="633"/>
                </a:cubicBezTo>
                <a:lnTo>
                  <a:pt x="1433" y="633"/>
                </a:lnTo>
                <a:lnTo>
                  <a:pt x="1405" y="661"/>
                </a:lnTo>
                <a:cubicBezTo>
                  <a:pt x="1386" y="642"/>
                  <a:pt x="1359" y="633"/>
                  <a:pt x="1340" y="633"/>
                </a:cubicBezTo>
                <a:close/>
                <a:moveTo>
                  <a:pt x="931" y="689"/>
                </a:moveTo>
                <a:lnTo>
                  <a:pt x="949" y="698"/>
                </a:lnTo>
                <a:lnTo>
                  <a:pt x="940" y="707"/>
                </a:lnTo>
                <a:lnTo>
                  <a:pt x="931" y="689"/>
                </a:lnTo>
                <a:close/>
                <a:moveTo>
                  <a:pt x="833" y="1"/>
                </a:moveTo>
                <a:cubicBezTo>
                  <a:pt x="782" y="1"/>
                  <a:pt x="734" y="15"/>
                  <a:pt x="689" y="4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24" y="205"/>
                  <a:pt x="633" y="252"/>
                  <a:pt x="661" y="298"/>
                </a:cubicBezTo>
                <a:cubicBezTo>
                  <a:pt x="587" y="224"/>
                  <a:pt x="494" y="177"/>
                  <a:pt x="391" y="149"/>
                </a:cubicBezTo>
                <a:cubicBezTo>
                  <a:pt x="367" y="143"/>
                  <a:pt x="343" y="140"/>
                  <a:pt x="320" y="140"/>
                </a:cubicBezTo>
                <a:cubicBezTo>
                  <a:pt x="274" y="140"/>
                  <a:pt x="230" y="152"/>
                  <a:pt x="187" y="177"/>
                </a:cubicBezTo>
                <a:lnTo>
                  <a:pt x="131" y="131"/>
                </a:lnTo>
                <a:lnTo>
                  <a:pt x="131" y="252"/>
                </a:lnTo>
                <a:cubicBezTo>
                  <a:pt x="131" y="298"/>
                  <a:pt x="178" y="345"/>
                  <a:pt x="252" y="363"/>
                </a:cubicBezTo>
                <a:cubicBezTo>
                  <a:pt x="228" y="360"/>
                  <a:pt x="204" y="358"/>
                  <a:pt x="180" y="358"/>
                </a:cubicBezTo>
                <a:cubicBezTo>
                  <a:pt x="139" y="358"/>
                  <a:pt x="98" y="364"/>
                  <a:pt x="57" y="382"/>
                </a:cubicBezTo>
                <a:lnTo>
                  <a:pt x="1" y="345"/>
                </a:lnTo>
                <a:lnTo>
                  <a:pt x="1" y="475"/>
                </a:lnTo>
                <a:cubicBezTo>
                  <a:pt x="1" y="521"/>
                  <a:pt x="38" y="568"/>
                  <a:pt x="112" y="586"/>
                </a:cubicBezTo>
                <a:cubicBezTo>
                  <a:pt x="173" y="596"/>
                  <a:pt x="233" y="600"/>
                  <a:pt x="294" y="600"/>
                </a:cubicBezTo>
                <a:cubicBezTo>
                  <a:pt x="354" y="600"/>
                  <a:pt x="415" y="596"/>
                  <a:pt x="475" y="586"/>
                </a:cubicBezTo>
                <a:lnTo>
                  <a:pt x="475" y="586"/>
                </a:lnTo>
                <a:cubicBezTo>
                  <a:pt x="410" y="605"/>
                  <a:pt x="345" y="642"/>
                  <a:pt x="289" y="689"/>
                </a:cubicBezTo>
                <a:lnTo>
                  <a:pt x="224" y="661"/>
                </a:lnTo>
                <a:lnTo>
                  <a:pt x="224" y="782"/>
                </a:lnTo>
                <a:cubicBezTo>
                  <a:pt x="224" y="828"/>
                  <a:pt x="261" y="875"/>
                  <a:pt x="336" y="893"/>
                </a:cubicBezTo>
                <a:cubicBezTo>
                  <a:pt x="363" y="901"/>
                  <a:pt x="390" y="906"/>
                  <a:pt x="416" y="906"/>
                </a:cubicBezTo>
                <a:cubicBezTo>
                  <a:pt x="480" y="906"/>
                  <a:pt x="538" y="881"/>
                  <a:pt x="577" y="828"/>
                </a:cubicBezTo>
                <a:lnTo>
                  <a:pt x="577" y="828"/>
                </a:lnTo>
                <a:cubicBezTo>
                  <a:pt x="540" y="893"/>
                  <a:pt x="587" y="958"/>
                  <a:pt x="689" y="977"/>
                </a:cubicBezTo>
                <a:cubicBezTo>
                  <a:pt x="711" y="984"/>
                  <a:pt x="733" y="988"/>
                  <a:pt x="756" y="988"/>
                </a:cubicBezTo>
                <a:cubicBezTo>
                  <a:pt x="819" y="988"/>
                  <a:pt x="880" y="960"/>
                  <a:pt x="922" y="912"/>
                </a:cubicBezTo>
                <a:cubicBezTo>
                  <a:pt x="940" y="893"/>
                  <a:pt x="949" y="865"/>
                  <a:pt x="949" y="828"/>
                </a:cubicBezTo>
                <a:cubicBezTo>
                  <a:pt x="959" y="819"/>
                  <a:pt x="959" y="809"/>
                  <a:pt x="949" y="800"/>
                </a:cubicBezTo>
                <a:lnTo>
                  <a:pt x="949" y="726"/>
                </a:lnTo>
                <a:cubicBezTo>
                  <a:pt x="1024" y="782"/>
                  <a:pt x="1107" y="828"/>
                  <a:pt x="1191" y="847"/>
                </a:cubicBezTo>
                <a:cubicBezTo>
                  <a:pt x="1215" y="854"/>
                  <a:pt x="1240" y="857"/>
                  <a:pt x="1263" y="857"/>
                </a:cubicBezTo>
                <a:cubicBezTo>
                  <a:pt x="1330" y="857"/>
                  <a:pt x="1392" y="830"/>
                  <a:pt x="1433" y="782"/>
                </a:cubicBezTo>
                <a:cubicBezTo>
                  <a:pt x="1442" y="772"/>
                  <a:pt x="1452" y="754"/>
                  <a:pt x="1452" y="744"/>
                </a:cubicBezTo>
                <a:lnTo>
                  <a:pt x="1452" y="642"/>
                </a:lnTo>
                <a:cubicBezTo>
                  <a:pt x="1498" y="633"/>
                  <a:pt x="1535" y="605"/>
                  <a:pt x="1563" y="568"/>
                </a:cubicBezTo>
                <a:cubicBezTo>
                  <a:pt x="1572" y="558"/>
                  <a:pt x="1572" y="549"/>
                  <a:pt x="1572" y="540"/>
                </a:cubicBezTo>
                <a:lnTo>
                  <a:pt x="1572" y="410"/>
                </a:lnTo>
                <a:lnTo>
                  <a:pt x="1535" y="438"/>
                </a:lnTo>
                <a:cubicBezTo>
                  <a:pt x="1517" y="428"/>
                  <a:pt x="1498" y="419"/>
                  <a:pt x="1470" y="419"/>
                </a:cubicBezTo>
                <a:cubicBezTo>
                  <a:pt x="1410" y="405"/>
                  <a:pt x="1349" y="398"/>
                  <a:pt x="1289" y="398"/>
                </a:cubicBezTo>
                <a:cubicBezTo>
                  <a:pt x="1228" y="398"/>
                  <a:pt x="1168" y="405"/>
                  <a:pt x="1107" y="419"/>
                </a:cubicBezTo>
                <a:cubicBezTo>
                  <a:pt x="1200" y="382"/>
                  <a:pt x="1293" y="326"/>
                  <a:pt x="1349" y="252"/>
                </a:cubicBezTo>
                <a:cubicBezTo>
                  <a:pt x="1359" y="233"/>
                  <a:pt x="1368" y="214"/>
                  <a:pt x="1368" y="196"/>
                </a:cubicBezTo>
                <a:lnTo>
                  <a:pt x="1368" y="84"/>
                </a:lnTo>
                <a:lnTo>
                  <a:pt x="1321" y="121"/>
                </a:lnTo>
                <a:cubicBezTo>
                  <a:pt x="1303" y="112"/>
                  <a:pt x="1275" y="103"/>
                  <a:pt x="1247" y="93"/>
                </a:cubicBezTo>
                <a:cubicBezTo>
                  <a:pt x="1225" y="86"/>
                  <a:pt x="1203" y="83"/>
                  <a:pt x="1180" y="83"/>
                </a:cubicBezTo>
                <a:cubicBezTo>
                  <a:pt x="1117" y="83"/>
                  <a:pt x="1053" y="110"/>
                  <a:pt x="1005" y="159"/>
                </a:cubicBezTo>
                <a:cubicBezTo>
                  <a:pt x="1042" y="103"/>
                  <a:pt x="996" y="28"/>
                  <a:pt x="903" y="10"/>
                </a:cubicBezTo>
                <a:cubicBezTo>
                  <a:pt x="879" y="4"/>
                  <a:pt x="856" y="1"/>
                  <a:pt x="833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6" name="Google Shape;946;p30"/>
          <p:cNvSpPr/>
          <p:nvPr/>
        </p:nvSpPr>
        <p:spPr>
          <a:xfrm>
            <a:off x="2341800" y="2979748"/>
            <a:ext cx="179231" cy="109378"/>
          </a:xfrm>
          <a:custGeom>
            <a:avLst/>
            <a:gdLst/>
            <a:ahLst/>
            <a:cxnLst/>
            <a:rect l="l" t="t" r="r" b="b"/>
            <a:pathLst>
              <a:path w="1637" h="999" extrusionOk="0">
                <a:moveTo>
                  <a:pt x="854" y="0"/>
                </a:moveTo>
                <a:cubicBezTo>
                  <a:pt x="791" y="0"/>
                  <a:pt x="727" y="28"/>
                  <a:pt x="679" y="76"/>
                </a:cubicBezTo>
                <a:cubicBezTo>
                  <a:pt x="642" y="150"/>
                  <a:pt x="642" y="234"/>
                  <a:pt x="679" y="308"/>
                </a:cubicBezTo>
                <a:cubicBezTo>
                  <a:pt x="605" y="234"/>
                  <a:pt x="512" y="178"/>
                  <a:pt x="409" y="160"/>
                </a:cubicBezTo>
                <a:cubicBezTo>
                  <a:pt x="388" y="152"/>
                  <a:pt x="365" y="149"/>
                  <a:pt x="343" y="149"/>
                </a:cubicBezTo>
                <a:cubicBezTo>
                  <a:pt x="279" y="149"/>
                  <a:pt x="216" y="177"/>
                  <a:pt x="168" y="225"/>
                </a:cubicBezTo>
                <a:cubicBezTo>
                  <a:pt x="131" y="279"/>
                  <a:pt x="175" y="343"/>
                  <a:pt x="272" y="372"/>
                </a:cubicBezTo>
                <a:lnTo>
                  <a:pt x="272" y="372"/>
                </a:lnTo>
                <a:cubicBezTo>
                  <a:pt x="250" y="366"/>
                  <a:pt x="228" y="363"/>
                  <a:pt x="207" y="363"/>
                </a:cubicBezTo>
                <a:cubicBezTo>
                  <a:pt x="140" y="363"/>
                  <a:pt x="79" y="391"/>
                  <a:pt x="37" y="439"/>
                </a:cubicBezTo>
                <a:cubicBezTo>
                  <a:pt x="0" y="494"/>
                  <a:pt x="47" y="560"/>
                  <a:pt x="140" y="587"/>
                </a:cubicBezTo>
                <a:cubicBezTo>
                  <a:pt x="200" y="597"/>
                  <a:pt x="261" y="601"/>
                  <a:pt x="321" y="601"/>
                </a:cubicBezTo>
                <a:cubicBezTo>
                  <a:pt x="382" y="601"/>
                  <a:pt x="442" y="597"/>
                  <a:pt x="502" y="587"/>
                </a:cubicBezTo>
                <a:lnTo>
                  <a:pt x="502" y="587"/>
                </a:lnTo>
                <a:cubicBezTo>
                  <a:pt x="409" y="615"/>
                  <a:pt x="326" y="671"/>
                  <a:pt x="261" y="755"/>
                </a:cubicBezTo>
                <a:cubicBezTo>
                  <a:pt x="223" y="811"/>
                  <a:pt x="270" y="876"/>
                  <a:pt x="363" y="904"/>
                </a:cubicBezTo>
                <a:cubicBezTo>
                  <a:pt x="387" y="911"/>
                  <a:pt x="412" y="914"/>
                  <a:pt x="435" y="914"/>
                </a:cubicBezTo>
                <a:cubicBezTo>
                  <a:pt x="502" y="914"/>
                  <a:pt x="564" y="887"/>
                  <a:pt x="605" y="839"/>
                </a:cubicBezTo>
                <a:lnTo>
                  <a:pt x="605" y="839"/>
                </a:lnTo>
                <a:cubicBezTo>
                  <a:pt x="568" y="894"/>
                  <a:pt x="614" y="959"/>
                  <a:pt x="716" y="987"/>
                </a:cubicBezTo>
                <a:cubicBezTo>
                  <a:pt x="738" y="995"/>
                  <a:pt x="761" y="998"/>
                  <a:pt x="783" y="998"/>
                </a:cubicBezTo>
                <a:cubicBezTo>
                  <a:pt x="846" y="998"/>
                  <a:pt x="908" y="970"/>
                  <a:pt x="949" y="922"/>
                </a:cubicBezTo>
                <a:cubicBezTo>
                  <a:pt x="986" y="848"/>
                  <a:pt x="986" y="764"/>
                  <a:pt x="949" y="699"/>
                </a:cubicBezTo>
                <a:lnTo>
                  <a:pt x="949" y="699"/>
                </a:lnTo>
                <a:cubicBezTo>
                  <a:pt x="1023" y="764"/>
                  <a:pt x="1116" y="820"/>
                  <a:pt x="1218" y="848"/>
                </a:cubicBezTo>
                <a:cubicBezTo>
                  <a:pt x="1243" y="855"/>
                  <a:pt x="1267" y="859"/>
                  <a:pt x="1291" y="859"/>
                </a:cubicBezTo>
                <a:cubicBezTo>
                  <a:pt x="1358" y="859"/>
                  <a:pt x="1419" y="831"/>
                  <a:pt x="1460" y="783"/>
                </a:cubicBezTo>
                <a:cubicBezTo>
                  <a:pt x="1494" y="724"/>
                  <a:pt x="1459" y="666"/>
                  <a:pt x="1384" y="641"/>
                </a:cubicBezTo>
                <a:lnTo>
                  <a:pt x="1384" y="641"/>
                </a:lnTo>
                <a:cubicBezTo>
                  <a:pt x="1398" y="643"/>
                  <a:pt x="1411" y="645"/>
                  <a:pt x="1425" y="645"/>
                </a:cubicBezTo>
                <a:cubicBezTo>
                  <a:pt x="1488" y="645"/>
                  <a:pt x="1552" y="617"/>
                  <a:pt x="1600" y="569"/>
                </a:cubicBezTo>
                <a:cubicBezTo>
                  <a:pt x="1637" y="504"/>
                  <a:pt x="1590" y="429"/>
                  <a:pt x="1488" y="411"/>
                </a:cubicBezTo>
                <a:cubicBezTo>
                  <a:pt x="1428" y="397"/>
                  <a:pt x="1367" y="390"/>
                  <a:pt x="1307" y="390"/>
                </a:cubicBezTo>
                <a:cubicBezTo>
                  <a:pt x="1246" y="390"/>
                  <a:pt x="1186" y="397"/>
                  <a:pt x="1125" y="411"/>
                </a:cubicBezTo>
                <a:cubicBezTo>
                  <a:pt x="1218" y="383"/>
                  <a:pt x="1311" y="327"/>
                  <a:pt x="1367" y="243"/>
                </a:cubicBezTo>
                <a:cubicBezTo>
                  <a:pt x="1404" y="188"/>
                  <a:pt x="1358" y="122"/>
                  <a:pt x="1265" y="95"/>
                </a:cubicBezTo>
                <a:cubicBezTo>
                  <a:pt x="1243" y="87"/>
                  <a:pt x="1221" y="84"/>
                  <a:pt x="1198" y="84"/>
                </a:cubicBezTo>
                <a:cubicBezTo>
                  <a:pt x="1135" y="84"/>
                  <a:pt x="1071" y="112"/>
                  <a:pt x="1023" y="160"/>
                </a:cubicBezTo>
                <a:cubicBezTo>
                  <a:pt x="1060" y="104"/>
                  <a:pt x="1014" y="39"/>
                  <a:pt x="921" y="11"/>
                </a:cubicBezTo>
                <a:cubicBezTo>
                  <a:pt x="899" y="4"/>
                  <a:pt x="877" y="0"/>
                  <a:pt x="854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7" name="Google Shape;947;p30"/>
          <p:cNvSpPr/>
          <p:nvPr/>
        </p:nvSpPr>
        <p:spPr>
          <a:xfrm>
            <a:off x="2471106" y="3233432"/>
            <a:ext cx="277989" cy="130400"/>
          </a:xfrm>
          <a:custGeom>
            <a:avLst/>
            <a:gdLst/>
            <a:ahLst/>
            <a:cxnLst/>
            <a:rect l="l" t="t" r="r" b="b"/>
            <a:pathLst>
              <a:path w="2539" h="1191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70" y="1190"/>
                  <a:pt x="1265" y="1190"/>
                </a:cubicBezTo>
                <a:cubicBezTo>
                  <a:pt x="1860" y="1190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8" name="Google Shape;948;p30"/>
          <p:cNvSpPr/>
          <p:nvPr/>
        </p:nvSpPr>
        <p:spPr>
          <a:xfrm>
            <a:off x="2471106" y="3147814"/>
            <a:ext cx="277989" cy="17528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60" y="1600"/>
                  <a:pt x="2539" y="134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9" name="Google Shape;949;p30"/>
          <p:cNvSpPr/>
          <p:nvPr/>
        </p:nvSpPr>
        <p:spPr>
          <a:xfrm>
            <a:off x="2486323" y="3153944"/>
            <a:ext cx="246566" cy="156896"/>
          </a:xfrm>
          <a:custGeom>
            <a:avLst/>
            <a:gdLst/>
            <a:ahLst/>
            <a:cxnLst/>
            <a:rect l="l" t="t" r="r" b="b"/>
            <a:pathLst>
              <a:path w="2252" h="1433" extrusionOk="0">
                <a:moveTo>
                  <a:pt x="1117" y="1"/>
                </a:moveTo>
                <a:cubicBezTo>
                  <a:pt x="624" y="1"/>
                  <a:pt x="1" y="215"/>
                  <a:pt x="1" y="707"/>
                </a:cubicBezTo>
                <a:cubicBezTo>
                  <a:pt x="1" y="1200"/>
                  <a:pt x="596" y="1433"/>
                  <a:pt x="1126" y="1433"/>
                </a:cubicBezTo>
                <a:cubicBezTo>
                  <a:pt x="1647" y="1433"/>
                  <a:pt x="2251" y="1210"/>
                  <a:pt x="2251" y="707"/>
                </a:cubicBez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0" name="Google Shape;950;p30"/>
          <p:cNvSpPr/>
          <p:nvPr/>
        </p:nvSpPr>
        <p:spPr>
          <a:xfrm>
            <a:off x="2486323" y="3153945"/>
            <a:ext cx="246566" cy="8561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05" y="1"/>
                  <a:pt x="1" y="215"/>
                  <a:pt x="1" y="707"/>
                </a:cubicBezTo>
                <a:cubicBezTo>
                  <a:pt x="1" y="735"/>
                  <a:pt x="1" y="754"/>
                  <a:pt x="1" y="782"/>
                </a:cubicBezTo>
                <a:cubicBezTo>
                  <a:pt x="66" y="336"/>
                  <a:pt x="652" y="150"/>
                  <a:pt x="1117" y="150"/>
                </a:cubicBezTo>
                <a:cubicBezTo>
                  <a:pt x="1600" y="150"/>
                  <a:pt x="2195" y="345"/>
                  <a:pt x="2251" y="782"/>
                </a:cubicBezTo>
                <a:cubicBezTo>
                  <a:pt x="2251" y="763"/>
                  <a:pt x="2251" y="735"/>
                  <a:pt x="2251" y="707"/>
                </a:cubicBezTo>
                <a:cubicBezTo>
                  <a:pt x="2251" y="215"/>
                  <a:pt x="1619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1" name="Google Shape;951;p30"/>
          <p:cNvSpPr/>
          <p:nvPr/>
        </p:nvSpPr>
        <p:spPr>
          <a:xfrm>
            <a:off x="2523987" y="3189198"/>
            <a:ext cx="174304" cy="107736"/>
          </a:xfrm>
          <a:custGeom>
            <a:avLst/>
            <a:gdLst/>
            <a:ahLst/>
            <a:cxnLst/>
            <a:rect l="l" t="t" r="r" b="b"/>
            <a:pathLst>
              <a:path w="1592" h="984" extrusionOk="0">
                <a:moveTo>
                  <a:pt x="1349" y="627"/>
                </a:moveTo>
                <a:lnTo>
                  <a:pt x="1349" y="627"/>
                </a:lnTo>
                <a:cubicBezTo>
                  <a:pt x="1377" y="637"/>
                  <a:pt x="1405" y="637"/>
                  <a:pt x="1433" y="637"/>
                </a:cubicBezTo>
                <a:lnTo>
                  <a:pt x="1414" y="655"/>
                </a:lnTo>
                <a:cubicBezTo>
                  <a:pt x="1396" y="646"/>
                  <a:pt x="1368" y="637"/>
                  <a:pt x="1349" y="627"/>
                </a:cubicBezTo>
                <a:close/>
                <a:moveTo>
                  <a:pt x="860" y="1"/>
                </a:moveTo>
                <a:cubicBezTo>
                  <a:pt x="803" y="1"/>
                  <a:pt x="748" y="13"/>
                  <a:pt x="698" y="41"/>
                </a:cubicBezTo>
                <a:lnTo>
                  <a:pt x="643" y="51"/>
                </a:lnTo>
                <a:lnTo>
                  <a:pt x="643" y="153"/>
                </a:lnTo>
                <a:cubicBezTo>
                  <a:pt x="633" y="200"/>
                  <a:pt x="643" y="255"/>
                  <a:pt x="661" y="302"/>
                </a:cubicBezTo>
                <a:cubicBezTo>
                  <a:pt x="587" y="227"/>
                  <a:pt x="494" y="172"/>
                  <a:pt x="391" y="144"/>
                </a:cubicBezTo>
                <a:cubicBezTo>
                  <a:pt x="375" y="141"/>
                  <a:pt x="359" y="140"/>
                  <a:pt x="343" y="140"/>
                </a:cubicBezTo>
                <a:cubicBezTo>
                  <a:pt x="294" y="140"/>
                  <a:pt x="245" y="151"/>
                  <a:pt x="196" y="172"/>
                </a:cubicBezTo>
                <a:lnTo>
                  <a:pt x="140" y="125"/>
                </a:lnTo>
                <a:lnTo>
                  <a:pt x="140" y="255"/>
                </a:lnTo>
                <a:cubicBezTo>
                  <a:pt x="140" y="300"/>
                  <a:pt x="183" y="345"/>
                  <a:pt x="253" y="365"/>
                </a:cubicBezTo>
                <a:lnTo>
                  <a:pt x="253" y="365"/>
                </a:lnTo>
                <a:cubicBezTo>
                  <a:pt x="233" y="360"/>
                  <a:pt x="212" y="357"/>
                  <a:pt x="192" y="357"/>
                </a:cubicBezTo>
                <a:cubicBezTo>
                  <a:pt x="150" y="357"/>
                  <a:pt x="108" y="367"/>
                  <a:pt x="66" y="385"/>
                </a:cubicBezTo>
                <a:lnTo>
                  <a:pt x="1" y="348"/>
                </a:lnTo>
                <a:lnTo>
                  <a:pt x="1" y="469"/>
                </a:lnTo>
                <a:cubicBezTo>
                  <a:pt x="1" y="516"/>
                  <a:pt x="47" y="562"/>
                  <a:pt x="122" y="581"/>
                </a:cubicBezTo>
                <a:cubicBezTo>
                  <a:pt x="182" y="590"/>
                  <a:pt x="243" y="595"/>
                  <a:pt x="303" y="595"/>
                </a:cubicBezTo>
                <a:cubicBezTo>
                  <a:pt x="364" y="595"/>
                  <a:pt x="424" y="590"/>
                  <a:pt x="484" y="581"/>
                </a:cubicBezTo>
                <a:lnTo>
                  <a:pt x="484" y="581"/>
                </a:lnTo>
                <a:cubicBezTo>
                  <a:pt x="410" y="599"/>
                  <a:pt x="354" y="637"/>
                  <a:pt x="289" y="683"/>
                </a:cubicBezTo>
                <a:lnTo>
                  <a:pt x="233" y="655"/>
                </a:lnTo>
                <a:lnTo>
                  <a:pt x="233" y="776"/>
                </a:lnTo>
                <a:cubicBezTo>
                  <a:pt x="233" y="823"/>
                  <a:pt x="271" y="869"/>
                  <a:pt x="345" y="888"/>
                </a:cubicBezTo>
                <a:cubicBezTo>
                  <a:pt x="369" y="896"/>
                  <a:pt x="395" y="900"/>
                  <a:pt x="420" y="900"/>
                </a:cubicBezTo>
                <a:cubicBezTo>
                  <a:pt x="480" y="900"/>
                  <a:pt x="541" y="875"/>
                  <a:pt x="587" y="823"/>
                </a:cubicBezTo>
                <a:lnTo>
                  <a:pt x="587" y="823"/>
                </a:lnTo>
                <a:cubicBezTo>
                  <a:pt x="550" y="888"/>
                  <a:pt x="596" y="953"/>
                  <a:pt x="689" y="971"/>
                </a:cubicBezTo>
                <a:cubicBezTo>
                  <a:pt x="716" y="979"/>
                  <a:pt x="743" y="984"/>
                  <a:pt x="769" y="984"/>
                </a:cubicBezTo>
                <a:cubicBezTo>
                  <a:pt x="833" y="984"/>
                  <a:pt x="891" y="959"/>
                  <a:pt x="931" y="906"/>
                </a:cubicBezTo>
                <a:cubicBezTo>
                  <a:pt x="949" y="888"/>
                  <a:pt x="959" y="860"/>
                  <a:pt x="959" y="823"/>
                </a:cubicBezTo>
                <a:cubicBezTo>
                  <a:pt x="959" y="813"/>
                  <a:pt x="959" y="804"/>
                  <a:pt x="959" y="795"/>
                </a:cubicBezTo>
                <a:lnTo>
                  <a:pt x="959" y="711"/>
                </a:lnTo>
                <a:cubicBezTo>
                  <a:pt x="1033" y="776"/>
                  <a:pt x="1117" y="823"/>
                  <a:pt x="1200" y="841"/>
                </a:cubicBezTo>
                <a:cubicBezTo>
                  <a:pt x="1225" y="848"/>
                  <a:pt x="1249" y="852"/>
                  <a:pt x="1273" y="852"/>
                </a:cubicBezTo>
                <a:cubicBezTo>
                  <a:pt x="1340" y="852"/>
                  <a:pt x="1401" y="824"/>
                  <a:pt x="1442" y="776"/>
                </a:cubicBezTo>
                <a:cubicBezTo>
                  <a:pt x="1452" y="767"/>
                  <a:pt x="1452" y="748"/>
                  <a:pt x="1452" y="730"/>
                </a:cubicBezTo>
                <a:lnTo>
                  <a:pt x="1452" y="637"/>
                </a:lnTo>
                <a:cubicBezTo>
                  <a:pt x="1507" y="627"/>
                  <a:pt x="1545" y="609"/>
                  <a:pt x="1582" y="562"/>
                </a:cubicBezTo>
                <a:cubicBezTo>
                  <a:pt x="1582" y="553"/>
                  <a:pt x="1591" y="544"/>
                  <a:pt x="1591" y="525"/>
                </a:cubicBezTo>
                <a:lnTo>
                  <a:pt x="1591" y="395"/>
                </a:lnTo>
                <a:lnTo>
                  <a:pt x="1545" y="441"/>
                </a:lnTo>
                <a:cubicBezTo>
                  <a:pt x="1526" y="432"/>
                  <a:pt x="1498" y="423"/>
                  <a:pt x="1479" y="413"/>
                </a:cubicBezTo>
                <a:cubicBezTo>
                  <a:pt x="1419" y="399"/>
                  <a:pt x="1359" y="392"/>
                  <a:pt x="1298" y="392"/>
                </a:cubicBezTo>
                <a:cubicBezTo>
                  <a:pt x="1238" y="392"/>
                  <a:pt x="1177" y="399"/>
                  <a:pt x="1117" y="413"/>
                </a:cubicBezTo>
                <a:cubicBezTo>
                  <a:pt x="1210" y="385"/>
                  <a:pt x="1293" y="330"/>
                  <a:pt x="1359" y="246"/>
                </a:cubicBezTo>
                <a:cubicBezTo>
                  <a:pt x="1368" y="237"/>
                  <a:pt x="1377" y="218"/>
                  <a:pt x="1368" y="200"/>
                </a:cubicBezTo>
                <a:lnTo>
                  <a:pt x="1368" y="79"/>
                </a:lnTo>
                <a:lnTo>
                  <a:pt x="1331" y="125"/>
                </a:lnTo>
                <a:cubicBezTo>
                  <a:pt x="1303" y="107"/>
                  <a:pt x="1284" y="97"/>
                  <a:pt x="1256" y="88"/>
                </a:cubicBezTo>
                <a:cubicBezTo>
                  <a:pt x="1236" y="83"/>
                  <a:pt x="1215" y="81"/>
                  <a:pt x="1194" y="81"/>
                </a:cubicBezTo>
                <a:cubicBezTo>
                  <a:pt x="1129" y="81"/>
                  <a:pt x="1064" y="104"/>
                  <a:pt x="1014" y="153"/>
                </a:cubicBezTo>
                <a:cubicBezTo>
                  <a:pt x="1052" y="97"/>
                  <a:pt x="1005" y="32"/>
                  <a:pt x="912" y="4"/>
                </a:cubicBezTo>
                <a:cubicBezTo>
                  <a:pt x="895" y="2"/>
                  <a:pt x="877" y="1"/>
                  <a:pt x="860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2" name="Google Shape;952;p30"/>
          <p:cNvSpPr/>
          <p:nvPr/>
        </p:nvSpPr>
        <p:spPr>
          <a:xfrm>
            <a:off x="2523002" y="3176170"/>
            <a:ext cx="178246" cy="108940"/>
          </a:xfrm>
          <a:custGeom>
            <a:avLst/>
            <a:gdLst/>
            <a:ahLst/>
            <a:cxnLst/>
            <a:rect l="l" t="t" r="r" b="b"/>
            <a:pathLst>
              <a:path w="1628" h="995" extrusionOk="0">
                <a:moveTo>
                  <a:pt x="849" y="1"/>
                </a:moveTo>
                <a:cubicBezTo>
                  <a:pt x="782" y="1"/>
                  <a:pt x="721" y="29"/>
                  <a:pt x="679" y="77"/>
                </a:cubicBezTo>
                <a:cubicBezTo>
                  <a:pt x="642" y="142"/>
                  <a:pt x="642" y="226"/>
                  <a:pt x="679" y="300"/>
                </a:cubicBezTo>
                <a:cubicBezTo>
                  <a:pt x="605" y="226"/>
                  <a:pt x="512" y="170"/>
                  <a:pt x="410" y="151"/>
                </a:cubicBezTo>
                <a:cubicBezTo>
                  <a:pt x="388" y="144"/>
                  <a:pt x="365" y="140"/>
                  <a:pt x="343" y="140"/>
                </a:cubicBezTo>
                <a:cubicBezTo>
                  <a:pt x="279" y="140"/>
                  <a:pt x="216" y="168"/>
                  <a:pt x="168" y="216"/>
                </a:cubicBezTo>
                <a:cubicBezTo>
                  <a:pt x="132" y="271"/>
                  <a:pt x="175" y="334"/>
                  <a:pt x="263" y="363"/>
                </a:cubicBezTo>
                <a:lnTo>
                  <a:pt x="263" y="363"/>
                </a:lnTo>
                <a:cubicBezTo>
                  <a:pt x="244" y="357"/>
                  <a:pt x="223" y="354"/>
                  <a:pt x="204" y="354"/>
                </a:cubicBezTo>
                <a:cubicBezTo>
                  <a:pt x="140" y="354"/>
                  <a:pt x="79" y="382"/>
                  <a:pt x="38" y="430"/>
                </a:cubicBezTo>
                <a:cubicBezTo>
                  <a:pt x="1" y="486"/>
                  <a:pt x="47" y="551"/>
                  <a:pt x="140" y="579"/>
                </a:cubicBezTo>
                <a:cubicBezTo>
                  <a:pt x="200" y="588"/>
                  <a:pt x="261" y="593"/>
                  <a:pt x="321" y="593"/>
                </a:cubicBezTo>
                <a:cubicBezTo>
                  <a:pt x="382" y="593"/>
                  <a:pt x="442" y="588"/>
                  <a:pt x="503" y="579"/>
                </a:cubicBezTo>
                <a:lnTo>
                  <a:pt x="503" y="579"/>
                </a:lnTo>
                <a:cubicBezTo>
                  <a:pt x="410" y="607"/>
                  <a:pt x="326" y="663"/>
                  <a:pt x="261" y="746"/>
                </a:cubicBezTo>
                <a:cubicBezTo>
                  <a:pt x="224" y="802"/>
                  <a:pt x="270" y="867"/>
                  <a:pt x="363" y="895"/>
                </a:cubicBezTo>
                <a:cubicBezTo>
                  <a:pt x="385" y="902"/>
                  <a:pt x="408" y="906"/>
                  <a:pt x="430" y="906"/>
                </a:cubicBezTo>
                <a:cubicBezTo>
                  <a:pt x="494" y="906"/>
                  <a:pt x="557" y="878"/>
                  <a:pt x="605" y="830"/>
                </a:cubicBezTo>
                <a:lnTo>
                  <a:pt x="605" y="830"/>
                </a:lnTo>
                <a:cubicBezTo>
                  <a:pt x="568" y="886"/>
                  <a:pt x="614" y="951"/>
                  <a:pt x="707" y="979"/>
                </a:cubicBezTo>
                <a:cubicBezTo>
                  <a:pt x="734" y="990"/>
                  <a:pt x="761" y="994"/>
                  <a:pt x="786" y="994"/>
                </a:cubicBezTo>
                <a:cubicBezTo>
                  <a:pt x="936" y="994"/>
                  <a:pt x="1044" y="824"/>
                  <a:pt x="949" y="681"/>
                </a:cubicBezTo>
                <a:lnTo>
                  <a:pt x="949" y="681"/>
                </a:lnTo>
                <a:cubicBezTo>
                  <a:pt x="1023" y="756"/>
                  <a:pt x="1116" y="811"/>
                  <a:pt x="1219" y="839"/>
                </a:cubicBezTo>
                <a:cubicBezTo>
                  <a:pt x="1243" y="847"/>
                  <a:pt x="1267" y="850"/>
                  <a:pt x="1291" y="850"/>
                </a:cubicBezTo>
                <a:cubicBezTo>
                  <a:pt x="1358" y="850"/>
                  <a:pt x="1419" y="822"/>
                  <a:pt x="1461" y="774"/>
                </a:cubicBezTo>
                <a:cubicBezTo>
                  <a:pt x="1494" y="716"/>
                  <a:pt x="1460" y="657"/>
                  <a:pt x="1385" y="632"/>
                </a:cubicBezTo>
                <a:lnTo>
                  <a:pt x="1385" y="632"/>
                </a:lnTo>
                <a:cubicBezTo>
                  <a:pt x="1398" y="635"/>
                  <a:pt x="1412" y="636"/>
                  <a:pt x="1425" y="636"/>
                </a:cubicBezTo>
                <a:cubicBezTo>
                  <a:pt x="1489" y="636"/>
                  <a:pt x="1552" y="608"/>
                  <a:pt x="1600" y="560"/>
                </a:cubicBezTo>
                <a:cubicBezTo>
                  <a:pt x="1628" y="495"/>
                  <a:pt x="1581" y="430"/>
                  <a:pt x="1488" y="411"/>
                </a:cubicBezTo>
                <a:cubicBezTo>
                  <a:pt x="1428" y="398"/>
                  <a:pt x="1368" y="391"/>
                  <a:pt x="1307" y="391"/>
                </a:cubicBezTo>
                <a:cubicBezTo>
                  <a:pt x="1247" y="391"/>
                  <a:pt x="1186" y="398"/>
                  <a:pt x="1126" y="411"/>
                </a:cubicBezTo>
                <a:cubicBezTo>
                  <a:pt x="1219" y="374"/>
                  <a:pt x="1302" y="319"/>
                  <a:pt x="1368" y="244"/>
                </a:cubicBezTo>
                <a:cubicBezTo>
                  <a:pt x="1405" y="179"/>
                  <a:pt x="1358" y="114"/>
                  <a:pt x="1265" y="95"/>
                </a:cubicBezTo>
                <a:cubicBezTo>
                  <a:pt x="1241" y="87"/>
                  <a:pt x="1216" y="83"/>
                  <a:pt x="1191" y="83"/>
                </a:cubicBezTo>
                <a:cubicBezTo>
                  <a:pt x="1130" y="83"/>
                  <a:pt x="1070" y="108"/>
                  <a:pt x="1023" y="160"/>
                </a:cubicBezTo>
                <a:cubicBezTo>
                  <a:pt x="1061" y="95"/>
                  <a:pt x="1014" y="30"/>
                  <a:pt x="921" y="12"/>
                </a:cubicBezTo>
                <a:cubicBezTo>
                  <a:pt x="897" y="4"/>
                  <a:pt x="873" y="1"/>
                  <a:pt x="849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3" name="Google Shape;953;p30"/>
          <p:cNvSpPr/>
          <p:nvPr/>
        </p:nvSpPr>
        <p:spPr>
          <a:xfrm>
            <a:off x="2701139" y="3339306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81"/>
                  <a:pt x="1256" y="1181"/>
                </a:cubicBezTo>
                <a:cubicBezTo>
                  <a:pt x="1851" y="1181"/>
                  <a:pt x="2540" y="930"/>
                  <a:pt x="2540" y="372"/>
                </a:cubicBezTo>
                <a:lnTo>
                  <a:pt x="2540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4" name="Google Shape;954;p30"/>
          <p:cNvSpPr/>
          <p:nvPr/>
        </p:nvSpPr>
        <p:spPr>
          <a:xfrm>
            <a:off x="2700153" y="3252703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707" y="1"/>
                  <a:pt x="1" y="233"/>
                  <a:pt x="1" y="791"/>
                </a:cubicBezTo>
                <a:cubicBezTo>
                  <a:pt x="1" y="1358"/>
                  <a:pt x="670" y="1610"/>
                  <a:pt x="1265" y="1610"/>
                </a:cubicBezTo>
                <a:cubicBezTo>
                  <a:pt x="1860" y="1610"/>
                  <a:pt x="2539" y="1358"/>
                  <a:pt x="2539" y="791"/>
                </a:cubicBezTo>
                <a:cubicBezTo>
                  <a:pt x="2539" y="233"/>
                  <a:pt x="183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5" name="Google Shape;955;p30"/>
          <p:cNvSpPr/>
          <p:nvPr/>
        </p:nvSpPr>
        <p:spPr>
          <a:xfrm>
            <a:off x="2716467" y="3259818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15"/>
                  <a:pt x="0" y="698"/>
                </a:cubicBezTo>
                <a:cubicBezTo>
                  <a:pt x="0" y="1191"/>
                  <a:pt x="596" y="1424"/>
                  <a:pt x="1126" y="1424"/>
                </a:cubicBezTo>
                <a:cubicBezTo>
                  <a:pt x="1646" y="1424"/>
                  <a:pt x="2251" y="1200"/>
                  <a:pt x="2251" y="708"/>
                </a:cubicBezTo>
                <a:cubicBezTo>
                  <a:pt x="2251" y="205"/>
                  <a:pt x="161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6" name="Google Shape;956;p30"/>
          <p:cNvSpPr/>
          <p:nvPr/>
        </p:nvSpPr>
        <p:spPr>
          <a:xfrm>
            <a:off x="2715481" y="3259820"/>
            <a:ext cx="247442" cy="8561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25" y="1"/>
                </a:moveTo>
                <a:cubicBezTo>
                  <a:pt x="614" y="1"/>
                  <a:pt x="9" y="215"/>
                  <a:pt x="9" y="698"/>
                </a:cubicBezTo>
                <a:cubicBezTo>
                  <a:pt x="0" y="726"/>
                  <a:pt x="0" y="745"/>
                  <a:pt x="9" y="773"/>
                </a:cubicBezTo>
                <a:cubicBezTo>
                  <a:pt x="65" y="336"/>
                  <a:pt x="651" y="150"/>
                  <a:pt x="1125" y="150"/>
                </a:cubicBezTo>
                <a:cubicBezTo>
                  <a:pt x="1609" y="150"/>
                  <a:pt x="2195" y="336"/>
                  <a:pt x="2260" y="782"/>
                </a:cubicBezTo>
                <a:lnTo>
                  <a:pt x="2260" y="708"/>
                </a:lnTo>
                <a:cubicBezTo>
                  <a:pt x="2260" y="215"/>
                  <a:pt x="1627" y="1"/>
                  <a:pt x="1125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7" name="Google Shape;957;p30"/>
          <p:cNvSpPr/>
          <p:nvPr/>
        </p:nvSpPr>
        <p:spPr>
          <a:xfrm>
            <a:off x="2754133" y="3294747"/>
            <a:ext cx="173209" cy="108940"/>
          </a:xfrm>
          <a:custGeom>
            <a:avLst/>
            <a:gdLst/>
            <a:ahLst/>
            <a:cxnLst/>
            <a:rect l="l" t="t" r="r" b="b"/>
            <a:pathLst>
              <a:path w="1582" h="995" extrusionOk="0">
                <a:moveTo>
                  <a:pt x="1373" y="638"/>
                </a:moveTo>
                <a:cubicBezTo>
                  <a:pt x="1391" y="640"/>
                  <a:pt x="1410" y="640"/>
                  <a:pt x="1433" y="640"/>
                </a:cubicBezTo>
                <a:lnTo>
                  <a:pt x="1405" y="658"/>
                </a:lnTo>
                <a:cubicBezTo>
                  <a:pt x="1396" y="649"/>
                  <a:pt x="1384" y="642"/>
                  <a:pt x="1373" y="638"/>
                </a:cubicBezTo>
                <a:close/>
                <a:moveTo>
                  <a:pt x="940" y="695"/>
                </a:moveTo>
                <a:lnTo>
                  <a:pt x="949" y="705"/>
                </a:lnTo>
                <a:lnTo>
                  <a:pt x="940" y="705"/>
                </a:lnTo>
                <a:lnTo>
                  <a:pt x="940" y="695"/>
                </a:lnTo>
                <a:close/>
                <a:moveTo>
                  <a:pt x="843" y="0"/>
                </a:moveTo>
                <a:cubicBezTo>
                  <a:pt x="789" y="0"/>
                  <a:pt x="736" y="17"/>
                  <a:pt x="689" y="45"/>
                </a:cubicBezTo>
                <a:lnTo>
                  <a:pt x="633" y="54"/>
                </a:lnTo>
                <a:lnTo>
                  <a:pt x="633" y="156"/>
                </a:lnTo>
                <a:cubicBezTo>
                  <a:pt x="624" y="203"/>
                  <a:pt x="633" y="258"/>
                  <a:pt x="661" y="305"/>
                </a:cubicBezTo>
                <a:cubicBezTo>
                  <a:pt x="586" y="231"/>
                  <a:pt x="484" y="175"/>
                  <a:pt x="382" y="147"/>
                </a:cubicBezTo>
                <a:cubicBezTo>
                  <a:pt x="365" y="145"/>
                  <a:pt x="349" y="143"/>
                  <a:pt x="333" y="143"/>
                </a:cubicBezTo>
                <a:cubicBezTo>
                  <a:pt x="284" y="143"/>
                  <a:pt x="235" y="154"/>
                  <a:pt x="186" y="175"/>
                </a:cubicBezTo>
                <a:lnTo>
                  <a:pt x="131" y="128"/>
                </a:lnTo>
                <a:lnTo>
                  <a:pt x="131" y="258"/>
                </a:lnTo>
                <a:cubicBezTo>
                  <a:pt x="131" y="305"/>
                  <a:pt x="177" y="342"/>
                  <a:pt x="252" y="361"/>
                </a:cubicBezTo>
                <a:cubicBezTo>
                  <a:pt x="235" y="358"/>
                  <a:pt x="219" y="357"/>
                  <a:pt x="203" y="357"/>
                </a:cubicBezTo>
                <a:cubicBezTo>
                  <a:pt x="154" y="357"/>
                  <a:pt x="105" y="368"/>
                  <a:pt x="56" y="389"/>
                </a:cubicBezTo>
                <a:lnTo>
                  <a:pt x="0" y="351"/>
                </a:lnTo>
                <a:lnTo>
                  <a:pt x="0" y="472"/>
                </a:lnTo>
                <a:cubicBezTo>
                  <a:pt x="0" y="519"/>
                  <a:pt x="38" y="565"/>
                  <a:pt x="112" y="575"/>
                </a:cubicBezTo>
                <a:cubicBezTo>
                  <a:pt x="173" y="589"/>
                  <a:pt x="233" y="596"/>
                  <a:pt x="293" y="596"/>
                </a:cubicBezTo>
                <a:cubicBezTo>
                  <a:pt x="354" y="596"/>
                  <a:pt x="414" y="589"/>
                  <a:pt x="475" y="575"/>
                </a:cubicBezTo>
                <a:lnTo>
                  <a:pt x="475" y="575"/>
                </a:lnTo>
                <a:cubicBezTo>
                  <a:pt x="410" y="602"/>
                  <a:pt x="345" y="640"/>
                  <a:pt x="279" y="686"/>
                </a:cubicBezTo>
                <a:lnTo>
                  <a:pt x="224" y="658"/>
                </a:lnTo>
                <a:lnTo>
                  <a:pt x="224" y="779"/>
                </a:lnTo>
                <a:cubicBezTo>
                  <a:pt x="224" y="826"/>
                  <a:pt x="261" y="872"/>
                  <a:pt x="335" y="900"/>
                </a:cubicBezTo>
                <a:cubicBezTo>
                  <a:pt x="357" y="907"/>
                  <a:pt x="380" y="911"/>
                  <a:pt x="402" y="911"/>
                </a:cubicBezTo>
                <a:cubicBezTo>
                  <a:pt x="466" y="911"/>
                  <a:pt x="529" y="883"/>
                  <a:pt x="577" y="835"/>
                </a:cubicBezTo>
                <a:lnTo>
                  <a:pt x="577" y="835"/>
                </a:lnTo>
                <a:cubicBezTo>
                  <a:pt x="540" y="891"/>
                  <a:pt x="586" y="956"/>
                  <a:pt x="679" y="984"/>
                </a:cubicBezTo>
                <a:cubicBezTo>
                  <a:pt x="704" y="991"/>
                  <a:pt x="728" y="995"/>
                  <a:pt x="752" y="995"/>
                </a:cubicBezTo>
                <a:cubicBezTo>
                  <a:pt x="818" y="995"/>
                  <a:pt x="880" y="967"/>
                  <a:pt x="921" y="919"/>
                </a:cubicBezTo>
                <a:cubicBezTo>
                  <a:pt x="940" y="891"/>
                  <a:pt x="949" y="863"/>
                  <a:pt x="949" y="835"/>
                </a:cubicBezTo>
                <a:lnTo>
                  <a:pt x="949" y="714"/>
                </a:lnTo>
                <a:cubicBezTo>
                  <a:pt x="1023" y="779"/>
                  <a:pt x="1098" y="826"/>
                  <a:pt x="1191" y="844"/>
                </a:cubicBezTo>
                <a:cubicBezTo>
                  <a:pt x="1213" y="852"/>
                  <a:pt x="1235" y="855"/>
                  <a:pt x="1258" y="855"/>
                </a:cubicBezTo>
                <a:cubicBezTo>
                  <a:pt x="1321" y="855"/>
                  <a:pt x="1384" y="827"/>
                  <a:pt x="1433" y="779"/>
                </a:cubicBezTo>
                <a:cubicBezTo>
                  <a:pt x="1442" y="770"/>
                  <a:pt x="1442" y="751"/>
                  <a:pt x="1442" y="733"/>
                </a:cubicBezTo>
                <a:lnTo>
                  <a:pt x="1442" y="640"/>
                </a:lnTo>
                <a:cubicBezTo>
                  <a:pt x="1488" y="630"/>
                  <a:pt x="1535" y="602"/>
                  <a:pt x="1563" y="565"/>
                </a:cubicBezTo>
                <a:cubicBezTo>
                  <a:pt x="1572" y="556"/>
                  <a:pt x="1581" y="547"/>
                  <a:pt x="1581" y="528"/>
                </a:cubicBezTo>
                <a:lnTo>
                  <a:pt x="1581" y="398"/>
                </a:lnTo>
                <a:lnTo>
                  <a:pt x="1535" y="444"/>
                </a:lnTo>
                <a:cubicBezTo>
                  <a:pt x="1516" y="426"/>
                  <a:pt x="1498" y="417"/>
                  <a:pt x="1470" y="417"/>
                </a:cubicBezTo>
                <a:cubicBezTo>
                  <a:pt x="1409" y="403"/>
                  <a:pt x="1349" y="396"/>
                  <a:pt x="1288" y="396"/>
                </a:cubicBezTo>
                <a:cubicBezTo>
                  <a:pt x="1228" y="396"/>
                  <a:pt x="1168" y="403"/>
                  <a:pt x="1107" y="417"/>
                </a:cubicBezTo>
                <a:cubicBezTo>
                  <a:pt x="1200" y="389"/>
                  <a:pt x="1293" y="324"/>
                  <a:pt x="1349" y="249"/>
                </a:cubicBezTo>
                <a:cubicBezTo>
                  <a:pt x="1358" y="231"/>
                  <a:pt x="1367" y="212"/>
                  <a:pt x="1367" y="203"/>
                </a:cubicBezTo>
                <a:lnTo>
                  <a:pt x="1367" y="82"/>
                </a:lnTo>
                <a:lnTo>
                  <a:pt x="1321" y="128"/>
                </a:lnTo>
                <a:cubicBezTo>
                  <a:pt x="1302" y="110"/>
                  <a:pt x="1274" y="100"/>
                  <a:pt x="1247" y="91"/>
                </a:cubicBezTo>
                <a:cubicBezTo>
                  <a:pt x="1225" y="84"/>
                  <a:pt x="1202" y="80"/>
                  <a:pt x="1180" y="80"/>
                </a:cubicBezTo>
                <a:cubicBezTo>
                  <a:pt x="1116" y="80"/>
                  <a:pt x="1053" y="108"/>
                  <a:pt x="1005" y="156"/>
                </a:cubicBezTo>
                <a:cubicBezTo>
                  <a:pt x="1042" y="100"/>
                  <a:pt x="996" y="35"/>
                  <a:pt x="903" y="7"/>
                </a:cubicBezTo>
                <a:cubicBezTo>
                  <a:pt x="883" y="2"/>
                  <a:pt x="863" y="0"/>
                  <a:pt x="84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8" name="Google Shape;958;p30"/>
          <p:cNvSpPr/>
          <p:nvPr/>
        </p:nvSpPr>
        <p:spPr>
          <a:xfrm>
            <a:off x="2752052" y="3281499"/>
            <a:ext cx="179341" cy="109816"/>
          </a:xfrm>
          <a:custGeom>
            <a:avLst/>
            <a:gdLst/>
            <a:ahLst/>
            <a:cxnLst/>
            <a:rect l="l" t="t" r="r" b="b"/>
            <a:pathLst>
              <a:path w="1638" h="1003" extrusionOk="0">
                <a:moveTo>
                  <a:pt x="854" y="1"/>
                </a:moveTo>
                <a:cubicBezTo>
                  <a:pt x="786" y="1"/>
                  <a:pt x="722" y="23"/>
                  <a:pt x="680" y="73"/>
                </a:cubicBezTo>
                <a:cubicBezTo>
                  <a:pt x="633" y="147"/>
                  <a:pt x="633" y="240"/>
                  <a:pt x="680" y="305"/>
                </a:cubicBezTo>
                <a:cubicBezTo>
                  <a:pt x="605" y="231"/>
                  <a:pt x="512" y="184"/>
                  <a:pt x="410" y="156"/>
                </a:cubicBezTo>
                <a:cubicBezTo>
                  <a:pt x="388" y="149"/>
                  <a:pt x="366" y="145"/>
                  <a:pt x="343" y="145"/>
                </a:cubicBezTo>
                <a:cubicBezTo>
                  <a:pt x="280" y="145"/>
                  <a:pt x="216" y="173"/>
                  <a:pt x="168" y="221"/>
                </a:cubicBezTo>
                <a:cubicBezTo>
                  <a:pt x="132" y="276"/>
                  <a:pt x="175" y="339"/>
                  <a:pt x="264" y="368"/>
                </a:cubicBezTo>
                <a:lnTo>
                  <a:pt x="264" y="368"/>
                </a:lnTo>
                <a:cubicBezTo>
                  <a:pt x="244" y="362"/>
                  <a:pt x="224" y="359"/>
                  <a:pt x="204" y="359"/>
                </a:cubicBezTo>
                <a:cubicBezTo>
                  <a:pt x="141" y="359"/>
                  <a:pt x="79" y="387"/>
                  <a:pt x="38" y="435"/>
                </a:cubicBezTo>
                <a:cubicBezTo>
                  <a:pt x="1" y="491"/>
                  <a:pt x="47" y="565"/>
                  <a:pt x="140" y="584"/>
                </a:cubicBezTo>
                <a:cubicBezTo>
                  <a:pt x="201" y="598"/>
                  <a:pt x="261" y="605"/>
                  <a:pt x="322" y="605"/>
                </a:cubicBezTo>
                <a:cubicBezTo>
                  <a:pt x="382" y="605"/>
                  <a:pt x="443" y="598"/>
                  <a:pt x="503" y="584"/>
                </a:cubicBezTo>
                <a:lnTo>
                  <a:pt x="503" y="584"/>
                </a:lnTo>
                <a:cubicBezTo>
                  <a:pt x="410" y="612"/>
                  <a:pt x="317" y="677"/>
                  <a:pt x="261" y="751"/>
                </a:cubicBezTo>
                <a:cubicBezTo>
                  <a:pt x="224" y="807"/>
                  <a:pt x="271" y="872"/>
                  <a:pt x="364" y="900"/>
                </a:cubicBezTo>
                <a:cubicBezTo>
                  <a:pt x="385" y="907"/>
                  <a:pt x="408" y="911"/>
                  <a:pt x="430" y="911"/>
                </a:cubicBezTo>
                <a:cubicBezTo>
                  <a:pt x="494" y="911"/>
                  <a:pt x="557" y="883"/>
                  <a:pt x="605" y="835"/>
                </a:cubicBezTo>
                <a:lnTo>
                  <a:pt x="605" y="835"/>
                </a:lnTo>
                <a:cubicBezTo>
                  <a:pt x="568" y="891"/>
                  <a:pt x="615" y="956"/>
                  <a:pt x="708" y="984"/>
                </a:cubicBezTo>
                <a:cubicBezTo>
                  <a:pt x="736" y="997"/>
                  <a:pt x="765" y="1003"/>
                  <a:pt x="792" y="1003"/>
                </a:cubicBezTo>
                <a:cubicBezTo>
                  <a:pt x="939" y="1003"/>
                  <a:pt x="1044" y="829"/>
                  <a:pt x="949" y="696"/>
                </a:cubicBezTo>
                <a:lnTo>
                  <a:pt x="949" y="696"/>
                </a:lnTo>
                <a:cubicBezTo>
                  <a:pt x="1024" y="770"/>
                  <a:pt x="1117" y="816"/>
                  <a:pt x="1219" y="844"/>
                </a:cubicBezTo>
                <a:cubicBezTo>
                  <a:pt x="1241" y="852"/>
                  <a:pt x="1263" y="855"/>
                  <a:pt x="1286" y="855"/>
                </a:cubicBezTo>
                <a:cubicBezTo>
                  <a:pt x="1349" y="855"/>
                  <a:pt x="1413" y="827"/>
                  <a:pt x="1461" y="779"/>
                </a:cubicBezTo>
                <a:cubicBezTo>
                  <a:pt x="1495" y="729"/>
                  <a:pt x="1460" y="663"/>
                  <a:pt x="1383" y="637"/>
                </a:cubicBezTo>
                <a:lnTo>
                  <a:pt x="1383" y="637"/>
                </a:lnTo>
                <a:cubicBezTo>
                  <a:pt x="1397" y="640"/>
                  <a:pt x="1411" y="641"/>
                  <a:pt x="1425" y="641"/>
                </a:cubicBezTo>
                <a:cubicBezTo>
                  <a:pt x="1488" y="641"/>
                  <a:pt x="1550" y="613"/>
                  <a:pt x="1591" y="565"/>
                </a:cubicBezTo>
                <a:cubicBezTo>
                  <a:pt x="1638" y="500"/>
                  <a:pt x="1582" y="435"/>
                  <a:pt x="1489" y="407"/>
                </a:cubicBezTo>
                <a:cubicBezTo>
                  <a:pt x="1428" y="398"/>
                  <a:pt x="1368" y="393"/>
                  <a:pt x="1307" y="393"/>
                </a:cubicBezTo>
                <a:cubicBezTo>
                  <a:pt x="1247" y="393"/>
                  <a:pt x="1187" y="398"/>
                  <a:pt x="1126" y="407"/>
                </a:cubicBezTo>
                <a:cubicBezTo>
                  <a:pt x="1219" y="379"/>
                  <a:pt x="1303" y="324"/>
                  <a:pt x="1368" y="240"/>
                </a:cubicBezTo>
                <a:cubicBezTo>
                  <a:pt x="1405" y="184"/>
                  <a:pt x="1359" y="119"/>
                  <a:pt x="1266" y="91"/>
                </a:cubicBezTo>
                <a:cubicBezTo>
                  <a:pt x="1244" y="84"/>
                  <a:pt x="1221" y="80"/>
                  <a:pt x="1199" y="80"/>
                </a:cubicBezTo>
                <a:cubicBezTo>
                  <a:pt x="1135" y="80"/>
                  <a:pt x="1072" y="108"/>
                  <a:pt x="1024" y="156"/>
                </a:cubicBezTo>
                <a:cubicBezTo>
                  <a:pt x="1061" y="100"/>
                  <a:pt x="1015" y="35"/>
                  <a:pt x="922" y="7"/>
                </a:cubicBezTo>
                <a:cubicBezTo>
                  <a:pt x="899" y="3"/>
                  <a:pt x="876" y="1"/>
                  <a:pt x="854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9" name="Google Shape;959;p30"/>
          <p:cNvSpPr/>
          <p:nvPr/>
        </p:nvSpPr>
        <p:spPr>
          <a:xfrm>
            <a:off x="2746029" y="3173322"/>
            <a:ext cx="277989" cy="129414"/>
          </a:xfrm>
          <a:custGeom>
            <a:avLst/>
            <a:gdLst/>
            <a:ahLst/>
            <a:cxnLst/>
            <a:rect l="l" t="t" r="r" b="b"/>
            <a:pathLst>
              <a:path w="2539" h="1182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70" y="1181"/>
                  <a:pt x="1265" y="1181"/>
                </a:cubicBezTo>
                <a:cubicBezTo>
                  <a:pt x="185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0" name="Google Shape;960;p30"/>
          <p:cNvSpPr/>
          <p:nvPr/>
        </p:nvSpPr>
        <p:spPr>
          <a:xfrm>
            <a:off x="2746029" y="3086719"/>
            <a:ext cx="277989" cy="176275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5" y="1"/>
                </a:moveTo>
                <a:cubicBezTo>
                  <a:pt x="698" y="1"/>
                  <a:pt x="0" y="233"/>
                  <a:pt x="0" y="801"/>
                </a:cubicBezTo>
                <a:cubicBezTo>
                  <a:pt x="0" y="1359"/>
                  <a:pt x="660" y="1610"/>
                  <a:pt x="1255" y="1610"/>
                </a:cubicBezTo>
                <a:cubicBezTo>
                  <a:pt x="1851" y="1610"/>
                  <a:pt x="2539" y="1359"/>
                  <a:pt x="2539" y="801"/>
                </a:cubicBezTo>
                <a:cubicBezTo>
                  <a:pt x="2539" y="233"/>
                  <a:pt x="1823" y="1"/>
                  <a:pt x="1255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1" name="Google Shape;961;p30"/>
          <p:cNvSpPr/>
          <p:nvPr/>
        </p:nvSpPr>
        <p:spPr>
          <a:xfrm>
            <a:off x="2761247" y="3093944"/>
            <a:ext cx="246456" cy="156896"/>
          </a:xfrm>
          <a:custGeom>
            <a:avLst/>
            <a:gdLst/>
            <a:ahLst/>
            <a:cxnLst/>
            <a:rect l="l" t="t" r="r" b="b"/>
            <a:pathLst>
              <a:path w="2251" h="1433" extrusionOk="0">
                <a:moveTo>
                  <a:pt x="1116" y="0"/>
                </a:moveTo>
                <a:cubicBezTo>
                  <a:pt x="624" y="0"/>
                  <a:pt x="1" y="205"/>
                  <a:pt x="1" y="707"/>
                </a:cubicBezTo>
                <a:cubicBezTo>
                  <a:pt x="1" y="1200"/>
                  <a:pt x="596" y="1432"/>
                  <a:pt x="1116" y="1432"/>
                </a:cubicBezTo>
                <a:cubicBezTo>
                  <a:pt x="1647" y="1432"/>
                  <a:pt x="2251" y="1200"/>
                  <a:pt x="2251" y="707"/>
                </a:cubicBezTo>
                <a:cubicBezTo>
                  <a:pt x="2251" y="214"/>
                  <a:pt x="1619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2" name="Google Shape;962;p30"/>
          <p:cNvSpPr/>
          <p:nvPr/>
        </p:nvSpPr>
        <p:spPr>
          <a:xfrm>
            <a:off x="2760262" y="3093945"/>
            <a:ext cx="247442" cy="8561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0"/>
                </a:moveTo>
                <a:cubicBezTo>
                  <a:pt x="614" y="0"/>
                  <a:pt x="0" y="205"/>
                  <a:pt x="0" y="707"/>
                </a:cubicBezTo>
                <a:cubicBezTo>
                  <a:pt x="0" y="725"/>
                  <a:pt x="0" y="753"/>
                  <a:pt x="0" y="781"/>
                </a:cubicBezTo>
                <a:cubicBezTo>
                  <a:pt x="75" y="335"/>
                  <a:pt x="661" y="149"/>
                  <a:pt x="1125" y="149"/>
                </a:cubicBezTo>
                <a:cubicBezTo>
                  <a:pt x="1609" y="149"/>
                  <a:pt x="2195" y="335"/>
                  <a:pt x="2251" y="781"/>
                </a:cubicBezTo>
                <a:cubicBezTo>
                  <a:pt x="2260" y="763"/>
                  <a:pt x="2260" y="73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3" name="Google Shape;963;p30"/>
          <p:cNvSpPr/>
          <p:nvPr/>
        </p:nvSpPr>
        <p:spPr>
          <a:xfrm>
            <a:off x="2798913" y="3128762"/>
            <a:ext cx="173209" cy="107955"/>
          </a:xfrm>
          <a:custGeom>
            <a:avLst/>
            <a:gdLst/>
            <a:ahLst/>
            <a:cxnLst/>
            <a:rect l="l" t="t" r="r" b="b"/>
            <a:pathLst>
              <a:path w="1582" h="986" extrusionOk="0">
                <a:moveTo>
                  <a:pt x="1340" y="631"/>
                </a:moveTo>
                <a:lnTo>
                  <a:pt x="1340" y="631"/>
                </a:lnTo>
                <a:cubicBezTo>
                  <a:pt x="1368" y="640"/>
                  <a:pt x="1405" y="640"/>
                  <a:pt x="1433" y="640"/>
                </a:cubicBezTo>
                <a:lnTo>
                  <a:pt x="1405" y="659"/>
                </a:lnTo>
                <a:cubicBezTo>
                  <a:pt x="1386" y="649"/>
                  <a:pt x="1368" y="640"/>
                  <a:pt x="1340" y="631"/>
                </a:cubicBezTo>
                <a:close/>
                <a:moveTo>
                  <a:pt x="940" y="696"/>
                </a:moveTo>
                <a:lnTo>
                  <a:pt x="958" y="705"/>
                </a:lnTo>
                <a:lnTo>
                  <a:pt x="940" y="705"/>
                </a:lnTo>
                <a:cubicBezTo>
                  <a:pt x="940" y="705"/>
                  <a:pt x="940" y="696"/>
                  <a:pt x="940" y="696"/>
                </a:cubicBezTo>
                <a:close/>
                <a:moveTo>
                  <a:pt x="847" y="0"/>
                </a:moveTo>
                <a:cubicBezTo>
                  <a:pt x="795" y="0"/>
                  <a:pt x="739" y="18"/>
                  <a:pt x="698" y="45"/>
                </a:cubicBezTo>
                <a:lnTo>
                  <a:pt x="633" y="54"/>
                </a:lnTo>
                <a:lnTo>
                  <a:pt x="633" y="147"/>
                </a:lnTo>
                <a:cubicBezTo>
                  <a:pt x="633" y="203"/>
                  <a:pt x="642" y="259"/>
                  <a:pt x="661" y="305"/>
                </a:cubicBezTo>
                <a:cubicBezTo>
                  <a:pt x="587" y="231"/>
                  <a:pt x="494" y="175"/>
                  <a:pt x="391" y="147"/>
                </a:cubicBezTo>
                <a:cubicBezTo>
                  <a:pt x="370" y="141"/>
                  <a:pt x="347" y="138"/>
                  <a:pt x="324" y="138"/>
                </a:cubicBezTo>
                <a:cubicBezTo>
                  <a:pt x="279" y="138"/>
                  <a:pt x="233" y="150"/>
                  <a:pt x="196" y="175"/>
                </a:cubicBezTo>
                <a:lnTo>
                  <a:pt x="140" y="128"/>
                </a:lnTo>
                <a:lnTo>
                  <a:pt x="140" y="259"/>
                </a:lnTo>
                <a:cubicBezTo>
                  <a:pt x="140" y="305"/>
                  <a:pt x="187" y="342"/>
                  <a:pt x="252" y="361"/>
                </a:cubicBezTo>
                <a:cubicBezTo>
                  <a:pt x="238" y="359"/>
                  <a:pt x="223" y="357"/>
                  <a:pt x="207" y="357"/>
                </a:cubicBezTo>
                <a:cubicBezTo>
                  <a:pt x="160" y="357"/>
                  <a:pt x="108" y="368"/>
                  <a:pt x="66" y="389"/>
                </a:cubicBezTo>
                <a:lnTo>
                  <a:pt x="1" y="342"/>
                </a:lnTo>
                <a:lnTo>
                  <a:pt x="1" y="473"/>
                </a:lnTo>
                <a:cubicBezTo>
                  <a:pt x="1" y="519"/>
                  <a:pt x="47" y="556"/>
                  <a:pt x="122" y="575"/>
                </a:cubicBezTo>
                <a:cubicBezTo>
                  <a:pt x="182" y="589"/>
                  <a:pt x="242" y="596"/>
                  <a:pt x="303" y="596"/>
                </a:cubicBezTo>
                <a:cubicBezTo>
                  <a:pt x="363" y="596"/>
                  <a:pt x="424" y="589"/>
                  <a:pt x="484" y="575"/>
                </a:cubicBezTo>
                <a:lnTo>
                  <a:pt x="484" y="575"/>
                </a:lnTo>
                <a:cubicBezTo>
                  <a:pt x="410" y="603"/>
                  <a:pt x="345" y="640"/>
                  <a:pt x="289" y="686"/>
                </a:cubicBezTo>
                <a:lnTo>
                  <a:pt x="224" y="659"/>
                </a:lnTo>
                <a:lnTo>
                  <a:pt x="224" y="779"/>
                </a:lnTo>
                <a:cubicBezTo>
                  <a:pt x="224" y="826"/>
                  <a:pt x="270" y="872"/>
                  <a:pt x="345" y="891"/>
                </a:cubicBezTo>
                <a:cubicBezTo>
                  <a:pt x="367" y="898"/>
                  <a:pt x="389" y="902"/>
                  <a:pt x="411" y="902"/>
                </a:cubicBezTo>
                <a:cubicBezTo>
                  <a:pt x="474" y="902"/>
                  <a:pt x="536" y="874"/>
                  <a:pt x="577" y="826"/>
                </a:cubicBezTo>
                <a:lnTo>
                  <a:pt x="577" y="826"/>
                </a:lnTo>
                <a:cubicBezTo>
                  <a:pt x="540" y="882"/>
                  <a:pt x="587" y="956"/>
                  <a:pt x="689" y="975"/>
                </a:cubicBezTo>
                <a:cubicBezTo>
                  <a:pt x="711" y="982"/>
                  <a:pt x="733" y="985"/>
                  <a:pt x="756" y="985"/>
                </a:cubicBezTo>
                <a:cubicBezTo>
                  <a:pt x="819" y="985"/>
                  <a:pt x="883" y="958"/>
                  <a:pt x="931" y="910"/>
                </a:cubicBezTo>
                <a:cubicBezTo>
                  <a:pt x="940" y="882"/>
                  <a:pt x="949" y="854"/>
                  <a:pt x="958" y="826"/>
                </a:cubicBezTo>
                <a:cubicBezTo>
                  <a:pt x="958" y="817"/>
                  <a:pt x="958" y="807"/>
                  <a:pt x="958" y="789"/>
                </a:cubicBezTo>
                <a:lnTo>
                  <a:pt x="958" y="714"/>
                </a:lnTo>
                <a:cubicBezTo>
                  <a:pt x="1024" y="779"/>
                  <a:pt x="1107" y="817"/>
                  <a:pt x="1200" y="844"/>
                </a:cubicBezTo>
                <a:cubicBezTo>
                  <a:pt x="1222" y="852"/>
                  <a:pt x="1245" y="855"/>
                  <a:pt x="1267" y="855"/>
                </a:cubicBezTo>
                <a:cubicBezTo>
                  <a:pt x="1331" y="855"/>
                  <a:pt x="1394" y="827"/>
                  <a:pt x="1442" y="779"/>
                </a:cubicBezTo>
                <a:cubicBezTo>
                  <a:pt x="1442" y="761"/>
                  <a:pt x="1451" y="752"/>
                  <a:pt x="1451" y="733"/>
                </a:cubicBezTo>
                <a:lnTo>
                  <a:pt x="1451" y="631"/>
                </a:lnTo>
                <a:cubicBezTo>
                  <a:pt x="1498" y="621"/>
                  <a:pt x="1535" y="603"/>
                  <a:pt x="1563" y="566"/>
                </a:cubicBezTo>
                <a:cubicBezTo>
                  <a:pt x="1572" y="547"/>
                  <a:pt x="1582" y="538"/>
                  <a:pt x="1582" y="528"/>
                </a:cubicBezTo>
                <a:lnTo>
                  <a:pt x="1582" y="398"/>
                </a:lnTo>
                <a:lnTo>
                  <a:pt x="1535" y="445"/>
                </a:lnTo>
                <a:cubicBezTo>
                  <a:pt x="1516" y="426"/>
                  <a:pt x="1498" y="417"/>
                  <a:pt x="1479" y="417"/>
                </a:cubicBezTo>
                <a:cubicBezTo>
                  <a:pt x="1419" y="403"/>
                  <a:pt x="1356" y="396"/>
                  <a:pt x="1293" y="396"/>
                </a:cubicBezTo>
                <a:cubicBezTo>
                  <a:pt x="1230" y="396"/>
                  <a:pt x="1168" y="403"/>
                  <a:pt x="1107" y="417"/>
                </a:cubicBezTo>
                <a:cubicBezTo>
                  <a:pt x="1210" y="389"/>
                  <a:pt x="1293" y="324"/>
                  <a:pt x="1358" y="249"/>
                </a:cubicBezTo>
                <a:cubicBezTo>
                  <a:pt x="1368" y="231"/>
                  <a:pt x="1368" y="212"/>
                  <a:pt x="1368" y="203"/>
                </a:cubicBezTo>
                <a:lnTo>
                  <a:pt x="1368" y="82"/>
                </a:lnTo>
                <a:lnTo>
                  <a:pt x="1321" y="128"/>
                </a:lnTo>
                <a:cubicBezTo>
                  <a:pt x="1303" y="110"/>
                  <a:pt x="1275" y="101"/>
                  <a:pt x="1247" y="91"/>
                </a:cubicBezTo>
                <a:cubicBezTo>
                  <a:pt x="1225" y="84"/>
                  <a:pt x="1202" y="80"/>
                  <a:pt x="1180" y="80"/>
                </a:cubicBezTo>
                <a:cubicBezTo>
                  <a:pt x="1117" y="80"/>
                  <a:pt x="1055" y="108"/>
                  <a:pt x="1014" y="156"/>
                </a:cubicBezTo>
                <a:cubicBezTo>
                  <a:pt x="1051" y="101"/>
                  <a:pt x="996" y="35"/>
                  <a:pt x="903" y="8"/>
                </a:cubicBezTo>
                <a:cubicBezTo>
                  <a:pt x="885" y="3"/>
                  <a:pt x="866" y="0"/>
                  <a:pt x="847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4" name="Google Shape;964;p30"/>
          <p:cNvSpPr/>
          <p:nvPr/>
        </p:nvSpPr>
        <p:spPr>
          <a:xfrm>
            <a:off x="2796942" y="3114529"/>
            <a:ext cx="179231" cy="110801"/>
          </a:xfrm>
          <a:custGeom>
            <a:avLst/>
            <a:gdLst/>
            <a:ahLst/>
            <a:cxnLst/>
            <a:rect l="l" t="t" r="r" b="b"/>
            <a:pathLst>
              <a:path w="1637" h="1012" extrusionOk="0">
                <a:moveTo>
                  <a:pt x="845" y="1"/>
                </a:moveTo>
                <a:cubicBezTo>
                  <a:pt x="699" y="1"/>
                  <a:pt x="584" y="171"/>
                  <a:pt x="679" y="314"/>
                </a:cubicBezTo>
                <a:cubicBezTo>
                  <a:pt x="605" y="240"/>
                  <a:pt x="512" y="184"/>
                  <a:pt x="409" y="156"/>
                </a:cubicBezTo>
                <a:cubicBezTo>
                  <a:pt x="389" y="152"/>
                  <a:pt x="368" y="149"/>
                  <a:pt x="347" y="149"/>
                </a:cubicBezTo>
                <a:cubicBezTo>
                  <a:pt x="282" y="149"/>
                  <a:pt x="217" y="172"/>
                  <a:pt x="167" y="221"/>
                </a:cubicBezTo>
                <a:cubicBezTo>
                  <a:pt x="131" y="285"/>
                  <a:pt x="175" y="349"/>
                  <a:pt x="273" y="369"/>
                </a:cubicBezTo>
                <a:lnTo>
                  <a:pt x="273" y="369"/>
                </a:lnTo>
                <a:cubicBezTo>
                  <a:pt x="253" y="365"/>
                  <a:pt x="232" y="363"/>
                  <a:pt x="212" y="363"/>
                </a:cubicBezTo>
                <a:cubicBezTo>
                  <a:pt x="143" y="363"/>
                  <a:pt x="80" y="386"/>
                  <a:pt x="37" y="435"/>
                </a:cubicBezTo>
                <a:cubicBezTo>
                  <a:pt x="0" y="500"/>
                  <a:pt x="47" y="565"/>
                  <a:pt x="140" y="584"/>
                </a:cubicBezTo>
                <a:cubicBezTo>
                  <a:pt x="200" y="598"/>
                  <a:pt x="260" y="605"/>
                  <a:pt x="321" y="605"/>
                </a:cubicBezTo>
                <a:cubicBezTo>
                  <a:pt x="381" y="605"/>
                  <a:pt x="442" y="598"/>
                  <a:pt x="502" y="584"/>
                </a:cubicBezTo>
                <a:lnTo>
                  <a:pt x="502" y="584"/>
                </a:lnTo>
                <a:cubicBezTo>
                  <a:pt x="409" y="621"/>
                  <a:pt x="326" y="677"/>
                  <a:pt x="270" y="761"/>
                </a:cubicBezTo>
                <a:cubicBezTo>
                  <a:pt x="233" y="816"/>
                  <a:pt x="279" y="891"/>
                  <a:pt x="372" y="909"/>
                </a:cubicBezTo>
                <a:cubicBezTo>
                  <a:pt x="394" y="917"/>
                  <a:pt x="416" y="920"/>
                  <a:pt x="439" y="920"/>
                </a:cubicBezTo>
                <a:cubicBezTo>
                  <a:pt x="502" y="920"/>
                  <a:pt x="566" y="892"/>
                  <a:pt x="614" y="844"/>
                </a:cubicBezTo>
                <a:lnTo>
                  <a:pt x="614" y="844"/>
                </a:lnTo>
                <a:cubicBezTo>
                  <a:pt x="577" y="900"/>
                  <a:pt x="623" y="974"/>
                  <a:pt x="716" y="993"/>
                </a:cubicBezTo>
                <a:cubicBezTo>
                  <a:pt x="743" y="1006"/>
                  <a:pt x="771" y="1012"/>
                  <a:pt x="797" y="1012"/>
                </a:cubicBezTo>
                <a:cubicBezTo>
                  <a:pt x="941" y="1012"/>
                  <a:pt x="1052" y="838"/>
                  <a:pt x="958" y="705"/>
                </a:cubicBezTo>
                <a:lnTo>
                  <a:pt x="958" y="705"/>
                </a:lnTo>
                <a:cubicBezTo>
                  <a:pt x="1032" y="779"/>
                  <a:pt x="1125" y="826"/>
                  <a:pt x="1228" y="854"/>
                </a:cubicBezTo>
                <a:cubicBezTo>
                  <a:pt x="1249" y="861"/>
                  <a:pt x="1272" y="864"/>
                  <a:pt x="1294" y="864"/>
                </a:cubicBezTo>
                <a:cubicBezTo>
                  <a:pt x="1358" y="864"/>
                  <a:pt x="1421" y="837"/>
                  <a:pt x="1469" y="789"/>
                </a:cubicBezTo>
                <a:cubicBezTo>
                  <a:pt x="1506" y="734"/>
                  <a:pt x="1462" y="671"/>
                  <a:pt x="1365" y="642"/>
                </a:cubicBezTo>
                <a:lnTo>
                  <a:pt x="1365" y="642"/>
                </a:lnTo>
                <a:cubicBezTo>
                  <a:pt x="1387" y="648"/>
                  <a:pt x="1409" y="650"/>
                  <a:pt x="1430" y="650"/>
                </a:cubicBezTo>
                <a:cubicBezTo>
                  <a:pt x="1497" y="650"/>
                  <a:pt x="1558" y="623"/>
                  <a:pt x="1600" y="575"/>
                </a:cubicBezTo>
                <a:cubicBezTo>
                  <a:pt x="1637" y="510"/>
                  <a:pt x="1590" y="444"/>
                  <a:pt x="1497" y="417"/>
                </a:cubicBezTo>
                <a:cubicBezTo>
                  <a:pt x="1437" y="407"/>
                  <a:pt x="1374" y="403"/>
                  <a:pt x="1311" y="403"/>
                </a:cubicBezTo>
                <a:cubicBezTo>
                  <a:pt x="1248" y="403"/>
                  <a:pt x="1186" y="407"/>
                  <a:pt x="1125" y="417"/>
                </a:cubicBezTo>
                <a:cubicBezTo>
                  <a:pt x="1228" y="389"/>
                  <a:pt x="1311" y="333"/>
                  <a:pt x="1376" y="249"/>
                </a:cubicBezTo>
                <a:cubicBezTo>
                  <a:pt x="1414" y="193"/>
                  <a:pt x="1367" y="128"/>
                  <a:pt x="1265" y="100"/>
                </a:cubicBezTo>
                <a:cubicBezTo>
                  <a:pt x="1244" y="96"/>
                  <a:pt x="1224" y="94"/>
                  <a:pt x="1203" y="94"/>
                </a:cubicBezTo>
                <a:cubicBezTo>
                  <a:pt x="1138" y="94"/>
                  <a:pt x="1075" y="116"/>
                  <a:pt x="1032" y="165"/>
                </a:cubicBezTo>
                <a:cubicBezTo>
                  <a:pt x="1069" y="110"/>
                  <a:pt x="1014" y="45"/>
                  <a:pt x="921" y="17"/>
                </a:cubicBezTo>
                <a:cubicBezTo>
                  <a:pt x="895" y="6"/>
                  <a:pt x="869" y="1"/>
                  <a:pt x="845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5" name="Google Shape;965;p30"/>
          <p:cNvSpPr/>
          <p:nvPr/>
        </p:nvSpPr>
        <p:spPr>
          <a:xfrm>
            <a:off x="2965881" y="3239453"/>
            <a:ext cx="278098" cy="130509"/>
          </a:xfrm>
          <a:custGeom>
            <a:avLst/>
            <a:gdLst/>
            <a:ahLst/>
            <a:cxnLst/>
            <a:rect l="l" t="t" r="r" b="b"/>
            <a:pathLst>
              <a:path w="2540" h="1192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70" y="1191"/>
                  <a:pt x="1265" y="1191"/>
                </a:cubicBezTo>
                <a:cubicBezTo>
                  <a:pt x="1861" y="1191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6" name="Google Shape;966;p30"/>
          <p:cNvSpPr/>
          <p:nvPr/>
        </p:nvSpPr>
        <p:spPr>
          <a:xfrm>
            <a:off x="2965881" y="3153945"/>
            <a:ext cx="278098" cy="175289"/>
          </a:xfrm>
          <a:custGeom>
            <a:avLst/>
            <a:gdLst/>
            <a:ahLst/>
            <a:cxnLst/>
            <a:rect l="l" t="t" r="r" b="b"/>
            <a:pathLst>
              <a:path w="2540" h="1601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49"/>
                  <a:pt x="670" y="1600"/>
                  <a:pt x="126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4"/>
                  <a:pt x="1833" y="1"/>
                  <a:pt x="1256" y="1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7" name="Google Shape;967;p30"/>
          <p:cNvSpPr/>
          <p:nvPr/>
        </p:nvSpPr>
        <p:spPr>
          <a:xfrm>
            <a:off x="2981209" y="3160074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14"/>
                  <a:pt x="0" y="698"/>
                </a:cubicBezTo>
                <a:cubicBezTo>
                  <a:pt x="0" y="1191"/>
                  <a:pt x="595" y="1423"/>
                  <a:pt x="1125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28" y="1"/>
                  <a:pt x="1116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8" name="Google Shape;968;p30"/>
          <p:cNvSpPr/>
          <p:nvPr/>
        </p:nvSpPr>
        <p:spPr>
          <a:xfrm>
            <a:off x="2980116" y="3160076"/>
            <a:ext cx="247551" cy="8561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1"/>
                </a:moveTo>
                <a:cubicBezTo>
                  <a:pt x="615" y="1"/>
                  <a:pt x="10" y="214"/>
                  <a:pt x="10" y="698"/>
                </a:cubicBezTo>
                <a:cubicBezTo>
                  <a:pt x="1" y="726"/>
                  <a:pt x="1" y="754"/>
                  <a:pt x="10" y="772"/>
                </a:cubicBezTo>
                <a:cubicBezTo>
                  <a:pt x="75" y="335"/>
                  <a:pt x="661" y="149"/>
                  <a:pt x="1126" y="149"/>
                </a:cubicBezTo>
                <a:cubicBezTo>
                  <a:pt x="1610" y="149"/>
                  <a:pt x="2205" y="345"/>
                  <a:pt x="2261" y="782"/>
                </a:cubicBezTo>
                <a:cubicBezTo>
                  <a:pt x="2261" y="763"/>
                  <a:pt x="2261" y="735"/>
                  <a:pt x="2261" y="707"/>
                </a:cubicBezTo>
                <a:cubicBezTo>
                  <a:pt x="2261" y="214"/>
                  <a:pt x="1628" y="1"/>
                  <a:pt x="112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9" name="Google Shape;969;p30"/>
          <p:cNvSpPr/>
          <p:nvPr/>
        </p:nvSpPr>
        <p:spPr>
          <a:xfrm>
            <a:off x="3018875" y="3194893"/>
            <a:ext cx="173209" cy="107955"/>
          </a:xfrm>
          <a:custGeom>
            <a:avLst/>
            <a:gdLst/>
            <a:ahLst/>
            <a:cxnLst/>
            <a:rect l="l" t="t" r="r" b="b"/>
            <a:pathLst>
              <a:path w="1582" h="986" extrusionOk="0">
                <a:moveTo>
                  <a:pt x="1349" y="631"/>
                </a:moveTo>
                <a:lnTo>
                  <a:pt x="1349" y="631"/>
                </a:lnTo>
                <a:cubicBezTo>
                  <a:pt x="1377" y="640"/>
                  <a:pt x="1404" y="640"/>
                  <a:pt x="1432" y="640"/>
                </a:cubicBezTo>
                <a:lnTo>
                  <a:pt x="1414" y="659"/>
                </a:lnTo>
                <a:cubicBezTo>
                  <a:pt x="1395" y="650"/>
                  <a:pt x="1367" y="640"/>
                  <a:pt x="1349" y="631"/>
                </a:cubicBezTo>
                <a:close/>
                <a:moveTo>
                  <a:pt x="848" y="1"/>
                </a:moveTo>
                <a:cubicBezTo>
                  <a:pt x="798" y="1"/>
                  <a:pt x="745" y="18"/>
                  <a:pt x="698" y="45"/>
                </a:cubicBezTo>
                <a:lnTo>
                  <a:pt x="633" y="55"/>
                </a:lnTo>
                <a:lnTo>
                  <a:pt x="633" y="157"/>
                </a:lnTo>
                <a:cubicBezTo>
                  <a:pt x="633" y="203"/>
                  <a:pt x="642" y="259"/>
                  <a:pt x="661" y="306"/>
                </a:cubicBezTo>
                <a:cubicBezTo>
                  <a:pt x="586" y="231"/>
                  <a:pt x="493" y="175"/>
                  <a:pt x="391" y="148"/>
                </a:cubicBezTo>
                <a:cubicBezTo>
                  <a:pt x="375" y="145"/>
                  <a:pt x="358" y="144"/>
                  <a:pt x="342" y="144"/>
                </a:cubicBezTo>
                <a:cubicBezTo>
                  <a:pt x="293" y="144"/>
                  <a:pt x="244" y="154"/>
                  <a:pt x="196" y="175"/>
                </a:cubicBezTo>
                <a:lnTo>
                  <a:pt x="140" y="129"/>
                </a:lnTo>
                <a:lnTo>
                  <a:pt x="140" y="259"/>
                </a:lnTo>
                <a:cubicBezTo>
                  <a:pt x="140" y="304"/>
                  <a:pt x="183" y="349"/>
                  <a:pt x="252" y="368"/>
                </a:cubicBezTo>
                <a:lnTo>
                  <a:pt x="252" y="368"/>
                </a:lnTo>
                <a:cubicBezTo>
                  <a:pt x="232" y="363"/>
                  <a:pt x="212" y="361"/>
                  <a:pt x="191" y="361"/>
                </a:cubicBezTo>
                <a:cubicBezTo>
                  <a:pt x="149" y="361"/>
                  <a:pt x="107" y="371"/>
                  <a:pt x="65" y="389"/>
                </a:cubicBezTo>
                <a:lnTo>
                  <a:pt x="0" y="352"/>
                </a:lnTo>
                <a:lnTo>
                  <a:pt x="0" y="473"/>
                </a:lnTo>
                <a:cubicBezTo>
                  <a:pt x="0" y="519"/>
                  <a:pt x="47" y="566"/>
                  <a:pt x="121" y="585"/>
                </a:cubicBezTo>
                <a:cubicBezTo>
                  <a:pt x="182" y="594"/>
                  <a:pt x="242" y="599"/>
                  <a:pt x="303" y="599"/>
                </a:cubicBezTo>
                <a:cubicBezTo>
                  <a:pt x="363" y="599"/>
                  <a:pt x="423" y="594"/>
                  <a:pt x="484" y="585"/>
                </a:cubicBezTo>
                <a:lnTo>
                  <a:pt x="484" y="585"/>
                </a:lnTo>
                <a:cubicBezTo>
                  <a:pt x="409" y="603"/>
                  <a:pt x="344" y="640"/>
                  <a:pt x="289" y="687"/>
                </a:cubicBezTo>
                <a:lnTo>
                  <a:pt x="223" y="659"/>
                </a:lnTo>
                <a:lnTo>
                  <a:pt x="223" y="780"/>
                </a:lnTo>
                <a:cubicBezTo>
                  <a:pt x="223" y="826"/>
                  <a:pt x="270" y="873"/>
                  <a:pt x="344" y="891"/>
                </a:cubicBezTo>
                <a:cubicBezTo>
                  <a:pt x="369" y="900"/>
                  <a:pt x="394" y="904"/>
                  <a:pt x="419" y="904"/>
                </a:cubicBezTo>
                <a:cubicBezTo>
                  <a:pt x="480" y="904"/>
                  <a:pt x="540" y="879"/>
                  <a:pt x="586" y="826"/>
                </a:cubicBezTo>
                <a:lnTo>
                  <a:pt x="586" y="826"/>
                </a:lnTo>
                <a:cubicBezTo>
                  <a:pt x="549" y="891"/>
                  <a:pt x="595" y="957"/>
                  <a:pt x="688" y="975"/>
                </a:cubicBezTo>
                <a:cubicBezTo>
                  <a:pt x="710" y="982"/>
                  <a:pt x="733" y="986"/>
                  <a:pt x="755" y="986"/>
                </a:cubicBezTo>
                <a:cubicBezTo>
                  <a:pt x="819" y="986"/>
                  <a:pt x="882" y="958"/>
                  <a:pt x="930" y="910"/>
                </a:cubicBezTo>
                <a:cubicBezTo>
                  <a:pt x="949" y="891"/>
                  <a:pt x="958" y="854"/>
                  <a:pt x="958" y="826"/>
                </a:cubicBezTo>
                <a:cubicBezTo>
                  <a:pt x="958" y="817"/>
                  <a:pt x="958" y="808"/>
                  <a:pt x="958" y="798"/>
                </a:cubicBezTo>
                <a:lnTo>
                  <a:pt x="958" y="724"/>
                </a:lnTo>
                <a:cubicBezTo>
                  <a:pt x="1023" y="789"/>
                  <a:pt x="1107" y="826"/>
                  <a:pt x="1200" y="854"/>
                </a:cubicBezTo>
                <a:cubicBezTo>
                  <a:pt x="1220" y="859"/>
                  <a:pt x="1241" y="861"/>
                  <a:pt x="1262" y="861"/>
                </a:cubicBezTo>
                <a:cubicBezTo>
                  <a:pt x="1327" y="861"/>
                  <a:pt x="1392" y="838"/>
                  <a:pt x="1442" y="789"/>
                </a:cubicBezTo>
                <a:cubicBezTo>
                  <a:pt x="1451" y="771"/>
                  <a:pt x="1451" y="761"/>
                  <a:pt x="1451" y="743"/>
                </a:cubicBezTo>
                <a:lnTo>
                  <a:pt x="1451" y="640"/>
                </a:lnTo>
                <a:cubicBezTo>
                  <a:pt x="1497" y="640"/>
                  <a:pt x="1544" y="612"/>
                  <a:pt x="1572" y="575"/>
                </a:cubicBezTo>
                <a:cubicBezTo>
                  <a:pt x="1572" y="566"/>
                  <a:pt x="1581" y="547"/>
                  <a:pt x="1581" y="538"/>
                </a:cubicBezTo>
                <a:lnTo>
                  <a:pt x="1581" y="408"/>
                </a:lnTo>
                <a:lnTo>
                  <a:pt x="1544" y="445"/>
                </a:lnTo>
                <a:cubicBezTo>
                  <a:pt x="1525" y="426"/>
                  <a:pt x="1497" y="426"/>
                  <a:pt x="1479" y="417"/>
                </a:cubicBezTo>
                <a:cubicBezTo>
                  <a:pt x="1418" y="403"/>
                  <a:pt x="1358" y="396"/>
                  <a:pt x="1298" y="396"/>
                </a:cubicBezTo>
                <a:cubicBezTo>
                  <a:pt x="1237" y="396"/>
                  <a:pt x="1177" y="403"/>
                  <a:pt x="1116" y="417"/>
                </a:cubicBezTo>
                <a:cubicBezTo>
                  <a:pt x="1209" y="389"/>
                  <a:pt x="1293" y="333"/>
                  <a:pt x="1358" y="250"/>
                </a:cubicBezTo>
                <a:cubicBezTo>
                  <a:pt x="1367" y="231"/>
                  <a:pt x="1377" y="222"/>
                  <a:pt x="1367" y="203"/>
                </a:cubicBezTo>
                <a:lnTo>
                  <a:pt x="1367" y="82"/>
                </a:lnTo>
                <a:lnTo>
                  <a:pt x="1330" y="129"/>
                </a:lnTo>
                <a:cubicBezTo>
                  <a:pt x="1302" y="110"/>
                  <a:pt x="1274" y="101"/>
                  <a:pt x="1256" y="92"/>
                </a:cubicBezTo>
                <a:cubicBezTo>
                  <a:pt x="1233" y="87"/>
                  <a:pt x="1211" y="85"/>
                  <a:pt x="1189" y="85"/>
                </a:cubicBezTo>
                <a:cubicBezTo>
                  <a:pt x="1120" y="85"/>
                  <a:pt x="1056" y="108"/>
                  <a:pt x="1014" y="157"/>
                </a:cubicBezTo>
                <a:cubicBezTo>
                  <a:pt x="1051" y="101"/>
                  <a:pt x="1005" y="36"/>
                  <a:pt x="902" y="8"/>
                </a:cubicBezTo>
                <a:cubicBezTo>
                  <a:pt x="885" y="3"/>
                  <a:pt x="867" y="1"/>
                  <a:pt x="848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0" name="Google Shape;970;p30"/>
          <p:cNvSpPr/>
          <p:nvPr/>
        </p:nvSpPr>
        <p:spPr>
          <a:xfrm>
            <a:off x="3016794" y="3181754"/>
            <a:ext cx="179341" cy="108831"/>
          </a:xfrm>
          <a:custGeom>
            <a:avLst/>
            <a:gdLst/>
            <a:ahLst/>
            <a:cxnLst/>
            <a:rect l="l" t="t" r="r" b="b"/>
            <a:pathLst>
              <a:path w="1638" h="994" extrusionOk="0">
                <a:moveTo>
                  <a:pt x="859" y="0"/>
                </a:moveTo>
                <a:cubicBezTo>
                  <a:pt x="795" y="0"/>
                  <a:pt x="731" y="23"/>
                  <a:pt x="689" y="72"/>
                </a:cubicBezTo>
                <a:cubicBezTo>
                  <a:pt x="642" y="147"/>
                  <a:pt x="642" y="230"/>
                  <a:pt x="689" y="305"/>
                </a:cubicBezTo>
                <a:cubicBezTo>
                  <a:pt x="614" y="230"/>
                  <a:pt x="521" y="175"/>
                  <a:pt x="419" y="156"/>
                </a:cubicBezTo>
                <a:cubicBezTo>
                  <a:pt x="391" y="148"/>
                  <a:pt x="363" y="143"/>
                  <a:pt x="336" y="143"/>
                </a:cubicBezTo>
                <a:cubicBezTo>
                  <a:pt x="274" y="143"/>
                  <a:pt x="216" y="166"/>
                  <a:pt x="177" y="212"/>
                </a:cubicBezTo>
                <a:cubicBezTo>
                  <a:pt x="141" y="276"/>
                  <a:pt x="185" y="339"/>
                  <a:pt x="274" y="359"/>
                </a:cubicBezTo>
                <a:lnTo>
                  <a:pt x="274" y="359"/>
                </a:lnTo>
                <a:cubicBezTo>
                  <a:pt x="256" y="356"/>
                  <a:pt x="237" y="354"/>
                  <a:pt x="218" y="354"/>
                </a:cubicBezTo>
                <a:cubicBezTo>
                  <a:pt x="152" y="354"/>
                  <a:pt x="87" y="376"/>
                  <a:pt x="38" y="426"/>
                </a:cubicBezTo>
                <a:cubicBezTo>
                  <a:pt x="1" y="491"/>
                  <a:pt x="47" y="556"/>
                  <a:pt x="149" y="574"/>
                </a:cubicBezTo>
                <a:cubicBezTo>
                  <a:pt x="205" y="588"/>
                  <a:pt x="266" y="595"/>
                  <a:pt x="327" y="595"/>
                </a:cubicBezTo>
                <a:cubicBezTo>
                  <a:pt x="389" y="595"/>
                  <a:pt x="452" y="588"/>
                  <a:pt x="512" y="574"/>
                </a:cubicBezTo>
                <a:lnTo>
                  <a:pt x="512" y="574"/>
                </a:lnTo>
                <a:cubicBezTo>
                  <a:pt x="410" y="612"/>
                  <a:pt x="326" y="667"/>
                  <a:pt x="270" y="742"/>
                </a:cubicBezTo>
                <a:cubicBezTo>
                  <a:pt x="233" y="807"/>
                  <a:pt x="280" y="872"/>
                  <a:pt x="373" y="891"/>
                </a:cubicBezTo>
                <a:cubicBezTo>
                  <a:pt x="395" y="898"/>
                  <a:pt x="417" y="901"/>
                  <a:pt x="440" y="901"/>
                </a:cubicBezTo>
                <a:cubicBezTo>
                  <a:pt x="503" y="901"/>
                  <a:pt x="566" y="874"/>
                  <a:pt x="614" y="825"/>
                </a:cubicBezTo>
                <a:lnTo>
                  <a:pt x="614" y="825"/>
                </a:lnTo>
                <a:cubicBezTo>
                  <a:pt x="577" y="891"/>
                  <a:pt x="624" y="956"/>
                  <a:pt x="717" y="974"/>
                </a:cubicBezTo>
                <a:cubicBezTo>
                  <a:pt x="746" y="988"/>
                  <a:pt x="776" y="994"/>
                  <a:pt x="803" y="994"/>
                </a:cubicBezTo>
                <a:cubicBezTo>
                  <a:pt x="949" y="994"/>
                  <a:pt x="1052" y="827"/>
                  <a:pt x="959" y="686"/>
                </a:cubicBezTo>
                <a:lnTo>
                  <a:pt x="959" y="686"/>
                </a:lnTo>
                <a:cubicBezTo>
                  <a:pt x="1033" y="760"/>
                  <a:pt x="1126" y="816"/>
                  <a:pt x="1228" y="835"/>
                </a:cubicBezTo>
                <a:cubicBezTo>
                  <a:pt x="1253" y="843"/>
                  <a:pt x="1278" y="847"/>
                  <a:pt x="1303" y="847"/>
                </a:cubicBezTo>
                <a:cubicBezTo>
                  <a:pt x="1364" y="847"/>
                  <a:pt x="1424" y="822"/>
                  <a:pt x="1470" y="770"/>
                </a:cubicBezTo>
                <a:cubicBezTo>
                  <a:pt x="1506" y="715"/>
                  <a:pt x="1463" y="652"/>
                  <a:pt x="1366" y="623"/>
                </a:cubicBezTo>
                <a:lnTo>
                  <a:pt x="1366" y="623"/>
                </a:lnTo>
                <a:cubicBezTo>
                  <a:pt x="1391" y="630"/>
                  <a:pt x="1415" y="633"/>
                  <a:pt x="1439" y="633"/>
                </a:cubicBezTo>
                <a:cubicBezTo>
                  <a:pt x="1502" y="633"/>
                  <a:pt x="1561" y="608"/>
                  <a:pt x="1600" y="556"/>
                </a:cubicBezTo>
                <a:cubicBezTo>
                  <a:pt x="1637" y="500"/>
                  <a:pt x="1591" y="435"/>
                  <a:pt x="1498" y="416"/>
                </a:cubicBezTo>
                <a:cubicBezTo>
                  <a:pt x="1437" y="402"/>
                  <a:pt x="1377" y="395"/>
                  <a:pt x="1317" y="395"/>
                </a:cubicBezTo>
                <a:cubicBezTo>
                  <a:pt x="1256" y="395"/>
                  <a:pt x="1196" y="402"/>
                  <a:pt x="1135" y="416"/>
                </a:cubicBezTo>
                <a:cubicBezTo>
                  <a:pt x="1228" y="379"/>
                  <a:pt x="1312" y="323"/>
                  <a:pt x="1377" y="240"/>
                </a:cubicBezTo>
                <a:cubicBezTo>
                  <a:pt x="1414" y="184"/>
                  <a:pt x="1368" y="119"/>
                  <a:pt x="1275" y="100"/>
                </a:cubicBezTo>
                <a:cubicBezTo>
                  <a:pt x="1247" y="92"/>
                  <a:pt x="1219" y="88"/>
                  <a:pt x="1192" y="88"/>
                </a:cubicBezTo>
                <a:cubicBezTo>
                  <a:pt x="1129" y="88"/>
                  <a:pt x="1072" y="110"/>
                  <a:pt x="1033" y="156"/>
                </a:cubicBezTo>
                <a:cubicBezTo>
                  <a:pt x="1070" y="100"/>
                  <a:pt x="1024" y="35"/>
                  <a:pt x="921" y="7"/>
                </a:cubicBezTo>
                <a:cubicBezTo>
                  <a:pt x="901" y="3"/>
                  <a:pt x="880" y="0"/>
                  <a:pt x="859" y="0"/>
                </a:cubicBezTo>
                <a:close/>
              </a:path>
            </a:pathLst>
          </a:custGeom>
          <a:solidFill>
            <a:srgbClr val="F6E97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1" name="Google Shape;971;p30"/>
          <p:cNvSpPr/>
          <p:nvPr/>
        </p:nvSpPr>
        <p:spPr>
          <a:xfrm>
            <a:off x="3814086" y="4674079"/>
            <a:ext cx="277989" cy="130400"/>
          </a:xfrm>
          <a:custGeom>
            <a:avLst/>
            <a:gdLst/>
            <a:ahLst/>
            <a:cxnLst/>
            <a:rect l="l" t="t" r="r" b="b"/>
            <a:pathLst>
              <a:path w="2539" h="1191" extrusionOk="0">
                <a:moveTo>
                  <a:pt x="0" y="1"/>
                </a:moveTo>
                <a:lnTo>
                  <a:pt x="0" y="373"/>
                </a:lnTo>
                <a:cubicBezTo>
                  <a:pt x="0" y="930"/>
                  <a:pt x="670" y="1191"/>
                  <a:pt x="1265" y="1191"/>
                </a:cubicBezTo>
                <a:cubicBezTo>
                  <a:pt x="1860" y="1191"/>
                  <a:pt x="2539" y="93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2" name="Google Shape;972;p30"/>
          <p:cNvSpPr/>
          <p:nvPr/>
        </p:nvSpPr>
        <p:spPr>
          <a:xfrm>
            <a:off x="3814086" y="4588569"/>
            <a:ext cx="277989" cy="175180"/>
          </a:xfrm>
          <a:custGeom>
            <a:avLst/>
            <a:gdLst/>
            <a:ahLst/>
            <a:cxnLst/>
            <a:rect l="l" t="t" r="r" b="b"/>
            <a:pathLst>
              <a:path w="2539" h="1600" extrusionOk="0">
                <a:moveTo>
                  <a:pt x="1255" y="0"/>
                </a:moveTo>
                <a:cubicBezTo>
                  <a:pt x="697" y="0"/>
                  <a:pt x="0" y="233"/>
                  <a:pt x="0" y="791"/>
                </a:cubicBezTo>
                <a:cubicBezTo>
                  <a:pt x="0" y="1349"/>
                  <a:pt x="660" y="1600"/>
                  <a:pt x="125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4"/>
                  <a:pt x="1823" y="0"/>
                  <a:pt x="125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3" name="Google Shape;973;p30"/>
          <p:cNvSpPr/>
          <p:nvPr/>
        </p:nvSpPr>
        <p:spPr>
          <a:xfrm>
            <a:off x="3829303" y="4594698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0"/>
                </a:moveTo>
                <a:cubicBezTo>
                  <a:pt x="624" y="0"/>
                  <a:pt x="1" y="214"/>
                  <a:pt x="1" y="698"/>
                </a:cubicBezTo>
                <a:cubicBezTo>
                  <a:pt x="1" y="1191"/>
                  <a:pt x="59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05"/>
                  <a:pt x="1619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4" name="Google Shape;974;p30"/>
          <p:cNvSpPr/>
          <p:nvPr/>
        </p:nvSpPr>
        <p:spPr>
          <a:xfrm>
            <a:off x="3828319" y="4594700"/>
            <a:ext cx="247442" cy="85619"/>
          </a:xfrm>
          <a:custGeom>
            <a:avLst/>
            <a:gdLst/>
            <a:ahLst/>
            <a:cxnLst/>
            <a:rect l="l" t="t" r="r" b="b"/>
            <a:pathLst>
              <a:path w="2260" h="782" extrusionOk="0">
                <a:moveTo>
                  <a:pt x="1116" y="0"/>
                </a:moveTo>
                <a:cubicBezTo>
                  <a:pt x="614" y="0"/>
                  <a:pt x="0" y="205"/>
                  <a:pt x="0" y="698"/>
                </a:cubicBezTo>
                <a:cubicBezTo>
                  <a:pt x="0" y="726"/>
                  <a:pt x="10" y="744"/>
                  <a:pt x="10" y="772"/>
                </a:cubicBezTo>
                <a:cubicBezTo>
                  <a:pt x="75" y="335"/>
                  <a:pt x="660" y="149"/>
                  <a:pt x="1125" y="149"/>
                </a:cubicBezTo>
                <a:cubicBezTo>
                  <a:pt x="1609" y="149"/>
                  <a:pt x="2195" y="335"/>
                  <a:pt x="2251" y="781"/>
                </a:cubicBezTo>
                <a:cubicBezTo>
                  <a:pt x="2260" y="753"/>
                  <a:pt x="2260" y="735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5" name="Google Shape;975;p30"/>
          <p:cNvSpPr/>
          <p:nvPr/>
        </p:nvSpPr>
        <p:spPr>
          <a:xfrm>
            <a:off x="3866969" y="4629516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62" y="636"/>
                </a:moveTo>
                <a:lnTo>
                  <a:pt x="1362" y="636"/>
                </a:lnTo>
                <a:cubicBezTo>
                  <a:pt x="1383" y="640"/>
                  <a:pt x="1405" y="640"/>
                  <a:pt x="1433" y="640"/>
                </a:cubicBezTo>
                <a:lnTo>
                  <a:pt x="1405" y="659"/>
                </a:lnTo>
                <a:cubicBezTo>
                  <a:pt x="1393" y="653"/>
                  <a:pt x="1376" y="643"/>
                  <a:pt x="1362" y="636"/>
                </a:cubicBezTo>
                <a:close/>
                <a:moveTo>
                  <a:pt x="938" y="700"/>
                </a:moveTo>
                <a:lnTo>
                  <a:pt x="949" y="705"/>
                </a:lnTo>
                <a:lnTo>
                  <a:pt x="940" y="705"/>
                </a:lnTo>
                <a:cubicBezTo>
                  <a:pt x="940" y="705"/>
                  <a:pt x="940" y="702"/>
                  <a:pt x="938" y="700"/>
                </a:cubicBezTo>
                <a:close/>
                <a:moveTo>
                  <a:pt x="843" y="0"/>
                </a:moveTo>
                <a:cubicBezTo>
                  <a:pt x="789" y="0"/>
                  <a:pt x="736" y="18"/>
                  <a:pt x="689" y="45"/>
                </a:cubicBezTo>
                <a:lnTo>
                  <a:pt x="633" y="54"/>
                </a:lnTo>
                <a:lnTo>
                  <a:pt x="633" y="156"/>
                </a:lnTo>
                <a:cubicBezTo>
                  <a:pt x="624" y="203"/>
                  <a:pt x="633" y="259"/>
                  <a:pt x="661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75" y="145"/>
                  <a:pt x="358" y="144"/>
                  <a:pt x="341" y="144"/>
                </a:cubicBezTo>
                <a:cubicBezTo>
                  <a:pt x="289" y="144"/>
                  <a:pt x="235" y="154"/>
                  <a:pt x="187" y="175"/>
                </a:cubicBezTo>
                <a:lnTo>
                  <a:pt x="131" y="129"/>
                </a:lnTo>
                <a:lnTo>
                  <a:pt x="131" y="259"/>
                </a:lnTo>
                <a:cubicBezTo>
                  <a:pt x="131" y="304"/>
                  <a:pt x="174" y="348"/>
                  <a:pt x="243" y="368"/>
                </a:cubicBezTo>
                <a:lnTo>
                  <a:pt x="243" y="368"/>
                </a:lnTo>
                <a:cubicBezTo>
                  <a:pt x="223" y="363"/>
                  <a:pt x="203" y="361"/>
                  <a:pt x="183" y="361"/>
                </a:cubicBezTo>
                <a:cubicBezTo>
                  <a:pt x="142" y="361"/>
                  <a:pt x="102" y="371"/>
                  <a:pt x="66" y="389"/>
                </a:cubicBezTo>
                <a:lnTo>
                  <a:pt x="1" y="352"/>
                </a:lnTo>
                <a:lnTo>
                  <a:pt x="1" y="473"/>
                </a:lnTo>
                <a:cubicBezTo>
                  <a:pt x="1" y="519"/>
                  <a:pt x="38" y="566"/>
                  <a:pt x="112" y="584"/>
                </a:cubicBezTo>
                <a:cubicBezTo>
                  <a:pt x="173" y="594"/>
                  <a:pt x="233" y="598"/>
                  <a:pt x="294" y="598"/>
                </a:cubicBezTo>
                <a:cubicBezTo>
                  <a:pt x="354" y="598"/>
                  <a:pt x="414" y="594"/>
                  <a:pt x="475" y="584"/>
                </a:cubicBezTo>
                <a:lnTo>
                  <a:pt x="475" y="584"/>
                </a:lnTo>
                <a:cubicBezTo>
                  <a:pt x="410" y="603"/>
                  <a:pt x="345" y="640"/>
                  <a:pt x="280" y="687"/>
                </a:cubicBezTo>
                <a:lnTo>
                  <a:pt x="224" y="659"/>
                </a:lnTo>
                <a:lnTo>
                  <a:pt x="224" y="780"/>
                </a:lnTo>
                <a:cubicBezTo>
                  <a:pt x="224" y="826"/>
                  <a:pt x="261" y="873"/>
                  <a:pt x="335" y="891"/>
                </a:cubicBezTo>
                <a:cubicBezTo>
                  <a:pt x="362" y="899"/>
                  <a:pt x="390" y="903"/>
                  <a:pt x="416" y="903"/>
                </a:cubicBezTo>
                <a:cubicBezTo>
                  <a:pt x="479" y="903"/>
                  <a:pt x="538" y="879"/>
                  <a:pt x="577" y="826"/>
                </a:cubicBezTo>
                <a:lnTo>
                  <a:pt x="577" y="826"/>
                </a:lnTo>
                <a:cubicBezTo>
                  <a:pt x="540" y="891"/>
                  <a:pt x="586" y="956"/>
                  <a:pt x="679" y="975"/>
                </a:cubicBezTo>
                <a:cubicBezTo>
                  <a:pt x="707" y="983"/>
                  <a:pt x="734" y="987"/>
                  <a:pt x="760" y="987"/>
                </a:cubicBezTo>
                <a:cubicBezTo>
                  <a:pt x="823" y="987"/>
                  <a:pt x="882" y="962"/>
                  <a:pt x="921" y="910"/>
                </a:cubicBezTo>
                <a:cubicBezTo>
                  <a:pt x="940" y="891"/>
                  <a:pt x="949" y="863"/>
                  <a:pt x="949" y="826"/>
                </a:cubicBezTo>
                <a:cubicBezTo>
                  <a:pt x="958" y="817"/>
                  <a:pt x="958" y="798"/>
                  <a:pt x="949" y="789"/>
                </a:cubicBezTo>
                <a:lnTo>
                  <a:pt x="949" y="714"/>
                </a:lnTo>
                <a:cubicBezTo>
                  <a:pt x="1024" y="770"/>
                  <a:pt x="1107" y="817"/>
                  <a:pt x="1191" y="835"/>
                </a:cubicBezTo>
                <a:cubicBezTo>
                  <a:pt x="1218" y="843"/>
                  <a:pt x="1245" y="848"/>
                  <a:pt x="1271" y="848"/>
                </a:cubicBezTo>
                <a:cubicBezTo>
                  <a:pt x="1335" y="848"/>
                  <a:pt x="1393" y="823"/>
                  <a:pt x="1433" y="770"/>
                </a:cubicBezTo>
                <a:cubicBezTo>
                  <a:pt x="1442" y="761"/>
                  <a:pt x="1451" y="752"/>
                  <a:pt x="1451" y="733"/>
                </a:cubicBezTo>
                <a:lnTo>
                  <a:pt x="1451" y="631"/>
                </a:lnTo>
                <a:cubicBezTo>
                  <a:pt x="1498" y="631"/>
                  <a:pt x="1544" y="603"/>
                  <a:pt x="1572" y="566"/>
                </a:cubicBezTo>
                <a:cubicBezTo>
                  <a:pt x="1572" y="556"/>
                  <a:pt x="1581" y="538"/>
                  <a:pt x="1581" y="528"/>
                </a:cubicBezTo>
                <a:lnTo>
                  <a:pt x="1581" y="398"/>
                </a:lnTo>
                <a:lnTo>
                  <a:pt x="1535" y="445"/>
                </a:lnTo>
                <a:cubicBezTo>
                  <a:pt x="1516" y="426"/>
                  <a:pt x="1498" y="417"/>
                  <a:pt x="1470" y="417"/>
                </a:cubicBezTo>
                <a:cubicBezTo>
                  <a:pt x="1409" y="403"/>
                  <a:pt x="1349" y="396"/>
                  <a:pt x="1289" y="396"/>
                </a:cubicBezTo>
                <a:cubicBezTo>
                  <a:pt x="1228" y="396"/>
                  <a:pt x="1168" y="403"/>
                  <a:pt x="1107" y="417"/>
                </a:cubicBezTo>
                <a:cubicBezTo>
                  <a:pt x="1200" y="389"/>
                  <a:pt x="1293" y="324"/>
                  <a:pt x="1349" y="249"/>
                </a:cubicBezTo>
                <a:cubicBezTo>
                  <a:pt x="1358" y="231"/>
                  <a:pt x="1368" y="222"/>
                  <a:pt x="1368" y="203"/>
                </a:cubicBezTo>
                <a:lnTo>
                  <a:pt x="1368" y="82"/>
                </a:lnTo>
                <a:lnTo>
                  <a:pt x="1321" y="129"/>
                </a:lnTo>
                <a:cubicBezTo>
                  <a:pt x="1302" y="110"/>
                  <a:pt x="1275" y="101"/>
                  <a:pt x="1247" y="91"/>
                </a:cubicBezTo>
                <a:cubicBezTo>
                  <a:pt x="1226" y="87"/>
                  <a:pt x="1206" y="85"/>
                  <a:pt x="1185" y="85"/>
                </a:cubicBezTo>
                <a:cubicBezTo>
                  <a:pt x="1120" y="85"/>
                  <a:pt x="1054" y="107"/>
                  <a:pt x="1005" y="156"/>
                </a:cubicBezTo>
                <a:cubicBezTo>
                  <a:pt x="1042" y="101"/>
                  <a:pt x="996" y="36"/>
                  <a:pt x="903" y="8"/>
                </a:cubicBezTo>
                <a:cubicBezTo>
                  <a:pt x="883" y="3"/>
                  <a:pt x="863" y="0"/>
                  <a:pt x="84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6" name="Google Shape;976;p30"/>
          <p:cNvSpPr/>
          <p:nvPr/>
        </p:nvSpPr>
        <p:spPr>
          <a:xfrm>
            <a:off x="3864889" y="4616706"/>
            <a:ext cx="179341" cy="108502"/>
          </a:xfrm>
          <a:custGeom>
            <a:avLst/>
            <a:gdLst/>
            <a:ahLst/>
            <a:cxnLst/>
            <a:rect l="l" t="t" r="r" b="b"/>
            <a:pathLst>
              <a:path w="1638" h="991" extrusionOk="0">
                <a:moveTo>
                  <a:pt x="847" y="1"/>
                </a:moveTo>
                <a:cubicBezTo>
                  <a:pt x="786" y="1"/>
                  <a:pt x="726" y="25"/>
                  <a:pt x="680" y="78"/>
                </a:cubicBezTo>
                <a:cubicBezTo>
                  <a:pt x="643" y="143"/>
                  <a:pt x="643" y="236"/>
                  <a:pt x="680" y="311"/>
                </a:cubicBezTo>
                <a:cubicBezTo>
                  <a:pt x="605" y="227"/>
                  <a:pt x="512" y="180"/>
                  <a:pt x="410" y="153"/>
                </a:cubicBezTo>
                <a:cubicBezTo>
                  <a:pt x="388" y="145"/>
                  <a:pt x="366" y="142"/>
                  <a:pt x="343" y="142"/>
                </a:cubicBezTo>
                <a:cubicBezTo>
                  <a:pt x="280" y="142"/>
                  <a:pt x="219" y="170"/>
                  <a:pt x="178" y="218"/>
                </a:cubicBezTo>
                <a:cubicBezTo>
                  <a:pt x="144" y="276"/>
                  <a:pt x="179" y="335"/>
                  <a:pt x="253" y="360"/>
                </a:cubicBezTo>
                <a:lnTo>
                  <a:pt x="253" y="360"/>
                </a:lnTo>
                <a:cubicBezTo>
                  <a:pt x="240" y="357"/>
                  <a:pt x="227" y="356"/>
                  <a:pt x="213" y="356"/>
                </a:cubicBezTo>
                <a:cubicBezTo>
                  <a:pt x="150" y="356"/>
                  <a:pt x="86" y="383"/>
                  <a:pt x="38" y="432"/>
                </a:cubicBezTo>
                <a:cubicBezTo>
                  <a:pt x="1" y="487"/>
                  <a:pt x="47" y="562"/>
                  <a:pt x="140" y="580"/>
                </a:cubicBezTo>
                <a:cubicBezTo>
                  <a:pt x="201" y="594"/>
                  <a:pt x="261" y="601"/>
                  <a:pt x="322" y="601"/>
                </a:cubicBezTo>
                <a:cubicBezTo>
                  <a:pt x="382" y="601"/>
                  <a:pt x="443" y="594"/>
                  <a:pt x="503" y="580"/>
                </a:cubicBezTo>
                <a:lnTo>
                  <a:pt x="503" y="580"/>
                </a:lnTo>
                <a:cubicBezTo>
                  <a:pt x="410" y="618"/>
                  <a:pt x="326" y="673"/>
                  <a:pt x="261" y="748"/>
                </a:cubicBezTo>
                <a:cubicBezTo>
                  <a:pt x="224" y="804"/>
                  <a:pt x="271" y="878"/>
                  <a:pt x="373" y="897"/>
                </a:cubicBezTo>
                <a:cubicBezTo>
                  <a:pt x="395" y="904"/>
                  <a:pt x="417" y="907"/>
                  <a:pt x="440" y="907"/>
                </a:cubicBezTo>
                <a:cubicBezTo>
                  <a:pt x="503" y="907"/>
                  <a:pt x="567" y="880"/>
                  <a:pt x="615" y="831"/>
                </a:cubicBezTo>
                <a:lnTo>
                  <a:pt x="615" y="831"/>
                </a:lnTo>
                <a:cubicBezTo>
                  <a:pt x="578" y="887"/>
                  <a:pt x="624" y="962"/>
                  <a:pt x="717" y="980"/>
                </a:cubicBezTo>
                <a:cubicBezTo>
                  <a:pt x="739" y="988"/>
                  <a:pt x="761" y="991"/>
                  <a:pt x="784" y="991"/>
                </a:cubicBezTo>
                <a:cubicBezTo>
                  <a:pt x="847" y="991"/>
                  <a:pt x="911" y="963"/>
                  <a:pt x="959" y="915"/>
                </a:cubicBezTo>
                <a:cubicBezTo>
                  <a:pt x="996" y="841"/>
                  <a:pt x="996" y="757"/>
                  <a:pt x="959" y="692"/>
                </a:cubicBezTo>
                <a:lnTo>
                  <a:pt x="959" y="692"/>
                </a:lnTo>
                <a:cubicBezTo>
                  <a:pt x="1033" y="766"/>
                  <a:pt x="1126" y="813"/>
                  <a:pt x="1228" y="841"/>
                </a:cubicBezTo>
                <a:cubicBezTo>
                  <a:pt x="1250" y="848"/>
                  <a:pt x="1273" y="852"/>
                  <a:pt x="1295" y="852"/>
                </a:cubicBezTo>
                <a:cubicBezTo>
                  <a:pt x="1358" y="852"/>
                  <a:pt x="1420" y="824"/>
                  <a:pt x="1461" y="776"/>
                </a:cubicBezTo>
                <a:cubicBezTo>
                  <a:pt x="1497" y="721"/>
                  <a:pt x="1454" y="658"/>
                  <a:pt x="1366" y="629"/>
                </a:cubicBezTo>
                <a:lnTo>
                  <a:pt x="1366" y="629"/>
                </a:lnTo>
                <a:cubicBezTo>
                  <a:pt x="1385" y="635"/>
                  <a:pt x="1405" y="638"/>
                  <a:pt x="1426" y="638"/>
                </a:cubicBezTo>
                <a:cubicBezTo>
                  <a:pt x="1489" y="638"/>
                  <a:pt x="1552" y="610"/>
                  <a:pt x="1600" y="562"/>
                </a:cubicBezTo>
                <a:cubicBezTo>
                  <a:pt x="1638" y="497"/>
                  <a:pt x="1591" y="432"/>
                  <a:pt x="1498" y="413"/>
                </a:cubicBezTo>
                <a:cubicBezTo>
                  <a:pt x="1438" y="399"/>
                  <a:pt x="1375" y="392"/>
                  <a:pt x="1312" y="392"/>
                </a:cubicBezTo>
                <a:cubicBezTo>
                  <a:pt x="1249" y="392"/>
                  <a:pt x="1187" y="399"/>
                  <a:pt x="1126" y="413"/>
                </a:cubicBezTo>
                <a:cubicBezTo>
                  <a:pt x="1228" y="376"/>
                  <a:pt x="1312" y="320"/>
                  <a:pt x="1377" y="246"/>
                </a:cubicBezTo>
                <a:cubicBezTo>
                  <a:pt x="1414" y="180"/>
                  <a:pt x="1368" y="115"/>
                  <a:pt x="1266" y="97"/>
                </a:cubicBezTo>
                <a:cubicBezTo>
                  <a:pt x="1241" y="89"/>
                  <a:pt x="1216" y="84"/>
                  <a:pt x="1191" y="84"/>
                </a:cubicBezTo>
                <a:cubicBezTo>
                  <a:pt x="1131" y="84"/>
                  <a:pt x="1073" y="109"/>
                  <a:pt x="1033" y="162"/>
                </a:cubicBezTo>
                <a:cubicBezTo>
                  <a:pt x="1070" y="97"/>
                  <a:pt x="1024" y="32"/>
                  <a:pt x="922" y="13"/>
                </a:cubicBezTo>
                <a:cubicBezTo>
                  <a:pt x="897" y="5"/>
                  <a:pt x="872" y="1"/>
                  <a:pt x="84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7" name="Google Shape;977;p30"/>
          <p:cNvSpPr/>
          <p:nvPr/>
        </p:nvSpPr>
        <p:spPr>
          <a:xfrm>
            <a:off x="3534014" y="4789149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70" y="1181"/>
                  <a:pt x="1265" y="1181"/>
                </a:cubicBezTo>
                <a:cubicBezTo>
                  <a:pt x="186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8" name="Google Shape;978;p30"/>
          <p:cNvSpPr/>
          <p:nvPr/>
        </p:nvSpPr>
        <p:spPr>
          <a:xfrm>
            <a:off x="3534014" y="4702546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707" y="1"/>
                  <a:pt x="1" y="233"/>
                  <a:pt x="1" y="791"/>
                </a:cubicBezTo>
                <a:cubicBezTo>
                  <a:pt x="1" y="1359"/>
                  <a:pt x="670" y="1610"/>
                  <a:pt x="1265" y="1610"/>
                </a:cubicBezTo>
                <a:cubicBezTo>
                  <a:pt x="1861" y="1610"/>
                  <a:pt x="2539" y="1359"/>
                  <a:pt x="2539" y="791"/>
                </a:cubicBezTo>
                <a:cubicBezTo>
                  <a:pt x="2539" y="233"/>
                  <a:pt x="1833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9" name="Google Shape;979;p30"/>
          <p:cNvSpPr/>
          <p:nvPr/>
        </p:nvSpPr>
        <p:spPr>
          <a:xfrm>
            <a:off x="3549342" y="4709772"/>
            <a:ext cx="246456" cy="155801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05"/>
                  <a:pt x="0" y="707"/>
                </a:cubicBezTo>
                <a:cubicBezTo>
                  <a:pt x="0" y="1200"/>
                  <a:pt x="595" y="1423"/>
                  <a:pt x="1125" y="1423"/>
                </a:cubicBezTo>
                <a:cubicBezTo>
                  <a:pt x="1655" y="1423"/>
                  <a:pt x="2251" y="1200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0" name="Google Shape;980;p30"/>
          <p:cNvSpPr/>
          <p:nvPr/>
        </p:nvSpPr>
        <p:spPr>
          <a:xfrm>
            <a:off x="3549342" y="4709772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0" y="205"/>
                  <a:pt x="0" y="697"/>
                </a:cubicBezTo>
                <a:cubicBezTo>
                  <a:pt x="0" y="725"/>
                  <a:pt x="0" y="753"/>
                  <a:pt x="0" y="772"/>
                </a:cubicBezTo>
                <a:cubicBezTo>
                  <a:pt x="65" y="335"/>
                  <a:pt x="651" y="140"/>
                  <a:pt x="1116" y="140"/>
                </a:cubicBezTo>
                <a:cubicBezTo>
                  <a:pt x="1600" y="140"/>
                  <a:pt x="2195" y="335"/>
                  <a:pt x="2251" y="781"/>
                </a:cubicBezTo>
                <a:lnTo>
                  <a:pt x="2251" y="707"/>
                </a:lnTo>
                <a:cubicBezTo>
                  <a:pt x="2251" y="205"/>
                  <a:pt x="161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1" name="Google Shape;981;p30"/>
          <p:cNvSpPr/>
          <p:nvPr/>
        </p:nvSpPr>
        <p:spPr>
          <a:xfrm>
            <a:off x="3587008" y="4744369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9" y="633"/>
                </a:moveTo>
                <a:cubicBezTo>
                  <a:pt x="1367" y="633"/>
                  <a:pt x="1386" y="637"/>
                  <a:pt x="1404" y="637"/>
                </a:cubicBezTo>
                <a:cubicBezTo>
                  <a:pt x="1414" y="637"/>
                  <a:pt x="1423" y="636"/>
                  <a:pt x="1432" y="633"/>
                </a:cubicBezTo>
                <a:lnTo>
                  <a:pt x="1432" y="633"/>
                </a:lnTo>
                <a:lnTo>
                  <a:pt x="1414" y="660"/>
                </a:lnTo>
                <a:cubicBezTo>
                  <a:pt x="1395" y="642"/>
                  <a:pt x="1367" y="633"/>
                  <a:pt x="1349" y="633"/>
                </a:cubicBezTo>
                <a:close/>
                <a:moveTo>
                  <a:pt x="841" y="1"/>
                </a:moveTo>
                <a:cubicBezTo>
                  <a:pt x="791" y="1"/>
                  <a:pt x="742" y="15"/>
                  <a:pt x="698" y="47"/>
                </a:cubicBezTo>
                <a:lnTo>
                  <a:pt x="642" y="56"/>
                </a:lnTo>
                <a:lnTo>
                  <a:pt x="642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40"/>
                  <a:pt x="326" y="140"/>
                </a:cubicBezTo>
                <a:cubicBezTo>
                  <a:pt x="282" y="140"/>
                  <a:pt x="239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307"/>
                  <a:pt x="186" y="344"/>
                  <a:pt x="261" y="363"/>
                </a:cubicBezTo>
                <a:cubicBezTo>
                  <a:pt x="237" y="359"/>
                  <a:pt x="213" y="357"/>
                  <a:pt x="189" y="357"/>
                </a:cubicBezTo>
                <a:cubicBezTo>
                  <a:pt x="148" y="357"/>
                  <a:pt x="107" y="364"/>
                  <a:pt x="65" y="381"/>
                </a:cubicBezTo>
                <a:lnTo>
                  <a:pt x="0" y="344"/>
                </a:lnTo>
                <a:lnTo>
                  <a:pt x="0" y="474"/>
                </a:lnTo>
                <a:cubicBezTo>
                  <a:pt x="0" y="521"/>
                  <a:pt x="47" y="558"/>
                  <a:pt x="121" y="577"/>
                </a:cubicBezTo>
                <a:cubicBezTo>
                  <a:pt x="182" y="591"/>
                  <a:pt x="242" y="598"/>
                  <a:pt x="303" y="598"/>
                </a:cubicBezTo>
                <a:cubicBezTo>
                  <a:pt x="363" y="598"/>
                  <a:pt x="423" y="591"/>
                  <a:pt x="484" y="577"/>
                </a:cubicBezTo>
                <a:lnTo>
                  <a:pt x="484" y="577"/>
                </a:lnTo>
                <a:cubicBezTo>
                  <a:pt x="409" y="605"/>
                  <a:pt x="344" y="642"/>
                  <a:pt x="289" y="688"/>
                </a:cubicBezTo>
                <a:lnTo>
                  <a:pt x="223" y="660"/>
                </a:lnTo>
                <a:lnTo>
                  <a:pt x="223" y="781"/>
                </a:lnTo>
                <a:cubicBezTo>
                  <a:pt x="223" y="828"/>
                  <a:pt x="270" y="874"/>
                  <a:pt x="344" y="893"/>
                </a:cubicBezTo>
                <a:cubicBezTo>
                  <a:pt x="366" y="900"/>
                  <a:pt x="389" y="904"/>
                  <a:pt x="411" y="904"/>
                </a:cubicBezTo>
                <a:cubicBezTo>
                  <a:pt x="475" y="904"/>
                  <a:pt x="538" y="876"/>
                  <a:pt x="586" y="828"/>
                </a:cubicBezTo>
                <a:lnTo>
                  <a:pt x="586" y="828"/>
                </a:lnTo>
                <a:cubicBezTo>
                  <a:pt x="549" y="884"/>
                  <a:pt x="595" y="958"/>
                  <a:pt x="688" y="977"/>
                </a:cubicBezTo>
                <a:cubicBezTo>
                  <a:pt x="710" y="984"/>
                  <a:pt x="733" y="987"/>
                  <a:pt x="755" y="987"/>
                </a:cubicBezTo>
                <a:cubicBezTo>
                  <a:pt x="819" y="987"/>
                  <a:pt x="882" y="960"/>
                  <a:pt x="930" y="912"/>
                </a:cubicBezTo>
                <a:cubicBezTo>
                  <a:pt x="949" y="884"/>
                  <a:pt x="958" y="856"/>
                  <a:pt x="958" y="828"/>
                </a:cubicBezTo>
                <a:lnTo>
                  <a:pt x="958" y="707"/>
                </a:lnTo>
                <a:lnTo>
                  <a:pt x="949" y="707"/>
                </a:lnTo>
                <a:cubicBezTo>
                  <a:pt x="949" y="707"/>
                  <a:pt x="949" y="698"/>
                  <a:pt x="949" y="688"/>
                </a:cubicBezTo>
                <a:lnTo>
                  <a:pt x="958" y="707"/>
                </a:lnTo>
                <a:cubicBezTo>
                  <a:pt x="1023" y="772"/>
                  <a:pt x="1107" y="819"/>
                  <a:pt x="1200" y="837"/>
                </a:cubicBezTo>
                <a:cubicBezTo>
                  <a:pt x="1222" y="844"/>
                  <a:pt x="1244" y="848"/>
                  <a:pt x="1267" y="848"/>
                </a:cubicBezTo>
                <a:cubicBezTo>
                  <a:pt x="1330" y="848"/>
                  <a:pt x="1394" y="820"/>
                  <a:pt x="1442" y="772"/>
                </a:cubicBezTo>
                <a:cubicBezTo>
                  <a:pt x="1451" y="763"/>
                  <a:pt x="1451" y="744"/>
                  <a:pt x="1451" y="735"/>
                </a:cubicBezTo>
                <a:lnTo>
                  <a:pt x="1451" y="642"/>
                </a:lnTo>
                <a:cubicBezTo>
                  <a:pt x="1497" y="633"/>
                  <a:pt x="1544" y="605"/>
                  <a:pt x="1572" y="567"/>
                </a:cubicBezTo>
                <a:cubicBezTo>
                  <a:pt x="1572" y="558"/>
                  <a:pt x="1581" y="549"/>
                  <a:pt x="1581" y="530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25" y="428"/>
                  <a:pt x="1497" y="419"/>
                  <a:pt x="1479" y="419"/>
                </a:cubicBezTo>
                <a:cubicBezTo>
                  <a:pt x="1418" y="405"/>
                  <a:pt x="1358" y="398"/>
                  <a:pt x="1298" y="398"/>
                </a:cubicBezTo>
                <a:cubicBezTo>
                  <a:pt x="1237" y="398"/>
                  <a:pt x="1177" y="405"/>
                  <a:pt x="1116" y="419"/>
                </a:cubicBezTo>
                <a:cubicBezTo>
                  <a:pt x="1209" y="381"/>
                  <a:pt x="1293" y="326"/>
                  <a:pt x="1358" y="251"/>
                </a:cubicBezTo>
                <a:cubicBezTo>
                  <a:pt x="1367" y="233"/>
                  <a:pt x="1377" y="214"/>
                  <a:pt x="1367" y="196"/>
                </a:cubicBezTo>
                <a:lnTo>
                  <a:pt x="1367" y="84"/>
                </a:lnTo>
                <a:lnTo>
                  <a:pt x="1330" y="121"/>
                </a:lnTo>
                <a:cubicBezTo>
                  <a:pt x="1302" y="112"/>
                  <a:pt x="1284" y="103"/>
                  <a:pt x="1256" y="93"/>
                </a:cubicBezTo>
                <a:cubicBezTo>
                  <a:pt x="1234" y="86"/>
                  <a:pt x="1211" y="82"/>
                  <a:pt x="1189" y="82"/>
                </a:cubicBezTo>
                <a:cubicBezTo>
                  <a:pt x="1125" y="82"/>
                  <a:pt x="1062" y="110"/>
                  <a:pt x="1014" y="158"/>
                </a:cubicBezTo>
                <a:cubicBezTo>
                  <a:pt x="1051" y="103"/>
                  <a:pt x="1005" y="28"/>
                  <a:pt x="912" y="10"/>
                </a:cubicBezTo>
                <a:cubicBezTo>
                  <a:pt x="888" y="4"/>
                  <a:pt x="865" y="1"/>
                  <a:pt x="841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2" name="Google Shape;982;p30"/>
          <p:cNvSpPr/>
          <p:nvPr/>
        </p:nvSpPr>
        <p:spPr>
          <a:xfrm>
            <a:off x="3585913" y="4730903"/>
            <a:ext cx="178355" cy="108393"/>
          </a:xfrm>
          <a:custGeom>
            <a:avLst/>
            <a:gdLst/>
            <a:ahLst/>
            <a:cxnLst/>
            <a:rect l="l" t="t" r="r" b="b"/>
            <a:pathLst>
              <a:path w="1629" h="990" extrusionOk="0">
                <a:moveTo>
                  <a:pt x="849" y="1"/>
                </a:moveTo>
                <a:cubicBezTo>
                  <a:pt x="783" y="1"/>
                  <a:pt x="721" y="29"/>
                  <a:pt x="680" y="77"/>
                </a:cubicBezTo>
                <a:cubicBezTo>
                  <a:pt x="643" y="151"/>
                  <a:pt x="643" y="235"/>
                  <a:pt x="680" y="300"/>
                </a:cubicBezTo>
                <a:cubicBezTo>
                  <a:pt x="605" y="226"/>
                  <a:pt x="512" y="179"/>
                  <a:pt x="410" y="151"/>
                </a:cubicBezTo>
                <a:cubicBezTo>
                  <a:pt x="388" y="144"/>
                  <a:pt x="366" y="140"/>
                  <a:pt x="343" y="140"/>
                </a:cubicBezTo>
                <a:cubicBezTo>
                  <a:pt x="280" y="140"/>
                  <a:pt x="216" y="168"/>
                  <a:pt x="168" y="216"/>
                </a:cubicBezTo>
                <a:cubicBezTo>
                  <a:pt x="135" y="275"/>
                  <a:pt x="169" y="333"/>
                  <a:pt x="244" y="358"/>
                </a:cubicBezTo>
                <a:lnTo>
                  <a:pt x="244" y="358"/>
                </a:lnTo>
                <a:cubicBezTo>
                  <a:pt x="231" y="355"/>
                  <a:pt x="217" y="354"/>
                  <a:pt x="204" y="354"/>
                </a:cubicBezTo>
                <a:cubicBezTo>
                  <a:pt x="141" y="354"/>
                  <a:pt x="79" y="382"/>
                  <a:pt x="38" y="430"/>
                </a:cubicBezTo>
                <a:cubicBezTo>
                  <a:pt x="1" y="486"/>
                  <a:pt x="47" y="560"/>
                  <a:pt x="140" y="579"/>
                </a:cubicBezTo>
                <a:cubicBezTo>
                  <a:pt x="201" y="593"/>
                  <a:pt x="261" y="600"/>
                  <a:pt x="322" y="600"/>
                </a:cubicBezTo>
                <a:cubicBezTo>
                  <a:pt x="382" y="600"/>
                  <a:pt x="443" y="593"/>
                  <a:pt x="503" y="579"/>
                </a:cubicBezTo>
                <a:lnTo>
                  <a:pt x="503" y="579"/>
                </a:lnTo>
                <a:cubicBezTo>
                  <a:pt x="410" y="607"/>
                  <a:pt x="326" y="672"/>
                  <a:pt x="261" y="746"/>
                </a:cubicBezTo>
                <a:cubicBezTo>
                  <a:pt x="224" y="802"/>
                  <a:pt x="271" y="876"/>
                  <a:pt x="364" y="895"/>
                </a:cubicBezTo>
                <a:cubicBezTo>
                  <a:pt x="386" y="902"/>
                  <a:pt x="408" y="906"/>
                  <a:pt x="431" y="906"/>
                </a:cubicBezTo>
                <a:cubicBezTo>
                  <a:pt x="494" y="906"/>
                  <a:pt x="557" y="878"/>
                  <a:pt x="605" y="830"/>
                </a:cubicBezTo>
                <a:lnTo>
                  <a:pt x="605" y="830"/>
                </a:lnTo>
                <a:cubicBezTo>
                  <a:pt x="568" y="886"/>
                  <a:pt x="615" y="951"/>
                  <a:pt x="708" y="979"/>
                </a:cubicBezTo>
                <a:cubicBezTo>
                  <a:pt x="732" y="986"/>
                  <a:pt x="756" y="990"/>
                  <a:pt x="780" y="990"/>
                </a:cubicBezTo>
                <a:cubicBezTo>
                  <a:pt x="847" y="990"/>
                  <a:pt x="908" y="962"/>
                  <a:pt x="950" y="914"/>
                </a:cubicBezTo>
                <a:cubicBezTo>
                  <a:pt x="987" y="839"/>
                  <a:pt x="987" y="756"/>
                  <a:pt x="950" y="690"/>
                </a:cubicBezTo>
                <a:lnTo>
                  <a:pt x="950" y="690"/>
                </a:lnTo>
                <a:cubicBezTo>
                  <a:pt x="1024" y="765"/>
                  <a:pt x="1117" y="811"/>
                  <a:pt x="1219" y="839"/>
                </a:cubicBezTo>
                <a:cubicBezTo>
                  <a:pt x="1241" y="847"/>
                  <a:pt x="1264" y="850"/>
                  <a:pt x="1286" y="850"/>
                </a:cubicBezTo>
                <a:cubicBezTo>
                  <a:pt x="1350" y="850"/>
                  <a:pt x="1413" y="822"/>
                  <a:pt x="1461" y="774"/>
                </a:cubicBezTo>
                <a:cubicBezTo>
                  <a:pt x="1497" y="720"/>
                  <a:pt x="1454" y="656"/>
                  <a:pt x="1356" y="627"/>
                </a:cubicBezTo>
                <a:lnTo>
                  <a:pt x="1356" y="627"/>
                </a:lnTo>
                <a:cubicBezTo>
                  <a:pt x="1378" y="633"/>
                  <a:pt x="1400" y="636"/>
                  <a:pt x="1422" y="636"/>
                </a:cubicBezTo>
                <a:cubicBezTo>
                  <a:pt x="1488" y="636"/>
                  <a:pt x="1550" y="608"/>
                  <a:pt x="1591" y="560"/>
                </a:cubicBezTo>
                <a:cubicBezTo>
                  <a:pt x="1628" y="504"/>
                  <a:pt x="1582" y="439"/>
                  <a:pt x="1489" y="411"/>
                </a:cubicBezTo>
                <a:cubicBezTo>
                  <a:pt x="1428" y="398"/>
                  <a:pt x="1368" y="391"/>
                  <a:pt x="1308" y="391"/>
                </a:cubicBezTo>
                <a:cubicBezTo>
                  <a:pt x="1247" y="391"/>
                  <a:pt x="1187" y="398"/>
                  <a:pt x="1126" y="411"/>
                </a:cubicBezTo>
                <a:cubicBezTo>
                  <a:pt x="1219" y="384"/>
                  <a:pt x="1303" y="328"/>
                  <a:pt x="1368" y="244"/>
                </a:cubicBezTo>
                <a:cubicBezTo>
                  <a:pt x="1405" y="188"/>
                  <a:pt x="1359" y="123"/>
                  <a:pt x="1266" y="95"/>
                </a:cubicBezTo>
                <a:cubicBezTo>
                  <a:pt x="1244" y="88"/>
                  <a:pt x="1221" y="85"/>
                  <a:pt x="1199" y="85"/>
                </a:cubicBezTo>
                <a:cubicBezTo>
                  <a:pt x="1135" y="85"/>
                  <a:pt x="1072" y="112"/>
                  <a:pt x="1024" y="160"/>
                </a:cubicBezTo>
                <a:cubicBezTo>
                  <a:pt x="1061" y="105"/>
                  <a:pt x="1015" y="40"/>
                  <a:pt x="922" y="12"/>
                </a:cubicBezTo>
                <a:cubicBezTo>
                  <a:pt x="897" y="4"/>
                  <a:pt x="873" y="1"/>
                  <a:pt x="84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3" name="Google Shape;983;p30"/>
          <p:cNvSpPr/>
          <p:nvPr/>
        </p:nvSpPr>
        <p:spPr>
          <a:xfrm>
            <a:off x="3677553" y="4616049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1"/>
                </a:moveTo>
                <a:lnTo>
                  <a:pt x="1" y="372"/>
                </a:lnTo>
                <a:cubicBezTo>
                  <a:pt x="1" y="930"/>
                  <a:pt x="661" y="1182"/>
                  <a:pt x="1256" y="1182"/>
                </a:cubicBezTo>
                <a:cubicBezTo>
                  <a:pt x="1851" y="1182"/>
                  <a:pt x="2540" y="930"/>
                  <a:pt x="2540" y="372"/>
                </a:cubicBezTo>
                <a:lnTo>
                  <a:pt x="254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4" name="Google Shape;984;p30"/>
          <p:cNvSpPr/>
          <p:nvPr/>
        </p:nvSpPr>
        <p:spPr>
          <a:xfrm>
            <a:off x="3676569" y="4530540"/>
            <a:ext cx="278098" cy="175180"/>
          </a:xfrm>
          <a:custGeom>
            <a:avLst/>
            <a:gdLst/>
            <a:ahLst/>
            <a:cxnLst/>
            <a:rect l="l" t="t" r="r" b="b"/>
            <a:pathLst>
              <a:path w="2540" h="1600" extrusionOk="0">
                <a:moveTo>
                  <a:pt x="1256" y="0"/>
                </a:moveTo>
                <a:cubicBezTo>
                  <a:pt x="707" y="0"/>
                  <a:pt x="1" y="233"/>
                  <a:pt x="1" y="791"/>
                </a:cubicBezTo>
                <a:cubicBezTo>
                  <a:pt x="1" y="1349"/>
                  <a:pt x="670" y="1600"/>
                  <a:pt x="1265" y="1600"/>
                </a:cubicBezTo>
                <a:cubicBezTo>
                  <a:pt x="1860" y="1600"/>
                  <a:pt x="2539" y="1349"/>
                  <a:pt x="2539" y="791"/>
                </a:cubicBezTo>
                <a:cubicBezTo>
                  <a:pt x="2539" y="224"/>
                  <a:pt x="183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5" name="Google Shape;985;p30"/>
          <p:cNvSpPr/>
          <p:nvPr/>
        </p:nvSpPr>
        <p:spPr>
          <a:xfrm>
            <a:off x="3692881" y="4536672"/>
            <a:ext cx="246456" cy="155801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14"/>
                  <a:pt x="0" y="698"/>
                </a:cubicBezTo>
                <a:cubicBezTo>
                  <a:pt x="0" y="1190"/>
                  <a:pt x="586" y="1423"/>
                  <a:pt x="1116" y="1423"/>
                </a:cubicBezTo>
                <a:cubicBezTo>
                  <a:pt x="1646" y="1423"/>
                  <a:pt x="2251" y="1200"/>
                  <a:pt x="2251" y="707"/>
                </a:cubicBezTo>
                <a:cubicBezTo>
                  <a:pt x="2251" y="214"/>
                  <a:pt x="1618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6" name="Google Shape;986;p30"/>
          <p:cNvSpPr/>
          <p:nvPr/>
        </p:nvSpPr>
        <p:spPr>
          <a:xfrm>
            <a:off x="3691896" y="4536672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0" y="214"/>
                  <a:pt x="0" y="698"/>
                </a:cubicBezTo>
                <a:cubicBezTo>
                  <a:pt x="0" y="726"/>
                  <a:pt x="0" y="753"/>
                  <a:pt x="0" y="772"/>
                </a:cubicBezTo>
                <a:cubicBezTo>
                  <a:pt x="65" y="335"/>
                  <a:pt x="651" y="149"/>
                  <a:pt x="1125" y="149"/>
                </a:cubicBezTo>
                <a:cubicBezTo>
                  <a:pt x="1600" y="149"/>
                  <a:pt x="2195" y="335"/>
                  <a:pt x="2251" y="781"/>
                </a:cubicBezTo>
                <a:lnTo>
                  <a:pt x="2251" y="707"/>
                </a:lnTo>
                <a:cubicBezTo>
                  <a:pt x="2251" y="214"/>
                  <a:pt x="1627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7" name="Google Shape;987;p30"/>
          <p:cNvSpPr/>
          <p:nvPr/>
        </p:nvSpPr>
        <p:spPr>
          <a:xfrm>
            <a:off x="3730547" y="4571487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31"/>
                </a:moveTo>
                <a:lnTo>
                  <a:pt x="1340" y="631"/>
                </a:lnTo>
                <a:cubicBezTo>
                  <a:pt x="1367" y="640"/>
                  <a:pt x="1395" y="640"/>
                  <a:pt x="1433" y="640"/>
                </a:cubicBezTo>
                <a:lnTo>
                  <a:pt x="1405" y="659"/>
                </a:lnTo>
                <a:cubicBezTo>
                  <a:pt x="1386" y="649"/>
                  <a:pt x="1358" y="640"/>
                  <a:pt x="1340" y="631"/>
                </a:cubicBezTo>
                <a:close/>
                <a:moveTo>
                  <a:pt x="940" y="696"/>
                </a:moveTo>
                <a:lnTo>
                  <a:pt x="949" y="705"/>
                </a:lnTo>
                <a:lnTo>
                  <a:pt x="940" y="705"/>
                </a:lnTo>
                <a:cubicBezTo>
                  <a:pt x="940" y="705"/>
                  <a:pt x="940" y="696"/>
                  <a:pt x="940" y="696"/>
                </a:cubicBezTo>
                <a:close/>
                <a:moveTo>
                  <a:pt x="843" y="0"/>
                </a:moveTo>
                <a:cubicBezTo>
                  <a:pt x="789" y="0"/>
                  <a:pt x="736" y="18"/>
                  <a:pt x="689" y="45"/>
                </a:cubicBezTo>
                <a:lnTo>
                  <a:pt x="633" y="54"/>
                </a:lnTo>
                <a:lnTo>
                  <a:pt x="633" y="156"/>
                </a:lnTo>
                <a:cubicBezTo>
                  <a:pt x="624" y="203"/>
                  <a:pt x="633" y="259"/>
                  <a:pt x="661" y="305"/>
                </a:cubicBezTo>
                <a:cubicBezTo>
                  <a:pt x="586" y="231"/>
                  <a:pt x="493" y="175"/>
                  <a:pt x="391" y="147"/>
                </a:cubicBezTo>
                <a:cubicBezTo>
                  <a:pt x="372" y="145"/>
                  <a:pt x="354" y="144"/>
                  <a:pt x="337" y="144"/>
                </a:cubicBezTo>
                <a:cubicBezTo>
                  <a:pt x="284" y="144"/>
                  <a:pt x="235" y="154"/>
                  <a:pt x="186" y="175"/>
                </a:cubicBezTo>
                <a:lnTo>
                  <a:pt x="131" y="129"/>
                </a:lnTo>
                <a:lnTo>
                  <a:pt x="131" y="259"/>
                </a:lnTo>
                <a:cubicBezTo>
                  <a:pt x="131" y="303"/>
                  <a:pt x="174" y="348"/>
                  <a:pt x="243" y="368"/>
                </a:cubicBezTo>
                <a:lnTo>
                  <a:pt x="243" y="368"/>
                </a:lnTo>
                <a:cubicBezTo>
                  <a:pt x="223" y="363"/>
                  <a:pt x="203" y="361"/>
                  <a:pt x="182" y="361"/>
                </a:cubicBezTo>
                <a:cubicBezTo>
                  <a:pt x="140" y="361"/>
                  <a:pt x="98" y="371"/>
                  <a:pt x="56" y="389"/>
                </a:cubicBezTo>
                <a:lnTo>
                  <a:pt x="0" y="352"/>
                </a:lnTo>
                <a:lnTo>
                  <a:pt x="0" y="473"/>
                </a:lnTo>
                <a:cubicBezTo>
                  <a:pt x="0" y="519"/>
                  <a:pt x="38" y="566"/>
                  <a:pt x="112" y="584"/>
                </a:cubicBezTo>
                <a:cubicBezTo>
                  <a:pt x="173" y="593"/>
                  <a:pt x="233" y="598"/>
                  <a:pt x="293" y="598"/>
                </a:cubicBezTo>
                <a:cubicBezTo>
                  <a:pt x="354" y="598"/>
                  <a:pt x="414" y="593"/>
                  <a:pt x="475" y="584"/>
                </a:cubicBezTo>
                <a:lnTo>
                  <a:pt x="475" y="584"/>
                </a:lnTo>
                <a:cubicBezTo>
                  <a:pt x="410" y="603"/>
                  <a:pt x="345" y="640"/>
                  <a:pt x="279" y="686"/>
                </a:cubicBezTo>
                <a:lnTo>
                  <a:pt x="224" y="659"/>
                </a:lnTo>
                <a:lnTo>
                  <a:pt x="224" y="779"/>
                </a:lnTo>
                <a:cubicBezTo>
                  <a:pt x="224" y="826"/>
                  <a:pt x="261" y="872"/>
                  <a:pt x="335" y="891"/>
                </a:cubicBezTo>
                <a:cubicBezTo>
                  <a:pt x="357" y="898"/>
                  <a:pt x="380" y="902"/>
                  <a:pt x="402" y="902"/>
                </a:cubicBezTo>
                <a:cubicBezTo>
                  <a:pt x="466" y="902"/>
                  <a:pt x="529" y="874"/>
                  <a:pt x="577" y="826"/>
                </a:cubicBezTo>
                <a:lnTo>
                  <a:pt x="577" y="826"/>
                </a:lnTo>
                <a:cubicBezTo>
                  <a:pt x="540" y="891"/>
                  <a:pt x="586" y="956"/>
                  <a:pt x="679" y="975"/>
                </a:cubicBezTo>
                <a:cubicBezTo>
                  <a:pt x="706" y="983"/>
                  <a:pt x="734" y="987"/>
                  <a:pt x="760" y="987"/>
                </a:cubicBezTo>
                <a:cubicBezTo>
                  <a:pt x="823" y="987"/>
                  <a:pt x="882" y="962"/>
                  <a:pt x="921" y="910"/>
                </a:cubicBezTo>
                <a:cubicBezTo>
                  <a:pt x="940" y="891"/>
                  <a:pt x="949" y="863"/>
                  <a:pt x="949" y="826"/>
                </a:cubicBezTo>
                <a:lnTo>
                  <a:pt x="949" y="714"/>
                </a:lnTo>
                <a:cubicBezTo>
                  <a:pt x="1023" y="770"/>
                  <a:pt x="1107" y="817"/>
                  <a:pt x="1191" y="845"/>
                </a:cubicBezTo>
                <a:cubicBezTo>
                  <a:pt x="1211" y="849"/>
                  <a:pt x="1232" y="851"/>
                  <a:pt x="1253" y="851"/>
                </a:cubicBezTo>
                <a:cubicBezTo>
                  <a:pt x="1318" y="851"/>
                  <a:pt x="1383" y="829"/>
                  <a:pt x="1433" y="779"/>
                </a:cubicBezTo>
                <a:cubicBezTo>
                  <a:pt x="1442" y="761"/>
                  <a:pt x="1442" y="752"/>
                  <a:pt x="1442" y="733"/>
                </a:cubicBezTo>
                <a:lnTo>
                  <a:pt x="1442" y="631"/>
                </a:lnTo>
                <a:cubicBezTo>
                  <a:pt x="1498" y="631"/>
                  <a:pt x="1535" y="603"/>
                  <a:pt x="1563" y="566"/>
                </a:cubicBezTo>
                <a:cubicBezTo>
                  <a:pt x="1572" y="556"/>
                  <a:pt x="1581" y="538"/>
                  <a:pt x="1581" y="528"/>
                </a:cubicBezTo>
                <a:lnTo>
                  <a:pt x="1581" y="398"/>
                </a:lnTo>
                <a:lnTo>
                  <a:pt x="1535" y="445"/>
                </a:lnTo>
                <a:cubicBezTo>
                  <a:pt x="1516" y="426"/>
                  <a:pt x="1498" y="417"/>
                  <a:pt x="1470" y="417"/>
                </a:cubicBezTo>
                <a:cubicBezTo>
                  <a:pt x="1409" y="403"/>
                  <a:pt x="1349" y="396"/>
                  <a:pt x="1288" y="396"/>
                </a:cubicBezTo>
                <a:cubicBezTo>
                  <a:pt x="1228" y="396"/>
                  <a:pt x="1168" y="403"/>
                  <a:pt x="1107" y="417"/>
                </a:cubicBezTo>
                <a:cubicBezTo>
                  <a:pt x="1200" y="389"/>
                  <a:pt x="1293" y="324"/>
                  <a:pt x="1349" y="249"/>
                </a:cubicBezTo>
                <a:cubicBezTo>
                  <a:pt x="1358" y="231"/>
                  <a:pt x="1367" y="222"/>
                  <a:pt x="1367" y="203"/>
                </a:cubicBezTo>
                <a:lnTo>
                  <a:pt x="1367" y="82"/>
                </a:lnTo>
                <a:lnTo>
                  <a:pt x="1321" y="129"/>
                </a:lnTo>
                <a:cubicBezTo>
                  <a:pt x="1302" y="110"/>
                  <a:pt x="1274" y="101"/>
                  <a:pt x="1247" y="91"/>
                </a:cubicBezTo>
                <a:cubicBezTo>
                  <a:pt x="1225" y="84"/>
                  <a:pt x="1202" y="81"/>
                  <a:pt x="1180" y="81"/>
                </a:cubicBezTo>
                <a:cubicBezTo>
                  <a:pt x="1116" y="81"/>
                  <a:pt x="1053" y="108"/>
                  <a:pt x="1005" y="156"/>
                </a:cubicBezTo>
                <a:cubicBezTo>
                  <a:pt x="1042" y="101"/>
                  <a:pt x="996" y="36"/>
                  <a:pt x="903" y="8"/>
                </a:cubicBezTo>
                <a:cubicBezTo>
                  <a:pt x="883" y="3"/>
                  <a:pt x="863" y="0"/>
                  <a:pt x="84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8" name="Google Shape;988;p30"/>
          <p:cNvSpPr/>
          <p:nvPr/>
        </p:nvSpPr>
        <p:spPr>
          <a:xfrm>
            <a:off x="3728467" y="4558677"/>
            <a:ext cx="179341" cy="109488"/>
          </a:xfrm>
          <a:custGeom>
            <a:avLst/>
            <a:gdLst/>
            <a:ahLst/>
            <a:cxnLst/>
            <a:rect l="l" t="t" r="r" b="b"/>
            <a:pathLst>
              <a:path w="1638" h="1000" extrusionOk="0">
                <a:moveTo>
                  <a:pt x="847" y="1"/>
                </a:moveTo>
                <a:cubicBezTo>
                  <a:pt x="786" y="1"/>
                  <a:pt x="726" y="25"/>
                  <a:pt x="680" y="78"/>
                </a:cubicBezTo>
                <a:cubicBezTo>
                  <a:pt x="643" y="143"/>
                  <a:pt x="643" y="236"/>
                  <a:pt x="680" y="311"/>
                </a:cubicBezTo>
                <a:cubicBezTo>
                  <a:pt x="605" y="227"/>
                  <a:pt x="512" y="180"/>
                  <a:pt x="410" y="153"/>
                </a:cubicBezTo>
                <a:cubicBezTo>
                  <a:pt x="388" y="145"/>
                  <a:pt x="366" y="142"/>
                  <a:pt x="343" y="142"/>
                </a:cubicBezTo>
                <a:cubicBezTo>
                  <a:pt x="280" y="142"/>
                  <a:pt x="216" y="170"/>
                  <a:pt x="168" y="218"/>
                </a:cubicBezTo>
                <a:cubicBezTo>
                  <a:pt x="135" y="276"/>
                  <a:pt x="169" y="335"/>
                  <a:pt x="251" y="360"/>
                </a:cubicBezTo>
                <a:lnTo>
                  <a:pt x="251" y="360"/>
                </a:lnTo>
                <a:cubicBezTo>
                  <a:pt x="236" y="357"/>
                  <a:pt x="222" y="356"/>
                  <a:pt x="208" y="356"/>
                </a:cubicBezTo>
                <a:cubicBezTo>
                  <a:pt x="141" y="356"/>
                  <a:pt x="79" y="383"/>
                  <a:pt x="38" y="432"/>
                </a:cubicBezTo>
                <a:cubicBezTo>
                  <a:pt x="1" y="497"/>
                  <a:pt x="47" y="562"/>
                  <a:pt x="140" y="580"/>
                </a:cubicBezTo>
                <a:cubicBezTo>
                  <a:pt x="201" y="594"/>
                  <a:pt x="261" y="601"/>
                  <a:pt x="322" y="601"/>
                </a:cubicBezTo>
                <a:cubicBezTo>
                  <a:pt x="382" y="601"/>
                  <a:pt x="443" y="594"/>
                  <a:pt x="503" y="580"/>
                </a:cubicBezTo>
                <a:lnTo>
                  <a:pt x="503" y="580"/>
                </a:lnTo>
                <a:cubicBezTo>
                  <a:pt x="410" y="618"/>
                  <a:pt x="326" y="673"/>
                  <a:pt x="261" y="748"/>
                </a:cubicBezTo>
                <a:cubicBezTo>
                  <a:pt x="224" y="813"/>
                  <a:pt x="271" y="878"/>
                  <a:pt x="373" y="896"/>
                </a:cubicBezTo>
                <a:cubicBezTo>
                  <a:pt x="395" y="904"/>
                  <a:pt x="417" y="907"/>
                  <a:pt x="440" y="907"/>
                </a:cubicBezTo>
                <a:cubicBezTo>
                  <a:pt x="503" y="907"/>
                  <a:pt x="564" y="879"/>
                  <a:pt x="605" y="831"/>
                </a:cubicBezTo>
                <a:lnTo>
                  <a:pt x="605" y="831"/>
                </a:lnTo>
                <a:cubicBezTo>
                  <a:pt x="568" y="887"/>
                  <a:pt x="615" y="962"/>
                  <a:pt x="717" y="980"/>
                </a:cubicBezTo>
                <a:cubicBezTo>
                  <a:pt x="745" y="994"/>
                  <a:pt x="773" y="1000"/>
                  <a:pt x="800" y="1000"/>
                </a:cubicBezTo>
                <a:cubicBezTo>
                  <a:pt x="943" y="1000"/>
                  <a:pt x="1053" y="833"/>
                  <a:pt x="959" y="692"/>
                </a:cubicBezTo>
                <a:lnTo>
                  <a:pt x="959" y="692"/>
                </a:lnTo>
                <a:cubicBezTo>
                  <a:pt x="1033" y="766"/>
                  <a:pt x="1126" y="813"/>
                  <a:pt x="1228" y="841"/>
                </a:cubicBezTo>
                <a:cubicBezTo>
                  <a:pt x="1250" y="848"/>
                  <a:pt x="1273" y="851"/>
                  <a:pt x="1295" y="851"/>
                </a:cubicBezTo>
                <a:cubicBezTo>
                  <a:pt x="1358" y="851"/>
                  <a:pt x="1420" y="824"/>
                  <a:pt x="1461" y="776"/>
                </a:cubicBezTo>
                <a:cubicBezTo>
                  <a:pt x="1497" y="721"/>
                  <a:pt x="1454" y="658"/>
                  <a:pt x="1366" y="629"/>
                </a:cubicBezTo>
                <a:lnTo>
                  <a:pt x="1366" y="629"/>
                </a:lnTo>
                <a:cubicBezTo>
                  <a:pt x="1385" y="635"/>
                  <a:pt x="1405" y="638"/>
                  <a:pt x="1425" y="638"/>
                </a:cubicBezTo>
                <a:cubicBezTo>
                  <a:pt x="1489" y="638"/>
                  <a:pt x="1552" y="610"/>
                  <a:pt x="1600" y="562"/>
                </a:cubicBezTo>
                <a:cubicBezTo>
                  <a:pt x="1638" y="497"/>
                  <a:pt x="1591" y="432"/>
                  <a:pt x="1489" y="413"/>
                </a:cubicBezTo>
                <a:cubicBezTo>
                  <a:pt x="1428" y="399"/>
                  <a:pt x="1368" y="392"/>
                  <a:pt x="1307" y="392"/>
                </a:cubicBezTo>
                <a:cubicBezTo>
                  <a:pt x="1247" y="392"/>
                  <a:pt x="1187" y="399"/>
                  <a:pt x="1126" y="413"/>
                </a:cubicBezTo>
                <a:cubicBezTo>
                  <a:pt x="1219" y="376"/>
                  <a:pt x="1312" y="320"/>
                  <a:pt x="1368" y="246"/>
                </a:cubicBezTo>
                <a:cubicBezTo>
                  <a:pt x="1405" y="180"/>
                  <a:pt x="1359" y="115"/>
                  <a:pt x="1266" y="97"/>
                </a:cubicBezTo>
                <a:cubicBezTo>
                  <a:pt x="1241" y="89"/>
                  <a:pt x="1216" y="84"/>
                  <a:pt x="1191" y="84"/>
                </a:cubicBezTo>
                <a:cubicBezTo>
                  <a:pt x="1130" y="84"/>
                  <a:pt x="1070" y="109"/>
                  <a:pt x="1024" y="162"/>
                </a:cubicBezTo>
                <a:cubicBezTo>
                  <a:pt x="1061" y="97"/>
                  <a:pt x="1015" y="32"/>
                  <a:pt x="922" y="13"/>
                </a:cubicBezTo>
                <a:cubicBezTo>
                  <a:pt x="897" y="5"/>
                  <a:pt x="872" y="1"/>
                  <a:pt x="84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9" name="Google Shape;989;p30"/>
          <p:cNvSpPr/>
          <p:nvPr/>
        </p:nvSpPr>
        <p:spPr>
          <a:xfrm>
            <a:off x="1088381" y="4030615"/>
            <a:ext cx="296383" cy="155910"/>
          </a:xfrm>
          <a:custGeom>
            <a:avLst/>
            <a:gdLst/>
            <a:ahLst/>
            <a:cxnLst/>
            <a:rect l="l" t="t" r="r" b="b"/>
            <a:pathLst>
              <a:path w="2707" h="1424" extrusionOk="0">
                <a:moveTo>
                  <a:pt x="1340" y="0"/>
                </a:moveTo>
                <a:cubicBezTo>
                  <a:pt x="754" y="0"/>
                  <a:pt x="1" y="214"/>
                  <a:pt x="1" y="698"/>
                </a:cubicBezTo>
                <a:cubicBezTo>
                  <a:pt x="1" y="1191"/>
                  <a:pt x="708" y="1423"/>
                  <a:pt x="1349" y="1423"/>
                </a:cubicBezTo>
                <a:cubicBezTo>
                  <a:pt x="1982" y="1423"/>
                  <a:pt x="2707" y="1200"/>
                  <a:pt x="2707" y="707"/>
                </a:cubicBezTo>
                <a:cubicBezTo>
                  <a:pt x="2707" y="214"/>
                  <a:pt x="1944" y="0"/>
                  <a:pt x="1340" y="0"/>
                </a:cubicBez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0" name="Google Shape;990;p30"/>
          <p:cNvSpPr/>
          <p:nvPr/>
        </p:nvSpPr>
        <p:spPr>
          <a:xfrm>
            <a:off x="1081263" y="4034668"/>
            <a:ext cx="278098" cy="130400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1"/>
                </a:moveTo>
                <a:lnTo>
                  <a:pt x="1" y="373"/>
                </a:lnTo>
                <a:cubicBezTo>
                  <a:pt x="1" y="931"/>
                  <a:pt x="661" y="1191"/>
                  <a:pt x="1256" y="1191"/>
                </a:cubicBezTo>
                <a:cubicBezTo>
                  <a:pt x="1851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1" name="Google Shape;991;p30"/>
          <p:cNvSpPr/>
          <p:nvPr/>
        </p:nvSpPr>
        <p:spPr>
          <a:xfrm>
            <a:off x="1081263" y="3949158"/>
            <a:ext cx="278098" cy="175180"/>
          </a:xfrm>
          <a:custGeom>
            <a:avLst/>
            <a:gdLst/>
            <a:ahLst/>
            <a:cxnLst/>
            <a:rect l="l" t="t" r="r" b="b"/>
            <a:pathLst>
              <a:path w="2540" h="1600" extrusionOk="0">
                <a:moveTo>
                  <a:pt x="1256" y="0"/>
                </a:moveTo>
                <a:cubicBezTo>
                  <a:pt x="698" y="0"/>
                  <a:pt x="1" y="233"/>
                  <a:pt x="1" y="791"/>
                </a:cubicBezTo>
                <a:cubicBezTo>
                  <a:pt x="1" y="1349"/>
                  <a:pt x="661" y="1600"/>
                  <a:pt x="1256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4"/>
                  <a:pt x="182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2" name="Google Shape;992;p30"/>
          <p:cNvSpPr/>
          <p:nvPr/>
        </p:nvSpPr>
        <p:spPr>
          <a:xfrm>
            <a:off x="1096591" y="3956275"/>
            <a:ext cx="246456" cy="154925"/>
          </a:xfrm>
          <a:custGeom>
            <a:avLst/>
            <a:gdLst/>
            <a:ahLst/>
            <a:cxnLst/>
            <a:rect l="l" t="t" r="r" b="b"/>
            <a:pathLst>
              <a:path w="2251" h="1415" extrusionOk="0">
                <a:moveTo>
                  <a:pt x="1116" y="1"/>
                </a:moveTo>
                <a:cubicBezTo>
                  <a:pt x="623" y="1"/>
                  <a:pt x="0" y="205"/>
                  <a:pt x="0" y="698"/>
                </a:cubicBezTo>
                <a:cubicBezTo>
                  <a:pt x="0" y="1182"/>
                  <a:pt x="586" y="1414"/>
                  <a:pt x="1116" y="1414"/>
                </a:cubicBezTo>
                <a:cubicBezTo>
                  <a:pt x="1646" y="1414"/>
                  <a:pt x="2251" y="1191"/>
                  <a:pt x="2251" y="698"/>
                </a:cubicBezTo>
                <a:cubicBezTo>
                  <a:pt x="2251" y="205"/>
                  <a:pt x="161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3" name="Google Shape;993;p30"/>
          <p:cNvSpPr/>
          <p:nvPr/>
        </p:nvSpPr>
        <p:spPr>
          <a:xfrm>
            <a:off x="1095496" y="3956275"/>
            <a:ext cx="246566" cy="8561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15" y="1"/>
                  <a:pt x="1" y="205"/>
                  <a:pt x="1" y="698"/>
                </a:cubicBezTo>
                <a:cubicBezTo>
                  <a:pt x="1" y="717"/>
                  <a:pt x="1" y="745"/>
                  <a:pt x="1" y="763"/>
                </a:cubicBezTo>
                <a:cubicBezTo>
                  <a:pt x="66" y="326"/>
                  <a:pt x="652" y="140"/>
                  <a:pt x="1126" y="140"/>
                </a:cubicBezTo>
                <a:cubicBezTo>
                  <a:pt x="1610" y="140"/>
                  <a:pt x="2196" y="335"/>
                  <a:pt x="2251" y="782"/>
                </a:cubicBezTo>
                <a:lnTo>
                  <a:pt x="2251" y="707"/>
                </a:lnTo>
                <a:cubicBezTo>
                  <a:pt x="2251" y="205"/>
                  <a:pt x="1628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4" name="Google Shape;994;p30"/>
          <p:cNvSpPr/>
          <p:nvPr/>
        </p:nvSpPr>
        <p:spPr>
          <a:xfrm>
            <a:off x="1134256" y="3990542"/>
            <a:ext cx="173209" cy="107517"/>
          </a:xfrm>
          <a:custGeom>
            <a:avLst/>
            <a:gdLst/>
            <a:ahLst/>
            <a:cxnLst/>
            <a:rect l="l" t="t" r="r" b="b"/>
            <a:pathLst>
              <a:path w="1582" h="982" extrusionOk="0">
                <a:moveTo>
                  <a:pt x="1339" y="627"/>
                </a:moveTo>
                <a:lnTo>
                  <a:pt x="1339" y="627"/>
                </a:lnTo>
                <a:cubicBezTo>
                  <a:pt x="1367" y="636"/>
                  <a:pt x="1395" y="636"/>
                  <a:pt x="1432" y="636"/>
                </a:cubicBezTo>
                <a:lnTo>
                  <a:pt x="1405" y="655"/>
                </a:lnTo>
                <a:cubicBezTo>
                  <a:pt x="1386" y="645"/>
                  <a:pt x="1367" y="636"/>
                  <a:pt x="1339" y="627"/>
                </a:cubicBezTo>
                <a:close/>
                <a:moveTo>
                  <a:pt x="940" y="692"/>
                </a:moveTo>
                <a:lnTo>
                  <a:pt x="949" y="701"/>
                </a:lnTo>
                <a:lnTo>
                  <a:pt x="940" y="710"/>
                </a:lnTo>
                <a:cubicBezTo>
                  <a:pt x="940" y="701"/>
                  <a:pt x="940" y="701"/>
                  <a:pt x="940" y="692"/>
                </a:cubicBezTo>
                <a:close/>
                <a:moveTo>
                  <a:pt x="850" y="0"/>
                </a:moveTo>
                <a:cubicBezTo>
                  <a:pt x="793" y="0"/>
                  <a:pt x="738" y="13"/>
                  <a:pt x="688" y="41"/>
                </a:cubicBezTo>
                <a:lnTo>
                  <a:pt x="633" y="50"/>
                </a:lnTo>
                <a:lnTo>
                  <a:pt x="633" y="153"/>
                </a:lnTo>
                <a:cubicBezTo>
                  <a:pt x="623" y="199"/>
                  <a:pt x="633" y="255"/>
                  <a:pt x="661" y="301"/>
                </a:cubicBezTo>
                <a:cubicBezTo>
                  <a:pt x="586" y="227"/>
                  <a:pt x="493" y="171"/>
                  <a:pt x="391" y="143"/>
                </a:cubicBezTo>
                <a:cubicBezTo>
                  <a:pt x="375" y="141"/>
                  <a:pt x="358" y="140"/>
                  <a:pt x="341" y="140"/>
                </a:cubicBezTo>
                <a:cubicBezTo>
                  <a:pt x="289" y="140"/>
                  <a:pt x="235" y="150"/>
                  <a:pt x="186" y="171"/>
                </a:cubicBezTo>
                <a:lnTo>
                  <a:pt x="131" y="125"/>
                </a:lnTo>
                <a:lnTo>
                  <a:pt x="131" y="255"/>
                </a:lnTo>
                <a:cubicBezTo>
                  <a:pt x="131" y="300"/>
                  <a:pt x="174" y="344"/>
                  <a:pt x="243" y="364"/>
                </a:cubicBezTo>
                <a:lnTo>
                  <a:pt x="243" y="364"/>
                </a:lnTo>
                <a:cubicBezTo>
                  <a:pt x="223" y="359"/>
                  <a:pt x="203" y="357"/>
                  <a:pt x="183" y="357"/>
                </a:cubicBezTo>
                <a:cubicBezTo>
                  <a:pt x="141" y="357"/>
                  <a:pt x="101" y="367"/>
                  <a:pt x="65" y="385"/>
                </a:cubicBezTo>
                <a:lnTo>
                  <a:pt x="0" y="348"/>
                </a:lnTo>
                <a:lnTo>
                  <a:pt x="0" y="469"/>
                </a:lnTo>
                <a:cubicBezTo>
                  <a:pt x="0" y="515"/>
                  <a:pt x="47" y="562"/>
                  <a:pt x="112" y="580"/>
                </a:cubicBezTo>
                <a:cubicBezTo>
                  <a:pt x="172" y="590"/>
                  <a:pt x="233" y="594"/>
                  <a:pt x="293" y="594"/>
                </a:cubicBezTo>
                <a:cubicBezTo>
                  <a:pt x="354" y="594"/>
                  <a:pt x="414" y="590"/>
                  <a:pt x="475" y="580"/>
                </a:cubicBezTo>
                <a:lnTo>
                  <a:pt x="475" y="580"/>
                </a:lnTo>
                <a:cubicBezTo>
                  <a:pt x="410" y="599"/>
                  <a:pt x="344" y="636"/>
                  <a:pt x="289" y="683"/>
                </a:cubicBezTo>
                <a:lnTo>
                  <a:pt x="224" y="655"/>
                </a:lnTo>
                <a:lnTo>
                  <a:pt x="224" y="776"/>
                </a:lnTo>
                <a:cubicBezTo>
                  <a:pt x="224" y="822"/>
                  <a:pt x="261" y="869"/>
                  <a:pt x="335" y="887"/>
                </a:cubicBezTo>
                <a:cubicBezTo>
                  <a:pt x="359" y="894"/>
                  <a:pt x="384" y="898"/>
                  <a:pt x="407" y="898"/>
                </a:cubicBezTo>
                <a:cubicBezTo>
                  <a:pt x="474" y="898"/>
                  <a:pt x="536" y="870"/>
                  <a:pt x="577" y="822"/>
                </a:cubicBezTo>
                <a:lnTo>
                  <a:pt x="577" y="822"/>
                </a:lnTo>
                <a:cubicBezTo>
                  <a:pt x="540" y="887"/>
                  <a:pt x="586" y="952"/>
                  <a:pt x="679" y="971"/>
                </a:cubicBezTo>
                <a:cubicBezTo>
                  <a:pt x="704" y="978"/>
                  <a:pt x="728" y="982"/>
                  <a:pt x="751" y="982"/>
                </a:cubicBezTo>
                <a:cubicBezTo>
                  <a:pt x="818" y="982"/>
                  <a:pt x="880" y="954"/>
                  <a:pt x="921" y="906"/>
                </a:cubicBezTo>
                <a:cubicBezTo>
                  <a:pt x="940" y="887"/>
                  <a:pt x="949" y="850"/>
                  <a:pt x="949" y="822"/>
                </a:cubicBezTo>
                <a:lnTo>
                  <a:pt x="949" y="710"/>
                </a:lnTo>
                <a:cubicBezTo>
                  <a:pt x="1023" y="766"/>
                  <a:pt x="1107" y="813"/>
                  <a:pt x="1191" y="831"/>
                </a:cubicBezTo>
                <a:cubicBezTo>
                  <a:pt x="1215" y="839"/>
                  <a:pt x="1239" y="842"/>
                  <a:pt x="1263" y="842"/>
                </a:cubicBezTo>
                <a:cubicBezTo>
                  <a:pt x="1330" y="842"/>
                  <a:pt x="1391" y="814"/>
                  <a:pt x="1432" y="766"/>
                </a:cubicBezTo>
                <a:cubicBezTo>
                  <a:pt x="1442" y="757"/>
                  <a:pt x="1451" y="738"/>
                  <a:pt x="1442" y="729"/>
                </a:cubicBezTo>
                <a:lnTo>
                  <a:pt x="1442" y="627"/>
                </a:lnTo>
                <a:cubicBezTo>
                  <a:pt x="1498" y="618"/>
                  <a:pt x="1535" y="599"/>
                  <a:pt x="1572" y="562"/>
                </a:cubicBezTo>
                <a:cubicBezTo>
                  <a:pt x="1572" y="543"/>
                  <a:pt x="1581" y="534"/>
                  <a:pt x="1581" y="525"/>
                </a:cubicBezTo>
                <a:lnTo>
                  <a:pt x="1581" y="394"/>
                </a:lnTo>
                <a:lnTo>
                  <a:pt x="1535" y="441"/>
                </a:lnTo>
                <a:cubicBezTo>
                  <a:pt x="1516" y="432"/>
                  <a:pt x="1498" y="422"/>
                  <a:pt x="1470" y="413"/>
                </a:cubicBezTo>
                <a:cubicBezTo>
                  <a:pt x="1409" y="404"/>
                  <a:pt x="1349" y="399"/>
                  <a:pt x="1288" y="399"/>
                </a:cubicBezTo>
                <a:cubicBezTo>
                  <a:pt x="1228" y="399"/>
                  <a:pt x="1167" y="404"/>
                  <a:pt x="1107" y="413"/>
                </a:cubicBezTo>
                <a:cubicBezTo>
                  <a:pt x="1209" y="385"/>
                  <a:pt x="1293" y="329"/>
                  <a:pt x="1358" y="246"/>
                </a:cubicBezTo>
                <a:cubicBezTo>
                  <a:pt x="1367" y="236"/>
                  <a:pt x="1367" y="218"/>
                  <a:pt x="1367" y="199"/>
                </a:cubicBezTo>
                <a:lnTo>
                  <a:pt x="1367" y="78"/>
                </a:lnTo>
                <a:lnTo>
                  <a:pt x="1321" y="125"/>
                </a:lnTo>
                <a:cubicBezTo>
                  <a:pt x="1302" y="106"/>
                  <a:pt x="1274" y="97"/>
                  <a:pt x="1246" y="87"/>
                </a:cubicBezTo>
                <a:cubicBezTo>
                  <a:pt x="1226" y="83"/>
                  <a:pt x="1205" y="81"/>
                  <a:pt x="1184" y="81"/>
                </a:cubicBezTo>
                <a:cubicBezTo>
                  <a:pt x="1119" y="81"/>
                  <a:pt x="1054" y="103"/>
                  <a:pt x="1005" y="153"/>
                </a:cubicBezTo>
                <a:cubicBezTo>
                  <a:pt x="1042" y="97"/>
                  <a:pt x="995" y="32"/>
                  <a:pt x="902" y="4"/>
                </a:cubicBezTo>
                <a:cubicBezTo>
                  <a:pt x="885" y="2"/>
                  <a:pt x="867" y="0"/>
                  <a:pt x="850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5" name="Google Shape;995;p30"/>
          <p:cNvSpPr/>
          <p:nvPr/>
        </p:nvSpPr>
        <p:spPr>
          <a:xfrm>
            <a:off x="1132176" y="3976637"/>
            <a:ext cx="179341" cy="109269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40" y="0"/>
                </a:moveTo>
                <a:cubicBezTo>
                  <a:pt x="697" y="0"/>
                  <a:pt x="585" y="174"/>
                  <a:pt x="680" y="307"/>
                </a:cubicBezTo>
                <a:cubicBezTo>
                  <a:pt x="605" y="233"/>
                  <a:pt x="512" y="177"/>
                  <a:pt x="410" y="159"/>
                </a:cubicBezTo>
                <a:cubicBezTo>
                  <a:pt x="388" y="151"/>
                  <a:pt x="366" y="148"/>
                  <a:pt x="343" y="148"/>
                </a:cubicBezTo>
                <a:cubicBezTo>
                  <a:pt x="280" y="148"/>
                  <a:pt x="216" y="176"/>
                  <a:pt x="168" y="224"/>
                </a:cubicBezTo>
                <a:cubicBezTo>
                  <a:pt x="132" y="278"/>
                  <a:pt x="175" y="342"/>
                  <a:pt x="273" y="371"/>
                </a:cubicBezTo>
                <a:lnTo>
                  <a:pt x="273" y="371"/>
                </a:lnTo>
                <a:cubicBezTo>
                  <a:pt x="251" y="365"/>
                  <a:pt x="229" y="362"/>
                  <a:pt x="207" y="362"/>
                </a:cubicBezTo>
                <a:cubicBezTo>
                  <a:pt x="141" y="362"/>
                  <a:pt x="79" y="390"/>
                  <a:pt x="38" y="438"/>
                </a:cubicBezTo>
                <a:cubicBezTo>
                  <a:pt x="1" y="493"/>
                  <a:pt x="47" y="559"/>
                  <a:pt x="140" y="586"/>
                </a:cubicBezTo>
                <a:cubicBezTo>
                  <a:pt x="201" y="596"/>
                  <a:pt x="261" y="600"/>
                  <a:pt x="322" y="600"/>
                </a:cubicBezTo>
                <a:cubicBezTo>
                  <a:pt x="382" y="600"/>
                  <a:pt x="442" y="596"/>
                  <a:pt x="503" y="586"/>
                </a:cubicBezTo>
                <a:lnTo>
                  <a:pt x="503" y="586"/>
                </a:lnTo>
                <a:cubicBezTo>
                  <a:pt x="410" y="614"/>
                  <a:pt x="326" y="670"/>
                  <a:pt x="261" y="754"/>
                </a:cubicBezTo>
                <a:cubicBezTo>
                  <a:pt x="224" y="810"/>
                  <a:pt x="270" y="875"/>
                  <a:pt x="363" y="903"/>
                </a:cubicBezTo>
                <a:cubicBezTo>
                  <a:pt x="388" y="910"/>
                  <a:pt x="412" y="913"/>
                  <a:pt x="436" y="913"/>
                </a:cubicBezTo>
                <a:cubicBezTo>
                  <a:pt x="502" y="913"/>
                  <a:pt x="564" y="886"/>
                  <a:pt x="605" y="837"/>
                </a:cubicBezTo>
                <a:lnTo>
                  <a:pt x="605" y="837"/>
                </a:lnTo>
                <a:cubicBezTo>
                  <a:pt x="568" y="893"/>
                  <a:pt x="615" y="958"/>
                  <a:pt x="717" y="986"/>
                </a:cubicBezTo>
                <a:cubicBezTo>
                  <a:pt x="739" y="994"/>
                  <a:pt x="761" y="997"/>
                  <a:pt x="784" y="997"/>
                </a:cubicBezTo>
                <a:cubicBezTo>
                  <a:pt x="847" y="997"/>
                  <a:pt x="908" y="969"/>
                  <a:pt x="949" y="921"/>
                </a:cubicBezTo>
                <a:cubicBezTo>
                  <a:pt x="986" y="847"/>
                  <a:pt x="986" y="763"/>
                  <a:pt x="949" y="698"/>
                </a:cubicBezTo>
                <a:lnTo>
                  <a:pt x="949" y="698"/>
                </a:lnTo>
                <a:cubicBezTo>
                  <a:pt x="1024" y="772"/>
                  <a:pt x="1117" y="819"/>
                  <a:pt x="1219" y="847"/>
                </a:cubicBezTo>
                <a:cubicBezTo>
                  <a:pt x="1241" y="854"/>
                  <a:pt x="1263" y="858"/>
                  <a:pt x="1286" y="858"/>
                </a:cubicBezTo>
                <a:cubicBezTo>
                  <a:pt x="1349" y="858"/>
                  <a:pt x="1413" y="830"/>
                  <a:pt x="1461" y="782"/>
                </a:cubicBezTo>
                <a:cubicBezTo>
                  <a:pt x="1494" y="731"/>
                  <a:pt x="1459" y="665"/>
                  <a:pt x="1383" y="640"/>
                </a:cubicBezTo>
                <a:lnTo>
                  <a:pt x="1383" y="640"/>
                </a:lnTo>
                <a:cubicBezTo>
                  <a:pt x="1397" y="642"/>
                  <a:pt x="1411" y="644"/>
                  <a:pt x="1425" y="644"/>
                </a:cubicBezTo>
                <a:cubicBezTo>
                  <a:pt x="1488" y="644"/>
                  <a:pt x="1550" y="616"/>
                  <a:pt x="1591" y="568"/>
                </a:cubicBezTo>
                <a:cubicBezTo>
                  <a:pt x="1637" y="503"/>
                  <a:pt x="1591" y="447"/>
                  <a:pt x="1489" y="419"/>
                </a:cubicBezTo>
                <a:cubicBezTo>
                  <a:pt x="1428" y="405"/>
                  <a:pt x="1368" y="398"/>
                  <a:pt x="1307" y="398"/>
                </a:cubicBezTo>
                <a:cubicBezTo>
                  <a:pt x="1247" y="398"/>
                  <a:pt x="1186" y="405"/>
                  <a:pt x="1126" y="419"/>
                </a:cubicBezTo>
                <a:cubicBezTo>
                  <a:pt x="1228" y="391"/>
                  <a:pt x="1312" y="326"/>
                  <a:pt x="1377" y="252"/>
                </a:cubicBezTo>
                <a:cubicBezTo>
                  <a:pt x="1414" y="187"/>
                  <a:pt x="1368" y="121"/>
                  <a:pt x="1265" y="103"/>
                </a:cubicBezTo>
                <a:cubicBezTo>
                  <a:pt x="1244" y="96"/>
                  <a:pt x="1221" y="92"/>
                  <a:pt x="1199" y="92"/>
                </a:cubicBezTo>
                <a:cubicBezTo>
                  <a:pt x="1135" y="92"/>
                  <a:pt x="1072" y="120"/>
                  <a:pt x="1024" y="168"/>
                </a:cubicBezTo>
                <a:cubicBezTo>
                  <a:pt x="1061" y="103"/>
                  <a:pt x="1014" y="38"/>
                  <a:pt x="921" y="19"/>
                </a:cubicBezTo>
                <a:cubicBezTo>
                  <a:pt x="894" y="6"/>
                  <a:pt x="867" y="0"/>
                  <a:pt x="84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6" name="Google Shape;996;p30"/>
          <p:cNvSpPr/>
          <p:nvPr/>
        </p:nvSpPr>
        <p:spPr>
          <a:xfrm>
            <a:off x="2180960" y="3618282"/>
            <a:ext cx="173100" cy="344010"/>
          </a:xfrm>
          <a:custGeom>
            <a:avLst/>
            <a:gdLst/>
            <a:ahLst/>
            <a:cxnLst/>
            <a:rect l="l" t="t" r="r" b="b"/>
            <a:pathLst>
              <a:path w="1581" h="3142" extrusionOk="0">
                <a:moveTo>
                  <a:pt x="0" y="0"/>
                </a:moveTo>
                <a:lnTo>
                  <a:pt x="0" y="1869"/>
                </a:lnTo>
                <a:cubicBezTo>
                  <a:pt x="0" y="2325"/>
                  <a:pt x="242" y="2753"/>
                  <a:pt x="632" y="2985"/>
                </a:cubicBezTo>
                <a:lnTo>
                  <a:pt x="781" y="3069"/>
                </a:lnTo>
                <a:cubicBezTo>
                  <a:pt x="867" y="3119"/>
                  <a:pt x="959" y="3142"/>
                  <a:pt x="1048" y="3142"/>
                </a:cubicBezTo>
                <a:cubicBezTo>
                  <a:pt x="1325" y="3142"/>
                  <a:pt x="1581" y="2921"/>
                  <a:pt x="1581" y="2604"/>
                </a:cubicBezTo>
                <a:lnTo>
                  <a:pt x="1581" y="902"/>
                </a:lnTo>
                <a:lnTo>
                  <a:pt x="0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7" name="Google Shape;997;p30"/>
          <p:cNvSpPr/>
          <p:nvPr/>
        </p:nvSpPr>
        <p:spPr>
          <a:xfrm>
            <a:off x="2180962" y="3595839"/>
            <a:ext cx="210763" cy="121312"/>
          </a:xfrm>
          <a:custGeom>
            <a:avLst/>
            <a:gdLst/>
            <a:ahLst/>
            <a:cxnLst/>
            <a:rect l="l" t="t" r="r" b="b"/>
            <a:pathLst>
              <a:path w="1925" h="1108" extrusionOk="0">
                <a:moveTo>
                  <a:pt x="344" y="1"/>
                </a:moveTo>
                <a:lnTo>
                  <a:pt x="0" y="205"/>
                </a:lnTo>
                <a:lnTo>
                  <a:pt x="1581" y="1107"/>
                </a:lnTo>
                <a:lnTo>
                  <a:pt x="1925" y="912"/>
                </a:lnTo>
                <a:lnTo>
                  <a:pt x="344" y="1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8" name="Google Shape;998;p30"/>
          <p:cNvSpPr/>
          <p:nvPr/>
        </p:nvSpPr>
        <p:spPr>
          <a:xfrm>
            <a:off x="2353953" y="3695581"/>
            <a:ext cx="37773" cy="162042"/>
          </a:xfrm>
          <a:custGeom>
            <a:avLst/>
            <a:gdLst/>
            <a:ahLst/>
            <a:cxnLst/>
            <a:rect l="l" t="t" r="r" b="b"/>
            <a:pathLst>
              <a:path w="345" h="1480" extrusionOk="0">
                <a:moveTo>
                  <a:pt x="345" y="1"/>
                </a:moveTo>
                <a:lnTo>
                  <a:pt x="1" y="196"/>
                </a:lnTo>
                <a:lnTo>
                  <a:pt x="1" y="1480"/>
                </a:lnTo>
                <a:lnTo>
                  <a:pt x="345" y="1284"/>
                </a:lnTo>
                <a:lnTo>
                  <a:pt x="345" y="1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9" name="Google Shape;999;p30"/>
          <p:cNvSpPr/>
          <p:nvPr/>
        </p:nvSpPr>
        <p:spPr>
          <a:xfrm>
            <a:off x="2179868" y="3758539"/>
            <a:ext cx="174195" cy="217004"/>
          </a:xfrm>
          <a:custGeom>
            <a:avLst/>
            <a:gdLst/>
            <a:ahLst/>
            <a:cxnLst/>
            <a:rect l="l" t="t" r="r" b="b"/>
            <a:pathLst>
              <a:path w="1591" h="1982" extrusionOk="0">
                <a:moveTo>
                  <a:pt x="500" y="0"/>
                </a:moveTo>
                <a:cubicBezTo>
                  <a:pt x="212" y="0"/>
                  <a:pt x="1" y="247"/>
                  <a:pt x="1" y="542"/>
                </a:cubicBezTo>
                <a:cubicBezTo>
                  <a:pt x="10" y="1100"/>
                  <a:pt x="308" y="1621"/>
                  <a:pt x="791" y="1909"/>
                </a:cubicBezTo>
                <a:cubicBezTo>
                  <a:pt x="877" y="1959"/>
                  <a:pt x="969" y="1981"/>
                  <a:pt x="1058" y="1981"/>
                </a:cubicBezTo>
                <a:cubicBezTo>
                  <a:pt x="1335" y="1981"/>
                  <a:pt x="1591" y="1761"/>
                  <a:pt x="1591" y="1444"/>
                </a:cubicBezTo>
                <a:cubicBezTo>
                  <a:pt x="1582" y="886"/>
                  <a:pt x="1284" y="365"/>
                  <a:pt x="800" y="86"/>
                </a:cubicBezTo>
                <a:cubicBezTo>
                  <a:pt x="695" y="27"/>
                  <a:pt x="593" y="0"/>
                  <a:pt x="500" y="0"/>
                </a:cubicBez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0" name="Google Shape;1000;p30"/>
          <p:cNvSpPr/>
          <p:nvPr/>
        </p:nvSpPr>
        <p:spPr>
          <a:xfrm>
            <a:off x="2230232" y="3736749"/>
            <a:ext cx="72919" cy="159852"/>
          </a:xfrm>
          <a:custGeom>
            <a:avLst/>
            <a:gdLst/>
            <a:ahLst/>
            <a:cxnLst/>
            <a:rect l="l" t="t" r="r" b="b"/>
            <a:pathLst>
              <a:path w="666" h="1460" extrusionOk="0">
                <a:moveTo>
                  <a:pt x="225" y="1"/>
                </a:moveTo>
                <a:cubicBezTo>
                  <a:pt x="108" y="1"/>
                  <a:pt x="1" y="97"/>
                  <a:pt x="15" y="229"/>
                </a:cubicBezTo>
                <a:cubicBezTo>
                  <a:pt x="15" y="378"/>
                  <a:pt x="71" y="527"/>
                  <a:pt x="164" y="639"/>
                </a:cubicBezTo>
                <a:lnTo>
                  <a:pt x="164" y="1159"/>
                </a:lnTo>
                <a:cubicBezTo>
                  <a:pt x="164" y="1159"/>
                  <a:pt x="164" y="1169"/>
                  <a:pt x="164" y="1178"/>
                </a:cubicBezTo>
                <a:lnTo>
                  <a:pt x="164" y="1187"/>
                </a:lnTo>
                <a:cubicBezTo>
                  <a:pt x="182" y="1299"/>
                  <a:pt x="238" y="1392"/>
                  <a:pt x="331" y="1448"/>
                </a:cubicBezTo>
                <a:cubicBezTo>
                  <a:pt x="347" y="1456"/>
                  <a:pt x="364" y="1459"/>
                  <a:pt x="381" y="1459"/>
                </a:cubicBezTo>
                <a:cubicBezTo>
                  <a:pt x="441" y="1459"/>
                  <a:pt x="499" y="1411"/>
                  <a:pt x="499" y="1345"/>
                </a:cubicBezTo>
                <a:lnTo>
                  <a:pt x="499" y="1336"/>
                </a:lnTo>
                <a:lnTo>
                  <a:pt x="499" y="806"/>
                </a:lnTo>
                <a:cubicBezTo>
                  <a:pt x="601" y="778"/>
                  <a:pt x="666" y="694"/>
                  <a:pt x="657" y="592"/>
                </a:cubicBezTo>
                <a:cubicBezTo>
                  <a:pt x="657" y="360"/>
                  <a:pt x="536" y="155"/>
                  <a:pt x="340" y="34"/>
                </a:cubicBezTo>
                <a:cubicBezTo>
                  <a:pt x="303" y="11"/>
                  <a:pt x="264" y="1"/>
                  <a:pt x="225" y="1"/>
                </a:cubicBezTo>
                <a:close/>
              </a:path>
            </a:pathLst>
          </a:custGeom>
          <a:solidFill>
            <a:srgbClr val="9DA1B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1" name="Google Shape;1001;p30"/>
          <p:cNvSpPr/>
          <p:nvPr/>
        </p:nvSpPr>
        <p:spPr>
          <a:xfrm>
            <a:off x="2230121" y="3736749"/>
            <a:ext cx="51678" cy="159852"/>
          </a:xfrm>
          <a:custGeom>
            <a:avLst/>
            <a:gdLst/>
            <a:ahLst/>
            <a:cxnLst/>
            <a:rect l="l" t="t" r="r" b="b"/>
            <a:pathLst>
              <a:path w="472" h="1460" extrusionOk="0">
                <a:moveTo>
                  <a:pt x="220" y="1"/>
                </a:moveTo>
                <a:cubicBezTo>
                  <a:pt x="105" y="1"/>
                  <a:pt x="1" y="99"/>
                  <a:pt x="16" y="229"/>
                </a:cubicBezTo>
                <a:cubicBezTo>
                  <a:pt x="16" y="378"/>
                  <a:pt x="72" y="527"/>
                  <a:pt x="165" y="639"/>
                </a:cubicBezTo>
                <a:lnTo>
                  <a:pt x="165" y="1159"/>
                </a:lnTo>
                <a:cubicBezTo>
                  <a:pt x="165" y="1159"/>
                  <a:pt x="165" y="1169"/>
                  <a:pt x="165" y="1178"/>
                </a:cubicBezTo>
                <a:lnTo>
                  <a:pt x="165" y="1187"/>
                </a:lnTo>
                <a:cubicBezTo>
                  <a:pt x="183" y="1299"/>
                  <a:pt x="239" y="1392"/>
                  <a:pt x="332" y="1448"/>
                </a:cubicBezTo>
                <a:cubicBezTo>
                  <a:pt x="351" y="1455"/>
                  <a:pt x="372" y="1460"/>
                  <a:pt x="393" y="1460"/>
                </a:cubicBezTo>
                <a:cubicBezTo>
                  <a:pt x="422" y="1460"/>
                  <a:pt x="450" y="1451"/>
                  <a:pt x="472" y="1429"/>
                </a:cubicBezTo>
                <a:cubicBezTo>
                  <a:pt x="388" y="1373"/>
                  <a:pt x="341" y="1280"/>
                  <a:pt x="332" y="1187"/>
                </a:cubicBezTo>
                <a:lnTo>
                  <a:pt x="332" y="1178"/>
                </a:lnTo>
                <a:cubicBezTo>
                  <a:pt x="323" y="1169"/>
                  <a:pt x="323" y="1159"/>
                  <a:pt x="332" y="1159"/>
                </a:cubicBezTo>
                <a:cubicBezTo>
                  <a:pt x="323" y="1150"/>
                  <a:pt x="323" y="1150"/>
                  <a:pt x="332" y="1141"/>
                </a:cubicBezTo>
                <a:lnTo>
                  <a:pt x="332" y="639"/>
                </a:lnTo>
                <a:cubicBezTo>
                  <a:pt x="230" y="527"/>
                  <a:pt x="174" y="378"/>
                  <a:pt x="174" y="229"/>
                </a:cubicBezTo>
                <a:cubicBezTo>
                  <a:pt x="165" y="136"/>
                  <a:pt x="221" y="53"/>
                  <a:pt x="295" y="16"/>
                </a:cubicBezTo>
                <a:cubicBezTo>
                  <a:pt x="270" y="6"/>
                  <a:pt x="245" y="1"/>
                  <a:pt x="220" y="1"/>
                </a:cubicBez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2" name="Google Shape;1002;p30"/>
          <p:cNvSpPr/>
          <p:nvPr/>
        </p:nvSpPr>
        <p:spPr>
          <a:xfrm>
            <a:off x="3694962" y="3737408"/>
            <a:ext cx="68320" cy="679151"/>
          </a:xfrm>
          <a:custGeom>
            <a:avLst/>
            <a:gdLst/>
            <a:ahLst/>
            <a:cxnLst/>
            <a:rect l="l" t="t" r="r" b="b"/>
            <a:pathLst>
              <a:path w="624" h="6203" extrusionOk="0">
                <a:moveTo>
                  <a:pt x="0" y="0"/>
                </a:moveTo>
                <a:lnTo>
                  <a:pt x="0" y="6203"/>
                </a:lnTo>
                <a:lnTo>
                  <a:pt x="623" y="5887"/>
                </a:lnTo>
                <a:lnTo>
                  <a:pt x="623" y="0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3" name="Google Shape;1003;p30"/>
          <p:cNvSpPr/>
          <p:nvPr/>
        </p:nvSpPr>
        <p:spPr>
          <a:xfrm>
            <a:off x="1641294" y="3399307"/>
            <a:ext cx="84634" cy="564189"/>
          </a:xfrm>
          <a:custGeom>
            <a:avLst/>
            <a:gdLst/>
            <a:ahLst/>
            <a:cxnLst/>
            <a:rect l="l" t="t" r="r" b="b"/>
            <a:pathLst>
              <a:path w="773" h="5153" extrusionOk="0">
                <a:moveTo>
                  <a:pt x="0" y="1"/>
                </a:moveTo>
                <a:lnTo>
                  <a:pt x="0" y="5153"/>
                </a:lnTo>
                <a:lnTo>
                  <a:pt x="772" y="4688"/>
                </a:lnTo>
                <a:lnTo>
                  <a:pt x="772" y="447"/>
                </a:lnTo>
                <a:lnTo>
                  <a:pt x="0" y="1"/>
                </a:lnTo>
                <a:close/>
              </a:path>
            </a:pathLst>
          </a:custGeom>
          <a:solidFill>
            <a:srgbClr val="D3D6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4" name="Google Shape;1004;p30"/>
          <p:cNvSpPr/>
          <p:nvPr/>
        </p:nvSpPr>
        <p:spPr>
          <a:xfrm>
            <a:off x="3020845" y="4076383"/>
            <a:ext cx="106093" cy="701705"/>
          </a:xfrm>
          <a:custGeom>
            <a:avLst/>
            <a:gdLst/>
            <a:ahLst/>
            <a:cxnLst/>
            <a:rect l="l" t="t" r="r" b="b"/>
            <a:pathLst>
              <a:path w="969" h="6409" extrusionOk="0">
                <a:moveTo>
                  <a:pt x="968" y="1"/>
                </a:moveTo>
                <a:lnTo>
                  <a:pt x="1" y="215"/>
                </a:lnTo>
                <a:lnTo>
                  <a:pt x="1" y="6408"/>
                </a:lnTo>
                <a:lnTo>
                  <a:pt x="968" y="5878"/>
                </a:lnTo>
                <a:lnTo>
                  <a:pt x="968" y="1"/>
                </a:lnTo>
                <a:close/>
              </a:path>
            </a:pathLst>
          </a:custGeom>
          <a:solidFill>
            <a:srgbClr val="B2B6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5" name="Google Shape;1005;p30"/>
          <p:cNvSpPr/>
          <p:nvPr/>
        </p:nvSpPr>
        <p:spPr>
          <a:xfrm>
            <a:off x="2936430" y="4080543"/>
            <a:ext cx="85619" cy="678166"/>
          </a:xfrm>
          <a:custGeom>
            <a:avLst/>
            <a:gdLst/>
            <a:ahLst/>
            <a:cxnLst/>
            <a:rect l="l" t="t" r="r" b="b"/>
            <a:pathLst>
              <a:path w="782" h="6194" extrusionOk="0">
                <a:moveTo>
                  <a:pt x="0" y="0"/>
                </a:moveTo>
                <a:lnTo>
                  <a:pt x="0" y="6193"/>
                </a:lnTo>
                <a:lnTo>
                  <a:pt x="781" y="6054"/>
                </a:lnTo>
                <a:lnTo>
                  <a:pt x="781" y="167"/>
                </a:lnTo>
                <a:lnTo>
                  <a:pt x="0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6" name="Google Shape;1006;p30"/>
          <p:cNvSpPr/>
          <p:nvPr/>
        </p:nvSpPr>
        <p:spPr>
          <a:xfrm>
            <a:off x="1607682" y="3298579"/>
            <a:ext cx="84634" cy="679151"/>
          </a:xfrm>
          <a:custGeom>
            <a:avLst/>
            <a:gdLst/>
            <a:ahLst/>
            <a:cxnLst/>
            <a:rect l="l" t="t" r="r" b="b"/>
            <a:pathLst>
              <a:path w="773" h="6203" extrusionOk="0">
                <a:moveTo>
                  <a:pt x="1" y="0"/>
                </a:moveTo>
                <a:lnTo>
                  <a:pt x="1" y="6203"/>
                </a:lnTo>
                <a:lnTo>
                  <a:pt x="772" y="6054"/>
                </a:lnTo>
                <a:lnTo>
                  <a:pt x="772" y="177"/>
                </a:lnTo>
                <a:lnTo>
                  <a:pt x="1" y="0"/>
                </a:lnTo>
                <a:close/>
              </a:path>
            </a:pathLst>
          </a:custGeom>
          <a:solidFill>
            <a:srgbClr val="E7E8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7" name="Google Shape;1007;p30"/>
          <p:cNvSpPr/>
          <p:nvPr/>
        </p:nvSpPr>
        <p:spPr>
          <a:xfrm>
            <a:off x="-521314" y="1626694"/>
            <a:ext cx="2805179" cy="1586474"/>
          </a:xfrm>
          <a:custGeom>
            <a:avLst/>
            <a:gdLst/>
            <a:ahLst/>
            <a:cxnLst/>
            <a:rect l="l" t="t" r="r" b="b"/>
            <a:pathLst>
              <a:path w="25621" h="14490" extrusionOk="0">
                <a:moveTo>
                  <a:pt x="11895" y="1"/>
                </a:moveTo>
                <a:cubicBezTo>
                  <a:pt x="11727" y="1"/>
                  <a:pt x="159" y="1"/>
                  <a:pt x="1" y="10"/>
                </a:cubicBezTo>
                <a:lnTo>
                  <a:pt x="1" y="2354"/>
                </a:lnTo>
                <a:cubicBezTo>
                  <a:pt x="159" y="2354"/>
                  <a:pt x="11736" y="2344"/>
                  <a:pt x="11895" y="2344"/>
                </a:cubicBezTo>
                <a:cubicBezTo>
                  <a:pt x="17679" y="2354"/>
                  <a:pt x="22356" y="7040"/>
                  <a:pt x="22365" y="12815"/>
                </a:cubicBezTo>
                <a:cubicBezTo>
                  <a:pt x="22365" y="13038"/>
                  <a:pt x="22356" y="13252"/>
                  <a:pt x="22347" y="13475"/>
                </a:cubicBezTo>
                <a:cubicBezTo>
                  <a:pt x="22923" y="13689"/>
                  <a:pt x="23481" y="13940"/>
                  <a:pt x="24021" y="14229"/>
                </a:cubicBezTo>
                <a:lnTo>
                  <a:pt x="24607" y="14489"/>
                </a:lnTo>
                <a:cubicBezTo>
                  <a:pt x="25620" y="6808"/>
                  <a:pt x="19641" y="1"/>
                  <a:pt x="119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8" name="Google Shape;1008;p30"/>
          <p:cNvSpPr/>
          <p:nvPr/>
        </p:nvSpPr>
        <p:spPr>
          <a:xfrm>
            <a:off x="-521313" y="1362061"/>
            <a:ext cx="2970067" cy="1963111"/>
          </a:xfrm>
          <a:custGeom>
            <a:avLst/>
            <a:gdLst/>
            <a:ahLst/>
            <a:cxnLst/>
            <a:rect l="l" t="t" r="r" b="b"/>
            <a:pathLst>
              <a:path w="27127" h="17930" extrusionOk="0">
                <a:moveTo>
                  <a:pt x="11895" y="0"/>
                </a:moveTo>
                <a:cubicBezTo>
                  <a:pt x="11736" y="0"/>
                  <a:pt x="159" y="0"/>
                  <a:pt x="1" y="9"/>
                </a:cubicBezTo>
                <a:lnTo>
                  <a:pt x="1" y="2483"/>
                </a:lnTo>
                <a:cubicBezTo>
                  <a:pt x="159" y="2483"/>
                  <a:pt x="11736" y="2474"/>
                  <a:pt x="11895" y="2474"/>
                </a:cubicBezTo>
                <a:cubicBezTo>
                  <a:pt x="11900" y="2474"/>
                  <a:pt x="11905" y="2474"/>
                  <a:pt x="11910" y="2474"/>
                </a:cubicBezTo>
                <a:cubicBezTo>
                  <a:pt x="19612" y="2474"/>
                  <a:pt x="25554" y="9249"/>
                  <a:pt x="24551" y="16888"/>
                </a:cubicBezTo>
                <a:cubicBezTo>
                  <a:pt x="25332" y="17232"/>
                  <a:pt x="26113" y="17576"/>
                  <a:pt x="26885" y="17929"/>
                </a:cubicBezTo>
                <a:cubicBezTo>
                  <a:pt x="27052" y="17046"/>
                  <a:pt x="27127" y="16144"/>
                  <a:pt x="27127" y="15232"/>
                </a:cubicBezTo>
                <a:cubicBezTo>
                  <a:pt x="27127" y="6835"/>
                  <a:pt x="20301" y="0"/>
                  <a:pt x="1189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9" name="Google Shape;1009;p30"/>
          <p:cNvSpPr/>
          <p:nvPr/>
        </p:nvSpPr>
        <p:spPr>
          <a:xfrm>
            <a:off x="-521315" y="1111550"/>
            <a:ext cx="3221560" cy="2321463"/>
          </a:xfrm>
          <a:custGeom>
            <a:avLst/>
            <a:gdLst/>
            <a:ahLst/>
            <a:cxnLst/>
            <a:rect l="l" t="t" r="r" b="b"/>
            <a:pathLst>
              <a:path w="29424" h="21203" extrusionOk="0">
                <a:moveTo>
                  <a:pt x="1" y="0"/>
                </a:moveTo>
                <a:lnTo>
                  <a:pt x="1" y="2353"/>
                </a:lnTo>
                <a:cubicBezTo>
                  <a:pt x="159" y="2353"/>
                  <a:pt x="11736" y="2344"/>
                  <a:pt x="11895" y="2344"/>
                </a:cubicBezTo>
                <a:cubicBezTo>
                  <a:pt x="20264" y="2344"/>
                  <a:pt x="27071" y="9151"/>
                  <a:pt x="27071" y="17520"/>
                </a:cubicBezTo>
                <a:cubicBezTo>
                  <a:pt x="27080" y="18413"/>
                  <a:pt x="26997" y="19315"/>
                  <a:pt x="26838" y="20198"/>
                </a:cubicBezTo>
                <a:lnTo>
                  <a:pt x="27145" y="20329"/>
                </a:lnTo>
                <a:cubicBezTo>
                  <a:pt x="27778" y="20617"/>
                  <a:pt x="28401" y="20905"/>
                  <a:pt x="29033" y="21203"/>
                </a:cubicBezTo>
                <a:cubicBezTo>
                  <a:pt x="29293" y="19994"/>
                  <a:pt x="29424" y="18757"/>
                  <a:pt x="29424" y="17520"/>
                </a:cubicBezTo>
                <a:cubicBezTo>
                  <a:pt x="29424" y="7858"/>
                  <a:pt x="21556" y="0"/>
                  <a:pt x="1189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0" name="Google Shape;1010;p30"/>
          <p:cNvSpPr/>
          <p:nvPr/>
        </p:nvSpPr>
        <p:spPr>
          <a:xfrm>
            <a:off x="-521315" y="851953"/>
            <a:ext cx="3481155" cy="2696130"/>
          </a:xfrm>
          <a:custGeom>
            <a:avLst/>
            <a:gdLst/>
            <a:ahLst/>
            <a:cxnLst/>
            <a:rect l="l" t="t" r="r" b="b"/>
            <a:pathLst>
              <a:path w="31795" h="24625" extrusionOk="0">
                <a:moveTo>
                  <a:pt x="1" y="0"/>
                </a:moveTo>
                <a:lnTo>
                  <a:pt x="1" y="2483"/>
                </a:lnTo>
                <a:lnTo>
                  <a:pt x="11895" y="2483"/>
                </a:lnTo>
                <a:cubicBezTo>
                  <a:pt x="21501" y="2483"/>
                  <a:pt x="29312" y="10294"/>
                  <a:pt x="29312" y="19891"/>
                </a:cubicBezTo>
                <a:cubicBezTo>
                  <a:pt x="29312" y="21109"/>
                  <a:pt x="29182" y="22328"/>
                  <a:pt x="28921" y="23527"/>
                </a:cubicBezTo>
                <a:cubicBezTo>
                  <a:pt x="29693" y="23890"/>
                  <a:pt x="30456" y="24253"/>
                  <a:pt x="31218" y="24625"/>
                </a:cubicBezTo>
                <a:cubicBezTo>
                  <a:pt x="31600" y="23072"/>
                  <a:pt x="31795" y="21491"/>
                  <a:pt x="31795" y="19891"/>
                </a:cubicBezTo>
                <a:cubicBezTo>
                  <a:pt x="31795" y="8918"/>
                  <a:pt x="22868" y="0"/>
                  <a:pt x="118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1" name="Google Shape;1011;p30"/>
          <p:cNvSpPr/>
          <p:nvPr/>
        </p:nvSpPr>
        <p:spPr>
          <a:xfrm>
            <a:off x="-521315" y="606483"/>
            <a:ext cx="3727611" cy="3052621"/>
          </a:xfrm>
          <a:custGeom>
            <a:avLst/>
            <a:gdLst/>
            <a:ahLst/>
            <a:cxnLst/>
            <a:rect l="l" t="t" r="r" b="b"/>
            <a:pathLst>
              <a:path w="34046" h="27881" extrusionOk="0">
                <a:moveTo>
                  <a:pt x="11939" y="1"/>
                </a:moveTo>
                <a:cubicBezTo>
                  <a:pt x="11927" y="1"/>
                  <a:pt x="11915" y="1"/>
                  <a:pt x="11904" y="1"/>
                </a:cubicBezTo>
                <a:lnTo>
                  <a:pt x="1" y="1"/>
                </a:lnTo>
                <a:lnTo>
                  <a:pt x="1" y="2456"/>
                </a:lnTo>
                <a:lnTo>
                  <a:pt x="11904" y="2456"/>
                </a:lnTo>
                <a:cubicBezTo>
                  <a:pt x="22756" y="2456"/>
                  <a:pt x="31581" y="11290"/>
                  <a:pt x="31581" y="22133"/>
                </a:cubicBezTo>
                <a:cubicBezTo>
                  <a:pt x="31581" y="23696"/>
                  <a:pt x="31395" y="25248"/>
                  <a:pt x="31023" y="26774"/>
                </a:cubicBezTo>
                <a:cubicBezTo>
                  <a:pt x="31776" y="27136"/>
                  <a:pt x="32530" y="27508"/>
                  <a:pt x="33283" y="27880"/>
                </a:cubicBezTo>
                <a:cubicBezTo>
                  <a:pt x="33776" y="26002"/>
                  <a:pt x="34036" y="24077"/>
                  <a:pt x="34036" y="22133"/>
                </a:cubicBezTo>
                <a:cubicBezTo>
                  <a:pt x="34045" y="16265"/>
                  <a:pt x="31711" y="10630"/>
                  <a:pt x="27554" y="6483"/>
                </a:cubicBezTo>
                <a:cubicBezTo>
                  <a:pt x="23415" y="2334"/>
                  <a:pt x="17794" y="1"/>
                  <a:pt x="1193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2" name="Google Shape;1012;p30"/>
          <p:cNvSpPr/>
          <p:nvPr/>
        </p:nvSpPr>
        <p:spPr>
          <a:xfrm>
            <a:off x="-522299" y="371301"/>
            <a:ext cx="4124613" cy="3394660"/>
          </a:xfrm>
          <a:custGeom>
            <a:avLst/>
            <a:gdLst/>
            <a:ahLst/>
            <a:cxnLst/>
            <a:rect l="l" t="t" r="r" b="b"/>
            <a:pathLst>
              <a:path w="37672" h="31005" extrusionOk="0">
                <a:moveTo>
                  <a:pt x="11973" y="1"/>
                </a:moveTo>
                <a:cubicBezTo>
                  <a:pt x="11950" y="1"/>
                  <a:pt x="11927" y="1"/>
                  <a:pt x="11904" y="1"/>
                </a:cubicBezTo>
                <a:lnTo>
                  <a:pt x="0" y="1"/>
                </a:lnTo>
                <a:lnTo>
                  <a:pt x="0" y="2344"/>
                </a:lnTo>
                <a:lnTo>
                  <a:pt x="11904" y="2344"/>
                </a:lnTo>
                <a:cubicBezTo>
                  <a:pt x="23993" y="2344"/>
                  <a:pt x="33831" y="12183"/>
                  <a:pt x="33831" y="24272"/>
                </a:cubicBezTo>
                <a:cubicBezTo>
                  <a:pt x="33831" y="26188"/>
                  <a:pt x="33589" y="28085"/>
                  <a:pt x="33097" y="29935"/>
                </a:cubicBezTo>
                <a:cubicBezTo>
                  <a:pt x="33813" y="30289"/>
                  <a:pt x="34529" y="30642"/>
                  <a:pt x="35235" y="31005"/>
                </a:cubicBezTo>
                <a:cubicBezTo>
                  <a:pt x="37672" y="22514"/>
                  <a:pt x="35310" y="13364"/>
                  <a:pt x="29070" y="7115"/>
                </a:cubicBezTo>
                <a:cubicBezTo>
                  <a:pt x="24539" y="2565"/>
                  <a:pt x="18392" y="1"/>
                  <a:pt x="1197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3" name="Google Shape;1013;p30"/>
          <p:cNvSpPr/>
          <p:nvPr/>
        </p:nvSpPr>
        <p:spPr>
          <a:xfrm>
            <a:off x="2190048" y="3247666"/>
            <a:ext cx="278098" cy="130400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91"/>
                  <a:pt x="1256" y="1191"/>
                </a:cubicBezTo>
                <a:cubicBezTo>
                  <a:pt x="1851" y="1191"/>
                  <a:pt x="2539" y="940"/>
                  <a:pt x="2539" y="372"/>
                </a:cubicBezTo>
                <a:lnTo>
                  <a:pt x="2539" y="1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4" name="Google Shape;1014;p30"/>
          <p:cNvSpPr/>
          <p:nvPr/>
        </p:nvSpPr>
        <p:spPr>
          <a:xfrm>
            <a:off x="2189063" y="3162157"/>
            <a:ext cx="278098" cy="176165"/>
          </a:xfrm>
          <a:custGeom>
            <a:avLst/>
            <a:gdLst/>
            <a:ahLst/>
            <a:cxnLst/>
            <a:rect l="l" t="t" r="r" b="b"/>
            <a:pathLst>
              <a:path w="2540" h="1609" extrusionOk="0">
                <a:moveTo>
                  <a:pt x="1256" y="0"/>
                </a:moveTo>
                <a:cubicBezTo>
                  <a:pt x="707" y="0"/>
                  <a:pt x="0" y="233"/>
                  <a:pt x="0" y="791"/>
                </a:cubicBezTo>
                <a:cubicBezTo>
                  <a:pt x="0" y="1349"/>
                  <a:pt x="670" y="1609"/>
                  <a:pt x="1265" y="1609"/>
                </a:cubicBezTo>
                <a:cubicBezTo>
                  <a:pt x="1851" y="1609"/>
                  <a:pt x="2539" y="1349"/>
                  <a:pt x="2539" y="791"/>
                </a:cubicBezTo>
                <a:cubicBezTo>
                  <a:pt x="2539" y="233"/>
                  <a:pt x="1832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5" name="Google Shape;1015;p30"/>
          <p:cNvSpPr/>
          <p:nvPr/>
        </p:nvSpPr>
        <p:spPr>
          <a:xfrm>
            <a:off x="2204281" y="3169271"/>
            <a:ext cx="246566" cy="154815"/>
          </a:xfrm>
          <a:custGeom>
            <a:avLst/>
            <a:gdLst/>
            <a:ahLst/>
            <a:cxnLst/>
            <a:rect l="l" t="t" r="r" b="b"/>
            <a:pathLst>
              <a:path w="2252" h="1414" extrusionOk="0">
                <a:moveTo>
                  <a:pt x="111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81"/>
                  <a:pt x="596" y="1414"/>
                  <a:pt x="1126" y="1414"/>
                </a:cubicBezTo>
                <a:cubicBezTo>
                  <a:pt x="1647" y="1414"/>
                  <a:pt x="2251" y="1191"/>
                  <a:pt x="2251" y="698"/>
                </a:cubicBezTo>
                <a:cubicBezTo>
                  <a:pt x="2251" y="205"/>
                  <a:pt x="1628" y="0"/>
                  <a:pt x="111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6" name="Google Shape;1016;p30"/>
          <p:cNvSpPr/>
          <p:nvPr/>
        </p:nvSpPr>
        <p:spPr>
          <a:xfrm>
            <a:off x="2204281" y="3169273"/>
            <a:ext cx="246566" cy="8561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0"/>
                </a:moveTo>
                <a:cubicBezTo>
                  <a:pt x="605" y="0"/>
                  <a:pt x="1" y="205"/>
                  <a:pt x="1" y="698"/>
                </a:cubicBezTo>
                <a:cubicBezTo>
                  <a:pt x="1" y="726"/>
                  <a:pt x="1" y="744"/>
                  <a:pt x="1" y="772"/>
                </a:cubicBezTo>
                <a:cubicBezTo>
                  <a:pt x="66" y="326"/>
                  <a:pt x="652" y="149"/>
                  <a:pt x="1117" y="149"/>
                </a:cubicBezTo>
                <a:cubicBezTo>
                  <a:pt x="1600" y="149"/>
                  <a:pt x="2196" y="335"/>
                  <a:pt x="2251" y="781"/>
                </a:cubicBezTo>
                <a:lnTo>
                  <a:pt x="2251" y="707"/>
                </a:lnTo>
                <a:cubicBezTo>
                  <a:pt x="2251" y="214"/>
                  <a:pt x="1619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7" name="Google Shape;1017;p30"/>
          <p:cNvSpPr/>
          <p:nvPr/>
        </p:nvSpPr>
        <p:spPr>
          <a:xfrm>
            <a:off x="2241947" y="3203871"/>
            <a:ext cx="173209" cy="107188"/>
          </a:xfrm>
          <a:custGeom>
            <a:avLst/>
            <a:gdLst/>
            <a:ahLst/>
            <a:cxnLst/>
            <a:rect l="l" t="t" r="r" b="b"/>
            <a:pathLst>
              <a:path w="1582" h="979" extrusionOk="0">
                <a:moveTo>
                  <a:pt x="1349" y="623"/>
                </a:moveTo>
                <a:lnTo>
                  <a:pt x="1349" y="623"/>
                </a:lnTo>
                <a:cubicBezTo>
                  <a:pt x="1377" y="633"/>
                  <a:pt x="1405" y="633"/>
                  <a:pt x="1433" y="633"/>
                </a:cubicBezTo>
                <a:lnTo>
                  <a:pt x="1414" y="651"/>
                </a:lnTo>
                <a:cubicBezTo>
                  <a:pt x="1396" y="642"/>
                  <a:pt x="1368" y="633"/>
                  <a:pt x="1349" y="623"/>
                </a:cubicBezTo>
                <a:close/>
                <a:moveTo>
                  <a:pt x="949" y="689"/>
                </a:moveTo>
                <a:lnTo>
                  <a:pt x="959" y="698"/>
                </a:lnTo>
                <a:lnTo>
                  <a:pt x="949" y="707"/>
                </a:lnTo>
                <a:cubicBezTo>
                  <a:pt x="949" y="698"/>
                  <a:pt x="949" y="698"/>
                  <a:pt x="949" y="689"/>
                </a:cubicBezTo>
                <a:close/>
                <a:moveTo>
                  <a:pt x="835" y="0"/>
                </a:moveTo>
                <a:cubicBezTo>
                  <a:pt x="789" y="0"/>
                  <a:pt x="742" y="13"/>
                  <a:pt x="698" y="38"/>
                </a:cubicBezTo>
                <a:lnTo>
                  <a:pt x="633" y="47"/>
                </a:lnTo>
                <a:lnTo>
                  <a:pt x="633" y="149"/>
                </a:lnTo>
                <a:cubicBezTo>
                  <a:pt x="633" y="196"/>
                  <a:pt x="643" y="251"/>
                  <a:pt x="661" y="298"/>
                </a:cubicBezTo>
                <a:cubicBezTo>
                  <a:pt x="587" y="224"/>
                  <a:pt x="494" y="168"/>
                  <a:pt x="392" y="149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1"/>
                </a:lnTo>
                <a:lnTo>
                  <a:pt x="140" y="251"/>
                </a:lnTo>
                <a:cubicBezTo>
                  <a:pt x="140" y="296"/>
                  <a:pt x="183" y="341"/>
                  <a:pt x="244" y="361"/>
                </a:cubicBezTo>
                <a:lnTo>
                  <a:pt x="244" y="361"/>
                </a:lnTo>
                <a:cubicBezTo>
                  <a:pt x="227" y="356"/>
                  <a:pt x="207" y="353"/>
                  <a:pt x="187" y="353"/>
                </a:cubicBezTo>
                <a:cubicBezTo>
                  <a:pt x="146" y="353"/>
                  <a:pt x="102" y="364"/>
                  <a:pt x="66" y="382"/>
                </a:cubicBezTo>
                <a:lnTo>
                  <a:pt x="1" y="344"/>
                </a:lnTo>
                <a:lnTo>
                  <a:pt x="1" y="465"/>
                </a:lnTo>
                <a:cubicBezTo>
                  <a:pt x="1" y="512"/>
                  <a:pt x="47" y="558"/>
                  <a:pt x="122" y="577"/>
                </a:cubicBezTo>
                <a:cubicBezTo>
                  <a:pt x="182" y="586"/>
                  <a:pt x="243" y="591"/>
                  <a:pt x="303" y="591"/>
                </a:cubicBezTo>
                <a:cubicBezTo>
                  <a:pt x="364" y="591"/>
                  <a:pt x="424" y="586"/>
                  <a:pt x="485" y="577"/>
                </a:cubicBezTo>
                <a:lnTo>
                  <a:pt x="485" y="577"/>
                </a:lnTo>
                <a:cubicBezTo>
                  <a:pt x="410" y="596"/>
                  <a:pt x="345" y="633"/>
                  <a:pt x="289" y="679"/>
                </a:cubicBezTo>
                <a:lnTo>
                  <a:pt x="224" y="651"/>
                </a:lnTo>
                <a:lnTo>
                  <a:pt x="224" y="772"/>
                </a:lnTo>
                <a:cubicBezTo>
                  <a:pt x="224" y="819"/>
                  <a:pt x="271" y="865"/>
                  <a:pt x="345" y="884"/>
                </a:cubicBezTo>
                <a:cubicBezTo>
                  <a:pt x="369" y="892"/>
                  <a:pt x="395" y="896"/>
                  <a:pt x="420" y="896"/>
                </a:cubicBezTo>
                <a:cubicBezTo>
                  <a:pt x="481" y="896"/>
                  <a:pt x="541" y="871"/>
                  <a:pt x="587" y="819"/>
                </a:cubicBezTo>
                <a:lnTo>
                  <a:pt x="587" y="819"/>
                </a:lnTo>
                <a:cubicBezTo>
                  <a:pt x="550" y="884"/>
                  <a:pt x="596" y="949"/>
                  <a:pt x="689" y="968"/>
                </a:cubicBezTo>
                <a:cubicBezTo>
                  <a:pt x="711" y="975"/>
                  <a:pt x="733" y="978"/>
                  <a:pt x="756" y="978"/>
                </a:cubicBezTo>
                <a:cubicBezTo>
                  <a:pt x="820" y="978"/>
                  <a:pt x="883" y="951"/>
                  <a:pt x="931" y="902"/>
                </a:cubicBezTo>
                <a:cubicBezTo>
                  <a:pt x="949" y="884"/>
                  <a:pt x="959" y="856"/>
                  <a:pt x="959" y="819"/>
                </a:cubicBezTo>
                <a:lnTo>
                  <a:pt x="959" y="707"/>
                </a:lnTo>
                <a:cubicBezTo>
                  <a:pt x="1024" y="763"/>
                  <a:pt x="1108" y="809"/>
                  <a:pt x="1201" y="828"/>
                </a:cubicBezTo>
                <a:cubicBezTo>
                  <a:pt x="1222" y="835"/>
                  <a:pt x="1245" y="839"/>
                  <a:pt x="1267" y="839"/>
                </a:cubicBezTo>
                <a:cubicBezTo>
                  <a:pt x="1331" y="839"/>
                  <a:pt x="1394" y="811"/>
                  <a:pt x="1442" y="763"/>
                </a:cubicBezTo>
                <a:cubicBezTo>
                  <a:pt x="1452" y="754"/>
                  <a:pt x="1452" y="735"/>
                  <a:pt x="1452" y="726"/>
                </a:cubicBezTo>
                <a:lnTo>
                  <a:pt x="1452" y="623"/>
                </a:lnTo>
                <a:cubicBezTo>
                  <a:pt x="1498" y="614"/>
                  <a:pt x="1545" y="596"/>
                  <a:pt x="1573" y="558"/>
                </a:cubicBezTo>
                <a:cubicBezTo>
                  <a:pt x="1573" y="549"/>
                  <a:pt x="1582" y="530"/>
                  <a:pt x="1582" y="521"/>
                </a:cubicBezTo>
                <a:lnTo>
                  <a:pt x="1582" y="391"/>
                </a:lnTo>
                <a:lnTo>
                  <a:pt x="1545" y="437"/>
                </a:lnTo>
                <a:cubicBezTo>
                  <a:pt x="1526" y="428"/>
                  <a:pt x="1498" y="419"/>
                  <a:pt x="1480" y="410"/>
                </a:cubicBezTo>
                <a:cubicBezTo>
                  <a:pt x="1419" y="400"/>
                  <a:pt x="1359" y="396"/>
                  <a:pt x="1298" y="396"/>
                </a:cubicBezTo>
                <a:cubicBezTo>
                  <a:pt x="1238" y="396"/>
                  <a:pt x="1177" y="400"/>
                  <a:pt x="1117" y="410"/>
                </a:cubicBezTo>
                <a:cubicBezTo>
                  <a:pt x="1210" y="382"/>
                  <a:pt x="1294" y="326"/>
                  <a:pt x="1359" y="242"/>
                </a:cubicBezTo>
                <a:cubicBezTo>
                  <a:pt x="1368" y="233"/>
                  <a:pt x="1368" y="214"/>
                  <a:pt x="1368" y="196"/>
                </a:cubicBezTo>
                <a:lnTo>
                  <a:pt x="1368" y="75"/>
                </a:lnTo>
                <a:lnTo>
                  <a:pt x="1331" y="121"/>
                </a:lnTo>
                <a:cubicBezTo>
                  <a:pt x="1303" y="103"/>
                  <a:pt x="1284" y="93"/>
                  <a:pt x="1256" y="84"/>
                </a:cubicBezTo>
                <a:cubicBezTo>
                  <a:pt x="1234" y="80"/>
                  <a:pt x="1212" y="77"/>
                  <a:pt x="1191" y="77"/>
                </a:cubicBezTo>
                <a:cubicBezTo>
                  <a:pt x="1122" y="77"/>
                  <a:pt x="1057" y="102"/>
                  <a:pt x="1015" y="158"/>
                </a:cubicBezTo>
                <a:cubicBezTo>
                  <a:pt x="1052" y="93"/>
                  <a:pt x="1005" y="28"/>
                  <a:pt x="903" y="10"/>
                </a:cubicBezTo>
                <a:cubicBezTo>
                  <a:pt x="881" y="4"/>
                  <a:pt x="859" y="0"/>
                  <a:pt x="835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8" name="Google Shape;1018;p30"/>
          <p:cNvSpPr/>
          <p:nvPr/>
        </p:nvSpPr>
        <p:spPr>
          <a:xfrm>
            <a:off x="2239977" y="3189638"/>
            <a:ext cx="179341" cy="109159"/>
          </a:xfrm>
          <a:custGeom>
            <a:avLst/>
            <a:gdLst/>
            <a:ahLst/>
            <a:cxnLst/>
            <a:rect l="l" t="t" r="r" b="b"/>
            <a:pathLst>
              <a:path w="1638" h="997" extrusionOk="0">
                <a:moveTo>
                  <a:pt x="840" y="0"/>
                </a:moveTo>
                <a:cubicBezTo>
                  <a:pt x="696" y="0"/>
                  <a:pt x="585" y="173"/>
                  <a:pt x="679" y="307"/>
                </a:cubicBezTo>
                <a:cubicBezTo>
                  <a:pt x="614" y="233"/>
                  <a:pt x="512" y="177"/>
                  <a:pt x="410" y="158"/>
                </a:cubicBezTo>
                <a:cubicBezTo>
                  <a:pt x="388" y="151"/>
                  <a:pt x="365" y="148"/>
                  <a:pt x="343" y="148"/>
                </a:cubicBezTo>
                <a:cubicBezTo>
                  <a:pt x="280" y="148"/>
                  <a:pt x="218" y="175"/>
                  <a:pt x="177" y="223"/>
                </a:cubicBezTo>
                <a:cubicBezTo>
                  <a:pt x="141" y="278"/>
                  <a:pt x="184" y="341"/>
                  <a:pt x="272" y="370"/>
                </a:cubicBezTo>
                <a:lnTo>
                  <a:pt x="272" y="370"/>
                </a:lnTo>
                <a:cubicBezTo>
                  <a:pt x="253" y="364"/>
                  <a:pt x="233" y="361"/>
                  <a:pt x="212" y="361"/>
                </a:cubicBezTo>
                <a:cubicBezTo>
                  <a:pt x="149" y="361"/>
                  <a:pt x="86" y="389"/>
                  <a:pt x="38" y="437"/>
                </a:cubicBezTo>
                <a:cubicBezTo>
                  <a:pt x="0" y="493"/>
                  <a:pt x="47" y="558"/>
                  <a:pt x="149" y="586"/>
                </a:cubicBezTo>
                <a:cubicBezTo>
                  <a:pt x="205" y="595"/>
                  <a:pt x="265" y="600"/>
                  <a:pt x="327" y="600"/>
                </a:cubicBezTo>
                <a:cubicBezTo>
                  <a:pt x="389" y="600"/>
                  <a:pt x="451" y="595"/>
                  <a:pt x="512" y="586"/>
                </a:cubicBezTo>
                <a:lnTo>
                  <a:pt x="512" y="586"/>
                </a:lnTo>
                <a:cubicBezTo>
                  <a:pt x="410" y="614"/>
                  <a:pt x="326" y="670"/>
                  <a:pt x="270" y="753"/>
                </a:cubicBezTo>
                <a:cubicBezTo>
                  <a:pt x="233" y="809"/>
                  <a:pt x="279" y="874"/>
                  <a:pt x="372" y="902"/>
                </a:cubicBezTo>
                <a:cubicBezTo>
                  <a:pt x="394" y="910"/>
                  <a:pt x="417" y="913"/>
                  <a:pt x="439" y="913"/>
                </a:cubicBezTo>
                <a:cubicBezTo>
                  <a:pt x="503" y="913"/>
                  <a:pt x="566" y="885"/>
                  <a:pt x="614" y="837"/>
                </a:cubicBezTo>
                <a:lnTo>
                  <a:pt x="614" y="837"/>
                </a:lnTo>
                <a:cubicBezTo>
                  <a:pt x="577" y="893"/>
                  <a:pt x="623" y="958"/>
                  <a:pt x="716" y="986"/>
                </a:cubicBezTo>
                <a:cubicBezTo>
                  <a:pt x="738" y="993"/>
                  <a:pt x="761" y="997"/>
                  <a:pt x="783" y="997"/>
                </a:cubicBezTo>
                <a:cubicBezTo>
                  <a:pt x="847" y="997"/>
                  <a:pt x="910" y="969"/>
                  <a:pt x="958" y="921"/>
                </a:cubicBezTo>
                <a:cubicBezTo>
                  <a:pt x="995" y="846"/>
                  <a:pt x="995" y="763"/>
                  <a:pt x="958" y="698"/>
                </a:cubicBezTo>
                <a:lnTo>
                  <a:pt x="958" y="698"/>
                </a:lnTo>
                <a:cubicBezTo>
                  <a:pt x="1033" y="772"/>
                  <a:pt x="1126" y="819"/>
                  <a:pt x="1228" y="846"/>
                </a:cubicBezTo>
                <a:cubicBezTo>
                  <a:pt x="1250" y="854"/>
                  <a:pt x="1272" y="857"/>
                  <a:pt x="1295" y="857"/>
                </a:cubicBezTo>
                <a:cubicBezTo>
                  <a:pt x="1358" y="857"/>
                  <a:pt x="1419" y="829"/>
                  <a:pt x="1460" y="781"/>
                </a:cubicBezTo>
                <a:cubicBezTo>
                  <a:pt x="1494" y="723"/>
                  <a:pt x="1460" y="664"/>
                  <a:pt x="1385" y="640"/>
                </a:cubicBezTo>
                <a:lnTo>
                  <a:pt x="1385" y="640"/>
                </a:lnTo>
                <a:cubicBezTo>
                  <a:pt x="1398" y="642"/>
                  <a:pt x="1411" y="643"/>
                  <a:pt x="1425" y="643"/>
                </a:cubicBezTo>
                <a:cubicBezTo>
                  <a:pt x="1488" y="643"/>
                  <a:pt x="1552" y="616"/>
                  <a:pt x="1600" y="567"/>
                </a:cubicBezTo>
                <a:cubicBezTo>
                  <a:pt x="1637" y="502"/>
                  <a:pt x="1591" y="437"/>
                  <a:pt x="1498" y="419"/>
                </a:cubicBezTo>
                <a:cubicBezTo>
                  <a:pt x="1437" y="405"/>
                  <a:pt x="1377" y="398"/>
                  <a:pt x="1316" y="398"/>
                </a:cubicBezTo>
                <a:cubicBezTo>
                  <a:pt x="1256" y="398"/>
                  <a:pt x="1195" y="405"/>
                  <a:pt x="1135" y="419"/>
                </a:cubicBezTo>
                <a:cubicBezTo>
                  <a:pt x="1228" y="391"/>
                  <a:pt x="1312" y="326"/>
                  <a:pt x="1377" y="251"/>
                </a:cubicBezTo>
                <a:cubicBezTo>
                  <a:pt x="1414" y="186"/>
                  <a:pt x="1367" y="121"/>
                  <a:pt x="1274" y="103"/>
                </a:cubicBezTo>
                <a:cubicBezTo>
                  <a:pt x="1250" y="95"/>
                  <a:pt x="1226" y="92"/>
                  <a:pt x="1202" y="92"/>
                </a:cubicBezTo>
                <a:cubicBezTo>
                  <a:pt x="1135" y="92"/>
                  <a:pt x="1074" y="120"/>
                  <a:pt x="1033" y="168"/>
                </a:cubicBezTo>
                <a:cubicBezTo>
                  <a:pt x="1070" y="103"/>
                  <a:pt x="1023" y="37"/>
                  <a:pt x="921" y="19"/>
                </a:cubicBezTo>
                <a:cubicBezTo>
                  <a:pt x="894" y="6"/>
                  <a:pt x="866" y="0"/>
                  <a:pt x="84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9" name="Google Shape;1019;p30"/>
          <p:cNvSpPr/>
          <p:nvPr/>
        </p:nvSpPr>
        <p:spPr>
          <a:xfrm>
            <a:off x="1840893" y="3115294"/>
            <a:ext cx="277989" cy="129414"/>
          </a:xfrm>
          <a:custGeom>
            <a:avLst/>
            <a:gdLst/>
            <a:ahLst/>
            <a:cxnLst/>
            <a:rect l="l" t="t" r="r" b="b"/>
            <a:pathLst>
              <a:path w="2539" h="1182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60" y="1181"/>
                  <a:pt x="1255" y="1181"/>
                </a:cubicBezTo>
                <a:cubicBezTo>
                  <a:pt x="185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0" name="Google Shape;1020;p30"/>
          <p:cNvSpPr/>
          <p:nvPr/>
        </p:nvSpPr>
        <p:spPr>
          <a:xfrm>
            <a:off x="1840893" y="3028690"/>
            <a:ext cx="277989" cy="176275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5" y="1"/>
                </a:moveTo>
                <a:cubicBezTo>
                  <a:pt x="697" y="1"/>
                  <a:pt x="0" y="233"/>
                  <a:pt x="0" y="801"/>
                </a:cubicBezTo>
                <a:cubicBezTo>
                  <a:pt x="0" y="1359"/>
                  <a:pt x="660" y="1610"/>
                  <a:pt x="1255" y="1610"/>
                </a:cubicBezTo>
                <a:cubicBezTo>
                  <a:pt x="1851" y="1610"/>
                  <a:pt x="2539" y="1359"/>
                  <a:pt x="2539" y="801"/>
                </a:cubicBezTo>
                <a:cubicBezTo>
                  <a:pt x="2539" y="233"/>
                  <a:pt x="1823" y="1"/>
                  <a:pt x="125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1" name="Google Shape;1021;p30"/>
          <p:cNvSpPr/>
          <p:nvPr/>
        </p:nvSpPr>
        <p:spPr>
          <a:xfrm>
            <a:off x="1856109" y="3035917"/>
            <a:ext cx="246456" cy="155801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4" y="0"/>
                  <a:pt x="1" y="205"/>
                  <a:pt x="1" y="697"/>
                </a:cubicBezTo>
                <a:cubicBezTo>
                  <a:pt x="1" y="1190"/>
                  <a:pt x="586" y="1423"/>
                  <a:pt x="1116" y="1423"/>
                </a:cubicBezTo>
                <a:cubicBezTo>
                  <a:pt x="1647" y="1423"/>
                  <a:pt x="2251" y="1200"/>
                  <a:pt x="2251" y="707"/>
                </a:cubicBezTo>
                <a:cubicBezTo>
                  <a:pt x="2251" y="205"/>
                  <a:pt x="1619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2" name="Google Shape;1022;p30"/>
          <p:cNvSpPr/>
          <p:nvPr/>
        </p:nvSpPr>
        <p:spPr>
          <a:xfrm>
            <a:off x="1855124" y="3035917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23" y="0"/>
                  <a:pt x="0" y="205"/>
                  <a:pt x="0" y="697"/>
                </a:cubicBezTo>
                <a:cubicBezTo>
                  <a:pt x="0" y="725"/>
                  <a:pt x="0" y="744"/>
                  <a:pt x="0" y="772"/>
                </a:cubicBezTo>
                <a:cubicBezTo>
                  <a:pt x="65" y="335"/>
                  <a:pt x="651" y="149"/>
                  <a:pt x="1125" y="149"/>
                </a:cubicBezTo>
                <a:cubicBezTo>
                  <a:pt x="1609" y="149"/>
                  <a:pt x="2195" y="335"/>
                  <a:pt x="2251" y="781"/>
                </a:cubicBezTo>
                <a:lnTo>
                  <a:pt x="2251" y="707"/>
                </a:ln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3" name="Google Shape;1023;p30"/>
          <p:cNvSpPr/>
          <p:nvPr/>
        </p:nvSpPr>
        <p:spPr>
          <a:xfrm>
            <a:off x="1893775" y="3070513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433" y="633"/>
                </a:moveTo>
                <a:lnTo>
                  <a:pt x="1414" y="660"/>
                </a:lnTo>
                <a:cubicBezTo>
                  <a:pt x="1400" y="651"/>
                  <a:pt x="1388" y="644"/>
                  <a:pt x="1376" y="639"/>
                </a:cubicBezTo>
                <a:lnTo>
                  <a:pt x="1376" y="639"/>
                </a:lnTo>
                <a:cubicBezTo>
                  <a:pt x="1379" y="639"/>
                  <a:pt x="1383" y="640"/>
                  <a:pt x="1386" y="640"/>
                </a:cubicBezTo>
                <a:cubicBezTo>
                  <a:pt x="1402" y="640"/>
                  <a:pt x="1419" y="637"/>
                  <a:pt x="1433" y="633"/>
                </a:cubicBezTo>
                <a:close/>
                <a:moveTo>
                  <a:pt x="949" y="688"/>
                </a:moveTo>
                <a:lnTo>
                  <a:pt x="958" y="707"/>
                </a:lnTo>
                <a:lnTo>
                  <a:pt x="949" y="707"/>
                </a:lnTo>
                <a:cubicBezTo>
                  <a:pt x="949" y="707"/>
                  <a:pt x="949" y="698"/>
                  <a:pt x="949" y="688"/>
                </a:cubicBezTo>
                <a:close/>
                <a:moveTo>
                  <a:pt x="835" y="0"/>
                </a:moveTo>
                <a:cubicBezTo>
                  <a:pt x="789" y="0"/>
                  <a:pt x="741" y="13"/>
                  <a:pt x="698" y="37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40"/>
                  <a:pt x="324" y="140"/>
                </a:cubicBezTo>
                <a:cubicBezTo>
                  <a:pt x="279" y="140"/>
                  <a:pt x="233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6"/>
                  <a:pt x="183" y="341"/>
                  <a:pt x="244" y="361"/>
                </a:cubicBezTo>
                <a:lnTo>
                  <a:pt x="244" y="361"/>
                </a:lnTo>
                <a:cubicBezTo>
                  <a:pt x="226" y="356"/>
                  <a:pt x="207" y="353"/>
                  <a:pt x="187" y="353"/>
                </a:cubicBezTo>
                <a:cubicBezTo>
                  <a:pt x="146" y="353"/>
                  <a:pt x="102" y="363"/>
                  <a:pt x="66" y="381"/>
                </a:cubicBezTo>
                <a:lnTo>
                  <a:pt x="1" y="344"/>
                </a:lnTo>
                <a:lnTo>
                  <a:pt x="1" y="465"/>
                </a:lnTo>
                <a:cubicBezTo>
                  <a:pt x="1" y="512"/>
                  <a:pt x="47" y="558"/>
                  <a:pt x="121" y="577"/>
                </a:cubicBezTo>
                <a:cubicBezTo>
                  <a:pt x="177" y="591"/>
                  <a:pt x="238" y="598"/>
                  <a:pt x="299" y="598"/>
                </a:cubicBezTo>
                <a:cubicBezTo>
                  <a:pt x="361" y="598"/>
                  <a:pt x="424" y="591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2"/>
                  <a:pt x="289" y="688"/>
                </a:cubicBezTo>
                <a:lnTo>
                  <a:pt x="224" y="660"/>
                </a:lnTo>
                <a:lnTo>
                  <a:pt x="224" y="772"/>
                </a:lnTo>
                <a:cubicBezTo>
                  <a:pt x="224" y="819"/>
                  <a:pt x="270" y="865"/>
                  <a:pt x="345" y="893"/>
                </a:cubicBezTo>
                <a:cubicBezTo>
                  <a:pt x="367" y="900"/>
                  <a:pt x="389" y="904"/>
                  <a:pt x="411" y="904"/>
                </a:cubicBezTo>
                <a:cubicBezTo>
                  <a:pt x="474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89" y="977"/>
                </a:cubicBezTo>
                <a:cubicBezTo>
                  <a:pt x="711" y="984"/>
                  <a:pt x="733" y="987"/>
                  <a:pt x="756" y="987"/>
                </a:cubicBezTo>
                <a:cubicBezTo>
                  <a:pt x="819" y="987"/>
                  <a:pt x="882" y="960"/>
                  <a:pt x="931" y="912"/>
                </a:cubicBezTo>
                <a:cubicBezTo>
                  <a:pt x="940" y="884"/>
                  <a:pt x="949" y="856"/>
                  <a:pt x="958" y="828"/>
                </a:cubicBezTo>
                <a:cubicBezTo>
                  <a:pt x="958" y="819"/>
                  <a:pt x="958" y="800"/>
                  <a:pt x="958" y="791"/>
                </a:cubicBezTo>
                <a:lnTo>
                  <a:pt x="958" y="716"/>
                </a:lnTo>
                <a:cubicBezTo>
                  <a:pt x="1024" y="772"/>
                  <a:pt x="1107" y="819"/>
                  <a:pt x="1200" y="837"/>
                </a:cubicBezTo>
                <a:cubicBezTo>
                  <a:pt x="1225" y="845"/>
                  <a:pt x="1250" y="849"/>
                  <a:pt x="1275" y="849"/>
                </a:cubicBezTo>
                <a:cubicBezTo>
                  <a:pt x="1336" y="849"/>
                  <a:pt x="1396" y="825"/>
                  <a:pt x="1442" y="772"/>
                </a:cubicBezTo>
                <a:cubicBezTo>
                  <a:pt x="1442" y="763"/>
                  <a:pt x="1451" y="744"/>
                  <a:pt x="1451" y="735"/>
                </a:cubicBezTo>
                <a:lnTo>
                  <a:pt x="1451" y="633"/>
                </a:lnTo>
                <a:cubicBezTo>
                  <a:pt x="1498" y="623"/>
                  <a:pt x="1535" y="605"/>
                  <a:pt x="1563" y="567"/>
                </a:cubicBezTo>
                <a:cubicBezTo>
                  <a:pt x="1572" y="558"/>
                  <a:pt x="1581" y="540"/>
                  <a:pt x="1581" y="530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16" y="428"/>
                  <a:pt x="1498" y="419"/>
                  <a:pt x="1479" y="419"/>
                </a:cubicBezTo>
                <a:cubicBezTo>
                  <a:pt x="1419" y="405"/>
                  <a:pt x="1356" y="398"/>
                  <a:pt x="1294" y="398"/>
                </a:cubicBezTo>
                <a:cubicBezTo>
                  <a:pt x="1233" y="398"/>
                  <a:pt x="1172" y="405"/>
                  <a:pt x="1117" y="419"/>
                </a:cubicBezTo>
                <a:cubicBezTo>
                  <a:pt x="1210" y="381"/>
                  <a:pt x="1293" y="326"/>
                  <a:pt x="1358" y="251"/>
                </a:cubicBezTo>
                <a:cubicBezTo>
                  <a:pt x="1368" y="233"/>
                  <a:pt x="1368" y="214"/>
                  <a:pt x="1368" y="195"/>
                </a:cubicBezTo>
                <a:lnTo>
                  <a:pt x="1368" y="84"/>
                </a:lnTo>
                <a:lnTo>
                  <a:pt x="1321" y="121"/>
                </a:lnTo>
                <a:cubicBezTo>
                  <a:pt x="1303" y="112"/>
                  <a:pt x="1275" y="102"/>
                  <a:pt x="1247" y="93"/>
                </a:cubicBezTo>
                <a:cubicBezTo>
                  <a:pt x="1225" y="86"/>
                  <a:pt x="1202" y="82"/>
                  <a:pt x="1180" y="82"/>
                </a:cubicBezTo>
                <a:cubicBezTo>
                  <a:pt x="1117" y="82"/>
                  <a:pt x="1055" y="110"/>
                  <a:pt x="1014" y="158"/>
                </a:cubicBezTo>
                <a:cubicBezTo>
                  <a:pt x="1051" y="102"/>
                  <a:pt x="1005" y="28"/>
                  <a:pt x="903" y="10"/>
                </a:cubicBezTo>
                <a:cubicBezTo>
                  <a:pt x="881" y="3"/>
                  <a:pt x="858" y="0"/>
                  <a:pt x="835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4" name="Google Shape;1024;p30"/>
          <p:cNvSpPr/>
          <p:nvPr/>
        </p:nvSpPr>
        <p:spPr>
          <a:xfrm>
            <a:off x="1891804" y="3056172"/>
            <a:ext cx="179231" cy="110254"/>
          </a:xfrm>
          <a:custGeom>
            <a:avLst/>
            <a:gdLst/>
            <a:ahLst/>
            <a:cxnLst/>
            <a:rect l="l" t="t" r="r" b="b"/>
            <a:pathLst>
              <a:path w="1637" h="1007" extrusionOk="0">
                <a:moveTo>
                  <a:pt x="840" y="1"/>
                </a:moveTo>
                <a:cubicBezTo>
                  <a:pt x="696" y="1"/>
                  <a:pt x="584" y="176"/>
                  <a:pt x="679" y="317"/>
                </a:cubicBezTo>
                <a:cubicBezTo>
                  <a:pt x="604" y="243"/>
                  <a:pt x="511" y="187"/>
                  <a:pt x="409" y="159"/>
                </a:cubicBezTo>
                <a:cubicBezTo>
                  <a:pt x="387" y="152"/>
                  <a:pt x="365" y="148"/>
                  <a:pt x="342" y="148"/>
                </a:cubicBezTo>
                <a:cubicBezTo>
                  <a:pt x="279" y="148"/>
                  <a:pt x="215" y="176"/>
                  <a:pt x="167" y="224"/>
                </a:cubicBezTo>
                <a:cubicBezTo>
                  <a:pt x="134" y="283"/>
                  <a:pt x="168" y="341"/>
                  <a:pt x="250" y="366"/>
                </a:cubicBezTo>
                <a:lnTo>
                  <a:pt x="250" y="366"/>
                </a:lnTo>
                <a:cubicBezTo>
                  <a:pt x="235" y="363"/>
                  <a:pt x="221" y="362"/>
                  <a:pt x="207" y="362"/>
                </a:cubicBezTo>
                <a:cubicBezTo>
                  <a:pt x="140" y="362"/>
                  <a:pt x="78" y="390"/>
                  <a:pt x="37" y="438"/>
                </a:cubicBezTo>
                <a:cubicBezTo>
                  <a:pt x="0" y="503"/>
                  <a:pt x="47" y="568"/>
                  <a:pt x="139" y="587"/>
                </a:cubicBezTo>
                <a:cubicBezTo>
                  <a:pt x="200" y="601"/>
                  <a:pt x="260" y="608"/>
                  <a:pt x="321" y="608"/>
                </a:cubicBezTo>
                <a:cubicBezTo>
                  <a:pt x="381" y="608"/>
                  <a:pt x="442" y="601"/>
                  <a:pt x="502" y="587"/>
                </a:cubicBezTo>
                <a:lnTo>
                  <a:pt x="502" y="587"/>
                </a:lnTo>
                <a:cubicBezTo>
                  <a:pt x="409" y="624"/>
                  <a:pt x="325" y="680"/>
                  <a:pt x="260" y="754"/>
                </a:cubicBezTo>
                <a:cubicBezTo>
                  <a:pt x="223" y="819"/>
                  <a:pt x="270" y="884"/>
                  <a:pt x="363" y="903"/>
                </a:cubicBezTo>
                <a:cubicBezTo>
                  <a:pt x="387" y="910"/>
                  <a:pt x="411" y="914"/>
                  <a:pt x="435" y="914"/>
                </a:cubicBezTo>
                <a:cubicBezTo>
                  <a:pt x="502" y="914"/>
                  <a:pt x="563" y="886"/>
                  <a:pt x="604" y="838"/>
                </a:cubicBezTo>
                <a:lnTo>
                  <a:pt x="604" y="838"/>
                </a:lnTo>
                <a:cubicBezTo>
                  <a:pt x="567" y="903"/>
                  <a:pt x="614" y="968"/>
                  <a:pt x="716" y="987"/>
                </a:cubicBezTo>
                <a:cubicBezTo>
                  <a:pt x="744" y="1000"/>
                  <a:pt x="772" y="1006"/>
                  <a:pt x="799" y="1006"/>
                </a:cubicBezTo>
                <a:cubicBezTo>
                  <a:pt x="942" y="1006"/>
                  <a:pt x="1052" y="839"/>
                  <a:pt x="958" y="698"/>
                </a:cubicBezTo>
                <a:lnTo>
                  <a:pt x="958" y="698"/>
                </a:lnTo>
                <a:cubicBezTo>
                  <a:pt x="1032" y="773"/>
                  <a:pt x="1125" y="829"/>
                  <a:pt x="1228" y="847"/>
                </a:cubicBezTo>
                <a:cubicBezTo>
                  <a:pt x="1249" y="855"/>
                  <a:pt x="1272" y="858"/>
                  <a:pt x="1294" y="858"/>
                </a:cubicBezTo>
                <a:cubicBezTo>
                  <a:pt x="1357" y="858"/>
                  <a:pt x="1419" y="830"/>
                  <a:pt x="1460" y="782"/>
                </a:cubicBezTo>
                <a:cubicBezTo>
                  <a:pt x="1496" y="728"/>
                  <a:pt x="1453" y="665"/>
                  <a:pt x="1365" y="636"/>
                </a:cubicBezTo>
                <a:lnTo>
                  <a:pt x="1365" y="636"/>
                </a:lnTo>
                <a:cubicBezTo>
                  <a:pt x="1384" y="641"/>
                  <a:pt x="1404" y="644"/>
                  <a:pt x="1425" y="644"/>
                </a:cubicBezTo>
                <a:cubicBezTo>
                  <a:pt x="1488" y="644"/>
                  <a:pt x="1551" y="616"/>
                  <a:pt x="1599" y="568"/>
                </a:cubicBezTo>
                <a:cubicBezTo>
                  <a:pt x="1637" y="512"/>
                  <a:pt x="1590" y="447"/>
                  <a:pt x="1497" y="419"/>
                </a:cubicBezTo>
                <a:cubicBezTo>
                  <a:pt x="1437" y="410"/>
                  <a:pt x="1374" y="406"/>
                  <a:pt x="1311" y="406"/>
                </a:cubicBezTo>
                <a:cubicBezTo>
                  <a:pt x="1248" y="406"/>
                  <a:pt x="1186" y="410"/>
                  <a:pt x="1125" y="419"/>
                </a:cubicBezTo>
                <a:cubicBezTo>
                  <a:pt x="1228" y="392"/>
                  <a:pt x="1311" y="336"/>
                  <a:pt x="1376" y="252"/>
                </a:cubicBezTo>
                <a:cubicBezTo>
                  <a:pt x="1413" y="196"/>
                  <a:pt x="1367" y="131"/>
                  <a:pt x="1265" y="103"/>
                </a:cubicBezTo>
                <a:cubicBezTo>
                  <a:pt x="1243" y="96"/>
                  <a:pt x="1220" y="93"/>
                  <a:pt x="1198" y="93"/>
                </a:cubicBezTo>
                <a:cubicBezTo>
                  <a:pt x="1134" y="93"/>
                  <a:pt x="1071" y="120"/>
                  <a:pt x="1023" y="168"/>
                </a:cubicBezTo>
                <a:cubicBezTo>
                  <a:pt x="1060" y="113"/>
                  <a:pt x="1014" y="48"/>
                  <a:pt x="921" y="20"/>
                </a:cubicBezTo>
                <a:cubicBezTo>
                  <a:pt x="893" y="7"/>
                  <a:pt x="866" y="1"/>
                  <a:pt x="8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5" name="Google Shape;1025;p30"/>
          <p:cNvSpPr/>
          <p:nvPr/>
        </p:nvSpPr>
        <p:spPr>
          <a:xfrm>
            <a:off x="3109419" y="3720107"/>
            <a:ext cx="278098" cy="130400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70" y="1190"/>
                  <a:pt x="1266" y="1190"/>
                </a:cubicBezTo>
                <a:cubicBezTo>
                  <a:pt x="1851" y="1190"/>
                  <a:pt x="2540" y="939"/>
                  <a:pt x="2540" y="372"/>
                </a:cubicBezTo>
                <a:lnTo>
                  <a:pt x="254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6" name="Google Shape;1026;p30"/>
          <p:cNvSpPr/>
          <p:nvPr/>
        </p:nvSpPr>
        <p:spPr>
          <a:xfrm>
            <a:off x="3109419" y="3634598"/>
            <a:ext cx="278098" cy="176165"/>
          </a:xfrm>
          <a:custGeom>
            <a:avLst/>
            <a:gdLst/>
            <a:ahLst/>
            <a:cxnLst/>
            <a:rect l="l" t="t" r="r" b="b"/>
            <a:pathLst>
              <a:path w="2540" h="1609" extrusionOk="0">
                <a:moveTo>
                  <a:pt x="1256" y="0"/>
                </a:moveTo>
                <a:cubicBezTo>
                  <a:pt x="698" y="0"/>
                  <a:pt x="1" y="232"/>
                  <a:pt x="1" y="790"/>
                </a:cubicBezTo>
                <a:cubicBezTo>
                  <a:pt x="1" y="1348"/>
                  <a:pt x="670" y="1609"/>
                  <a:pt x="1256" y="1609"/>
                </a:cubicBezTo>
                <a:cubicBezTo>
                  <a:pt x="1851" y="1609"/>
                  <a:pt x="2540" y="1348"/>
                  <a:pt x="2540" y="790"/>
                </a:cubicBezTo>
                <a:cubicBezTo>
                  <a:pt x="2540" y="232"/>
                  <a:pt x="183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7" name="Google Shape;1027;p30"/>
          <p:cNvSpPr/>
          <p:nvPr/>
        </p:nvSpPr>
        <p:spPr>
          <a:xfrm>
            <a:off x="3124748" y="3640619"/>
            <a:ext cx="246456" cy="156896"/>
          </a:xfrm>
          <a:custGeom>
            <a:avLst/>
            <a:gdLst/>
            <a:ahLst/>
            <a:cxnLst/>
            <a:rect l="l" t="t" r="r" b="b"/>
            <a:pathLst>
              <a:path w="2251" h="1433" extrusionOk="0">
                <a:moveTo>
                  <a:pt x="1116" y="1"/>
                </a:moveTo>
                <a:cubicBezTo>
                  <a:pt x="623" y="1"/>
                  <a:pt x="0" y="215"/>
                  <a:pt x="0" y="708"/>
                </a:cubicBezTo>
                <a:cubicBezTo>
                  <a:pt x="0" y="1200"/>
                  <a:pt x="596" y="1433"/>
                  <a:pt x="1126" y="1433"/>
                </a:cubicBezTo>
                <a:cubicBezTo>
                  <a:pt x="1646" y="1433"/>
                  <a:pt x="2251" y="1210"/>
                  <a:pt x="2251" y="717"/>
                </a:cubicBezTo>
                <a:cubicBezTo>
                  <a:pt x="2251" y="215"/>
                  <a:pt x="162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8" name="Google Shape;1028;p30"/>
          <p:cNvSpPr/>
          <p:nvPr/>
        </p:nvSpPr>
        <p:spPr>
          <a:xfrm>
            <a:off x="3123763" y="3641714"/>
            <a:ext cx="247442" cy="84524"/>
          </a:xfrm>
          <a:custGeom>
            <a:avLst/>
            <a:gdLst/>
            <a:ahLst/>
            <a:cxnLst/>
            <a:rect l="l" t="t" r="r" b="b"/>
            <a:pathLst>
              <a:path w="2260" h="772" extrusionOk="0">
                <a:moveTo>
                  <a:pt x="1125" y="0"/>
                </a:moveTo>
                <a:cubicBezTo>
                  <a:pt x="614" y="0"/>
                  <a:pt x="9" y="205"/>
                  <a:pt x="9" y="698"/>
                </a:cubicBezTo>
                <a:cubicBezTo>
                  <a:pt x="0" y="725"/>
                  <a:pt x="0" y="744"/>
                  <a:pt x="9" y="772"/>
                </a:cubicBezTo>
                <a:cubicBezTo>
                  <a:pt x="75" y="326"/>
                  <a:pt x="660" y="140"/>
                  <a:pt x="1125" y="140"/>
                </a:cubicBezTo>
                <a:cubicBezTo>
                  <a:pt x="1609" y="140"/>
                  <a:pt x="2195" y="335"/>
                  <a:pt x="2260" y="772"/>
                </a:cubicBezTo>
                <a:lnTo>
                  <a:pt x="2260" y="707"/>
                </a:lnTo>
                <a:cubicBezTo>
                  <a:pt x="2260" y="205"/>
                  <a:pt x="1627" y="0"/>
                  <a:pt x="1125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9" name="Google Shape;1029;p30"/>
          <p:cNvSpPr/>
          <p:nvPr/>
        </p:nvSpPr>
        <p:spPr>
          <a:xfrm>
            <a:off x="3162414" y="3676312"/>
            <a:ext cx="173209" cy="107188"/>
          </a:xfrm>
          <a:custGeom>
            <a:avLst/>
            <a:gdLst/>
            <a:ahLst/>
            <a:cxnLst/>
            <a:rect l="l" t="t" r="r" b="b"/>
            <a:pathLst>
              <a:path w="1582" h="979" extrusionOk="0">
                <a:moveTo>
                  <a:pt x="1340" y="623"/>
                </a:moveTo>
                <a:lnTo>
                  <a:pt x="1340" y="623"/>
                </a:lnTo>
                <a:cubicBezTo>
                  <a:pt x="1377" y="633"/>
                  <a:pt x="1405" y="633"/>
                  <a:pt x="1433" y="633"/>
                </a:cubicBezTo>
                <a:lnTo>
                  <a:pt x="1414" y="651"/>
                </a:lnTo>
                <a:cubicBezTo>
                  <a:pt x="1386" y="642"/>
                  <a:pt x="1367" y="633"/>
                  <a:pt x="1340" y="623"/>
                </a:cubicBezTo>
                <a:close/>
                <a:moveTo>
                  <a:pt x="949" y="688"/>
                </a:moveTo>
                <a:lnTo>
                  <a:pt x="958" y="698"/>
                </a:lnTo>
                <a:lnTo>
                  <a:pt x="949" y="707"/>
                </a:lnTo>
                <a:cubicBezTo>
                  <a:pt x="949" y="698"/>
                  <a:pt x="949" y="698"/>
                  <a:pt x="949" y="688"/>
                </a:cubicBezTo>
                <a:close/>
                <a:moveTo>
                  <a:pt x="835" y="0"/>
                </a:moveTo>
                <a:cubicBezTo>
                  <a:pt x="789" y="0"/>
                  <a:pt x="741" y="13"/>
                  <a:pt x="698" y="37"/>
                </a:cubicBezTo>
                <a:lnTo>
                  <a:pt x="633" y="47"/>
                </a:lnTo>
                <a:lnTo>
                  <a:pt x="633" y="149"/>
                </a:lnTo>
                <a:cubicBezTo>
                  <a:pt x="633" y="196"/>
                  <a:pt x="642" y="251"/>
                  <a:pt x="661" y="298"/>
                </a:cubicBezTo>
                <a:cubicBezTo>
                  <a:pt x="586" y="223"/>
                  <a:pt x="493" y="168"/>
                  <a:pt x="391" y="149"/>
                </a:cubicBezTo>
                <a:cubicBezTo>
                  <a:pt x="368" y="142"/>
                  <a:pt x="344" y="139"/>
                  <a:pt x="320" y="139"/>
                </a:cubicBezTo>
                <a:cubicBezTo>
                  <a:pt x="276" y="139"/>
                  <a:pt x="232" y="150"/>
                  <a:pt x="196" y="168"/>
                </a:cubicBezTo>
                <a:lnTo>
                  <a:pt x="140" y="121"/>
                </a:lnTo>
                <a:lnTo>
                  <a:pt x="140" y="251"/>
                </a:lnTo>
                <a:cubicBezTo>
                  <a:pt x="140" y="295"/>
                  <a:pt x="172" y="338"/>
                  <a:pt x="237" y="359"/>
                </a:cubicBezTo>
                <a:lnTo>
                  <a:pt x="237" y="359"/>
                </a:lnTo>
                <a:cubicBezTo>
                  <a:pt x="221" y="355"/>
                  <a:pt x="204" y="353"/>
                  <a:pt x="187" y="353"/>
                </a:cubicBezTo>
                <a:cubicBezTo>
                  <a:pt x="145" y="353"/>
                  <a:pt x="102" y="364"/>
                  <a:pt x="66" y="382"/>
                </a:cubicBezTo>
                <a:lnTo>
                  <a:pt x="0" y="344"/>
                </a:lnTo>
                <a:lnTo>
                  <a:pt x="0" y="465"/>
                </a:lnTo>
                <a:cubicBezTo>
                  <a:pt x="0" y="512"/>
                  <a:pt x="47" y="558"/>
                  <a:pt x="121" y="577"/>
                </a:cubicBezTo>
                <a:cubicBezTo>
                  <a:pt x="182" y="586"/>
                  <a:pt x="242" y="591"/>
                  <a:pt x="303" y="591"/>
                </a:cubicBezTo>
                <a:cubicBezTo>
                  <a:pt x="363" y="591"/>
                  <a:pt x="424" y="586"/>
                  <a:pt x="484" y="577"/>
                </a:cubicBezTo>
                <a:lnTo>
                  <a:pt x="484" y="577"/>
                </a:lnTo>
                <a:cubicBezTo>
                  <a:pt x="410" y="595"/>
                  <a:pt x="345" y="633"/>
                  <a:pt x="289" y="679"/>
                </a:cubicBezTo>
                <a:lnTo>
                  <a:pt x="224" y="651"/>
                </a:lnTo>
                <a:lnTo>
                  <a:pt x="224" y="772"/>
                </a:lnTo>
                <a:cubicBezTo>
                  <a:pt x="224" y="819"/>
                  <a:pt x="270" y="865"/>
                  <a:pt x="345" y="884"/>
                </a:cubicBezTo>
                <a:cubicBezTo>
                  <a:pt x="369" y="892"/>
                  <a:pt x="394" y="896"/>
                  <a:pt x="419" y="896"/>
                </a:cubicBezTo>
                <a:cubicBezTo>
                  <a:pt x="480" y="896"/>
                  <a:pt x="540" y="871"/>
                  <a:pt x="586" y="819"/>
                </a:cubicBezTo>
                <a:lnTo>
                  <a:pt x="586" y="819"/>
                </a:lnTo>
                <a:cubicBezTo>
                  <a:pt x="549" y="884"/>
                  <a:pt x="596" y="949"/>
                  <a:pt x="689" y="967"/>
                </a:cubicBezTo>
                <a:cubicBezTo>
                  <a:pt x="711" y="975"/>
                  <a:pt x="733" y="978"/>
                  <a:pt x="756" y="978"/>
                </a:cubicBezTo>
                <a:cubicBezTo>
                  <a:pt x="819" y="978"/>
                  <a:pt x="882" y="950"/>
                  <a:pt x="930" y="902"/>
                </a:cubicBezTo>
                <a:cubicBezTo>
                  <a:pt x="949" y="884"/>
                  <a:pt x="958" y="856"/>
                  <a:pt x="958" y="819"/>
                </a:cubicBezTo>
                <a:lnTo>
                  <a:pt x="958" y="707"/>
                </a:lnTo>
                <a:cubicBezTo>
                  <a:pt x="1023" y="763"/>
                  <a:pt x="1107" y="809"/>
                  <a:pt x="1200" y="828"/>
                </a:cubicBezTo>
                <a:cubicBezTo>
                  <a:pt x="1222" y="835"/>
                  <a:pt x="1244" y="839"/>
                  <a:pt x="1267" y="839"/>
                </a:cubicBezTo>
                <a:cubicBezTo>
                  <a:pt x="1331" y="839"/>
                  <a:pt x="1394" y="811"/>
                  <a:pt x="1442" y="763"/>
                </a:cubicBezTo>
                <a:cubicBezTo>
                  <a:pt x="1451" y="754"/>
                  <a:pt x="1451" y="735"/>
                  <a:pt x="1451" y="726"/>
                </a:cubicBezTo>
                <a:lnTo>
                  <a:pt x="1451" y="633"/>
                </a:lnTo>
                <a:cubicBezTo>
                  <a:pt x="1498" y="623"/>
                  <a:pt x="1535" y="595"/>
                  <a:pt x="1563" y="558"/>
                </a:cubicBezTo>
                <a:cubicBezTo>
                  <a:pt x="1572" y="549"/>
                  <a:pt x="1581" y="540"/>
                  <a:pt x="1581" y="521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16" y="428"/>
                  <a:pt x="1498" y="419"/>
                  <a:pt x="1479" y="409"/>
                </a:cubicBezTo>
                <a:cubicBezTo>
                  <a:pt x="1419" y="400"/>
                  <a:pt x="1356" y="395"/>
                  <a:pt x="1294" y="395"/>
                </a:cubicBezTo>
                <a:cubicBezTo>
                  <a:pt x="1233" y="395"/>
                  <a:pt x="1172" y="400"/>
                  <a:pt x="1116" y="409"/>
                </a:cubicBezTo>
                <a:cubicBezTo>
                  <a:pt x="1209" y="382"/>
                  <a:pt x="1293" y="326"/>
                  <a:pt x="1358" y="242"/>
                </a:cubicBezTo>
                <a:cubicBezTo>
                  <a:pt x="1367" y="233"/>
                  <a:pt x="1367" y="214"/>
                  <a:pt x="1367" y="196"/>
                </a:cubicBezTo>
                <a:lnTo>
                  <a:pt x="1367" y="75"/>
                </a:lnTo>
                <a:lnTo>
                  <a:pt x="1321" y="121"/>
                </a:lnTo>
                <a:cubicBezTo>
                  <a:pt x="1302" y="103"/>
                  <a:pt x="1274" y="93"/>
                  <a:pt x="1256" y="84"/>
                </a:cubicBezTo>
                <a:cubicBezTo>
                  <a:pt x="1234" y="80"/>
                  <a:pt x="1212" y="77"/>
                  <a:pt x="1191" y="77"/>
                </a:cubicBezTo>
                <a:cubicBezTo>
                  <a:pt x="1121" y="77"/>
                  <a:pt x="1057" y="102"/>
                  <a:pt x="1014" y="158"/>
                </a:cubicBezTo>
                <a:cubicBezTo>
                  <a:pt x="1051" y="93"/>
                  <a:pt x="1005" y="28"/>
                  <a:pt x="903" y="10"/>
                </a:cubicBezTo>
                <a:cubicBezTo>
                  <a:pt x="881" y="3"/>
                  <a:pt x="858" y="0"/>
                  <a:pt x="835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0" name="Google Shape;1030;p30"/>
          <p:cNvSpPr/>
          <p:nvPr/>
        </p:nvSpPr>
        <p:spPr>
          <a:xfrm>
            <a:off x="3160333" y="3661969"/>
            <a:ext cx="179341" cy="109269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41" y="1"/>
                </a:moveTo>
                <a:cubicBezTo>
                  <a:pt x="697" y="1"/>
                  <a:pt x="585" y="174"/>
                  <a:pt x="680" y="308"/>
                </a:cubicBezTo>
                <a:cubicBezTo>
                  <a:pt x="605" y="234"/>
                  <a:pt x="512" y="178"/>
                  <a:pt x="410" y="159"/>
                </a:cubicBezTo>
                <a:cubicBezTo>
                  <a:pt x="388" y="152"/>
                  <a:pt x="366" y="148"/>
                  <a:pt x="343" y="148"/>
                </a:cubicBezTo>
                <a:cubicBezTo>
                  <a:pt x="280" y="148"/>
                  <a:pt x="219" y="176"/>
                  <a:pt x="178" y="224"/>
                </a:cubicBezTo>
                <a:cubicBezTo>
                  <a:pt x="141" y="279"/>
                  <a:pt x="185" y="342"/>
                  <a:pt x="273" y="371"/>
                </a:cubicBezTo>
                <a:lnTo>
                  <a:pt x="273" y="371"/>
                </a:lnTo>
                <a:cubicBezTo>
                  <a:pt x="253" y="365"/>
                  <a:pt x="233" y="362"/>
                  <a:pt x="213" y="362"/>
                </a:cubicBezTo>
                <a:cubicBezTo>
                  <a:pt x="149" y="362"/>
                  <a:pt x="86" y="390"/>
                  <a:pt x="38" y="438"/>
                </a:cubicBezTo>
                <a:cubicBezTo>
                  <a:pt x="1" y="494"/>
                  <a:pt x="47" y="559"/>
                  <a:pt x="150" y="587"/>
                </a:cubicBezTo>
                <a:cubicBezTo>
                  <a:pt x="205" y="596"/>
                  <a:pt x="266" y="601"/>
                  <a:pt x="326" y="601"/>
                </a:cubicBezTo>
                <a:cubicBezTo>
                  <a:pt x="387" y="601"/>
                  <a:pt x="447" y="596"/>
                  <a:pt x="503" y="587"/>
                </a:cubicBezTo>
                <a:lnTo>
                  <a:pt x="503" y="587"/>
                </a:lnTo>
                <a:cubicBezTo>
                  <a:pt x="410" y="615"/>
                  <a:pt x="326" y="671"/>
                  <a:pt x="261" y="754"/>
                </a:cubicBezTo>
                <a:cubicBezTo>
                  <a:pt x="224" y="810"/>
                  <a:pt x="271" y="875"/>
                  <a:pt x="373" y="903"/>
                </a:cubicBezTo>
                <a:cubicBezTo>
                  <a:pt x="395" y="910"/>
                  <a:pt x="417" y="914"/>
                  <a:pt x="440" y="914"/>
                </a:cubicBezTo>
                <a:cubicBezTo>
                  <a:pt x="503" y="914"/>
                  <a:pt x="567" y="886"/>
                  <a:pt x="615" y="838"/>
                </a:cubicBezTo>
                <a:lnTo>
                  <a:pt x="615" y="838"/>
                </a:lnTo>
                <a:cubicBezTo>
                  <a:pt x="577" y="894"/>
                  <a:pt x="624" y="959"/>
                  <a:pt x="717" y="987"/>
                </a:cubicBezTo>
                <a:cubicBezTo>
                  <a:pt x="739" y="994"/>
                  <a:pt x="761" y="998"/>
                  <a:pt x="784" y="998"/>
                </a:cubicBezTo>
                <a:cubicBezTo>
                  <a:pt x="847" y="998"/>
                  <a:pt x="911" y="970"/>
                  <a:pt x="959" y="922"/>
                </a:cubicBezTo>
                <a:cubicBezTo>
                  <a:pt x="996" y="847"/>
                  <a:pt x="996" y="764"/>
                  <a:pt x="959" y="699"/>
                </a:cubicBezTo>
                <a:lnTo>
                  <a:pt x="959" y="699"/>
                </a:lnTo>
                <a:cubicBezTo>
                  <a:pt x="1033" y="773"/>
                  <a:pt x="1126" y="819"/>
                  <a:pt x="1228" y="847"/>
                </a:cubicBezTo>
                <a:cubicBezTo>
                  <a:pt x="1250" y="855"/>
                  <a:pt x="1273" y="858"/>
                  <a:pt x="1295" y="858"/>
                </a:cubicBezTo>
                <a:cubicBezTo>
                  <a:pt x="1358" y="858"/>
                  <a:pt x="1420" y="830"/>
                  <a:pt x="1461" y="782"/>
                </a:cubicBezTo>
                <a:cubicBezTo>
                  <a:pt x="1494" y="724"/>
                  <a:pt x="1460" y="665"/>
                  <a:pt x="1385" y="640"/>
                </a:cubicBezTo>
                <a:lnTo>
                  <a:pt x="1385" y="640"/>
                </a:lnTo>
                <a:cubicBezTo>
                  <a:pt x="1398" y="643"/>
                  <a:pt x="1412" y="644"/>
                  <a:pt x="1425" y="644"/>
                </a:cubicBezTo>
                <a:cubicBezTo>
                  <a:pt x="1489" y="644"/>
                  <a:pt x="1552" y="616"/>
                  <a:pt x="1600" y="568"/>
                </a:cubicBezTo>
                <a:cubicBezTo>
                  <a:pt x="1638" y="503"/>
                  <a:pt x="1600" y="438"/>
                  <a:pt x="1498" y="420"/>
                </a:cubicBezTo>
                <a:cubicBezTo>
                  <a:pt x="1438" y="406"/>
                  <a:pt x="1375" y="399"/>
                  <a:pt x="1313" y="399"/>
                </a:cubicBezTo>
                <a:cubicBezTo>
                  <a:pt x="1252" y="399"/>
                  <a:pt x="1191" y="406"/>
                  <a:pt x="1135" y="420"/>
                </a:cubicBezTo>
                <a:cubicBezTo>
                  <a:pt x="1228" y="392"/>
                  <a:pt x="1312" y="327"/>
                  <a:pt x="1377" y="252"/>
                </a:cubicBezTo>
                <a:cubicBezTo>
                  <a:pt x="1414" y="187"/>
                  <a:pt x="1368" y="122"/>
                  <a:pt x="1275" y="103"/>
                </a:cubicBezTo>
                <a:cubicBezTo>
                  <a:pt x="1251" y="96"/>
                  <a:pt x="1226" y="93"/>
                  <a:pt x="1203" y="93"/>
                </a:cubicBezTo>
                <a:cubicBezTo>
                  <a:pt x="1136" y="93"/>
                  <a:pt x="1074" y="120"/>
                  <a:pt x="1033" y="168"/>
                </a:cubicBezTo>
                <a:cubicBezTo>
                  <a:pt x="1070" y="103"/>
                  <a:pt x="1024" y="38"/>
                  <a:pt x="922" y="20"/>
                </a:cubicBezTo>
                <a:cubicBezTo>
                  <a:pt x="894" y="7"/>
                  <a:pt x="867" y="1"/>
                  <a:pt x="84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1" name="Google Shape;1031;p30"/>
          <p:cNvSpPr/>
          <p:nvPr/>
        </p:nvSpPr>
        <p:spPr>
          <a:xfrm>
            <a:off x="2607527" y="3525546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61" y="1182"/>
                  <a:pt x="1256" y="1182"/>
                </a:cubicBezTo>
                <a:cubicBezTo>
                  <a:pt x="1851" y="1182"/>
                  <a:pt x="2539" y="931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2" name="Google Shape;1032;p30"/>
          <p:cNvSpPr/>
          <p:nvPr/>
        </p:nvSpPr>
        <p:spPr>
          <a:xfrm>
            <a:off x="2607527" y="3440038"/>
            <a:ext cx="278098" cy="175289"/>
          </a:xfrm>
          <a:custGeom>
            <a:avLst/>
            <a:gdLst/>
            <a:ahLst/>
            <a:cxnLst/>
            <a:rect l="l" t="t" r="r" b="b"/>
            <a:pathLst>
              <a:path w="2540" h="1601" extrusionOk="0">
                <a:moveTo>
                  <a:pt x="1256" y="1"/>
                </a:moveTo>
                <a:cubicBezTo>
                  <a:pt x="698" y="1"/>
                  <a:pt x="0" y="233"/>
                  <a:pt x="0" y="791"/>
                </a:cubicBezTo>
                <a:cubicBezTo>
                  <a:pt x="0" y="1349"/>
                  <a:pt x="661" y="1600"/>
                  <a:pt x="1256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24"/>
                  <a:pt x="1823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3" name="Google Shape;1033;p30"/>
          <p:cNvSpPr/>
          <p:nvPr/>
        </p:nvSpPr>
        <p:spPr>
          <a:xfrm>
            <a:off x="2622745" y="3446167"/>
            <a:ext cx="246566" cy="15591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05"/>
                  <a:pt x="1" y="698"/>
                </a:cubicBezTo>
                <a:cubicBezTo>
                  <a:pt x="1" y="1191"/>
                  <a:pt x="587" y="1423"/>
                  <a:pt x="1117" y="1423"/>
                </a:cubicBezTo>
                <a:cubicBezTo>
                  <a:pt x="1647" y="1423"/>
                  <a:pt x="2251" y="1200"/>
                  <a:pt x="2251" y="698"/>
                </a:cubicBezTo>
                <a:cubicBezTo>
                  <a:pt x="2251" y="205"/>
                  <a:pt x="1628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4" name="Google Shape;1034;p30"/>
          <p:cNvSpPr/>
          <p:nvPr/>
        </p:nvSpPr>
        <p:spPr>
          <a:xfrm>
            <a:off x="2621759" y="3446169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1"/>
                </a:moveTo>
                <a:cubicBezTo>
                  <a:pt x="614" y="1"/>
                  <a:pt x="1" y="205"/>
                  <a:pt x="1" y="698"/>
                </a:cubicBezTo>
                <a:cubicBezTo>
                  <a:pt x="1" y="717"/>
                  <a:pt x="1" y="745"/>
                  <a:pt x="1" y="772"/>
                </a:cubicBezTo>
                <a:cubicBezTo>
                  <a:pt x="66" y="335"/>
                  <a:pt x="661" y="140"/>
                  <a:pt x="1126" y="140"/>
                </a:cubicBezTo>
                <a:cubicBezTo>
                  <a:pt x="1609" y="140"/>
                  <a:pt x="2195" y="335"/>
                  <a:pt x="2251" y="782"/>
                </a:cubicBezTo>
                <a:cubicBezTo>
                  <a:pt x="2251" y="754"/>
                  <a:pt x="2251" y="735"/>
                  <a:pt x="2251" y="707"/>
                </a:cubicBezTo>
                <a:cubicBezTo>
                  <a:pt x="2251" y="215"/>
                  <a:pt x="1628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5" name="Google Shape;1035;p30"/>
          <p:cNvSpPr/>
          <p:nvPr/>
        </p:nvSpPr>
        <p:spPr>
          <a:xfrm>
            <a:off x="2660411" y="3480765"/>
            <a:ext cx="173209" cy="107736"/>
          </a:xfrm>
          <a:custGeom>
            <a:avLst/>
            <a:gdLst/>
            <a:ahLst/>
            <a:cxnLst/>
            <a:rect l="l" t="t" r="r" b="b"/>
            <a:pathLst>
              <a:path w="1582" h="984" extrusionOk="0">
                <a:moveTo>
                  <a:pt x="1340" y="624"/>
                </a:moveTo>
                <a:cubicBezTo>
                  <a:pt x="1368" y="633"/>
                  <a:pt x="1405" y="633"/>
                  <a:pt x="1433" y="633"/>
                </a:cubicBezTo>
                <a:lnTo>
                  <a:pt x="1405" y="652"/>
                </a:lnTo>
                <a:cubicBezTo>
                  <a:pt x="1387" y="642"/>
                  <a:pt x="1368" y="633"/>
                  <a:pt x="1340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0" y="708"/>
                </a:lnTo>
                <a:lnTo>
                  <a:pt x="940" y="689"/>
                </a:lnTo>
                <a:close/>
                <a:moveTo>
                  <a:pt x="829" y="1"/>
                </a:moveTo>
                <a:cubicBezTo>
                  <a:pt x="781" y="1"/>
                  <a:pt x="736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196"/>
                  <a:pt x="643" y="252"/>
                  <a:pt x="661" y="298"/>
                </a:cubicBezTo>
                <a:cubicBezTo>
                  <a:pt x="587" y="224"/>
                  <a:pt x="494" y="168"/>
                  <a:pt x="392" y="150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75" y="342"/>
                  <a:pt x="244" y="361"/>
                </a:cubicBezTo>
                <a:lnTo>
                  <a:pt x="244" y="361"/>
                </a:lnTo>
                <a:cubicBezTo>
                  <a:pt x="224" y="356"/>
                  <a:pt x="203" y="354"/>
                  <a:pt x="183" y="354"/>
                </a:cubicBezTo>
                <a:cubicBezTo>
                  <a:pt x="142" y="354"/>
                  <a:pt x="102" y="364"/>
                  <a:pt x="66" y="382"/>
                </a:cubicBezTo>
                <a:lnTo>
                  <a:pt x="1" y="345"/>
                </a:lnTo>
                <a:lnTo>
                  <a:pt x="1" y="466"/>
                </a:lnTo>
                <a:cubicBezTo>
                  <a:pt x="1" y="512"/>
                  <a:pt x="47" y="559"/>
                  <a:pt x="113" y="577"/>
                </a:cubicBezTo>
                <a:cubicBezTo>
                  <a:pt x="173" y="587"/>
                  <a:pt x="236" y="591"/>
                  <a:pt x="297" y="591"/>
                </a:cubicBezTo>
                <a:cubicBezTo>
                  <a:pt x="359" y="591"/>
                  <a:pt x="419" y="587"/>
                  <a:pt x="475" y="577"/>
                </a:cubicBezTo>
                <a:lnTo>
                  <a:pt x="475" y="577"/>
                </a:lnTo>
                <a:cubicBezTo>
                  <a:pt x="410" y="605"/>
                  <a:pt x="345" y="642"/>
                  <a:pt x="289" y="680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61" y="866"/>
                  <a:pt x="336" y="894"/>
                </a:cubicBezTo>
                <a:cubicBezTo>
                  <a:pt x="358" y="898"/>
                  <a:pt x="380" y="900"/>
                  <a:pt x="401" y="900"/>
                </a:cubicBezTo>
                <a:cubicBezTo>
                  <a:pt x="471" y="900"/>
                  <a:pt x="535" y="876"/>
                  <a:pt x="578" y="819"/>
                </a:cubicBezTo>
                <a:lnTo>
                  <a:pt x="578" y="819"/>
                </a:lnTo>
                <a:cubicBezTo>
                  <a:pt x="540" y="884"/>
                  <a:pt x="587" y="949"/>
                  <a:pt x="689" y="977"/>
                </a:cubicBezTo>
                <a:cubicBezTo>
                  <a:pt x="709" y="982"/>
                  <a:pt x="729" y="984"/>
                  <a:pt x="749" y="984"/>
                </a:cubicBezTo>
                <a:cubicBezTo>
                  <a:pt x="815" y="984"/>
                  <a:pt x="879" y="960"/>
                  <a:pt x="922" y="903"/>
                </a:cubicBezTo>
                <a:cubicBezTo>
                  <a:pt x="940" y="884"/>
                  <a:pt x="949" y="856"/>
                  <a:pt x="959" y="819"/>
                </a:cubicBezTo>
                <a:cubicBezTo>
                  <a:pt x="959" y="810"/>
                  <a:pt x="959" y="801"/>
                  <a:pt x="959" y="791"/>
                </a:cubicBezTo>
                <a:lnTo>
                  <a:pt x="959" y="717"/>
                </a:lnTo>
                <a:cubicBezTo>
                  <a:pt x="1024" y="773"/>
                  <a:pt x="1108" y="819"/>
                  <a:pt x="1201" y="838"/>
                </a:cubicBezTo>
                <a:cubicBezTo>
                  <a:pt x="1222" y="845"/>
                  <a:pt x="1245" y="849"/>
                  <a:pt x="1267" y="849"/>
                </a:cubicBezTo>
                <a:cubicBezTo>
                  <a:pt x="1330" y="849"/>
                  <a:pt x="1392" y="821"/>
                  <a:pt x="1433" y="773"/>
                </a:cubicBezTo>
                <a:cubicBezTo>
                  <a:pt x="1442" y="763"/>
                  <a:pt x="1452" y="745"/>
                  <a:pt x="1452" y="735"/>
                </a:cubicBezTo>
                <a:lnTo>
                  <a:pt x="1452" y="633"/>
                </a:lnTo>
                <a:cubicBezTo>
                  <a:pt x="1498" y="624"/>
                  <a:pt x="1535" y="596"/>
                  <a:pt x="1563" y="568"/>
                </a:cubicBezTo>
                <a:cubicBezTo>
                  <a:pt x="1573" y="549"/>
                  <a:pt x="1573" y="540"/>
                  <a:pt x="1582" y="531"/>
                </a:cubicBezTo>
                <a:lnTo>
                  <a:pt x="1582" y="401"/>
                </a:lnTo>
                <a:lnTo>
                  <a:pt x="1535" y="438"/>
                </a:lnTo>
                <a:cubicBezTo>
                  <a:pt x="1517" y="429"/>
                  <a:pt x="1498" y="419"/>
                  <a:pt x="1480" y="410"/>
                </a:cubicBezTo>
                <a:cubicBezTo>
                  <a:pt x="1419" y="401"/>
                  <a:pt x="1356" y="396"/>
                  <a:pt x="1294" y="396"/>
                </a:cubicBezTo>
                <a:cubicBezTo>
                  <a:pt x="1231" y="396"/>
                  <a:pt x="1168" y="401"/>
                  <a:pt x="1108" y="410"/>
                </a:cubicBezTo>
                <a:cubicBezTo>
                  <a:pt x="1210" y="382"/>
                  <a:pt x="1294" y="326"/>
                  <a:pt x="1359" y="243"/>
                </a:cubicBezTo>
                <a:cubicBezTo>
                  <a:pt x="1368" y="233"/>
                  <a:pt x="1368" y="215"/>
                  <a:pt x="1368" y="196"/>
                </a:cubicBezTo>
                <a:lnTo>
                  <a:pt x="1368" y="75"/>
                </a:lnTo>
                <a:lnTo>
                  <a:pt x="1321" y="122"/>
                </a:lnTo>
                <a:cubicBezTo>
                  <a:pt x="1303" y="103"/>
                  <a:pt x="1275" y="94"/>
                  <a:pt x="1247" y="94"/>
                </a:cubicBezTo>
                <a:cubicBezTo>
                  <a:pt x="1225" y="87"/>
                  <a:pt x="1203" y="83"/>
                  <a:pt x="1180" y="83"/>
                </a:cubicBezTo>
                <a:cubicBezTo>
                  <a:pt x="1117" y="83"/>
                  <a:pt x="1053" y="111"/>
                  <a:pt x="1005" y="159"/>
                </a:cubicBezTo>
                <a:cubicBezTo>
                  <a:pt x="1042" y="94"/>
                  <a:pt x="996" y="29"/>
                  <a:pt x="903" y="10"/>
                </a:cubicBezTo>
                <a:cubicBezTo>
                  <a:pt x="878" y="4"/>
                  <a:pt x="853" y="1"/>
                  <a:pt x="829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6" name="Google Shape;1036;p30"/>
          <p:cNvSpPr/>
          <p:nvPr/>
        </p:nvSpPr>
        <p:spPr>
          <a:xfrm>
            <a:off x="2658440" y="3466534"/>
            <a:ext cx="179341" cy="110144"/>
          </a:xfrm>
          <a:custGeom>
            <a:avLst/>
            <a:gdLst/>
            <a:ahLst/>
            <a:cxnLst/>
            <a:rect l="l" t="t" r="r" b="b"/>
            <a:pathLst>
              <a:path w="1638" h="1006" extrusionOk="0">
                <a:moveTo>
                  <a:pt x="840" y="0"/>
                </a:moveTo>
                <a:cubicBezTo>
                  <a:pt x="697" y="0"/>
                  <a:pt x="585" y="175"/>
                  <a:pt x="679" y="317"/>
                </a:cubicBezTo>
                <a:cubicBezTo>
                  <a:pt x="605" y="242"/>
                  <a:pt x="512" y="187"/>
                  <a:pt x="410" y="159"/>
                </a:cubicBezTo>
                <a:cubicBezTo>
                  <a:pt x="388" y="151"/>
                  <a:pt x="365" y="148"/>
                  <a:pt x="343" y="148"/>
                </a:cubicBezTo>
                <a:cubicBezTo>
                  <a:pt x="279" y="148"/>
                  <a:pt x="216" y="176"/>
                  <a:pt x="168" y="224"/>
                </a:cubicBezTo>
                <a:cubicBezTo>
                  <a:pt x="134" y="282"/>
                  <a:pt x="169" y="341"/>
                  <a:pt x="250" y="366"/>
                </a:cubicBezTo>
                <a:lnTo>
                  <a:pt x="250" y="366"/>
                </a:lnTo>
                <a:cubicBezTo>
                  <a:pt x="236" y="363"/>
                  <a:pt x="221" y="362"/>
                  <a:pt x="207" y="362"/>
                </a:cubicBezTo>
                <a:cubicBezTo>
                  <a:pt x="140" y="362"/>
                  <a:pt x="79" y="390"/>
                  <a:pt x="38" y="438"/>
                </a:cubicBezTo>
                <a:cubicBezTo>
                  <a:pt x="0" y="503"/>
                  <a:pt x="47" y="568"/>
                  <a:pt x="140" y="586"/>
                </a:cubicBezTo>
                <a:cubicBezTo>
                  <a:pt x="200" y="600"/>
                  <a:pt x="261" y="607"/>
                  <a:pt x="321" y="607"/>
                </a:cubicBezTo>
                <a:cubicBezTo>
                  <a:pt x="382" y="607"/>
                  <a:pt x="442" y="600"/>
                  <a:pt x="503" y="586"/>
                </a:cubicBezTo>
                <a:lnTo>
                  <a:pt x="503" y="586"/>
                </a:lnTo>
                <a:cubicBezTo>
                  <a:pt x="410" y="624"/>
                  <a:pt x="326" y="679"/>
                  <a:pt x="261" y="754"/>
                </a:cubicBezTo>
                <a:cubicBezTo>
                  <a:pt x="224" y="810"/>
                  <a:pt x="270" y="884"/>
                  <a:pt x="363" y="903"/>
                </a:cubicBezTo>
                <a:cubicBezTo>
                  <a:pt x="387" y="910"/>
                  <a:pt x="412" y="913"/>
                  <a:pt x="435" y="913"/>
                </a:cubicBezTo>
                <a:cubicBezTo>
                  <a:pt x="502" y="913"/>
                  <a:pt x="564" y="886"/>
                  <a:pt x="605" y="838"/>
                </a:cubicBezTo>
                <a:lnTo>
                  <a:pt x="605" y="838"/>
                </a:lnTo>
                <a:cubicBezTo>
                  <a:pt x="568" y="893"/>
                  <a:pt x="614" y="968"/>
                  <a:pt x="716" y="986"/>
                </a:cubicBezTo>
                <a:cubicBezTo>
                  <a:pt x="745" y="1000"/>
                  <a:pt x="773" y="1006"/>
                  <a:pt x="799" y="1006"/>
                </a:cubicBezTo>
                <a:cubicBezTo>
                  <a:pt x="940" y="1006"/>
                  <a:pt x="1044" y="839"/>
                  <a:pt x="958" y="698"/>
                </a:cubicBezTo>
                <a:lnTo>
                  <a:pt x="958" y="698"/>
                </a:lnTo>
                <a:cubicBezTo>
                  <a:pt x="1033" y="772"/>
                  <a:pt x="1126" y="828"/>
                  <a:pt x="1228" y="847"/>
                </a:cubicBezTo>
                <a:cubicBezTo>
                  <a:pt x="1250" y="854"/>
                  <a:pt x="1272" y="858"/>
                  <a:pt x="1295" y="858"/>
                </a:cubicBezTo>
                <a:cubicBezTo>
                  <a:pt x="1358" y="858"/>
                  <a:pt x="1419" y="830"/>
                  <a:pt x="1460" y="782"/>
                </a:cubicBezTo>
                <a:cubicBezTo>
                  <a:pt x="1497" y="727"/>
                  <a:pt x="1453" y="664"/>
                  <a:pt x="1365" y="635"/>
                </a:cubicBezTo>
                <a:lnTo>
                  <a:pt x="1365" y="635"/>
                </a:lnTo>
                <a:cubicBezTo>
                  <a:pt x="1385" y="641"/>
                  <a:pt x="1405" y="644"/>
                  <a:pt x="1425" y="644"/>
                </a:cubicBezTo>
                <a:cubicBezTo>
                  <a:pt x="1488" y="644"/>
                  <a:pt x="1552" y="616"/>
                  <a:pt x="1600" y="568"/>
                </a:cubicBezTo>
                <a:cubicBezTo>
                  <a:pt x="1637" y="512"/>
                  <a:pt x="1591" y="447"/>
                  <a:pt x="1498" y="419"/>
                </a:cubicBezTo>
                <a:cubicBezTo>
                  <a:pt x="1437" y="410"/>
                  <a:pt x="1374" y="405"/>
                  <a:pt x="1312" y="405"/>
                </a:cubicBezTo>
                <a:cubicBezTo>
                  <a:pt x="1249" y="405"/>
                  <a:pt x="1186" y="410"/>
                  <a:pt x="1126" y="419"/>
                </a:cubicBezTo>
                <a:cubicBezTo>
                  <a:pt x="1228" y="391"/>
                  <a:pt x="1312" y="335"/>
                  <a:pt x="1377" y="252"/>
                </a:cubicBezTo>
                <a:cubicBezTo>
                  <a:pt x="1414" y="196"/>
                  <a:pt x="1367" y="131"/>
                  <a:pt x="1265" y="103"/>
                </a:cubicBezTo>
                <a:cubicBezTo>
                  <a:pt x="1243" y="96"/>
                  <a:pt x="1221" y="92"/>
                  <a:pt x="1198" y="92"/>
                </a:cubicBezTo>
                <a:cubicBezTo>
                  <a:pt x="1135" y="92"/>
                  <a:pt x="1071" y="120"/>
                  <a:pt x="1023" y="168"/>
                </a:cubicBezTo>
                <a:cubicBezTo>
                  <a:pt x="1060" y="112"/>
                  <a:pt x="1014" y="47"/>
                  <a:pt x="921" y="19"/>
                </a:cubicBezTo>
                <a:cubicBezTo>
                  <a:pt x="894" y="6"/>
                  <a:pt x="866" y="0"/>
                  <a:pt x="84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7" name="Google Shape;1037;p30"/>
          <p:cNvSpPr/>
          <p:nvPr/>
        </p:nvSpPr>
        <p:spPr>
          <a:xfrm>
            <a:off x="2841723" y="3597919"/>
            <a:ext cx="277989" cy="130400"/>
          </a:xfrm>
          <a:custGeom>
            <a:avLst/>
            <a:gdLst/>
            <a:ahLst/>
            <a:cxnLst/>
            <a:rect l="l" t="t" r="r" b="b"/>
            <a:pathLst>
              <a:path w="2539" h="1191" extrusionOk="0">
                <a:moveTo>
                  <a:pt x="0" y="0"/>
                </a:moveTo>
                <a:lnTo>
                  <a:pt x="0" y="372"/>
                </a:lnTo>
                <a:cubicBezTo>
                  <a:pt x="0" y="930"/>
                  <a:pt x="670" y="1191"/>
                  <a:pt x="1265" y="1191"/>
                </a:cubicBezTo>
                <a:cubicBezTo>
                  <a:pt x="1851" y="1191"/>
                  <a:pt x="2539" y="939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8" name="Google Shape;1038;p30"/>
          <p:cNvSpPr/>
          <p:nvPr/>
        </p:nvSpPr>
        <p:spPr>
          <a:xfrm>
            <a:off x="2841723" y="3512409"/>
            <a:ext cx="277989" cy="176165"/>
          </a:xfrm>
          <a:custGeom>
            <a:avLst/>
            <a:gdLst/>
            <a:ahLst/>
            <a:cxnLst/>
            <a:rect l="l" t="t" r="r" b="b"/>
            <a:pathLst>
              <a:path w="2539" h="1609" extrusionOk="0">
                <a:moveTo>
                  <a:pt x="1256" y="0"/>
                </a:moveTo>
                <a:cubicBezTo>
                  <a:pt x="698" y="0"/>
                  <a:pt x="0" y="233"/>
                  <a:pt x="0" y="791"/>
                </a:cubicBezTo>
                <a:cubicBezTo>
                  <a:pt x="0" y="1348"/>
                  <a:pt x="660" y="1609"/>
                  <a:pt x="1256" y="1609"/>
                </a:cubicBezTo>
                <a:cubicBezTo>
                  <a:pt x="1851" y="1609"/>
                  <a:pt x="2539" y="134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9" name="Google Shape;1039;p30"/>
          <p:cNvSpPr/>
          <p:nvPr/>
        </p:nvSpPr>
        <p:spPr>
          <a:xfrm>
            <a:off x="2856940" y="3519526"/>
            <a:ext cx="246566" cy="155801"/>
          </a:xfrm>
          <a:custGeom>
            <a:avLst/>
            <a:gdLst/>
            <a:ahLst/>
            <a:cxnLst/>
            <a:rect l="l" t="t" r="r" b="b"/>
            <a:pathLst>
              <a:path w="2252" h="1423" extrusionOk="0">
                <a:moveTo>
                  <a:pt x="111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81"/>
                  <a:pt x="587" y="1423"/>
                  <a:pt x="1117" y="1423"/>
                </a:cubicBezTo>
                <a:cubicBezTo>
                  <a:pt x="1647" y="1423"/>
                  <a:pt x="2251" y="1200"/>
                  <a:pt x="2251" y="698"/>
                </a:cubicBezTo>
                <a:cubicBezTo>
                  <a:pt x="2251" y="205"/>
                  <a:pt x="1628" y="0"/>
                  <a:pt x="111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0" name="Google Shape;1040;p30"/>
          <p:cNvSpPr/>
          <p:nvPr/>
        </p:nvSpPr>
        <p:spPr>
          <a:xfrm>
            <a:off x="2855954" y="3519525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0"/>
                </a:moveTo>
                <a:cubicBezTo>
                  <a:pt x="605" y="0"/>
                  <a:pt x="0" y="205"/>
                  <a:pt x="0" y="698"/>
                </a:cubicBezTo>
                <a:cubicBezTo>
                  <a:pt x="0" y="716"/>
                  <a:pt x="0" y="744"/>
                  <a:pt x="0" y="772"/>
                </a:cubicBezTo>
                <a:cubicBezTo>
                  <a:pt x="75" y="326"/>
                  <a:pt x="661" y="140"/>
                  <a:pt x="1126" y="140"/>
                </a:cubicBezTo>
                <a:cubicBezTo>
                  <a:pt x="1600" y="140"/>
                  <a:pt x="2195" y="335"/>
                  <a:pt x="2251" y="781"/>
                </a:cubicBezTo>
                <a:cubicBezTo>
                  <a:pt x="2251" y="753"/>
                  <a:pt x="2251" y="726"/>
                  <a:pt x="2251" y="707"/>
                </a:cubicBezTo>
                <a:cubicBezTo>
                  <a:pt x="2251" y="214"/>
                  <a:pt x="1628" y="0"/>
                  <a:pt x="1116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1" name="Google Shape;1041;p30"/>
          <p:cNvSpPr/>
          <p:nvPr/>
        </p:nvSpPr>
        <p:spPr>
          <a:xfrm>
            <a:off x="2894606" y="3554122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0" y="623"/>
                </a:moveTo>
                <a:cubicBezTo>
                  <a:pt x="1368" y="633"/>
                  <a:pt x="1405" y="633"/>
                  <a:pt x="1433" y="633"/>
                </a:cubicBezTo>
                <a:lnTo>
                  <a:pt x="1414" y="651"/>
                </a:lnTo>
                <a:cubicBezTo>
                  <a:pt x="1386" y="642"/>
                  <a:pt x="1368" y="633"/>
                  <a:pt x="1340" y="623"/>
                </a:cubicBezTo>
                <a:close/>
                <a:moveTo>
                  <a:pt x="949" y="689"/>
                </a:moveTo>
                <a:lnTo>
                  <a:pt x="959" y="698"/>
                </a:lnTo>
                <a:lnTo>
                  <a:pt x="949" y="707"/>
                </a:lnTo>
                <a:cubicBezTo>
                  <a:pt x="940" y="698"/>
                  <a:pt x="940" y="698"/>
                  <a:pt x="949" y="689"/>
                </a:cubicBezTo>
                <a:close/>
                <a:moveTo>
                  <a:pt x="833" y="0"/>
                </a:moveTo>
                <a:cubicBezTo>
                  <a:pt x="785" y="0"/>
                  <a:pt x="735" y="13"/>
                  <a:pt x="698" y="38"/>
                </a:cubicBezTo>
                <a:lnTo>
                  <a:pt x="633" y="56"/>
                </a:lnTo>
                <a:lnTo>
                  <a:pt x="633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7" y="224"/>
                  <a:pt x="494" y="177"/>
                  <a:pt x="391" y="149"/>
                </a:cubicBezTo>
                <a:cubicBezTo>
                  <a:pt x="370" y="143"/>
                  <a:pt x="347" y="140"/>
                  <a:pt x="324" y="140"/>
                </a:cubicBezTo>
                <a:cubicBezTo>
                  <a:pt x="279" y="140"/>
                  <a:pt x="233" y="152"/>
                  <a:pt x="196" y="177"/>
                </a:cubicBezTo>
                <a:lnTo>
                  <a:pt x="140" y="131"/>
                </a:lnTo>
                <a:lnTo>
                  <a:pt x="140" y="251"/>
                </a:lnTo>
                <a:cubicBezTo>
                  <a:pt x="140" y="296"/>
                  <a:pt x="175" y="341"/>
                  <a:pt x="244" y="361"/>
                </a:cubicBezTo>
                <a:lnTo>
                  <a:pt x="244" y="361"/>
                </a:lnTo>
                <a:cubicBezTo>
                  <a:pt x="224" y="356"/>
                  <a:pt x="203" y="353"/>
                  <a:pt x="183" y="353"/>
                </a:cubicBezTo>
                <a:cubicBezTo>
                  <a:pt x="142" y="353"/>
                  <a:pt x="102" y="364"/>
                  <a:pt x="66" y="382"/>
                </a:cubicBezTo>
                <a:lnTo>
                  <a:pt x="1" y="344"/>
                </a:lnTo>
                <a:lnTo>
                  <a:pt x="1" y="465"/>
                </a:lnTo>
                <a:cubicBezTo>
                  <a:pt x="1" y="512"/>
                  <a:pt x="47" y="558"/>
                  <a:pt x="122" y="577"/>
                </a:cubicBezTo>
                <a:cubicBezTo>
                  <a:pt x="177" y="591"/>
                  <a:pt x="238" y="598"/>
                  <a:pt x="298" y="598"/>
                </a:cubicBezTo>
                <a:cubicBezTo>
                  <a:pt x="359" y="598"/>
                  <a:pt x="419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5" y="642"/>
                  <a:pt x="289" y="689"/>
                </a:cubicBezTo>
                <a:lnTo>
                  <a:pt x="224" y="661"/>
                </a:lnTo>
                <a:lnTo>
                  <a:pt x="224" y="772"/>
                </a:lnTo>
                <a:cubicBezTo>
                  <a:pt x="224" y="819"/>
                  <a:pt x="270" y="865"/>
                  <a:pt x="345" y="893"/>
                </a:cubicBezTo>
                <a:cubicBezTo>
                  <a:pt x="367" y="900"/>
                  <a:pt x="389" y="904"/>
                  <a:pt x="412" y="904"/>
                </a:cubicBezTo>
                <a:cubicBezTo>
                  <a:pt x="475" y="904"/>
                  <a:pt x="536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7" y="949"/>
                  <a:pt x="689" y="977"/>
                </a:cubicBezTo>
                <a:cubicBezTo>
                  <a:pt x="711" y="984"/>
                  <a:pt x="733" y="988"/>
                  <a:pt x="756" y="988"/>
                </a:cubicBezTo>
                <a:cubicBezTo>
                  <a:pt x="819" y="988"/>
                  <a:pt x="880" y="960"/>
                  <a:pt x="921" y="912"/>
                </a:cubicBezTo>
                <a:cubicBezTo>
                  <a:pt x="940" y="884"/>
                  <a:pt x="949" y="856"/>
                  <a:pt x="959" y="828"/>
                </a:cubicBezTo>
                <a:lnTo>
                  <a:pt x="959" y="707"/>
                </a:lnTo>
                <a:cubicBezTo>
                  <a:pt x="1024" y="772"/>
                  <a:pt x="1107" y="819"/>
                  <a:pt x="1200" y="837"/>
                </a:cubicBezTo>
                <a:cubicBezTo>
                  <a:pt x="1222" y="845"/>
                  <a:pt x="1245" y="848"/>
                  <a:pt x="1267" y="848"/>
                </a:cubicBezTo>
                <a:cubicBezTo>
                  <a:pt x="1330" y="848"/>
                  <a:pt x="1392" y="820"/>
                  <a:pt x="1433" y="772"/>
                </a:cubicBezTo>
                <a:cubicBezTo>
                  <a:pt x="1442" y="763"/>
                  <a:pt x="1451" y="744"/>
                  <a:pt x="1451" y="726"/>
                </a:cubicBezTo>
                <a:lnTo>
                  <a:pt x="1451" y="633"/>
                </a:lnTo>
                <a:cubicBezTo>
                  <a:pt x="1498" y="623"/>
                  <a:pt x="1535" y="596"/>
                  <a:pt x="1563" y="558"/>
                </a:cubicBezTo>
                <a:cubicBezTo>
                  <a:pt x="1572" y="549"/>
                  <a:pt x="1572" y="540"/>
                  <a:pt x="1582" y="521"/>
                </a:cubicBezTo>
                <a:lnTo>
                  <a:pt x="1582" y="391"/>
                </a:lnTo>
                <a:lnTo>
                  <a:pt x="1544" y="437"/>
                </a:lnTo>
                <a:cubicBezTo>
                  <a:pt x="1517" y="428"/>
                  <a:pt x="1498" y="419"/>
                  <a:pt x="1479" y="410"/>
                </a:cubicBezTo>
                <a:cubicBezTo>
                  <a:pt x="1419" y="400"/>
                  <a:pt x="1356" y="396"/>
                  <a:pt x="1293" y="396"/>
                </a:cubicBezTo>
                <a:cubicBezTo>
                  <a:pt x="1231" y="396"/>
                  <a:pt x="1168" y="400"/>
                  <a:pt x="1107" y="410"/>
                </a:cubicBezTo>
                <a:cubicBezTo>
                  <a:pt x="1210" y="382"/>
                  <a:pt x="1293" y="326"/>
                  <a:pt x="1358" y="242"/>
                </a:cubicBezTo>
                <a:cubicBezTo>
                  <a:pt x="1368" y="233"/>
                  <a:pt x="1368" y="214"/>
                  <a:pt x="1368" y="196"/>
                </a:cubicBezTo>
                <a:lnTo>
                  <a:pt x="1368" y="84"/>
                </a:lnTo>
                <a:lnTo>
                  <a:pt x="1321" y="121"/>
                </a:lnTo>
                <a:cubicBezTo>
                  <a:pt x="1303" y="112"/>
                  <a:pt x="1275" y="103"/>
                  <a:pt x="1247" y="93"/>
                </a:cubicBezTo>
                <a:cubicBezTo>
                  <a:pt x="1225" y="86"/>
                  <a:pt x="1203" y="83"/>
                  <a:pt x="1180" y="83"/>
                </a:cubicBezTo>
                <a:cubicBezTo>
                  <a:pt x="1117" y="83"/>
                  <a:pt x="1056" y="110"/>
                  <a:pt x="1014" y="158"/>
                </a:cubicBezTo>
                <a:cubicBezTo>
                  <a:pt x="1052" y="103"/>
                  <a:pt x="996" y="28"/>
                  <a:pt x="903" y="10"/>
                </a:cubicBezTo>
                <a:cubicBezTo>
                  <a:pt x="881" y="3"/>
                  <a:pt x="857" y="0"/>
                  <a:pt x="833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2" name="Google Shape;1042;p30"/>
          <p:cNvSpPr/>
          <p:nvPr/>
        </p:nvSpPr>
        <p:spPr>
          <a:xfrm>
            <a:off x="2892635" y="3540657"/>
            <a:ext cx="179231" cy="109925"/>
          </a:xfrm>
          <a:custGeom>
            <a:avLst/>
            <a:gdLst/>
            <a:ahLst/>
            <a:cxnLst/>
            <a:rect l="l" t="t" r="r" b="b"/>
            <a:pathLst>
              <a:path w="1637" h="1004" extrusionOk="0">
                <a:moveTo>
                  <a:pt x="854" y="1"/>
                </a:moveTo>
                <a:cubicBezTo>
                  <a:pt x="790" y="1"/>
                  <a:pt x="727" y="29"/>
                  <a:pt x="679" y="77"/>
                </a:cubicBezTo>
                <a:cubicBezTo>
                  <a:pt x="642" y="151"/>
                  <a:pt x="642" y="235"/>
                  <a:pt x="679" y="309"/>
                </a:cubicBezTo>
                <a:cubicBezTo>
                  <a:pt x="614" y="235"/>
                  <a:pt x="512" y="179"/>
                  <a:pt x="409" y="161"/>
                </a:cubicBezTo>
                <a:cubicBezTo>
                  <a:pt x="387" y="153"/>
                  <a:pt x="365" y="150"/>
                  <a:pt x="343" y="150"/>
                </a:cubicBezTo>
                <a:cubicBezTo>
                  <a:pt x="280" y="150"/>
                  <a:pt x="218" y="178"/>
                  <a:pt x="177" y="226"/>
                </a:cubicBezTo>
                <a:cubicBezTo>
                  <a:pt x="141" y="280"/>
                  <a:pt x="184" y="343"/>
                  <a:pt x="272" y="372"/>
                </a:cubicBezTo>
                <a:lnTo>
                  <a:pt x="272" y="372"/>
                </a:lnTo>
                <a:cubicBezTo>
                  <a:pt x="253" y="366"/>
                  <a:pt x="232" y="364"/>
                  <a:pt x="212" y="364"/>
                </a:cubicBezTo>
                <a:cubicBezTo>
                  <a:pt x="149" y="364"/>
                  <a:pt x="85" y="391"/>
                  <a:pt x="37" y="440"/>
                </a:cubicBezTo>
                <a:cubicBezTo>
                  <a:pt x="0" y="495"/>
                  <a:pt x="47" y="560"/>
                  <a:pt x="149" y="588"/>
                </a:cubicBezTo>
                <a:cubicBezTo>
                  <a:pt x="205" y="598"/>
                  <a:pt x="265" y="602"/>
                  <a:pt x="327" y="602"/>
                </a:cubicBezTo>
                <a:cubicBezTo>
                  <a:pt x="388" y="602"/>
                  <a:pt x="451" y="598"/>
                  <a:pt x="512" y="588"/>
                </a:cubicBezTo>
                <a:lnTo>
                  <a:pt x="512" y="588"/>
                </a:lnTo>
                <a:cubicBezTo>
                  <a:pt x="409" y="616"/>
                  <a:pt x="326" y="672"/>
                  <a:pt x="270" y="756"/>
                </a:cubicBezTo>
                <a:cubicBezTo>
                  <a:pt x="233" y="812"/>
                  <a:pt x="279" y="877"/>
                  <a:pt x="372" y="905"/>
                </a:cubicBezTo>
                <a:cubicBezTo>
                  <a:pt x="392" y="909"/>
                  <a:pt x="413" y="911"/>
                  <a:pt x="434" y="911"/>
                </a:cubicBezTo>
                <a:cubicBezTo>
                  <a:pt x="499" y="911"/>
                  <a:pt x="565" y="889"/>
                  <a:pt x="614" y="839"/>
                </a:cubicBezTo>
                <a:lnTo>
                  <a:pt x="614" y="839"/>
                </a:lnTo>
                <a:cubicBezTo>
                  <a:pt x="577" y="895"/>
                  <a:pt x="623" y="960"/>
                  <a:pt x="716" y="988"/>
                </a:cubicBezTo>
                <a:cubicBezTo>
                  <a:pt x="742" y="999"/>
                  <a:pt x="768" y="1004"/>
                  <a:pt x="792" y="1004"/>
                </a:cubicBezTo>
                <a:cubicBezTo>
                  <a:pt x="938" y="1004"/>
                  <a:pt x="1053" y="834"/>
                  <a:pt x="958" y="691"/>
                </a:cubicBezTo>
                <a:lnTo>
                  <a:pt x="958" y="691"/>
                </a:lnTo>
                <a:cubicBezTo>
                  <a:pt x="1032" y="765"/>
                  <a:pt x="1125" y="821"/>
                  <a:pt x="1228" y="849"/>
                </a:cubicBezTo>
                <a:cubicBezTo>
                  <a:pt x="1248" y="853"/>
                  <a:pt x="1269" y="856"/>
                  <a:pt x="1290" y="856"/>
                </a:cubicBezTo>
                <a:cubicBezTo>
                  <a:pt x="1355" y="856"/>
                  <a:pt x="1420" y="833"/>
                  <a:pt x="1469" y="784"/>
                </a:cubicBezTo>
                <a:cubicBezTo>
                  <a:pt x="1503" y="725"/>
                  <a:pt x="1469" y="666"/>
                  <a:pt x="1387" y="642"/>
                </a:cubicBezTo>
                <a:lnTo>
                  <a:pt x="1387" y="642"/>
                </a:lnTo>
                <a:cubicBezTo>
                  <a:pt x="1401" y="644"/>
                  <a:pt x="1416" y="646"/>
                  <a:pt x="1430" y="646"/>
                </a:cubicBezTo>
                <a:cubicBezTo>
                  <a:pt x="1497" y="646"/>
                  <a:pt x="1558" y="618"/>
                  <a:pt x="1600" y="570"/>
                </a:cubicBezTo>
                <a:cubicBezTo>
                  <a:pt x="1637" y="505"/>
                  <a:pt x="1590" y="430"/>
                  <a:pt x="1497" y="412"/>
                </a:cubicBezTo>
                <a:cubicBezTo>
                  <a:pt x="1437" y="398"/>
                  <a:pt x="1374" y="391"/>
                  <a:pt x="1311" y="391"/>
                </a:cubicBezTo>
                <a:cubicBezTo>
                  <a:pt x="1249" y="391"/>
                  <a:pt x="1186" y="398"/>
                  <a:pt x="1125" y="412"/>
                </a:cubicBezTo>
                <a:cubicBezTo>
                  <a:pt x="1228" y="384"/>
                  <a:pt x="1311" y="319"/>
                  <a:pt x="1376" y="244"/>
                </a:cubicBezTo>
                <a:cubicBezTo>
                  <a:pt x="1414" y="188"/>
                  <a:pt x="1367" y="114"/>
                  <a:pt x="1265" y="95"/>
                </a:cubicBezTo>
                <a:cubicBezTo>
                  <a:pt x="1243" y="88"/>
                  <a:pt x="1221" y="85"/>
                  <a:pt x="1198" y="85"/>
                </a:cubicBezTo>
                <a:cubicBezTo>
                  <a:pt x="1135" y="85"/>
                  <a:pt x="1074" y="112"/>
                  <a:pt x="1032" y="161"/>
                </a:cubicBezTo>
                <a:cubicBezTo>
                  <a:pt x="1070" y="105"/>
                  <a:pt x="1014" y="40"/>
                  <a:pt x="921" y="12"/>
                </a:cubicBezTo>
                <a:cubicBezTo>
                  <a:pt x="899" y="4"/>
                  <a:pt x="876" y="1"/>
                  <a:pt x="85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3" name="Google Shape;1043;p30"/>
          <p:cNvSpPr/>
          <p:nvPr/>
        </p:nvSpPr>
        <p:spPr>
          <a:xfrm>
            <a:off x="3030041" y="3554122"/>
            <a:ext cx="278098" cy="129414"/>
          </a:xfrm>
          <a:custGeom>
            <a:avLst/>
            <a:gdLst/>
            <a:ahLst/>
            <a:cxnLst/>
            <a:rect l="l" t="t" r="r" b="b"/>
            <a:pathLst>
              <a:path w="2540" h="1182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81"/>
                  <a:pt x="1256" y="1181"/>
                </a:cubicBezTo>
                <a:cubicBezTo>
                  <a:pt x="185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4" name="Google Shape;1044;p30"/>
          <p:cNvSpPr/>
          <p:nvPr/>
        </p:nvSpPr>
        <p:spPr>
          <a:xfrm>
            <a:off x="3029057" y="3467519"/>
            <a:ext cx="277989" cy="176275"/>
          </a:xfrm>
          <a:custGeom>
            <a:avLst/>
            <a:gdLst/>
            <a:ahLst/>
            <a:cxnLst/>
            <a:rect l="l" t="t" r="r" b="b"/>
            <a:pathLst>
              <a:path w="2539" h="1610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10"/>
                  <a:pt x="1265" y="1610"/>
                </a:cubicBezTo>
                <a:cubicBezTo>
                  <a:pt x="1860" y="1610"/>
                  <a:pt x="2539" y="135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5" name="Google Shape;1045;p30"/>
          <p:cNvSpPr/>
          <p:nvPr/>
        </p:nvSpPr>
        <p:spPr>
          <a:xfrm>
            <a:off x="3045369" y="3474745"/>
            <a:ext cx="246456" cy="155801"/>
          </a:xfrm>
          <a:custGeom>
            <a:avLst/>
            <a:gdLst/>
            <a:ahLst/>
            <a:cxnLst/>
            <a:rect l="l" t="t" r="r" b="b"/>
            <a:pathLst>
              <a:path w="2251" h="1423" extrusionOk="0">
                <a:moveTo>
                  <a:pt x="1116" y="0"/>
                </a:moveTo>
                <a:cubicBezTo>
                  <a:pt x="623" y="0"/>
                  <a:pt x="0" y="205"/>
                  <a:pt x="0" y="697"/>
                </a:cubicBezTo>
                <a:cubicBezTo>
                  <a:pt x="0" y="1181"/>
                  <a:pt x="586" y="1423"/>
                  <a:pt x="1116" y="1423"/>
                </a:cubicBezTo>
                <a:cubicBezTo>
                  <a:pt x="1646" y="1423"/>
                  <a:pt x="2251" y="1200"/>
                  <a:pt x="2251" y="697"/>
                </a:cubicBezTo>
                <a:cubicBezTo>
                  <a:pt x="2251" y="205"/>
                  <a:pt x="1618" y="0"/>
                  <a:pt x="111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6" name="Google Shape;1046;p30"/>
          <p:cNvSpPr/>
          <p:nvPr/>
        </p:nvSpPr>
        <p:spPr>
          <a:xfrm>
            <a:off x="3044275" y="3474745"/>
            <a:ext cx="246566" cy="8561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0"/>
                </a:moveTo>
                <a:cubicBezTo>
                  <a:pt x="605" y="0"/>
                  <a:pt x="1" y="205"/>
                  <a:pt x="1" y="697"/>
                </a:cubicBezTo>
                <a:cubicBezTo>
                  <a:pt x="1" y="725"/>
                  <a:pt x="1" y="744"/>
                  <a:pt x="1" y="772"/>
                </a:cubicBezTo>
                <a:cubicBezTo>
                  <a:pt x="66" y="325"/>
                  <a:pt x="652" y="149"/>
                  <a:pt x="1126" y="149"/>
                </a:cubicBezTo>
                <a:cubicBezTo>
                  <a:pt x="1610" y="149"/>
                  <a:pt x="2195" y="335"/>
                  <a:pt x="2251" y="781"/>
                </a:cubicBezTo>
                <a:lnTo>
                  <a:pt x="2251" y="707"/>
                </a:lnTo>
                <a:cubicBezTo>
                  <a:pt x="2251" y="214"/>
                  <a:pt x="1628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7" name="Google Shape;1047;p30"/>
          <p:cNvSpPr/>
          <p:nvPr/>
        </p:nvSpPr>
        <p:spPr>
          <a:xfrm>
            <a:off x="3083034" y="3509342"/>
            <a:ext cx="172114" cy="108174"/>
          </a:xfrm>
          <a:custGeom>
            <a:avLst/>
            <a:gdLst/>
            <a:ahLst/>
            <a:cxnLst/>
            <a:rect l="l" t="t" r="r" b="b"/>
            <a:pathLst>
              <a:path w="1572" h="988" extrusionOk="0">
                <a:moveTo>
                  <a:pt x="1339" y="623"/>
                </a:moveTo>
                <a:cubicBezTo>
                  <a:pt x="1359" y="630"/>
                  <a:pt x="1379" y="636"/>
                  <a:pt x="1402" y="636"/>
                </a:cubicBezTo>
                <a:cubicBezTo>
                  <a:pt x="1411" y="636"/>
                  <a:pt x="1421" y="635"/>
                  <a:pt x="1432" y="633"/>
                </a:cubicBezTo>
                <a:lnTo>
                  <a:pt x="1432" y="633"/>
                </a:lnTo>
                <a:lnTo>
                  <a:pt x="1404" y="651"/>
                </a:lnTo>
                <a:cubicBezTo>
                  <a:pt x="1386" y="642"/>
                  <a:pt x="1358" y="633"/>
                  <a:pt x="1339" y="623"/>
                </a:cubicBezTo>
                <a:close/>
                <a:moveTo>
                  <a:pt x="939" y="688"/>
                </a:moveTo>
                <a:lnTo>
                  <a:pt x="949" y="698"/>
                </a:lnTo>
                <a:lnTo>
                  <a:pt x="939" y="707"/>
                </a:lnTo>
                <a:lnTo>
                  <a:pt x="939" y="688"/>
                </a:lnTo>
                <a:close/>
                <a:moveTo>
                  <a:pt x="828" y="0"/>
                </a:moveTo>
                <a:cubicBezTo>
                  <a:pt x="779" y="0"/>
                  <a:pt x="732" y="13"/>
                  <a:pt x="688" y="37"/>
                </a:cubicBezTo>
                <a:lnTo>
                  <a:pt x="633" y="47"/>
                </a:lnTo>
                <a:lnTo>
                  <a:pt x="633" y="149"/>
                </a:lnTo>
                <a:cubicBezTo>
                  <a:pt x="623" y="205"/>
                  <a:pt x="633" y="251"/>
                  <a:pt x="660" y="298"/>
                </a:cubicBezTo>
                <a:cubicBezTo>
                  <a:pt x="586" y="223"/>
                  <a:pt x="493" y="168"/>
                  <a:pt x="391" y="149"/>
                </a:cubicBezTo>
                <a:cubicBezTo>
                  <a:pt x="369" y="143"/>
                  <a:pt x="346" y="140"/>
                  <a:pt x="323" y="140"/>
                </a:cubicBezTo>
                <a:cubicBezTo>
                  <a:pt x="277" y="140"/>
                  <a:pt x="230" y="152"/>
                  <a:pt x="186" y="177"/>
                </a:cubicBezTo>
                <a:lnTo>
                  <a:pt x="130" y="121"/>
                </a:lnTo>
                <a:lnTo>
                  <a:pt x="130" y="251"/>
                </a:lnTo>
                <a:cubicBezTo>
                  <a:pt x="130" y="296"/>
                  <a:pt x="173" y="341"/>
                  <a:pt x="243" y="361"/>
                </a:cubicBezTo>
                <a:lnTo>
                  <a:pt x="243" y="361"/>
                </a:lnTo>
                <a:cubicBezTo>
                  <a:pt x="223" y="356"/>
                  <a:pt x="202" y="353"/>
                  <a:pt x="182" y="353"/>
                </a:cubicBezTo>
                <a:cubicBezTo>
                  <a:pt x="141" y="353"/>
                  <a:pt x="101" y="363"/>
                  <a:pt x="65" y="381"/>
                </a:cubicBezTo>
                <a:lnTo>
                  <a:pt x="0" y="344"/>
                </a:lnTo>
                <a:lnTo>
                  <a:pt x="0" y="465"/>
                </a:lnTo>
                <a:cubicBezTo>
                  <a:pt x="0" y="512"/>
                  <a:pt x="37" y="558"/>
                  <a:pt x="112" y="577"/>
                </a:cubicBezTo>
                <a:cubicBezTo>
                  <a:pt x="172" y="591"/>
                  <a:pt x="233" y="598"/>
                  <a:pt x="293" y="598"/>
                </a:cubicBezTo>
                <a:cubicBezTo>
                  <a:pt x="354" y="598"/>
                  <a:pt x="414" y="591"/>
                  <a:pt x="474" y="577"/>
                </a:cubicBezTo>
                <a:lnTo>
                  <a:pt x="474" y="577"/>
                </a:lnTo>
                <a:cubicBezTo>
                  <a:pt x="409" y="605"/>
                  <a:pt x="344" y="642"/>
                  <a:pt x="279" y="688"/>
                </a:cubicBezTo>
                <a:lnTo>
                  <a:pt x="223" y="660"/>
                </a:lnTo>
                <a:lnTo>
                  <a:pt x="223" y="772"/>
                </a:lnTo>
                <a:cubicBezTo>
                  <a:pt x="223" y="819"/>
                  <a:pt x="261" y="865"/>
                  <a:pt x="335" y="893"/>
                </a:cubicBezTo>
                <a:cubicBezTo>
                  <a:pt x="357" y="900"/>
                  <a:pt x="380" y="904"/>
                  <a:pt x="403" y="904"/>
                </a:cubicBezTo>
                <a:cubicBezTo>
                  <a:pt x="469" y="904"/>
                  <a:pt x="535" y="876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79" y="977"/>
                </a:cubicBezTo>
                <a:cubicBezTo>
                  <a:pt x="703" y="984"/>
                  <a:pt x="728" y="987"/>
                  <a:pt x="751" y="987"/>
                </a:cubicBezTo>
                <a:cubicBezTo>
                  <a:pt x="818" y="987"/>
                  <a:pt x="880" y="960"/>
                  <a:pt x="921" y="912"/>
                </a:cubicBezTo>
                <a:cubicBezTo>
                  <a:pt x="939" y="884"/>
                  <a:pt x="949" y="856"/>
                  <a:pt x="949" y="828"/>
                </a:cubicBezTo>
                <a:lnTo>
                  <a:pt x="949" y="819"/>
                </a:lnTo>
                <a:cubicBezTo>
                  <a:pt x="958" y="809"/>
                  <a:pt x="958" y="800"/>
                  <a:pt x="949" y="781"/>
                </a:cubicBezTo>
                <a:lnTo>
                  <a:pt x="949" y="707"/>
                </a:lnTo>
                <a:cubicBezTo>
                  <a:pt x="1023" y="772"/>
                  <a:pt x="1107" y="809"/>
                  <a:pt x="1190" y="837"/>
                </a:cubicBezTo>
                <a:cubicBezTo>
                  <a:pt x="1215" y="844"/>
                  <a:pt x="1239" y="848"/>
                  <a:pt x="1263" y="848"/>
                </a:cubicBezTo>
                <a:cubicBezTo>
                  <a:pt x="1330" y="848"/>
                  <a:pt x="1391" y="820"/>
                  <a:pt x="1432" y="772"/>
                </a:cubicBezTo>
                <a:cubicBezTo>
                  <a:pt x="1442" y="753"/>
                  <a:pt x="1451" y="744"/>
                  <a:pt x="1442" y="726"/>
                </a:cubicBezTo>
                <a:lnTo>
                  <a:pt x="1442" y="623"/>
                </a:lnTo>
                <a:cubicBezTo>
                  <a:pt x="1488" y="623"/>
                  <a:pt x="1535" y="595"/>
                  <a:pt x="1562" y="558"/>
                </a:cubicBezTo>
                <a:cubicBezTo>
                  <a:pt x="1572" y="549"/>
                  <a:pt x="1572" y="540"/>
                  <a:pt x="1572" y="521"/>
                </a:cubicBezTo>
                <a:lnTo>
                  <a:pt x="1572" y="391"/>
                </a:lnTo>
                <a:lnTo>
                  <a:pt x="1535" y="437"/>
                </a:lnTo>
                <a:cubicBezTo>
                  <a:pt x="1516" y="428"/>
                  <a:pt x="1497" y="419"/>
                  <a:pt x="1469" y="409"/>
                </a:cubicBezTo>
                <a:cubicBezTo>
                  <a:pt x="1409" y="400"/>
                  <a:pt x="1349" y="395"/>
                  <a:pt x="1288" y="395"/>
                </a:cubicBezTo>
                <a:cubicBezTo>
                  <a:pt x="1228" y="395"/>
                  <a:pt x="1167" y="400"/>
                  <a:pt x="1107" y="409"/>
                </a:cubicBezTo>
                <a:cubicBezTo>
                  <a:pt x="1200" y="381"/>
                  <a:pt x="1293" y="326"/>
                  <a:pt x="1358" y="242"/>
                </a:cubicBezTo>
                <a:cubicBezTo>
                  <a:pt x="1358" y="233"/>
                  <a:pt x="1367" y="214"/>
                  <a:pt x="1367" y="195"/>
                </a:cubicBezTo>
                <a:lnTo>
                  <a:pt x="1367" y="84"/>
                </a:lnTo>
                <a:lnTo>
                  <a:pt x="1321" y="121"/>
                </a:lnTo>
                <a:cubicBezTo>
                  <a:pt x="1302" y="112"/>
                  <a:pt x="1274" y="93"/>
                  <a:pt x="1246" y="93"/>
                </a:cubicBezTo>
                <a:cubicBezTo>
                  <a:pt x="1224" y="86"/>
                  <a:pt x="1202" y="82"/>
                  <a:pt x="1179" y="82"/>
                </a:cubicBezTo>
                <a:cubicBezTo>
                  <a:pt x="1116" y="82"/>
                  <a:pt x="1053" y="110"/>
                  <a:pt x="1004" y="158"/>
                </a:cubicBezTo>
                <a:cubicBezTo>
                  <a:pt x="1042" y="93"/>
                  <a:pt x="995" y="28"/>
                  <a:pt x="902" y="9"/>
                </a:cubicBezTo>
                <a:cubicBezTo>
                  <a:pt x="877" y="3"/>
                  <a:pt x="853" y="0"/>
                  <a:pt x="828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8" name="Google Shape;1048;p30"/>
          <p:cNvSpPr/>
          <p:nvPr/>
        </p:nvSpPr>
        <p:spPr>
          <a:xfrm>
            <a:off x="3080954" y="3496751"/>
            <a:ext cx="179341" cy="109488"/>
          </a:xfrm>
          <a:custGeom>
            <a:avLst/>
            <a:gdLst/>
            <a:ahLst/>
            <a:cxnLst/>
            <a:rect l="l" t="t" r="r" b="b"/>
            <a:pathLst>
              <a:path w="1638" h="1000" extrusionOk="0">
                <a:moveTo>
                  <a:pt x="844" y="0"/>
                </a:moveTo>
                <a:cubicBezTo>
                  <a:pt x="784" y="0"/>
                  <a:pt x="725" y="23"/>
                  <a:pt x="679" y="69"/>
                </a:cubicBezTo>
                <a:cubicBezTo>
                  <a:pt x="642" y="143"/>
                  <a:pt x="642" y="236"/>
                  <a:pt x="679" y="301"/>
                </a:cubicBezTo>
                <a:cubicBezTo>
                  <a:pt x="605" y="227"/>
                  <a:pt x="512" y="180"/>
                  <a:pt x="410" y="152"/>
                </a:cubicBezTo>
                <a:cubicBezTo>
                  <a:pt x="388" y="145"/>
                  <a:pt x="365" y="142"/>
                  <a:pt x="343" y="142"/>
                </a:cubicBezTo>
                <a:cubicBezTo>
                  <a:pt x="279" y="142"/>
                  <a:pt x="216" y="169"/>
                  <a:pt x="168" y="217"/>
                </a:cubicBezTo>
                <a:cubicBezTo>
                  <a:pt x="134" y="268"/>
                  <a:pt x="169" y="334"/>
                  <a:pt x="253" y="360"/>
                </a:cubicBezTo>
                <a:lnTo>
                  <a:pt x="253" y="360"/>
                </a:lnTo>
                <a:cubicBezTo>
                  <a:pt x="237" y="357"/>
                  <a:pt x="222" y="356"/>
                  <a:pt x="207" y="356"/>
                </a:cubicBezTo>
                <a:cubicBezTo>
                  <a:pt x="140" y="356"/>
                  <a:pt x="79" y="383"/>
                  <a:pt x="38" y="431"/>
                </a:cubicBezTo>
                <a:cubicBezTo>
                  <a:pt x="1" y="496"/>
                  <a:pt x="47" y="562"/>
                  <a:pt x="140" y="580"/>
                </a:cubicBezTo>
                <a:cubicBezTo>
                  <a:pt x="200" y="594"/>
                  <a:pt x="261" y="601"/>
                  <a:pt x="321" y="601"/>
                </a:cubicBezTo>
                <a:cubicBezTo>
                  <a:pt x="382" y="601"/>
                  <a:pt x="442" y="594"/>
                  <a:pt x="503" y="580"/>
                </a:cubicBezTo>
                <a:lnTo>
                  <a:pt x="503" y="580"/>
                </a:lnTo>
                <a:cubicBezTo>
                  <a:pt x="410" y="608"/>
                  <a:pt x="326" y="673"/>
                  <a:pt x="261" y="748"/>
                </a:cubicBezTo>
                <a:cubicBezTo>
                  <a:pt x="224" y="803"/>
                  <a:pt x="270" y="878"/>
                  <a:pt x="363" y="896"/>
                </a:cubicBezTo>
                <a:cubicBezTo>
                  <a:pt x="388" y="904"/>
                  <a:pt x="412" y="907"/>
                  <a:pt x="435" y="907"/>
                </a:cubicBezTo>
                <a:cubicBezTo>
                  <a:pt x="502" y="907"/>
                  <a:pt x="564" y="879"/>
                  <a:pt x="605" y="831"/>
                </a:cubicBezTo>
                <a:lnTo>
                  <a:pt x="605" y="831"/>
                </a:lnTo>
                <a:cubicBezTo>
                  <a:pt x="568" y="887"/>
                  <a:pt x="614" y="961"/>
                  <a:pt x="717" y="980"/>
                </a:cubicBezTo>
                <a:cubicBezTo>
                  <a:pt x="745" y="993"/>
                  <a:pt x="773" y="999"/>
                  <a:pt x="800" y="999"/>
                </a:cubicBezTo>
                <a:cubicBezTo>
                  <a:pt x="942" y="999"/>
                  <a:pt x="1052" y="832"/>
                  <a:pt x="958" y="692"/>
                </a:cubicBezTo>
                <a:lnTo>
                  <a:pt x="958" y="692"/>
                </a:lnTo>
                <a:cubicBezTo>
                  <a:pt x="1033" y="766"/>
                  <a:pt x="1126" y="813"/>
                  <a:pt x="1228" y="841"/>
                </a:cubicBezTo>
                <a:cubicBezTo>
                  <a:pt x="1250" y="848"/>
                  <a:pt x="1272" y="851"/>
                  <a:pt x="1295" y="851"/>
                </a:cubicBezTo>
                <a:cubicBezTo>
                  <a:pt x="1358" y="851"/>
                  <a:pt x="1419" y="824"/>
                  <a:pt x="1461" y="775"/>
                </a:cubicBezTo>
                <a:cubicBezTo>
                  <a:pt x="1497" y="721"/>
                  <a:pt x="1454" y="658"/>
                  <a:pt x="1365" y="629"/>
                </a:cubicBezTo>
                <a:lnTo>
                  <a:pt x="1365" y="629"/>
                </a:lnTo>
                <a:cubicBezTo>
                  <a:pt x="1385" y="635"/>
                  <a:pt x="1405" y="637"/>
                  <a:pt x="1425" y="637"/>
                </a:cubicBezTo>
                <a:cubicBezTo>
                  <a:pt x="1489" y="637"/>
                  <a:pt x="1552" y="610"/>
                  <a:pt x="1600" y="562"/>
                </a:cubicBezTo>
                <a:cubicBezTo>
                  <a:pt x="1637" y="496"/>
                  <a:pt x="1591" y="431"/>
                  <a:pt x="1488" y="413"/>
                </a:cubicBezTo>
                <a:cubicBezTo>
                  <a:pt x="1428" y="399"/>
                  <a:pt x="1368" y="392"/>
                  <a:pt x="1307" y="392"/>
                </a:cubicBezTo>
                <a:cubicBezTo>
                  <a:pt x="1247" y="392"/>
                  <a:pt x="1186" y="399"/>
                  <a:pt x="1126" y="413"/>
                </a:cubicBezTo>
                <a:cubicBezTo>
                  <a:pt x="1219" y="376"/>
                  <a:pt x="1312" y="320"/>
                  <a:pt x="1368" y="245"/>
                </a:cubicBezTo>
                <a:cubicBezTo>
                  <a:pt x="1405" y="180"/>
                  <a:pt x="1358" y="115"/>
                  <a:pt x="1265" y="97"/>
                </a:cubicBezTo>
                <a:cubicBezTo>
                  <a:pt x="1240" y="88"/>
                  <a:pt x="1214" y="84"/>
                  <a:pt x="1188" y="84"/>
                </a:cubicBezTo>
                <a:cubicBezTo>
                  <a:pt x="1128" y="84"/>
                  <a:pt x="1069" y="107"/>
                  <a:pt x="1023" y="152"/>
                </a:cubicBezTo>
                <a:cubicBezTo>
                  <a:pt x="1061" y="97"/>
                  <a:pt x="1014" y="31"/>
                  <a:pt x="921" y="13"/>
                </a:cubicBezTo>
                <a:cubicBezTo>
                  <a:pt x="896" y="5"/>
                  <a:pt x="870" y="0"/>
                  <a:pt x="8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9" name="Google Shape;1049;p30"/>
          <p:cNvSpPr/>
          <p:nvPr/>
        </p:nvSpPr>
        <p:spPr>
          <a:xfrm>
            <a:off x="2635993" y="3634598"/>
            <a:ext cx="278098" cy="129305"/>
          </a:xfrm>
          <a:custGeom>
            <a:avLst/>
            <a:gdLst/>
            <a:ahLst/>
            <a:cxnLst/>
            <a:rect l="l" t="t" r="r" b="b"/>
            <a:pathLst>
              <a:path w="2540" h="1181" extrusionOk="0">
                <a:moveTo>
                  <a:pt x="1" y="0"/>
                </a:moveTo>
                <a:lnTo>
                  <a:pt x="1" y="372"/>
                </a:lnTo>
                <a:cubicBezTo>
                  <a:pt x="1" y="930"/>
                  <a:pt x="661" y="1181"/>
                  <a:pt x="1256" y="1181"/>
                </a:cubicBezTo>
                <a:cubicBezTo>
                  <a:pt x="1851" y="1181"/>
                  <a:pt x="2539" y="930"/>
                  <a:pt x="2539" y="37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0" name="Google Shape;1050;p30"/>
          <p:cNvSpPr/>
          <p:nvPr/>
        </p:nvSpPr>
        <p:spPr>
          <a:xfrm>
            <a:off x="2635993" y="3547993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698" y="1"/>
                  <a:pt x="1" y="233"/>
                  <a:pt x="1" y="791"/>
                </a:cubicBezTo>
                <a:cubicBezTo>
                  <a:pt x="1" y="1358"/>
                  <a:pt x="661" y="1609"/>
                  <a:pt x="1256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1" name="Google Shape;1051;p30"/>
          <p:cNvSpPr/>
          <p:nvPr/>
        </p:nvSpPr>
        <p:spPr>
          <a:xfrm>
            <a:off x="2651321" y="3555108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05"/>
                  <a:pt x="0" y="698"/>
                </a:cubicBezTo>
                <a:cubicBezTo>
                  <a:pt x="0" y="1191"/>
                  <a:pt x="586" y="1423"/>
                  <a:pt x="1116" y="1423"/>
                </a:cubicBezTo>
                <a:cubicBezTo>
                  <a:pt x="1646" y="1423"/>
                  <a:pt x="2251" y="1200"/>
                  <a:pt x="2251" y="698"/>
                </a:cubicBezTo>
                <a:cubicBezTo>
                  <a:pt x="2251" y="205"/>
                  <a:pt x="161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2" name="Google Shape;1052;p30"/>
          <p:cNvSpPr/>
          <p:nvPr/>
        </p:nvSpPr>
        <p:spPr>
          <a:xfrm>
            <a:off x="2650227" y="3555110"/>
            <a:ext cx="246566" cy="8561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1"/>
                </a:moveTo>
                <a:cubicBezTo>
                  <a:pt x="615" y="1"/>
                  <a:pt x="1" y="205"/>
                  <a:pt x="1" y="698"/>
                </a:cubicBezTo>
                <a:cubicBezTo>
                  <a:pt x="1" y="717"/>
                  <a:pt x="1" y="745"/>
                  <a:pt x="1" y="773"/>
                </a:cubicBezTo>
                <a:cubicBezTo>
                  <a:pt x="66" y="335"/>
                  <a:pt x="652" y="140"/>
                  <a:pt x="1126" y="140"/>
                </a:cubicBezTo>
                <a:cubicBezTo>
                  <a:pt x="1610" y="140"/>
                  <a:pt x="2196" y="335"/>
                  <a:pt x="2251" y="782"/>
                </a:cubicBezTo>
                <a:lnTo>
                  <a:pt x="2251" y="707"/>
                </a:lnTo>
                <a:cubicBezTo>
                  <a:pt x="2251" y="215"/>
                  <a:pt x="1628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3" name="Google Shape;1053;p30"/>
          <p:cNvSpPr/>
          <p:nvPr/>
        </p:nvSpPr>
        <p:spPr>
          <a:xfrm>
            <a:off x="2688985" y="3589708"/>
            <a:ext cx="172114" cy="108283"/>
          </a:xfrm>
          <a:custGeom>
            <a:avLst/>
            <a:gdLst/>
            <a:ahLst/>
            <a:cxnLst/>
            <a:rect l="l" t="t" r="r" b="b"/>
            <a:pathLst>
              <a:path w="1572" h="989" extrusionOk="0">
                <a:moveTo>
                  <a:pt x="1432" y="633"/>
                </a:moveTo>
                <a:lnTo>
                  <a:pt x="1405" y="661"/>
                </a:lnTo>
                <a:cubicBezTo>
                  <a:pt x="1386" y="642"/>
                  <a:pt x="1367" y="633"/>
                  <a:pt x="1339" y="633"/>
                </a:cubicBezTo>
                <a:lnTo>
                  <a:pt x="1339" y="633"/>
                </a:lnTo>
                <a:cubicBezTo>
                  <a:pt x="1358" y="633"/>
                  <a:pt x="1377" y="637"/>
                  <a:pt x="1398" y="637"/>
                </a:cubicBezTo>
                <a:cubicBezTo>
                  <a:pt x="1409" y="637"/>
                  <a:pt x="1420" y="636"/>
                  <a:pt x="1432" y="633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0" y="708"/>
                </a:lnTo>
                <a:cubicBezTo>
                  <a:pt x="940" y="698"/>
                  <a:pt x="940" y="698"/>
                  <a:pt x="940" y="689"/>
                </a:cubicBezTo>
                <a:close/>
                <a:moveTo>
                  <a:pt x="828" y="1"/>
                </a:moveTo>
                <a:cubicBezTo>
                  <a:pt x="779" y="1"/>
                  <a:pt x="732" y="13"/>
                  <a:pt x="68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23" y="205"/>
                  <a:pt x="633" y="252"/>
                  <a:pt x="661" y="298"/>
                </a:cubicBezTo>
                <a:cubicBezTo>
                  <a:pt x="586" y="224"/>
                  <a:pt x="493" y="178"/>
                  <a:pt x="391" y="150"/>
                </a:cubicBezTo>
                <a:cubicBezTo>
                  <a:pt x="369" y="143"/>
                  <a:pt x="346" y="140"/>
                  <a:pt x="323" y="140"/>
                </a:cubicBezTo>
                <a:cubicBezTo>
                  <a:pt x="277" y="140"/>
                  <a:pt x="230" y="153"/>
                  <a:pt x="186" y="178"/>
                </a:cubicBezTo>
                <a:lnTo>
                  <a:pt x="131" y="122"/>
                </a:lnTo>
                <a:lnTo>
                  <a:pt x="131" y="252"/>
                </a:lnTo>
                <a:cubicBezTo>
                  <a:pt x="131" y="297"/>
                  <a:pt x="174" y="341"/>
                  <a:pt x="243" y="361"/>
                </a:cubicBezTo>
                <a:lnTo>
                  <a:pt x="243" y="361"/>
                </a:lnTo>
                <a:cubicBezTo>
                  <a:pt x="223" y="356"/>
                  <a:pt x="203" y="354"/>
                  <a:pt x="183" y="354"/>
                </a:cubicBezTo>
                <a:cubicBezTo>
                  <a:pt x="141" y="354"/>
                  <a:pt x="101" y="364"/>
                  <a:pt x="65" y="382"/>
                </a:cubicBezTo>
                <a:lnTo>
                  <a:pt x="0" y="345"/>
                </a:lnTo>
                <a:lnTo>
                  <a:pt x="0" y="466"/>
                </a:lnTo>
                <a:cubicBezTo>
                  <a:pt x="0" y="512"/>
                  <a:pt x="47" y="559"/>
                  <a:pt x="112" y="577"/>
                </a:cubicBezTo>
                <a:cubicBezTo>
                  <a:pt x="172" y="591"/>
                  <a:pt x="233" y="598"/>
                  <a:pt x="293" y="598"/>
                </a:cubicBezTo>
                <a:cubicBezTo>
                  <a:pt x="354" y="598"/>
                  <a:pt x="414" y="591"/>
                  <a:pt x="475" y="577"/>
                </a:cubicBezTo>
                <a:lnTo>
                  <a:pt x="475" y="577"/>
                </a:lnTo>
                <a:cubicBezTo>
                  <a:pt x="410" y="605"/>
                  <a:pt x="344" y="642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61" y="866"/>
                  <a:pt x="335" y="894"/>
                </a:cubicBezTo>
                <a:cubicBezTo>
                  <a:pt x="359" y="901"/>
                  <a:pt x="384" y="904"/>
                  <a:pt x="407" y="904"/>
                </a:cubicBezTo>
                <a:cubicBezTo>
                  <a:pt x="474" y="904"/>
                  <a:pt x="536" y="877"/>
                  <a:pt x="577" y="828"/>
                </a:cubicBezTo>
                <a:lnTo>
                  <a:pt x="577" y="828"/>
                </a:lnTo>
                <a:cubicBezTo>
                  <a:pt x="540" y="884"/>
                  <a:pt x="586" y="949"/>
                  <a:pt x="679" y="977"/>
                </a:cubicBezTo>
                <a:cubicBezTo>
                  <a:pt x="703" y="985"/>
                  <a:pt x="728" y="988"/>
                  <a:pt x="751" y="988"/>
                </a:cubicBezTo>
                <a:cubicBezTo>
                  <a:pt x="818" y="988"/>
                  <a:pt x="880" y="960"/>
                  <a:pt x="921" y="912"/>
                </a:cubicBezTo>
                <a:cubicBezTo>
                  <a:pt x="940" y="884"/>
                  <a:pt x="949" y="856"/>
                  <a:pt x="949" y="828"/>
                </a:cubicBezTo>
                <a:lnTo>
                  <a:pt x="949" y="708"/>
                </a:lnTo>
                <a:cubicBezTo>
                  <a:pt x="1023" y="773"/>
                  <a:pt x="1107" y="810"/>
                  <a:pt x="1191" y="838"/>
                </a:cubicBezTo>
                <a:cubicBezTo>
                  <a:pt x="1213" y="842"/>
                  <a:pt x="1236" y="845"/>
                  <a:pt x="1258" y="845"/>
                </a:cubicBezTo>
                <a:cubicBezTo>
                  <a:pt x="1327" y="845"/>
                  <a:pt x="1390" y="822"/>
                  <a:pt x="1432" y="773"/>
                </a:cubicBezTo>
                <a:cubicBezTo>
                  <a:pt x="1442" y="754"/>
                  <a:pt x="1451" y="745"/>
                  <a:pt x="1442" y="726"/>
                </a:cubicBezTo>
                <a:lnTo>
                  <a:pt x="1442" y="624"/>
                </a:lnTo>
                <a:cubicBezTo>
                  <a:pt x="1488" y="624"/>
                  <a:pt x="1535" y="596"/>
                  <a:pt x="1563" y="559"/>
                </a:cubicBezTo>
                <a:cubicBezTo>
                  <a:pt x="1572" y="549"/>
                  <a:pt x="1572" y="531"/>
                  <a:pt x="1572" y="522"/>
                </a:cubicBezTo>
                <a:lnTo>
                  <a:pt x="1572" y="391"/>
                </a:lnTo>
                <a:lnTo>
                  <a:pt x="1535" y="438"/>
                </a:lnTo>
                <a:cubicBezTo>
                  <a:pt x="1516" y="429"/>
                  <a:pt x="1498" y="419"/>
                  <a:pt x="1470" y="410"/>
                </a:cubicBezTo>
                <a:cubicBezTo>
                  <a:pt x="1409" y="401"/>
                  <a:pt x="1349" y="396"/>
                  <a:pt x="1288" y="396"/>
                </a:cubicBezTo>
                <a:cubicBezTo>
                  <a:pt x="1228" y="396"/>
                  <a:pt x="1167" y="401"/>
                  <a:pt x="1107" y="410"/>
                </a:cubicBezTo>
                <a:cubicBezTo>
                  <a:pt x="1209" y="382"/>
                  <a:pt x="1293" y="326"/>
                  <a:pt x="1358" y="243"/>
                </a:cubicBezTo>
                <a:cubicBezTo>
                  <a:pt x="1367" y="233"/>
                  <a:pt x="1367" y="215"/>
                  <a:pt x="1367" y="196"/>
                </a:cubicBezTo>
                <a:lnTo>
                  <a:pt x="1367" y="85"/>
                </a:lnTo>
                <a:lnTo>
                  <a:pt x="1321" y="122"/>
                </a:lnTo>
                <a:cubicBezTo>
                  <a:pt x="1302" y="112"/>
                  <a:pt x="1274" y="94"/>
                  <a:pt x="1246" y="94"/>
                </a:cubicBezTo>
                <a:cubicBezTo>
                  <a:pt x="1225" y="87"/>
                  <a:pt x="1202" y="83"/>
                  <a:pt x="1180" y="83"/>
                </a:cubicBezTo>
                <a:cubicBezTo>
                  <a:pt x="1116" y="83"/>
                  <a:pt x="1053" y="111"/>
                  <a:pt x="1005" y="159"/>
                </a:cubicBezTo>
                <a:cubicBezTo>
                  <a:pt x="1042" y="94"/>
                  <a:pt x="995" y="29"/>
                  <a:pt x="902" y="10"/>
                </a:cubicBezTo>
                <a:cubicBezTo>
                  <a:pt x="878" y="4"/>
                  <a:pt x="853" y="1"/>
                  <a:pt x="828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4" name="Google Shape;1054;p30"/>
          <p:cNvSpPr/>
          <p:nvPr/>
        </p:nvSpPr>
        <p:spPr>
          <a:xfrm>
            <a:off x="2686907" y="3575802"/>
            <a:ext cx="179341" cy="108940"/>
          </a:xfrm>
          <a:custGeom>
            <a:avLst/>
            <a:gdLst/>
            <a:ahLst/>
            <a:cxnLst/>
            <a:rect l="l" t="t" r="r" b="b"/>
            <a:pathLst>
              <a:path w="1638" h="995" extrusionOk="0">
                <a:moveTo>
                  <a:pt x="845" y="0"/>
                </a:moveTo>
                <a:cubicBezTo>
                  <a:pt x="699" y="0"/>
                  <a:pt x="584" y="169"/>
                  <a:pt x="680" y="305"/>
                </a:cubicBezTo>
                <a:cubicBezTo>
                  <a:pt x="605" y="239"/>
                  <a:pt x="512" y="184"/>
                  <a:pt x="410" y="156"/>
                </a:cubicBezTo>
                <a:cubicBezTo>
                  <a:pt x="388" y="148"/>
                  <a:pt x="366" y="145"/>
                  <a:pt x="343" y="145"/>
                </a:cubicBezTo>
                <a:cubicBezTo>
                  <a:pt x="280" y="145"/>
                  <a:pt x="216" y="173"/>
                  <a:pt x="168" y="221"/>
                </a:cubicBezTo>
                <a:cubicBezTo>
                  <a:pt x="134" y="271"/>
                  <a:pt x="170" y="337"/>
                  <a:pt x="253" y="363"/>
                </a:cubicBezTo>
                <a:lnTo>
                  <a:pt x="253" y="363"/>
                </a:lnTo>
                <a:cubicBezTo>
                  <a:pt x="237" y="360"/>
                  <a:pt x="222" y="359"/>
                  <a:pt x="207" y="359"/>
                </a:cubicBezTo>
                <a:cubicBezTo>
                  <a:pt x="141" y="359"/>
                  <a:pt x="79" y="387"/>
                  <a:pt x="38" y="435"/>
                </a:cubicBezTo>
                <a:cubicBezTo>
                  <a:pt x="1" y="500"/>
                  <a:pt x="47" y="565"/>
                  <a:pt x="140" y="584"/>
                </a:cubicBezTo>
                <a:cubicBezTo>
                  <a:pt x="201" y="597"/>
                  <a:pt x="261" y="604"/>
                  <a:pt x="322" y="604"/>
                </a:cubicBezTo>
                <a:cubicBezTo>
                  <a:pt x="382" y="604"/>
                  <a:pt x="442" y="597"/>
                  <a:pt x="503" y="584"/>
                </a:cubicBezTo>
                <a:lnTo>
                  <a:pt x="503" y="584"/>
                </a:lnTo>
                <a:cubicBezTo>
                  <a:pt x="410" y="621"/>
                  <a:pt x="326" y="676"/>
                  <a:pt x="261" y="751"/>
                </a:cubicBezTo>
                <a:cubicBezTo>
                  <a:pt x="224" y="807"/>
                  <a:pt x="270" y="881"/>
                  <a:pt x="363" y="900"/>
                </a:cubicBezTo>
                <a:cubicBezTo>
                  <a:pt x="388" y="907"/>
                  <a:pt x="412" y="910"/>
                  <a:pt x="436" y="910"/>
                </a:cubicBezTo>
                <a:cubicBezTo>
                  <a:pt x="502" y="910"/>
                  <a:pt x="564" y="883"/>
                  <a:pt x="605" y="835"/>
                </a:cubicBezTo>
                <a:lnTo>
                  <a:pt x="605" y="835"/>
                </a:lnTo>
                <a:cubicBezTo>
                  <a:pt x="568" y="890"/>
                  <a:pt x="614" y="965"/>
                  <a:pt x="717" y="983"/>
                </a:cubicBezTo>
                <a:cubicBezTo>
                  <a:pt x="739" y="991"/>
                  <a:pt x="761" y="994"/>
                  <a:pt x="783" y="994"/>
                </a:cubicBezTo>
                <a:cubicBezTo>
                  <a:pt x="847" y="994"/>
                  <a:pt x="908" y="966"/>
                  <a:pt x="949" y="918"/>
                </a:cubicBezTo>
                <a:cubicBezTo>
                  <a:pt x="986" y="853"/>
                  <a:pt x="986" y="769"/>
                  <a:pt x="949" y="695"/>
                </a:cubicBezTo>
                <a:lnTo>
                  <a:pt x="949" y="695"/>
                </a:lnTo>
                <a:cubicBezTo>
                  <a:pt x="1024" y="769"/>
                  <a:pt x="1117" y="825"/>
                  <a:pt x="1219" y="844"/>
                </a:cubicBezTo>
                <a:cubicBezTo>
                  <a:pt x="1241" y="851"/>
                  <a:pt x="1263" y="855"/>
                  <a:pt x="1286" y="855"/>
                </a:cubicBezTo>
                <a:cubicBezTo>
                  <a:pt x="1349" y="855"/>
                  <a:pt x="1413" y="827"/>
                  <a:pt x="1461" y="779"/>
                </a:cubicBezTo>
                <a:cubicBezTo>
                  <a:pt x="1497" y="724"/>
                  <a:pt x="1454" y="661"/>
                  <a:pt x="1365" y="632"/>
                </a:cubicBezTo>
                <a:lnTo>
                  <a:pt x="1365" y="632"/>
                </a:lnTo>
                <a:cubicBezTo>
                  <a:pt x="1385" y="638"/>
                  <a:pt x="1405" y="641"/>
                  <a:pt x="1425" y="641"/>
                </a:cubicBezTo>
                <a:cubicBezTo>
                  <a:pt x="1488" y="641"/>
                  <a:pt x="1550" y="613"/>
                  <a:pt x="1591" y="565"/>
                </a:cubicBezTo>
                <a:cubicBezTo>
                  <a:pt x="1637" y="509"/>
                  <a:pt x="1591" y="444"/>
                  <a:pt x="1489" y="416"/>
                </a:cubicBezTo>
                <a:cubicBezTo>
                  <a:pt x="1428" y="407"/>
                  <a:pt x="1368" y="402"/>
                  <a:pt x="1307" y="402"/>
                </a:cubicBezTo>
                <a:cubicBezTo>
                  <a:pt x="1247" y="402"/>
                  <a:pt x="1186" y="407"/>
                  <a:pt x="1126" y="416"/>
                </a:cubicBezTo>
                <a:cubicBezTo>
                  <a:pt x="1228" y="388"/>
                  <a:pt x="1312" y="332"/>
                  <a:pt x="1377" y="249"/>
                </a:cubicBezTo>
                <a:cubicBezTo>
                  <a:pt x="1414" y="193"/>
                  <a:pt x="1368" y="128"/>
                  <a:pt x="1265" y="100"/>
                </a:cubicBezTo>
                <a:cubicBezTo>
                  <a:pt x="1244" y="93"/>
                  <a:pt x="1221" y="89"/>
                  <a:pt x="1199" y="89"/>
                </a:cubicBezTo>
                <a:cubicBezTo>
                  <a:pt x="1135" y="89"/>
                  <a:pt x="1072" y="117"/>
                  <a:pt x="1024" y="165"/>
                </a:cubicBezTo>
                <a:cubicBezTo>
                  <a:pt x="1061" y="109"/>
                  <a:pt x="1014" y="44"/>
                  <a:pt x="921" y="16"/>
                </a:cubicBezTo>
                <a:cubicBezTo>
                  <a:pt x="896" y="5"/>
                  <a:pt x="870" y="0"/>
                  <a:pt x="84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5" name="Google Shape;1055;p30"/>
          <p:cNvSpPr/>
          <p:nvPr/>
        </p:nvSpPr>
        <p:spPr>
          <a:xfrm>
            <a:off x="2525082" y="3392189"/>
            <a:ext cx="277989" cy="130509"/>
          </a:xfrm>
          <a:custGeom>
            <a:avLst/>
            <a:gdLst/>
            <a:ahLst/>
            <a:cxnLst/>
            <a:rect l="l" t="t" r="r" b="b"/>
            <a:pathLst>
              <a:path w="2539" h="119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70" y="1191"/>
                  <a:pt x="1265" y="1191"/>
                </a:cubicBezTo>
                <a:cubicBezTo>
                  <a:pt x="1860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6" name="Google Shape;1056;p30"/>
          <p:cNvSpPr/>
          <p:nvPr/>
        </p:nvSpPr>
        <p:spPr>
          <a:xfrm>
            <a:off x="2525082" y="3306681"/>
            <a:ext cx="277989" cy="17528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7" name="Google Shape;1057;p30"/>
          <p:cNvSpPr/>
          <p:nvPr/>
        </p:nvSpPr>
        <p:spPr>
          <a:xfrm>
            <a:off x="2540301" y="3313796"/>
            <a:ext cx="246566" cy="155910"/>
          </a:xfrm>
          <a:custGeom>
            <a:avLst/>
            <a:gdLst/>
            <a:ahLst/>
            <a:cxnLst/>
            <a:rect l="l" t="t" r="r" b="b"/>
            <a:pathLst>
              <a:path w="2252" h="1424" extrusionOk="0">
                <a:moveTo>
                  <a:pt x="1117" y="1"/>
                </a:moveTo>
                <a:cubicBezTo>
                  <a:pt x="624" y="1"/>
                  <a:pt x="1" y="205"/>
                  <a:pt x="1" y="698"/>
                </a:cubicBezTo>
                <a:cubicBezTo>
                  <a:pt x="1" y="1191"/>
                  <a:pt x="596" y="1424"/>
                  <a:pt x="1126" y="1424"/>
                </a:cubicBezTo>
                <a:cubicBezTo>
                  <a:pt x="1647" y="1424"/>
                  <a:pt x="2251" y="1200"/>
                  <a:pt x="2251" y="707"/>
                </a:cubicBezTo>
                <a:cubicBezTo>
                  <a:pt x="2251" y="205"/>
                  <a:pt x="1628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8" name="Google Shape;1058;p30"/>
          <p:cNvSpPr/>
          <p:nvPr/>
        </p:nvSpPr>
        <p:spPr>
          <a:xfrm>
            <a:off x="2540301" y="3313797"/>
            <a:ext cx="246566" cy="84634"/>
          </a:xfrm>
          <a:custGeom>
            <a:avLst/>
            <a:gdLst/>
            <a:ahLst/>
            <a:cxnLst/>
            <a:rect l="l" t="t" r="r" b="b"/>
            <a:pathLst>
              <a:path w="2252" h="773" extrusionOk="0">
                <a:moveTo>
                  <a:pt x="1117" y="1"/>
                </a:moveTo>
                <a:cubicBezTo>
                  <a:pt x="605" y="1"/>
                  <a:pt x="1" y="205"/>
                  <a:pt x="1" y="698"/>
                </a:cubicBezTo>
                <a:cubicBezTo>
                  <a:pt x="1" y="726"/>
                  <a:pt x="1" y="745"/>
                  <a:pt x="1" y="773"/>
                </a:cubicBezTo>
                <a:cubicBezTo>
                  <a:pt x="66" y="326"/>
                  <a:pt x="652" y="140"/>
                  <a:pt x="1117" y="140"/>
                </a:cubicBezTo>
                <a:cubicBezTo>
                  <a:pt x="1600" y="140"/>
                  <a:pt x="2195" y="336"/>
                  <a:pt x="2251" y="773"/>
                </a:cubicBezTo>
                <a:cubicBezTo>
                  <a:pt x="2251" y="754"/>
                  <a:pt x="2251" y="726"/>
                  <a:pt x="2251" y="707"/>
                </a:cubicBezTo>
                <a:cubicBezTo>
                  <a:pt x="2251" y="205"/>
                  <a:pt x="1619" y="1"/>
                  <a:pt x="1117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9" name="Google Shape;1059;p30"/>
          <p:cNvSpPr/>
          <p:nvPr/>
        </p:nvSpPr>
        <p:spPr>
          <a:xfrm>
            <a:off x="2577966" y="3348396"/>
            <a:ext cx="174195" cy="108283"/>
          </a:xfrm>
          <a:custGeom>
            <a:avLst/>
            <a:gdLst/>
            <a:ahLst/>
            <a:cxnLst/>
            <a:rect l="l" t="t" r="r" b="b"/>
            <a:pathLst>
              <a:path w="1591" h="989" extrusionOk="0">
                <a:moveTo>
                  <a:pt x="1349" y="624"/>
                </a:moveTo>
                <a:lnTo>
                  <a:pt x="1349" y="624"/>
                </a:lnTo>
                <a:cubicBezTo>
                  <a:pt x="1377" y="633"/>
                  <a:pt x="1405" y="633"/>
                  <a:pt x="1433" y="633"/>
                </a:cubicBezTo>
                <a:lnTo>
                  <a:pt x="1414" y="652"/>
                </a:lnTo>
                <a:cubicBezTo>
                  <a:pt x="1396" y="643"/>
                  <a:pt x="1368" y="633"/>
                  <a:pt x="1349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9" y="708"/>
                </a:lnTo>
                <a:cubicBezTo>
                  <a:pt x="949" y="698"/>
                  <a:pt x="940" y="698"/>
                  <a:pt x="940" y="689"/>
                </a:cubicBezTo>
                <a:close/>
                <a:moveTo>
                  <a:pt x="838" y="1"/>
                </a:moveTo>
                <a:cubicBezTo>
                  <a:pt x="789" y="1"/>
                  <a:pt x="742" y="13"/>
                  <a:pt x="698" y="38"/>
                </a:cubicBezTo>
                <a:lnTo>
                  <a:pt x="642" y="47"/>
                </a:lnTo>
                <a:lnTo>
                  <a:pt x="642" y="150"/>
                </a:lnTo>
                <a:cubicBezTo>
                  <a:pt x="633" y="196"/>
                  <a:pt x="642" y="252"/>
                  <a:pt x="661" y="298"/>
                </a:cubicBezTo>
                <a:cubicBezTo>
                  <a:pt x="587" y="224"/>
                  <a:pt x="494" y="168"/>
                  <a:pt x="391" y="150"/>
                </a:cubicBezTo>
                <a:cubicBezTo>
                  <a:pt x="368" y="143"/>
                  <a:pt x="345" y="140"/>
                  <a:pt x="322" y="140"/>
                </a:cubicBezTo>
                <a:cubicBezTo>
                  <a:pt x="280" y="140"/>
                  <a:pt x="238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83" y="341"/>
                  <a:pt x="253" y="361"/>
                </a:cubicBezTo>
                <a:lnTo>
                  <a:pt x="253" y="361"/>
                </a:lnTo>
                <a:cubicBezTo>
                  <a:pt x="233" y="356"/>
                  <a:pt x="212" y="354"/>
                  <a:pt x="192" y="354"/>
                </a:cubicBezTo>
                <a:cubicBezTo>
                  <a:pt x="150" y="354"/>
                  <a:pt x="108" y="364"/>
                  <a:pt x="66" y="382"/>
                </a:cubicBezTo>
                <a:lnTo>
                  <a:pt x="1" y="345"/>
                </a:lnTo>
                <a:lnTo>
                  <a:pt x="1" y="466"/>
                </a:lnTo>
                <a:cubicBezTo>
                  <a:pt x="1" y="512"/>
                  <a:pt x="47" y="559"/>
                  <a:pt x="122" y="577"/>
                </a:cubicBezTo>
                <a:cubicBezTo>
                  <a:pt x="182" y="587"/>
                  <a:pt x="242" y="591"/>
                  <a:pt x="303" y="591"/>
                </a:cubicBezTo>
                <a:cubicBezTo>
                  <a:pt x="363" y="591"/>
                  <a:pt x="424" y="587"/>
                  <a:pt x="484" y="577"/>
                </a:cubicBezTo>
                <a:lnTo>
                  <a:pt x="484" y="577"/>
                </a:lnTo>
                <a:cubicBezTo>
                  <a:pt x="419" y="605"/>
                  <a:pt x="345" y="643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70" y="866"/>
                  <a:pt x="345" y="894"/>
                </a:cubicBezTo>
                <a:cubicBezTo>
                  <a:pt x="365" y="898"/>
                  <a:pt x="386" y="900"/>
                  <a:pt x="407" y="900"/>
                </a:cubicBezTo>
                <a:cubicBezTo>
                  <a:pt x="472" y="900"/>
                  <a:pt x="537" y="878"/>
                  <a:pt x="587" y="829"/>
                </a:cubicBezTo>
                <a:lnTo>
                  <a:pt x="587" y="829"/>
                </a:lnTo>
                <a:cubicBezTo>
                  <a:pt x="549" y="884"/>
                  <a:pt x="596" y="949"/>
                  <a:pt x="689" y="977"/>
                </a:cubicBezTo>
                <a:cubicBezTo>
                  <a:pt x="711" y="985"/>
                  <a:pt x="733" y="988"/>
                  <a:pt x="756" y="988"/>
                </a:cubicBezTo>
                <a:cubicBezTo>
                  <a:pt x="819" y="988"/>
                  <a:pt x="883" y="960"/>
                  <a:pt x="931" y="912"/>
                </a:cubicBezTo>
                <a:cubicBezTo>
                  <a:pt x="949" y="884"/>
                  <a:pt x="959" y="856"/>
                  <a:pt x="959" y="829"/>
                </a:cubicBezTo>
                <a:cubicBezTo>
                  <a:pt x="959" y="810"/>
                  <a:pt x="959" y="801"/>
                  <a:pt x="959" y="791"/>
                </a:cubicBezTo>
                <a:lnTo>
                  <a:pt x="959" y="717"/>
                </a:lnTo>
                <a:cubicBezTo>
                  <a:pt x="1033" y="782"/>
                  <a:pt x="1107" y="819"/>
                  <a:pt x="1200" y="847"/>
                </a:cubicBezTo>
                <a:cubicBezTo>
                  <a:pt x="1222" y="854"/>
                  <a:pt x="1245" y="858"/>
                  <a:pt x="1267" y="858"/>
                </a:cubicBezTo>
                <a:cubicBezTo>
                  <a:pt x="1331" y="858"/>
                  <a:pt x="1394" y="830"/>
                  <a:pt x="1442" y="782"/>
                </a:cubicBezTo>
                <a:cubicBezTo>
                  <a:pt x="1451" y="763"/>
                  <a:pt x="1451" y="754"/>
                  <a:pt x="1451" y="736"/>
                </a:cubicBezTo>
                <a:lnTo>
                  <a:pt x="1451" y="633"/>
                </a:lnTo>
                <a:cubicBezTo>
                  <a:pt x="1498" y="633"/>
                  <a:pt x="1544" y="605"/>
                  <a:pt x="1572" y="568"/>
                </a:cubicBezTo>
                <a:cubicBezTo>
                  <a:pt x="1582" y="559"/>
                  <a:pt x="1591" y="540"/>
                  <a:pt x="1591" y="531"/>
                </a:cubicBezTo>
                <a:lnTo>
                  <a:pt x="1591" y="401"/>
                </a:lnTo>
                <a:lnTo>
                  <a:pt x="1544" y="438"/>
                </a:lnTo>
                <a:cubicBezTo>
                  <a:pt x="1526" y="429"/>
                  <a:pt x="1498" y="419"/>
                  <a:pt x="1479" y="410"/>
                </a:cubicBezTo>
                <a:cubicBezTo>
                  <a:pt x="1419" y="401"/>
                  <a:pt x="1358" y="396"/>
                  <a:pt x="1298" y="396"/>
                </a:cubicBezTo>
                <a:cubicBezTo>
                  <a:pt x="1238" y="396"/>
                  <a:pt x="1177" y="401"/>
                  <a:pt x="1117" y="410"/>
                </a:cubicBezTo>
                <a:cubicBezTo>
                  <a:pt x="1210" y="382"/>
                  <a:pt x="1293" y="326"/>
                  <a:pt x="1358" y="243"/>
                </a:cubicBezTo>
                <a:cubicBezTo>
                  <a:pt x="1368" y="233"/>
                  <a:pt x="1377" y="215"/>
                  <a:pt x="1368" y="196"/>
                </a:cubicBezTo>
                <a:lnTo>
                  <a:pt x="1368" y="75"/>
                </a:lnTo>
                <a:lnTo>
                  <a:pt x="1331" y="122"/>
                </a:lnTo>
                <a:cubicBezTo>
                  <a:pt x="1303" y="103"/>
                  <a:pt x="1284" y="94"/>
                  <a:pt x="1256" y="94"/>
                </a:cubicBezTo>
                <a:cubicBezTo>
                  <a:pt x="1234" y="87"/>
                  <a:pt x="1212" y="83"/>
                  <a:pt x="1189" y="83"/>
                </a:cubicBezTo>
                <a:cubicBezTo>
                  <a:pt x="1126" y="83"/>
                  <a:pt x="1062" y="111"/>
                  <a:pt x="1014" y="159"/>
                </a:cubicBezTo>
                <a:cubicBezTo>
                  <a:pt x="1052" y="94"/>
                  <a:pt x="1005" y="29"/>
                  <a:pt x="912" y="10"/>
                </a:cubicBezTo>
                <a:cubicBezTo>
                  <a:pt x="887" y="4"/>
                  <a:pt x="862" y="1"/>
                  <a:pt x="838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0" name="Google Shape;1060;p30"/>
          <p:cNvSpPr/>
          <p:nvPr/>
        </p:nvSpPr>
        <p:spPr>
          <a:xfrm>
            <a:off x="2575995" y="3335036"/>
            <a:ext cx="179231" cy="108393"/>
          </a:xfrm>
          <a:custGeom>
            <a:avLst/>
            <a:gdLst/>
            <a:ahLst/>
            <a:cxnLst/>
            <a:rect l="l" t="t" r="r" b="b"/>
            <a:pathLst>
              <a:path w="1637" h="990" extrusionOk="0">
                <a:moveTo>
                  <a:pt x="858" y="1"/>
                </a:moveTo>
                <a:cubicBezTo>
                  <a:pt x="791" y="1"/>
                  <a:pt x="729" y="28"/>
                  <a:pt x="688" y="76"/>
                </a:cubicBezTo>
                <a:cubicBezTo>
                  <a:pt x="651" y="142"/>
                  <a:pt x="651" y="234"/>
                  <a:pt x="688" y="300"/>
                </a:cubicBezTo>
                <a:cubicBezTo>
                  <a:pt x="614" y="225"/>
                  <a:pt x="521" y="169"/>
                  <a:pt x="419" y="151"/>
                </a:cubicBezTo>
                <a:cubicBezTo>
                  <a:pt x="394" y="144"/>
                  <a:pt x="370" y="140"/>
                  <a:pt x="346" y="140"/>
                </a:cubicBezTo>
                <a:cubicBezTo>
                  <a:pt x="280" y="140"/>
                  <a:pt x="218" y="168"/>
                  <a:pt x="177" y="216"/>
                </a:cubicBezTo>
                <a:cubicBezTo>
                  <a:pt x="141" y="270"/>
                  <a:pt x="184" y="334"/>
                  <a:pt x="272" y="363"/>
                </a:cubicBezTo>
                <a:lnTo>
                  <a:pt x="272" y="363"/>
                </a:lnTo>
                <a:cubicBezTo>
                  <a:pt x="252" y="357"/>
                  <a:pt x="232" y="354"/>
                  <a:pt x="212" y="354"/>
                </a:cubicBezTo>
                <a:cubicBezTo>
                  <a:pt x="149" y="354"/>
                  <a:pt x="85" y="382"/>
                  <a:pt x="37" y="430"/>
                </a:cubicBezTo>
                <a:cubicBezTo>
                  <a:pt x="0" y="486"/>
                  <a:pt x="56" y="551"/>
                  <a:pt x="149" y="579"/>
                </a:cubicBezTo>
                <a:cubicBezTo>
                  <a:pt x="209" y="588"/>
                  <a:pt x="270" y="593"/>
                  <a:pt x="330" y="593"/>
                </a:cubicBezTo>
                <a:cubicBezTo>
                  <a:pt x="391" y="593"/>
                  <a:pt x="451" y="588"/>
                  <a:pt x="512" y="579"/>
                </a:cubicBezTo>
                <a:lnTo>
                  <a:pt x="512" y="579"/>
                </a:lnTo>
                <a:cubicBezTo>
                  <a:pt x="409" y="606"/>
                  <a:pt x="326" y="662"/>
                  <a:pt x="270" y="746"/>
                </a:cubicBezTo>
                <a:cubicBezTo>
                  <a:pt x="233" y="802"/>
                  <a:pt x="279" y="867"/>
                  <a:pt x="372" y="895"/>
                </a:cubicBezTo>
                <a:cubicBezTo>
                  <a:pt x="394" y="902"/>
                  <a:pt x="416" y="906"/>
                  <a:pt x="439" y="906"/>
                </a:cubicBezTo>
                <a:cubicBezTo>
                  <a:pt x="502" y="906"/>
                  <a:pt x="566" y="878"/>
                  <a:pt x="614" y="830"/>
                </a:cubicBezTo>
                <a:lnTo>
                  <a:pt x="614" y="830"/>
                </a:lnTo>
                <a:cubicBezTo>
                  <a:pt x="577" y="885"/>
                  <a:pt x="623" y="951"/>
                  <a:pt x="716" y="978"/>
                </a:cubicBezTo>
                <a:cubicBezTo>
                  <a:pt x="738" y="986"/>
                  <a:pt x="761" y="989"/>
                  <a:pt x="783" y="989"/>
                </a:cubicBezTo>
                <a:cubicBezTo>
                  <a:pt x="847" y="989"/>
                  <a:pt x="910" y="961"/>
                  <a:pt x="958" y="913"/>
                </a:cubicBezTo>
                <a:cubicBezTo>
                  <a:pt x="995" y="839"/>
                  <a:pt x="995" y="755"/>
                  <a:pt x="958" y="690"/>
                </a:cubicBezTo>
                <a:lnTo>
                  <a:pt x="958" y="690"/>
                </a:lnTo>
                <a:cubicBezTo>
                  <a:pt x="1032" y="755"/>
                  <a:pt x="1125" y="811"/>
                  <a:pt x="1228" y="839"/>
                </a:cubicBezTo>
                <a:cubicBezTo>
                  <a:pt x="1249" y="846"/>
                  <a:pt x="1272" y="850"/>
                  <a:pt x="1294" y="850"/>
                </a:cubicBezTo>
                <a:cubicBezTo>
                  <a:pt x="1358" y="850"/>
                  <a:pt x="1421" y="822"/>
                  <a:pt x="1469" y="774"/>
                </a:cubicBezTo>
                <a:cubicBezTo>
                  <a:pt x="1503" y="715"/>
                  <a:pt x="1469" y="657"/>
                  <a:pt x="1387" y="632"/>
                </a:cubicBezTo>
                <a:lnTo>
                  <a:pt x="1387" y="632"/>
                </a:lnTo>
                <a:cubicBezTo>
                  <a:pt x="1401" y="635"/>
                  <a:pt x="1416" y="636"/>
                  <a:pt x="1430" y="636"/>
                </a:cubicBezTo>
                <a:cubicBezTo>
                  <a:pt x="1497" y="636"/>
                  <a:pt x="1558" y="608"/>
                  <a:pt x="1600" y="560"/>
                </a:cubicBezTo>
                <a:cubicBezTo>
                  <a:pt x="1637" y="495"/>
                  <a:pt x="1590" y="430"/>
                  <a:pt x="1497" y="411"/>
                </a:cubicBezTo>
                <a:cubicBezTo>
                  <a:pt x="1437" y="397"/>
                  <a:pt x="1376" y="390"/>
                  <a:pt x="1316" y="390"/>
                </a:cubicBezTo>
                <a:cubicBezTo>
                  <a:pt x="1256" y="390"/>
                  <a:pt x="1195" y="397"/>
                  <a:pt x="1135" y="411"/>
                </a:cubicBezTo>
                <a:cubicBezTo>
                  <a:pt x="1228" y="374"/>
                  <a:pt x="1311" y="318"/>
                  <a:pt x="1376" y="244"/>
                </a:cubicBezTo>
                <a:cubicBezTo>
                  <a:pt x="1414" y="179"/>
                  <a:pt x="1367" y="114"/>
                  <a:pt x="1274" y="95"/>
                </a:cubicBezTo>
                <a:cubicBezTo>
                  <a:pt x="1252" y="88"/>
                  <a:pt x="1230" y="84"/>
                  <a:pt x="1207" y="84"/>
                </a:cubicBezTo>
                <a:cubicBezTo>
                  <a:pt x="1144" y="84"/>
                  <a:pt x="1080" y="112"/>
                  <a:pt x="1032" y="160"/>
                </a:cubicBezTo>
                <a:cubicBezTo>
                  <a:pt x="1070" y="95"/>
                  <a:pt x="1023" y="30"/>
                  <a:pt x="930" y="11"/>
                </a:cubicBezTo>
                <a:cubicBezTo>
                  <a:pt x="906" y="4"/>
                  <a:pt x="881" y="1"/>
                  <a:pt x="85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1" name="Google Shape;1061;p30"/>
          <p:cNvSpPr/>
          <p:nvPr/>
        </p:nvSpPr>
        <p:spPr>
          <a:xfrm>
            <a:off x="2375412" y="3242519"/>
            <a:ext cx="277989" cy="130509"/>
          </a:xfrm>
          <a:custGeom>
            <a:avLst/>
            <a:gdLst/>
            <a:ahLst/>
            <a:cxnLst/>
            <a:rect l="l" t="t" r="r" b="b"/>
            <a:pathLst>
              <a:path w="2539" h="1192" extrusionOk="0">
                <a:moveTo>
                  <a:pt x="0" y="1"/>
                </a:moveTo>
                <a:lnTo>
                  <a:pt x="0" y="373"/>
                </a:lnTo>
                <a:cubicBezTo>
                  <a:pt x="0" y="931"/>
                  <a:pt x="670" y="1191"/>
                  <a:pt x="1265" y="1191"/>
                </a:cubicBezTo>
                <a:cubicBezTo>
                  <a:pt x="1860" y="1191"/>
                  <a:pt x="2539" y="940"/>
                  <a:pt x="2539" y="373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2" name="Google Shape;1062;p30"/>
          <p:cNvSpPr/>
          <p:nvPr/>
        </p:nvSpPr>
        <p:spPr>
          <a:xfrm>
            <a:off x="2375412" y="3157011"/>
            <a:ext cx="277989" cy="175289"/>
          </a:xfrm>
          <a:custGeom>
            <a:avLst/>
            <a:gdLst/>
            <a:ahLst/>
            <a:cxnLst/>
            <a:rect l="l" t="t" r="r" b="b"/>
            <a:pathLst>
              <a:path w="2539" h="1601" extrusionOk="0">
                <a:moveTo>
                  <a:pt x="1256" y="1"/>
                </a:moveTo>
                <a:cubicBezTo>
                  <a:pt x="707" y="1"/>
                  <a:pt x="0" y="233"/>
                  <a:pt x="0" y="791"/>
                </a:cubicBezTo>
                <a:cubicBezTo>
                  <a:pt x="0" y="1349"/>
                  <a:pt x="670" y="1600"/>
                  <a:pt x="1265" y="1600"/>
                </a:cubicBezTo>
                <a:cubicBezTo>
                  <a:pt x="1851" y="1600"/>
                  <a:pt x="2539" y="1349"/>
                  <a:pt x="2539" y="791"/>
                </a:cubicBezTo>
                <a:cubicBezTo>
                  <a:pt x="2539" y="233"/>
                  <a:pt x="1832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3" name="Google Shape;1063;p30"/>
          <p:cNvSpPr/>
          <p:nvPr/>
        </p:nvSpPr>
        <p:spPr>
          <a:xfrm>
            <a:off x="2390631" y="3164127"/>
            <a:ext cx="246566" cy="154925"/>
          </a:xfrm>
          <a:custGeom>
            <a:avLst/>
            <a:gdLst/>
            <a:ahLst/>
            <a:cxnLst/>
            <a:rect l="l" t="t" r="r" b="b"/>
            <a:pathLst>
              <a:path w="2252" h="1415" extrusionOk="0">
                <a:moveTo>
                  <a:pt x="1117" y="1"/>
                </a:moveTo>
                <a:cubicBezTo>
                  <a:pt x="624" y="1"/>
                  <a:pt x="1" y="205"/>
                  <a:pt x="1" y="698"/>
                </a:cubicBezTo>
                <a:cubicBezTo>
                  <a:pt x="1" y="1182"/>
                  <a:pt x="596" y="1414"/>
                  <a:pt x="1126" y="1414"/>
                </a:cubicBezTo>
                <a:cubicBezTo>
                  <a:pt x="1647" y="1414"/>
                  <a:pt x="2251" y="1191"/>
                  <a:pt x="2251" y="698"/>
                </a:cubicBezTo>
                <a:cubicBezTo>
                  <a:pt x="2251" y="205"/>
                  <a:pt x="1628" y="1"/>
                  <a:pt x="111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4" name="Google Shape;1064;p30"/>
          <p:cNvSpPr/>
          <p:nvPr/>
        </p:nvSpPr>
        <p:spPr>
          <a:xfrm>
            <a:off x="2389647" y="3164127"/>
            <a:ext cx="247551" cy="85619"/>
          </a:xfrm>
          <a:custGeom>
            <a:avLst/>
            <a:gdLst/>
            <a:ahLst/>
            <a:cxnLst/>
            <a:rect l="l" t="t" r="r" b="b"/>
            <a:pathLst>
              <a:path w="2261" h="782" extrusionOk="0">
                <a:moveTo>
                  <a:pt x="1126" y="1"/>
                </a:moveTo>
                <a:cubicBezTo>
                  <a:pt x="614" y="1"/>
                  <a:pt x="10" y="205"/>
                  <a:pt x="10" y="698"/>
                </a:cubicBezTo>
                <a:cubicBezTo>
                  <a:pt x="0" y="717"/>
                  <a:pt x="0" y="745"/>
                  <a:pt x="10" y="763"/>
                </a:cubicBezTo>
                <a:cubicBezTo>
                  <a:pt x="75" y="326"/>
                  <a:pt x="661" y="140"/>
                  <a:pt x="1126" y="140"/>
                </a:cubicBezTo>
                <a:cubicBezTo>
                  <a:pt x="1609" y="140"/>
                  <a:pt x="2204" y="336"/>
                  <a:pt x="2260" y="782"/>
                </a:cubicBezTo>
                <a:cubicBezTo>
                  <a:pt x="2260" y="754"/>
                  <a:pt x="2260" y="726"/>
                  <a:pt x="2260" y="707"/>
                </a:cubicBezTo>
                <a:cubicBezTo>
                  <a:pt x="2260" y="205"/>
                  <a:pt x="1628" y="1"/>
                  <a:pt x="112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5" name="Google Shape;1065;p30"/>
          <p:cNvSpPr/>
          <p:nvPr/>
        </p:nvSpPr>
        <p:spPr>
          <a:xfrm>
            <a:off x="2428296" y="3198726"/>
            <a:ext cx="173209" cy="107845"/>
          </a:xfrm>
          <a:custGeom>
            <a:avLst/>
            <a:gdLst/>
            <a:ahLst/>
            <a:cxnLst/>
            <a:rect l="l" t="t" r="r" b="b"/>
            <a:pathLst>
              <a:path w="1582" h="985" extrusionOk="0">
                <a:moveTo>
                  <a:pt x="1340" y="624"/>
                </a:moveTo>
                <a:cubicBezTo>
                  <a:pt x="1368" y="633"/>
                  <a:pt x="1405" y="633"/>
                  <a:pt x="1433" y="633"/>
                </a:cubicBezTo>
                <a:lnTo>
                  <a:pt x="1414" y="652"/>
                </a:lnTo>
                <a:cubicBezTo>
                  <a:pt x="1386" y="643"/>
                  <a:pt x="1368" y="633"/>
                  <a:pt x="1340" y="624"/>
                </a:cubicBezTo>
                <a:close/>
                <a:moveTo>
                  <a:pt x="940" y="689"/>
                </a:moveTo>
                <a:lnTo>
                  <a:pt x="949" y="698"/>
                </a:lnTo>
                <a:lnTo>
                  <a:pt x="949" y="708"/>
                </a:lnTo>
                <a:lnTo>
                  <a:pt x="940" y="689"/>
                </a:lnTo>
                <a:close/>
                <a:moveTo>
                  <a:pt x="833" y="1"/>
                </a:moveTo>
                <a:cubicBezTo>
                  <a:pt x="785" y="1"/>
                  <a:pt x="735" y="13"/>
                  <a:pt x="698" y="38"/>
                </a:cubicBezTo>
                <a:lnTo>
                  <a:pt x="633" y="47"/>
                </a:lnTo>
                <a:lnTo>
                  <a:pt x="633" y="150"/>
                </a:lnTo>
                <a:cubicBezTo>
                  <a:pt x="633" y="196"/>
                  <a:pt x="642" y="252"/>
                  <a:pt x="661" y="298"/>
                </a:cubicBezTo>
                <a:cubicBezTo>
                  <a:pt x="587" y="224"/>
                  <a:pt x="494" y="168"/>
                  <a:pt x="391" y="150"/>
                </a:cubicBezTo>
                <a:cubicBezTo>
                  <a:pt x="368" y="143"/>
                  <a:pt x="344" y="140"/>
                  <a:pt x="320" y="140"/>
                </a:cubicBezTo>
                <a:cubicBezTo>
                  <a:pt x="276" y="140"/>
                  <a:pt x="232" y="150"/>
                  <a:pt x="196" y="168"/>
                </a:cubicBezTo>
                <a:lnTo>
                  <a:pt x="140" y="122"/>
                </a:lnTo>
                <a:lnTo>
                  <a:pt x="140" y="252"/>
                </a:lnTo>
                <a:cubicBezTo>
                  <a:pt x="140" y="297"/>
                  <a:pt x="175" y="342"/>
                  <a:pt x="244" y="361"/>
                </a:cubicBezTo>
                <a:lnTo>
                  <a:pt x="244" y="361"/>
                </a:lnTo>
                <a:cubicBezTo>
                  <a:pt x="223" y="356"/>
                  <a:pt x="203" y="354"/>
                  <a:pt x="183" y="354"/>
                </a:cubicBezTo>
                <a:cubicBezTo>
                  <a:pt x="142" y="354"/>
                  <a:pt x="102" y="364"/>
                  <a:pt x="66" y="382"/>
                </a:cubicBezTo>
                <a:lnTo>
                  <a:pt x="1" y="345"/>
                </a:lnTo>
                <a:lnTo>
                  <a:pt x="1" y="466"/>
                </a:lnTo>
                <a:cubicBezTo>
                  <a:pt x="1" y="512"/>
                  <a:pt x="47" y="559"/>
                  <a:pt x="122" y="577"/>
                </a:cubicBezTo>
                <a:cubicBezTo>
                  <a:pt x="182" y="587"/>
                  <a:pt x="243" y="591"/>
                  <a:pt x="303" y="591"/>
                </a:cubicBezTo>
                <a:cubicBezTo>
                  <a:pt x="363" y="591"/>
                  <a:pt x="424" y="587"/>
                  <a:pt x="484" y="577"/>
                </a:cubicBezTo>
                <a:lnTo>
                  <a:pt x="484" y="577"/>
                </a:lnTo>
                <a:cubicBezTo>
                  <a:pt x="410" y="605"/>
                  <a:pt x="345" y="643"/>
                  <a:pt x="289" y="689"/>
                </a:cubicBezTo>
                <a:lnTo>
                  <a:pt x="224" y="661"/>
                </a:lnTo>
                <a:lnTo>
                  <a:pt x="224" y="773"/>
                </a:lnTo>
                <a:cubicBezTo>
                  <a:pt x="224" y="819"/>
                  <a:pt x="270" y="866"/>
                  <a:pt x="345" y="894"/>
                </a:cubicBezTo>
                <a:cubicBezTo>
                  <a:pt x="365" y="898"/>
                  <a:pt x="385" y="900"/>
                  <a:pt x="405" y="900"/>
                </a:cubicBezTo>
                <a:cubicBezTo>
                  <a:pt x="470" y="900"/>
                  <a:pt x="535" y="876"/>
                  <a:pt x="577" y="819"/>
                </a:cubicBezTo>
                <a:lnTo>
                  <a:pt x="577" y="819"/>
                </a:lnTo>
                <a:cubicBezTo>
                  <a:pt x="540" y="884"/>
                  <a:pt x="596" y="949"/>
                  <a:pt x="689" y="977"/>
                </a:cubicBezTo>
                <a:cubicBezTo>
                  <a:pt x="709" y="982"/>
                  <a:pt x="729" y="984"/>
                  <a:pt x="749" y="984"/>
                </a:cubicBezTo>
                <a:cubicBezTo>
                  <a:pt x="815" y="984"/>
                  <a:pt x="881" y="960"/>
                  <a:pt x="931" y="903"/>
                </a:cubicBezTo>
                <a:cubicBezTo>
                  <a:pt x="940" y="884"/>
                  <a:pt x="949" y="856"/>
                  <a:pt x="959" y="819"/>
                </a:cubicBezTo>
                <a:cubicBezTo>
                  <a:pt x="959" y="810"/>
                  <a:pt x="959" y="801"/>
                  <a:pt x="959" y="791"/>
                </a:cubicBezTo>
                <a:lnTo>
                  <a:pt x="959" y="717"/>
                </a:lnTo>
                <a:cubicBezTo>
                  <a:pt x="1024" y="773"/>
                  <a:pt x="1107" y="819"/>
                  <a:pt x="1200" y="838"/>
                </a:cubicBezTo>
                <a:cubicBezTo>
                  <a:pt x="1222" y="845"/>
                  <a:pt x="1245" y="849"/>
                  <a:pt x="1267" y="849"/>
                </a:cubicBezTo>
                <a:cubicBezTo>
                  <a:pt x="1331" y="849"/>
                  <a:pt x="1394" y="821"/>
                  <a:pt x="1442" y="773"/>
                </a:cubicBezTo>
                <a:cubicBezTo>
                  <a:pt x="1442" y="763"/>
                  <a:pt x="1451" y="745"/>
                  <a:pt x="1451" y="736"/>
                </a:cubicBezTo>
                <a:lnTo>
                  <a:pt x="1451" y="633"/>
                </a:lnTo>
                <a:cubicBezTo>
                  <a:pt x="1498" y="624"/>
                  <a:pt x="1544" y="605"/>
                  <a:pt x="1572" y="559"/>
                </a:cubicBezTo>
                <a:cubicBezTo>
                  <a:pt x="1582" y="550"/>
                  <a:pt x="1582" y="540"/>
                  <a:pt x="1582" y="522"/>
                </a:cubicBezTo>
                <a:lnTo>
                  <a:pt x="1582" y="401"/>
                </a:lnTo>
                <a:lnTo>
                  <a:pt x="1544" y="438"/>
                </a:lnTo>
                <a:cubicBezTo>
                  <a:pt x="1517" y="429"/>
                  <a:pt x="1498" y="419"/>
                  <a:pt x="1479" y="410"/>
                </a:cubicBezTo>
                <a:cubicBezTo>
                  <a:pt x="1419" y="401"/>
                  <a:pt x="1356" y="396"/>
                  <a:pt x="1293" y="396"/>
                </a:cubicBezTo>
                <a:cubicBezTo>
                  <a:pt x="1231" y="396"/>
                  <a:pt x="1168" y="401"/>
                  <a:pt x="1107" y="410"/>
                </a:cubicBezTo>
                <a:cubicBezTo>
                  <a:pt x="1210" y="382"/>
                  <a:pt x="1293" y="326"/>
                  <a:pt x="1358" y="243"/>
                </a:cubicBezTo>
                <a:cubicBezTo>
                  <a:pt x="1368" y="233"/>
                  <a:pt x="1368" y="215"/>
                  <a:pt x="1368" y="196"/>
                </a:cubicBezTo>
                <a:lnTo>
                  <a:pt x="1368" y="75"/>
                </a:lnTo>
                <a:lnTo>
                  <a:pt x="1321" y="122"/>
                </a:lnTo>
                <a:cubicBezTo>
                  <a:pt x="1303" y="103"/>
                  <a:pt x="1275" y="94"/>
                  <a:pt x="1247" y="94"/>
                </a:cubicBezTo>
                <a:cubicBezTo>
                  <a:pt x="1222" y="86"/>
                  <a:pt x="1197" y="82"/>
                  <a:pt x="1172" y="82"/>
                </a:cubicBezTo>
                <a:cubicBezTo>
                  <a:pt x="1112" y="82"/>
                  <a:pt x="1054" y="106"/>
                  <a:pt x="1014" y="159"/>
                </a:cubicBezTo>
                <a:cubicBezTo>
                  <a:pt x="1052" y="94"/>
                  <a:pt x="996" y="29"/>
                  <a:pt x="903" y="10"/>
                </a:cubicBezTo>
                <a:cubicBezTo>
                  <a:pt x="881" y="4"/>
                  <a:pt x="857" y="1"/>
                  <a:pt x="833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6" name="Google Shape;1066;p30"/>
          <p:cNvSpPr/>
          <p:nvPr/>
        </p:nvSpPr>
        <p:spPr>
          <a:xfrm>
            <a:off x="2426325" y="3184491"/>
            <a:ext cx="179231" cy="109816"/>
          </a:xfrm>
          <a:custGeom>
            <a:avLst/>
            <a:gdLst/>
            <a:ahLst/>
            <a:cxnLst/>
            <a:rect l="l" t="t" r="r" b="b"/>
            <a:pathLst>
              <a:path w="1637" h="1003" extrusionOk="0">
                <a:moveTo>
                  <a:pt x="840" y="1"/>
                </a:moveTo>
                <a:cubicBezTo>
                  <a:pt x="699" y="1"/>
                  <a:pt x="593" y="174"/>
                  <a:pt x="679" y="308"/>
                </a:cubicBezTo>
                <a:cubicBezTo>
                  <a:pt x="605" y="233"/>
                  <a:pt x="512" y="177"/>
                  <a:pt x="419" y="159"/>
                </a:cubicBezTo>
                <a:cubicBezTo>
                  <a:pt x="394" y="152"/>
                  <a:pt x="370" y="148"/>
                  <a:pt x="346" y="148"/>
                </a:cubicBezTo>
                <a:cubicBezTo>
                  <a:pt x="280" y="148"/>
                  <a:pt x="218" y="176"/>
                  <a:pt x="177" y="224"/>
                </a:cubicBezTo>
                <a:cubicBezTo>
                  <a:pt x="141" y="278"/>
                  <a:pt x="184" y="342"/>
                  <a:pt x="272" y="371"/>
                </a:cubicBezTo>
                <a:lnTo>
                  <a:pt x="272" y="371"/>
                </a:lnTo>
                <a:cubicBezTo>
                  <a:pt x="252" y="365"/>
                  <a:pt x="232" y="362"/>
                  <a:pt x="212" y="362"/>
                </a:cubicBezTo>
                <a:cubicBezTo>
                  <a:pt x="149" y="362"/>
                  <a:pt x="85" y="390"/>
                  <a:pt x="37" y="438"/>
                </a:cubicBezTo>
                <a:cubicBezTo>
                  <a:pt x="0" y="494"/>
                  <a:pt x="47" y="559"/>
                  <a:pt x="149" y="587"/>
                </a:cubicBezTo>
                <a:cubicBezTo>
                  <a:pt x="205" y="596"/>
                  <a:pt x="265" y="601"/>
                  <a:pt x="327" y="601"/>
                </a:cubicBezTo>
                <a:cubicBezTo>
                  <a:pt x="388" y="601"/>
                  <a:pt x="451" y="596"/>
                  <a:pt x="512" y="587"/>
                </a:cubicBezTo>
                <a:lnTo>
                  <a:pt x="512" y="587"/>
                </a:lnTo>
                <a:cubicBezTo>
                  <a:pt x="409" y="614"/>
                  <a:pt x="326" y="670"/>
                  <a:pt x="270" y="754"/>
                </a:cubicBezTo>
                <a:cubicBezTo>
                  <a:pt x="233" y="810"/>
                  <a:pt x="279" y="875"/>
                  <a:pt x="372" y="903"/>
                </a:cubicBezTo>
                <a:cubicBezTo>
                  <a:pt x="394" y="910"/>
                  <a:pt x="416" y="914"/>
                  <a:pt x="439" y="914"/>
                </a:cubicBezTo>
                <a:cubicBezTo>
                  <a:pt x="502" y="914"/>
                  <a:pt x="566" y="886"/>
                  <a:pt x="614" y="838"/>
                </a:cubicBezTo>
                <a:lnTo>
                  <a:pt x="614" y="838"/>
                </a:lnTo>
                <a:cubicBezTo>
                  <a:pt x="577" y="893"/>
                  <a:pt x="623" y="959"/>
                  <a:pt x="716" y="986"/>
                </a:cubicBezTo>
                <a:cubicBezTo>
                  <a:pt x="742" y="997"/>
                  <a:pt x="768" y="1002"/>
                  <a:pt x="793" y="1002"/>
                </a:cubicBezTo>
                <a:cubicBezTo>
                  <a:pt x="938" y="1002"/>
                  <a:pt x="1053" y="833"/>
                  <a:pt x="958" y="698"/>
                </a:cubicBezTo>
                <a:lnTo>
                  <a:pt x="958" y="698"/>
                </a:lnTo>
                <a:cubicBezTo>
                  <a:pt x="1032" y="773"/>
                  <a:pt x="1125" y="819"/>
                  <a:pt x="1228" y="847"/>
                </a:cubicBezTo>
                <a:cubicBezTo>
                  <a:pt x="1250" y="854"/>
                  <a:pt x="1272" y="858"/>
                  <a:pt x="1294" y="858"/>
                </a:cubicBezTo>
                <a:cubicBezTo>
                  <a:pt x="1358" y="858"/>
                  <a:pt x="1421" y="830"/>
                  <a:pt x="1469" y="782"/>
                </a:cubicBezTo>
                <a:cubicBezTo>
                  <a:pt x="1503" y="723"/>
                  <a:pt x="1469" y="665"/>
                  <a:pt x="1387" y="640"/>
                </a:cubicBezTo>
                <a:lnTo>
                  <a:pt x="1387" y="640"/>
                </a:lnTo>
                <a:cubicBezTo>
                  <a:pt x="1401" y="643"/>
                  <a:pt x="1416" y="644"/>
                  <a:pt x="1430" y="644"/>
                </a:cubicBezTo>
                <a:cubicBezTo>
                  <a:pt x="1497" y="644"/>
                  <a:pt x="1558" y="616"/>
                  <a:pt x="1600" y="568"/>
                </a:cubicBezTo>
                <a:cubicBezTo>
                  <a:pt x="1637" y="503"/>
                  <a:pt x="1590" y="438"/>
                  <a:pt x="1497" y="419"/>
                </a:cubicBezTo>
                <a:cubicBezTo>
                  <a:pt x="1437" y="405"/>
                  <a:pt x="1376" y="398"/>
                  <a:pt x="1316" y="398"/>
                </a:cubicBezTo>
                <a:cubicBezTo>
                  <a:pt x="1256" y="398"/>
                  <a:pt x="1195" y="405"/>
                  <a:pt x="1135" y="419"/>
                </a:cubicBezTo>
                <a:cubicBezTo>
                  <a:pt x="1228" y="391"/>
                  <a:pt x="1311" y="326"/>
                  <a:pt x="1376" y="252"/>
                </a:cubicBezTo>
                <a:cubicBezTo>
                  <a:pt x="1414" y="187"/>
                  <a:pt x="1367" y="122"/>
                  <a:pt x="1274" y="103"/>
                </a:cubicBezTo>
                <a:cubicBezTo>
                  <a:pt x="1250" y="96"/>
                  <a:pt x="1226" y="92"/>
                  <a:pt x="1202" y="92"/>
                </a:cubicBezTo>
                <a:cubicBezTo>
                  <a:pt x="1135" y="92"/>
                  <a:pt x="1074" y="120"/>
                  <a:pt x="1032" y="168"/>
                </a:cubicBezTo>
                <a:cubicBezTo>
                  <a:pt x="1070" y="103"/>
                  <a:pt x="1023" y="38"/>
                  <a:pt x="921" y="19"/>
                </a:cubicBezTo>
                <a:cubicBezTo>
                  <a:pt x="893" y="6"/>
                  <a:pt x="866" y="1"/>
                  <a:pt x="8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7" name="Google Shape;1067;p30"/>
          <p:cNvSpPr/>
          <p:nvPr/>
        </p:nvSpPr>
        <p:spPr>
          <a:xfrm>
            <a:off x="1989467" y="3140696"/>
            <a:ext cx="278098" cy="130509"/>
          </a:xfrm>
          <a:custGeom>
            <a:avLst/>
            <a:gdLst/>
            <a:ahLst/>
            <a:cxnLst/>
            <a:rect l="l" t="t" r="r" b="b"/>
            <a:pathLst>
              <a:path w="2540" h="1192" extrusionOk="0">
                <a:moveTo>
                  <a:pt x="2539" y="1"/>
                </a:moveTo>
                <a:lnTo>
                  <a:pt x="1" y="10"/>
                </a:lnTo>
                <a:lnTo>
                  <a:pt x="1" y="382"/>
                </a:lnTo>
                <a:cubicBezTo>
                  <a:pt x="1" y="940"/>
                  <a:pt x="670" y="1191"/>
                  <a:pt x="1265" y="1191"/>
                </a:cubicBezTo>
                <a:cubicBezTo>
                  <a:pt x="1861" y="1191"/>
                  <a:pt x="2539" y="940"/>
                  <a:pt x="2539" y="382"/>
                </a:cubicBezTo>
                <a:lnTo>
                  <a:pt x="2539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8" name="Google Shape;1068;p30"/>
          <p:cNvSpPr/>
          <p:nvPr/>
        </p:nvSpPr>
        <p:spPr>
          <a:xfrm>
            <a:off x="1989467" y="3055187"/>
            <a:ext cx="278098" cy="176275"/>
          </a:xfrm>
          <a:custGeom>
            <a:avLst/>
            <a:gdLst/>
            <a:ahLst/>
            <a:cxnLst/>
            <a:rect l="l" t="t" r="r" b="b"/>
            <a:pathLst>
              <a:path w="2540" h="1610" extrusionOk="0">
                <a:moveTo>
                  <a:pt x="1256" y="1"/>
                </a:moveTo>
                <a:cubicBezTo>
                  <a:pt x="707" y="1"/>
                  <a:pt x="1" y="233"/>
                  <a:pt x="1" y="791"/>
                </a:cubicBezTo>
                <a:cubicBezTo>
                  <a:pt x="1" y="1349"/>
                  <a:pt x="670" y="1609"/>
                  <a:pt x="1265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33" y="1"/>
                  <a:pt x="125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9" name="Google Shape;1069;p30"/>
          <p:cNvSpPr/>
          <p:nvPr/>
        </p:nvSpPr>
        <p:spPr>
          <a:xfrm>
            <a:off x="2004794" y="3062301"/>
            <a:ext cx="246456" cy="155910"/>
          </a:xfrm>
          <a:custGeom>
            <a:avLst/>
            <a:gdLst/>
            <a:ahLst/>
            <a:cxnLst/>
            <a:rect l="l" t="t" r="r" b="b"/>
            <a:pathLst>
              <a:path w="2251" h="1424" extrusionOk="0">
                <a:moveTo>
                  <a:pt x="1116" y="1"/>
                </a:moveTo>
                <a:cubicBezTo>
                  <a:pt x="623" y="1"/>
                  <a:pt x="0" y="205"/>
                  <a:pt x="0" y="698"/>
                </a:cubicBezTo>
                <a:cubicBezTo>
                  <a:pt x="0" y="1200"/>
                  <a:pt x="595" y="1424"/>
                  <a:pt x="1125" y="1424"/>
                </a:cubicBezTo>
                <a:cubicBezTo>
                  <a:pt x="1655" y="1424"/>
                  <a:pt x="2251" y="1200"/>
                  <a:pt x="2251" y="708"/>
                </a:cubicBezTo>
                <a:cubicBezTo>
                  <a:pt x="2251" y="215"/>
                  <a:pt x="1628" y="1"/>
                  <a:pt x="111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0" name="Google Shape;1070;p30"/>
          <p:cNvSpPr/>
          <p:nvPr/>
        </p:nvSpPr>
        <p:spPr>
          <a:xfrm>
            <a:off x="2004794" y="3062302"/>
            <a:ext cx="246456" cy="85619"/>
          </a:xfrm>
          <a:custGeom>
            <a:avLst/>
            <a:gdLst/>
            <a:ahLst/>
            <a:cxnLst/>
            <a:rect l="l" t="t" r="r" b="b"/>
            <a:pathLst>
              <a:path w="2251" h="782" extrusionOk="0">
                <a:moveTo>
                  <a:pt x="1116" y="1"/>
                </a:moveTo>
                <a:cubicBezTo>
                  <a:pt x="605" y="1"/>
                  <a:pt x="0" y="205"/>
                  <a:pt x="0" y="708"/>
                </a:cubicBezTo>
                <a:cubicBezTo>
                  <a:pt x="0" y="726"/>
                  <a:pt x="0" y="754"/>
                  <a:pt x="0" y="773"/>
                </a:cubicBezTo>
                <a:cubicBezTo>
                  <a:pt x="65" y="336"/>
                  <a:pt x="651" y="140"/>
                  <a:pt x="1116" y="140"/>
                </a:cubicBezTo>
                <a:cubicBezTo>
                  <a:pt x="1600" y="140"/>
                  <a:pt x="2195" y="336"/>
                  <a:pt x="2251" y="782"/>
                </a:cubicBezTo>
                <a:lnTo>
                  <a:pt x="2251" y="708"/>
                </a:lnTo>
                <a:cubicBezTo>
                  <a:pt x="2251" y="215"/>
                  <a:pt x="1618" y="1"/>
                  <a:pt x="1116" y="1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1" name="Google Shape;1071;p30"/>
          <p:cNvSpPr/>
          <p:nvPr/>
        </p:nvSpPr>
        <p:spPr>
          <a:xfrm>
            <a:off x="2042460" y="3097009"/>
            <a:ext cx="173209" cy="108174"/>
          </a:xfrm>
          <a:custGeom>
            <a:avLst/>
            <a:gdLst/>
            <a:ahLst/>
            <a:cxnLst/>
            <a:rect l="l" t="t" r="r" b="b"/>
            <a:pathLst>
              <a:path w="1582" h="988" extrusionOk="0">
                <a:moveTo>
                  <a:pt x="1349" y="632"/>
                </a:moveTo>
                <a:cubicBezTo>
                  <a:pt x="1367" y="632"/>
                  <a:pt x="1386" y="636"/>
                  <a:pt x="1404" y="636"/>
                </a:cubicBezTo>
                <a:cubicBezTo>
                  <a:pt x="1414" y="636"/>
                  <a:pt x="1423" y="635"/>
                  <a:pt x="1432" y="632"/>
                </a:cubicBezTo>
                <a:lnTo>
                  <a:pt x="1432" y="632"/>
                </a:lnTo>
                <a:lnTo>
                  <a:pt x="1414" y="660"/>
                </a:lnTo>
                <a:cubicBezTo>
                  <a:pt x="1395" y="642"/>
                  <a:pt x="1367" y="632"/>
                  <a:pt x="1349" y="632"/>
                </a:cubicBezTo>
                <a:close/>
                <a:moveTo>
                  <a:pt x="949" y="688"/>
                </a:moveTo>
                <a:lnTo>
                  <a:pt x="958" y="697"/>
                </a:lnTo>
                <a:lnTo>
                  <a:pt x="949" y="707"/>
                </a:lnTo>
                <a:lnTo>
                  <a:pt x="949" y="688"/>
                </a:lnTo>
                <a:close/>
                <a:moveTo>
                  <a:pt x="841" y="0"/>
                </a:moveTo>
                <a:cubicBezTo>
                  <a:pt x="791" y="0"/>
                  <a:pt x="742" y="15"/>
                  <a:pt x="698" y="46"/>
                </a:cubicBezTo>
                <a:lnTo>
                  <a:pt x="642" y="56"/>
                </a:lnTo>
                <a:lnTo>
                  <a:pt x="642" y="149"/>
                </a:lnTo>
                <a:cubicBezTo>
                  <a:pt x="633" y="205"/>
                  <a:pt x="642" y="251"/>
                  <a:pt x="661" y="298"/>
                </a:cubicBezTo>
                <a:cubicBezTo>
                  <a:pt x="586" y="223"/>
                  <a:pt x="493" y="177"/>
                  <a:pt x="391" y="149"/>
                </a:cubicBezTo>
                <a:cubicBezTo>
                  <a:pt x="369" y="143"/>
                  <a:pt x="347" y="139"/>
                  <a:pt x="326" y="139"/>
                </a:cubicBezTo>
                <a:cubicBezTo>
                  <a:pt x="282" y="139"/>
                  <a:pt x="239" y="152"/>
                  <a:pt x="196" y="177"/>
                </a:cubicBezTo>
                <a:lnTo>
                  <a:pt x="140" y="130"/>
                </a:lnTo>
                <a:lnTo>
                  <a:pt x="140" y="251"/>
                </a:lnTo>
                <a:cubicBezTo>
                  <a:pt x="140" y="298"/>
                  <a:pt x="186" y="344"/>
                  <a:pt x="261" y="363"/>
                </a:cubicBezTo>
                <a:cubicBezTo>
                  <a:pt x="237" y="359"/>
                  <a:pt x="213" y="357"/>
                  <a:pt x="189" y="357"/>
                </a:cubicBezTo>
                <a:cubicBezTo>
                  <a:pt x="148" y="357"/>
                  <a:pt x="107" y="364"/>
                  <a:pt x="65" y="381"/>
                </a:cubicBezTo>
                <a:lnTo>
                  <a:pt x="0" y="344"/>
                </a:lnTo>
                <a:lnTo>
                  <a:pt x="0" y="474"/>
                </a:lnTo>
                <a:cubicBezTo>
                  <a:pt x="0" y="521"/>
                  <a:pt x="47" y="558"/>
                  <a:pt x="121" y="577"/>
                </a:cubicBezTo>
                <a:cubicBezTo>
                  <a:pt x="182" y="590"/>
                  <a:pt x="242" y="597"/>
                  <a:pt x="303" y="597"/>
                </a:cubicBezTo>
                <a:cubicBezTo>
                  <a:pt x="363" y="597"/>
                  <a:pt x="423" y="590"/>
                  <a:pt x="484" y="577"/>
                </a:cubicBezTo>
                <a:lnTo>
                  <a:pt x="484" y="577"/>
                </a:lnTo>
                <a:cubicBezTo>
                  <a:pt x="409" y="604"/>
                  <a:pt x="344" y="642"/>
                  <a:pt x="289" y="688"/>
                </a:cubicBezTo>
                <a:lnTo>
                  <a:pt x="223" y="660"/>
                </a:lnTo>
                <a:lnTo>
                  <a:pt x="223" y="772"/>
                </a:lnTo>
                <a:cubicBezTo>
                  <a:pt x="223" y="828"/>
                  <a:pt x="270" y="874"/>
                  <a:pt x="344" y="893"/>
                </a:cubicBezTo>
                <a:cubicBezTo>
                  <a:pt x="366" y="900"/>
                  <a:pt x="389" y="903"/>
                  <a:pt x="411" y="903"/>
                </a:cubicBezTo>
                <a:cubicBezTo>
                  <a:pt x="475" y="903"/>
                  <a:pt x="538" y="876"/>
                  <a:pt x="586" y="828"/>
                </a:cubicBezTo>
                <a:lnTo>
                  <a:pt x="586" y="828"/>
                </a:lnTo>
                <a:cubicBezTo>
                  <a:pt x="549" y="883"/>
                  <a:pt x="595" y="949"/>
                  <a:pt x="688" y="976"/>
                </a:cubicBezTo>
                <a:cubicBezTo>
                  <a:pt x="710" y="984"/>
                  <a:pt x="733" y="987"/>
                  <a:pt x="755" y="987"/>
                </a:cubicBezTo>
                <a:cubicBezTo>
                  <a:pt x="819" y="987"/>
                  <a:pt x="882" y="959"/>
                  <a:pt x="930" y="911"/>
                </a:cubicBezTo>
                <a:cubicBezTo>
                  <a:pt x="949" y="883"/>
                  <a:pt x="958" y="856"/>
                  <a:pt x="958" y="828"/>
                </a:cubicBezTo>
                <a:lnTo>
                  <a:pt x="958" y="707"/>
                </a:lnTo>
                <a:cubicBezTo>
                  <a:pt x="1023" y="772"/>
                  <a:pt x="1107" y="818"/>
                  <a:pt x="1200" y="837"/>
                </a:cubicBezTo>
                <a:cubicBezTo>
                  <a:pt x="1222" y="844"/>
                  <a:pt x="1244" y="848"/>
                  <a:pt x="1267" y="848"/>
                </a:cubicBezTo>
                <a:cubicBezTo>
                  <a:pt x="1330" y="848"/>
                  <a:pt x="1394" y="820"/>
                  <a:pt x="1442" y="772"/>
                </a:cubicBezTo>
                <a:cubicBezTo>
                  <a:pt x="1451" y="763"/>
                  <a:pt x="1451" y="744"/>
                  <a:pt x="1451" y="735"/>
                </a:cubicBezTo>
                <a:lnTo>
                  <a:pt x="1451" y="632"/>
                </a:lnTo>
                <a:cubicBezTo>
                  <a:pt x="1497" y="623"/>
                  <a:pt x="1544" y="595"/>
                  <a:pt x="1572" y="558"/>
                </a:cubicBezTo>
                <a:cubicBezTo>
                  <a:pt x="1572" y="549"/>
                  <a:pt x="1581" y="539"/>
                  <a:pt x="1581" y="521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25" y="428"/>
                  <a:pt x="1497" y="418"/>
                  <a:pt x="1479" y="409"/>
                </a:cubicBezTo>
                <a:cubicBezTo>
                  <a:pt x="1418" y="400"/>
                  <a:pt x="1358" y="395"/>
                  <a:pt x="1298" y="395"/>
                </a:cubicBezTo>
                <a:cubicBezTo>
                  <a:pt x="1237" y="395"/>
                  <a:pt x="1177" y="400"/>
                  <a:pt x="1116" y="409"/>
                </a:cubicBezTo>
                <a:cubicBezTo>
                  <a:pt x="1209" y="381"/>
                  <a:pt x="1293" y="325"/>
                  <a:pt x="1358" y="242"/>
                </a:cubicBezTo>
                <a:cubicBezTo>
                  <a:pt x="1367" y="232"/>
                  <a:pt x="1377" y="214"/>
                  <a:pt x="1367" y="195"/>
                </a:cubicBezTo>
                <a:lnTo>
                  <a:pt x="1367" y="84"/>
                </a:lnTo>
                <a:lnTo>
                  <a:pt x="1330" y="121"/>
                </a:lnTo>
                <a:cubicBezTo>
                  <a:pt x="1302" y="112"/>
                  <a:pt x="1284" y="102"/>
                  <a:pt x="1256" y="93"/>
                </a:cubicBezTo>
                <a:cubicBezTo>
                  <a:pt x="1234" y="86"/>
                  <a:pt x="1211" y="82"/>
                  <a:pt x="1189" y="82"/>
                </a:cubicBezTo>
                <a:cubicBezTo>
                  <a:pt x="1125" y="82"/>
                  <a:pt x="1062" y="110"/>
                  <a:pt x="1014" y="158"/>
                </a:cubicBezTo>
                <a:cubicBezTo>
                  <a:pt x="1051" y="102"/>
                  <a:pt x="1005" y="28"/>
                  <a:pt x="912" y="9"/>
                </a:cubicBezTo>
                <a:cubicBezTo>
                  <a:pt x="888" y="3"/>
                  <a:pt x="865" y="0"/>
                  <a:pt x="841" y="0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2" name="Google Shape;1072;p30"/>
          <p:cNvSpPr/>
          <p:nvPr/>
        </p:nvSpPr>
        <p:spPr>
          <a:xfrm>
            <a:off x="2041473" y="3083542"/>
            <a:ext cx="178246" cy="109378"/>
          </a:xfrm>
          <a:custGeom>
            <a:avLst/>
            <a:gdLst/>
            <a:ahLst/>
            <a:cxnLst/>
            <a:rect l="l" t="t" r="r" b="b"/>
            <a:pathLst>
              <a:path w="1628" h="999" extrusionOk="0">
                <a:moveTo>
                  <a:pt x="848" y="1"/>
                </a:moveTo>
                <a:cubicBezTo>
                  <a:pt x="782" y="1"/>
                  <a:pt x="720" y="28"/>
                  <a:pt x="679" y="76"/>
                </a:cubicBezTo>
                <a:cubicBezTo>
                  <a:pt x="632" y="151"/>
                  <a:pt x="632" y="235"/>
                  <a:pt x="679" y="309"/>
                </a:cubicBezTo>
                <a:cubicBezTo>
                  <a:pt x="604" y="235"/>
                  <a:pt x="511" y="179"/>
                  <a:pt x="409" y="160"/>
                </a:cubicBezTo>
                <a:cubicBezTo>
                  <a:pt x="387" y="153"/>
                  <a:pt x="365" y="149"/>
                  <a:pt x="342" y="149"/>
                </a:cubicBezTo>
                <a:cubicBezTo>
                  <a:pt x="279" y="149"/>
                  <a:pt x="215" y="177"/>
                  <a:pt x="167" y="225"/>
                </a:cubicBezTo>
                <a:cubicBezTo>
                  <a:pt x="131" y="280"/>
                  <a:pt x="174" y="343"/>
                  <a:pt x="263" y="372"/>
                </a:cubicBezTo>
                <a:lnTo>
                  <a:pt x="263" y="372"/>
                </a:lnTo>
                <a:cubicBezTo>
                  <a:pt x="243" y="366"/>
                  <a:pt x="223" y="363"/>
                  <a:pt x="203" y="363"/>
                </a:cubicBezTo>
                <a:cubicBezTo>
                  <a:pt x="140" y="363"/>
                  <a:pt x="78" y="391"/>
                  <a:pt x="37" y="439"/>
                </a:cubicBezTo>
                <a:cubicBezTo>
                  <a:pt x="0" y="495"/>
                  <a:pt x="46" y="560"/>
                  <a:pt x="139" y="588"/>
                </a:cubicBezTo>
                <a:cubicBezTo>
                  <a:pt x="200" y="597"/>
                  <a:pt x="260" y="602"/>
                  <a:pt x="321" y="602"/>
                </a:cubicBezTo>
                <a:cubicBezTo>
                  <a:pt x="381" y="602"/>
                  <a:pt x="442" y="597"/>
                  <a:pt x="502" y="588"/>
                </a:cubicBezTo>
                <a:lnTo>
                  <a:pt x="502" y="588"/>
                </a:lnTo>
                <a:cubicBezTo>
                  <a:pt x="409" y="616"/>
                  <a:pt x="325" y="672"/>
                  <a:pt x="260" y="755"/>
                </a:cubicBezTo>
                <a:cubicBezTo>
                  <a:pt x="223" y="811"/>
                  <a:pt x="270" y="876"/>
                  <a:pt x="363" y="904"/>
                </a:cubicBezTo>
                <a:cubicBezTo>
                  <a:pt x="385" y="911"/>
                  <a:pt x="407" y="915"/>
                  <a:pt x="430" y="915"/>
                </a:cubicBezTo>
                <a:cubicBezTo>
                  <a:pt x="493" y="915"/>
                  <a:pt x="556" y="887"/>
                  <a:pt x="604" y="839"/>
                </a:cubicBezTo>
                <a:lnTo>
                  <a:pt x="604" y="839"/>
                </a:lnTo>
                <a:cubicBezTo>
                  <a:pt x="567" y="895"/>
                  <a:pt x="614" y="960"/>
                  <a:pt x="707" y="988"/>
                </a:cubicBezTo>
                <a:cubicBezTo>
                  <a:pt x="731" y="995"/>
                  <a:pt x="755" y="999"/>
                  <a:pt x="779" y="999"/>
                </a:cubicBezTo>
                <a:cubicBezTo>
                  <a:pt x="846" y="999"/>
                  <a:pt x="907" y="971"/>
                  <a:pt x="949" y="923"/>
                </a:cubicBezTo>
                <a:cubicBezTo>
                  <a:pt x="986" y="848"/>
                  <a:pt x="986" y="765"/>
                  <a:pt x="949" y="700"/>
                </a:cubicBezTo>
                <a:lnTo>
                  <a:pt x="949" y="700"/>
                </a:lnTo>
                <a:cubicBezTo>
                  <a:pt x="1023" y="774"/>
                  <a:pt x="1116" y="820"/>
                  <a:pt x="1218" y="848"/>
                </a:cubicBezTo>
                <a:cubicBezTo>
                  <a:pt x="1240" y="856"/>
                  <a:pt x="1263" y="859"/>
                  <a:pt x="1285" y="859"/>
                </a:cubicBezTo>
                <a:cubicBezTo>
                  <a:pt x="1349" y="859"/>
                  <a:pt x="1412" y="831"/>
                  <a:pt x="1460" y="783"/>
                </a:cubicBezTo>
                <a:cubicBezTo>
                  <a:pt x="1493" y="725"/>
                  <a:pt x="1459" y="666"/>
                  <a:pt x="1384" y="641"/>
                </a:cubicBezTo>
                <a:lnTo>
                  <a:pt x="1384" y="641"/>
                </a:lnTo>
                <a:cubicBezTo>
                  <a:pt x="1398" y="644"/>
                  <a:pt x="1411" y="645"/>
                  <a:pt x="1424" y="645"/>
                </a:cubicBezTo>
                <a:cubicBezTo>
                  <a:pt x="1487" y="645"/>
                  <a:pt x="1549" y="617"/>
                  <a:pt x="1590" y="569"/>
                </a:cubicBezTo>
                <a:cubicBezTo>
                  <a:pt x="1627" y="504"/>
                  <a:pt x="1590" y="439"/>
                  <a:pt x="1488" y="411"/>
                </a:cubicBezTo>
                <a:cubicBezTo>
                  <a:pt x="1427" y="397"/>
                  <a:pt x="1367" y="390"/>
                  <a:pt x="1307" y="390"/>
                </a:cubicBezTo>
                <a:cubicBezTo>
                  <a:pt x="1246" y="390"/>
                  <a:pt x="1186" y="397"/>
                  <a:pt x="1125" y="411"/>
                </a:cubicBezTo>
                <a:cubicBezTo>
                  <a:pt x="1218" y="383"/>
                  <a:pt x="1302" y="328"/>
                  <a:pt x="1367" y="244"/>
                </a:cubicBezTo>
                <a:cubicBezTo>
                  <a:pt x="1404" y="188"/>
                  <a:pt x="1358" y="123"/>
                  <a:pt x="1265" y="95"/>
                </a:cubicBezTo>
                <a:cubicBezTo>
                  <a:pt x="1243" y="88"/>
                  <a:pt x="1220" y="84"/>
                  <a:pt x="1198" y="84"/>
                </a:cubicBezTo>
                <a:cubicBezTo>
                  <a:pt x="1134" y="84"/>
                  <a:pt x="1071" y="112"/>
                  <a:pt x="1023" y="160"/>
                </a:cubicBezTo>
                <a:cubicBezTo>
                  <a:pt x="1060" y="104"/>
                  <a:pt x="1014" y="39"/>
                  <a:pt x="921" y="11"/>
                </a:cubicBezTo>
                <a:cubicBezTo>
                  <a:pt x="896" y="4"/>
                  <a:pt x="872" y="1"/>
                  <a:pt x="84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3" name="Google Shape;1073;p30"/>
          <p:cNvSpPr/>
          <p:nvPr/>
        </p:nvSpPr>
        <p:spPr>
          <a:xfrm>
            <a:off x="2206362" y="3128543"/>
            <a:ext cx="278098" cy="130400"/>
          </a:xfrm>
          <a:custGeom>
            <a:avLst/>
            <a:gdLst/>
            <a:ahLst/>
            <a:cxnLst/>
            <a:rect l="l" t="t" r="r" b="b"/>
            <a:pathLst>
              <a:path w="2540" h="1191" extrusionOk="0">
                <a:moveTo>
                  <a:pt x="2539" y="0"/>
                </a:moveTo>
                <a:lnTo>
                  <a:pt x="0" y="10"/>
                </a:lnTo>
                <a:lnTo>
                  <a:pt x="0" y="382"/>
                </a:lnTo>
                <a:cubicBezTo>
                  <a:pt x="0" y="939"/>
                  <a:pt x="670" y="1191"/>
                  <a:pt x="1265" y="1191"/>
                </a:cubicBezTo>
                <a:cubicBezTo>
                  <a:pt x="1860" y="1191"/>
                  <a:pt x="2539" y="939"/>
                  <a:pt x="2539" y="382"/>
                </a:cubicBezTo>
                <a:lnTo>
                  <a:pt x="253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4" name="Google Shape;1074;p30"/>
          <p:cNvSpPr/>
          <p:nvPr/>
        </p:nvSpPr>
        <p:spPr>
          <a:xfrm>
            <a:off x="2206362" y="3043033"/>
            <a:ext cx="278098" cy="176165"/>
          </a:xfrm>
          <a:custGeom>
            <a:avLst/>
            <a:gdLst/>
            <a:ahLst/>
            <a:cxnLst/>
            <a:rect l="l" t="t" r="r" b="b"/>
            <a:pathLst>
              <a:path w="2540" h="1609" extrusionOk="0">
                <a:moveTo>
                  <a:pt x="1256" y="0"/>
                </a:moveTo>
                <a:cubicBezTo>
                  <a:pt x="707" y="0"/>
                  <a:pt x="0" y="233"/>
                  <a:pt x="0" y="791"/>
                </a:cubicBezTo>
                <a:cubicBezTo>
                  <a:pt x="0" y="1358"/>
                  <a:pt x="670" y="1609"/>
                  <a:pt x="1265" y="1609"/>
                </a:cubicBezTo>
                <a:cubicBezTo>
                  <a:pt x="1851" y="1609"/>
                  <a:pt x="2539" y="1358"/>
                  <a:pt x="2539" y="791"/>
                </a:cubicBezTo>
                <a:cubicBezTo>
                  <a:pt x="2539" y="233"/>
                  <a:pt x="1823" y="0"/>
                  <a:pt x="12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5" name="Google Shape;1075;p30"/>
          <p:cNvSpPr/>
          <p:nvPr/>
        </p:nvSpPr>
        <p:spPr>
          <a:xfrm>
            <a:off x="2221582" y="3050150"/>
            <a:ext cx="246566" cy="155801"/>
          </a:xfrm>
          <a:custGeom>
            <a:avLst/>
            <a:gdLst/>
            <a:ahLst/>
            <a:cxnLst/>
            <a:rect l="l" t="t" r="r" b="b"/>
            <a:pathLst>
              <a:path w="2252" h="1423" extrusionOk="0">
                <a:moveTo>
                  <a:pt x="1117" y="0"/>
                </a:moveTo>
                <a:cubicBezTo>
                  <a:pt x="624" y="0"/>
                  <a:pt x="1" y="205"/>
                  <a:pt x="1" y="698"/>
                </a:cubicBezTo>
                <a:cubicBezTo>
                  <a:pt x="1" y="1191"/>
                  <a:pt x="596" y="1423"/>
                  <a:pt x="1126" y="1423"/>
                </a:cubicBezTo>
                <a:cubicBezTo>
                  <a:pt x="1647" y="1423"/>
                  <a:pt x="2251" y="1200"/>
                  <a:pt x="2251" y="698"/>
                </a:cubicBezTo>
                <a:cubicBezTo>
                  <a:pt x="2251" y="205"/>
                  <a:pt x="1628" y="0"/>
                  <a:pt x="111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6" name="Google Shape;1076;p30"/>
          <p:cNvSpPr/>
          <p:nvPr/>
        </p:nvSpPr>
        <p:spPr>
          <a:xfrm>
            <a:off x="2221582" y="3050150"/>
            <a:ext cx="246566" cy="85619"/>
          </a:xfrm>
          <a:custGeom>
            <a:avLst/>
            <a:gdLst/>
            <a:ahLst/>
            <a:cxnLst/>
            <a:rect l="l" t="t" r="r" b="b"/>
            <a:pathLst>
              <a:path w="2252" h="782" extrusionOk="0">
                <a:moveTo>
                  <a:pt x="1117" y="0"/>
                </a:moveTo>
                <a:cubicBezTo>
                  <a:pt x="605" y="0"/>
                  <a:pt x="1" y="205"/>
                  <a:pt x="1" y="698"/>
                </a:cubicBezTo>
                <a:lnTo>
                  <a:pt x="1" y="772"/>
                </a:lnTo>
                <a:cubicBezTo>
                  <a:pt x="66" y="335"/>
                  <a:pt x="652" y="149"/>
                  <a:pt x="1117" y="149"/>
                </a:cubicBezTo>
                <a:cubicBezTo>
                  <a:pt x="1600" y="149"/>
                  <a:pt x="2196" y="335"/>
                  <a:pt x="2251" y="781"/>
                </a:cubicBezTo>
                <a:cubicBezTo>
                  <a:pt x="2251" y="753"/>
                  <a:pt x="2251" y="735"/>
                  <a:pt x="2251" y="707"/>
                </a:cubicBezTo>
                <a:cubicBezTo>
                  <a:pt x="2251" y="214"/>
                  <a:pt x="1619" y="0"/>
                  <a:pt x="1117" y="0"/>
                </a:cubicBez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7" name="Google Shape;1077;p30"/>
          <p:cNvSpPr/>
          <p:nvPr/>
        </p:nvSpPr>
        <p:spPr>
          <a:xfrm>
            <a:off x="2259354" y="3084746"/>
            <a:ext cx="173100" cy="108174"/>
          </a:xfrm>
          <a:custGeom>
            <a:avLst/>
            <a:gdLst/>
            <a:ahLst/>
            <a:cxnLst/>
            <a:rect l="l" t="t" r="r" b="b"/>
            <a:pathLst>
              <a:path w="1581" h="988" extrusionOk="0">
                <a:moveTo>
                  <a:pt x="1348" y="633"/>
                </a:moveTo>
                <a:cubicBezTo>
                  <a:pt x="1367" y="633"/>
                  <a:pt x="1386" y="637"/>
                  <a:pt x="1404" y="637"/>
                </a:cubicBezTo>
                <a:cubicBezTo>
                  <a:pt x="1414" y="637"/>
                  <a:pt x="1423" y="636"/>
                  <a:pt x="1432" y="633"/>
                </a:cubicBezTo>
                <a:lnTo>
                  <a:pt x="1432" y="633"/>
                </a:lnTo>
                <a:lnTo>
                  <a:pt x="1414" y="661"/>
                </a:lnTo>
                <a:cubicBezTo>
                  <a:pt x="1395" y="642"/>
                  <a:pt x="1367" y="633"/>
                  <a:pt x="1348" y="633"/>
                </a:cubicBezTo>
                <a:close/>
                <a:moveTo>
                  <a:pt x="949" y="698"/>
                </a:moveTo>
                <a:lnTo>
                  <a:pt x="958" y="707"/>
                </a:lnTo>
                <a:lnTo>
                  <a:pt x="949" y="707"/>
                </a:lnTo>
                <a:cubicBezTo>
                  <a:pt x="949" y="707"/>
                  <a:pt x="949" y="698"/>
                  <a:pt x="949" y="698"/>
                </a:cubicBezTo>
                <a:close/>
                <a:moveTo>
                  <a:pt x="841" y="1"/>
                </a:moveTo>
                <a:cubicBezTo>
                  <a:pt x="791" y="1"/>
                  <a:pt x="742" y="15"/>
                  <a:pt x="697" y="47"/>
                </a:cubicBezTo>
                <a:lnTo>
                  <a:pt x="642" y="56"/>
                </a:lnTo>
                <a:lnTo>
                  <a:pt x="642" y="149"/>
                </a:lnTo>
                <a:cubicBezTo>
                  <a:pt x="632" y="205"/>
                  <a:pt x="642" y="251"/>
                  <a:pt x="660" y="298"/>
                </a:cubicBezTo>
                <a:cubicBezTo>
                  <a:pt x="595" y="224"/>
                  <a:pt x="493" y="177"/>
                  <a:pt x="391" y="149"/>
                </a:cubicBezTo>
                <a:cubicBezTo>
                  <a:pt x="369" y="143"/>
                  <a:pt x="347" y="140"/>
                  <a:pt x="326" y="140"/>
                </a:cubicBezTo>
                <a:cubicBezTo>
                  <a:pt x="282" y="140"/>
                  <a:pt x="239" y="152"/>
                  <a:pt x="195" y="177"/>
                </a:cubicBezTo>
                <a:lnTo>
                  <a:pt x="140" y="131"/>
                </a:lnTo>
                <a:lnTo>
                  <a:pt x="140" y="251"/>
                </a:lnTo>
                <a:cubicBezTo>
                  <a:pt x="140" y="307"/>
                  <a:pt x="186" y="344"/>
                  <a:pt x="260" y="363"/>
                </a:cubicBezTo>
                <a:cubicBezTo>
                  <a:pt x="237" y="360"/>
                  <a:pt x="213" y="358"/>
                  <a:pt x="189" y="358"/>
                </a:cubicBezTo>
                <a:cubicBezTo>
                  <a:pt x="148" y="358"/>
                  <a:pt x="106" y="364"/>
                  <a:pt x="65" y="382"/>
                </a:cubicBezTo>
                <a:lnTo>
                  <a:pt x="0" y="344"/>
                </a:lnTo>
                <a:lnTo>
                  <a:pt x="0" y="475"/>
                </a:lnTo>
                <a:cubicBezTo>
                  <a:pt x="0" y="521"/>
                  <a:pt x="47" y="558"/>
                  <a:pt x="121" y="577"/>
                </a:cubicBezTo>
                <a:cubicBezTo>
                  <a:pt x="181" y="591"/>
                  <a:pt x="242" y="598"/>
                  <a:pt x="302" y="598"/>
                </a:cubicBezTo>
                <a:cubicBezTo>
                  <a:pt x="363" y="598"/>
                  <a:pt x="423" y="591"/>
                  <a:pt x="484" y="577"/>
                </a:cubicBezTo>
                <a:lnTo>
                  <a:pt x="484" y="577"/>
                </a:lnTo>
                <a:cubicBezTo>
                  <a:pt x="409" y="605"/>
                  <a:pt x="344" y="642"/>
                  <a:pt x="288" y="689"/>
                </a:cubicBezTo>
                <a:lnTo>
                  <a:pt x="223" y="661"/>
                </a:lnTo>
                <a:lnTo>
                  <a:pt x="223" y="782"/>
                </a:lnTo>
                <a:cubicBezTo>
                  <a:pt x="223" y="828"/>
                  <a:pt x="270" y="875"/>
                  <a:pt x="344" y="893"/>
                </a:cubicBezTo>
                <a:cubicBezTo>
                  <a:pt x="366" y="900"/>
                  <a:pt x="389" y="904"/>
                  <a:pt x="411" y="904"/>
                </a:cubicBezTo>
                <a:cubicBezTo>
                  <a:pt x="475" y="904"/>
                  <a:pt x="538" y="876"/>
                  <a:pt x="586" y="828"/>
                </a:cubicBezTo>
                <a:lnTo>
                  <a:pt x="586" y="828"/>
                </a:lnTo>
                <a:cubicBezTo>
                  <a:pt x="549" y="893"/>
                  <a:pt x="595" y="958"/>
                  <a:pt x="688" y="977"/>
                </a:cubicBezTo>
                <a:cubicBezTo>
                  <a:pt x="710" y="984"/>
                  <a:pt x="733" y="988"/>
                  <a:pt x="755" y="988"/>
                </a:cubicBezTo>
                <a:cubicBezTo>
                  <a:pt x="819" y="988"/>
                  <a:pt x="882" y="960"/>
                  <a:pt x="930" y="912"/>
                </a:cubicBezTo>
                <a:cubicBezTo>
                  <a:pt x="949" y="884"/>
                  <a:pt x="958" y="856"/>
                  <a:pt x="958" y="828"/>
                </a:cubicBezTo>
                <a:cubicBezTo>
                  <a:pt x="958" y="819"/>
                  <a:pt x="958" y="809"/>
                  <a:pt x="958" y="791"/>
                </a:cubicBezTo>
                <a:lnTo>
                  <a:pt x="958" y="716"/>
                </a:lnTo>
                <a:cubicBezTo>
                  <a:pt x="1032" y="782"/>
                  <a:pt x="1107" y="828"/>
                  <a:pt x="1200" y="847"/>
                </a:cubicBezTo>
                <a:cubicBezTo>
                  <a:pt x="1222" y="854"/>
                  <a:pt x="1244" y="857"/>
                  <a:pt x="1267" y="857"/>
                </a:cubicBezTo>
                <a:cubicBezTo>
                  <a:pt x="1330" y="857"/>
                  <a:pt x="1393" y="830"/>
                  <a:pt x="1441" y="782"/>
                </a:cubicBezTo>
                <a:cubicBezTo>
                  <a:pt x="1451" y="763"/>
                  <a:pt x="1451" y="754"/>
                  <a:pt x="1451" y="735"/>
                </a:cubicBezTo>
                <a:lnTo>
                  <a:pt x="1451" y="633"/>
                </a:lnTo>
                <a:cubicBezTo>
                  <a:pt x="1497" y="633"/>
                  <a:pt x="1544" y="605"/>
                  <a:pt x="1572" y="568"/>
                </a:cubicBezTo>
                <a:cubicBezTo>
                  <a:pt x="1581" y="558"/>
                  <a:pt x="1581" y="549"/>
                  <a:pt x="1581" y="530"/>
                </a:cubicBezTo>
                <a:lnTo>
                  <a:pt x="1581" y="400"/>
                </a:lnTo>
                <a:lnTo>
                  <a:pt x="1544" y="437"/>
                </a:lnTo>
                <a:cubicBezTo>
                  <a:pt x="1525" y="428"/>
                  <a:pt x="1497" y="419"/>
                  <a:pt x="1479" y="419"/>
                </a:cubicBezTo>
                <a:cubicBezTo>
                  <a:pt x="1418" y="405"/>
                  <a:pt x="1358" y="398"/>
                  <a:pt x="1297" y="398"/>
                </a:cubicBezTo>
                <a:cubicBezTo>
                  <a:pt x="1237" y="398"/>
                  <a:pt x="1176" y="405"/>
                  <a:pt x="1116" y="419"/>
                </a:cubicBezTo>
                <a:cubicBezTo>
                  <a:pt x="1209" y="382"/>
                  <a:pt x="1293" y="326"/>
                  <a:pt x="1358" y="251"/>
                </a:cubicBezTo>
                <a:cubicBezTo>
                  <a:pt x="1367" y="233"/>
                  <a:pt x="1376" y="214"/>
                  <a:pt x="1367" y="196"/>
                </a:cubicBezTo>
                <a:lnTo>
                  <a:pt x="1367" y="84"/>
                </a:lnTo>
                <a:lnTo>
                  <a:pt x="1330" y="121"/>
                </a:lnTo>
                <a:cubicBezTo>
                  <a:pt x="1302" y="112"/>
                  <a:pt x="1283" y="103"/>
                  <a:pt x="1255" y="93"/>
                </a:cubicBezTo>
                <a:cubicBezTo>
                  <a:pt x="1234" y="86"/>
                  <a:pt x="1211" y="83"/>
                  <a:pt x="1189" y="83"/>
                </a:cubicBezTo>
                <a:cubicBezTo>
                  <a:pt x="1125" y="83"/>
                  <a:pt x="1062" y="110"/>
                  <a:pt x="1014" y="158"/>
                </a:cubicBezTo>
                <a:cubicBezTo>
                  <a:pt x="1051" y="103"/>
                  <a:pt x="1004" y="28"/>
                  <a:pt x="911" y="10"/>
                </a:cubicBezTo>
                <a:cubicBezTo>
                  <a:pt x="888" y="4"/>
                  <a:pt x="864" y="1"/>
                  <a:pt x="841" y="1"/>
                </a:cubicBezTo>
                <a:close/>
              </a:path>
            </a:pathLst>
          </a:custGeom>
          <a:solidFill>
            <a:srgbClr val="E9B53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8" name="Google Shape;1078;p30"/>
          <p:cNvSpPr/>
          <p:nvPr/>
        </p:nvSpPr>
        <p:spPr>
          <a:xfrm>
            <a:off x="2257276" y="3071390"/>
            <a:ext cx="179341" cy="109269"/>
          </a:xfrm>
          <a:custGeom>
            <a:avLst/>
            <a:gdLst/>
            <a:ahLst/>
            <a:cxnLst/>
            <a:rect l="l" t="t" r="r" b="b"/>
            <a:pathLst>
              <a:path w="1638" h="998" extrusionOk="0">
                <a:moveTo>
                  <a:pt x="858" y="0"/>
                </a:moveTo>
                <a:cubicBezTo>
                  <a:pt x="791" y="0"/>
                  <a:pt x="730" y="28"/>
                  <a:pt x="689" y="76"/>
                </a:cubicBezTo>
                <a:cubicBezTo>
                  <a:pt x="642" y="150"/>
                  <a:pt x="642" y="234"/>
                  <a:pt x="689" y="308"/>
                </a:cubicBezTo>
                <a:cubicBezTo>
                  <a:pt x="614" y="234"/>
                  <a:pt x="521" y="178"/>
                  <a:pt x="419" y="160"/>
                </a:cubicBezTo>
                <a:cubicBezTo>
                  <a:pt x="395" y="152"/>
                  <a:pt x="370" y="149"/>
                  <a:pt x="347" y="149"/>
                </a:cubicBezTo>
                <a:cubicBezTo>
                  <a:pt x="280" y="149"/>
                  <a:pt x="218" y="177"/>
                  <a:pt x="177" y="225"/>
                </a:cubicBezTo>
                <a:cubicBezTo>
                  <a:pt x="141" y="279"/>
                  <a:pt x="184" y="342"/>
                  <a:pt x="272" y="371"/>
                </a:cubicBezTo>
                <a:lnTo>
                  <a:pt x="272" y="371"/>
                </a:lnTo>
                <a:cubicBezTo>
                  <a:pt x="253" y="365"/>
                  <a:pt x="233" y="363"/>
                  <a:pt x="213" y="363"/>
                </a:cubicBezTo>
                <a:cubicBezTo>
                  <a:pt x="149" y="363"/>
                  <a:pt x="86" y="390"/>
                  <a:pt x="38" y="439"/>
                </a:cubicBezTo>
                <a:cubicBezTo>
                  <a:pt x="0" y="494"/>
                  <a:pt x="56" y="559"/>
                  <a:pt x="149" y="587"/>
                </a:cubicBezTo>
                <a:cubicBezTo>
                  <a:pt x="210" y="597"/>
                  <a:pt x="270" y="601"/>
                  <a:pt x="331" y="601"/>
                </a:cubicBezTo>
                <a:cubicBezTo>
                  <a:pt x="391" y="601"/>
                  <a:pt x="451" y="597"/>
                  <a:pt x="512" y="587"/>
                </a:cubicBezTo>
                <a:lnTo>
                  <a:pt x="512" y="587"/>
                </a:lnTo>
                <a:cubicBezTo>
                  <a:pt x="410" y="615"/>
                  <a:pt x="326" y="671"/>
                  <a:pt x="270" y="755"/>
                </a:cubicBezTo>
                <a:cubicBezTo>
                  <a:pt x="233" y="811"/>
                  <a:pt x="279" y="876"/>
                  <a:pt x="372" y="904"/>
                </a:cubicBezTo>
                <a:cubicBezTo>
                  <a:pt x="392" y="908"/>
                  <a:pt x="412" y="910"/>
                  <a:pt x="433" y="910"/>
                </a:cubicBezTo>
                <a:cubicBezTo>
                  <a:pt x="498" y="910"/>
                  <a:pt x="564" y="886"/>
                  <a:pt x="614" y="829"/>
                </a:cubicBezTo>
                <a:lnTo>
                  <a:pt x="614" y="829"/>
                </a:lnTo>
                <a:cubicBezTo>
                  <a:pt x="577" y="894"/>
                  <a:pt x="623" y="959"/>
                  <a:pt x="716" y="978"/>
                </a:cubicBezTo>
                <a:cubicBezTo>
                  <a:pt x="746" y="991"/>
                  <a:pt x="775" y="997"/>
                  <a:pt x="803" y="997"/>
                </a:cubicBezTo>
                <a:cubicBezTo>
                  <a:pt x="949" y="997"/>
                  <a:pt x="1052" y="830"/>
                  <a:pt x="958" y="690"/>
                </a:cubicBezTo>
                <a:lnTo>
                  <a:pt x="958" y="690"/>
                </a:lnTo>
                <a:cubicBezTo>
                  <a:pt x="1033" y="764"/>
                  <a:pt x="1126" y="820"/>
                  <a:pt x="1228" y="848"/>
                </a:cubicBezTo>
                <a:cubicBezTo>
                  <a:pt x="1250" y="855"/>
                  <a:pt x="1272" y="859"/>
                  <a:pt x="1295" y="859"/>
                </a:cubicBezTo>
                <a:cubicBezTo>
                  <a:pt x="1358" y="859"/>
                  <a:pt x="1422" y="831"/>
                  <a:pt x="1470" y="783"/>
                </a:cubicBezTo>
                <a:cubicBezTo>
                  <a:pt x="1506" y="719"/>
                  <a:pt x="1462" y="655"/>
                  <a:pt x="1373" y="635"/>
                </a:cubicBezTo>
                <a:lnTo>
                  <a:pt x="1373" y="635"/>
                </a:lnTo>
                <a:cubicBezTo>
                  <a:pt x="1391" y="639"/>
                  <a:pt x="1409" y="641"/>
                  <a:pt x="1428" y="641"/>
                </a:cubicBezTo>
                <a:cubicBezTo>
                  <a:pt x="1493" y="641"/>
                  <a:pt x="1557" y="616"/>
                  <a:pt x="1600" y="559"/>
                </a:cubicBezTo>
                <a:cubicBezTo>
                  <a:pt x="1637" y="504"/>
                  <a:pt x="1591" y="439"/>
                  <a:pt x="1498" y="411"/>
                </a:cubicBezTo>
                <a:cubicBezTo>
                  <a:pt x="1437" y="401"/>
                  <a:pt x="1377" y="397"/>
                  <a:pt x="1316" y="397"/>
                </a:cubicBezTo>
                <a:cubicBezTo>
                  <a:pt x="1256" y="397"/>
                  <a:pt x="1195" y="401"/>
                  <a:pt x="1135" y="411"/>
                </a:cubicBezTo>
                <a:cubicBezTo>
                  <a:pt x="1228" y="383"/>
                  <a:pt x="1312" y="327"/>
                  <a:pt x="1377" y="243"/>
                </a:cubicBezTo>
                <a:cubicBezTo>
                  <a:pt x="1414" y="187"/>
                  <a:pt x="1367" y="122"/>
                  <a:pt x="1274" y="94"/>
                </a:cubicBezTo>
                <a:cubicBezTo>
                  <a:pt x="1253" y="87"/>
                  <a:pt x="1229" y="84"/>
                  <a:pt x="1206" y="84"/>
                </a:cubicBezTo>
                <a:cubicBezTo>
                  <a:pt x="1140" y="84"/>
                  <a:pt x="1074" y="112"/>
                  <a:pt x="1033" y="160"/>
                </a:cubicBezTo>
                <a:cubicBezTo>
                  <a:pt x="1070" y="104"/>
                  <a:pt x="1023" y="29"/>
                  <a:pt x="930" y="11"/>
                </a:cubicBezTo>
                <a:cubicBezTo>
                  <a:pt x="906" y="4"/>
                  <a:pt x="882" y="0"/>
                  <a:pt x="8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9" name="Google Shape;1079;p30"/>
          <p:cNvSpPr/>
          <p:nvPr/>
        </p:nvSpPr>
        <p:spPr>
          <a:xfrm>
            <a:off x="1522171" y="4345177"/>
            <a:ext cx="663932" cy="399301"/>
          </a:xfrm>
          <a:custGeom>
            <a:avLst/>
            <a:gdLst/>
            <a:ahLst/>
            <a:cxnLst/>
            <a:rect l="l" t="t" r="r" b="b"/>
            <a:pathLst>
              <a:path w="6064" h="3647" extrusionOk="0">
                <a:moveTo>
                  <a:pt x="2325" y="1"/>
                </a:moveTo>
                <a:lnTo>
                  <a:pt x="0" y="1452"/>
                </a:lnTo>
                <a:lnTo>
                  <a:pt x="3711" y="3609"/>
                </a:lnTo>
                <a:cubicBezTo>
                  <a:pt x="3753" y="3635"/>
                  <a:pt x="3802" y="3647"/>
                  <a:pt x="3852" y="3647"/>
                </a:cubicBezTo>
                <a:cubicBezTo>
                  <a:pt x="3911" y="3647"/>
                  <a:pt x="3972" y="3630"/>
                  <a:pt x="4027" y="3600"/>
                </a:cubicBezTo>
                <a:lnTo>
                  <a:pt x="5961" y="2382"/>
                </a:lnTo>
                <a:cubicBezTo>
                  <a:pt x="6063" y="2316"/>
                  <a:pt x="6063" y="2168"/>
                  <a:pt x="5952" y="2103"/>
                </a:cubicBezTo>
                <a:lnTo>
                  <a:pt x="2325" y="1"/>
                </a:ln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0" name="Google Shape;1080;p30"/>
          <p:cNvSpPr/>
          <p:nvPr/>
        </p:nvSpPr>
        <p:spPr>
          <a:xfrm>
            <a:off x="1522173" y="4311671"/>
            <a:ext cx="442001" cy="378060"/>
          </a:xfrm>
          <a:custGeom>
            <a:avLst/>
            <a:gdLst/>
            <a:ahLst/>
            <a:cxnLst/>
            <a:rect l="l" t="t" r="r" b="b"/>
            <a:pathLst>
              <a:path w="4037" h="3453" extrusionOk="0">
                <a:moveTo>
                  <a:pt x="475" y="0"/>
                </a:moveTo>
                <a:lnTo>
                  <a:pt x="38" y="1423"/>
                </a:lnTo>
                <a:cubicBezTo>
                  <a:pt x="0" y="1534"/>
                  <a:pt x="47" y="1655"/>
                  <a:pt x="149" y="1711"/>
                </a:cubicBezTo>
                <a:lnTo>
                  <a:pt x="3032" y="3376"/>
                </a:lnTo>
                <a:cubicBezTo>
                  <a:pt x="3125" y="3427"/>
                  <a:pt x="3230" y="3452"/>
                  <a:pt x="3334" y="3452"/>
                </a:cubicBezTo>
                <a:cubicBezTo>
                  <a:pt x="3439" y="3452"/>
                  <a:pt x="3543" y="3427"/>
                  <a:pt x="3636" y="3376"/>
                </a:cubicBezTo>
                <a:lnTo>
                  <a:pt x="4036" y="3152"/>
                </a:lnTo>
                <a:lnTo>
                  <a:pt x="3534" y="2874"/>
                </a:lnTo>
                <a:lnTo>
                  <a:pt x="3832" y="1934"/>
                </a:lnTo>
                <a:lnTo>
                  <a:pt x="47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1" name="Google Shape;1081;p30"/>
          <p:cNvSpPr/>
          <p:nvPr/>
        </p:nvSpPr>
        <p:spPr>
          <a:xfrm>
            <a:off x="1689799" y="4285177"/>
            <a:ext cx="376637" cy="228719"/>
          </a:xfrm>
          <a:custGeom>
            <a:avLst/>
            <a:gdLst/>
            <a:ahLst/>
            <a:cxnLst/>
            <a:rect l="l" t="t" r="r" b="b"/>
            <a:pathLst>
              <a:path w="3440" h="2089" extrusionOk="0">
                <a:moveTo>
                  <a:pt x="231" y="1"/>
                </a:moveTo>
                <a:cubicBezTo>
                  <a:pt x="106" y="1"/>
                  <a:pt x="0" y="128"/>
                  <a:pt x="60" y="261"/>
                </a:cubicBezTo>
                <a:lnTo>
                  <a:pt x="69" y="298"/>
                </a:lnTo>
                <a:lnTo>
                  <a:pt x="3175" y="2074"/>
                </a:lnTo>
                <a:cubicBezTo>
                  <a:pt x="3196" y="2084"/>
                  <a:pt x="3218" y="2089"/>
                  <a:pt x="3238" y="2089"/>
                </a:cubicBezTo>
                <a:cubicBezTo>
                  <a:pt x="3352" y="2089"/>
                  <a:pt x="3439" y="1952"/>
                  <a:pt x="3361" y="1842"/>
                </a:cubicBezTo>
                <a:lnTo>
                  <a:pt x="3221" y="1693"/>
                </a:lnTo>
                <a:lnTo>
                  <a:pt x="329" y="28"/>
                </a:lnTo>
                <a:cubicBezTo>
                  <a:pt x="297" y="9"/>
                  <a:pt x="263" y="1"/>
                  <a:pt x="231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2" name="Google Shape;1082;p30"/>
          <p:cNvSpPr/>
          <p:nvPr/>
        </p:nvSpPr>
        <p:spPr>
          <a:xfrm>
            <a:off x="1892352" y="4470430"/>
            <a:ext cx="227625" cy="217552"/>
          </a:xfrm>
          <a:custGeom>
            <a:avLst/>
            <a:gdLst/>
            <a:ahLst/>
            <a:cxnLst/>
            <a:rect l="l" t="t" r="r" b="b"/>
            <a:pathLst>
              <a:path w="2079" h="1987" extrusionOk="0">
                <a:moveTo>
                  <a:pt x="1371" y="1"/>
                </a:moveTo>
                <a:lnTo>
                  <a:pt x="460" y="484"/>
                </a:lnTo>
                <a:lnTo>
                  <a:pt x="23" y="1851"/>
                </a:lnTo>
                <a:cubicBezTo>
                  <a:pt x="1" y="1925"/>
                  <a:pt x="54" y="1986"/>
                  <a:pt x="119" y="1986"/>
                </a:cubicBezTo>
                <a:cubicBezTo>
                  <a:pt x="136" y="1986"/>
                  <a:pt x="154" y="1982"/>
                  <a:pt x="172" y="1972"/>
                </a:cubicBezTo>
                <a:lnTo>
                  <a:pt x="1976" y="949"/>
                </a:lnTo>
                <a:cubicBezTo>
                  <a:pt x="2059" y="903"/>
                  <a:pt x="2078" y="782"/>
                  <a:pt x="2013" y="717"/>
                </a:cubicBezTo>
                <a:lnTo>
                  <a:pt x="1371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3" name="Google Shape;1083;p30"/>
          <p:cNvSpPr/>
          <p:nvPr/>
        </p:nvSpPr>
        <p:spPr>
          <a:xfrm>
            <a:off x="1575054" y="4262731"/>
            <a:ext cx="467512" cy="260799"/>
          </a:xfrm>
          <a:custGeom>
            <a:avLst/>
            <a:gdLst/>
            <a:ahLst/>
            <a:cxnLst/>
            <a:rect l="l" t="t" r="r" b="b"/>
            <a:pathLst>
              <a:path w="4270" h="2382" extrusionOk="0">
                <a:moveTo>
                  <a:pt x="926" y="1"/>
                </a:moveTo>
                <a:cubicBezTo>
                  <a:pt x="896" y="1"/>
                  <a:pt x="866" y="10"/>
                  <a:pt x="838" y="29"/>
                </a:cubicBezTo>
                <a:lnTo>
                  <a:pt x="1" y="456"/>
                </a:lnTo>
                <a:lnTo>
                  <a:pt x="3358" y="2381"/>
                </a:lnTo>
                <a:lnTo>
                  <a:pt x="4269" y="1898"/>
                </a:lnTo>
                <a:lnTo>
                  <a:pt x="1015" y="29"/>
                </a:lnTo>
                <a:cubicBezTo>
                  <a:pt x="987" y="10"/>
                  <a:pt x="956" y="1"/>
                  <a:pt x="92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4" name="Google Shape;1084;p30"/>
          <p:cNvSpPr/>
          <p:nvPr/>
        </p:nvSpPr>
        <p:spPr>
          <a:xfrm>
            <a:off x="1638228" y="4291306"/>
            <a:ext cx="342258" cy="193464"/>
          </a:xfrm>
          <a:custGeom>
            <a:avLst/>
            <a:gdLst/>
            <a:ahLst/>
            <a:cxnLst/>
            <a:rect l="l" t="t" r="r" b="b"/>
            <a:pathLst>
              <a:path w="3126" h="1767" extrusionOk="0">
                <a:moveTo>
                  <a:pt x="596" y="0"/>
                </a:moveTo>
                <a:lnTo>
                  <a:pt x="0" y="307"/>
                </a:lnTo>
                <a:lnTo>
                  <a:pt x="2539" y="1767"/>
                </a:lnTo>
                <a:lnTo>
                  <a:pt x="3125" y="1460"/>
                </a:lnTo>
                <a:lnTo>
                  <a:pt x="59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5" name="Google Shape;1085;p30"/>
          <p:cNvSpPr/>
          <p:nvPr/>
        </p:nvSpPr>
        <p:spPr>
          <a:xfrm>
            <a:off x="1638228" y="4291308"/>
            <a:ext cx="342258" cy="169049"/>
          </a:xfrm>
          <a:custGeom>
            <a:avLst/>
            <a:gdLst/>
            <a:ahLst/>
            <a:cxnLst/>
            <a:rect l="l" t="t" r="r" b="b"/>
            <a:pathLst>
              <a:path w="3126" h="1544" extrusionOk="0">
                <a:moveTo>
                  <a:pt x="596" y="0"/>
                </a:moveTo>
                <a:lnTo>
                  <a:pt x="0" y="307"/>
                </a:lnTo>
                <a:lnTo>
                  <a:pt x="168" y="400"/>
                </a:lnTo>
                <a:lnTo>
                  <a:pt x="596" y="186"/>
                </a:lnTo>
                <a:lnTo>
                  <a:pt x="2967" y="1544"/>
                </a:lnTo>
                <a:lnTo>
                  <a:pt x="3125" y="1460"/>
                </a:lnTo>
                <a:lnTo>
                  <a:pt x="596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6" name="Google Shape;1086;p30"/>
          <p:cNvSpPr/>
          <p:nvPr/>
        </p:nvSpPr>
        <p:spPr>
          <a:xfrm>
            <a:off x="4144959" y="4350322"/>
            <a:ext cx="664918" cy="399520"/>
          </a:xfrm>
          <a:custGeom>
            <a:avLst/>
            <a:gdLst/>
            <a:ahLst/>
            <a:cxnLst/>
            <a:rect l="l" t="t" r="r" b="b"/>
            <a:pathLst>
              <a:path w="6073" h="3649" extrusionOk="0">
                <a:moveTo>
                  <a:pt x="2325" y="0"/>
                </a:moveTo>
                <a:lnTo>
                  <a:pt x="0" y="1451"/>
                </a:lnTo>
                <a:lnTo>
                  <a:pt x="3711" y="3599"/>
                </a:lnTo>
                <a:cubicBezTo>
                  <a:pt x="3757" y="3632"/>
                  <a:pt x="3813" y="3648"/>
                  <a:pt x="3869" y="3648"/>
                </a:cubicBezTo>
                <a:cubicBezTo>
                  <a:pt x="3925" y="3648"/>
                  <a:pt x="3980" y="3632"/>
                  <a:pt x="4027" y="3599"/>
                </a:cubicBezTo>
                <a:lnTo>
                  <a:pt x="5961" y="2381"/>
                </a:lnTo>
                <a:cubicBezTo>
                  <a:pt x="6073" y="2325"/>
                  <a:pt x="6063" y="2167"/>
                  <a:pt x="5961" y="2102"/>
                </a:cubicBezTo>
                <a:lnTo>
                  <a:pt x="2325" y="0"/>
                </a:lnTo>
                <a:close/>
              </a:path>
            </a:pathLst>
          </a:custGeom>
          <a:solidFill>
            <a:srgbClr val="00E8ED">
              <a:alpha val="18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7" name="Google Shape;1087;p30"/>
          <p:cNvSpPr/>
          <p:nvPr/>
        </p:nvSpPr>
        <p:spPr>
          <a:xfrm>
            <a:off x="4144960" y="4316708"/>
            <a:ext cx="442001" cy="378060"/>
          </a:xfrm>
          <a:custGeom>
            <a:avLst/>
            <a:gdLst/>
            <a:ahLst/>
            <a:cxnLst/>
            <a:rect l="l" t="t" r="r" b="b"/>
            <a:pathLst>
              <a:path w="4037" h="3453" extrusionOk="0">
                <a:moveTo>
                  <a:pt x="484" y="1"/>
                </a:moveTo>
                <a:lnTo>
                  <a:pt x="37" y="1414"/>
                </a:lnTo>
                <a:cubicBezTo>
                  <a:pt x="0" y="1526"/>
                  <a:pt x="47" y="1656"/>
                  <a:pt x="149" y="1712"/>
                </a:cubicBezTo>
                <a:lnTo>
                  <a:pt x="3032" y="3376"/>
                </a:lnTo>
                <a:cubicBezTo>
                  <a:pt x="3125" y="3427"/>
                  <a:pt x="3229" y="3453"/>
                  <a:pt x="3334" y="3453"/>
                </a:cubicBezTo>
                <a:cubicBezTo>
                  <a:pt x="3439" y="3453"/>
                  <a:pt x="3543" y="3427"/>
                  <a:pt x="3636" y="3376"/>
                </a:cubicBezTo>
                <a:lnTo>
                  <a:pt x="4036" y="3144"/>
                </a:lnTo>
                <a:lnTo>
                  <a:pt x="3534" y="2874"/>
                </a:lnTo>
                <a:lnTo>
                  <a:pt x="3841" y="1925"/>
                </a:lnTo>
                <a:lnTo>
                  <a:pt x="484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8" name="Google Shape;1088;p30"/>
          <p:cNvSpPr/>
          <p:nvPr/>
        </p:nvSpPr>
        <p:spPr>
          <a:xfrm>
            <a:off x="4313352" y="4289228"/>
            <a:ext cx="380469" cy="231457"/>
          </a:xfrm>
          <a:custGeom>
            <a:avLst/>
            <a:gdLst/>
            <a:ahLst/>
            <a:cxnLst/>
            <a:rect l="l" t="t" r="r" b="b"/>
            <a:pathLst>
              <a:path w="3475" h="2114" extrusionOk="0">
                <a:moveTo>
                  <a:pt x="225" y="1"/>
                </a:moveTo>
                <a:cubicBezTo>
                  <a:pt x="102" y="1"/>
                  <a:pt x="1" y="128"/>
                  <a:pt x="52" y="261"/>
                </a:cubicBezTo>
                <a:lnTo>
                  <a:pt x="62" y="298"/>
                </a:lnTo>
                <a:lnTo>
                  <a:pt x="3158" y="2083"/>
                </a:lnTo>
                <a:cubicBezTo>
                  <a:pt x="3188" y="2105"/>
                  <a:pt x="3219" y="2114"/>
                  <a:pt x="3249" y="2114"/>
                </a:cubicBezTo>
                <a:cubicBezTo>
                  <a:pt x="3375" y="2114"/>
                  <a:pt x="3474" y="1947"/>
                  <a:pt x="3354" y="1842"/>
                </a:cubicBezTo>
                <a:lnTo>
                  <a:pt x="3224" y="1693"/>
                </a:lnTo>
                <a:lnTo>
                  <a:pt x="322" y="28"/>
                </a:lnTo>
                <a:cubicBezTo>
                  <a:pt x="290" y="9"/>
                  <a:pt x="256" y="1"/>
                  <a:pt x="225" y="1"/>
                </a:cubicBezTo>
                <a:close/>
              </a:path>
            </a:pathLst>
          </a:custGeom>
          <a:solidFill>
            <a:srgbClr val="F1DA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9" name="Google Shape;1089;p30"/>
          <p:cNvSpPr/>
          <p:nvPr/>
        </p:nvSpPr>
        <p:spPr>
          <a:xfrm>
            <a:off x="4515139" y="4475577"/>
            <a:ext cx="227515" cy="217333"/>
          </a:xfrm>
          <a:custGeom>
            <a:avLst/>
            <a:gdLst/>
            <a:ahLst/>
            <a:cxnLst/>
            <a:rect l="l" t="t" r="r" b="b"/>
            <a:pathLst>
              <a:path w="2078" h="1985" extrusionOk="0">
                <a:moveTo>
                  <a:pt x="1381" y="0"/>
                </a:moveTo>
                <a:lnTo>
                  <a:pt x="460" y="474"/>
                </a:lnTo>
                <a:lnTo>
                  <a:pt x="23" y="1841"/>
                </a:lnTo>
                <a:cubicBezTo>
                  <a:pt x="0" y="1916"/>
                  <a:pt x="56" y="1985"/>
                  <a:pt x="122" y="1985"/>
                </a:cubicBezTo>
                <a:cubicBezTo>
                  <a:pt x="138" y="1985"/>
                  <a:pt x="155" y="1981"/>
                  <a:pt x="172" y="1972"/>
                </a:cubicBezTo>
                <a:lnTo>
                  <a:pt x="1976" y="939"/>
                </a:lnTo>
                <a:cubicBezTo>
                  <a:pt x="2059" y="893"/>
                  <a:pt x="2078" y="781"/>
                  <a:pt x="2013" y="707"/>
                </a:cubicBezTo>
                <a:lnTo>
                  <a:pt x="1381" y="0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0" name="Google Shape;1090;p30"/>
          <p:cNvSpPr/>
          <p:nvPr/>
        </p:nvSpPr>
        <p:spPr>
          <a:xfrm>
            <a:off x="4197842" y="4267548"/>
            <a:ext cx="468497" cy="261018"/>
          </a:xfrm>
          <a:custGeom>
            <a:avLst/>
            <a:gdLst/>
            <a:ahLst/>
            <a:cxnLst/>
            <a:rect l="l" t="t" r="r" b="b"/>
            <a:pathLst>
              <a:path w="4279" h="2384" extrusionOk="0">
                <a:moveTo>
                  <a:pt x="927" y="1"/>
                </a:moveTo>
                <a:cubicBezTo>
                  <a:pt x="896" y="1"/>
                  <a:pt x="866" y="8"/>
                  <a:pt x="838" y="22"/>
                </a:cubicBezTo>
                <a:lnTo>
                  <a:pt x="1" y="450"/>
                </a:lnTo>
                <a:lnTo>
                  <a:pt x="3358" y="2384"/>
                </a:lnTo>
                <a:lnTo>
                  <a:pt x="4279" y="1900"/>
                </a:lnTo>
                <a:lnTo>
                  <a:pt x="1024" y="22"/>
                </a:lnTo>
                <a:cubicBezTo>
                  <a:pt x="991" y="8"/>
                  <a:pt x="959" y="1"/>
                  <a:pt x="92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1" name="Google Shape;1091;p30"/>
          <p:cNvSpPr/>
          <p:nvPr/>
        </p:nvSpPr>
        <p:spPr>
          <a:xfrm>
            <a:off x="4261017" y="4296344"/>
            <a:ext cx="343243" cy="193574"/>
          </a:xfrm>
          <a:custGeom>
            <a:avLst/>
            <a:gdLst/>
            <a:ahLst/>
            <a:cxnLst/>
            <a:rect l="l" t="t" r="r" b="b"/>
            <a:pathLst>
              <a:path w="3135" h="1768" extrusionOk="0">
                <a:moveTo>
                  <a:pt x="596" y="1"/>
                </a:moveTo>
                <a:lnTo>
                  <a:pt x="0" y="307"/>
                </a:lnTo>
                <a:lnTo>
                  <a:pt x="2539" y="1767"/>
                </a:lnTo>
                <a:lnTo>
                  <a:pt x="3134" y="1461"/>
                </a:lnTo>
                <a:lnTo>
                  <a:pt x="59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2" name="Google Shape;1092;p30"/>
          <p:cNvSpPr/>
          <p:nvPr/>
        </p:nvSpPr>
        <p:spPr>
          <a:xfrm>
            <a:off x="4261017" y="4296343"/>
            <a:ext cx="343243" cy="169158"/>
          </a:xfrm>
          <a:custGeom>
            <a:avLst/>
            <a:gdLst/>
            <a:ahLst/>
            <a:cxnLst/>
            <a:rect l="l" t="t" r="r" b="b"/>
            <a:pathLst>
              <a:path w="3135" h="1545" extrusionOk="0">
                <a:moveTo>
                  <a:pt x="596" y="1"/>
                </a:moveTo>
                <a:lnTo>
                  <a:pt x="0" y="307"/>
                </a:lnTo>
                <a:lnTo>
                  <a:pt x="168" y="400"/>
                </a:lnTo>
                <a:lnTo>
                  <a:pt x="596" y="187"/>
                </a:lnTo>
                <a:lnTo>
                  <a:pt x="2967" y="1544"/>
                </a:lnTo>
                <a:lnTo>
                  <a:pt x="3134" y="1461"/>
                </a:lnTo>
                <a:lnTo>
                  <a:pt x="596" y="1"/>
                </a:lnTo>
                <a:close/>
              </a:path>
            </a:pathLst>
          </a:custGeom>
          <a:solidFill>
            <a:srgbClr val="DCB23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3" name="Google Shape;1093;p30"/>
          <p:cNvSpPr txBox="1">
            <a:spLocks noGrp="1"/>
          </p:cNvSpPr>
          <p:nvPr>
            <p:ph type="title"/>
          </p:nvPr>
        </p:nvSpPr>
        <p:spPr>
          <a:xfrm>
            <a:off x="4825650" y="956125"/>
            <a:ext cx="3607500" cy="9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72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9pPr>
          </a:lstStyle>
          <a:p>
            <a:endParaRPr/>
          </a:p>
        </p:txBody>
      </p:sp>
      <p:sp>
        <p:nvSpPr>
          <p:cNvPr id="1094" name="Google Shape;1094;p30"/>
          <p:cNvSpPr txBox="1">
            <a:spLocks noGrp="1"/>
          </p:cNvSpPr>
          <p:nvPr>
            <p:ph type="subTitle" idx="1"/>
          </p:nvPr>
        </p:nvSpPr>
        <p:spPr>
          <a:xfrm>
            <a:off x="4976850" y="2358150"/>
            <a:ext cx="3305100" cy="90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1095" name="Google Shape;1095;p30"/>
          <p:cNvSpPr txBox="1">
            <a:spLocks noGrp="1"/>
          </p:cNvSpPr>
          <p:nvPr>
            <p:ph type="subTitle" idx="2"/>
          </p:nvPr>
        </p:nvSpPr>
        <p:spPr>
          <a:xfrm>
            <a:off x="4976850" y="3919338"/>
            <a:ext cx="3305100" cy="42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100"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1096" name="Google Shape;1096;p30"/>
          <p:cNvSpPr txBox="1"/>
          <p:nvPr/>
        </p:nvSpPr>
        <p:spPr>
          <a:xfrm>
            <a:off x="5167950" y="3336063"/>
            <a:ext cx="2922900" cy="56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CREDITS: This presentation template was created by </a:t>
            </a:r>
            <a:r>
              <a:rPr lang="en" sz="900" b="1">
                <a:solidFill>
                  <a:schemeClr val="dk1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900" b="1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,</a:t>
            </a: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 including icons by</a:t>
            </a:r>
            <a:r>
              <a:rPr lang="en" sz="900">
                <a:solidFill>
                  <a:schemeClr val="dk1"/>
                </a:solidFill>
                <a:latin typeface="Ubuntu Light"/>
                <a:ea typeface="Ubuntu Light"/>
                <a:cs typeface="Ubuntu Light"/>
                <a:sym typeface="Ubuntu Light"/>
              </a:rPr>
              <a:t> </a:t>
            </a:r>
            <a:r>
              <a:rPr lang="en" sz="900" b="1">
                <a:solidFill>
                  <a:schemeClr val="dk1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900" b="1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,</a:t>
            </a: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 infographics &amp; images by </a:t>
            </a:r>
            <a:r>
              <a:rPr lang="en" sz="900" b="1">
                <a:solidFill>
                  <a:schemeClr val="dk1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900" b="1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1800" b="1">
              <a:solidFill>
                <a:schemeClr val="dk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grpSp>
        <p:nvGrpSpPr>
          <p:cNvPr id="1097" name="Google Shape;1097;p30"/>
          <p:cNvGrpSpPr/>
          <p:nvPr/>
        </p:nvGrpSpPr>
        <p:grpSpPr>
          <a:xfrm>
            <a:off x="-53218" y="-211577"/>
            <a:ext cx="9099944" cy="5372282"/>
            <a:chOff x="-53218" y="-287777"/>
            <a:chExt cx="9099944" cy="5372282"/>
          </a:xfrm>
        </p:grpSpPr>
        <p:sp>
          <p:nvSpPr>
            <p:cNvPr id="1098" name="Google Shape;1098;p30"/>
            <p:cNvSpPr/>
            <p:nvPr/>
          </p:nvSpPr>
          <p:spPr>
            <a:xfrm rot="-636707">
              <a:off x="7082639" y="-238540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9" name="Google Shape;1099;p30"/>
            <p:cNvSpPr/>
            <p:nvPr/>
          </p:nvSpPr>
          <p:spPr>
            <a:xfrm>
              <a:off x="5998500" y="4768950"/>
              <a:ext cx="322530" cy="315555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0" name="Google Shape;1100;p30"/>
            <p:cNvSpPr/>
            <p:nvPr/>
          </p:nvSpPr>
          <p:spPr>
            <a:xfrm>
              <a:off x="-53218" y="2750893"/>
              <a:ext cx="597838" cy="58491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1" name="Google Shape;1101;p30"/>
            <p:cNvSpPr/>
            <p:nvPr/>
          </p:nvSpPr>
          <p:spPr>
            <a:xfrm rot="2254390">
              <a:off x="3888414" y="1192816"/>
              <a:ext cx="221733" cy="217568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2" name="Google Shape;1102;p30"/>
            <p:cNvSpPr/>
            <p:nvPr/>
          </p:nvSpPr>
          <p:spPr>
            <a:xfrm>
              <a:off x="8765628" y="183943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3" name="Google Shape;1103;p30"/>
            <p:cNvSpPr/>
            <p:nvPr/>
          </p:nvSpPr>
          <p:spPr>
            <a:xfrm>
              <a:off x="3035552" y="2417874"/>
              <a:ext cx="159280" cy="155348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4" name="Google Shape;1104;p30"/>
            <p:cNvSpPr/>
            <p:nvPr/>
          </p:nvSpPr>
          <p:spPr>
            <a:xfrm>
              <a:off x="3271006" y="84733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5" name="Google Shape;1105;p30"/>
            <p:cNvSpPr/>
            <p:nvPr/>
          </p:nvSpPr>
          <p:spPr>
            <a:xfrm>
              <a:off x="450676" y="197649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6" name="Google Shape;1106;p30"/>
            <p:cNvSpPr/>
            <p:nvPr/>
          </p:nvSpPr>
          <p:spPr>
            <a:xfrm>
              <a:off x="8356952" y="4364698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7" name="Google Shape;1107;p30"/>
            <p:cNvSpPr/>
            <p:nvPr/>
          </p:nvSpPr>
          <p:spPr>
            <a:xfrm>
              <a:off x="658673" y="4624468"/>
              <a:ext cx="159283" cy="155353"/>
            </a:xfrm>
            <a:custGeom>
              <a:avLst/>
              <a:gdLst/>
              <a:ahLst/>
              <a:cxnLst/>
              <a:rect l="l" t="t" r="r" b="b"/>
              <a:pathLst>
                <a:path w="9849" h="9606" extrusionOk="0">
                  <a:moveTo>
                    <a:pt x="7448" y="1"/>
                  </a:moveTo>
                  <a:lnTo>
                    <a:pt x="4560" y="1855"/>
                  </a:lnTo>
                  <a:lnTo>
                    <a:pt x="1369" y="548"/>
                  </a:lnTo>
                  <a:lnTo>
                    <a:pt x="2250" y="3861"/>
                  </a:lnTo>
                  <a:lnTo>
                    <a:pt x="1" y="6475"/>
                  </a:lnTo>
                  <a:lnTo>
                    <a:pt x="3435" y="6688"/>
                  </a:lnTo>
                  <a:lnTo>
                    <a:pt x="5229" y="9606"/>
                  </a:lnTo>
                  <a:lnTo>
                    <a:pt x="6475" y="6414"/>
                  </a:lnTo>
                  <a:lnTo>
                    <a:pt x="9849" y="5593"/>
                  </a:lnTo>
                  <a:lnTo>
                    <a:pt x="7174" y="343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8" name="Google Shape;1108;p30"/>
            <p:cNvSpPr/>
            <p:nvPr/>
          </p:nvSpPr>
          <p:spPr>
            <a:xfrm>
              <a:off x="1434353" y="1834849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09" name="Google Shape;1109;p30"/>
          <p:cNvSpPr/>
          <p:nvPr/>
        </p:nvSpPr>
        <p:spPr>
          <a:xfrm>
            <a:off x="-354075" y="1866026"/>
            <a:ext cx="2393706" cy="1353801"/>
          </a:xfrm>
          <a:custGeom>
            <a:avLst/>
            <a:gdLst/>
            <a:ahLst/>
            <a:cxnLst/>
            <a:rect l="l" t="t" r="r" b="b"/>
            <a:pathLst>
              <a:path w="25621" h="14490" extrusionOk="0">
                <a:moveTo>
                  <a:pt x="11895" y="1"/>
                </a:moveTo>
                <a:cubicBezTo>
                  <a:pt x="11727" y="1"/>
                  <a:pt x="159" y="1"/>
                  <a:pt x="1" y="10"/>
                </a:cubicBezTo>
                <a:lnTo>
                  <a:pt x="1" y="2354"/>
                </a:lnTo>
                <a:cubicBezTo>
                  <a:pt x="159" y="2354"/>
                  <a:pt x="11736" y="2344"/>
                  <a:pt x="11895" y="2344"/>
                </a:cubicBezTo>
                <a:cubicBezTo>
                  <a:pt x="17679" y="2354"/>
                  <a:pt x="22356" y="7040"/>
                  <a:pt x="22365" y="12815"/>
                </a:cubicBezTo>
                <a:cubicBezTo>
                  <a:pt x="22365" y="13038"/>
                  <a:pt x="22356" y="13252"/>
                  <a:pt x="22347" y="13475"/>
                </a:cubicBezTo>
                <a:cubicBezTo>
                  <a:pt x="22923" y="13689"/>
                  <a:pt x="23481" y="13940"/>
                  <a:pt x="24021" y="14229"/>
                </a:cubicBezTo>
                <a:lnTo>
                  <a:pt x="24607" y="14489"/>
                </a:lnTo>
                <a:cubicBezTo>
                  <a:pt x="25620" y="6808"/>
                  <a:pt x="19641" y="1"/>
                  <a:pt x="119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110" name="Google Shape;1110;p30"/>
          <p:cNvGrpSpPr/>
          <p:nvPr/>
        </p:nvGrpSpPr>
        <p:grpSpPr>
          <a:xfrm>
            <a:off x="1652469" y="2817943"/>
            <a:ext cx="580504" cy="577440"/>
            <a:chOff x="3062069" y="5349068"/>
            <a:chExt cx="580504" cy="577440"/>
          </a:xfrm>
        </p:grpSpPr>
        <p:sp>
          <p:nvSpPr>
            <p:cNvPr id="1111" name="Google Shape;1111;p30"/>
            <p:cNvSpPr/>
            <p:nvPr/>
          </p:nvSpPr>
          <p:spPr>
            <a:xfrm>
              <a:off x="3062069" y="5706437"/>
              <a:ext cx="278098" cy="129414"/>
            </a:xfrm>
            <a:custGeom>
              <a:avLst/>
              <a:gdLst/>
              <a:ahLst/>
              <a:cxnLst/>
              <a:rect l="l" t="t" r="r" b="b"/>
              <a:pathLst>
                <a:path w="2540" h="1182" extrusionOk="0">
                  <a:moveTo>
                    <a:pt x="1" y="1"/>
                  </a:moveTo>
                  <a:lnTo>
                    <a:pt x="1" y="373"/>
                  </a:lnTo>
                  <a:cubicBezTo>
                    <a:pt x="1" y="931"/>
                    <a:pt x="661" y="1182"/>
                    <a:pt x="1256" y="1182"/>
                  </a:cubicBezTo>
                  <a:cubicBezTo>
                    <a:pt x="1851" y="1182"/>
                    <a:pt x="2539" y="931"/>
                    <a:pt x="2539" y="373"/>
                  </a:cubicBezTo>
                  <a:lnTo>
                    <a:pt x="25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2" name="Google Shape;1112;p30"/>
            <p:cNvSpPr/>
            <p:nvPr/>
          </p:nvSpPr>
          <p:spPr>
            <a:xfrm>
              <a:off x="3062069" y="5619942"/>
              <a:ext cx="278098" cy="176275"/>
            </a:xfrm>
            <a:custGeom>
              <a:avLst/>
              <a:gdLst/>
              <a:ahLst/>
              <a:cxnLst/>
              <a:rect l="l" t="t" r="r" b="b"/>
              <a:pathLst>
                <a:path w="2540" h="1610" extrusionOk="0">
                  <a:moveTo>
                    <a:pt x="1256" y="0"/>
                  </a:moveTo>
                  <a:cubicBezTo>
                    <a:pt x="698" y="0"/>
                    <a:pt x="1" y="233"/>
                    <a:pt x="1" y="791"/>
                  </a:cubicBezTo>
                  <a:cubicBezTo>
                    <a:pt x="1" y="1349"/>
                    <a:pt x="661" y="1609"/>
                    <a:pt x="1256" y="1609"/>
                  </a:cubicBezTo>
                  <a:cubicBezTo>
                    <a:pt x="1851" y="1609"/>
                    <a:pt x="2539" y="1358"/>
                    <a:pt x="2539" y="791"/>
                  </a:cubicBezTo>
                  <a:cubicBezTo>
                    <a:pt x="2539" y="233"/>
                    <a:pt x="1823" y="0"/>
                    <a:pt x="12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3" name="Google Shape;1113;p30"/>
            <p:cNvSpPr/>
            <p:nvPr/>
          </p:nvSpPr>
          <p:spPr>
            <a:xfrm>
              <a:off x="3077397" y="5627058"/>
              <a:ext cx="246456" cy="155910"/>
            </a:xfrm>
            <a:custGeom>
              <a:avLst/>
              <a:gdLst/>
              <a:ahLst/>
              <a:cxnLst/>
              <a:rect l="l" t="t" r="r" b="b"/>
              <a:pathLst>
                <a:path w="2251" h="1424" extrusionOk="0">
                  <a:moveTo>
                    <a:pt x="1116" y="0"/>
                  </a:moveTo>
                  <a:cubicBezTo>
                    <a:pt x="623" y="0"/>
                    <a:pt x="0" y="205"/>
                    <a:pt x="0" y="698"/>
                  </a:cubicBezTo>
                  <a:cubicBezTo>
                    <a:pt x="0" y="1200"/>
                    <a:pt x="586" y="1423"/>
                    <a:pt x="1116" y="1423"/>
                  </a:cubicBezTo>
                  <a:cubicBezTo>
                    <a:pt x="1646" y="1423"/>
                    <a:pt x="2251" y="1200"/>
                    <a:pt x="2251" y="707"/>
                  </a:cubicBezTo>
                  <a:cubicBezTo>
                    <a:pt x="2251" y="205"/>
                    <a:pt x="1618" y="0"/>
                    <a:pt x="1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4" name="Google Shape;1114;p30"/>
            <p:cNvSpPr/>
            <p:nvPr/>
          </p:nvSpPr>
          <p:spPr>
            <a:xfrm>
              <a:off x="3076302" y="5627058"/>
              <a:ext cx="246566" cy="85619"/>
            </a:xfrm>
            <a:custGeom>
              <a:avLst/>
              <a:gdLst/>
              <a:ahLst/>
              <a:cxnLst/>
              <a:rect l="l" t="t" r="r" b="b"/>
              <a:pathLst>
                <a:path w="2252" h="782" extrusionOk="0">
                  <a:moveTo>
                    <a:pt x="1117" y="0"/>
                  </a:moveTo>
                  <a:cubicBezTo>
                    <a:pt x="615" y="0"/>
                    <a:pt x="1" y="205"/>
                    <a:pt x="1" y="698"/>
                  </a:cubicBezTo>
                  <a:lnTo>
                    <a:pt x="1" y="772"/>
                  </a:lnTo>
                  <a:cubicBezTo>
                    <a:pt x="66" y="335"/>
                    <a:pt x="652" y="140"/>
                    <a:pt x="1126" y="140"/>
                  </a:cubicBezTo>
                  <a:cubicBezTo>
                    <a:pt x="1610" y="140"/>
                    <a:pt x="2196" y="335"/>
                    <a:pt x="2251" y="781"/>
                  </a:cubicBezTo>
                  <a:cubicBezTo>
                    <a:pt x="2251" y="754"/>
                    <a:pt x="2251" y="726"/>
                    <a:pt x="2251" y="707"/>
                  </a:cubicBezTo>
                  <a:cubicBezTo>
                    <a:pt x="2251" y="214"/>
                    <a:pt x="1628" y="0"/>
                    <a:pt x="1117" y="0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5" name="Google Shape;1115;p30"/>
            <p:cNvSpPr/>
            <p:nvPr/>
          </p:nvSpPr>
          <p:spPr>
            <a:xfrm>
              <a:off x="3115061" y="5661657"/>
              <a:ext cx="173209" cy="108174"/>
            </a:xfrm>
            <a:custGeom>
              <a:avLst/>
              <a:gdLst/>
              <a:ahLst/>
              <a:cxnLst/>
              <a:rect l="l" t="t" r="r" b="b"/>
              <a:pathLst>
                <a:path w="1582" h="988" extrusionOk="0">
                  <a:moveTo>
                    <a:pt x="1339" y="624"/>
                  </a:moveTo>
                  <a:lnTo>
                    <a:pt x="1339" y="624"/>
                  </a:lnTo>
                  <a:cubicBezTo>
                    <a:pt x="1367" y="633"/>
                    <a:pt x="1395" y="633"/>
                    <a:pt x="1432" y="633"/>
                  </a:cubicBezTo>
                  <a:lnTo>
                    <a:pt x="1405" y="661"/>
                  </a:lnTo>
                  <a:cubicBezTo>
                    <a:pt x="1386" y="642"/>
                    <a:pt x="1367" y="633"/>
                    <a:pt x="1339" y="624"/>
                  </a:cubicBezTo>
                  <a:close/>
                  <a:moveTo>
                    <a:pt x="940" y="689"/>
                  </a:moveTo>
                  <a:lnTo>
                    <a:pt x="949" y="698"/>
                  </a:lnTo>
                  <a:lnTo>
                    <a:pt x="940" y="707"/>
                  </a:lnTo>
                  <a:lnTo>
                    <a:pt x="940" y="689"/>
                  </a:lnTo>
                  <a:close/>
                  <a:moveTo>
                    <a:pt x="829" y="1"/>
                  </a:moveTo>
                  <a:cubicBezTo>
                    <a:pt x="780" y="1"/>
                    <a:pt x="735" y="13"/>
                    <a:pt x="698" y="38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23" y="205"/>
                    <a:pt x="633" y="252"/>
                    <a:pt x="661" y="298"/>
                  </a:cubicBezTo>
                  <a:cubicBezTo>
                    <a:pt x="586" y="224"/>
                    <a:pt x="493" y="177"/>
                    <a:pt x="391" y="149"/>
                  </a:cubicBezTo>
                  <a:cubicBezTo>
                    <a:pt x="369" y="143"/>
                    <a:pt x="346" y="140"/>
                    <a:pt x="323" y="140"/>
                  </a:cubicBezTo>
                  <a:cubicBezTo>
                    <a:pt x="277" y="140"/>
                    <a:pt x="230" y="152"/>
                    <a:pt x="186" y="177"/>
                  </a:cubicBezTo>
                  <a:lnTo>
                    <a:pt x="131" y="131"/>
                  </a:lnTo>
                  <a:lnTo>
                    <a:pt x="131" y="252"/>
                  </a:lnTo>
                  <a:cubicBezTo>
                    <a:pt x="131" y="298"/>
                    <a:pt x="177" y="345"/>
                    <a:pt x="251" y="363"/>
                  </a:cubicBezTo>
                  <a:cubicBezTo>
                    <a:pt x="228" y="360"/>
                    <a:pt x="204" y="358"/>
                    <a:pt x="180" y="358"/>
                  </a:cubicBezTo>
                  <a:cubicBezTo>
                    <a:pt x="139" y="358"/>
                    <a:pt x="97" y="364"/>
                    <a:pt x="56" y="382"/>
                  </a:cubicBezTo>
                  <a:lnTo>
                    <a:pt x="0" y="345"/>
                  </a:lnTo>
                  <a:lnTo>
                    <a:pt x="0" y="475"/>
                  </a:lnTo>
                  <a:cubicBezTo>
                    <a:pt x="0" y="521"/>
                    <a:pt x="38" y="558"/>
                    <a:pt x="112" y="577"/>
                  </a:cubicBezTo>
                  <a:cubicBezTo>
                    <a:pt x="172" y="591"/>
                    <a:pt x="233" y="598"/>
                    <a:pt x="293" y="598"/>
                  </a:cubicBezTo>
                  <a:cubicBezTo>
                    <a:pt x="354" y="598"/>
                    <a:pt x="414" y="591"/>
                    <a:pt x="475" y="577"/>
                  </a:cubicBezTo>
                  <a:lnTo>
                    <a:pt x="475" y="577"/>
                  </a:lnTo>
                  <a:cubicBezTo>
                    <a:pt x="410" y="605"/>
                    <a:pt x="344" y="642"/>
                    <a:pt x="279" y="689"/>
                  </a:cubicBezTo>
                  <a:lnTo>
                    <a:pt x="224" y="661"/>
                  </a:lnTo>
                  <a:lnTo>
                    <a:pt x="224" y="782"/>
                  </a:lnTo>
                  <a:cubicBezTo>
                    <a:pt x="224" y="828"/>
                    <a:pt x="261" y="875"/>
                    <a:pt x="335" y="893"/>
                  </a:cubicBezTo>
                  <a:cubicBezTo>
                    <a:pt x="357" y="901"/>
                    <a:pt x="380" y="904"/>
                    <a:pt x="402" y="904"/>
                  </a:cubicBezTo>
                  <a:cubicBezTo>
                    <a:pt x="466" y="904"/>
                    <a:pt x="529" y="876"/>
                    <a:pt x="577" y="828"/>
                  </a:cubicBezTo>
                  <a:lnTo>
                    <a:pt x="577" y="828"/>
                  </a:lnTo>
                  <a:cubicBezTo>
                    <a:pt x="540" y="884"/>
                    <a:pt x="586" y="958"/>
                    <a:pt x="679" y="977"/>
                  </a:cubicBezTo>
                  <a:cubicBezTo>
                    <a:pt x="704" y="984"/>
                    <a:pt x="728" y="988"/>
                    <a:pt x="751" y="988"/>
                  </a:cubicBezTo>
                  <a:cubicBezTo>
                    <a:pt x="818" y="988"/>
                    <a:pt x="880" y="960"/>
                    <a:pt x="921" y="912"/>
                  </a:cubicBezTo>
                  <a:cubicBezTo>
                    <a:pt x="940" y="884"/>
                    <a:pt x="949" y="856"/>
                    <a:pt x="949" y="828"/>
                  </a:cubicBezTo>
                  <a:lnTo>
                    <a:pt x="949" y="707"/>
                  </a:lnTo>
                  <a:cubicBezTo>
                    <a:pt x="1023" y="772"/>
                    <a:pt x="1107" y="819"/>
                    <a:pt x="1191" y="837"/>
                  </a:cubicBezTo>
                  <a:cubicBezTo>
                    <a:pt x="1213" y="845"/>
                    <a:pt x="1236" y="848"/>
                    <a:pt x="1259" y="848"/>
                  </a:cubicBezTo>
                  <a:cubicBezTo>
                    <a:pt x="1325" y="848"/>
                    <a:pt x="1391" y="820"/>
                    <a:pt x="1432" y="772"/>
                  </a:cubicBezTo>
                  <a:cubicBezTo>
                    <a:pt x="1442" y="763"/>
                    <a:pt x="1442" y="744"/>
                    <a:pt x="1442" y="735"/>
                  </a:cubicBezTo>
                  <a:lnTo>
                    <a:pt x="1442" y="633"/>
                  </a:lnTo>
                  <a:cubicBezTo>
                    <a:pt x="1498" y="624"/>
                    <a:pt x="1535" y="605"/>
                    <a:pt x="1563" y="558"/>
                  </a:cubicBezTo>
                  <a:cubicBezTo>
                    <a:pt x="1572" y="549"/>
                    <a:pt x="1581" y="540"/>
                    <a:pt x="1581" y="531"/>
                  </a:cubicBezTo>
                  <a:lnTo>
                    <a:pt x="1581" y="400"/>
                  </a:lnTo>
                  <a:lnTo>
                    <a:pt x="1535" y="438"/>
                  </a:lnTo>
                  <a:cubicBezTo>
                    <a:pt x="1516" y="428"/>
                    <a:pt x="1498" y="419"/>
                    <a:pt x="1470" y="410"/>
                  </a:cubicBezTo>
                  <a:cubicBezTo>
                    <a:pt x="1409" y="400"/>
                    <a:pt x="1349" y="396"/>
                    <a:pt x="1288" y="396"/>
                  </a:cubicBezTo>
                  <a:cubicBezTo>
                    <a:pt x="1228" y="396"/>
                    <a:pt x="1167" y="400"/>
                    <a:pt x="1107" y="410"/>
                  </a:cubicBezTo>
                  <a:cubicBezTo>
                    <a:pt x="1209" y="382"/>
                    <a:pt x="1293" y="326"/>
                    <a:pt x="1358" y="242"/>
                  </a:cubicBezTo>
                  <a:cubicBezTo>
                    <a:pt x="1367" y="233"/>
                    <a:pt x="1367" y="214"/>
                    <a:pt x="1367" y="196"/>
                  </a:cubicBezTo>
                  <a:lnTo>
                    <a:pt x="1367" y="84"/>
                  </a:lnTo>
                  <a:lnTo>
                    <a:pt x="1321" y="121"/>
                  </a:lnTo>
                  <a:cubicBezTo>
                    <a:pt x="1302" y="112"/>
                    <a:pt x="1274" y="103"/>
                    <a:pt x="1246" y="94"/>
                  </a:cubicBezTo>
                  <a:cubicBezTo>
                    <a:pt x="1225" y="86"/>
                    <a:pt x="1202" y="83"/>
                    <a:pt x="1180" y="83"/>
                  </a:cubicBezTo>
                  <a:cubicBezTo>
                    <a:pt x="1116" y="83"/>
                    <a:pt x="1053" y="111"/>
                    <a:pt x="1005" y="159"/>
                  </a:cubicBezTo>
                  <a:cubicBezTo>
                    <a:pt x="1042" y="94"/>
                    <a:pt x="995" y="28"/>
                    <a:pt x="902" y="10"/>
                  </a:cubicBezTo>
                  <a:cubicBezTo>
                    <a:pt x="878" y="4"/>
                    <a:pt x="853" y="1"/>
                    <a:pt x="829" y="1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6" name="Google Shape;1116;p30"/>
            <p:cNvSpPr/>
            <p:nvPr/>
          </p:nvSpPr>
          <p:spPr>
            <a:xfrm>
              <a:off x="3112981" y="5647423"/>
              <a:ext cx="179341" cy="110035"/>
            </a:xfrm>
            <a:custGeom>
              <a:avLst/>
              <a:gdLst/>
              <a:ahLst/>
              <a:cxnLst/>
              <a:rect l="l" t="t" r="r" b="b"/>
              <a:pathLst>
                <a:path w="1638" h="1005" extrusionOk="0">
                  <a:moveTo>
                    <a:pt x="840" y="0"/>
                  </a:moveTo>
                  <a:cubicBezTo>
                    <a:pt x="697" y="0"/>
                    <a:pt x="585" y="174"/>
                    <a:pt x="680" y="307"/>
                  </a:cubicBezTo>
                  <a:cubicBezTo>
                    <a:pt x="605" y="233"/>
                    <a:pt x="512" y="186"/>
                    <a:pt x="410" y="158"/>
                  </a:cubicBezTo>
                  <a:cubicBezTo>
                    <a:pt x="388" y="151"/>
                    <a:pt x="366" y="148"/>
                    <a:pt x="343" y="148"/>
                  </a:cubicBezTo>
                  <a:cubicBezTo>
                    <a:pt x="280" y="148"/>
                    <a:pt x="216" y="175"/>
                    <a:pt x="168" y="224"/>
                  </a:cubicBezTo>
                  <a:cubicBezTo>
                    <a:pt x="134" y="274"/>
                    <a:pt x="170" y="340"/>
                    <a:pt x="253" y="366"/>
                  </a:cubicBezTo>
                  <a:lnTo>
                    <a:pt x="253" y="366"/>
                  </a:lnTo>
                  <a:cubicBezTo>
                    <a:pt x="238" y="363"/>
                    <a:pt x="222" y="362"/>
                    <a:pt x="207" y="362"/>
                  </a:cubicBezTo>
                  <a:cubicBezTo>
                    <a:pt x="141" y="362"/>
                    <a:pt x="79" y="389"/>
                    <a:pt x="38" y="437"/>
                  </a:cubicBezTo>
                  <a:cubicBezTo>
                    <a:pt x="1" y="493"/>
                    <a:pt x="47" y="568"/>
                    <a:pt x="140" y="586"/>
                  </a:cubicBezTo>
                  <a:cubicBezTo>
                    <a:pt x="201" y="600"/>
                    <a:pt x="261" y="607"/>
                    <a:pt x="322" y="607"/>
                  </a:cubicBezTo>
                  <a:cubicBezTo>
                    <a:pt x="382" y="607"/>
                    <a:pt x="442" y="600"/>
                    <a:pt x="503" y="586"/>
                  </a:cubicBezTo>
                  <a:lnTo>
                    <a:pt x="503" y="586"/>
                  </a:lnTo>
                  <a:cubicBezTo>
                    <a:pt x="410" y="614"/>
                    <a:pt x="326" y="679"/>
                    <a:pt x="261" y="754"/>
                  </a:cubicBezTo>
                  <a:cubicBezTo>
                    <a:pt x="224" y="809"/>
                    <a:pt x="270" y="884"/>
                    <a:pt x="363" y="902"/>
                  </a:cubicBezTo>
                  <a:cubicBezTo>
                    <a:pt x="388" y="910"/>
                    <a:pt x="412" y="913"/>
                    <a:pt x="436" y="913"/>
                  </a:cubicBezTo>
                  <a:cubicBezTo>
                    <a:pt x="502" y="913"/>
                    <a:pt x="564" y="885"/>
                    <a:pt x="605" y="837"/>
                  </a:cubicBezTo>
                  <a:lnTo>
                    <a:pt x="605" y="837"/>
                  </a:lnTo>
                  <a:cubicBezTo>
                    <a:pt x="568" y="893"/>
                    <a:pt x="615" y="967"/>
                    <a:pt x="717" y="986"/>
                  </a:cubicBezTo>
                  <a:cubicBezTo>
                    <a:pt x="744" y="999"/>
                    <a:pt x="772" y="1005"/>
                    <a:pt x="798" y="1005"/>
                  </a:cubicBezTo>
                  <a:cubicBezTo>
                    <a:pt x="941" y="1005"/>
                    <a:pt x="1053" y="831"/>
                    <a:pt x="959" y="698"/>
                  </a:cubicBezTo>
                  <a:lnTo>
                    <a:pt x="959" y="698"/>
                  </a:lnTo>
                  <a:cubicBezTo>
                    <a:pt x="1033" y="772"/>
                    <a:pt x="1126" y="819"/>
                    <a:pt x="1228" y="847"/>
                  </a:cubicBezTo>
                  <a:cubicBezTo>
                    <a:pt x="1250" y="854"/>
                    <a:pt x="1273" y="857"/>
                    <a:pt x="1295" y="857"/>
                  </a:cubicBezTo>
                  <a:cubicBezTo>
                    <a:pt x="1358" y="857"/>
                    <a:pt x="1420" y="830"/>
                    <a:pt x="1461" y="781"/>
                  </a:cubicBezTo>
                  <a:cubicBezTo>
                    <a:pt x="1497" y="727"/>
                    <a:pt x="1454" y="664"/>
                    <a:pt x="1365" y="635"/>
                  </a:cubicBezTo>
                  <a:lnTo>
                    <a:pt x="1365" y="635"/>
                  </a:lnTo>
                  <a:cubicBezTo>
                    <a:pt x="1385" y="641"/>
                    <a:pt x="1405" y="643"/>
                    <a:pt x="1425" y="643"/>
                  </a:cubicBezTo>
                  <a:cubicBezTo>
                    <a:pt x="1489" y="643"/>
                    <a:pt x="1552" y="616"/>
                    <a:pt x="1600" y="568"/>
                  </a:cubicBezTo>
                  <a:cubicBezTo>
                    <a:pt x="1637" y="512"/>
                    <a:pt x="1591" y="447"/>
                    <a:pt x="1489" y="419"/>
                  </a:cubicBezTo>
                  <a:cubicBezTo>
                    <a:pt x="1428" y="405"/>
                    <a:pt x="1368" y="398"/>
                    <a:pt x="1307" y="398"/>
                  </a:cubicBezTo>
                  <a:cubicBezTo>
                    <a:pt x="1247" y="398"/>
                    <a:pt x="1186" y="405"/>
                    <a:pt x="1126" y="419"/>
                  </a:cubicBezTo>
                  <a:cubicBezTo>
                    <a:pt x="1228" y="391"/>
                    <a:pt x="1312" y="335"/>
                    <a:pt x="1377" y="251"/>
                  </a:cubicBezTo>
                  <a:cubicBezTo>
                    <a:pt x="1414" y="196"/>
                    <a:pt x="1368" y="131"/>
                    <a:pt x="1265" y="103"/>
                  </a:cubicBezTo>
                  <a:cubicBezTo>
                    <a:pt x="1244" y="95"/>
                    <a:pt x="1221" y="92"/>
                    <a:pt x="1199" y="92"/>
                  </a:cubicBezTo>
                  <a:cubicBezTo>
                    <a:pt x="1135" y="92"/>
                    <a:pt x="1072" y="120"/>
                    <a:pt x="1024" y="168"/>
                  </a:cubicBezTo>
                  <a:cubicBezTo>
                    <a:pt x="1061" y="112"/>
                    <a:pt x="1014" y="47"/>
                    <a:pt x="921" y="19"/>
                  </a:cubicBezTo>
                  <a:cubicBezTo>
                    <a:pt x="894" y="6"/>
                    <a:pt x="867" y="0"/>
                    <a:pt x="8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3254549" y="5797094"/>
              <a:ext cx="278098" cy="129414"/>
            </a:xfrm>
            <a:custGeom>
              <a:avLst/>
              <a:gdLst/>
              <a:ahLst/>
              <a:cxnLst/>
              <a:rect l="l" t="t" r="r" b="b"/>
              <a:pathLst>
                <a:path w="2540" h="1182" extrusionOk="0">
                  <a:moveTo>
                    <a:pt x="0" y="0"/>
                  </a:moveTo>
                  <a:lnTo>
                    <a:pt x="0" y="372"/>
                  </a:lnTo>
                  <a:cubicBezTo>
                    <a:pt x="0" y="930"/>
                    <a:pt x="670" y="1181"/>
                    <a:pt x="1265" y="1181"/>
                  </a:cubicBezTo>
                  <a:cubicBezTo>
                    <a:pt x="1860" y="1181"/>
                    <a:pt x="2539" y="930"/>
                    <a:pt x="2539" y="372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8" name="Google Shape;1118;p30"/>
            <p:cNvSpPr/>
            <p:nvPr/>
          </p:nvSpPr>
          <p:spPr>
            <a:xfrm>
              <a:off x="3254549" y="5710488"/>
              <a:ext cx="278098" cy="176275"/>
            </a:xfrm>
            <a:custGeom>
              <a:avLst/>
              <a:gdLst/>
              <a:ahLst/>
              <a:cxnLst/>
              <a:rect l="l" t="t" r="r" b="b"/>
              <a:pathLst>
                <a:path w="2540" h="1610" extrusionOk="0">
                  <a:moveTo>
                    <a:pt x="1256" y="1"/>
                  </a:moveTo>
                  <a:cubicBezTo>
                    <a:pt x="698" y="1"/>
                    <a:pt x="0" y="233"/>
                    <a:pt x="0" y="791"/>
                  </a:cubicBezTo>
                  <a:cubicBezTo>
                    <a:pt x="0" y="1359"/>
                    <a:pt x="670" y="1610"/>
                    <a:pt x="1265" y="1610"/>
                  </a:cubicBezTo>
                  <a:cubicBezTo>
                    <a:pt x="1851" y="1610"/>
                    <a:pt x="2539" y="1359"/>
                    <a:pt x="2539" y="791"/>
                  </a:cubicBezTo>
                  <a:cubicBezTo>
                    <a:pt x="2539" y="233"/>
                    <a:pt x="1832" y="1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9" name="Google Shape;1119;p30"/>
            <p:cNvSpPr/>
            <p:nvPr/>
          </p:nvSpPr>
          <p:spPr>
            <a:xfrm>
              <a:off x="3269768" y="5717605"/>
              <a:ext cx="246566" cy="155910"/>
            </a:xfrm>
            <a:custGeom>
              <a:avLst/>
              <a:gdLst/>
              <a:ahLst/>
              <a:cxnLst/>
              <a:rect l="l" t="t" r="r" b="b"/>
              <a:pathLst>
                <a:path w="2252" h="1424" extrusionOk="0">
                  <a:moveTo>
                    <a:pt x="1117" y="1"/>
                  </a:moveTo>
                  <a:cubicBezTo>
                    <a:pt x="624" y="1"/>
                    <a:pt x="1" y="206"/>
                    <a:pt x="1" y="698"/>
                  </a:cubicBezTo>
                  <a:cubicBezTo>
                    <a:pt x="1" y="1191"/>
                    <a:pt x="596" y="1424"/>
                    <a:pt x="1126" y="1424"/>
                  </a:cubicBezTo>
                  <a:cubicBezTo>
                    <a:pt x="1647" y="1424"/>
                    <a:pt x="2251" y="1201"/>
                    <a:pt x="2251" y="698"/>
                  </a:cubicBezTo>
                  <a:cubicBezTo>
                    <a:pt x="2251" y="206"/>
                    <a:pt x="1628" y="1"/>
                    <a:pt x="11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0" name="Google Shape;1120;p30"/>
            <p:cNvSpPr/>
            <p:nvPr/>
          </p:nvSpPr>
          <p:spPr>
            <a:xfrm>
              <a:off x="3268782" y="5717605"/>
              <a:ext cx="247551" cy="85729"/>
            </a:xfrm>
            <a:custGeom>
              <a:avLst/>
              <a:gdLst/>
              <a:ahLst/>
              <a:cxnLst/>
              <a:rect l="l" t="t" r="r" b="b"/>
              <a:pathLst>
                <a:path w="2261" h="783" extrusionOk="0">
                  <a:moveTo>
                    <a:pt x="1126" y="1"/>
                  </a:moveTo>
                  <a:cubicBezTo>
                    <a:pt x="614" y="1"/>
                    <a:pt x="10" y="206"/>
                    <a:pt x="10" y="698"/>
                  </a:cubicBezTo>
                  <a:cubicBezTo>
                    <a:pt x="1" y="726"/>
                    <a:pt x="1" y="745"/>
                    <a:pt x="10" y="773"/>
                  </a:cubicBezTo>
                  <a:cubicBezTo>
                    <a:pt x="75" y="336"/>
                    <a:pt x="661" y="140"/>
                    <a:pt x="1126" y="140"/>
                  </a:cubicBezTo>
                  <a:cubicBezTo>
                    <a:pt x="1609" y="140"/>
                    <a:pt x="2204" y="336"/>
                    <a:pt x="2260" y="782"/>
                  </a:cubicBezTo>
                  <a:cubicBezTo>
                    <a:pt x="2260" y="754"/>
                    <a:pt x="2260" y="736"/>
                    <a:pt x="2260" y="708"/>
                  </a:cubicBezTo>
                  <a:cubicBezTo>
                    <a:pt x="2260" y="215"/>
                    <a:pt x="1628" y="1"/>
                    <a:pt x="1126" y="1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1" name="Google Shape;1121;p30"/>
            <p:cNvSpPr/>
            <p:nvPr/>
          </p:nvSpPr>
          <p:spPr>
            <a:xfrm>
              <a:off x="3307432" y="5752313"/>
              <a:ext cx="173209" cy="108174"/>
            </a:xfrm>
            <a:custGeom>
              <a:avLst/>
              <a:gdLst/>
              <a:ahLst/>
              <a:cxnLst/>
              <a:rect l="l" t="t" r="r" b="b"/>
              <a:pathLst>
                <a:path w="1582" h="988" extrusionOk="0">
                  <a:moveTo>
                    <a:pt x="1349" y="633"/>
                  </a:moveTo>
                  <a:cubicBezTo>
                    <a:pt x="1368" y="633"/>
                    <a:pt x="1387" y="637"/>
                    <a:pt x="1405" y="637"/>
                  </a:cubicBezTo>
                  <a:cubicBezTo>
                    <a:pt x="1414" y="637"/>
                    <a:pt x="1424" y="636"/>
                    <a:pt x="1433" y="633"/>
                  </a:cubicBezTo>
                  <a:lnTo>
                    <a:pt x="1433" y="633"/>
                  </a:lnTo>
                  <a:lnTo>
                    <a:pt x="1414" y="660"/>
                  </a:lnTo>
                  <a:cubicBezTo>
                    <a:pt x="1396" y="642"/>
                    <a:pt x="1368" y="633"/>
                    <a:pt x="1349" y="633"/>
                  </a:cubicBezTo>
                  <a:close/>
                  <a:moveTo>
                    <a:pt x="839" y="0"/>
                  </a:moveTo>
                  <a:cubicBezTo>
                    <a:pt x="792" y="0"/>
                    <a:pt x="743" y="15"/>
                    <a:pt x="698" y="47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33" y="205"/>
                    <a:pt x="643" y="251"/>
                    <a:pt x="661" y="298"/>
                  </a:cubicBezTo>
                  <a:cubicBezTo>
                    <a:pt x="587" y="223"/>
                    <a:pt x="494" y="177"/>
                    <a:pt x="391" y="149"/>
                  </a:cubicBezTo>
                  <a:cubicBezTo>
                    <a:pt x="370" y="143"/>
                    <a:pt x="347" y="140"/>
                    <a:pt x="324" y="140"/>
                  </a:cubicBezTo>
                  <a:cubicBezTo>
                    <a:pt x="279" y="140"/>
                    <a:pt x="233" y="152"/>
                    <a:pt x="196" y="177"/>
                  </a:cubicBezTo>
                  <a:lnTo>
                    <a:pt x="140" y="130"/>
                  </a:lnTo>
                  <a:lnTo>
                    <a:pt x="140" y="251"/>
                  </a:lnTo>
                  <a:cubicBezTo>
                    <a:pt x="140" y="307"/>
                    <a:pt x="187" y="344"/>
                    <a:pt x="252" y="363"/>
                  </a:cubicBezTo>
                  <a:cubicBezTo>
                    <a:pt x="232" y="359"/>
                    <a:pt x="209" y="357"/>
                    <a:pt x="185" y="357"/>
                  </a:cubicBezTo>
                  <a:cubicBezTo>
                    <a:pt x="144" y="357"/>
                    <a:pt x="101" y="364"/>
                    <a:pt x="66" y="381"/>
                  </a:cubicBezTo>
                  <a:lnTo>
                    <a:pt x="1" y="344"/>
                  </a:lnTo>
                  <a:lnTo>
                    <a:pt x="1" y="474"/>
                  </a:lnTo>
                  <a:cubicBezTo>
                    <a:pt x="1" y="521"/>
                    <a:pt x="47" y="558"/>
                    <a:pt x="122" y="577"/>
                  </a:cubicBezTo>
                  <a:cubicBezTo>
                    <a:pt x="182" y="591"/>
                    <a:pt x="243" y="598"/>
                    <a:pt x="303" y="598"/>
                  </a:cubicBezTo>
                  <a:cubicBezTo>
                    <a:pt x="364" y="598"/>
                    <a:pt x="424" y="591"/>
                    <a:pt x="484" y="577"/>
                  </a:cubicBezTo>
                  <a:lnTo>
                    <a:pt x="484" y="577"/>
                  </a:lnTo>
                  <a:cubicBezTo>
                    <a:pt x="410" y="605"/>
                    <a:pt x="345" y="642"/>
                    <a:pt x="289" y="688"/>
                  </a:cubicBezTo>
                  <a:lnTo>
                    <a:pt x="224" y="660"/>
                  </a:lnTo>
                  <a:lnTo>
                    <a:pt x="224" y="781"/>
                  </a:lnTo>
                  <a:cubicBezTo>
                    <a:pt x="224" y="828"/>
                    <a:pt x="271" y="874"/>
                    <a:pt x="345" y="893"/>
                  </a:cubicBezTo>
                  <a:cubicBezTo>
                    <a:pt x="367" y="900"/>
                    <a:pt x="389" y="904"/>
                    <a:pt x="412" y="904"/>
                  </a:cubicBezTo>
                  <a:cubicBezTo>
                    <a:pt x="475" y="904"/>
                    <a:pt x="539" y="876"/>
                    <a:pt x="587" y="828"/>
                  </a:cubicBezTo>
                  <a:lnTo>
                    <a:pt x="587" y="828"/>
                  </a:lnTo>
                  <a:cubicBezTo>
                    <a:pt x="550" y="884"/>
                    <a:pt x="596" y="958"/>
                    <a:pt x="689" y="977"/>
                  </a:cubicBezTo>
                  <a:cubicBezTo>
                    <a:pt x="711" y="984"/>
                    <a:pt x="733" y="987"/>
                    <a:pt x="756" y="987"/>
                  </a:cubicBezTo>
                  <a:cubicBezTo>
                    <a:pt x="819" y="987"/>
                    <a:pt x="883" y="960"/>
                    <a:pt x="931" y="911"/>
                  </a:cubicBezTo>
                  <a:cubicBezTo>
                    <a:pt x="949" y="884"/>
                    <a:pt x="959" y="856"/>
                    <a:pt x="959" y="828"/>
                  </a:cubicBezTo>
                  <a:lnTo>
                    <a:pt x="959" y="819"/>
                  </a:lnTo>
                  <a:cubicBezTo>
                    <a:pt x="959" y="809"/>
                    <a:pt x="959" y="800"/>
                    <a:pt x="959" y="791"/>
                  </a:cubicBezTo>
                  <a:lnTo>
                    <a:pt x="959" y="707"/>
                  </a:lnTo>
                  <a:cubicBezTo>
                    <a:pt x="1024" y="772"/>
                    <a:pt x="1108" y="819"/>
                    <a:pt x="1201" y="837"/>
                  </a:cubicBezTo>
                  <a:cubicBezTo>
                    <a:pt x="1222" y="844"/>
                    <a:pt x="1245" y="848"/>
                    <a:pt x="1267" y="848"/>
                  </a:cubicBezTo>
                  <a:cubicBezTo>
                    <a:pt x="1331" y="848"/>
                    <a:pt x="1394" y="820"/>
                    <a:pt x="1442" y="772"/>
                  </a:cubicBezTo>
                  <a:cubicBezTo>
                    <a:pt x="1452" y="763"/>
                    <a:pt x="1452" y="744"/>
                    <a:pt x="1452" y="735"/>
                  </a:cubicBezTo>
                  <a:lnTo>
                    <a:pt x="1452" y="633"/>
                  </a:lnTo>
                  <a:cubicBezTo>
                    <a:pt x="1498" y="623"/>
                    <a:pt x="1545" y="595"/>
                    <a:pt x="1572" y="558"/>
                  </a:cubicBezTo>
                  <a:cubicBezTo>
                    <a:pt x="1572" y="549"/>
                    <a:pt x="1582" y="540"/>
                    <a:pt x="1582" y="521"/>
                  </a:cubicBezTo>
                  <a:lnTo>
                    <a:pt x="1582" y="391"/>
                  </a:lnTo>
                  <a:lnTo>
                    <a:pt x="1545" y="437"/>
                  </a:lnTo>
                  <a:cubicBezTo>
                    <a:pt x="1526" y="428"/>
                    <a:pt x="1498" y="419"/>
                    <a:pt x="1480" y="419"/>
                  </a:cubicBezTo>
                  <a:cubicBezTo>
                    <a:pt x="1419" y="405"/>
                    <a:pt x="1359" y="398"/>
                    <a:pt x="1298" y="398"/>
                  </a:cubicBezTo>
                  <a:cubicBezTo>
                    <a:pt x="1238" y="398"/>
                    <a:pt x="1177" y="405"/>
                    <a:pt x="1117" y="419"/>
                  </a:cubicBezTo>
                  <a:cubicBezTo>
                    <a:pt x="1210" y="381"/>
                    <a:pt x="1294" y="326"/>
                    <a:pt x="1359" y="251"/>
                  </a:cubicBezTo>
                  <a:cubicBezTo>
                    <a:pt x="1368" y="233"/>
                    <a:pt x="1377" y="214"/>
                    <a:pt x="1368" y="195"/>
                  </a:cubicBezTo>
                  <a:lnTo>
                    <a:pt x="1368" y="84"/>
                  </a:lnTo>
                  <a:lnTo>
                    <a:pt x="1331" y="121"/>
                  </a:lnTo>
                  <a:cubicBezTo>
                    <a:pt x="1303" y="112"/>
                    <a:pt x="1275" y="102"/>
                    <a:pt x="1256" y="93"/>
                  </a:cubicBezTo>
                  <a:cubicBezTo>
                    <a:pt x="1232" y="86"/>
                    <a:pt x="1208" y="82"/>
                    <a:pt x="1184" y="82"/>
                  </a:cubicBezTo>
                  <a:cubicBezTo>
                    <a:pt x="1117" y="82"/>
                    <a:pt x="1056" y="110"/>
                    <a:pt x="1015" y="158"/>
                  </a:cubicBezTo>
                  <a:cubicBezTo>
                    <a:pt x="1052" y="102"/>
                    <a:pt x="1005" y="28"/>
                    <a:pt x="903" y="9"/>
                  </a:cubicBezTo>
                  <a:cubicBezTo>
                    <a:pt x="882" y="4"/>
                    <a:pt x="861" y="0"/>
                    <a:pt x="839" y="0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2" name="Google Shape;1122;p30"/>
            <p:cNvSpPr/>
            <p:nvPr/>
          </p:nvSpPr>
          <p:spPr>
            <a:xfrm>
              <a:off x="3306446" y="5738846"/>
              <a:ext cx="178246" cy="109925"/>
            </a:xfrm>
            <a:custGeom>
              <a:avLst/>
              <a:gdLst/>
              <a:ahLst/>
              <a:cxnLst/>
              <a:rect l="l" t="t" r="r" b="b"/>
              <a:pathLst>
                <a:path w="1628" h="1004" extrusionOk="0">
                  <a:moveTo>
                    <a:pt x="845" y="1"/>
                  </a:moveTo>
                  <a:cubicBezTo>
                    <a:pt x="782" y="1"/>
                    <a:pt x="721" y="29"/>
                    <a:pt x="679" y="77"/>
                  </a:cubicBezTo>
                  <a:cubicBezTo>
                    <a:pt x="633" y="151"/>
                    <a:pt x="633" y="244"/>
                    <a:pt x="679" y="309"/>
                  </a:cubicBezTo>
                  <a:cubicBezTo>
                    <a:pt x="605" y="235"/>
                    <a:pt x="512" y="188"/>
                    <a:pt x="410" y="160"/>
                  </a:cubicBezTo>
                  <a:cubicBezTo>
                    <a:pt x="385" y="153"/>
                    <a:pt x="361" y="150"/>
                    <a:pt x="338" y="150"/>
                  </a:cubicBezTo>
                  <a:cubicBezTo>
                    <a:pt x="271" y="150"/>
                    <a:pt x="209" y="177"/>
                    <a:pt x="168" y="225"/>
                  </a:cubicBezTo>
                  <a:cubicBezTo>
                    <a:pt x="132" y="280"/>
                    <a:pt x="175" y="343"/>
                    <a:pt x="263" y="372"/>
                  </a:cubicBezTo>
                  <a:lnTo>
                    <a:pt x="263" y="372"/>
                  </a:lnTo>
                  <a:cubicBezTo>
                    <a:pt x="244" y="366"/>
                    <a:pt x="224" y="363"/>
                    <a:pt x="204" y="363"/>
                  </a:cubicBezTo>
                  <a:cubicBezTo>
                    <a:pt x="141" y="363"/>
                    <a:pt x="79" y="391"/>
                    <a:pt x="38" y="439"/>
                  </a:cubicBezTo>
                  <a:cubicBezTo>
                    <a:pt x="1" y="495"/>
                    <a:pt x="47" y="560"/>
                    <a:pt x="140" y="588"/>
                  </a:cubicBezTo>
                  <a:cubicBezTo>
                    <a:pt x="201" y="597"/>
                    <a:pt x="261" y="602"/>
                    <a:pt x="321" y="602"/>
                  </a:cubicBezTo>
                  <a:cubicBezTo>
                    <a:pt x="382" y="602"/>
                    <a:pt x="442" y="597"/>
                    <a:pt x="503" y="588"/>
                  </a:cubicBezTo>
                  <a:lnTo>
                    <a:pt x="503" y="588"/>
                  </a:lnTo>
                  <a:cubicBezTo>
                    <a:pt x="400" y="616"/>
                    <a:pt x="317" y="672"/>
                    <a:pt x="261" y="756"/>
                  </a:cubicBezTo>
                  <a:cubicBezTo>
                    <a:pt x="224" y="811"/>
                    <a:pt x="270" y="876"/>
                    <a:pt x="363" y="904"/>
                  </a:cubicBezTo>
                  <a:cubicBezTo>
                    <a:pt x="385" y="912"/>
                    <a:pt x="408" y="915"/>
                    <a:pt x="430" y="915"/>
                  </a:cubicBezTo>
                  <a:cubicBezTo>
                    <a:pt x="494" y="915"/>
                    <a:pt x="557" y="887"/>
                    <a:pt x="605" y="839"/>
                  </a:cubicBezTo>
                  <a:lnTo>
                    <a:pt x="605" y="839"/>
                  </a:lnTo>
                  <a:cubicBezTo>
                    <a:pt x="568" y="895"/>
                    <a:pt x="614" y="960"/>
                    <a:pt x="707" y="988"/>
                  </a:cubicBezTo>
                  <a:cubicBezTo>
                    <a:pt x="734" y="999"/>
                    <a:pt x="761" y="1004"/>
                    <a:pt x="786" y="1004"/>
                  </a:cubicBezTo>
                  <a:cubicBezTo>
                    <a:pt x="936" y="1004"/>
                    <a:pt x="1045" y="833"/>
                    <a:pt x="949" y="690"/>
                  </a:cubicBezTo>
                  <a:lnTo>
                    <a:pt x="949" y="690"/>
                  </a:lnTo>
                  <a:cubicBezTo>
                    <a:pt x="1024" y="765"/>
                    <a:pt x="1117" y="821"/>
                    <a:pt x="1219" y="849"/>
                  </a:cubicBezTo>
                  <a:cubicBezTo>
                    <a:pt x="1241" y="856"/>
                    <a:pt x="1263" y="859"/>
                    <a:pt x="1286" y="859"/>
                  </a:cubicBezTo>
                  <a:cubicBezTo>
                    <a:pt x="1349" y="859"/>
                    <a:pt x="1413" y="831"/>
                    <a:pt x="1461" y="783"/>
                  </a:cubicBezTo>
                  <a:cubicBezTo>
                    <a:pt x="1494" y="725"/>
                    <a:pt x="1460" y="666"/>
                    <a:pt x="1385" y="642"/>
                  </a:cubicBezTo>
                  <a:lnTo>
                    <a:pt x="1385" y="642"/>
                  </a:lnTo>
                  <a:cubicBezTo>
                    <a:pt x="1398" y="644"/>
                    <a:pt x="1412" y="645"/>
                    <a:pt x="1425" y="645"/>
                  </a:cubicBezTo>
                  <a:cubicBezTo>
                    <a:pt x="1489" y="645"/>
                    <a:pt x="1552" y="618"/>
                    <a:pt x="1600" y="570"/>
                  </a:cubicBezTo>
                  <a:cubicBezTo>
                    <a:pt x="1628" y="504"/>
                    <a:pt x="1581" y="439"/>
                    <a:pt x="1489" y="411"/>
                  </a:cubicBezTo>
                  <a:cubicBezTo>
                    <a:pt x="1428" y="402"/>
                    <a:pt x="1368" y="397"/>
                    <a:pt x="1307" y="397"/>
                  </a:cubicBezTo>
                  <a:cubicBezTo>
                    <a:pt x="1247" y="397"/>
                    <a:pt x="1186" y="402"/>
                    <a:pt x="1126" y="411"/>
                  </a:cubicBezTo>
                  <a:cubicBezTo>
                    <a:pt x="1219" y="384"/>
                    <a:pt x="1303" y="328"/>
                    <a:pt x="1368" y="244"/>
                  </a:cubicBezTo>
                  <a:cubicBezTo>
                    <a:pt x="1405" y="188"/>
                    <a:pt x="1358" y="123"/>
                    <a:pt x="1265" y="95"/>
                  </a:cubicBezTo>
                  <a:cubicBezTo>
                    <a:pt x="1241" y="88"/>
                    <a:pt x="1217" y="84"/>
                    <a:pt x="1193" y="84"/>
                  </a:cubicBezTo>
                  <a:cubicBezTo>
                    <a:pt x="1126" y="84"/>
                    <a:pt x="1065" y="112"/>
                    <a:pt x="1024" y="160"/>
                  </a:cubicBezTo>
                  <a:cubicBezTo>
                    <a:pt x="1061" y="105"/>
                    <a:pt x="1014" y="39"/>
                    <a:pt x="912" y="12"/>
                  </a:cubicBezTo>
                  <a:cubicBezTo>
                    <a:pt x="890" y="4"/>
                    <a:pt x="868" y="1"/>
                    <a:pt x="8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3247432" y="5529285"/>
              <a:ext cx="277989" cy="129414"/>
            </a:xfrm>
            <a:custGeom>
              <a:avLst/>
              <a:gdLst/>
              <a:ahLst/>
              <a:cxnLst/>
              <a:rect l="l" t="t" r="r" b="b"/>
              <a:pathLst>
                <a:path w="2539" h="1182" extrusionOk="0">
                  <a:moveTo>
                    <a:pt x="0" y="1"/>
                  </a:moveTo>
                  <a:lnTo>
                    <a:pt x="0" y="373"/>
                  </a:lnTo>
                  <a:cubicBezTo>
                    <a:pt x="0" y="931"/>
                    <a:pt x="661" y="1182"/>
                    <a:pt x="1256" y="1182"/>
                  </a:cubicBezTo>
                  <a:cubicBezTo>
                    <a:pt x="1851" y="1182"/>
                    <a:pt x="2539" y="931"/>
                    <a:pt x="2539" y="373"/>
                  </a:cubicBezTo>
                  <a:lnTo>
                    <a:pt x="2539" y="1"/>
                  </a:ln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3246337" y="5442790"/>
              <a:ext cx="278098" cy="176165"/>
            </a:xfrm>
            <a:custGeom>
              <a:avLst/>
              <a:gdLst/>
              <a:ahLst/>
              <a:cxnLst/>
              <a:rect l="l" t="t" r="r" b="b"/>
              <a:pathLst>
                <a:path w="2540" h="1609" extrusionOk="0">
                  <a:moveTo>
                    <a:pt x="1256" y="0"/>
                  </a:moveTo>
                  <a:cubicBezTo>
                    <a:pt x="708" y="0"/>
                    <a:pt x="1" y="233"/>
                    <a:pt x="1" y="800"/>
                  </a:cubicBezTo>
                  <a:cubicBezTo>
                    <a:pt x="1" y="1358"/>
                    <a:pt x="671" y="1609"/>
                    <a:pt x="1266" y="1609"/>
                  </a:cubicBezTo>
                  <a:cubicBezTo>
                    <a:pt x="1861" y="1609"/>
                    <a:pt x="2540" y="1358"/>
                    <a:pt x="2540" y="800"/>
                  </a:cubicBezTo>
                  <a:cubicBezTo>
                    <a:pt x="2540" y="233"/>
                    <a:pt x="1833" y="0"/>
                    <a:pt x="1256" y="0"/>
                  </a:cubicBezTo>
                  <a:close/>
                </a:path>
              </a:pathLst>
            </a:custGeom>
            <a:solidFill>
              <a:srgbClr val="F6E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3262651" y="5449906"/>
              <a:ext cx="246566" cy="155910"/>
            </a:xfrm>
            <a:custGeom>
              <a:avLst/>
              <a:gdLst/>
              <a:ahLst/>
              <a:cxnLst/>
              <a:rect l="l" t="t" r="r" b="b"/>
              <a:pathLst>
                <a:path w="2252" h="1424" extrusionOk="0">
                  <a:moveTo>
                    <a:pt x="1107" y="0"/>
                  </a:moveTo>
                  <a:cubicBezTo>
                    <a:pt x="624" y="0"/>
                    <a:pt x="1" y="205"/>
                    <a:pt x="1" y="698"/>
                  </a:cubicBezTo>
                  <a:cubicBezTo>
                    <a:pt x="1" y="1191"/>
                    <a:pt x="587" y="1423"/>
                    <a:pt x="1117" y="1423"/>
                  </a:cubicBezTo>
                  <a:cubicBezTo>
                    <a:pt x="1647" y="1423"/>
                    <a:pt x="2251" y="1200"/>
                    <a:pt x="2251" y="707"/>
                  </a:cubicBezTo>
                  <a:cubicBezTo>
                    <a:pt x="2251" y="205"/>
                    <a:pt x="1619" y="0"/>
                    <a:pt x="1107" y="0"/>
                  </a:cubicBezTo>
                  <a:close/>
                </a:path>
              </a:pathLst>
            </a:custGeom>
            <a:solidFill>
              <a:srgbClr val="F1D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3261666" y="5449906"/>
              <a:ext cx="246456" cy="85619"/>
            </a:xfrm>
            <a:custGeom>
              <a:avLst/>
              <a:gdLst/>
              <a:ahLst/>
              <a:cxnLst/>
              <a:rect l="l" t="t" r="r" b="b"/>
              <a:pathLst>
                <a:path w="2251" h="782" extrusionOk="0">
                  <a:moveTo>
                    <a:pt x="1116" y="0"/>
                  </a:moveTo>
                  <a:cubicBezTo>
                    <a:pt x="605" y="0"/>
                    <a:pt x="0" y="205"/>
                    <a:pt x="0" y="698"/>
                  </a:cubicBezTo>
                  <a:cubicBezTo>
                    <a:pt x="0" y="726"/>
                    <a:pt x="0" y="744"/>
                    <a:pt x="0" y="772"/>
                  </a:cubicBezTo>
                  <a:cubicBezTo>
                    <a:pt x="66" y="335"/>
                    <a:pt x="651" y="149"/>
                    <a:pt x="1116" y="149"/>
                  </a:cubicBezTo>
                  <a:cubicBezTo>
                    <a:pt x="1600" y="149"/>
                    <a:pt x="2195" y="335"/>
                    <a:pt x="2251" y="781"/>
                  </a:cubicBezTo>
                  <a:cubicBezTo>
                    <a:pt x="2251" y="754"/>
                    <a:pt x="2251" y="735"/>
                    <a:pt x="2251" y="707"/>
                  </a:cubicBezTo>
                  <a:cubicBezTo>
                    <a:pt x="2251" y="214"/>
                    <a:pt x="1628" y="0"/>
                    <a:pt x="1116" y="0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3300315" y="5484505"/>
              <a:ext cx="172224" cy="108831"/>
            </a:xfrm>
            <a:custGeom>
              <a:avLst/>
              <a:gdLst/>
              <a:ahLst/>
              <a:cxnLst/>
              <a:rect l="l" t="t" r="r" b="b"/>
              <a:pathLst>
                <a:path w="1573" h="994" extrusionOk="0">
                  <a:moveTo>
                    <a:pt x="1340" y="633"/>
                  </a:moveTo>
                  <a:cubicBezTo>
                    <a:pt x="1359" y="633"/>
                    <a:pt x="1377" y="637"/>
                    <a:pt x="1398" y="637"/>
                  </a:cubicBezTo>
                  <a:cubicBezTo>
                    <a:pt x="1409" y="637"/>
                    <a:pt x="1421" y="636"/>
                    <a:pt x="1433" y="633"/>
                  </a:cubicBezTo>
                  <a:lnTo>
                    <a:pt x="1433" y="633"/>
                  </a:lnTo>
                  <a:lnTo>
                    <a:pt x="1405" y="661"/>
                  </a:lnTo>
                  <a:cubicBezTo>
                    <a:pt x="1386" y="642"/>
                    <a:pt x="1359" y="633"/>
                    <a:pt x="1340" y="633"/>
                  </a:cubicBezTo>
                  <a:close/>
                  <a:moveTo>
                    <a:pt x="940" y="698"/>
                  </a:moveTo>
                  <a:lnTo>
                    <a:pt x="949" y="707"/>
                  </a:lnTo>
                  <a:lnTo>
                    <a:pt x="940" y="707"/>
                  </a:lnTo>
                  <a:cubicBezTo>
                    <a:pt x="940" y="707"/>
                    <a:pt x="940" y="698"/>
                    <a:pt x="940" y="698"/>
                  </a:cubicBezTo>
                  <a:close/>
                  <a:moveTo>
                    <a:pt x="832" y="1"/>
                  </a:moveTo>
                  <a:cubicBezTo>
                    <a:pt x="782" y="1"/>
                    <a:pt x="733" y="15"/>
                    <a:pt x="689" y="47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24" y="205"/>
                    <a:pt x="633" y="261"/>
                    <a:pt x="652" y="307"/>
                  </a:cubicBezTo>
                  <a:cubicBezTo>
                    <a:pt x="587" y="233"/>
                    <a:pt x="484" y="177"/>
                    <a:pt x="382" y="149"/>
                  </a:cubicBezTo>
                  <a:cubicBezTo>
                    <a:pt x="360" y="143"/>
                    <a:pt x="339" y="140"/>
                    <a:pt x="317" y="140"/>
                  </a:cubicBezTo>
                  <a:cubicBezTo>
                    <a:pt x="274" y="140"/>
                    <a:pt x="230" y="152"/>
                    <a:pt x="187" y="177"/>
                  </a:cubicBezTo>
                  <a:lnTo>
                    <a:pt x="131" y="131"/>
                  </a:lnTo>
                  <a:lnTo>
                    <a:pt x="131" y="261"/>
                  </a:lnTo>
                  <a:cubicBezTo>
                    <a:pt x="131" y="307"/>
                    <a:pt x="178" y="345"/>
                    <a:pt x="252" y="363"/>
                  </a:cubicBezTo>
                  <a:cubicBezTo>
                    <a:pt x="236" y="361"/>
                    <a:pt x="219" y="360"/>
                    <a:pt x="203" y="360"/>
                  </a:cubicBezTo>
                  <a:cubicBezTo>
                    <a:pt x="154" y="360"/>
                    <a:pt x="105" y="370"/>
                    <a:pt x="57" y="391"/>
                  </a:cubicBezTo>
                  <a:lnTo>
                    <a:pt x="1" y="345"/>
                  </a:lnTo>
                  <a:lnTo>
                    <a:pt x="1" y="475"/>
                  </a:lnTo>
                  <a:cubicBezTo>
                    <a:pt x="1" y="521"/>
                    <a:pt x="38" y="568"/>
                    <a:pt x="112" y="586"/>
                  </a:cubicBezTo>
                  <a:cubicBezTo>
                    <a:pt x="173" y="596"/>
                    <a:pt x="233" y="600"/>
                    <a:pt x="294" y="600"/>
                  </a:cubicBezTo>
                  <a:cubicBezTo>
                    <a:pt x="354" y="600"/>
                    <a:pt x="415" y="596"/>
                    <a:pt x="475" y="586"/>
                  </a:cubicBezTo>
                  <a:lnTo>
                    <a:pt x="475" y="586"/>
                  </a:lnTo>
                  <a:cubicBezTo>
                    <a:pt x="401" y="605"/>
                    <a:pt x="345" y="642"/>
                    <a:pt x="280" y="698"/>
                  </a:cubicBezTo>
                  <a:lnTo>
                    <a:pt x="224" y="670"/>
                  </a:lnTo>
                  <a:lnTo>
                    <a:pt x="224" y="782"/>
                  </a:lnTo>
                  <a:cubicBezTo>
                    <a:pt x="224" y="828"/>
                    <a:pt x="261" y="875"/>
                    <a:pt x="336" y="902"/>
                  </a:cubicBezTo>
                  <a:cubicBezTo>
                    <a:pt x="356" y="907"/>
                    <a:pt x="377" y="909"/>
                    <a:pt x="398" y="909"/>
                  </a:cubicBezTo>
                  <a:cubicBezTo>
                    <a:pt x="463" y="909"/>
                    <a:pt x="528" y="887"/>
                    <a:pt x="577" y="837"/>
                  </a:cubicBezTo>
                  <a:lnTo>
                    <a:pt x="577" y="837"/>
                  </a:lnTo>
                  <a:cubicBezTo>
                    <a:pt x="540" y="893"/>
                    <a:pt x="587" y="958"/>
                    <a:pt x="680" y="986"/>
                  </a:cubicBezTo>
                  <a:cubicBezTo>
                    <a:pt x="702" y="991"/>
                    <a:pt x="725" y="993"/>
                    <a:pt x="747" y="993"/>
                  </a:cubicBezTo>
                  <a:cubicBezTo>
                    <a:pt x="816" y="993"/>
                    <a:pt x="879" y="970"/>
                    <a:pt x="921" y="921"/>
                  </a:cubicBezTo>
                  <a:cubicBezTo>
                    <a:pt x="940" y="893"/>
                    <a:pt x="949" y="865"/>
                    <a:pt x="949" y="828"/>
                  </a:cubicBezTo>
                  <a:lnTo>
                    <a:pt x="949" y="717"/>
                  </a:lnTo>
                  <a:cubicBezTo>
                    <a:pt x="1024" y="772"/>
                    <a:pt x="1098" y="819"/>
                    <a:pt x="1191" y="847"/>
                  </a:cubicBezTo>
                  <a:cubicBezTo>
                    <a:pt x="1211" y="851"/>
                    <a:pt x="1231" y="853"/>
                    <a:pt x="1251" y="853"/>
                  </a:cubicBezTo>
                  <a:cubicBezTo>
                    <a:pt x="1317" y="853"/>
                    <a:pt x="1383" y="829"/>
                    <a:pt x="1433" y="772"/>
                  </a:cubicBezTo>
                  <a:cubicBezTo>
                    <a:pt x="1442" y="763"/>
                    <a:pt x="1442" y="754"/>
                    <a:pt x="1442" y="735"/>
                  </a:cubicBezTo>
                  <a:lnTo>
                    <a:pt x="1442" y="633"/>
                  </a:lnTo>
                  <a:cubicBezTo>
                    <a:pt x="1489" y="633"/>
                    <a:pt x="1535" y="605"/>
                    <a:pt x="1563" y="568"/>
                  </a:cubicBezTo>
                  <a:cubicBezTo>
                    <a:pt x="1572" y="558"/>
                    <a:pt x="1572" y="540"/>
                    <a:pt x="1572" y="531"/>
                  </a:cubicBezTo>
                  <a:lnTo>
                    <a:pt x="1572" y="400"/>
                  </a:lnTo>
                  <a:lnTo>
                    <a:pt x="1535" y="447"/>
                  </a:lnTo>
                  <a:cubicBezTo>
                    <a:pt x="1517" y="428"/>
                    <a:pt x="1498" y="419"/>
                    <a:pt x="1470" y="419"/>
                  </a:cubicBezTo>
                  <a:cubicBezTo>
                    <a:pt x="1410" y="405"/>
                    <a:pt x="1349" y="398"/>
                    <a:pt x="1289" y="398"/>
                  </a:cubicBezTo>
                  <a:cubicBezTo>
                    <a:pt x="1228" y="398"/>
                    <a:pt x="1168" y="405"/>
                    <a:pt x="1107" y="419"/>
                  </a:cubicBezTo>
                  <a:cubicBezTo>
                    <a:pt x="1200" y="391"/>
                    <a:pt x="1293" y="326"/>
                    <a:pt x="1349" y="252"/>
                  </a:cubicBezTo>
                  <a:cubicBezTo>
                    <a:pt x="1359" y="233"/>
                    <a:pt x="1368" y="214"/>
                    <a:pt x="1368" y="196"/>
                  </a:cubicBezTo>
                  <a:lnTo>
                    <a:pt x="1368" y="84"/>
                  </a:lnTo>
                  <a:lnTo>
                    <a:pt x="1321" y="131"/>
                  </a:lnTo>
                  <a:cubicBezTo>
                    <a:pt x="1303" y="112"/>
                    <a:pt x="1275" y="103"/>
                    <a:pt x="1247" y="93"/>
                  </a:cubicBezTo>
                  <a:cubicBezTo>
                    <a:pt x="1225" y="86"/>
                    <a:pt x="1203" y="83"/>
                    <a:pt x="1180" y="83"/>
                  </a:cubicBezTo>
                  <a:cubicBezTo>
                    <a:pt x="1117" y="83"/>
                    <a:pt x="1053" y="110"/>
                    <a:pt x="1005" y="159"/>
                  </a:cubicBezTo>
                  <a:cubicBezTo>
                    <a:pt x="1042" y="103"/>
                    <a:pt x="996" y="38"/>
                    <a:pt x="903" y="10"/>
                  </a:cubicBezTo>
                  <a:cubicBezTo>
                    <a:pt x="879" y="4"/>
                    <a:pt x="856" y="1"/>
                    <a:pt x="832" y="1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3298344" y="5471585"/>
              <a:ext cx="179231" cy="108940"/>
            </a:xfrm>
            <a:custGeom>
              <a:avLst/>
              <a:gdLst/>
              <a:ahLst/>
              <a:cxnLst/>
              <a:rect l="l" t="t" r="r" b="b"/>
              <a:pathLst>
                <a:path w="1637" h="995" extrusionOk="0">
                  <a:moveTo>
                    <a:pt x="859" y="0"/>
                  </a:moveTo>
                  <a:cubicBezTo>
                    <a:pt x="794" y="0"/>
                    <a:pt x="728" y="23"/>
                    <a:pt x="679" y="72"/>
                  </a:cubicBezTo>
                  <a:cubicBezTo>
                    <a:pt x="642" y="146"/>
                    <a:pt x="642" y="239"/>
                    <a:pt x="679" y="304"/>
                  </a:cubicBezTo>
                  <a:cubicBezTo>
                    <a:pt x="605" y="230"/>
                    <a:pt x="512" y="184"/>
                    <a:pt x="409" y="156"/>
                  </a:cubicBezTo>
                  <a:cubicBezTo>
                    <a:pt x="388" y="148"/>
                    <a:pt x="365" y="145"/>
                    <a:pt x="343" y="145"/>
                  </a:cubicBezTo>
                  <a:cubicBezTo>
                    <a:pt x="279" y="145"/>
                    <a:pt x="216" y="173"/>
                    <a:pt x="168" y="221"/>
                  </a:cubicBezTo>
                  <a:cubicBezTo>
                    <a:pt x="131" y="275"/>
                    <a:pt x="175" y="339"/>
                    <a:pt x="272" y="368"/>
                  </a:cubicBezTo>
                  <a:lnTo>
                    <a:pt x="272" y="368"/>
                  </a:lnTo>
                  <a:cubicBezTo>
                    <a:pt x="250" y="362"/>
                    <a:pt x="228" y="359"/>
                    <a:pt x="207" y="359"/>
                  </a:cubicBezTo>
                  <a:cubicBezTo>
                    <a:pt x="140" y="359"/>
                    <a:pt x="79" y="387"/>
                    <a:pt x="37" y="435"/>
                  </a:cubicBezTo>
                  <a:cubicBezTo>
                    <a:pt x="0" y="490"/>
                    <a:pt x="47" y="556"/>
                    <a:pt x="140" y="583"/>
                  </a:cubicBezTo>
                  <a:cubicBezTo>
                    <a:pt x="200" y="597"/>
                    <a:pt x="261" y="604"/>
                    <a:pt x="321" y="604"/>
                  </a:cubicBezTo>
                  <a:cubicBezTo>
                    <a:pt x="381" y="604"/>
                    <a:pt x="442" y="597"/>
                    <a:pt x="502" y="583"/>
                  </a:cubicBezTo>
                  <a:lnTo>
                    <a:pt x="502" y="583"/>
                  </a:lnTo>
                  <a:cubicBezTo>
                    <a:pt x="409" y="611"/>
                    <a:pt x="326" y="676"/>
                    <a:pt x="261" y="751"/>
                  </a:cubicBezTo>
                  <a:cubicBezTo>
                    <a:pt x="223" y="807"/>
                    <a:pt x="270" y="872"/>
                    <a:pt x="363" y="900"/>
                  </a:cubicBezTo>
                  <a:cubicBezTo>
                    <a:pt x="387" y="907"/>
                    <a:pt x="412" y="910"/>
                    <a:pt x="435" y="910"/>
                  </a:cubicBezTo>
                  <a:cubicBezTo>
                    <a:pt x="502" y="910"/>
                    <a:pt x="563" y="883"/>
                    <a:pt x="605" y="835"/>
                  </a:cubicBezTo>
                  <a:lnTo>
                    <a:pt x="605" y="835"/>
                  </a:lnTo>
                  <a:cubicBezTo>
                    <a:pt x="567" y="890"/>
                    <a:pt x="614" y="955"/>
                    <a:pt x="716" y="983"/>
                  </a:cubicBezTo>
                  <a:cubicBezTo>
                    <a:pt x="738" y="991"/>
                    <a:pt x="761" y="994"/>
                    <a:pt x="783" y="994"/>
                  </a:cubicBezTo>
                  <a:cubicBezTo>
                    <a:pt x="846" y="994"/>
                    <a:pt x="908" y="966"/>
                    <a:pt x="949" y="918"/>
                  </a:cubicBezTo>
                  <a:cubicBezTo>
                    <a:pt x="986" y="844"/>
                    <a:pt x="986" y="760"/>
                    <a:pt x="949" y="695"/>
                  </a:cubicBezTo>
                  <a:lnTo>
                    <a:pt x="949" y="695"/>
                  </a:lnTo>
                  <a:cubicBezTo>
                    <a:pt x="1023" y="769"/>
                    <a:pt x="1116" y="816"/>
                    <a:pt x="1218" y="844"/>
                  </a:cubicBezTo>
                  <a:cubicBezTo>
                    <a:pt x="1240" y="851"/>
                    <a:pt x="1263" y="855"/>
                    <a:pt x="1285" y="855"/>
                  </a:cubicBezTo>
                  <a:cubicBezTo>
                    <a:pt x="1349" y="855"/>
                    <a:pt x="1412" y="827"/>
                    <a:pt x="1460" y="779"/>
                  </a:cubicBezTo>
                  <a:cubicBezTo>
                    <a:pt x="1496" y="724"/>
                    <a:pt x="1453" y="661"/>
                    <a:pt x="1365" y="632"/>
                  </a:cubicBezTo>
                  <a:lnTo>
                    <a:pt x="1365" y="632"/>
                  </a:lnTo>
                  <a:cubicBezTo>
                    <a:pt x="1385" y="638"/>
                    <a:pt x="1405" y="641"/>
                    <a:pt x="1425" y="641"/>
                  </a:cubicBezTo>
                  <a:cubicBezTo>
                    <a:pt x="1488" y="641"/>
                    <a:pt x="1549" y="613"/>
                    <a:pt x="1590" y="565"/>
                  </a:cubicBezTo>
                  <a:cubicBezTo>
                    <a:pt x="1637" y="500"/>
                    <a:pt x="1581" y="435"/>
                    <a:pt x="1488" y="407"/>
                  </a:cubicBezTo>
                  <a:cubicBezTo>
                    <a:pt x="1428" y="397"/>
                    <a:pt x="1367" y="393"/>
                    <a:pt x="1307" y="393"/>
                  </a:cubicBezTo>
                  <a:cubicBezTo>
                    <a:pt x="1246" y="393"/>
                    <a:pt x="1186" y="397"/>
                    <a:pt x="1125" y="407"/>
                  </a:cubicBezTo>
                  <a:cubicBezTo>
                    <a:pt x="1218" y="379"/>
                    <a:pt x="1311" y="323"/>
                    <a:pt x="1367" y="239"/>
                  </a:cubicBezTo>
                  <a:cubicBezTo>
                    <a:pt x="1404" y="184"/>
                    <a:pt x="1358" y="118"/>
                    <a:pt x="1265" y="91"/>
                  </a:cubicBezTo>
                  <a:cubicBezTo>
                    <a:pt x="1243" y="83"/>
                    <a:pt x="1221" y="80"/>
                    <a:pt x="1198" y="80"/>
                  </a:cubicBezTo>
                  <a:cubicBezTo>
                    <a:pt x="1135" y="80"/>
                    <a:pt x="1071" y="108"/>
                    <a:pt x="1023" y="156"/>
                  </a:cubicBezTo>
                  <a:cubicBezTo>
                    <a:pt x="1060" y="100"/>
                    <a:pt x="1014" y="35"/>
                    <a:pt x="921" y="7"/>
                  </a:cubicBezTo>
                  <a:cubicBezTo>
                    <a:pt x="901" y="2"/>
                    <a:pt x="880" y="0"/>
                    <a:pt x="859" y="0"/>
                  </a:cubicBezTo>
                  <a:close/>
                </a:path>
              </a:pathLst>
            </a:custGeom>
            <a:solidFill>
              <a:srgbClr val="F6E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3364475" y="5598482"/>
              <a:ext cx="278098" cy="129414"/>
            </a:xfrm>
            <a:custGeom>
              <a:avLst/>
              <a:gdLst/>
              <a:ahLst/>
              <a:cxnLst/>
              <a:rect l="l" t="t" r="r" b="b"/>
              <a:pathLst>
                <a:path w="2540" h="1182" extrusionOk="0">
                  <a:moveTo>
                    <a:pt x="1" y="1"/>
                  </a:moveTo>
                  <a:lnTo>
                    <a:pt x="1" y="373"/>
                  </a:lnTo>
                  <a:cubicBezTo>
                    <a:pt x="1" y="931"/>
                    <a:pt x="670" y="1182"/>
                    <a:pt x="1265" y="1182"/>
                  </a:cubicBezTo>
                  <a:cubicBezTo>
                    <a:pt x="1851" y="1182"/>
                    <a:pt x="2539" y="931"/>
                    <a:pt x="2539" y="373"/>
                  </a:cubicBezTo>
                  <a:lnTo>
                    <a:pt x="2539" y="1"/>
                  </a:ln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3364475" y="5511986"/>
              <a:ext cx="278098" cy="176275"/>
            </a:xfrm>
            <a:custGeom>
              <a:avLst/>
              <a:gdLst/>
              <a:ahLst/>
              <a:cxnLst/>
              <a:rect l="l" t="t" r="r" b="b"/>
              <a:pathLst>
                <a:path w="2540" h="1610" extrusionOk="0">
                  <a:moveTo>
                    <a:pt x="1256" y="1"/>
                  </a:moveTo>
                  <a:cubicBezTo>
                    <a:pt x="698" y="1"/>
                    <a:pt x="1" y="233"/>
                    <a:pt x="1" y="800"/>
                  </a:cubicBezTo>
                  <a:cubicBezTo>
                    <a:pt x="1" y="1358"/>
                    <a:pt x="661" y="1609"/>
                    <a:pt x="1256" y="1609"/>
                  </a:cubicBezTo>
                  <a:cubicBezTo>
                    <a:pt x="1851" y="1609"/>
                    <a:pt x="2539" y="1358"/>
                    <a:pt x="2539" y="800"/>
                  </a:cubicBezTo>
                  <a:cubicBezTo>
                    <a:pt x="2539" y="233"/>
                    <a:pt x="1823" y="1"/>
                    <a:pt x="1256" y="1"/>
                  </a:cubicBezTo>
                  <a:close/>
                </a:path>
              </a:pathLst>
            </a:custGeom>
            <a:solidFill>
              <a:srgbClr val="F6E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3379803" y="5519103"/>
              <a:ext cx="246456" cy="155910"/>
            </a:xfrm>
            <a:custGeom>
              <a:avLst/>
              <a:gdLst/>
              <a:ahLst/>
              <a:cxnLst/>
              <a:rect l="l" t="t" r="r" b="b"/>
              <a:pathLst>
                <a:path w="2251" h="1424" extrusionOk="0">
                  <a:moveTo>
                    <a:pt x="1116" y="1"/>
                  </a:moveTo>
                  <a:cubicBezTo>
                    <a:pt x="623" y="1"/>
                    <a:pt x="0" y="215"/>
                    <a:pt x="0" y="698"/>
                  </a:cubicBezTo>
                  <a:cubicBezTo>
                    <a:pt x="0" y="1191"/>
                    <a:pt x="595" y="1423"/>
                    <a:pt x="1116" y="1423"/>
                  </a:cubicBezTo>
                  <a:cubicBezTo>
                    <a:pt x="1646" y="1423"/>
                    <a:pt x="2251" y="1200"/>
                    <a:pt x="2251" y="707"/>
                  </a:cubicBezTo>
                  <a:cubicBezTo>
                    <a:pt x="2251" y="205"/>
                    <a:pt x="1628" y="1"/>
                    <a:pt x="1116" y="1"/>
                  </a:cubicBezTo>
                  <a:close/>
                </a:path>
              </a:pathLst>
            </a:custGeom>
            <a:solidFill>
              <a:srgbClr val="F1D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2" name="Google Shape;1132;p30"/>
            <p:cNvSpPr/>
            <p:nvPr/>
          </p:nvSpPr>
          <p:spPr>
            <a:xfrm>
              <a:off x="3379803" y="5519103"/>
              <a:ext cx="246456" cy="85619"/>
            </a:xfrm>
            <a:custGeom>
              <a:avLst/>
              <a:gdLst/>
              <a:ahLst/>
              <a:cxnLst/>
              <a:rect l="l" t="t" r="r" b="b"/>
              <a:pathLst>
                <a:path w="2251" h="782" extrusionOk="0">
                  <a:moveTo>
                    <a:pt x="1116" y="1"/>
                  </a:moveTo>
                  <a:cubicBezTo>
                    <a:pt x="605" y="1"/>
                    <a:pt x="0" y="215"/>
                    <a:pt x="0" y="698"/>
                  </a:cubicBezTo>
                  <a:lnTo>
                    <a:pt x="0" y="772"/>
                  </a:lnTo>
                  <a:cubicBezTo>
                    <a:pt x="65" y="335"/>
                    <a:pt x="651" y="149"/>
                    <a:pt x="1116" y="149"/>
                  </a:cubicBezTo>
                  <a:cubicBezTo>
                    <a:pt x="1600" y="149"/>
                    <a:pt x="2185" y="335"/>
                    <a:pt x="2251" y="782"/>
                  </a:cubicBezTo>
                  <a:cubicBezTo>
                    <a:pt x="2251" y="763"/>
                    <a:pt x="2251" y="735"/>
                    <a:pt x="2251" y="707"/>
                  </a:cubicBezTo>
                  <a:cubicBezTo>
                    <a:pt x="2251" y="215"/>
                    <a:pt x="1618" y="1"/>
                    <a:pt x="1116" y="1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3" name="Google Shape;1133;p30"/>
            <p:cNvSpPr/>
            <p:nvPr/>
          </p:nvSpPr>
          <p:spPr>
            <a:xfrm>
              <a:off x="3417467" y="5554796"/>
              <a:ext cx="173209" cy="108283"/>
            </a:xfrm>
            <a:custGeom>
              <a:avLst/>
              <a:gdLst/>
              <a:ahLst/>
              <a:cxnLst/>
              <a:rect l="l" t="t" r="r" b="b"/>
              <a:pathLst>
                <a:path w="1582" h="989" extrusionOk="0">
                  <a:moveTo>
                    <a:pt x="1368" y="629"/>
                  </a:moveTo>
                  <a:cubicBezTo>
                    <a:pt x="1389" y="632"/>
                    <a:pt x="1413" y="632"/>
                    <a:pt x="1432" y="632"/>
                  </a:cubicBezTo>
                  <a:lnTo>
                    <a:pt x="1414" y="651"/>
                  </a:lnTo>
                  <a:cubicBezTo>
                    <a:pt x="1396" y="645"/>
                    <a:pt x="1382" y="636"/>
                    <a:pt x="1368" y="629"/>
                  </a:cubicBezTo>
                  <a:close/>
                  <a:moveTo>
                    <a:pt x="949" y="688"/>
                  </a:moveTo>
                  <a:lnTo>
                    <a:pt x="958" y="698"/>
                  </a:lnTo>
                  <a:lnTo>
                    <a:pt x="949" y="698"/>
                  </a:lnTo>
                  <a:cubicBezTo>
                    <a:pt x="949" y="698"/>
                    <a:pt x="949" y="688"/>
                    <a:pt x="949" y="688"/>
                  </a:cubicBezTo>
                  <a:close/>
                  <a:moveTo>
                    <a:pt x="835" y="0"/>
                  </a:moveTo>
                  <a:cubicBezTo>
                    <a:pt x="789" y="0"/>
                    <a:pt x="741" y="13"/>
                    <a:pt x="698" y="37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33" y="205"/>
                    <a:pt x="642" y="251"/>
                    <a:pt x="660" y="298"/>
                  </a:cubicBezTo>
                  <a:cubicBezTo>
                    <a:pt x="586" y="223"/>
                    <a:pt x="493" y="177"/>
                    <a:pt x="391" y="149"/>
                  </a:cubicBezTo>
                  <a:cubicBezTo>
                    <a:pt x="369" y="143"/>
                    <a:pt x="346" y="140"/>
                    <a:pt x="324" y="140"/>
                  </a:cubicBezTo>
                  <a:cubicBezTo>
                    <a:pt x="278" y="140"/>
                    <a:pt x="233" y="152"/>
                    <a:pt x="196" y="177"/>
                  </a:cubicBezTo>
                  <a:lnTo>
                    <a:pt x="140" y="130"/>
                  </a:lnTo>
                  <a:lnTo>
                    <a:pt x="140" y="251"/>
                  </a:lnTo>
                  <a:cubicBezTo>
                    <a:pt x="140" y="298"/>
                    <a:pt x="186" y="344"/>
                    <a:pt x="251" y="372"/>
                  </a:cubicBezTo>
                  <a:cubicBezTo>
                    <a:pt x="232" y="365"/>
                    <a:pt x="209" y="362"/>
                    <a:pt x="187" y="362"/>
                  </a:cubicBezTo>
                  <a:cubicBezTo>
                    <a:pt x="145" y="362"/>
                    <a:pt x="101" y="373"/>
                    <a:pt x="65" y="391"/>
                  </a:cubicBezTo>
                  <a:lnTo>
                    <a:pt x="0" y="353"/>
                  </a:lnTo>
                  <a:lnTo>
                    <a:pt x="0" y="474"/>
                  </a:lnTo>
                  <a:cubicBezTo>
                    <a:pt x="0" y="521"/>
                    <a:pt x="47" y="567"/>
                    <a:pt x="121" y="586"/>
                  </a:cubicBezTo>
                  <a:cubicBezTo>
                    <a:pt x="177" y="595"/>
                    <a:pt x="237" y="600"/>
                    <a:pt x="299" y="600"/>
                  </a:cubicBezTo>
                  <a:cubicBezTo>
                    <a:pt x="361" y="600"/>
                    <a:pt x="423" y="595"/>
                    <a:pt x="484" y="586"/>
                  </a:cubicBezTo>
                  <a:lnTo>
                    <a:pt x="484" y="586"/>
                  </a:lnTo>
                  <a:cubicBezTo>
                    <a:pt x="409" y="614"/>
                    <a:pt x="344" y="651"/>
                    <a:pt x="289" y="688"/>
                  </a:cubicBezTo>
                  <a:lnTo>
                    <a:pt x="223" y="660"/>
                  </a:lnTo>
                  <a:lnTo>
                    <a:pt x="223" y="781"/>
                  </a:lnTo>
                  <a:cubicBezTo>
                    <a:pt x="223" y="828"/>
                    <a:pt x="270" y="874"/>
                    <a:pt x="344" y="893"/>
                  </a:cubicBezTo>
                  <a:cubicBezTo>
                    <a:pt x="369" y="901"/>
                    <a:pt x="394" y="905"/>
                    <a:pt x="419" y="905"/>
                  </a:cubicBezTo>
                  <a:cubicBezTo>
                    <a:pt x="479" y="905"/>
                    <a:pt x="537" y="880"/>
                    <a:pt x="577" y="828"/>
                  </a:cubicBezTo>
                  <a:lnTo>
                    <a:pt x="577" y="828"/>
                  </a:lnTo>
                  <a:cubicBezTo>
                    <a:pt x="540" y="893"/>
                    <a:pt x="586" y="958"/>
                    <a:pt x="688" y="977"/>
                  </a:cubicBezTo>
                  <a:cubicBezTo>
                    <a:pt x="713" y="985"/>
                    <a:pt x="738" y="989"/>
                    <a:pt x="763" y="989"/>
                  </a:cubicBezTo>
                  <a:cubicBezTo>
                    <a:pt x="824" y="989"/>
                    <a:pt x="884" y="964"/>
                    <a:pt x="930" y="911"/>
                  </a:cubicBezTo>
                  <a:cubicBezTo>
                    <a:pt x="939" y="893"/>
                    <a:pt x="949" y="865"/>
                    <a:pt x="958" y="828"/>
                  </a:cubicBezTo>
                  <a:cubicBezTo>
                    <a:pt x="958" y="818"/>
                    <a:pt x="958" y="809"/>
                    <a:pt x="958" y="800"/>
                  </a:cubicBezTo>
                  <a:lnTo>
                    <a:pt x="958" y="716"/>
                  </a:lnTo>
                  <a:cubicBezTo>
                    <a:pt x="1023" y="781"/>
                    <a:pt x="1107" y="828"/>
                    <a:pt x="1200" y="846"/>
                  </a:cubicBezTo>
                  <a:cubicBezTo>
                    <a:pt x="1222" y="854"/>
                    <a:pt x="1244" y="857"/>
                    <a:pt x="1267" y="857"/>
                  </a:cubicBezTo>
                  <a:cubicBezTo>
                    <a:pt x="1330" y="857"/>
                    <a:pt x="1394" y="829"/>
                    <a:pt x="1442" y="781"/>
                  </a:cubicBezTo>
                  <a:cubicBezTo>
                    <a:pt x="1442" y="772"/>
                    <a:pt x="1451" y="753"/>
                    <a:pt x="1451" y="744"/>
                  </a:cubicBezTo>
                  <a:lnTo>
                    <a:pt x="1451" y="642"/>
                  </a:lnTo>
                  <a:cubicBezTo>
                    <a:pt x="1497" y="632"/>
                    <a:pt x="1535" y="605"/>
                    <a:pt x="1563" y="567"/>
                  </a:cubicBezTo>
                  <a:cubicBezTo>
                    <a:pt x="1572" y="558"/>
                    <a:pt x="1581" y="549"/>
                    <a:pt x="1581" y="539"/>
                  </a:cubicBezTo>
                  <a:lnTo>
                    <a:pt x="1581" y="409"/>
                  </a:lnTo>
                  <a:lnTo>
                    <a:pt x="1544" y="437"/>
                  </a:lnTo>
                  <a:cubicBezTo>
                    <a:pt x="1516" y="419"/>
                    <a:pt x="1497" y="409"/>
                    <a:pt x="1479" y="409"/>
                  </a:cubicBezTo>
                  <a:cubicBezTo>
                    <a:pt x="1418" y="395"/>
                    <a:pt x="1356" y="388"/>
                    <a:pt x="1294" y="388"/>
                  </a:cubicBezTo>
                  <a:cubicBezTo>
                    <a:pt x="1232" y="388"/>
                    <a:pt x="1172" y="395"/>
                    <a:pt x="1116" y="409"/>
                  </a:cubicBezTo>
                  <a:cubicBezTo>
                    <a:pt x="1209" y="381"/>
                    <a:pt x="1293" y="316"/>
                    <a:pt x="1358" y="242"/>
                  </a:cubicBezTo>
                  <a:cubicBezTo>
                    <a:pt x="1367" y="223"/>
                    <a:pt x="1367" y="205"/>
                    <a:pt x="1367" y="195"/>
                  </a:cubicBezTo>
                  <a:lnTo>
                    <a:pt x="1367" y="84"/>
                  </a:lnTo>
                  <a:lnTo>
                    <a:pt x="1321" y="121"/>
                  </a:lnTo>
                  <a:cubicBezTo>
                    <a:pt x="1302" y="112"/>
                    <a:pt x="1274" y="102"/>
                    <a:pt x="1246" y="93"/>
                  </a:cubicBezTo>
                  <a:cubicBezTo>
                    <a:pt x="1224" y="86"/>
                    <a:pt x="1202" y="82"/>
                    <a:pt x="1180" y="82"/>
                  </a:cubicBezTo>
                  <a:cubicBezTo>
                    <a:pt x="1117" y="82"/>
                    <a:pt x="1055" y="110"/>
                    <a:pt x="1014" y="158"/>
                  </a:cubicBezTo>
                  <a:cubicBezTo>
                    <a:pt x="1051" y="93"/>
                    <a:pt x="1005" y="28"/>
                    <a:pt x="902" y="9"/>
                  </a:cubicBezTo>
                  <a:cubicBezTo>
                    <a:pt x="881" y="3"/>
                    <a:pt x="858" y="0"/>
                    <a:pt x="835" y="0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3415387" y="5540344"/>
              <a:ext cx="179341" cy="109925"/>
            </a:xfrm>
            <a:custGeom>
              <a:avLst/>
              <a:gdLst/>
              <a:ahLst/>
              <a:cxnLst/>
              <a:rect l="l" t="t" r="r" b="b"/>
              <a:pathLst>
                <a:path w="1638" h="1004" extrusionOk="0">
                  <a:moveTo>
                    <a:pt x="854" y="0"/>
                  </a:moveTo>
                  <a:cubicBezTo>
                    <a:pt x="791" y="0"/>
                    <a:pt x="728" y="28"/>
                    <a:pt x="679" y="76"/>
                  </a:cubicBezTo>
                  <a:cubicBezTo>
                    <a:pt x="642" y="151"/>
                    <a:pt x="642" y="244"/>
                    <a:pt x="679" y="309"/>
                  </a:cubicBezTo>
                  <a:cubicBezTo>
                    <a:pt x="614" y="234"/>
                    <a:pt x="521" y="188"/>
                    <a:pt x="410" y="160"/>
                  </a:cubicBezTo>
                  <a:cubicBezTo>
                    <a:pt x="388" y="153"/>
                    <a:pt x="365" y="149"/>
                    <a:pt x="343" y="149"/>
                  </a:cubicBezTo>
                  <a:cubicBezTo>
                    <a:pt x="280" y="149"/>
                    <a:pt x="219" y="177"/>
                    <a:pt x="177" y="225"/>
                  </a:cubicBezTo>
                  <a:cubicBezTo>
                    <a:pt x="141" y="279"/>
                    <a:pt x="184" y="343"/>
                    <a:pt x="273" y="372"/>
                  </a:cubicBezTo>
                  <a:lnTo>
                    <a:pt x="273" y="372"/>
                  </a:lnTo>
                  <a:cubicBezTo>
                    <a:pt x="253" y="366"/>
                    <a:pt x="233" y="363"/>
                    <a:pt x="213" y="363"/>
                  </a:cubicBezTo>
                  <a:cubicBezTo>
                    <a:pt x="149" y="363"/>
                    <a:pt x="86" y="391"/>
                    <a:pt x="38" y="439"/>
                  </a:cubicBezTo>
                  <a:cubicBezTo>
                    <a:pt x="1" y="495"/>
                    <a:pt x="47" y="569"/>
                    <a:pt x="149" y="588"/>
                  </a:cubicBezTo>
                  <a:cubicBezTo>
                    <a:pt x="205" y="602"/>
                    <a:pt x="266" y="609"/>
                    <a:pt x="327" y="609"/>
                  </a:cubicBezTo>
                  <a:cubicBezTo>
                    <a:pt x="389" y="609"/>
                    <a:pt x="452" y="602"/>
                    <a:pt x="512" y="588"/>
                  </a:cubicBezTo>
                  <a:lnTo>
                    <a:pt x="512" y="588"/>
                  </a:lnTo>
                  <a:cubicBezTo>
                    <a:pt x="410" y="616"/>
                    <a:pt x="326" y="671"/>
                    <a:pt x="261" y="755"/>
                  </a:cubicBezTo>
                  <a:cubicBezTo>
                    <a:pt x="224" y="811"/>
                    <a:pt x="280" y="876"/>
                    <a:pt x="373" y="904"/>
                  </a:cubicBezTo>
                  <a:cubicBezTo>
                    <a:pt x="394" y="911"/>
                    <a:pt x="417" y="915"/>
                    <a:pt x="439" y="915"/>
                  </a:cubicBezTo>
                  <a:cubicBezTo>
                    <a:pt x="503" y="915"/>
                    <a:pt x="566" y="887"/>
                    <a:pt x="614" y="839"/>
                  </a:cubicBezTo>
                  <a:lnTo>
                    <a:pt x="614" y="839"/>
                  </a:lnTo>
                  <a:cubicBezTo>
                    <a:pt x="577" y="895"/>
                    <a:pt x="624" y="960"/>
                    <a:pt x="717" y="988"/>
                  </a:cubicBezTo>
                  <a:cubicBezTo>
                    <a:pt x="742" y="998"/>
                    <a:pt x="768" y="1003"/>
                    <a:pt x="793" y="1003"/>
                  </a:cubicBezTo>
                  <a:cubicBezTo>
                    <a:pt x="939" y="1003"/>
                    <a:pt x="1054" y="834"/>
                    <a:pt x="958" y="699"/>
                  </a:cubicBezTo>
                  <a:lnTo>
                    <a:pt x="958" y="699"/>
                  </a:lnTo>
                  <a:cubicBezTo>
                    <a:pt x="1033" y="774"/>
                    <a:pt x="1126" y="820"/>
                    <a:pt x="1228" y="848"/>
                  </a:cubicBezTo>
                  <a:cubicBezTo>
                    <a:pt x="1250" y="855"/>
                    <a:pt x="1273" y="859"/>
                    <a:pt x="1295" y="859"/>
                  </a:cubicBezTo>
                  <a:cubicBezTo>
                    <a:pt x="1359" y="859"/>
                    <a:pt x="1422" y="831"/>
                    <a:pt x="1470" y="783"/>
                  </a:cubicBezTo>
                  <a:cubicBezTo>
                    <a:pt x="1503" y="724"/>
                    <a:pt x="1469" y="666"/>
                    <a:pt x="1387" y="641"/>
                  </a:cubicBezTo>
                  <a:lnTo>
                    <a:pt x="1387" y="641"/>
                  </a:lnTo>
                  <a:cubicBezTo>
                    <a:pt x="1402" y="644"/>
                    <a:pt x="1416" y="645"/>
                    <a:pt x="1431" y="645"/>
                  </a:cubicBezTo>
                  <a:cubicBezTo>
                    <a:pt x="1497" y="645"/>
                    <a:pt x="1559" y="617"/>
                    <a:pt x="1600" y="569"/>
                  </a:cubicBezTo>
                  <a:cubicBezTo>
                    <a:pt x="1637" y="504"/>
                    <a:pt x="1591" y="439"/>
                    <a:pt x="1498" y="411"/>
                  </a:cubicBezTo>
                  <a:cubicBezTo>
                    <a:pt x="1437" y="402"/>
                    <a:pt x="1375" y="397"/>
                    <a:pt x="1313" y="397"/>
                  </a:cubicBezTo>
                  <a:cubicBezTo>
                    <a:pt x="1251" y="397"/>
                    <a:pt x="1191" y="402"/>
                    <a:pt x="1135" y="411"/>
                  </a:cubicBezTo>
                  <a:cubicBezTo>
                    <a:pt x="1228" y="383"/>
                    <a:pt x="1312" y="327"/>
                    <a:pt x="1377" y="244"/>
                  </a:cubicBezTo>
                  <a:cubicBezTo>
                    <a:pt x="1414" y="188"/>
                    <a:pt x="1368" y="123"/>
                    <a:pt x="1265" y="95"/>
                  </a:cubicBezTo>
                  <a:cubicBezTo>
                    <a:pt x="1243" y="88"/>
                    <a:pt x="1221" y="84"/>
                    <a:pt x="1199" y="84"/>
                  </a:cubicBezTo>
                  <a:cubicBezTo>
                    <a:pt x="1136" y="84"/>
                    <a:pt x="1074" y="112"/>
                    <a:pt x="1033" y="160"/>
                  </a:cubicBezTo>
                  <a:cubicBezTo>
                    <a:pt x="1070" y="104"/>
                    <a:pt x="1024" y="39"/>
                    <a:pt x="921" y="11"/>
                  </a:cubicBezTo>
                  <a:cubicBezTo>
                    <a:pt x="899" y="4"/>
                    <a:pt x="877" y="0"/>
                    <a:pt x="854" y="0"/>
                  </a:cubicBezTo>
                  <a:close/>
                </a:path>
              </a:pathLst>
            </a:custGeom>
            <a:solidFill>
              <a:srgbClr val="F6E9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5" name="Google Shape;1135;p30"/>
            <p:cNvSpPr/>
            <p:nvPr/>
          </p:nvSpPr>
          <p:spPr>
            <a:xfrm>
              <a:off x="3300315" y="5435673"/>
              <a:ext cx="278098" cy="129414"/>
            </a:xfrm>
            <a:custGeom>
              <a:avLst/>
              <a:gdLst/>
              <a:ahLst/>
              <a:cxnLst/>
              <a:rect l="l" t="t" r="r" b="b"/>
              <a:pathLst>
                <a:path w="2540" h="1182" extrusionOk="0">
                  <a:moveTo>
                    <a:pt x="1" y="0"/>
                  </a:moveTo>
                  <a:lnTo>
                    <a:pt x="1" y="372"/>
                  </a:lnTo>
                  <a:cubicBezTo>
                    <a:pt x="1" y="930"/>
                    <a:pt x="670" y="1181"/>
                    <a:pt x="1266" y="1181"/>
                  </a:cubicBezTo>
                  <a:cubicBezTo>
                    <a:pt x="1861" y="1181"/>
                    <a:pt x="2540" y="930"/>
                    <a:pt x="2540" y="372"/>
                  </a:cubicBezTo>
                  <a:lnTo>
                    <a:pt x="2540" y="0"/>
                  </a:ln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6" name="Google Shape;1136;p30"/>
            <p:cNvSpPr/>
            <p:nvPr/>
          </p:nvSpPr>
          <p:spPr>
            <a:xfrm>
              <a:off x="3300315" y="5349068"/>
              <a:ext cx="278098" cy="176275"/>
            </a:xfrm>
            <a:custGeom>
              <a:avLst/>
              <a:gdLst/>
              <a:ahLst/>
              <a:cxnLst/>
              <a:rect l="l" t="t" r="r" b="b"/>
              <a:pathLst>
                <a:path w="2540" h="1610" extrusionOk="0">
                  <a:moveTo>
                    <a:pt x="1256" y="1"/>
                  </a:moveTo>
                  <a:cubicBezTo>
                    <a:pt x="698" y="1"/>
                    <a:pt x="1" y="233"/>
                    <a:pt x="1" y="791"/>
                  </a:cubicBezTo>
                  <a:cubicBezTo>
                    <a:pt x="1" y="1358"/>
                    <a:pt x="670" y="1609"/>
                    <a:pt x="1256" y="1609"/>
                  </a:cubicBezTo>
                  <a:cubicBezTo>
                    <a:pt x="1851" y="1609"/>
                    <a:pt x="2540" y="1358"/>
                    <a:pt x="2540" y="791"/>
                  </a:cubicBezTo>
                  <a:cubicBezTo>
                    <a:pt x="2540" y="233"/>
                    <a:pt x="1823" y="1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7" name="Google Shape;1137;p30"/>
            <p:cNvSpPr/>
            <p:nvPr/>
          </p:nvSpPr>
          <p:spPr>
            <a:xfrm>
              <a:off x="3315643" y="5356185"/>
              <a:ext cx="246456" cy="155910"/>
            </a:xfrm>
            <a:custGeom>
              <a:avLst/>
              <a:gdLst/>
              <a:ahLst/>
              <a:cxnLst/>
              <a:rect l="l" t="t" r="r" b="b"/>
              <a:pathLst>
                <a:path w="2251" h="1424" extrusionOk="0">
                  <a:moveTo>
                    <a:pt x="1116" y="1"/>
                  </a:moveTo>
                  <a:cubicBezTo>
                    <a:pt x="623" y="1"/>
                    <a:pt x="0" y="205"/>
                    <a:pt x="0" y="707"/>
                  </a:cubicBezTo>
                  <a:cubicBezTo>
                    <a:pt x="0" y="1200"/>
                    <a:pt x="595" y="1424"/>
                    <a:pt x="1126" y="1424"/>
                  </a:cubicBezTo>
                  <a:cubicBezTo>
                    <a:pt x="1646" y="1424"/>
                    <a:pt x="2251" y="1200"/>
                    <a:pt x="2251" y="707"/>
                  </a:cubicBezTo>
                  <a:cubicBezTo>
                    <a:pt x="2251" y="215"/>
                    <a:pt x="1628" y="1"/>
                    <a:pt x="1116" y="1"/>
                  </a:cubicBezTo>
                  <a:close/>
                </a:path>
              </a:pathLst>
            </a:custGeom>
            <a:solidFill>
              <a:srgbClr val="F1D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8" name="Google Shape;1138;p30"/>
            <p:cNvSpPr/>
            <p:nvPr/>
          </p:nvSpPr>
          <p:spPr>
            <a:xfrm>
              <a:off x="3353307" y="5390892"/>
              <a:ext cx="173209" cy="108174"/>
            </a:xfrm>
            <a:custGeom>
              <a:avLst/>
              <a:gdLst/>
              <a:ahLst/>
              <a:cxnLst/>
              <a:rect l="l" t="t" r="r" b="b"/>
              <a:pathLst>
                <a:path w="1582" h="988" extrusionOk="0">
                  <a:moveTo>
                    <a:pt x="1339" y="632"/>
                  </a:moveTo>
                  <a:cubicBezTo>
                    <a:pt x="1364" y="632"/>
                    <a:pt x="1385" y="636"/>
                    <a:pt x="1404" y="636"/>
                  </a:cubicBezTo>
                  <a:cubicBezTo>
                    <a:pt x="1414" y="636"/>
                    <a:pt x="1423" y="635"/>
                    <a:pt x="1432" y="632"/>
                  </a:cubicBezTo>
                  <a:lnTo>
                    <a:pt x="1432" y="632"/>
                  </a:lnTo>
                  <a:lnTo>
                    <a:pt x="1414" y="660"/>
                  </a:lnTo>
                  <a:cubicBezTo>
                    <a:pt x="1386" y="642"/>
                    <a:pt x="1367" y="632"/>
                    <a:pt x="1339" y="632"/>
                  </a:cubicBezTo>
                  <a:close/>
                  <a:moveTo>
                    <a:pt x="838" y="0"/>
                  </a:moveTo>
                  <a:cubicBezTo>
                    <a:pt x="791" y="0"/>
                    <a:pt x="742" y="15"/>
                    <a:pt x="698" y="46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33" y="205"/>
                    <a:pt x="642" y="251"/>
                    <a:pt x="661" y="298"/>
                  </a:cubicBezTo>
                  <a:cubicBezTo>
                    <a:pt x="586" y="223"/>
                    <a:pt x="493" y="177"/>
                    <a:pt x="391" y="149"/>
                  </a:cubicBezTo>
                  <a:cubicBezTo>
                    <a:pt x="369" y="143"/>
                    <a:pt x="347" y="139"/>
                    <a:pt x="324" y="139"/>
                  </a:cubicBezTo>
                  <a:cubicBezTo>
                    <a:pt x="278" y="139"/>
                    <a:pt x="233" y="152"/>
                    <a:pt x="196" y="177"/>
                  </a:cubicBezTo>
                  <a:lnTo>
                    <a:pt x="140" y="130"/>
                  </a:lnTo>
                  <a:lnTo>
                    <a:pt x="140" y="251"/>
                  </a:lnTo>
                  <a:cubicBezTo>
                    <a:pt x="140" y="298"/>
                    <a:pt x="177" y="344"/>
                    <a:pt x="251" y="363"/>
                  </a:cubicBezTo>
                  <a:cubicBezTo>
                    <a:pt x="231" y="359"/>
                    <a:pt x="208" y="357"/>
                    <a:pt x="185" y="357"/>
                  </a:cubicBezTo>
                  <a:cubicBezTo>
                    <a:pt x="144" y="357"/>
                    <a:pt x="101" y="364"/>
                    <a:pt x="65" y="381"/>
                  </a:cubicBezTo>
                  <a:lnTo>
                    <a:pt x="0" y="344"/>
                  </a:lnTo>
                  <a:lnTo>
                    <a:pt x="0" y="474"/>
                  </a:lnTo>
                  <a:cubicBezTo>
                    <a:pt x="0" y="521"/>
                    <a:pt x="47" y="558"/>
                    <a:pt x="121" y="576"/>
                  </a:cubicBezTo>
                  <a:cubicBezTo>
                    <a:pt x="182" y="590"/>
                    <a:pt x="242" y="597"/>
                    <a:pt x="303" y="597"/>
                  </a:cubicBezTo>
                  <a:cubicBezTo>
                    <a:pt x="363" y="597"/>
                    <a:pt x="424" y="590"/>
                    <a:pt x="484" y="576"/>
                  </a:cubicBezTo>
                  <a:lnTo>
                    <a:pt x="484" y="576"/>
                  </a:lnTo>
                  <a:cubicBezTo>
                    <a:pt x="410" y="604"/>
                    <a:pt x="344" y="642"/>
                    <a:pt x="289" y="688"/>
                  </a:cubicBezTo>
                  <a:lnTo>
                    <a:pt x="224" y="660"/>
                  </a:lnTo>
                  <a:lnTo>
                    <a:pt x="224" y="772"/>
                  </a:lnTo>
                  <a:cubicBezTo>
                    <a:pt x="224" y="828"/>
                    <a:pt x="270" y="874"/>
                    <a:pt x="344" y="893"/>
                  </a:cubicBezTo>
                  <a:cubicBezTo>
                    <a:pt x="366" y="900"/>
                    <a:pt x="389" y="903"/>
                    <a:pt x="411" y="903"/>
                  </a:cubicBezTo>
                  <a:cubicBezTo>
                    <a:pt x="474" y="903"/>
                    <a:pt x="536" y="876"/>
                    <a:pt x="577" y="828"/>
                  </a:cubicBezTo>
                  <a:lnTo>
                    <a:pt x="577" y="828"/>
                  </a:lnTo>
                  <a:cubicBezTo>
                    <a:pt x="540" y="883"/>
                    <a:pt x="596" y="948"/>
                    <a:pt x="689" y="976"/>
                  </a:cubicBezTo>
                  <a:cubicBezTo>
                    <a:pt x="710" y="984"/>
                    <a:pt x="733" y="987"/>
                    <a:pt x="755" y="987"/>
                  </a:cubicBezTo>
                  <a:cubicBezTo>
                    <a:pt x="819" y="987"/>
                    <a:pt x="882" y="959"/>
                    <a:pt x="930" y="911"/>
                  </a:cubicBezTo>
                  <a:cubicBezTo>
                    <a:pt x="940" y="883"/>
                    <a:pt x="949" y="855"/>
                    <a:pt x="958" y="828"/>
                  </a:cubicBezTo>
                  <a:lnTo>
                    <a:pt x="958" y="707"/>
                  </a:lnTo>
                  <a:lnTo>
                    <a:pt x="949" y="707"/>
                  </a:lnTo>
                  <a:lnTo>
                    <a:pt x="949" y="688"/>
                  </a:lnTo>
                  <a:lnTo>
                    <a:pt x="958" y="707"/>
                  </a:lnTo>
                  <a:cubicBezTo>
                    <a:pt x="1023" y="772"/>
                    <a:pt x="1107" y="818"/>
                    <a:pt x="1200" y="837"/>
                  </a:cubicBezTo>
                  <a:cubicBezTo>
                    <a:pt x="1222" y="844"/>
                    <a:pt x="1244" y="848"/>
                    <a:pt x="1267" y="848"/>
                  </a:cubicBezTo>
                  <a:cubicBezTo>
                    <a:pt x="1330" y="848"/>
                    <a:pt x="1391" y="820"/>
                    <a:pt x="1432" y="772"/>
                  </a:cubicBezTo>
                  <a:cubicBezTo>
                    <a:pt x="1442" y="762"/>
                    <a:pt x="1451" y="744"/>
                    <a:pt x="1451" y="725"/>
                  </a:cubicBezTo>
                  <a:lnTo>
                    <a:pt x="1451" y="632"/>
                  </a:lnTo>
                  <a:cubicBezTo>
                    <a:pt x="1498" y="623"/>
                    <a:pt x="1544" y="604"/>
                    <a:pt x="1572" y="567"/>
                  </a:cubicBezTo>
                  <a:cubicBezTo>
                    <a:pt x="1581" y="549"/>
                    <a:pt x="1581" y="539"/>
                    <a:pt x="1581" y="530"/>
                  </a:cubicBezTo>
                  <a:lnTo>
                    <a:pt x="1581" y="400"/>
                  </a:lnTo>
                  <a:lnTo>
                    <a:pt x="1544" y="437"/>
                  </a:lnTo>
                  <a:cubicBezTo>
                    <a:pt x="1516" y="428"/>
                    <a:pt x="1498" y="418"/>
                    <a:pt x="1479" y="418"/>
                  </a:cubicBezTo>
                  <a:cubicBezTo>
                    <a:pt x="1419" y="404"/>
                    <a:pt x="1356" y="397"/>
                    <a:pt x="1294" y="397"/>
                  </a:cubicBezTo>
                  <a:cubicBezTo>
                    <a:pt x="1233" y="397"/>
                    <a:pt x="1172" y="404"/>
                    <a:pt x="1116" y="418"/>
                  </a:cubicBezTo>
                  <a:cubicBezTo>
                    <a:pt x="1209" y="381"/>
                    <a:pt x="1293" y="325"/>
                    <a:pt x="1358" y="251"/>
                  </a:cubicBezTo>
                  <a:cubicBezTo>
                    <a:pt x="1367" y="232"/>
                    <a:pt x="1367" y="214"/>
                    <a:pt x="1367" y="195"/>
                  </a:cubicBezTo>
                  <a:lnTo>
                    <a:pt x="1367" y="84"/>
                  </a:lnTo>
                  <a:lnTo>
                    <a:pt x="1321" y="121"/>
                  </a:lnTo>
                  <a:cubicBezTo>
                    <a:pt x="1302" y="112"/>
                    <a:pt x="1274" y="102"/>
                    <a:pt x="1256" y="93"/>
                  </a:cubicBezTo>
                  <a:cubicBezTo>
                    <a:pt x="1231" y="86"/>
                    <a:pt x="1207" y="82"/>
                    <a:pt x="1184" y="82"/>
                  </a:cubicBezTo>
                  <a:cubicBezTo>
                    <a:pt x="1117" y="82"/>
                    <a:pt x="1055" y="110"/>
                    <a:pt x="1014" y="158"/>
                  </a:cubicBezTo>
                  <a:cubicBezTo>
                    <a:pt x="1051" y="102"/>
                    <a:pt x="1005" y="37"/>
                    <a:pt x="902" y="9"/>
                  </a:cubicBezTo>
                  <a:cubicBezTo>
                    <a:pt x="882" y="3"/>
                    <a:pt x="860" y="0"/>
                    <a:pt x="838" y="0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3351227" y="5376878"/>
              <a:ext cx="179341" cy="108940"/>
            </a:xfrm>
            <a:custGeom>
              <a:avLst/>
              <a:gdLst/>
              <a:ahLst/>
              <a:cxnLst/>
              <a:rect l="l" t="t" r="r" b="b"/>
              <a:pathLst>
                <a:path w="1638" h="995" extrusionOk="0">
                  <a:moveTo>
                    <a:pt x="845" y="1"/>
                  </a:moveTo>
                  <a:cubicBezTo>
                    <a:pt x="699" y="1"/>
                    <a:pt x="584" y="171"/>
                    <a:pt x="680" y="314"/>
                  </a:cubicBezTo>
                  <a:cubicBezTo>
                    <a:pt x="605" y="240"/>
                    <a:pt x="512" y="184"/>
                    <a:pt x="410" y="156"/>
                  </a:cubicBezTo>
                  <a:cubicBezTo>
                    <a:pt x="388" y="149"/>
                    <a:pt x="366" y="145"/>
                    <a:pt x="343" y="145"/>
                  </a:cubicBezTo>
                  <a:cubicBezTo>
                    <a:pt x="280" y="145"/>
                    <a:pt x="219" y="173"/>
                    <a:pt x="177" y="221"/>
                  </a:cubicBezTo>
                  <a:cubicBezTo>
                    <a:pt x="141" y="285"/>
                    <a:pt x="185" y="349"/>
                    <a:pt x="274" y="369"/>
                  </a:cubicBezTo>
                  <a:lnTo>
                    <a:pt x="274" y="369"/>
                  </a:lnTo>
                  <a:cubicBezTo>
                    <a:pt x="256" y="365"/>
                    <a:pt x="237" y="363"/>
                    <a:pt x="218" y="363"/>
                  </a:cubicBezTo>
                  <a:cubicBezTo>
                    <a:pt x="153" y="363"/>
                    <a:pt x="87" y="385"/>
                    <a:pt x="38" y="435"/>
                  </a:cubicBezTo>
                  <a:cubicBezTo>
                    <a:pt x="1" y="500"/>
                    <a:pt x="47" y="565"/>
                    <a:pt x="150" y="584"/>
                  </a:cubicBezTo>
                  <a:cubicBezTo>
                    <a:pt x="205" y="598"/>
                    <a:pt x="266" y="605"/>
                    <a:pt x="326" y="605"/>
                  </a:cubicBezTo>
                  <a:cubicBezTo>
                    <a:pt x="387" y="605"/>
                    <a:pt x="447" y="598"/>
                    <a:pt x="503" y="584"/>
                  </a:cubicBezTo>
                  <a:lnTo>
                    <a:pt x="503" y="584"/>
                  </a:lnTo>
                  <a:cubicBezTo>
                    <a:pt x="410" y="621"/>
                    <a:pt x="326" y="677"/>
                    <a:pt x="261" y="751"/>
                  </a:cubicBezTo>
                  <a:cubicBezTo>
                    <a:pt x="224" y="816"/>
                    <a:pt x="270" y="881"/>
                    <a:pt x="373" y="900"/>
                  </a:cubicBezTo>
                  <a:cubicBezTo>
                    <a:pt x="395" y="907"/>
                    <a:pt x="417" y="911"/>
                    <a:pt x="440" y="911"/>
                  </a:cubicBezTo>
                  <a:cubicBezTo>
                    <a:pt x="503" y="911"/>
                    <a:pt x="566" y="883"/>
                    <a:pt x="615" y="835"/>
                  </a:cubicBezTo>
                  <a:lnTo>
                    <a:pt x="615" y="835"/>
                  </a:lnTo>
                  <a:cubicBezTo>
                    <a:pt x="577" y="900"/>
                    <a:pt x="624" y="965"/>
                    <a:pt x="717" y="983"/>
                  </a:cubicBezTo>
                  <a:cubicBezTo>
                    <a:pt x="739" y="991"/>
                    <a:pt x="761" y="994"/>
                    <a:pt x="784" y="994"/>
                  </a:cubicBezTo>
                  <a:cubicBezTo>
                    <a:pt x="847" y="994"/>
                    <a:pt x="911" y="966"/>
                    <a:pt x="959" y="918"/>
                  </a:cubicBezTo>
                  <a:cubicBezTo>
                    <a:pt x="996" y="853"/>
                    <a:pt x="996" y="770"/>
                    <a:pt x="959" y="695"/>
                  </a:cubicBezTo>
                  <a:lnTo>
                    <a:pt x="959" y="695"/>
                  </a:lnTo>
                  <a:cubicBezTo>
                    <a:pt x="1033" y="770"/>
                    <a:pt x="1126" y="825"/>
                    <a:pt x="1228" y="844"/>
                  </a:cubicBezTo>
                  <a:cubicBezTo>
                    <a:pt x="1250" y="851"/>
                    <a:pt x="1273" y="855"/>
                    <a:pt x="1295" y="855"/>
                  </a:cubicBezTo>
                  <a:cubicBezTo>
                    <a:pt x="1358" y="855"/>
                    <a:pt x="1420" y="827"/>
                    <a:pt x="1461" y="779"/>
                  </a:cubicBezTo>
                  <a:cubicBezTo>
                    <a:pt x="1497" y="724"/>
                    <a:pt x="1454" y="661"/>
                    <a:pt x="1365" y="632"/>
                  </a:cubicBezTo>
                  <a:lnTo>
                    <a:pt x="1365" y="632"/>
                  </a:lnTo>
                  <a:cubicBezTo>
                    <a:pt x="1385" y="638"/>
                    <a:pt x="1405" y="641"/>
                    <a:pt x="1425" y="641"/>
                  </a:cubicBezTo>
                  <a:cubicBezTo>
                    <a:pt x="1489" y="641"/>
                    <a:pt x="1552" y="613"/>
                    <a:pt x="1600" y="565"/>
                  </a:cubicBezTo>
                  <a:cubicBezTo>
                    <a:pt x="1637" y="509"/>
                    <a:pt x="1591" y="444"/>
                    <a:pt x="1498" y="416"/>
                  </a:cubicBezTo>
                  <a:cubicBezTo>
                    <a:pt x="1438" y="407"/>
                    <a:pt x="1375" y="402"/>
                    <a:pt x="1313" y="402"/>
                  </a:cubicBezTo>
                  <a:cubicBezTo>
                    <a:pt x="1252" y="402"/>
                    <a:pt x="1191" y="407"/>
                    <a:pt x="1135" y="416"/>
                  </a:cubicBezTo>
                  <a:cubicBezTo>
                    <a:pt x="1228" y="388"/>
                    <a:pt x="1312" y="333"/>
                    <a:pt x="1377" y="249"/>
                  </a:cubicBezTo>
                  <a:cubicBezTo>
                    <a:pt x="1414" y="193"/>
                    <a:pt x="1368" y="128"/>
                    <a:pt x="1275" y="100"/>
                  </a:cubicBezTo>
                  <a:cubicBezTo>
                    <a:pt x="1250" y="93"/>
                    <a:pt x="1226" y="89"/>
                    <a:pt x="1203" y="89"/>
                  </a:cubicBezTo>
                  <a:cubicBezTo>
                    <a:pt x="1136" y="89"/>
                    <a:pt x="1074" y="117"/>
                    <a:pt x="1033" y="165"/>
                  </a:cubicBezTo>
                  <a:cubicBezTo>
                    <a:pt x="1070" y="109"/>
                    <a:pt x="1024" y="44"/>
                    <a:pt x="921" y="16"/>
                  </a:cubicBezTo>
                  <a:cubicBezTo>
                    <a:pt x="896" y="6"/>
                    <a:pt x="870" y="1"/>
                    <a:pt x="8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0" name="Google Shape;1140;p30"/>
            <p:cNvSpPr/>
            <p:nvPr/>
          </p:nvSpPr>
          <p:spPr>
            <a:xfrm>
              <a:off x="3134441" y="5606694"/>
              <a:ext cx="277989" cy="129414"/>
            </a:xfrm>
            <a:custGeom>
              <a:avLst/>
              <a:gdLst/>
              <a:ahLst/>
              <a:cxnLst/>
              <a:rect l="l" t="t" r="r" b="b"/>
              <a:pathLst>
                <a:path w="2539" h="1182" extrusionOk="0">
                  <a:moveTo>
                    <a:pt x="0" y="0"/>
                  </a:moveTo>
                  <a:lnTo>
                    <a:pt x="0" y="372"/>
                  </a:lnTo>
                  <a:cubicBezTo>
                    <a:pt x="0" y="930"/>
                    <a:pt x="660" y="1181"/>
                    <a:pt x="1255" y="1181"/>
                  </a:cubicBezTo>
                  <a:cubicBezTo>
                    <a:pt x="1851" y="1181"/>
                    <a:pt x="2539" y="930"/>
                    <a:pt x="2539" y="372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1" name="Google Shape;1141;p30"/>
            <p:cNvSpPr/>
            <p:nvPr/>
          </p:nvSpPr>
          <p:spPr>
            <a:xfrm>
              <a:off x="3134441" y="5520088"/>
              <a:ext cx="277989" cy="176275"/>
            </a:xfrm>
            <a:custGeom>
              <a:avLst/>
              <a:gdLst/>
              <a:ahLst/>
              <a:cxnLst/>
              <a:rect l="l" t="t" r="r" b="b"/>
              <a:pathLst>
                <a:path w="2539" h="1610" extrusionOk="0">
                  <a:moveTo>
                    <a:pt x="1255" y="1"/>
                  </a:moveTo>
                  <a:cubicBezTo>
                    <a:pt x="697" y="1"/>
                    <a:pt x="0" y="233"/>
                    <a:pt x="0" y="801"/>
                  </a:cubicBezTo>
                  <a:cubicBezTo>
                    <a:pt x="0" y="1359"/>
                    <a:pt x="660" y="1610"/>
                    <a:pt x="1255" y="1610"/>
                  </a:cubicBezTo>
                  <a:cubicBezTo>
                    <a:pt x="1851" y="1610"/>
                    <a:pt x="2539" y="1359"/>
                    <a:pt x="2539" y="801"/>
                  </a:cubicBezTo>
                  <a:cubicBezTo>
                    <a:pt x="2539" y="233"/>
                    <a:pt x="1823" y="1"/>
                    <a:pt x="12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2" name="Google Shape;1142;p30"/>
            <p:cNvSpPr/>
            <p:nvPr/>
          </p:nvSpPr>
          <p:spPr>
            <a:xfrm>
              <a:off x="3149659" y="5527315"/>
              <a:ext cx="246456" cy="155801"/>
            </a:xfrm>
            <a:custGeom>
              <a:avLst/>
              <a:gdLst/>
              <a:ahLst/>
              <a:cxnLst/>
              <a:rect l="l" t="t" r="r" b="b"/>
              <a:pathLst>
                <a:path w="2251" h="1423" extrusionOk="0">
                  <a:moveTo>
                    <a:pt x="1116" y="0"/>
                  </a:moveTo>
                  <a:cubicBezTo>
                    <a:pt x="624" y="0"/>
                    <a:pt x="1" y="205"/>
                    <a:pt x="1" y="697"/>
                  </a:cubicBezTo>
                  <a:cubicBezTo>
                    <a:pt x="1" y="1190"/>
                    <a:pt x="586" y="1423"/>
                    <a:pt x="1116" y="1423"/>
                  </a:cubicBezTo>
                  <a:cubicBezTo>
                    <a:pt x="1647" y="1423"/>
                    <a:pt x="2251" y="1200"/>
                    <a:pt x="2251" y="707"/>
                  </a:cubicBezTo>
                  <a:cubicBezTo>
                    <a:pt x="2251" y="205"/>
                    <a:pt x="1619" y="0"/>
                    <a:pt x="11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3" name="Google Shape;1143;p30"/>
            <p:cNvSpPr/>
            <p:nvPr/>
          </p:nvSpPr>
          <p:spPr>
            <a:xfrm>
              <a:off x="3148674" y="5527315"/>
              <a:ext cx="246456" cy="85619"/>
            </a:xfrm>
            <a:custGeom>
              <a:avLst/>
              <a:gdLst/>
              <a:ahLst/>
              <a:cxnLst/>
              <a:rect l="l" t="t" r="r" b="b"/>
              <a:pathLst>
                <a:path w="2251" h="782" extrusionOk="0">
                  <a:moveTo>
                    <a:pt x="1116" y="0"/>
                  </a:moveTo>
                  <a:cubicBezTo>
                    <a:pt x="623" y="0"/>
                    <a:pt x="0" y="205"/>
                    <a:pt x="0" y="697"/>
                  </a:cubicBezTo>
                  <a:cubicBezTo>
                    <a:pt x="0" y="725"/>
                    <a:pt x="0" y="744"/>
                    <a:pt x="0" y="772"/>
                  </a:cubicBezTo>
                  <a:cubicBezTo>
                    <a:pt x="65" y="335"/>
                    <a:pt x="651" y="149"/>
                    <a:pt x="1125" y="149"/>
                  </a:cubicBezTo>
                  <a:cubicBezTo>
                    <a:pt x="1609" y="149"/>
                    <a:pt x="2195" y="335"/>
                    <a:pt x="2251" y="781"/>
                  </a:cubicBezTo>
                  <a:lnTo>
                    <a:pt x="2251" y="707"/>
                  </a:lnTo>
                  <a:cubicBezTo>
                    <a:pt x="2251" y="214"/>
                    <a:pt x="1628" y="0"/>
                    <a:pt x="1116" y="0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4" name="Google Shape;1144;p30"/>
            <p:cNvSpPr/>
            <p:nvPr/>
          </p:nvSpPr>
          <p:spPr>
            <a:xfrm>
              <a:off x="3187323" y="5561913"/>
              <a:ext cx="173209" cy="108174"/>
            </a:xfrm>
            <a:custGeom>
              <a:avLst/>
              <a:gdLst/>
              <a:ahLst/>
              <a:cxnLst/>
              <a:rect l="l" t="t" r="r" b="b"/>
              <a:pathLst>
                <a:path w="1582" h="988" extrusionOk="0">
                  <a:moveTo>
                    <a:pt x="1433" y="633"/>
                  </a:moveTo>
                  <a:lnTo>
                    <a:pt x="1414" y="660"/>
                  </a:lnTo>
                  <a:cubicBezTo>
                    <a:pt x="1400" y="651"/>
                    <a:pt x="1388" y="644"/>
                    <a:pt x="1376" y="639"/>
                  </a:cubicBezTo>
                  <a:lnTo>
                    <a:pt x="1376" y="639"/>
                  </a:lnTo>
                  <a:cubicBezTo>
                    <a:pt x="1379" y="639"/>
                    <a:pt x="1383" y="640"/>
                    <a:pt x="1386" y="640"/>
                  </a:cubicBezTo>
                  <a:cubicBezTo>
                    <a:pt x="1402" y="640"/>
                    <a:pt x="1419" y="637"/>
                    <a:pt x="1433" y="633"/>
                  </a:cubicBezTo>
                  <a:close/>
                  <a:moveTo>
                    <a:pt x="949" y="688"/>
                  </a:moveTo>
                  <a:lnTo>
                    <a:pt x="958" y="707"/>
                  </a:lnTo>
                  <a:lnTo>
                    <a:pt x="949" y="707"/>
                  </a:lnTo>
                  <a:cubicBezTo>
                    <a:pt x="949" y="707"/>
                    <a:pt x="949" y="698"/>
                    <a:pt x="949" y="688"/>
                  </a:cubicBezTo>
                  <a:close/>
                  <a:moveTo>
                    <a:pt x="835" y="0"/>
                  </a:moveTo>
                  <a:cubicBezTo>
                    <a:pt x="789" y="0"/>
                    <a:pt x="741" y="13"/>
                    <a:pt x="698" y="37"/>
                  </a:cubicBezTo>
                  <a:lnTo>
                    <a:pt x="633" y="56"/>
                  </a:lnTo>
                  <a:lnTo>
                    <a:pt x="633" y="149"/>
                  </a:lnTo>
                  <a:cubicBezTo>
                    <a:pt x="633" y="205"/>
                    <a:pt x="642" y="251"/>
                    <a:pt x="661" y="298"/>
                  </a:cubicBezTo>
                  <a:cubicBezTo>
                    <a:pt x="586" y="223"/>
                    <a:pt x="493" y="177"/>
                    <a:pt x="391" y="149"/>
                  </a:cubicBezTo>
                  <a:cubicBezTo>
                    <a:pt x="369" y="143"/>
                    <a:pt x="347" y="140"/>
                    <a:pt x="324" y="140"/>
                  </a:cubicBezTo>
                  <a:cubicBezTo>
                    <a:pt x="279" y="140"/>
                    <a:pt x="233" y="152"/>
                    <a:pt x="196" y="177"/>
                  </a:cubicBezTo>
                  <a:lnTo>
                    <a:pt x="140" y="130"/>
                  </a:lnTo>
                  <a:lnTo>
                    <a:pt x="140" y="251"/>
                  </a:lnTo>
                  <a:cubicBezTo>
                    <a:pt x="140" y="296"/>
                    <a:pt x="183" y="341"/>
                    <a:pt x="244" y="361"/>
                  </a:cubicBezTo>
                  <a:lnTo>
                    <a:pt x="244" y="361"/>
                  </a:lnTo>
                  <a:cubicBezTo>
                    <a:pt x="226" y="356"/>
                    <a:pt x="207" y="353"/>
                    <a:pt x="187" y="353"/>
                  </a:cubicBezTo>
                  <a:cubicBezTo>
                    <a:pt x="146" y="353"/>
                    <a:pt x="102" y="363"/>
                    <a:pt x="66" y="381"/>
                  </a:cubicBezTo>
                  <a:lnTo>
                    <a:pt x="1" y="344"/>
                  </a:lnTo>
                  <a:lnTo>
                    <a:pt x="1" y="465"/>
                  </a:lnTo>
                  <a:cubicBezTo>
                    <a:pt x="1" y="512"/>
                    <a:pt x="47" y="558"/>
                    <a:pt x="121" y="577"/>
                  </a:cubicBezTo>
                  <a:cubicBezTo>
                    <a:pt x="177" y="591"/>
                    <a:pt x="238" y="598"/>
                    <a:pt x="299" y="598"/>
                  </a:cubicBezTo>
                  <a:cubicBezTo>
                    <a:pt x="361" y="598"/>
                    <a:pt x="424" y="591"/>
                    <a:pt x="484" y="577"/>
                  </a:cubicBezTo>
                  <a:lnTo>
                    <a:pt x="484" y="577"/>
                  </a:lnTo>
                  <a:cubicBezTo>
                    <a:pt x="410" y="605"/>
                    <a:pt x="345" y="642"/>
                    <a:pt x="289" y="688"/>
                  </a:cubicBezTo>
                  <a:lnTo>
                    <a:pt x="224" y="660"/>
                  </a:lnTo>
                  <a:lnTo>
                    <a:pt x="224" y="772"/>
                  </a:lnTo>
                  <a:cubicBezTo>
                    <a:pt x="224" y="819"/>
                    <a:pt x="270" y="865"/>
                    <a:pt x="345" y="893"/>
                  </a:cubicBezTo>
                  <a:cubicBezTo>
                    <a:pt x="367" y="900"/>
                    <a:pt x="389" y="904"/>
                    <a:pt x="411" y="904"/>
                  </a:cubicBezTo>
                  <a:cubicBezTo>
                    <a:pt x="474" y="904"/>
                    <a:pt x="536" y="876"/>
                    <a:pt x="577" y="828"/>
                  </a:cubicBezTo>
                  <a:lnTo>
                    <a:pt x="577" y="828"/>
                  </a:lnTo>
                  <a:cubicBezTo>
                    <a:pt x="540" y="884"/>
                    <a:pt x="586" y="949"/>
                    <a:pt x="689" y="977"/>
                  </a:cubicBezTo>
                  <a:cubicBezTo>
                    <a:pt x="711" y="984"/>
                    <a:pt x="733" y="987"/>
                    <a:pt x="756" y="987"/>
                  </a:cubicBezTo>
                  <a:cubicBezTo>
                    <a:pt x="819" y="987"/>
                    <a:pt x="882" y="960"/>
                    <a:pt x="931" y="912"/>
                  </a:cubicBezTo>
                  <a:cubicBezTo>
                    <a:pt x="940" y="884"/>
                    <a:pt x="949" y="856"/>
                    <a:pt x="958" y="828"/>
                  </a:cubicBezTo>
                  <a:cubicBezTo>
                    <a:pt x="958" y="819"/>
                    <a:pt x="958" y="800"/>
                    <a:pt x="958" y="791"/>
                  </a:cubicBezTo>
                  <a:lnTo>
                    <a:pt x="958" y="716"/>
                  </a:lnTo>
                  <a:cubicBezTo>
                    <a:pt x="1024" y="772"/>
                    <a:pt x="1107" y="819"/>
                    <a:pt x="1200" y="837"/>
                  </a:cubicBezTo>
                  <a:cubicBezTo>
                    <a:pt x="1225" y="845"/>
                    <a:pt x="1250" y="849"/>
                    <a:pt x="1275" y="849"/>
                  </a:cubicBezTo>
                  <a:cubicBezTo>
                    <a:pt x="1336" y="849"/>
                    <a:pt x="1396" y="825"/>
                    <a:pt x="1442" y="772"/>
                  </a:cubicBezTo>
                  <a:cubicBezTo>
                    <a:pt x="1442" y="763"/>
                    <a:pt x="1451" y="744"/>
                    <a:pt x="1451" y="735"/>
                  </a:cubicBezTo>
                  <a:lnTo>
                    <a:pt x="1451" y="633"/>
                  </a:lnTo>
                  <a:cubicBezTo>
                    <a:pt x="1498" y="623"/>
                    <a:pt x="1535" y="605"/>
                    <a:pt x="1563" y="567"/>
                  </a:cubicBezTo>
                  <a:cubicBezTo>
                    <a:pt x="1572" y="558"/>
                    <a:pt x="1581" y="540"/>
                    <a:pt x="1581" y="530"/>
                  </a:cubicBezTo>
                  <a:lnTo>
                    <a:pt x="1581" y="400"/>
                  </a:lnTo>
                  <a:lnTo>
                    <a:pt x="1544" y="437"/>
                  </a:lnTo>
                  <a:cubicBezTo>
                    <a:pt x="1516" y="428"/>
                    <a:pt x="1498" y="419"/>
                    <a:pt x="1479" y="419"/>
                  </a:cubicBezTo>
                  <a:cubicBezTo>
                    <a:pt x="1419" y="405"/>
                    <a:pt x="1356" y="398"/>
                    <a:pt x="1294" y="398"/>
                  </a:cubicBezTo>
                  <a:cubicBezTo>
                    <a:pt x="1233" y="398"/>
                    <a:pt x="1172" y="405"/>
                    <a:pt x="1117" y="419"/>
                  </a:cubicBezTo>
                  <a:cubicBezTo>
                    <a:pt x="1210" y="381"/>
                    <a:pt x="1293" y="326"/>
                    <a:pt x="1358" y="251"/>
                  </a:cubicBezTo>
                  <a:cubicBezTo>
                    <a:pt x="1368" y="233"/>
                    <a:pt x="1368" y="214"/>
                    <a:pt x="1368" y="195"/>
                  </a:cubicBezTo>
                  <a:lnTo>
                    <a:pt x="1368" y="84"/>
                  </a:lnTo>
                  <a:lnTo>
                    <a:pt x="1321" y="121"/>
                  </a:lnTo>
                  <a:cubicBezTo>
                    <a:pt x="1303" y="112"/>
                    <a:pt x="1275" y="102"/>
                    <a:pt x="1247" y="93"/>
                  </a:cubicBezTo>
                  <a:cubicBezTo>
                    <a:pt x="1225" y="86"/>
                    <a:pt x="1202" y="82"/>
                    <a:pt x="1180" y="82"/>
                  </a:cubicBezTo>
                  <a:cubicBezTo>
                    <a:pt x="1117" y="82"/>
                    <a:pt x="1055" y="110"/>
                    <a:pt x="1014" y="158"/>
                  </a:cubicBezTo>
                  <a:cubicBezTo>
                    <a:pt x="1051" y="102"/>
                    <a:pt x="1005" y="28"/>
                    <a:pt x="903" y="10"/>
                  </a:cubicBezTo>
                  <a:cubicBezTo>
                    <a:pt x="881" y="3"/>
                    <a:pt x="858" y="0"/>
                    <a:pt x="835" y="0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5" name="Google Shape;1145;p30"/>
            <p:cNvSpPr/>
            <p:nvPr/>
          </p:nvSpPr>
          <p:spPr>
            <a:xfrm>
              <a:off x="3185352" y="5547570"/>
              <a:ext cx="179231" cy="110254"/>
            </a:xfrm>
            <a:custGeom>
              <a:avLst/>
              <a:gdLst/>
              <a:ahLst/>
              <a:cxnLst/>
              <a:rect l="l" t="t" r="r" b="b"/>
              <a:pathLst>
                <a:path w="1637" h="1007" extrusionOk="0">
                  <a:moveTo>
                    <a:pt x="840" y="1"/>
                  </a:moveTo>
                  <a:cubicBezTo>
                    <a:pt x="696" y="1"/>
                    <a:pt x="584" y="176"/>
                    <a:pt x="679" y="317"/>
                  </a:cubicBezTo>
                  <a:cubicBezTo>
                    <a:pt x="604" y="243"/>
                    <a:pt x="511" y="187"/>
                    <a:pt x="409" y="159"/>
                  </a:cubicBezTo>
                  <a:cubicBezTo>
                    <a:pt x="387" y="152"/>
                    <a:pt x="365" y="148"/>
                    <a:pt x="342" y="148"/>
                  </a:cubicBezTo>
                  <a:cubicBezTo>
                    <a:pt x="279" y="148"/>
                    <a:pt x="215" y="176"/>
                    <a:pt x="167" y="224"/>
                  </a:cubicBezTo>
                  <a:cubicBezTo>
                    <a:pt x="134" y="283"/>
                    <a:pt x="168" y="341"/>
                    <a:pt x="250" y="366"/>
                  </a:cubicBezTo>
                  <a:lnTo>
                    <a:pt x="250" y="366"/>
                  </a:lnTo>
                  <a:cubicBezTo>
                    <a:pt x="235" y="363"/>
                    <a:pt x="221" y="362"/>
                    <a:pt x="207" y="362"/>
                  </a:cubicBezTo>
                  <a:cubicBezTo>
                    <a:pt x="140" y="362"/>
                    <a:pt x="78" y="390"/>
                    <a:pt x="37" y="438"/>
                  </a:cubicBezTo>
                  <a:cubicBezTo>
                    <a:pt x="0" y="503"/>
                    <a:pt x="47" y="568"/>
                    <a:pt x="139" y="587"/>
                  </a:cubicBezTo>
                  <a:cubicBezTo>
                    <a:pt x="200" y="601"/>
                    <a:pt x="260" y="608"/>
                    <a:pt x="321" y="608"/>
                  </a:cubicBezTo>
                  <a:cubicBezTo>
                    <a:pt x="381" y="608"/>
                    <a:pt x="442" y="601"/>
                    <a:pt x="502" y="587"/>
                  </a:cubicBezTo>
                  <a:lnTo>
                    <a:pt x="502" y="587"/>
                  </a:lnTo>
                  <a:cubicBezTo>
                    <a:pt x="409" y="624"/>
                    <a:pt x="325" y="680"/>
                    <a:pt x="260" y="754"/>
                  </a:cubicBezTo>
                  <a:cubicBezTo>
                    <a:pt x="223" y="819"/>
                    <a:pt x="270" y="884"/>
                    <a:pt x="363" y="903"/>
                  </a:cubicBezTo>
                  <a:cubicBezTo>
                    <a:pt x="387" y="910"/>
                    <a:pt x="411" y="914"/>
                    <a:pt x="435" y="914"/>
                  </a:cubicBezTo>
                  <a:cubicBezTo>
                    <a:pt x="502" y="914"/>
                    <a:pt x="563" y="886"/>
                    <a:pt x="604" y="838"/>
                  </a:cubicBezTo>
                  <a:lnTo>
                    <a:pt x="604" y="838"/>
                  </a:lnTo>
                  <a:cubicBezTo>
                    <a:pt x="567" y="903"/>
                    <a:pt x="614" y="968"/>
                    <a:pt x="716" y="987"/>
                  </a:cubicBezTo>
                  <a:cubicBezTo>
                    <a:pt x="744" y="1000"/>
                    <a:pt x="772" y="1006"/>
                    <a:pt x="799" y="1006"/>
                  </a:cubicBezTo>
                  <a:cubicBezTo>
                    <a:pt x="942" y="1006"/>
                    <a:pt x="1052" y="839"/>
                    <a:pt x="958" y="698"/>
                  </a:cubicBezTo>
                  <a:lnTo>
                    <a:pt x="958" y="698"/>
                  </a:lnTo>
                  <a:cubicBezTo>
                    <a:pt x="1032" y="773"/>
                    <a:pt x="1125" y="829"/>
                    <a:pt x="1228" y="847"/>
                  </a:cubicBezTo>
                  <a:cubicBezTo>
                    <a:pt x="1249" y="855"/>
                    <a:pt x="1272" y="858"/>
                    <a:pt x="1294" y="858"/>
                  </a:cubicBezTo>
                  <a:cubicBezTo>
                    <a:pt x="1357" y="858"/>
                    <a:pt x="1419" y="830"/>
                    <a:pt x="1460" y="782"/>
                  </a:cubicBezTo>
                  <a:cubicBezTo>
                    <a:pt x="1496" y="728"/>
                    <a:pt x="1453" y="665"/>
                    <a:pt x="1365" y="636"/>
                  </a:cubicBezTo>
                  <a:lnTo>
                    <a:pt x="1365" y="636"/>
                  </a:lnTo>
                  <a:cubicBezTo>
                    <a:pt x="1384" y="641"/>
                    <a:pt x="1404" y="644"/>
                    <a:pt x="1425" y="644"/>
                  </a:cubicBezTo>
                  <a:cubicBezTo>
                    <a:pt x="1488" y="644"/>
                    <a:pt x="1551" y="616"/>
                    <a:pt x="1599" y="568"/>
                  </a:cubicBezTo>
                  <a:cubicBezTo>
                    <a:pt x="1637" y="512"/>
                    <a:pt x="1590" y="447"/>
                    <a:pt x="1497" y="419"/>
                  </a:cubicBezTo>
                  <a:cubicBezTo>
                    <a:pt x="1437" y="410"/>
                    <a:pt x="1374" y="406"/>
                    <a:pt x="1311" y="406"/>
                  </a:cubicBezTo>
                  <a:cubicBezTo>
                    <a:pt x="1248" y="406"/>
                    <a:pt x="1186" y="410"/>
                    <a:pt x="1125" y="419"/>
                  </a:cubicBezTo>
                  <a:cubicBezTo>
                    <a:pt x="1228" y="392"/>
                    <a:pt x="1311" y="336"/>
                    <a:pt x="1376" y="252"/>
                  </a:cubicBezTo>
                  <a:cubicBezTo>
                    <a:pt x="1413" y="196"/>
                    <a:pt x="1367" y="131"/>
                    <a:pt x="1265" y="103"/>
                  </a:cubicBezTo>
                  <a:cubicBezTo>
                    <a:pt x="1243" y="96"/>
                    <a:pt x="1220" y="93"/>
                    <a:pt x="1198" y="93"/>
                  </a:cubicBezTo>
                  <a:cubicBezTo>
                    <a:pt x="1134" y="93"/>
                    <a:pt x="1071" y="120"/>
                    <a:pt x="1023" y="168"/>
                  </a:cubicBezTo>
                  <a:cubicBezTo>
                    <a:pt x="1060" y="113"/>
                    <a:pt x="1014" y="48"/>
                    <a:pt x="921" y="20"/>
                  </a:cubicBezTo>
                  <a:cubicBezTo>
                    <a:pt x="893" y="7"/>
                    <a:pt x="866" y="1"/>
                    <a:pt x="8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6" name="Google Shape;1146;p30"/>
            <p:cNvSpPr/>
            <p:nvPr/>
          </p:nvSpPr>
          <p:spPr>
            <a:xfrm>
              <a:off x="3283016" y="5632095"/>
              <a:ext cx="278098" cy="130509"/>
            </a:xfrm>
            <a:custGeom>
              <a:avLst/>
              <a:gdLst/>
              <a:ahLst/>
              <a:cxnLst/>
              <a:rect l="l" t="t" r="r" b="b"/>
              <a:pathLst>
                <a:path w="2540" h="1192" extrusionOk="0">
                  <a:moveTo>
                    <a:pt x="2539" y="1"/>
                  </a:moveTo>
                  <a:lnTo>
                    <a:pt x="1" y="10"/>
                  </a:lnTo>
                  <a:lnTo>
                    <a:pt x="1" y="382"/>
                  </a:lnTo>
                  <a:cubicBezTo>
                    <a:pt x="1" y="940"/>
                    <a:pt x="670" y="1191"/>
                    <a:pt x="1265" y="1191"/>
                  </a:cubicBezTo>
                  <a:cubicBezTo>
                    <a:pt x="1861" y="1191"/>
                    <a:pt x="2539" y="940"/>
                    <a:pt x="2539" y="382"/>
                  </a:cubicBezTo>
                  <a:lnTo>
                    <a:pt x="25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7" name="Google Shape;1147;p30"/>
            <p:cNvSpPr/>
            <p:nvPr/>
          </p:nvSpPr>
          <p:spPr>
            <a:xfrm>
              <a:off x="3283016" y="5546585"/>
              <a:ext cx="278098" cy="176275"/>
            </a:xfrm>
            <a:custGeom>
              <a:avLst/>
              <a:gdLst/>
              <a:ahLst/>
              <a:cxnLst/>
              <a:rect l="l" t="t" r="r" b="b"/>
              <a:pathLst>
                <a:path w="2540" h="1610" extrusionOk="0">
                  <a:moveTo>
                    <a:pt x="1256" y="1"/>
                  </a:moveTo>
                  <a:cubicBezTo>
                    <a:pt x="707" y="1"/>
                    <a:pt x="1" y="233"/>
                    <a:pt x="1" y="791"/>
                  </a:cubicBezTo>
                  <a:cubicBezTo>
                    <a:pt x="1" y="1349"/>
                    <a:pt x="670" y="1609"/>
                    <a:pt x="1265" y="1609"/>
                  </a:cubicBezTo>
                  <a:cubicBezTo>
                    <a:pt x="1851" y="1609"/>
                    <a:pt x="2539" y="1358"/>
                    <a:pt x="2539" y="791"/>
                  </a:cubicBezTo>
                  <a:cubicBezTo>
                    <a:pt x="2539" y="233"/>
                    <a:pt x="1833" y="1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8" name="Google Shape;1148;p30"/>
            <p:cNvSpPr/>
            <p:nvPr/>
          </p:nvSpPr>
          <p:spPr>
            <a:xfrm>
              <a:off x="3298344" y="5553701"/>
              <a:ext cx="246456" cy="155910"/>
            </a:xfrm>
            <a:custGeom>
              <a:avLst/>
              <a:gdLst/>
              <a:ahLst/>
              <a:cxnLst/>
              <a:rect l="l" t="t" r="r" b="b"/>
              <a:pathLst>
                <a:path w="2251" h="1424" extrusionOk="0">
                  <a:moveTo>
                    <a:pt x="1116" y="1"/>
                  </a:moveTo>
                  <a:cubicBezTo>
                    <a:pt x="623" y="1"/>
                    <a:pt x="0" y="205"/>
                    <a:pt x="0" y="698"/>
                  </a:cubicBezTo>
                  <a:cubicBezTo>
                    <a:pt x="0" y="1200"/>
                    <a:pt x="595" y="1424"/>
                    <a:pt x="1125" y="1424"/>
                  </a:cubicBezTo>
                  <a:cubicBezTo>
                    <a:pt x="1655" y="1424"/>
                    <a:pt x="2251" y="1200"/>
                    <a:pt x="2251" y="708"/>
                  </a:cubicBezTo>
                  <a:cubicBezTo>
                    <a:pt x="2251" y="215"/>
                    <a:pt x="1628" y="1"/>
                    <a:pt x="1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9" name="Google Shape;1149;p30"/>
            <p:cNvSpPr/>
            <p:nvPr/>
          </p:nvSpPr>
          <p:spPr>
            <a:xfrm>
              <a:off x="3298344" y="5553701"/>
              <a:ext cx="246456" cy="85619"/>
            </a:xfrm>
            <a:custGeom>
              <a:avLst/>
              <a:gdLst/>
              <a:ahLst/>
              <a:cxnLst/>
              <a:rect l="l" t="t" r="r" b="b"/>
              <a:pathLst>
                <a:path w="2251" h="782" extrusionOk="0">
                  <a:moveTo>
                    <a:pt x="1116" y="1"/>
                  </a:moveTo>
                  <a:cubicBezTo>
                    <a:pt x="605" y="1"/>
                    <a:pt x="0" y="205"/>
                    <a:pt x="0" y="708"/>
                  </a:cubicBezTo>
                  <a:cubicBezTo>
                    <a:pt x="0" y="726"/>
                    <a:pt x="0" y="754"/>
                    <a:pt x="0" y="773"/>
                  </a:cubicBezTo>
                  <a:cubicBezTo>
                    <a:pt x="65" y="336"/>
                    <a:pt x="651" y="140"/>
                    <a:pt x="1116" y="140"/>
                  </a:cubicBezTo>
                  <a:cubicBezTo>
                    <a:pt x="1600" y="140"/>
                    <a:pt x="2195" y="336"/>
                    <a:pt x="2251" y="782"/>
                  </a:cubicBezTo>
                  <a:lnTo>
                    <a:pt x="2251" y="708"/>
                  </a:lnTo>
                  <a:cubicBezTo>
                    <a:pt x="2251" y="215"/>
                    <a:pt x="1618" y="1"/>
                    <a:pt x="1116" y="1"/>
                  </a:cubicBezTo>
                  <a:close/>
                </a:path>
              </a:pathLst>
            </a:custGeom>
            <a:solidFill>
              <a:srgbClr val="DCB2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0" name="Google Shape;1150;p30"/>
            <p:cNvSpPr/>
            <p:nvPr/>
          </p:nvSpPr>
          <p:spPr>
            <a:xfrm>
              <a:off x="3336008" y="5588409"/>
              <a:ext cx="173209" cy="108174"/>
            </a:xfrm>
            <a:custGeom>
              <a:avLst/>
              <a:gdLst/>
              <a:ahLst/>
              <a:cxnLst/>
              <a:rect l="l" t="t" r="r" b="b"/>
              <a:pathLst>
                <a:path w="1582" h="988" extrusionOk="0">
                  <a:moveTo>
                    <a:pt x="1349" y="632"/>
                  </a:moveTo>
                  <a:cubicBezTo>
                    <a:pt x="1367" y="632"/>
                    <a:pt x="1386" y="636"/>
                    <a:pt x="1404" y="636"/>
                  </a:cubicBezTo>
                  <a:cubicBezTo>
                    <a:pt x="1414" y="636"/>
                    <a:pt x="1423" y="635"/>
                    <a:pt x="1432" y="632"/>
                  </a:cubicBezTo>
                  <a:lnTo>
                    <a:pt x="1432" y="632"/>
                  </a:lnTo>
                  <a:lnTo>
                    <a:pt x="1414" y="660"/>
                  </a:lnTo>
                  <a:cubicBezTo>
                    <a:pt x="1395" y="642"/>
                    <a:pt x="1367" y="632"/>
                    <a:pt x="1349" y="632"/>
                  </a:cubicBezTo>
                  <a:close/>
                  <a:moveTo>
                    <a:pt x="949" y="688"/>
                  </a:moveTo>
                  <a:lnTo>
                    <a:pt x="958" y="697"/>
                  </a:lnTo>
                  <a:lnTo>
                    <a:pt x="949" y="707"/>
                  </a:lnTo>
                  <a:lnTo>
                    <a:pt x="949" y="688"/>
                  </a:lnTo>
                  <a:close/>
                  <a:moveTo>
                    <a:pt x="841" y="0"/>
                  </a:moveTo>
                  <a:cubicBezTo>
                    <a:pt x="791" y="0"/>
                    <a:pt x="742" y="15"/>
                    <a:pt x="698" y="46"/>
                  </a:cubicBezTo>
                  <a:lnTo>
                    <a:pt x="642" y="56"/>
                  </a:lnTo>
                  <a:lnTo>
                    <a:pt x="642" y="149"/>
                  </a:lnTo>
                  <a:cubicBezTo>
                    <a:pt x="633" y="205"/>
                    <a:pt x="642" y="251"/>
                    <a:pt x="661" y="298"/>
                  </a:cubicBezTo>
                  <a:cubicBezTo>
                    <a:pt x="586" y="223"/>
                    <a:pt x="493" y="177"/>
                    <a:pt x="391" y="149"/>
                  </a:cubicBezTo>
                  <a:cubicBezTo>
                    <a:pt x="369" y="143"/>
                    <a:pt x="347" y="139"/>
                    <a:pt x="326" y="139"/>
                  </a:cubicBezTo>
                  <a:cubicBezTo>
                    <a:pt x="282" y="139"/>
                    <a:pt x="239" y="152"/>
                    <a:pt x="196" y="177"/>
                  </a:cubicBezTo>
                  <a:lnTo>
                    <a:pt x="140" y="130"/>
                  </a:lnTo>
                  <a:lnTo>
                    <a:pt x="140" y="251"/>
                  </a:lnTo>
                  <a:cubicBezTo>
                    <a:pt x="140" y="298"/>
                    <a:pt x="186" y="344"/>
                    <a:pt x="261" y="363"/>
                  </a:cubicBezTo>
                  <a:cubicBezTo>
                    <a:pt x="237" y="359"/>
                    <a:pt x="213" y="357"/>
                    <a:pt x="189" y="357"/>
                  </a:cubicBezTo>
                  <a:cubicBezTo>
                    <a:pt x="148" y="357"/>
                    <a:pt x="107" y="364"/>
                    <a:pt x="65" y="381"/>
                  </a:cubicBezTo>
                  <a:lnTo>
                    <a:pt x="0" y="344"/>
                  </a:lnTo>
                  <a:lnTo>
                    <a:pt x="0" y="474"/>
                  </a:lnTo>
                  <a:cubicBezTo>
                    <a:pt x="0" y="521"/>
                    <a:pt x="47" y="558"/>
                    <a:pt x="121" y="577"/>
                  </a:cubicBezTo>
                  <a:cubicBezTo>
                    <a:pt x="182" y="590"/>
                    <a:pt x="242" y="597"/>
                    <a:pt x="303" y="597"/>
                  </a:cubicBezTo>
                  <a:cubicBezTo>
                    <a:pt x="363" y="597"/>
                    <a:pt x="423" y="590"/>
                    <a:pt x="484" y="577"/>
                  </a:cubicBezTo>
                  <a:lnTo>
                    <a:pt x="484" y="577"/>
                  </a:lnTo>
                  <a:cubicBezTo>
                    <a:pt x="409" y="604"/>
                    <a:pt x="344" y="642"/>
                    <a:pt x="289" y="688"/>
                  </a:cubicBezTo>
                  <a:lnTo>
                    <a:pt x="223" y="660"/>
                  </a:lnTo>
                  <a:lnTo>
                    <a:pt x="223" y="772"/>
                  </a:lnTo>
                  <a:cubicBezTo>
                    <a:pt x="223" y="828"/>
                    <a:pt x="270" y="874"/>
                    <a:pt x="344" y="893"/>
                  </a:cubicBezTo>
                  <a:cubicBezTo>
                    <a:pt x="366" y="900"/>
                    <a:pt x="389" y="903"/>
                    <a:pt x="411" y="903"/>
                  </a:cubicBezTo>
                  <a:cubicBezTo>
                    <a:pt x="475" y="903"/>
                    <a:pt x="538" y="876"/>
                    <a:pt x="586" y="828"/>
                  </a:cubicBezTo>
                  <a:lnTo>
                    <a:pt x="586" y="828"/>
                  </a:lnTo>
                  <a:cubicBezTo>
                    <a:pt x="549" y="883"/>
                    <a:pt x="595" y="949"/>
                    <a:pt x="688" y="976"/>
                  </a:cubicBezTo>
                  <a:cubicBezTo>
                    <a:pt x="710" y="984"/>
                    <a:pt x="733" y="987"/>
                    <a:pt x="755" y="987"/>
                  </a:cubicBezTo>
                  <a:cubicBezTo>
                    <a:pt x="819" y="987"/>
                    <a:pt x="882" y="959"/>
                    <a:pt x="930" y="911"/>
                  </a:cubicBezTo>
                  <a:cubicBezTo>
                    <a:pt x="949" y="883"/>
                    <a:pt x="958" y="856"/>
                    <a:pt x="958" y="828"/>
                  </a:cubicBezTo>
                  <a:lnTo>
                    <a:pt x="958" y="707"/>
                  </a:lnTo>
                  <a:cubicBezTo>
                    <a:pt x="1023" y="772"/>
                    <a:pt x="1107" y="818"/>
                    <a:pt x="1200" y="837"/>
                  </a:cubicBezTo>
                  <a:cubicBezTo>
                    <a:pt x="1222" y="844"/>
                    <a:pt x="1244" y="848"/>
                    <a:pt x="1267" y="848"/>
                  </a:cubicBezTo>
                  <a:cubicBezTo>
                    <a:pt x="1330" y="848"/>
                    <a:pt x="1394" y="820"/>
                    <a:pt x="1442" y="772"/>
                  </a:cubicBezTo>
                  <a:cubicBezTo>
                    <a:pt x="1451" y="763"/>
                    <a:pt x="1451" y="744"/>
                    <a:pt x="1451" y="735"/>
                  </a:cubicBezTo>
                  <a:lnTo>
                    <a:pt x="1451" y="632"/>
                  </a:lnTo>
                  <a:cubicBezTo>
                    <a:pt x="1497" y="623"/>
                    <a:pt x="1544" y="595"/>
                    <a:pt x="1572" y="558"/>
                  </a:cubicBezTo>
                  <a:cubicBezTo>
                    <a:pt x="1572" y="549"/>
                    <a:pt x="1581" y="539"/>
                    <a:pt x="1581" y="521"/>
                  </a:cubicBezTo>
                  <a:lnTo>
                    <a:pt x="1581" y="400"/>
                  </a:lnTo>
                  <a:lnTo>
                    <a:pt x="1544" y="437"/>
                  </a:lnTo>
                  <a:cubicBezTo>
                    <a:pt x="1525" y="428"/>
                    <a:pt x="1497" y="418"/>
                    <a:pt x="1479" y="409"/>
                  </a:cubicBezTo>
                  <a:cubicBezTo>
                    <a:pt x="1418" y="400"/>
                    <a:pt x="1358" y="395"/>
                    <a:pt x="1298" y="395"/>
                  </a:cubicBezTo>
                  <a:cubicBezTo>
                    <a:pt x="1237" y="395"/>
                    <a:pt x="1177" y="400"/>
                    <a:pt x="1116" y="409"/>
                  </a:cubicBezTo>
                  <a:cubicBezTo>
                    <a:pt x="1209" y="381"/>
                    <a:pt x="1293" y="325"/>
                    <a:pt x="1358" y="242"/>
                  </a:cubicBezTo>
                  <a:cubicBezTo>
                    <a:pt x="1367" y="232"/>
                    <a:pt x="1377" y="214"/>
                    <a:pt x="1367" y="195"/>
                  </a:cubicBezTo>
                  <a:lnTo>
                    <a:pt x="1367" y="84"/>
                  </a:lnTo>
                  <a:lnTo>
                    <a:pt x="1330" y="121"/>
                  </a:lnTo>
                  <a:cubicBezTo>
                    <a:pt x="1302" y="112"/>
                    <a:pt x="1284" y="102"/>
                    <a:pt x="1256" y="93"/>
                  </a:cubicBezTo>
                  <a:cubicBezTo>
                    <a:pt x="1234" y="86"/>
                    <a:pt x="1211" y="82"/>
                    <a:pt x="1189" y="82"/>
                  </a:cubicBezTo>
                  <a:cubicBezTo>
                    <a:pt x="1125" y="82"/>
                    <a:pt x="1062" y="110"/>
                    <a:pt x="1014" y="158"/>
                  </a:cubicBezTo>
                  <a:cubicBezTo>
                    <a:pt x="1051" y="102"/>
                    <a:pt x="1005" y="28"/>
                    <a:pt x="912" y="9"/>
                  </a:cubicBezTo>
                  <a:cubicBezTo>
                    <a:pt x="888" y="3"/>
                    <a:pt x="865" y="0"/>
                    <a:pt x="841" y="0"/>
                  </a:cubicBezTo>
                  <a:close/>
                </a:path>
              </a:pathLst>
            </a:custGeom>
            <a:solidFill>
              <a:srgbClr val="E9B5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1" name="Google Shape;1151;p30"/>
            <p:cNvSpPr/>
            <p:nvPr/>
          </p:nvSpPr>
          <p:spPr>
            <a:xfrm>
              <a:off x="3335023" y="5574942"/>
              <a:ext cx="178246" cy="109378"/>
            </a:xfrm>
            <a:custGeom>
              <a:avLst/>
              <a:gdLst/>
              <a:ahLst/>
              <a:cxnLst/>
              <a:rect l="l" t="t" r="r" b="b"/>
              <a:pathLst>
                <a:path w="1628" h="999" extrusionOk="0">
                  <a:moveTo>
                    <a:pt x="848" y="1"/>
                  </a:moveTo>
                  <a:cubicBezTo>
                    <a:pt x="782" y="1"/>
                    <a:pt x="720" y="28"/>
                    <a:pt x="679" y="76"/>
                  </a:cubicBezTo>
                  <a:cubicBezTo>
                    <a:pt x="632" y="151"/>
                    <a:pt x="632" y="235"/>
                    <a:pt x="679" y="309"/>
                  </a:cubicBezTo>
                  <a:cubicBezTo>
                    <a:pt x="604" y="235"/>
                    <a:pt x="511" y="179"/>
                    <a:pt x="409" y="160"/>
                  </a:cubicBezTo>
                  <a:cubicBezTo>
                    <a:pt x="387" y="153"/>
                    <a:pt x="365" y="149"/>
                    <a:pt x="342" y="149"/>
                  </a:cubicBezTo>
                  <a:cubicBezTo>
                    <a:pt x="279" y="149"/>
                    <a:pt x="215" y="177"/>
                    <a:pt x="167" y="225"/>
                  </a:cubicBezTo>
                  <a:cubicBezTo>
                    <a:pt x="131" y="280"/>
                    <a:pt x="174" y="343"/>
                    <a:pt x="263" y="372"/>
                  </a:cubicBezTo>
                  <a:lnTo>
                    <a:pt x="263" y="372"/>
                  </a:lnTo>
                  <a:cubicBezTo>
                    <a:pt x="243" y="366"/>
                    <a:pt x="223" y="363"/>
                    <a:pt x="203" y="363"/>
                  </a:cubicBezTo>
                  <a:cubicBezTo>
                    <a:pt x="140" y="363"/>
                    <a:pt x="78" y="391"/>
                    <a:pt x="37" y="439"/>
                  </a:cubicBezTo>
                  <a:cubicBezTo>
                    <a:pt x="0" y="495"/>
                    <a:pt x="46" y="560"/>
                    <a:pt x="139" y="588"/>
                  </a:cubicBezTo>
                  <a:cubicBezTo>
                    <a:pt x="200" y="597"/>
                    <a:pt x="260" y="602"/>
                    <a:pt x="321" y="602"/>
                  </a:cubicBezTo>
                  <a:cubicBezTo>
                    <a:pt x="381" y="602"/>
                    <a:pt x="442" y="597"/>
                    <a:pt x="502" y="588"/>
                  </a:cubicBezTo>
                  <a:lnTo>
                    <a:pt x="502" y="588"/>
                  </a:lnTo>
                  <a:cubicBezTo>
                    <a:pt x="409" y="616"/>
                    <a:pt x="325" y="672"/>
                    <a:pt x="260" y="755"/>
                  </a:cubicBezTo>
                  <a:cubicBezTo>
                    <a:pt x="223" y="811"/>
                    <a:pt x="270" y="876"/>
                    <a:pt x="363" y="904"/>
                  </a:cubicBezTo>
                  <a:cubicBezTo>
                    <a:pt x="385" y="911"/>
                    <a:pt x="407" y="915"/>
                    <a:pt x="430" y="915"/>
                  </a:cubicBezTo>
                  <a:cubicBezTo>
                    <a:pt x="493" y="915"/>
                    <a:pt x="556" y="887"/>
                    <a:pt x="604" y="839"/>
                  </a:cubicBezTo>
                  <a:lnTo>
                    <a:pt x="604" y="839"/>
                  </a:lnTo>
                  <a:cubicBezTo>
                    <a:pt x="567" y="895"/>
                    <a:pt x="614" y="960"/>
                    <a:pt x="707" y="988"/>
                  </a:cubicBezTo>
                  <a:cubicBezTo>
                    <a:pt x="731" y="995"/>
                    <a:pt x="755" y="999"/>
                    <a:pt x="779" y="999"/>
                  </a:cubicBezTo>
                  <a:cubicBezTo>
                    <a:pt x="846" y="999"/>
                    <a:pt x="907" y="971"/>
                    <a:pt x="949" y="923"/>
                  </a:cubicBezTo>
                  <a:cubicBezTo>
                    <a:pt x="986" y="848"/>
                    <a:pt x="986" y="765"/>
                    <a:pt x="949" y="700"/>
                  </a:cubicBezTo>
                  <a:lnTo>
                    <a:pt x="949" y="700"/>
                  </a:lnTo>
                  <a:cubicBezTo>
                    <a:pt x="1023" y="774"/>
                    <a:pt x="1116" y="820"/>
                    <a:pt x="1218" y="848"/>
                  </a:cubicBezTo>
                  <a:cubicBezTo>
                    <a:pt x="1240" y="856"/>
                    <a:pt x="1263" y="859"/>
                    <a:pt x="1285" y="859"/>
                  </a:cubicBezTo>
                  <a:cubicBezTo>
                    <a:pt x="1349" y="859"/>
                    <a:pt x="1412" y="831"/>
                    <a:pt x="1460" y="783"/>
                  </a:cubicBezTo>
                  <a:cubicBezTo>
                    <a:pt x="1493" y="725"/>
                    <a:pt x="1459" y="666"/>
                    <a:pt x="1384" y="641"/>
                  </a:cubicBezTo>
                  <a:lnTo>
                    <a:pt x="1384" y="641"/>
                  </a:lnTo>
                  <a:cubicBezTo>
                    <a:pt x="1398" y="644"/>
                    <a:pt x="1411" y="645"/>
                    <a:pt x="1424" y="645"/>
                  </a:cubicBezTo>
                  <a:cubicBezTo>
                    <a:pt x="1487" y="645"/>
                    <a:pt x="1549" y="617"/>
                    <a:pt x="1590" y="569"/>
                  </a:cubicBezTo>
                  <a:cubicBezTo>
                    <a:pt x="1627" y="504"/>
                    <a:pt x="1590" y="439"/>
                    <a:pt x="1488" y="411"/>
                  </a:cubicBezTo>
                  <a:cubicBezTo>
                    <a:pt x="1427" y="397"/>
                    <a:pt x="1367" y="390"/>
                    <a:pt x="1307" y="390"/>
                  </a:cubicBezTo>
                  <a:cubicBezTo>
                    <a:pt x="1246" y="390"/>
                    <a:pt x="1186" y="397"/>
                    <a:pt x="1125" y="411"/>
                  </a:cubicBezTo>
                  <a:cubicBezTo>
                    <a:pt x="1218" y="383"/>
                    <a:pt x="1302" y="328"/>
                    <a:pt x="1367" y="244"/>
                  </a:cubicBezTo>
                  <a:cubicBezTo>
                    <a:pt x="1404" y="188"/>
                    <a:pt x="1358" y="123"/>
                    <a:pt x="1265" y="95"/>
                  </a:cubicBezTo>
                  <a:cubicBezTo>
                    <a:pt x="1243" y="88"/>
                    <a:pt x="1220" y="84"/>
                    <a:pt x="1198" y="84"/>
                  </a:cubicBezTo>
                  <a:cubicBezTo>
                    <a:pt x="1134" y="84"/>
                    <a:pt x="1071" y="112"/>
                    <a:pt x="1023" y="160"/>
                  </a:cubicBezTo>
                  <a:cubicBezTo>
                    <a:pt x="1060" y="104"/>
                    <a:pt x="1014" y="39"/>
                    <a:pt x="921" y="11"/>
                  </a:cubicBezTo>
                  <a:cubicBezTo>
                    <a:pt x="896" y="4"/>
                    <a:pt x="872" y="1"/>
                    <a:pt x="8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532693833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3" name="Google Shape;1153;p31"/>
          <p:cNvGrpSpPr/>
          <p:nvPr/>
        </p:nvGrpSpPr>
        <p:grpSpPr>
          <a:xfrm>
            <a:off x="-260016" y="3678124"/>
            <a:ext cx="9385943" cy="2768372"/>
            <a:chOff x="-183816" y="3601922"/>
            <a:chExt cx="9385943" cy="2768372"/>
          </a:xfrm>
        </p:grpSpPr>
        <p:sp>
          <p:nvSpPr>
            <p:cNvPr id="1154" name="Google Shape;1154;p31"/>
            <p:cNvSpPr/>
            <p:nvPr/>
          </p:nvSpPr>
          <p:spPr>
            <a:xfrm>
              <a:off x="-58157" y="3601922"/>
              <a:ext cx="9260284" cy="998078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5" name="Google Shape;1155;p31"/>
            <p:cNvSpPr/>
            <p:nvPr/>
          </p:nvSpPr>
          <p:spPr>
            <a:xfrm>
              <a:off x="-58157" y="3940032"/>
              <a:ext cx="9260284" cy="976688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6" name="Google Shape;1156;p31"/>
            <p:cNvSpPr/>
            <p:nvPr/>
          </p:nvSpPr>
          <p:spPr>
            <a:xfrm>
              <a:off x="-58157" y="4108028"/>
              <a:ext cx="9260284" cy="113025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7" name="Google Shape;1157;p31"/>
            <p:cNvSpPr/>
            <p:nvPr/>
          </p:nvSpPr>
          <p:spPr>
            <a:xfrm>
              <a:off x="-58157" y="4268153"/>
              <a:ext cx="9260284" cy="1294616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8" name="Google Shape;1158;p31"/>
            <p:cNvSpPr/>
            <p:nvPr/>
          </p:nvSpPr>
          <p:spPr>
            <a:xfrm>
              <a:off x="-58157" y="4424545"/>
              <a:ext cx="9260284" cy="1468765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9" name="Google Shape;1159;p31"/>
            <p:cNvSpPr/>
            <p:nvPr/>
          </p:nvSpPr>
          <p:spPr>
            <a:xfrm>
              <a:off x="-58157" y="4578616"/>
              <a:ext cx="9260284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0" name="Google Shape;1160;p31"/>
            <p:cNvSpPr/>
            <p:nvPr/>
          </p:nvSpPr>
          <p:spPr>
            <a:xfrm>
              <a:off x="-183816" y="4721024"/>
              <a:ext cx="9260284" cy="164927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61" name="Google Shape;1161;p31"/>
          <p:cNvGrpSpPr/>
          <p:nvPr/>
        </p:nvGrpSpPr>
        <p:grpSpPr>
          <a:xfrm>
            <a:off x="-188093" y="-141477"/>
            <a:ext cx="9420044" cy="5070299"/>
            <a:chOff x="-188093" y="-370077"/>
            <a:chExt cx="9420044" cy="5070299"/>
          </a:xfrm>
        </p:grpSpPr>
        <p:sp>
          <p:nvSpPr>
            <p:cNvPr id="1162" name="Google Shape;1162;p31"/>
            <p:cNvSpPr/>
            <p:nvPr/>
          </p:nvSpPr>
          <p:spPr>
            <a:xfrm rot="-636707">
              <a:off x="7961364" y="-320840"/>
              <a:ext cx="588260" cy="576347"/>
            </a:xfrm>
            <a:custGeom>
              <a:avLst/>
              <a:gdLst/>
              <a:ahLst/>
              <a:cxnLst/>
              <a:rect l="l" t="t" r="r" b="b"/>
              <a:pathLst>
                <a:path w="21035" h="20609" extrusionOk="0">
                  <a:moveTo>
                    <a:pt x="15928" y="0"/>
                  </a:moveTo>
                  <a:lnTo>
                    <a:pt x="9727" y="4013"/>
                  </a:lnTo>
                  <a:lnTo>
                    <a:pt x="2919" y="1156"/>
                  </a:lnTo>
                  <a:lnTo>
                    <a:pt x="4803" y="8298"/>
                  </a:lnTo>
                  <a:lnTo>
                    <a:pt x="1" y="13891"/>
                  </a:lnTo>
                  <a:lnTo>
                    <a:pt x="7356" y="14286"/>
                  </a:lnTo>
                  <a:lnTo>
                    <a:pt x="11186" y="20609"/>
                  </a:lnTo>
                  <a:lnTo>
                    <a:pt x="13861" y="13709"/>
                  </a:lnTo>
                  <a:lnTo>
                    <a:pt x="21034" y="12007"/>
                  </a:lnTo>
                  <a:lnTo>
                    <a:pt x="15320" y="7356"/>
                  </a:lnTo>
                  <a:lnTo>
                    <a:pt x="159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3" name="Google Shape;1163;p31"/>
            <p:cNvSpPr/>
            <p:nvPr/>
          </p:nvSpPr>
          <p:spPr>
            <a:xfrm>
              <a:off x="6339325" y="4364700"/>
              <a:ext cx="322530" cy="315555"/>
            </a:xfrm>
            <a:custGeom>
              <a:avLst/>
              <a:gdLst/>
              <a:ahLst/>
              <a:cxnLst/>
              <a:rect l="l" t="t" r="r" b="b"/>
              <a:pathLst>
                <a:path w="9849" h="9636" extrusionOk="0">
                  <a:moveTo>
                    <a:pt x="7447" y="1"/>
                  </a:moveTo>
                  <a:lnTo>
                    <a:pt x="4529" y="1855"/>
                  </a:lnTo>
                  <a:lnTo>
                    <a:pt x="1368" y="548"/>
                  </a:lnTo>
                  <a:lnTo>
                    <a:pt x="1368" y="548"/>
                  </a:lnTo>
                  <a:lnTo>
                    <a:pt x="2250" y="3861"/>
                  </a:lnTo>
                  <a:lnTo>
                    <a:pt x="0" y="6475"/>
                  </a:lnTo>
                  <a:lnTo>
                    <a:pt x="3435" y="6688"/>
                  </a:lnTo>
                  <a:lnTo>
                    <a:pt x="5229" y="9636"/>
                  </a:lnTo>
                  <a:lnTo>
                    <a:pt x="6475" y="6414"/>
                  </a:lnTo>
                  <a:lnTo>
                    <a:pt x="9849" y="5624"/>
                  </a:lnTo>
                  <a:lnTo>
                    <a:pt x="7174" y="3435"/>
                  </a:lnTo>
                  <a:lnTo>
                    <a:pt x="74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4" name="Google Shape;1164;p31"/>
            <p:cNvSpPr/>
            <p:nvPr/>
          </p:nvSpPr>
          <p:spPr>
            <a:xfrm>
              <a:off x="-188093" y="2987793"/>
              <a:ext cx="597838" cy="584914"/>
            </a:xfrm>
            <a:custGeom>
              <a:avLst/>
              <a:gdLst/>
              <a:ahLst/>
              <a:cxnLst/>
              <a:rect l="l" t="t" r="r" b="b"/>
              <a:pathLst>
                <a:path w="11217" h="10974" extrusionOk="0">
                  <a:moveTo>
                    <a:pt x="8481" y="1"/>
                  </a:moveTo>
                  <a:lnTo>
                    <a:pt x="5168" y="2129"/>
                  </a:lnTo>
                  <a:lnTo>
                    <a:pt x="1551" y="639"/>
                  </a:lnTo>
                  <a:lnTo>
                    <a:pt x="2554" y="4439"/>
                  </a:lnTo>
                  <a:lnTo>
                    <a:pt x="1" y="7417"/>
                  </a:lnTo>
                  <a:lnTo>
                    <a:pt x="3922" y="7630"/>
                  </a:lnTo>
                  <a:lnTo>
                    <a:pt x="5958" y="10974"/>
                  </a:lnTo>
                  <a:lnTo>
                    <a:pt x="7387" y="7326"/>
                  </a:lnTo>
                  <a:lnTo>
                    <a:pt x="11217" y="6414"/>
                  </a:lnTo>
                  <a:lnTo>
                    <a:pt x="8177" y="3922"/>
                  </a:lnTo>
                  <a:lnTo>
                    <a:pt x="84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5" name="Google Shape;1165;p31"/>
            <p:cNvSpPr/>
            <p:nvPr/>
          </p:nvSpPr>
          <p:spPr>
            <a:xfrm rot="2254481">
              <a:off x="2994003" y="4202145"/>
              <a:ext cx="242871" cy="238309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1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1" y="3192"/>
                  </a:lnTo>
                  <a:lnTo>
                    <a:pt x="1703" y="3283"/>
                  </a:lnTo>
                  <a:lnTo>
                    <a:pt x="2584" y="4742"/>
                  </a:lnTo>
                  <a:lnTo>
                    <a:pt x="3192" y="3162"/>
                  </a:lnTo>
                  <a:lnTo>
                    <a:pt x="4834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6" name="Google Shape;1166;p31"/>
            <p:cNvSpPr/>
            <p:nvPr/>
          </p:nvSpPr>
          <p:spPr>
            <a:xfrm>
              <a:off x="7444387" y="3615757"/>
              <a:ext cx="158289" cy="155310"/>
            </a:xfrm>
            <a:custGeom>
              <a:avLst/>
              <a:gdLst/>
              <a:ahLst/>
              <a:cxnLst/>
              <a:rect l="l" t="t" r="r" b="b"/>
              <a:pathLst>
                <a:path w="4834" h="4743" extrusionOk="0">
                  <a:moveTo>
                    <a:pt x="3648" y="1"/>
                  </a:moveTo>
                  <a:lnTo>
                    <a:pt x="2219" y="943"/>
                  </a:lnTo>
                  <a:lnTo>
                    <a:pt x="669" y="274"/>
                  </a:lnTo>
                  <a:lnTo>
                    <a:pt x="1095" y="1916"/>
                  </a:lnTo>
                  <a:lnTo>
                    <a:pt x="0" y="3192"/>
                  </a:lnTo>
                  <a:lnTo>
                    <a:pt x="1672" y="3284"/>
                  </a:lnTo>
                  <a:lnTo>
                    <a:pt x="2554" y="4743"/>
                  </a:lnTo>
                  <a:lnTo>
                    <a:pt x="3192" y="3162"/>
                  </a:lnTo>
                  <a:lnTo>
                    <a:pt x="4833" y="2767"/>
                  </a:lnTo>
                  <a:lnTo>
                    <a:pt x="3526" y="1703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7" name="Google Shape;1167;p31"/>
            <p:cNvSpPr/>
            <p:nvPr/>
          </p:nvSpPr>
          <p:spPr>
            <a:xfrm>
              <a:off x="8765628" y="1839437"/>
              <a:ext cx="242870" cy="237892"/>
            </a:xfrm>
            <a:custGeom>
              <a:avLst/>
              <a:gdLst/>
              <a:ahLst/>
              <a:cxnLst/>
              <a:rect l="l" t="t" r="r" b="b"/>
              <a:pathLst>
                <a:path w="7417" h="7265" extrusionOk="0">
                  <a:moveTo>
                    <a:pt x="5593" y="0"/>
                  </a:moveTo>
                  <a:lnTo>
                    <a:pt x="3405" y="1429"/>
                  </a:lnTo>
                  <a:lnTo>
                    <a:pt x="1003" y="426"/>
                  </a:lnTo>
                  <a:lnTo>
                    <a:pt x="1672" y="2948"/>
                  </a:lnTo>
                  <a:lnTo>
                    <a:pt x="0" y="4924"/>
                  </a:lnTo>
                  <a:lnTo>
                    <a:pt x="2584" y="5046"/>
                  </a:lnTo>
                  <a:lnTo>
                    <a:pt x="3952" y="7265"/>
                  </a:lnTo>
                  <a:lnTo>
                    <a:pt x="4864" y="4863"/>
                  </a:lnTo>
                  <a:lnTo>
                    <a:pt x="7417" y="4255"/>
                  </a:lnTo>
                  <a:lnTo>
                    <a:pt x="5380" y="2614"/>
                  </a:lnTo>
                  <a:lnTo>
                    <a:pt x="55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8" name="Google Shape;1168;p31"/>
            <p:cNvSpPr/>
            <p:nvPr/>
          </p:nvSpPr>
          <p:spPr>
            <a:xfrm>
              <a:off x="5173502" y="840974"/>
              <a:ext cx="159280" cy="155348"/>
            </a:xfrm>
            <a:custGeom>
              <a:avLst/>
              <a:gdLst/>
              <a:ahLst/>
              <a:cxnLst/>
              <a:rect l="l" t="t" r="r" b="b"/>
              <a:pathLst>
                <a:path w="4834" h="4742" extrusionOk="0">
                  <a:moveTo>
                    <a:pt x="3648" y="0"/>
                  </a:moveTo>
                  <a:lnTo>
                    <a:pt x="2219" y="912"/>
                  </a:lnTo>
                  <a:lnTo>
                    <a:pt x="669" y="274"/>
                  </a:lnTo>
                  <a:lnTo>
                    <a:pt x="669" y="274"/>
                  </a:lnTo>
                  <a:lnTo>
                    <a:pt x="1094" y="191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42"/>
                  </a:lnTo>
                  <a:lnTo>
                    <a:pt x="3192" y="3161"/>
                  </a:lnTo>
                  <a:lnTo>
                    <a:pt x="4833" y="2766"/>
                  </a:lnTo>
                  <a:lnTo>
                    <a:pt x="3526" y="1702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9" name="Google Shape;1169;p31"/>
            <p:cNvSpPr/>
            <p:nvPr/>
          </p:nvSpPr>
          <p:spPr>
            <a:xfrm>
              <a:off x="3271006" y="-67667"/>
              <a:ext cx="158289" cy="15429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0" name="Google Shape;1170;p31"/>
            <p:cNvSpPr/>
            <p:nvPr/>
          </p:nvSpPr>
          <p:spPr>
            <a:xfrm>
              <a:off x="116101" y="-67676"/>
              <a:ext cx="367286" cy="384280"/>
            </a:xfrm>
            <a:custGeom>
              <a:avLst/>
              <a:gdLst/>
              <a:ahLst/>
              <a:cxnLst/>
              <a:rect l="l" t="t" r="r" b="b"/>
              <a:pathLst>
                <a:path w="13162" h="13771" extrusionOk="0">
                  <a:moveTo>
                    <a:pt x="4894" y="1"/>
                  </a:moveTo>
                  <a:lnTo>
                    <a:pt x="4286" y="4773"/>
                  </a:lnTo>
                  <a:lnTo>
                    <a:pt x="0" y="6962"/>
                  </a:lnTo>
                  <a:lnTo>
                    <a:pt x="4347" y="9028"/>
                  </a:lnTo>
                  <a:lnTo>
                    <a:pt x="5107" y="13770"/>
                  </a:lnTo>
                  <a:lnTo>
                    <a:pt x="8420" y="10275"/>
                  </a:lnTo>
                  <a:lnTo>
                    <a:pt x="13162" y="11004"/>
                  </a:lnTo>
                  <a:lnTo>
                    <a:pt x="10852" y="6779"/>
                  </a:lnTo>
                  <a:lnTo>
                    <a:pt x="13010" y="2493"/>
                  </a:lnTo>
                  <a:lnTo>
                    <a:pt x="8298" y="3405"/>
                  </a:lnTo>
                  <a:lnTo>
                    <a:pt x="48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1" name="Google Shape;1171;p31"/>
            <p:cNvSpPr/>
            <p:nvPr/>
          </p:nvSpPr>
          <p:spPr>
            <a:xfrm>
              <a:off x="8542177" y="4025348"/>
              <a:ext cx="689773" cy="674874"/>
            </a:xfrm>
            <a:custGeom>
              <a:avLst/>
              <a:gdLst/>
              <a:ahLst/>
              <a:cxnLst/>
              <a:rect l="l" t="t" r="r" b="b"/>
              <a:pathLst>
                <a:path w="21065" h="20610" extrusionOk="0">
                  <a:moveTo>
                    <a:pt x="15928" y="1"/>
                  </a:moveTo>
                  <a:lnTo>
                    <a:pt x="9727" y="4013"/>
                  </a:lnTo>
                  <a:lnTo>
                    <a:pt x="2918" y="1156"/>
                  </a:lnTo>
                  <a:lnTo>
                    <a:pt x="2918" y="1156"/>
                  </a:lnTo>
                  <a:lnTo>
                    <a:pt x="4803" y="8299"/>
                  </a:lnTo>
                  <a:lnTo>
                    <a:pt x="0" y="13892"/>
                  </a:lnTo>
                  <a:lnTo>
                    <a:pt x="7387" y="14287"/>
                  </a:lnTo>
                  <a:lnTo>
                    <a:pt x="11216" y="20609"/>
                  </a:lnTo>
                  <a:lnTo>
                    <a:pt x="13891" y="13709"/>
                  </a:lnTo>
                  <a:lnTo>
                    <a:pt x="21065" y="12007"/>
                  </a:lnTo>
                  <a:lnTo>
                    <a:pt x="15350" y="7357"/>
                  </a:lnTo>
                  <a:lnTo>
                    <a:pt x="159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2" name="Google Shape;1172;p31"/>
            <p:cNvSpPr/>
            <p:nvPr/>
          </p:nvSpPr>
          <p:spPr>
            <a:xfrm>
              <a:off x="220098" y="4364706"/>
              <a:ext cx="159283" cy="155353"/>
            </a:xfrm>
            <a:custGeom>
              <a:avLst/>
              <a:gdLst/>
              <a:ahLst/>
              <a:cxnLst/>
              <a:rect l="l" t="t" r="r" b="b"/>
              <a:pathLst>
                <a:path w="9849" h="9606" extrusionOk="0">
                  <a:moveTo>
                    <a:pt x="7448" y="1"/>
                  </a:moveTo>
                  <a:lnTo>
                    <a:pt x="4560" y="1855"/>
                  </a:lnTo>
                  <a:lnTo>
                    <a:pt x="1369" y="548"/>
                  </a:lnTo>
                  <a:lnTo>
                    <a:pt x="2250" y="3861"/>
                  </a:lnTo>
                  <a:lnTo>
                    <a:pt x="1" y="6475"/>
                  </a:lnTo>
                  <a:lnTo>
                    <a:pt x="3435" y="6688"/>
                  </a:lnTo>
                  <a:lnTo>
                    <a:pt x="5229" y="9606"/>
                  </a:lnTo>
                  <a:lnTo>
                    <a:pt x="6475" y="6414"/>
                  </a:lnTo>
                  <a:lnTo>
                    <a:pt x="9849" y="5593"/>
                  </a:lnTo>
                  <a:lnTo>
                    <a:pt x="7174" y="3435"/>
                  </a:lnTo>
                  <a:lnTo>
                    <a:pt x="74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3" name="Google Shape;1173;p31"/>
            <p:cNvSpPr/>
            <p:nvPr/>
          </p:nvSpPr>
          <p:spPr>
            <a:xfrm>
              <a:off x="564478" y="1547049"/>
              <a:ext cx="253471" cy="247074"/>
            </a:xfrm>
            <a:custGeom>
              <a:avLst/>
              <a:gdLst/>
              <a:ahLst/>
              <a:cxnLst/>
              <a:rect l="l" t="t" r="r" b="b"/>
              <a:pathLst>
                <a:path w="4834" h="4712" extrusionOk="0">
                  <a:moveTo>
                    <a:pt x="3648" y="1"/>
                  </a:moveTo>
                  <a:lnTo>
                    <a:pt x="2219" y="912"/>
                  </a:lnTo>
                  <a:lnTo>
                    <a:pt x="669" y="244"/>
                  </a:lnTo>
                  <a:lnTo>
                    <a:pt x="669" y="244"/>
                  </a:lnTo>
                  <a:lnTo>
                    <a:pt x="1094" y="1885"/>
                  </a:lnTo>
                  <a:lnTo>
                    <a:pt x="0" y="3192"/>
                  </a:lnTo>
                  <a:lnTo>
                    <a:pt x="1672" y="3283"/>
                  </a:lnTo>
                  <a:lnTo>
                    <a:pt x="2553" y="4712"/>
                  </a:lnTo>
                  <a:lnTo>
                    <a:pt x="3161" y="3131"/>
                  </a:lnTo>
                  <a:lnTo>
                    <a:pt x="4833" y="2736"/>
                  </a:lnTo>
                  <a:lnTo>
                    <a:pt x="3496" y="1672"/>
                  </a:lnTo>
                  <a:lnTo>
                    <a:pt x="36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0710331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7"/>
          <p:cNvSpPr txBox="1">
            <a:spLocks noGrp="1"/>
          </p:cNvSpPr>
          <p:nvPr>
            <p:ph type="title"/>
          </p:nvPr>
        </p:nvSpPr>
        <p:spPr>
          <a:xfrm>
            <a:off x="2383650" y="1880500"/>
            <a:ext cx="4376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7"/>
          <p:cNvSpPr txBox="1">
            <a:spLocks noGrp="1"/>
          </p:cNvSpPr>
          <p:nvPr>
            <p:ph type="subTitle" idx="1"/>
          </p:nvPr>
        </p:nvSpPr>
        <p:spPr>
          <a:xfrm>
            <a:off x="2383650" y="2453200"/>
            <a:ext cx="4376700" cy="13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7"/>
          <p:cNvSpPr/>
          <p:nvPr/>
        </p:nvSpPr>
        <p:spPr>
          <a:xfrm>
            <a:off x="1520449" y="865126"/>
            <a:ext cx="820494" cy="686800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1" name="Google Shape;111;p7"/>
          <p:cNvSpPr/>
          <p:nvPr/>
        </p:nvSpPr>
        <p:spPr>
          <a:xfrm>
            <a:off x="7212242" y="2113227"/>
            <a:ext cx="633317" cy="6270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" name="Google Shape;112;p7"/>
          <p:cNvSpPr/>
          <p:nvPr/>
        </p:nvSpPr>
        <p:spPr>
          <a:xfrm>
            <a:off x="4015108" y="686475"/>
            <a:ext cx="956873" cy="627034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3" name="Google Shape;113;p7"/>
          <p:cNvSpPr/>
          <p:nvPr/>
        </p:nvSpPr>
        <p:spPr>
          <a:xfrm rot="-757690" flipH="1">
            <a:off x="7311099" y="123373"/>
            <a:ext cx="1244014" cy="1042019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4" name="Google Shape;114;p7"/>
          <p:cNvSpPr/>
          <p:nvPr/>
        </p:nvSpPr>
        <p:spPr>
          <a:xfrm rot="-1256854">
            <a:off x="795996" y="2060546"/>
            <a:ext cx="633345" cy="62699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5" name="Google Shape;115;p7"/>
          <p:cNvSpPr/>
          <p:nvPr/>
        </p:nvSpPr>
        <p:spPr>
          <a:xfrm>
            <a:off x="997587" y="3879076"/>
            <a:ext cx="450686" cy="447071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6" name="Google Shape;116;p7"/>
          <p:cNvSpPr/>
          <p:nvPr/>
        </p:nvSpPr>
        <p:spPr>
          <a:xfrm>
            <a:off x="7572352" y="3781804"/>
            <a:ext cx="230195" cy="228349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17" name="Google Shape;117;p7"/>
          <p:cNvGrpSpPr/>
          <p:nvPr/>
        </p:nvGrpSpPr>
        <p:grpSpPr>
          <a:xfrm>
            <a:off x="585124" y="539994"/>
            <a:ext cx="555176" cy="572656"/>
            <a:chOff x="5285884" y="-1380494"/>
            <a:chExt cx="870591" cy="898144"/>
          </a:xfrm>
        </p:grpSpPr>
        <p:sp>
          <p:nvSpPr>
            <p:cNvPr id="118" name="Google Shape;118;p7"/>
            <p:cNvSpPr/>
            <p:nvPr/>
          </p:nvSpPr>
          <p:spPr>
            <a:xfrm rot="10800000">
              <a:off x="5298859" y="-1365927"/>
              <a:ext cx="844437" cy="869013"/>
            </a:xfrm>
            <a:custGeom>
              <a:avLst/>
              <a:gdLst/>
              <a:ahLst/>
              <a:cxnLst/>
              <a:rect l="l" t="t" r="r" b="b"/>
              <a:pathLst>
                <a:path w="33190" h="151067" extrusionOk="0">
                  <a:moveTo>
                    <a:pt x="16602" y="0"/>
                  </a:moveTo>
                  <a:lnTo>
                    <a:pt x="16471" y="73"/>
                  </a:lnTo>
                  <a:lnTo>
                    <a:pt x="16347" y="217"/>
                  </a:lnTo>
                  <a:lnTo>
                    <a:pt x="16223" y="398"/>
                  </a:lnTo>
                  <a:lnTo>
                    <a:pt x="16099" y="687"/>
                  </a:lnTo>
                  <a:lnTo>
                    <a:pt x="15982" y="1049"/>
                  </a:lnTo>
                  <a:lnTo>
                    <a:pt x="15865" y="1483"/>
                  </a:lnTo>
                  <a:lnTo>
                    <a:pt x="15756" y="1953"/>
                  </a:lnTo>
                  <a:lnTo>
                    <a:pt x="15639" y="2532"/>
                  </a:lnTo>
                  <a:lnTo>
                    <a:pt x="15537" y="3110"/>
                  </a:lnTo>
                  <a:lnTo>
                    <a:pt x="15435" y="3798"/>
                  </a:lnTo>
                  <a:lnTo>
                    <a:pt x="15333" y="4521"/>
                  </a:lnTo>
                  <a:lnTo>
                    <a:pt x="15231" y="5280"/>
                  </a:lnTo>
                  <a:lnTo>
                    <a:pt x="15136" y="6112"/>
                  </a:lnTo>
                  <a:lnTo>
                    <a:pt x="15041" y="6980"/>
                  </a:lnTo>
                  <a:lnTo>
                    <a:pt x="14954" y="7884"/>
                  </a:lnTo>
                  <a:lnTo>
                    <a:pt x="14859" y="8861"/>
                  </a:lnTo>
                  <a:lnTo>
                    <a:pt x="14778" y="9837"/>
                  </a:lnTo>
                  <a:lnTo>
                    <a:pt x="14691" y="10886"/>
                  </a:lnTo>
                  <a:lnTo>
                    <a:pt x="14611" y="11935"/>
                  </a:lnTo>
                  <a:lnTo>
                    <a:pt x="14530" y="13020"/>
                  </a:lnTo>
                  <a:lnTo>
                    <a:pt x="14385" y="15299"/>
                  </a:lnTo>
                  <a:lnTo>
                    <a:pt x="14246" y="17613"/>
                  </a:lnTo>
                  <a:lnTo>
                    <a:pt x="14115" y="20036"/>
                  </a:lnTo>
                  <a:lnTo>
                    <a:pt x="13991" y="22496"/>
                  </a:lnTo>
                  <a:lnTo>
                    <a:pt x="13881" y="24955"/>
                  </a:lnTo>
                  <a:lnTo>
                    <a:pt x="13779" y="27450"/>
                  </a:lnTo>
                  <a:lnTo>
                    <a:pt x="13684" y="29874"/>
                  </a:lnTo>
                  <a:lnTo>
                    <a:pt x="13597" y="32297"/>
                  </a:lnTo>
                  <a:lnTo>
                    <a:pt x="13517" y="34611"/>
                  </a:lnTo>
                  <a:lnTo>
                    <a:pt x="13451" y="36890"/>
                  </a:lnTo>
                  <a:lnTo>
                    <a:pt x="13334" y="41013"/>
                  </a:lnTo>
                  <a:lnTo>
                    <a:pt x="13247" y="44557"/>
                  </a:lnTo>
                  <a:lnTo>
                    <a:pt x="13181" y="47306"/>
                  </a:lnTo>
                  <a:lnTo>
                    <a:pt x="13137" y="49693"/>
                  </a:lnTo>
                  <a:lnTo>
                    <a:pt x="12926" y="48246"/>
                  </a:lnTo>
                  <a:lnTo>
                    <a:pt x="12678" y="46655"/>
                  </a:lnTo>
                  <a:lnTo>
                    <a:pt x="12342" y="44557"/>
                  </a:lnTo>
                  <a:lnTo>
                    <a:pt x="12145" y="43400"/>
                  </a:lnTo>
                  <a:lnTo>
                    <a:pt x="11926" y="42134"/>
                  </a:lnTo>
                  <a:lnTo>
                    <a:pt x="11693" y="40832"/>
                  </a:lnTo>
                  <a:lnTo>
                    <a:pt x="11445" y="39494"/>
                  </a:lnTo>
                  <a:lnTo>
                    <a:pt x="11182" y="38083"/>
                  </a:lnTo>
                  <a:lnTo>
                    <a:pt x="10905" y="36673"/>
                  </a:lnTo>
                  <a:lnTo>
                    <a:pt x="10613" y="35262"/>
                  </a:lnTo>
                  <a:lnTo>
                    <a:pt x="10307" y="33888"/>
                  </a:lnTo>
                  <a:lnTo>
                    <a:pt x="9993" y="32478"/>
                  </a:lnTo>
                  <a:lnTo>
                    <a:pt x="9672" y="31139"/>
                  </a:lnTo>
                  <a:lnTo>
                    <a:pt x="9337" y="29874"/>
                  </a:lnTo>
                  <a:lnTo>
                    <a:pt x="8994" y="28644"/>
                  </a:lnTo>
                  <a:lnTo>
                    <a:pt x="8819" y="28029"/>
                  </a:lnTo>
                  <a:lnTo>
                    <a:pt x="8644" y="27487"/>
                  </a:lnTo>
                  <a:lnTo>
                    <a:pt x="8469" y="26944"/>
                  </a:lnTo>
                  <a:lnTo>
                    <a:pt x="8294" y="26402"/>
                  </a:lnTo>
                  <a:lnTo>
                    <a:pt x="8112" y="25931"/>
                  </a:lnTo>
                  <a:lnTo>
                    <a:pt x="7929" y="25461"/>
                  </a:lnTo>
                  <a:lnTo>
                    <a:pt x="7754" y="25027"/>
                  </a:lnTo>
                  <a:lnTo>
                    <a:pt x="7572" y="24629"/>
                  </a:lnTo>
                  <a:lnTo>
                    <a:pt x="7389" y="24268"/>
                  </a:lnTo>
                  <a:lnTo>
                    <a:pt x="7207" y="23906"/>
                  </a:lnTo>
                  <a:lnTo>
                    <a:pt x="7017" y="23617"/>
                  </a:lnTo>
                  <a:lnTo>
                    <a:pt x="6835" y="23364"/>
                  </a:lnTo>
                  <a:lnTo>
                    <a:pt x="6653" y="23147"/>
                  </a:lnTo>
                  <a:lnTo>
                    <a:pt x="6470" y="22966"/>
                  </a:lnTo>
                  <a:lnTo>
                    <a:pt x="6281" y="22821"/>
                  </a:lnTo>
                  <a:lnTo>
                    <a:pt x="6098" y="22749"/>
                  </a:lnTo>
                  <a:lnTo>
                    <a:pt x="5916" y="22676"/>
                  </a:lnTo>
                  <a:lnTo>
                    <a:pt x="5734" y="22676"/>
                  </a:lnTo>
                  <a:lnTo>
                    <a:pt x="5551" y="22749"/>
                  </a:lnTo>
                  <a:lnTo>
                    <a:pt x="5369" y="22857"/>
                  </a:lnTo>
                  <a:lnTo>
                    <a:pt x="5187" y="23002"/>
                  </a:lnTo>
                  <a:lnTo>
                    <a:pt x="5011" y="23219"/>
                  </a:lnTo>
                  <a:lnTo>
                    <a:pt x="4829" y="23508"/>
                  </a:lnTo>
                  <a:lnTo>
                    <a:pt x="4654" y="23834"/>
                  </a:lnTo>
                  <a:lnTo>
                    <a:pt x="4486" y="24232"/>
                  </a:lnTo>
                  <a:lnTo>
                    <a:pt x="4340" y="24629"/>
                  </a:lnTo>
                  <a:lnTo>
                    <a:pt x="4209" y="25100"/>
                  </a:lnTo>
                  <a:lnTo>
                    <a:pt x="4092" y="25606"/>
                  </a:lnTo>
                  <a:lnTo>
                    <a:pt x="4041" y="25895"/>
                  </a:lnTo>
                  <a:lnTo>
                    <a:pt x="3998" y="26148"/>
                  </a:lnTo>
                  <a:lnTo>
                    <a:pt x="3954" y="26438"/>
                  </a:lnTo>
                  <a:lnTo>
                    <a:pt x="3917" y="26727"/>
                  </a:lnTo>
                  <a:lnTo>
                    <a:pt x="3852" y="27342"/>
                  </a:lnTo>
                  <a:lnTo>
                    <a:pt x="3808" y="27993"/>
                  </a:lnTo>
                  <a:lnTo>
                    <a:pt x="3771" y="28680"/>
                  </a:lnTo>
                  <a:lnTo>
                    <a:pt x="3757" y="29367"/>
                  </a:lnTo>
                  <a:lnTo>
                    <a:pt x="3750" y="30091"/>
                  </a:lnTo>
                  <a:lnTo>
                    <a:pt x="3757" y="30850"/>
                  </a:lnTo>
                  <a:lnTo>
                    <a:pt x="3779" y="31646"/>
                  </a:lnTo>
                  <a:lnTo>
                    <a:pt x="3815" y="32478"/>
                  </a:lnTo>
                  <a:lnTo>
                    <a:pt x="3859" y="33309"/>
                  </a:lnTo>
                  <a:lnTo>
                    <a:pt x="3917" y="34141"/>
                  </a:lnTo>
                  <a:lnTo>
                    <a:pt x="3983" y="35009"/>
                  </a:lnTo>
                  <a:lnTo>
                    <a:pt x="4063" y="35913"/>
                  </a:lnTo>
                  <a:lnTo>
                    <a:pt x="4151" y="36817"/>
                  </a:lnTo>
                  <a:lnTo>
                    <a:pt x="4253" y="37722"/>
                  </a:lnTo>
                  <a:lnTo>
                    <a:pt x="4355" y="38662"/>
                  </a:lnTo>
                  <a:lnTo>
                    <a:pt x="4472" y="39602"/>
                  </a:lnTo>
                  <a:lnTo>
                    <a:pt x="4596" y="40543"/>
                  </a:lnTo>
                  <a:lnTo>
                    <a:pt x="4727" y="41519"/>
                  </a:lnTo>
                  <a:lnTo>
                    <a:pt x="4866" y="42496"/>
                  </a:lnTo>
                  <a:lnTo>
                    <a:pt x="5004" y="43436"/>
                  </a:lnTo>
                  <a:lnTo>
                    <a:pt x="5311" y="45425"/>
                  </a:lnTo>
                  <a:lnTo>
                    <a:pt x="5631" y="47378"/>
                  </a:lnTo>
                  <a:lnTo>
                    <a:pt x="5974" y="49295"/>
                  </a:lnTo>
                  <a:lnTo>
                    <a:pt x="6324" y="51248"/>
                  </a:lnTo>
                  <a:lnTo>
                    <a:pt x="6682" y="53128"/>
                  </a:lnTo>
                  <a:lnTo>
                    <a:pt x="7039" y="54973"/>
                  </a:lnTo>
                  <a:lnTo>
                    <a:pt x="7397" y="56745"/>
                  </a:lnTo>
                  <a:lnTo>
                    <a:pt x="7747" y="58445"/>
                  </a:lnTo>
                  <a:lnTo>
                    <a:pt x="8090" y="60072"/>
                  </a:lnTo>
                  <a:lnTo>
                    <a:pt x="8425" y="61591"/>
                  </a:lnTo>
                  <a:lnTo>
                    <a:pt x="8739" y="63038"/>
                  </a:lnTo>
                  <a:lnTo>
                    <a:pt x="9293" y="65497"/>
                  </a:lnTo>
                  <a:lnTo>
                    <a:pt x="9731" y="67378"/>
                  </a:lnTo>
                  <a:lnTo>
                    <a:pt x="10117" y="69005"/>
                  </a:lnTo>
                  <a:lnTo>
                    <a:pt x="10001" y="68933"/>
                  </a:lnTo>
                  <a:lnTo>
                    <a:pt x="9672" y="68716"/>
                  </a:lnTo>
                  <a:lnTo>
                    <a:pt x="9155" y="68427"/>
                  </a:lnTo>
                  <a:lnTo>
                    <a:pt x="8841" y="68318"/>
                  </a:lnTo>
                  <a:lnTo>
                    <a:pt x="8491" y="68174"/>
                  </a:lnTo>
                  <a:lnTo>
                    <a:pt x="8112" y="68065"/>
                  </a:lnTo>
                  <a:lnTo>
                    <a:pt x="7710" y="67993"/>
                  </a:lnTo>
                  <a:lnTo>
                    <a:pt x="7280" y="67957"/>
                  </a:lnTo>
                  <a:lnTo>
                    <a:pt x="6835" y="67957"/>
                  </a:lnTo>
                  <a:lnTo>
                    <a:pt x="6368" y="67993"/>
                  </a:lnTo>
                  <a:lnTo>
                    <a:pt x="5901" y="68101"/>
                  </a:lnTo>
                  <a:lnTo>
                    <a:pt x="5420" y="68282"/>
                  </a:lnTo>
                  <a:lnTo>
                    <a:pt x="4938" y="68535"/>
                  </a:lnTo>
                  <a:lnTo>
                    <a:pt x="4698" y="68716"/>
                  </a:lnTo>
                  <a:lnTo>
                    <a:pt x="4457" y="68897"/>
                  </a:lnTo>
                  <a:lnTo>
                    <a:pt x="4216" y="69078"/>
                  </a:lnTo>
                  <a:lnTo>
                    <a:pt x="3983" y="69331"/>
                  </a:lnTo>
                  <a:lnTo>
                    <a:pt x="3750" y="69584"/>
                  </a:lnTo>
                  <a:lnTo>
                    <a:pt x="3516" y="69873"/>
                  </a:lnTo>
                  <a:lnTo>
                    <a:pt x="3283" y="70163"/>
                  </a:lnTo>
                  <a:lnTo>
                    <a:pt x="3057" y="70488"/>
                  </a:lnTo>
                  <a:lnTo>
                    <a:pt x="2838" y="70886"/>
                  </a:lnTo>
                  <a:lnTo>
                    <a:pt x="2619" y="71284"/>
                  </a:lnTo>
                  <a:lnTo>
                    <a:pt x="2407" y="71682"/>
                  </a:lnTo>
                  <a:lnTo>
                    <a:pt x="2203" y="72152"/>
                  </a:lnTo>
                  <a:lnTo>
                    <a:pt x="2006" y="72658"/>
                  </a:lnTo>
                  <a:lnTo>
                    <a:pt x="1809" y="73201"/>
                  </a:lnTo>
                  <a:lnTo>
                    <a:pt x="1627" y="73743"/>
                  </a:lnTo>
                  <a:lnTo>
                    <a:pt x="1445" y="74358"/>
                  </a:lnTo>
                  <a:lnTo>
                    <a:pt x="1277" y="75009"/>
                  </a:lnTo>
                  <a:lnTo>
                    <a:pt x="1109" y="75660"/>
                  </a:lnTo>
                  <a:lnTo>
                    <a:pt x="956" y="76383"/>
                  </a:lnTo>
                  <a:lnTo>
                    <a:pt x="817" y="77143"/>
                  </a:lnTo>
                  <a:lnTo>
                    <a:pt x="679" y="77975"/>
                  </a:lnTo>
                  <a:lnTo>
                    <a:pt x="555" y="78807"/>
                  </a:lnTo>
                  <a:lnTo>
                    <a:pt x="445" y="79711"/>
                  </a:lnTo>
                  <a:lnTo>
                    <a:pt x="343" y="80651"/>
                  </a:lnTo>
                  <a:lnTo>
                    <a:pt x="256" y="81627"/>
                  </a:lnTo>
                  <a:lnTo>
                    <a:pt x="175" y="82640"/>
                  </a:lnTo>
                  <a:lnTo>
                    <a:pt x="117" y="83725"/>
                  </a:lnTo>
                  <a:lnTo>
                    <a:pt x="66" y="84846"/>
                  </a:lnTo>
                  <a:lnTo>
                    <a:pt x="29" y="86040"/>
                  </a:lnTo>
                  <a:lnTo>
                    <a:pt x="8" y="87269"/>
                  </a:lnTo>
                  <a:lnTo>
                    <a:pt x="0" y="88535"/>
                  </a:lnTo>
                  <a:lnTo>
                    <a:pt x="8" y="89873"/>
                  </a:lnTo>
                  <a:lnTo>
                    <a:pt x="22" y="90995"/>
                  </a:lnTo>
                  <a:lnTo>
                    <a:pt x="59" y="92080"/>
                  </a:lnTo>
                  <a:lnTo>
                    <a:pt x="110" y="93092"/>
                  </a:lnTo>
                  <a:lnTo>
                    <a:pt x="175" y="94033"/>
                  </a:lnTo>
                  <a:lnTo>
                    <a:pt x="256" y="94937"/>
                  </a:lnTo>
                  <a:lnTo>
                    <a:pt x="350" y="95769"/>
                  </a:lnTo>
                  <a:lnTo>
                    <a:pt x="453" y="96528"/>
                  </a:lnTo>
                  <a:lnTo>
                    <a:pt x="569" y="97251"/>
                  </a:lnTo>
                  <a:lnTo>
                    <a:pt x="701" y="97939"/>
                  </a:lnTo>
                  <a:lnTo>
                    <a:pt x="839" y="98553"/>
                  </a:lnTo>
                  <a:lnTo>
                    <a:pt x="992" y="99132"/>
                  </a:lnTo>
                  <a:lnTo>
                    <a:pt x="1153" y="99674"/>
                  </a:lnTo>
                  <a:lnTo>
                    <a:pt x="1328" y="100145"/>
                  </a:lnTo>
                  <a:lnTo>
                    <a:pt x="1503" y="100579"/>
                  </a:lnTo>
                  <a:lnTo>
                    <a:pt x="1693" y="100976"/>
                  </a:lnTo>
                  <a:lnTo>
                    <a:pt x="1889" y="101302"/>
                  </a:lnTo>
                  <a:lnTo>
                    <a:pt x="2101" y="101627"/>
                  </a:lnTo>
                  <a:lnTo>
                    <a:pt x="2313" y="101881"/>
                  </a:lnTo>
                  <a:lnTo>
                    <a:pt x="2531" y="102134"/>
                  </a:lnTo>
                  <a:lnTo>
                    <a:pt x="2758" y="102315"/>
                  </a:lnTo>
                  <a:lnTo>
                    <a:pt x="2984" y="102495"/>
                  </a:lnTo>
                  <a:lnTo>
                    <a:pt x="3224" y="102604"/>
                  </a:lnTo>
                  <a:lnTo>
                    <a:pt x="3465" y="102712"/>
                  </a:lnTo>
                  <a:lnTo>
                    <a:pt x="3713" y="102749"/>
                  </a:lnTo>
                  <a:lnTo>
                    <a:pt x="3961" y="102785"/>
                  </a:lnTo>
                  <a:lnTo>
                    <a:pt x="4472" y="102785"/>
                  </a:lnTo>
                  <a:lnTo>
                    <a:pt x="4727" y="102749"/>
                  </a:lnTo>
                  <a:lnTo>
                    <a:pt x="4990" y="102676"/>
                  </a:lnTo>
                  <a:lnTo>
                    <a:pt x="5245" y="102568"/>
                  </a:lnTo>
                  <a:lnTo>
                    <a:pt x="5770" y="102315"/>
                  </a:lnTo>
                  <a:lnTo>
                    <a:pt x="6295" y="101989"/>
                  </a:lnTo>
                  <a:lnTo>
                    <a:pt x="6813" y="101627"/>
                  </a:lnTo>
                  <a:lnTo>
                    <a:pt x="7324" y="101193"/>
                  </a:lnTo>
                  <a:lnTo>
                    <a:pt x="7820" y="100723"/>
                  </a:lnTo>
                  <a:lnTo>
                    <a:pt x="8301" y="100217"/>
                  </a:lnTo>
                  <a:lnTo>
                    <a:pt x="8761" y="99711"/>
                  </a:lnTo>
                  <a:lnTo>
                    <a:pt x="9191" y="99204"/>
                  </a:lnTo>
                  <a:lnTo>
                    <a:pt x="9600" y="98698"/>
                  </a:lnTo>
                  <a:lnTo>
                    <a:pt x="9972" y="98192"/>
                  </a:lnTo>
                  <a:lnTo>
                    <a:pt x="10307" y="97722"/>
                  </a:lnTo>
                  <a:lnTo>
                    <a:pt x="10854" y="96926"/>
                  </a:lnTo>
                  <a:lnTo>
                    <a:pt x="11204" y="96383"/>
                  </a:lnTo>
                  <a:lnTo>
                    <a:pt x="11328" y="96203"/>
                  </a:lnTo>
                  <a:lnTo>
                    <a:pt x="11285" y="96709"/>
                  </a:lnTo>
                  <a:lnTo>
                    <a:pt x="11153" y="98228"/>
                  </a:lnTo>
                  <a:lnTo>
                    <a:pt x="10971" y="100579"/>
                  </a:lnTo>
                  <a:lnTo>
                    <a:pt x="10737" y="103653"/>
                  </a:lnTo>
                  <a:lnTo>
                    <a:pt x="10613" y="105425"/>
                  </a:lnTo>
                  <a:lnTo>
                    <a:pt x="10482" y="107342"/>
                  </a:lnTo>
                  <a:lnTo>
                    <a:pt x="10344" y="109367"/>
                  </a:lnTo>
                  <a:lnTo>
                    <a:pt x="10212" y="111465"/>
                  </a:lnTo>
                  <a:lnTo>
                    <a:pt x="10088" y="113671"/>
                  </a:lnTo>
                  <a:lnTo>
                    <a:pt x="9957" y="115949"/>
                  </a:lnTo>
                  <a:lnTo>
                    <a:pt x="9840" y="118264"/>
                  </a:lnTo>
                  <a:lnTo>
                    <a:pt x="9738" y="120651"/>
                  </a:lnTo>
                  <a:lnTo>
                    <a:pt x="9636" y="123038"/>
                  </a:lnTo>
                  <a:lnTo>
                    <a:pt x="9556" y="125389"/>
                  </a:lnTo>
                  <a:lnTo>
                    <a:pt x="9490" y="127776"/>
                  </a:lnTo>
                  <a:lnTo>
                    <a:pt x="9461" y="128969"/>
                  </a:lnTo>
                  <a:lnTo>
                    <a:pt x="9439" y="130126"/>
                  </a:lnTo>
                  <a:lnTo>
                    <a:pt x="9424" y="131284"/>
                  </a:lnTo>
                  <a:lnTo>
                    <a:pt x="9417" y="132441"/>
                  </a:lnTo>
                  <a:lnTo>
                    <a:pt x="9410" y="133562"/>
                  </a:lnTo>
                  <a:lnTo>
                    <a:pt x="9410" y="134683"/>
                  </a:lnTo>
                  <a:lnTo>
                    <a:pt x="9417" y="135768"/>
                  </a:lnTo>
                  <a:lnTo>
                    <a:pt x="9432" y="136853"/>
                  </a:lnTo>
                  <a:lnTo>
                    <a:pt x="9454" y="137902"/>
                  </a:lnTo>
                  <a:lnTo>
                    <a:pt x="9483" y="138915"/>
                  </a:lnTo>
                  <a:lnTo>
                    <a:pt x="9512" y="139928"/>
                  </a:lnTo>
                  <a:lnTo>
                    <a:pt x="9556" y="140868"/>
                  </a:lnTo>
                  <a:lnTo>
                    <a:pt x="9607" y="141808"/>
                  </a:lnTo>
                  <a:lnTo>
                    <a:pt x="9665" y="142712"/>
                  </a:lnTo>
                  <a:lnTo>
                    <a:pt x="9738" y="143617"/>
                  </a:lnTo>
                  <a:lnTo>
                    <a:pt x="9811" y="144448"/>
                  </a:lnTo>
                  <a:lnTo>
                    <a:pt x="9899" y="145244"/>
                  </a:lnTo>
                  <a:lnTo>
                    <a:pt x="9993" y="145967"/>
                  </a:lnTo>
                  <a:lnTo>
                    <a:pt x="10096" y="146691"/>
                  </a:lnTo>
                  <a:lnTo>
                    <a:pt x="10212" y="147378"/>
                  </a:lnTo>
                  <a:lnTo>
                    <a:pt x="10336" y="147993"/>
                  </a:lnTo>
                  <a:lnTo>
                    <a:pt x="10475" y="148535"/>
                  </a:lnTo>
                  <a:lnTo>
                    <a:pt x="10621" y="149078"/>
                  </a:lnTo>
                  <a:lnTo>
                    <a:pt x="10774" y="149548"/>
                  </a:lnTo>
                  <a:lnTo>
                    <a:pt x="10942" y="149946"/>
                  </a:lnTo>
                  <a:lnTo>
                    <a:pt x="11124" y="150307"/>
                  </a:lnTo>
                  <a:lnTo>
                    <a:pt x="11321" y="150633"/>
                  </a:lnTo>
                  <a:lnTo>
                    <a:pt x="11518" y="150850"/>
                  </a:lnTo>
                  <a:lnTo>
                    <a:pt x="11708" y="150994"/>
                  </a:lnTo>
                  <a:lnTo>
                    <a:pt x="11897" y="151067"/>
                  </a:lnTo>
                  <a:lnTo>
                    <a:pt x="12080" y="151067"/>
                  </a:lnTo>
                  <a:lnTo>
                    <a:pt x="12262" y="150958"/>
                  </a:lnTo>
                  <a:lnTo>
                    <a:pt x="12437" y="150814"/>
                  </a:lnTo>
                  <a:lnTo>
                    <a:pt x="12612" y="150597"/>
                  </a:lnTo>
                  <a:lnTo>
                    <a:pt x="12780" y="150343"/>
                  </a:lnTo>
                  <a:lnTo>
                    <a:pt x="12948" y="149982"/>
                  </a:lnTo>
                  <a:lnTo>
                    <a:pt x="13108" y="149584"/>
                  </a:lnTo>
                  <a:lnTo>
                    <a:pt x="13269" y="149114"/>
                  </a:lnTo>
                  <a:lnTo>
                    <a:pt x="13422" y="148607"/>
                  </a:lnTo>
                  <a:lnTo>
                    <a:pt x="13575" y="148029"/>
                  </a:lnTo>
                  <a:lnTo>
                    <a:pt x="13721" y="147414"/>
                  </a:lnTo>
                  <a:lnTo>
                    <a:pt x="13867" y="146763"/>
                  </a:lnTo>
                  <a:lnTo>
                    <a:pt x="14013" y="146040"/>
                  </a:lnTo>
                  <a:lnTo>
                    <a:pt x="14151" y="145280"/>
                  </a:lnTo>
                  <a:lnTo>
                    <a:pt x="14282" y="144485"/>
                  </a:lnTo>
                  <a:lnTo>
                    <a:pt x="14414" y="143653"/>
                  </a:lnTo>
                  <a:lnTo>
                    <a:pt x="14545" y="142785"/>
                  </a:lnTo>
                  <a:lnTo>
                    <a:pt x="14669" y="141881"/>
                  </a:lnTo>
                  <a:lnTo>
                    <a:pt x="14793" y="140976"/>
                  </a:lnTo>
                  <a:lnTo>
                    <a:pt x="14910" y="140000"/>
                  </a:lnTo>
                  <a:lnTo>
                    <a:pt x="15026" y="139023"/>
                  </a:lnTo>
                  <a:lnTo>
                    <a:pt x="15136" y="138011"/>
                  </a:lnTo>
                  <a:lnTo>
                    <a:pt x="15245" y="136998"/>
                  </a:lnTo>
                  <a:lnTo>
                    <a:pt x="15347" y="135949"/>
                  </a:lnTo>
                  <a:lnTo>
                    <a:pt x="15552" y="133815"/>
                  </a:lnTo>
                  <a:lnTo>
                    <a:pt x="15741" y="131645"/>
                  </a:lnTo>
                  <a:lnTo>
                    <a:pt x="15916" y="129439"/>
                  </a:lnTo>
                  <a:lnTo>
                    <a:pt x="16077" y="127233"/>
                  </a:lnTo>
                  <a:lnTo>
                    <a:pt x="16230" y="125063"/>
                  </a:lnTo>
                  <a:lnTo>
                    <a:pt x="16369" y="122929"/>
                  </a:lnTo>
                  <a:lnTo>
                    <a:pt x="16500" y="120832"/>
                  </a:lnTo>
                  <a:lnTo>
                    <a:pt x="16617" y="118806"/>
                  </a:lnTo>
                  <a:lnTo>
                    <a:pt x="16719" y="116926"/>
                  </a:lnTo>
                  <a:lnTo>
                    <a:pt x="16814" y="115117"/>
                  </a:lnTo>
                  <a:lnTo>
                    <a:pt x="16959" y="111971"/>
                  </a:lnTo>
                  <a:lnTo>
                    <a:pt x="17069" y="109512"/>
                  </a:lnTo>
                  <a:lnTo>
                    <a:pt x="17127" y="107920"/>
                  </a:lnTo>
                  <a:lnTo>
                    <a:pt x="17149" y="107342"/>
                  </a:lnTo>
                  <a:lnTo>
                    <a:pt x="17193" y="107884"/>
                  </a:lnTo>
                  <a:lnTo>
                    <a:pt x="17310" y="109331"/>
                  </a:lnTo>
                  <a:lnTo>
                    <a:pt x="17499" y="111537"/>
                  </a:lnTo>
                  <a:lnTo>
                    <a:pt x="17762" y="114430"/>
                  </a:lnTo>
                  <a:lnTo>
                    <a:pt x="17915" y="116058"/>
                  </a:lnTo>
                  <a:lnTo>
                    <a:pt x="18090" y="117758"/>
                  </a:lnTo>
                  <a:lnTo>
                    <a:pt x="18280" y="119602"/>
                  </a:lnTo>
                  <a:lnTo>
                    <a:pt x="18484" y="121483"/>
                  </a:lnTo>
                  <a:lnTo>
                    <a:pt x="18703" y="123400"/>
                  </a:lnTo>
                  <a:lnTo>
                    <a:pt x="18929" y="125353"/>
                  </a:lnTo>
                  <a:lnTo>
                    <a:pt x="19177" y="127306"/>
                  </a:lnTo>
                  <a:lnTo>
                    <a:pt x="19439" y="129259"/>
                  </a:lnTo>
                  <a:lnTo>
                    <a:pt x="19709" y="131211"/>
                  </a:lnTo>
                  <a:lnTo>
                    <a:pt x="19994" y="133092"/>
                  </a:lnTo>
                  <a:lnTo>
                    <a:pt x="20140" y="133996"/>
                  </a:lnTo>
                  <a:lnTo>
                    <a:pt x="20286" y="134900"/>
                  </a:lnTo>
                  <a:lnTo>
                    <a:pt x="20439" y="135805"/>
                  </a:lnTo>
                  <a:lnTo>
                    <a:pt x="20599" y="136673"/>
                  </a:lnTo>
                  <a:lnTo>
                    <a:pt x="20752" y="137504"/>
                  </a:lnTo>
                  <a:lnTo>
                    <a:pt x="20913" y="138300"/>
                  </a:lnTo>
                  <a:lnTo>
                    <a:pt x="21081" y="139060"/>
                  </a:lnTo>
                  <a:lnTo>
                    <a:pt x="21241" y="139819"/>
                  </a:lnTo>
                  <a:lnTo>
                    <a:pt x="21409" y="140542"/>
                  </a:lnTo>
                  <a:lnTo>
                    <a:pt x="21584" y="141193"/>
                  </a:lnTo>
                  <a:lnTo>
                    <a:pt x="21759" y="141844"/>
                  </a:lnTo>
                  <a:lnTo>
                    <a:pt x="21934" y="142423"/>
                  </a:lnTo>
                  <a:lnTo>
                    <a:pt x="22109" y="142966"/>
                  </a:lnTo>
                  <a:lnTo>
                    <a:pt x="22292" y="143472"/>
                  </a:lnTo>
                  <a:lnTo>
                    <a:pt x="22474" y="143942"/>
                  </a:lnTo>
                  <a:lnTo>
                    <a:pt x="22656" y="144340"/>
                  </a:lnTo>
                  <a:lnTo>
                    <a:pt x="22846" y="144702"/>
                  </a:lnTo>
                  <a:lnTo>
                    <a:pt x="23028" y="144991"/>
                  </a:lnTo>
                  <a:lnTo>
                    <a:pt x="23218" y="145208"/>
                  </a:lnTo>
                  <a:lnTo>
                    <a:pt x="23415" y="145389"/>
                  </a:lnTo>
                  <a:lnTo>
                    <a:pt x="23605" y="145533"/>
                  </a:lnTo>
                  <a:lnTo>
                    <a:pt x="23801" y="145570"/>
                  </a:lnTo>
                  <a:lnTo>
                    <a:pt x="23998" y="145570"/>
                  </a:lnTo>
                  <a:lnTo>
                    <a:pt x="24195" y="145461"/>
                  </a:lnTo>
                  <a:lnTo>
                    <a:pt x="24400" y="145316"/>
                  </a:lnTo>
                  <a:lnTo>
                    <a:pt x="24604" y="145063"/>
                  </a:lnTo>
                  <a:lnTo>
                    <a:pt x="24808" y="144774"/>
                  </a:lnTo>
                  <a:lnTo>
                    <a:pt x="25012" y="144376"/>
                  </a:lnTo>
                  <a:lnTo>
                    <a:pt x="25209" y="143942"/>
                  </a:lnTo>
                  <a:lnTo>
                    <a:pt x="25384" y="143436"/>
                  </a:lnTo>
                  <a:lnTo>
                    <a:pt x="25552" y="142893"/>
                  </a:lnTo>
                  <a:lnTo>
                    <a:pt x="25698" y="142278"/>
                  </a:lnTo>
                  <a:lnTo>
                    <a:pt x="25829" y="141627"/>
                  </a:lnTo>
                  <a:lnTo>
                    <a:pt x="25953" y="140940"/>
                  </a:lnTo>
                  <a:lnTo>
                    <a:pt x="26055" y="140217"/>
                  </a:lnTo>
                  <a:lnTo>
                    <a:pt x="26143" y="139457"/>
                  </a:lnTo>
                  <a:lnTo>
                    <a:pt x="26223" y="138626"/>
                  </a:lnTo>
                  <a:lnTo>
                    <a:pt x="26282" y="137794"/>
                  </a:lnTo>
                  <a:lnTo>
                    <a:pt x="26333" y="136890"/>
                  </a:lnTo>
                  <a:lnTo>
                    <a:pt x="26369" y="135985"/>
                  </a:lnTo>
                  <a:lnTo>
                    <a:pt x="26398" y="135045"/>
                  </a:lnTo>
                  <a:lnTo>
                    <a:pt x="26413" y="134069"/>
                  </a:lnTo>
                  <a:lnTo>
                    <a:pt x="26413" y="133056"/>
                  </a:lnTo>
                  <a:lnTo>
                    <a:pt x="26406" y="132043"/>
                  </a:lnTo>
                  <a:lnTo>
                    <a:pt x="26391" y="130994"/>
                  </a:lnTo>
                  <a:lnTo>
                    <a:pt x="26362" y="129910"/>
                  </a:lnTo>
                  <a:lnTo>
                    <a:pt x="26325" y="128825"/>
                  </a:lnTo>
                  <a:lnTo>
                    <a:pt x="26282" y="127740"/>
                  </a:lnTo>
                  <a:lnTo>
                    <a:pt x="26230" y="126618"/>
                  </a:lnTo>
                  <a:lnTo>
                    <a:pt x="26165" y="125461"/>
                  </a:lnTo>
                  <a:lnTo>
                    <a:pt x="26099" y="124304"/>
                  </a:lnTo>
                  <a:lnTo>
                    <a:pt x="26019" y="123146"/>
                  </a:lnTo>
                  <a:lnTo>
                    <a:pt x="25939" y="121989"/>
                  </a:lnTo>
                  <a:lnTo>
                    <a:pt x="25851" y="120796"/>
                  </a:lnTo>
                  <a:lnTo>
                    <a:pt x="25756" y="119638"/>
                  </a:lnTo>
                  <a:lnTo>
                    <a:pt x="25654" y="118445"/>
                  </a:lnTo>
                  <a:lnTo>
                    <a:pt x="25443" y="116094"/>
                  </a:lnTo>
                  <a:lnTo>
                    <a:pt x="25209" y="113743"/>
                  </a:lnTo>
                  <a:lnTo>
                    <a:pt x="24961" y="111392"/>
                  </a:lnTo>
                  <a:lnTo>
                    <a:pt x="24713" y="109114"/>
                  </a:lnTo>
                  <a:lnTo>
                    <a:pt x="24451" y="106872"/>
                  </a:lnTo>
                  <a:lnTo>
                    <a:pt x="24188" y="104738"/>
                  </a:lnTo>
                  <a:lnTo>
                    <a:pt x="23933" y="102676"/>
                  </a:lnTo>
                  <a:lnTo>
                    <a:pt x="23670" y="100687"/>
                  </a:lnTo>
                  <a:lnTo>
                    <a:pt x="23422" y="98843"/>
                  </a:lnTo>
                  <a:lnTo>
                    <a:pt x="23189" y="97107"/>
                  </a:lnTo>
                  <a:lnTo>
                    <a:pt x="22758" y="94141"/>
                  </a:lnTo>
                  <a:lnTo>
                    <a:pt x="22423" y="91863"/>
                  </a:lnTo>
                  <a:lnTo>
                    <a:pt x="22197" y="90380"/>
                  </a:lnTo>
                  <a:lnTo>
                    <a:pt x="22116" y="89873"/>
                  </a:lnTo>
                  <a:lnTo>
                    <a:pt x="22226" y="90127"/>
                  </a:lnTo>
                  <a:lnTo>
                    <a:pt x="22532" y="90778"/>
                  </a:lnTo>
                  <a:lnTo>
                    <a:pt x="23014" y="91754"/>
                  </a:lnTo>
                  <a:lnTo>
                    <a:pt x="23305" y="92333"/>
                  </a:lnTo>
                  <a:lnTo>
                    <a:pt x="23634" y="92948"/>
                  </a:lnTo>
                  <a:lnTo>
                    <a:pt x="23991" y="93562"/>
                  </a:lnTo>
                  <a:lnTo>
                    <a:pt x="24378" y="94250"/>
                  </a:lnTo>
                  <a:lnTo>
                    <a:pt x="24786" y="94901"/>
                  </a:lnTo>
                  <a:lnTo>
                    <a:pt x="25217" y="95552"/>
                  </a:lnTo>
                  <a:lnTo>
                    <a:pt x="25662" y="96166"/>
                  </a:lnTo>
                  <a:lnTo>
                    <a:pt x="26121" y="96781"/>
                  </a:lnTo>
                  <a:lnTo>
                    <a:pt x="26595" y="97324"/>
                  </a:lnTo>
                  <a:lnTo>
                    <a:pt x="27077" y="97794"/>
                  </a:lnTo>
                  <a:lnTo>
                    <a:pt x="27558" y="98228"/>
                  </a:lnTo>
                  <a:lnTo>
                    <a:pt x="27799" y="98409"/>
                  </a:lnTo>
                  <a:lnTo>
                    <a:pt x="28039" y="98553"/>
                  </a:lnTo>
                  <a:lnTo>
                    <a:pt x="28280" y="98662"/>
                  </a:lnTo>
                  <a:lnTo>
                    <a:pt x="28521" y="98770"/>
                  </a:lnTo>
                  <a:lnTo>
                    <a:pt x="28762" y="98843"/>
                  </a:lnTo>
                  <a:lnTo>
                    <a:pt x="28995" y="98879"/>
                  </a:lnTo>
                  <a:lnTo>
                    <a:pt x="29228" y="98915"/>
                  </a:lnTo>
                  <a:lnTo>
                    <a:pt x="29462" y="98879"/>
                  </a:lnTo>
                  <a:lnTo>
                    <a:pt x="29695" y="98843"/>
                  </a:lnTo>
                  <a:lnTo>
                    <a:pt x="29921" y="98734"/>
                  </a:lnTo>
                  <a:lnTo>
                    <a:pt x="30140" y="98626"/>
                  </a:lnTo>
                  <a:lnTo>
                    <a:pt x="30359" y="98445"/>
                  </a:lnTo>
                  <a:lnTo>
                    <a:pt x="30571" y="98264"/>
                  </a:lnTo>
                  <a:lnTo>
                    <a:pt x="30782" y="98011"/>
                  </a:lnTo>
                  <a:lnTo>
                    <a:pt x="30986" y="97722"/>
                  </a:lnTo>
                  <a:lnTo>
                    <a:pt x="31183" y="97396"/>
                  </a:lnTo>
                  <a:lnTo>
                    <a:pt x="31373" y="96998"/>
                  </a:lnTo>
                  <a:lnTo>
                    <a:pt x="31555" y="96564"/>
                  </a:lnTo>
                  <a:lnTo>
                    <a:pt x="31730" y="96094"/>
                  </a:lnTo>
                  <a:lnTo>
                    <a:pt x="31905" y="95552"/>
                  </a:lnTo>
                  <a:lnTo>
                    <a:pt x="32066" y="94973"/>
                  </a:lnTo>
                  <a:lnTo>
                    <a:pt x="32219" y="94322"/>
                  </a:lnTo>
                  <a:lnTo>
                    <a:pt x="32365" y="93635"/>
                  </a:lnTo>
                  <a:lnTo>
                    <a:pt x="32496" y="92875"/>
                  </a:lnTo>
                  <a:lnTo>
                    <a:pt x="32628" y="92080"/>
                  </a:lnTo>
                  <a:lnTo>
                    <a:pt x="32737" y="91212"/>
                  </a:lnTo>
                  <a:lnTo>
                    <a:pt x="32846" y="90271"/>
                  </a:lnTo>
                  <a:lnTo>
                    <a:pt x="32941" y="89259"/>
                  </a:lnTo>
                  <a:lnTo>
                    <a:pt x="33029" y="88210"/>
                  </a:lnTo>
                  <a:lnTo>
                    <a:pt x="33102" y="87089"/>
                  </a:lnTo>
                  <a:lnTo>
                    <a:pt x="33124" y="86546"/>
                  </a:lnTo>
                  <a:lnTo>
                    <a:pt x="33153" y="86040"/>
                  </a:lnTo>
                  <a:lnTo>
                    <a:pt x="33167" y="85533"/>
                  </a:lnTo>
                  <a:lnTo>
                    <a:pt x="33175" y="85027"/>
                  </a:lnTo>
                  <a:lnTo>
                    <a:pt x="33182" y="84521"/>
                  </a:lnTo>
                  <a:lnTo>
                    <a:pt x="33189" y="84051"/>
                  </a:lnTo>
                  <a:lnTo>
                    <a:pt x="33182" y="83580"/>
                  </a:lnTo>
                  <a:lnTo>
                    <a:pt x="33175" y="83110"/>
                  </a:lnTo>
                  <a:lnTo>
                    <a:pt x="33160" y="82640"/>
                  </a:lnTo>
                  <a:lnTo>
                    <a:pt x="33145" y="82170"/>
                  </a:lnTo>
                  <a:lnTo>
                    <a:pt x="33124" y="81736"/>
                  </a:lnTo>
                  <a:lnTo>
                    <a:pt x="33094" y="81302"/>
                  </a:lnTo>
                  <a:lnTo>
                    <a:pt x="33065" y="80868"/>
                  </a:lnTo>
                  <a:lnTo>
                    <a:pt x="33029" y="80434"/>
                  </a:lnTo>
                  <a:lnTo>
                    <a:pt x="32948" y="79602"/>
                  </a:lnTo>
                  <a:lnTo>
                    <a:pt x="32846" y="78807"/>
                  </a:lnTo>
                  <a:lnTo>
                    <a:pt x="32737" y="78011"/>
                  </a:lnTo>
                  <a:lnTo>
                    <a:pt x="32606" y="77288"/>
                  </a:lnTo>
                  <a:lnTo>
                    <a:pt x="32460" y="76564"/>
                  </a:lnTo>
                  <a:lnTo>
                    <a:pt x="32307" y="75841"/>
                  </a:lnTo>
                  <a:lnTo>
                    <a:pt x="32139" y="75190"/>
                  </a:lnTo>
                  <a:lnTo>
                    <a:pt x="31956" y="74539"/>
                  </a:lnTo>
                  <a:lnTo>
                    <a:pt x="31760" y="73888"/>
                  </a:lnTo>
                  <a:lnTo>
                    <a:pt x="31555" y="73309"/>
                  </a:lnTo>
                  <a:lnTo>
                    <a:pt x="31344" y="72731"/>
                  </a:lnTo>
                  <a:lnTo>
                    <a:pt x="31118" y="72152"/>
                  </a:lnTo>
                  <a:lnTo>
                    <a:pt x="30891" y="71646"/>
                  </a:lnTo>
                  <a:lnTo>
                    <a:pt x="30651" y="71103"/>
                  </a:lnTo>
                  <a:lnTo>
                    <a:pt x="30403" y="70633"/>
                  </a:lnTo>
                  <a:lnTo>
                    <a:pt x="30147" y="70163"/>
                  </a:lnTo>
                  <a:lnTo>
                    <a:pt x="29885" y="69729"/>
                  </a:lnTo>
                  <a:lnTo>
                    <a:pt x="29622" y="69295"/>
                  </a:lnTo>
                  <a:lnTo>
                    <a:pt x="29352" y="68861"/>
                  </a:lnTo>
                  <a:lnTo>
                    <a:pt x="29083" y="68499"/>
                  </a:lnTo>
                  <a:lnTo>
                    <a:pt x="28805" y="68101"/>
                  </a:lnTo>
                  <a:lnTo>
                    <a:pt x="28244" y="67414"/>
                  </a:lnTo>
                  <a:lnTo>
                    <a:pt x="27682" y="66799"/>
                  </a:lnTo>
                  <a:lnTo>
                    <a:pt x="27113" y="66257"/>
                  </a:lnTo>
                  <a:lnTo>
                    <a:pt x="26559" y="65787"/>
                  </a:lnTo>
                  <a:lnTo>
                    <a:pt x="26012" y="65353"/>
                  </a:lnTo>
                  <a:lnTo>
                    <a:pt x="25486" y="64955"/>
                  </a:lnTo>
                  <a:lnTo>
                    <a:pt x="24983" y="64629"/>
                  </a:lnTo>
                  <a:lnTo>
                    <a:pt x="24502" y="64376"/>
                  </a:lnTo>
                  <a:lnTo>
                    <a:pt x="24057" y="64123"/>
                  </a:lnTo>
                  <a:lnTo>
                    <a:pt x="23656" y="63942"/>
                  </a:lnTo>
                  <a:lnTo>
                    <a:pt x="22992" y="63653"/>
                  </a:lnTo>
                  <a:lnTo>
                    <a:pt x="22547" y="63508"/>
                  </a:lnTo>
                  <a:lnTo>
                    <a:pt x="22364" y="63400"/>
                  </a:lnTo>
                  <a:lnTo>
                    <a:pt x="22496" y="63400"/>
                  </a:lnTo>
                  <a:lnTo>
                    <a:pt x="22576" y="63364"/>
                  </a:lnTo>
                  <a:lnTo>
                    <a:pt x="22664" y="63255"/>
                  </a:lnTo>
                  <a:lnTo>
                    <a:pt x="22758" y="63110"/>
                  </a:lnTo>
                  <a:lnTo>
                    <a:pt x="22868" y="62930"/>
                  </a:lnTo>
                  <a:lnTo>
                    <a:pt x="22977" y="62640"/>
                  </a:lnTo>
                  <a:lnTo>
                    <a:pt x="23094" y="62351"/>
                  </a:lnTo>
                  <a:lnTo>
                    <a:pt x="23218" y="61953"/>
                  </a:lnTo>
                  <a:lnTo>
                    <a:pt x="23349" y="61555"/>
                  </a:lnTo>
                  <a:lnTo>
                    <a:pt x="23481" y="61085"/>
                  </a:lnTo>
                  <a:lnTo>
                    <a:pt x="23626" y="60579"/>
                  </a:lnTo>
                  <a:lnTo>
                    <a:pt x="23918" y="59421"/>
                  </a:lnTo>
                  <a:lnTo>
                    <a:pt x="24232" y="58083"/>
                  </a:lnTo>
                  <a:lnTo>
                    <a:pt x="24553" y="56637"/>
                  </a:lnTo>
                  <a:lnTo>
                    <a:pt x="24881" y="55045"/>
                  </a:lnTo>
                  <a:lnTo>
                    <a:pt x="25217" y="53345"/>
                  </a:lnTo>
                  <a:lnTo>
                    <a:pt x="25552" y="51501"/>
                  </a:lnTo>
                  <a:lnTo>
                    <a:pt x="25888" y="49620"/>
                  </a:lnTo>
                  <a:lnTo>
                    <a:pt x="26223" y="47631"/>
                  </a:lnTo>
                  <a:lnTo>
                    <a:pt x="26544" y="45606"/>
                  </a:lnTo>
                  <a:lnTo>
                    <a:pt x="26858" y="43544"/>
                  </a:lnTo>
                  <a:lnTo>
                    <a:pt x="27150" y="41447"/>
                  </a:lnTo>
                  <a:lnTo>
                    <a:pt x="27288" y="40398"/>
                  </a:lnTo>
                  <a:lnTo>
                    <a:pt x="27427" y="39349"/>
                  </a:lnTo>
                  <a:lnTo>
                    <a:pt x="27558" y="38264"/>
                  </a:lnTo>
                  <a:lnTo>
                    <a:pt x="27682" y="37215"/>
                  </a:lnTo>
                  <a:lnTo>
                    <a:pt x="27799" y="36166"/>
                  </a:lnTo>
                  <a:lnTo>
                    <a:pt x="27915" y="35154"/>
                  </a:lnTo>
                  <a:lnTo>
                    <a:pt x="28018" y="34105"/>
                  </a:lnTo>
                  <a:lnTo>
                    <a:pt x="28112" y="33092"/>
                  </a:lnTo>
                  <a:lnTo>
                    <a:pt x="28207" y="32080"/>
                  </a:lnTo>
                  <a:lnTo>
                    <a:pt x="28287" y="31067"/>
                  </a:lnTo>
                  <a:lnTo>
                    <a:pt x="28360" y="30091"/>
                  </a:lnTo>
                  <a:lnTo>
                    <a:pt x="28419" y="29114"/>
                  </a:lnTo>
                  <a:lnTo>
                    <a:pt x="28470" y="28174"/>
                  </a:lnTo>
                  <a:lnTo>
                    <a:pt x="28514" y="27270"/>
                  </a:lnTo>
                  <a:lnTo>
                    <a:pt x="28550" y="26365"/>
                  </a:lnTo>
                  <a:lnTo>
                    <a:pt x="28572" y="25461"/>
                  </a:lnTo>
                  <a:lnTo>
                    <a:pt x="28579" y="24629"/>
                  </a:lnTo>
                  <a:lnTo>
                    <a:pt x="28579" y="23798"/>
                  </a:lnTo>
                  <a:lnTo>
                    <a:pt x="28565" y="23002"/>
                  </a:lnTo>
                  <a:lnTo>
                    <a:pt x="28535" y="22242"/>
                  </a:lnTo>
                  <a:lnTo>
                    <a:pt x="28499" y="21519"/>
                  </a:lnTo>
                  <a:lnTo>
                    <a:pt x="28448" y="20832"/>
                  </a:lnTo>
                  <a:lnTo>
                    <a:pt x="28375" y="20181"/>
                  </a:lnTo>
                  <a:lnTo>
                    <a:pt x="28295" y="19566"/>
                  </a:lnTo>
                  <a:lnTo>
                    <a:pt x="28200" y="19024"/>
                  </a:lnTo>
                  <a:lnTo>
                    <a:pt x="28090" y="18481"/>
                  </a:lnTo>
                  <a:lnTo>
                    <a:pt x="27966" y="18011"/>
                  </a:lnTo>
                  <a:lnTo>
                    <a:pt x="27821" y="17577"/>
                  </a:lnTo>
                  <a:lnTo>
                    <a:pt x="27660" y="17179"/>
                  </a:lnTo>
                  <a:lnTo>
                    <a:pt x="27485" y="16854"/>
                  </a:lnTo>
                  <a:lnTo>
                    <a:pt x="27295" y="16601"/>
                  </a:lnTo>
                  <a:lnTo>
                    <a:pt x="27084" y="16347"/>
                  </a:lnTo>
                  <a:lnTo>
                    <a:pt x="26865" y="16203"/>
                  </a:lnTo>
                  <a:lnTo>
                    <a:pt x="26646" y="16094"/>
                  </a:lnTo>
                  <a:lnTo>
                    <a:pt x="26435" y="16022"/>
                  </a:lnTo>
                  <a:lnTo>
                    <a:pt x="26230" y="16022"/>
                  </a:lnTo>
                  <a:lnTo>
                    <a:pt x="26026" y="16094"/>
                  </a:lnTo>
                  <a:lnTo>
                    <a:pt x="25822" y="16203"/>
                  </a:lnTo>
                  <a:lnTo>
                    <a:pt x="25625" y="16347"/>
                  </a:lnTo>
                  <a:lnTo>
                    <a:pt x="25428" y="16564"/>
                  </a:lnTo>
                  <a:lnTo>
                    <a:pt x="25231" y="16818"/>
                  </a:lnTo>
                  <a:lnTo>
                    <a:pt x="25041" y="17107"/>
                  </a:lnTo>
                  <a:lnTo>
                    <a:pt x="24859" y="17432"/>
                  </a:lnTo>
                  <a:lnTo>
                    <a:pt x="24677" y="17830"/>
                  </a:lnTo>
                  <a:lnTo>
                    <a:pt x="24494" y="18228"/>
                  </a:lnTo>
                  <a:lnTo>
                    <a:pt x="24319" y="18698"/>
                  </a:lnTo>
                  <a:lnTo>
                    <a:pt x="24144" y="19168"/>
                  </a:lnTo>
                  <a:lnTo>
                    <a:pt x="23977" y="19675"/>
                  </a:lnTo>
                  <a:lnTo>
                    <a:pt x="23809" y="20253"/>
                  </a:lnTo>
                  <a:lnTo>
                    <a:pt x="23641" y="20832"/>
                  </a:lnTo>
                  <a:lnTo>
                    <a:pt x="23481" y="21447"/>
                  </a:lnTo>
                  <a:lnTo>
                    <a:pt x="23327" y="22062"/>
                  </a:lnTo>
                  <a:lnTo>
                    <a:pt x="23174" y="22713"/>
                  </a:lnTo>
                  <a:lnTo>
                    <a:pt x="23021" y="23400"/>
                  </a:lnTo>
                  <a:lnTo>
                    <a:pt x="22875" y="24123"/>
                  </a:lnTo>
                  <a:lnTo>
                    <a:pt x="22729" y="24846"/>
                  </a:lnTo>
                  <a:lnTo>
                    <a:pt x="22591" y="25570"/>
                  </a:lnTo>
                  <a:lnTo>
                    <a:pt x="22452" y="26329"/>
                  </a:lnTo>
                  <a:lnTo>
                    <a:pt x="22189" y="27884"/>
                  </a:lnTo>
                  <a:lnTo>
                    <a:pt x="21941" y="29476"/>
                  </a:lnTo>
                  <a:lnTo>
                    <a:pt x="21701" y="31103"/>
                  </a:lnTo>
                  <a:lnTo>
                    <a:pt x="21482" y="32731"/>
                  </a:lnTo>
                  <a:lnTo>
                    <a:pt x="21270" y="34358"/>
                  </a:lnTo>
                  <a:lnTo>
                    <a:pt x="21081" y="35949"/>
                  </a:lnTo>
                  <a:lnTo>
                    <a:pt x="20898" y="37541"/>
                  </a:lnTo>
                  <a:lnTo>
                    <a:pt x="20731" y="39096"/>
                  </a:lnTo>
                  <a:lnTo>
                    <a:pt x="20577" y="40543"/>
                  </a:lnTo>
                  <a:lnTo>
                    <a:pt x="20439" y="41953"/>
                  </a:lnTo>
                  <a:lnTo>
                    <a:pt x="20315" y="43291"/>
                  </a:lnTo>
                  <a:lnTo>
                    <a:pt x="20103" y="45606"/>
                  </a:lnTo>
                  <a:lnTo>
                    <a:pt x="19957" y="47378"/>
                  </a:lnTo>
                  <a:lnTo>
                    <a:pt x="19870" y="48535"/>
                  </a:lnTo>
                  <a:lnTo>
                    <a:pt x="19841" y="48969"/>
                  </a:lnTo>
                  <a:lnTo>
                    <a:pt x="19848" y="47161"/>
                  </a:lnTo>
                  <a:lnTo>
                    <a:pt x="19855" y="45100"/>
                  </a:lnTo>
                  <a:lnTo>
                    <a:pt x="19848" y="42423"/>
                  </a:lnTo>
                  <a:lnTo>
                    <a:pt x="19833" y="39204"/>
                  </a:lnTo>
                  <a:lnTo>
                    <a:pt x="19819" y="37396"/>
                  </a:lnTo>
                  <a:lnTo>
                    <a:pt x="19797" y="35552"/>
                  </a:lnTo>
                  <a:lnTo>
                    <a:pt x="19768" y="33599"/>
                  </a:lnTo>
                  <a:lnTo>
                    <a:pt x="19739" y="31610"/>
                  </a:lnTo>
                  <a:lnTo>
                    <a:pt x="19695" y="29548"/>
                  </a:lnTo>
                  <a:lnTo>
                    <a:pt x="19644" y="27450"/>
                  </a:lnTo>
                  <a:lnTo>
                    <a:pt x="19585" y="25353"/>
                  </a:lnTo>
                  <a:lnTo>
                    <a:pt x="19520" y="23255"/>
                  </a:lnTo>
                  <a:lnTo>
                    <a:pt x="19439" y="21121"/>
                  </a:lnTo>
                  <a:lnTo>
                    <a:pt x="19345" y="19060"/>
                  </a:lnTo>
                  <a:lnTo>
                    <a:pt x="19250" y="16998"/>
                  </a:lnTo>
                  <a:lnTo>
                    <a:pt x="19133" y="15009"/>
                  </a:lnTo>
                  <a:lnTo>
                    <a:pt x="19002" y="13056"/>
                  </a:lnTo>
                  <a:lnTo>
                    <a:pt x="18936" y="12116"/>
                  </a:lnTo>
                  <a:lnTo>
                    <a:pt x="18863" y="11176"/>
                  </a:lnTo>
                  <a:lnTo>
                    <a:pt x="18790" y="10271"/>
                  </a:lnTo>
                  <a:lnTo>
                    <a:pt x="18710" y="9403"/>
                  </a:lnTo>
                  <a:lnTo>
                    <a:pt x="18623" y="8572"/>
                  </a:lnTo>
                  <a:lnTo>
                    <a:pt x="18535" y="7740"/>
                  </a:lnTo>
                  <a:lnTo>
                    <a:pt x="18447" y="6944"/>
                  </a:lnTo>
                  <a:lnTo>
                    <a:pt x="18353" y="6185"/>
                  </a:lnTo>
                  <a:lnTo>
                    <a:pt x="18251" y="5461"/>
                  </a:lnTo>
                  <a:lnTo>
                    <a:pt x="18148" y="4738"/>
                  </a:lnTo>
                  <a:lnTo>
                    <a:pt x="18039" y="4087"/>
                  </a:lnTo>
                  <a:lnTo>
                    <a:pt x="17922" y="3472"/>
                  </a:lnTo>
                  <a:lnTo>
                    <a:pt x="17806" y="2893"/>
                  </a:lnTo>
                  <a:lnTo>
                    <a:pt x="17689" y="2351"/>
                  </a:lnTo>
                  <a:lnTo>
                    <a:pt x="17558" y="1845"/>
                  </a:lnTo>
                  <a:lnTo>
                    <a:pt x="17426" y="1411"/>
                  </a:lnTo>
                  <a:lnTo>
                    <a:pt x="17295" y="977"/>
                  </a:lnTo>
                  <a:lnTo>
                    <a:pt x="17149" y="615"/>
                  </a:lnTo>
                  <a:lnTo>
                    <a:pt x="17011" y="326"/>
                  </a:lnTo>
                  <a:lnTo>
                    <a:pt x="16872" y="145"/>
                  </a:lnTo>
                  <a:lnTo>
                    <a:pt x="16733" y="36"/>
                  </a:lnTo>
                  <a:lnTo>
                    <a:pt x="16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7"/>
            <p:cNvSpPr/>
            <p:nvPr/>
          </p:nvSpPr>
          <p:spPr>
            <a:xfrm rot="10800000">
              <a:off x="5285884" y="-1380494"/>
              <a:ext cx="870591" cy="898144"/>
            </a:xfrm>
            <a:custGeom>
              <a:avLst/>
              <a:gdLst/>
              <a:ahLst/>
              <a:cxnLst/>
              <a:rect l="l" t="t" r="r" b="b"/>
              <a:pathLst>
                <a:path w="34218" h="156131" extrusionOk="0">
                  <a:moveTo>
                    <a:pt x="17215" y="5100"/>
                  </a:moveTo>
                  <a:lnTo>
                    <a:pt x="17295" y="5172"/>
                  </a:lnTo>
                  <a:lnTo>
                    <a:pt x="17368" y="5317"/>
                  </a:lnTo>
                  <a:lnTo>
                    <a:pt x="17448" y="5462"/>
                  </a:lnTo>
                  <a:lnTo>
                    <a:pt x="17558" y="5751"/>
                  </a:lnTo>
                  <a:lnTo>
                    <a:pt x="17660" y="6040"/>
                  </a:lnTo>
                  <a:lnTo>
                    <a:pt x="17755" y="6366"/>
                  </a:lnTo>
                  <a:lnTo>
                    <a:pt x="17849" y="6727"/>
                  </a:lnTo>
                  <a:lnTo>
                    <a:pt x="17944" y="7125"/>
                  </a:lnTo>
                  <a:lnTo>
                    <a:pt x="18032" y="7559"/>
                  </a:lnTo>
                  <a:lnTo>
                    <a:pt x="18119" y="8029"/>
                  </a:lnTo>
                  <a:lnTo>
                    <a:pt x="18207" y="8500"/>
                  </a:lnTo>
                  <a:lnTo>
                    <a:pt x="18287" y="9006"/>
                  </a:lnTo>
                  <a:lnTo>
                    <a:pt x="18367" y="9548"/>
                  </a:lnTo>
                  <a:lnTo>
                    <a:pt x="18448" y="10127"/>
                  </a:lnTo>
                  <a:lnTo>
                    <a:pt x="18521" y="10706"/>
                  </a:lnTo>
                  <a:lnTo>
                    <a:pt x="18593" y="11321"/>
                  </a:lnTo>
                  <a:lnTo>
                    <a:pt x="18659" y="11972"/>
                  </a:lnTo>
                  <a:lnTo>
                    <a:pt x="18790" y="13310"/>
                  </a:lnTo>
                  <a:lnTo>
                    <a:pt x="18914" y="14720"/>
                  </a:lnTo>
                  <a:lnTo>
                    <a:pt x="19024" y="16239"/>
                  </a:lnTo>
                  <a:lnTo>
                    <a:pt x="19133" y="17794"/>
                  </a:lnTo>
                  <a:lnTo>
                    <a:pt x="19228" y="19386"/>
                  </a:lnTo>
                  <a:lnTo>
                    <a:pt x="19316" y="21085"/>
                  </a:lnTo>
                  <a:lnTo>
                    <a:pt x="19396" y="22785"/>
                  </a:lnTo>
                  <a:lnTo>
                    <a:pt x="19469" y="24521"/>
                  </a:lnTo>
                  <a:lnTo>
                    <a:pt x="19534" y="26257"/>
                  </a:lnTo>
                  <a:lnTo>
                    <a:pt x="19593" y="28066"/>
                  </a:lnTo>
                  <a:lnTo>
                    <a:pt x="19644" y="29838"/>
                  </a:lnTo>
                  <a:lnTo>
                    <a:pt x="19688" y="31610"/>
                  </a:lnTo>
                  <a:lnTo>
                    <a:pt x="19724" y="33418"/>
                  </a:lnTo>
                  <a:lnTo>
                    <a:pt x="19761" y="35190"/>
                  </a:lnTo>
                  <a:lnTo>
                    <a:pt x="19790" y="36926"/>
                  </a:lnTo>
                  <a:lnTo>
                    <a:pt x="19812" y="38626"/>
                  </a:lnTo>
                  <a:lnTo>
                    <a:pt x="19833" y="40290"/>
                  </a:lnTo>
                  <a:lnTo>
                    <a:pt x="19855" y="43509"/>
                  </a:lnTo>
                  <a:lnTo>
                    <a:pt x="19863" y="46474"/>
                  </a:lnTo>
                  <a:lnTo>
                    <a:pt x="19855" y="49114"/>
                  </a:lnTo>
                  <a:lnTo>
                    <a:pt x="19848" y="51393"/>
                  </a:lnTo>
                  <a:lnTo>
                    <a:pt x="19848" y="51863"/>
                  </a:lnTo>
                  <a:lnTo>
                    <a:pt x="19870" y="52297"/>
                  </a:lnTo>
                  <a:lnTo>
                    <a:pt x="19906" y="52695"/>
                  </a:lnTo>
                  <a:lnTo>
                    <a:pt x="19957" y="53093"/>
                  </a:lnTo>
                  <a:lnTo>
                    <a:pt x="20016" y="53382"/>
                  </a:lnTo>
                  <a:lnTo>
                    <a:pt x="20089" y="53671"/>
                  </a:lnTo>
                  <a:lnTo>
                    <a:pt x="20169" y="53852"/>
                  </a:lnTo>
                  <a:lnTo>
                    <a:pt x="20264" y="53997"/>
                  </a:lnTo>
                  <a:lnTo>
                    <a:pt x="20308" y="54033"/>
                  </a:lnTo>
                  <a:lnTo>
                    <a:pt x="20351" y="54033"/>
                  </a:lnTo>
                  <a:lnTo>
                    <a:pt x="20446" y="53997"/>
                  </a:lnTo>
                  <a:lnTo>
                    <a:pt x="20534" y="53888"/>
                  </a:lnTo>
                  <a:lnTo>
                    <a:pt x="20614" y="53707"/>
                  </a:lnTo>
                  <a:lnTo>
                    <a:pt x="20687" y="53454"/>
                  </a:lnTo>
                  <a:lnTo>
                    <a:pt x="20753" y="53129"/>
                  </a:lnTo>
                  <a:lnTo>
                    <a:pt x="20804" y="52767"/>
                  </a:lnTo>
                  <a:lnTo>
                    <a:pt x="20847" y="52333"/>
                  </a:lnTo>
                  <a:lnTo>
                    <a:pt x="20877" y="51899"/>
                  </a:lnTo>
                  <a:lnTo>
                    <a:pt x="20964" y="50742"/>
                  </a:lnTo>
                  <a:lnTo>
                    <a:pt x="21110" y="49006"/>
                  </a:lnTo>
                  <a:lnTo>
                    <a:pt x="21307" y="46800"/>
                  </a:lnTo>
                  <a:lnTo>
                    <a:pt x="21424" y="45570"/>
                  </a:lnTo>
                  <a:lnTo>
                    <a:pt x="21555" y="44232"/>
                  </a:lnTo>
                  <a:lnTo>
                    <a:pt x="21701" y="42858"/>
                  </a:lnTo>
                  <a:lnTo>
                    <a:pt x="21854" y="41375"/>
                  </a:lnTo>
                  <a:lnTo>
                    <a:pt x="22022" y="39892"/>
                  </a:lnTo>
                  <a:lnTo>
                    <a:pt x="22204" y="38373"/>
                  </a:lnTo>
                  <a:lnTo>
                    <a:pt x="22401" y="36854"/>
                  </a:lnTo>
                  <a:lnTo>
                    <a:pt x="22605" y="35299"/>
                  </a:lnTo>
                  <a:lnTo>
                    <a:pt x="22831" y="33780"/>
                  </a:lnTo>
                  <a:lnTo>
                    <a:pt x="23058" y="32297"/>
                  </a:lnTo>
                  <a:lnTo>
                    <a:pt x="23306" y="30814"/>
                  </a:lnTo>
                  <a:lnTo>
                    <a:pt x="23561" y="29404"/>
                  </a:lnTo>
                  <a:lnTo>
                    <a:pt x="23692" y="28753"/>
                  </a:lnTo>
                  <a:lnTo>
                    <a:pt x="23823" y="28066"/>
                  </a:lnTo>
                  <a:lnTo>
                    <a:pt x="23962" y="27451"/>
                  </a:lnTo>
                  <a:lnTo>
                    <a:pt x="24108" y="26800"/>
                  </a:lnTo>
                  <a:lnTo>
                    <a:pt x="24247" y="26221"/>
                  </a:lnTo>
                  <a:lnTo>
                    <a:pt x="24392" y="25642"/>
                  </a:lnTo>
                  <a:lnTo>
                    <a:pt x="24546" y="25100"/>
                  </a:lnTo>
                  <a:lnTo>
                    <a:pt x="24699" y="24557"/>
                  </a:lnTo>
                  <a:lnTo>
                    <a:pt x="24852" y="24087"/>
                  </a:lnTo>
                  <a:lnTo>
                    <a:pt x="25012" y="23617"/>
                  </a:lnTo>
                  <a:lnTo>
                    <a:pt x="25173" y="23183"/>
                  </a:lnTo>
                  <a:lnTo>
                    <a:pt x="25333" y="22821"/>
                  </a:lnTo>
                  <a:lnTo>
                    <a:pt x="25501" y="22460"/>
                  </a:lnTo>
                  <a:lnTo>
                    <a:pt x="25669" y="22134"/>
                  </a:lnTo>
                  <a:lnTo>
                    <a:pt x="25844" y="21845"/>
                  </a:lnTo>
                  <a:lnTo>
                    <a:pt x="26019" y="21628"/>
                  </a:lnTo>
                  <a:lnTo>
                    <a:pt x="26194" y="21411"/>
                  </a:lnTo>
                  <a:lnTo>
                    <a:pt x="26376" y="21266"/>
                  </a:lnTo>
                  <a:lnTo>
                    <a:pt x="26559" y="21158"/>
                  </a:lnTo>
                  <a:lnTo>
                    <a:pt x="26741" y="21122"/>
                  </a:lnTo>
                  <a:lnTo>
                    <a:pt x="26931" y="21122"/>
                  </a:lnTo>
                  <a:lnTo>
                    <a:pt x="27120" y="21158"/>
                  </a:lnTo>
                  <a:lnTo>
                    <a:pt x="27317" y="21230"/>
                  </a:lnTo>
                  <a:lnTo>
                    <a:pt x="27507" y="21411"/>
                  </a:lnTo>
                  <a:lnTo>
                    <a:pt x="27653" y="21556"/>
                  </a:lnTo>
                  <a:lnTo>
                    <a:pt x="27784" y="21700"/>
                  </a:lnTo>
                  <a:lnTo>
                    <a:pt x="27908" y="21917"/>
                  </a:lnTo>
                  <a:lnTo>
                    <a:pt x="28018" y="22134"/>
                  </a:lnTo>
                  <a:lnTo>
                    <a:pt x="28120" y="22424"/>
                  </a:lnTo>
                  <a:lnTo>
                    <a:pt x="28207" y="22677"/>
                  </a:lnTo>
                  <a:lnTo>
                    <a:pt x="28288" y="23002"/>
                  </a:lnTo>
                  <a:lnTo>
                    <a:pt x="28360" y="23364"/>
                  </a:lnTo>
                  <a:lnTo>
                    <a:pt x="28419" y="23762"/>
                  </a:lnTo>
                  <a:lnTo>
                    <a:pt x="28470" y="24160"/>
                  </a:lnTo>
                  <a:lnTo>
                    <a:pt x="28514" y="24630"/>
                  </a:lnTo>
                  <a:lnTo>
                    <a:pt x="28543" y="25100"/>
                  </a:lnTo>
                  <a:lnTo>
                    <a:pt x="28565" y="25642"/>
                  </a:lnTo>
                  <a:lnTo>
                    <a:pt x="28579" y="26185"/>
                  </a:lnTo>
                  <a:lnTo>
                    <a:pt x="28587" y="26800"/>
                  </a:lnTo>
                  <a:lnTo>
                    <a:pt x="28579" y="27451"/>
                  </a:lnTo>
                  <a:lnTo>
                    <a:pt x="28572" y="28066"/>
                  </a:lnTo>
                  <a:lnTo>
                    <a:pt x="28550" y="28680"/>
                  </a:lnTo>
                  <a:lnTo>
                    <a:pt x="28528" y="29295"/>
                  </a:lnTo>
                  <a:lnTo>
                    <a:pt x="28499" y="29946"/>
                  </a:lnTo>
                  <a:lnTo>
                    <a:pt x="28470" y="30597"/>
                  </a:lnTo>
                  <a:lnTo>
                    <a:pt x="28426" y="31284"/>
                  </a:lnTo>
                  <a:lnTo>
                    <a:pt x="28331" y="32659"/>
                  </a:lnTo>
                  <a:lnTo>
                    <a:pt x="28222" y="34033"/>
                  </a:lnTo>
                  <a:lnTo>
                    <a:pt x="28083" y="35480"/>
                  </a:lnTo>
                  <a:lnTo>
                    <a:pt x="27937" y="36926"/>
                  </a:lnTo>
                  <a:lnTo>
                    <a:pt x="27770" y="38409"/>
                  </a:lnTo>
                  <a:lnTo>
                    <a:pt x="27595" y="39892"/>
                  </a:lnTo>
                  <a:lnTo>
                    <a:pt x="27398" y="41375"/>
                  </a:lnTo>
                  <a:lnTo>
                    <a:pt x="27201" y="42858"/>
                  </a:lnTo>
                  <a:lnTo>
                    <a:pt x="26989" y="44340"/>
                  </a:lnTo>
                  <a:lnTo>
                    <a:pt x="26770" y="45823"/>
                  </a:lnTo>
                  <a:lnTo>
                    <a:pt x="26544" y="47270"/>
                  </a:lnTo>
                  <a:lnTo>
                    <a:pt x="26311" y="48717"/>
                  </a:lnTo>
                  <a:lnTo>
                    <a:pt x="26077" y="50091"/>
                  </a:lnTo>
                  <a:lnTo>
                    <a:pt x="25837" y="51465"/>
                  </a:lnTo>
                  <a:lnTo>
                    <a:pt x="25596" y="52767"/>
                  </a:lnTo>
                  <a:lnTo>
                    <a:pt x="25363" y="54033"/>
                  </a:lnTo>
                  <a:lnTo>
                    <a:pt x="25129" y="55263"/>
                  </a:lnTo>
                  <a:lnTo>
                    <a:pt x="24896" y="56420"/>
                  </a:lnTo>
                  <a:lnTo>
                    <a:pt x="24670" y="57505"/>
                  </a:lnTo>
                  <a:lnTo>
                    <a:pt x="24451" y="58518"/>
                  </a:lnTo>
                  <a:lnTo>
                    <a:pt x="24239" y="59458"/>
                  </a:lnTo>
                  <a:lnTo>
                    <a:pt x="24035" y="60290"/>
                  </a:lnTo>
                  <a:lnTo>
                    <a:pt x="23845" y="61049"/>
                  </a:lnTo>
                  <a:lnTo>
                    <a:pt x="23670" y="61736"/>
                  </a:lnTo>
                  <a:lnTo>
                    <a:pt x="23503" y="62279"/>
                  </a:lnTo>
                  <a:lnTo>
                    <a:pt x="23357" y="62749"/>
                  </a:lnTo>
                  <a:lnTo>
                    <a:pt x="23218" y="63075"/>
                  </a:lnTo>
                  <a:lnTo>
                    <a:pt x="23109" y="63292"/>
                  </a:lnTo>
                  <a:lnTo>
                    <a:pt x="23058" y="63364"/>
                  </a:lnTo>
                  <a:lnTo>
                    <a:pt x="23014" y="63364"/>
                  </a:lnTo>
                  <a:lnTo>
                    <a:pt x="22919" y="63400"/>
                  </a:lnTo>
                  <a:lnTo>
                    <a:pt x="22831" y="63436"/>
                  </a:lnTo>
                  <a:lnTo>
                    <a:pt x="22751" y="63545"/>
                  </a:lnTo>
                  <a:lnTo>
                    <a:pt x="22686" y="63653"/>
                  </a:lnTo>
                  <a:lnTo>
                    <a:pt x="22620" y="63762"/>
                  </a:lnTo>
                  <a:lnTo>
                    <a:pt x="22569" y="63906"/>
                  </a:lnTo>
                  <a:lnTo>
                    <a:pt x="22525" y="64087"/>
                  </a:lnTo>
                  <a:lnTo>
                    <a:pt x="22489" y="64268"/>
                  </a:lnTo>
                  <a:lnTo>
                    <a:pt x="22459" y="64449"/>
                  </a:lnTo>
                  <a:lnTo>
                    <a:pt x="22430" y="64666"/>
                  </a:lnTo>
                  <a:lnTo>
                    <a:pt x="22408" y="64883"/>
                  </a:lnTo>
                  <a:lnTo>
                    <a:pt x="22394" y="65064"/>
                  </a:lnTo>
                  <a:lnTo>
                    <a:pt x="22372" y="65498"/>
                  </a:lnTo>
                  <a:lnTo>
                    <a:pt x="22365" y="65859"/>
                  </a:lnTo>
                  <a:lnTo>
                    <a:pt x="22372" y="66293"/>
                  </a:lnTo>
                  <a:lnTo>
                    <a:pt x="22379" y="66691"/>
                  </a:lnTo>
                  <a:lnTo>
                    <a:pt x="22408" y="67017"/>
                  </a:lnTo>
                  <a:lnTo>
                    <a:pt x="22438" y="67306"/>
                  </a:lnTo>
                  <a:lnTo>
                    <a:pt x="22474" y="67559"/>
                  </a:lnTo>
                  <a:lnTo>
                    <a:pt x="22518" y="67776"/>
                  </a:lnTo>
                  <a:lnTo>
                    <a:pt x="22569" y="67957"/>
                  </a:lnTo>
                  <a:lnTo>
                    <a:pt x="22627" y="68102"/>
                  </a:lnTo>
                  <a:lnTo>
                    <a:pt x="22686" y="68246"/>
                  </a:lnTo>
                  <a:lnTo>
                    <a:pt x="22744" y="68319"/>
                  </a:lnTo>
                  <a:lnTo>
                    <a:pt x="22868" y="68463"/>
                  </a:lnTo>
                  <a:lnTo>
                    <a:pt x="22985" y="68536"/>
                  </a:lnTo>
                  <a:lnTo>
                    <a:pt x="23094" y="68572"/>
                  </a:lnTo>
                  <a:lnTo>
                    <a:pt x="23575" y="68789"/>
                  </a:lnTo>
                  <a:lnTo>
                    <a:pt x="24057" y="68970"/>
                  </a:lnTo>
                  <a:lnTo>
                    <a:pt x="24524" y="69223"/>
                  </a:lnTo>
                  <a:lnTo>
                    <a:pt x="24983" y="69440"/>
                  </a:lnTo>
                  <a:lnTo>
                    <a:pt x="25428" y="69693"/>
                  </a:lnTo>
                  <a:lnTo>
                    <a:pt x="25866" y="69982"/>
                  </a:lnTo>
                  <a:lnTo>
                    <a:pt x="26289" y="70272"/>
                  </a:lnTo>
                  <a:lnTo>
                    <a:pt x="26705" y="70597"/>
                  </a:lnTo>
                  <a:lnTo>
                    <a:pt x="27106" y="70923"/>
                  </a:lnTo>
                  <a:lnTo>
                    <a:pt x="27500" y="71284"/>
                  </a:lnTo>
                  <a:lnTo>
                    <a:pt x="27879" y="71646"/>
                  </a:lnTo>
                  <a:lnTo>
                    <a:pt x="28251" y="72008"/>
                  </a:lnTo>
                  <a:lnTo>
                    <a:pt x="28608" y="72405"/>
                  </a:lnTo>
                  <a:lnTo>
                    <a:pt x="28951" y="72803"/>
                  </a:lnTo>
                  <a:lnTo>
                    <a:pt x="29287" y="73237"/>
                  </a:lnTo>
                  <a:lnTo>
                    <a:pt x="29608" y="73671"/>
                  </a:lnTo>
                  <a:lnTo>
                    <a:pt x="29914" y="74141"/>
                  </a:lnTo>
                  <a:lnTo>
                    <a:pt x="30206" y="74612"/>
                  </a:lnTo>
                  <a:lnTo>
                    <a:pt x="30490" y="75082"/>
                  </a:lnTo>
                  <a:lnTo>
                    <a:pt x="30760" y="75588"/>
                  </a:lnTo>
                  <a:lnTo>
                    <a:pt x="31016" y="76094"/>
                  </a:lnTo>
                  <a:lnTo>
                    <a:pt x="31264" y="76637"/>
                  </a:lnTo>
                  <a:lnTo>
                    <a:pt x="31490" y="77179"/>
                  </a:lnTo>
                  <a:lnTo>
                    <a:pt x="31709" y="77722"/>
                  </a:lnTo>
                  <a:lnTo>
                    <a:pt x="31906" y="78301"/>
                  </a:lnTo>
                  <a:lnTo>
                    <a:pt x="32095" y="78879"/>
                  </a:lnTo>
                  <a:lnTo>
                    <a:pt x="32270" y="79458"/>
                  </a:lnTo>
                  <a:lnTo>
                    <a:pt x="32431" y="80073"/>
                  </a:lnTo>
                  <a:lnTo>
                    <a:pt x="32577" y="80688"/>
                  </a:lnTo>
                  <a:lnTo>
                    <a:pt x="32701" y="81302"/>
                  </a:lnTo>
                  <a:lnTo>
                    <a:pt x="32817" y="81953"/>
                  </a:lnTo>
                  <a:lnTo>
                    <a:pt x="32919" y="82604"/>
                  </a:lnTo>
                  <a:lnTo>
                    <a:pt x="33014" y="83328"/>
                  </a:lnTo>
                  <a:lnTo>
                    <a:pt x="33051" y="83689"/>
                  </a:lnTo>
                  <a:lnTo>
                    <a:pt x="33087" y="84087"/>
                  </a:lnTo>
                  <a:lnTo>
                    <a:pt x="33116" y="84449"/>
                  </a:lnTo>
                  <a:lnTo>
                    <a:pt x="33138" y="84810"/>
                  </a:lnTo>
                  <a:lnTo>
                    <a:pt x="33160" y="85208"/>
                  </a:lnTo>
                  <a:lnTo>
                    <a:pt x="33175" y="85606"/>
                  </a:lnTo>
                  <a:lnTo>
                    <a:pt x="33182" y="86004"/>
                  </a:lnTo>
                  <a:lnTo>
                    <a:pt x="33189" y="86402"/>
                  </a:lnTo>
                  <a:lnTo>
                    <a:pt x="33189" y="86800"/>
                  </a:lnTo>
                  <a:lnTo>
                    <a:pt x="33189" y="87197"/>
                  </a:lnTo>
                  <a:lnTo>
                    <a:pt x="33182" y="87631"/>
                  </a:lnTo>
                  <a:lnTo>
                    <a:pt x="33167" y="88029"/>
                  </a:lnTo>
                  <a:lnTo>
                    <a:pt x="33124" y="88897"/>
                  </a:lnTo>
                  <a:lnTo>
                    <a:pt x="33087" y="89512"/>
                  </a:lnTo>
                  <a:lnTo>
                    <a:pt x="33043" y="90127"/>
                  </a:lnTo>
                  <a:lnTo>
                    <a:pt x="32992" y="90706"/>
                  </a:lnTo>
                  <a:lnTo>
                    <a:pt x="32941" y="91248"/>
                  </a:lnTo>
                  <a:lnTo>
                    <a:pt x="32890" y="91791"/>
                  </a:lnTo>
                  <a:lnTo>
                    <a:pt x="32832" y="92333"/>
                  </a:lnTo>
                  <a:lnTo>
                    <a:pt x="32766" y="92803"/>
                  </a:lnTo>
                  <a:lnTo>
                    <a:pt x="32701" y="93310"/>
                  </a:lnTo>
                  <a:lnTo>
                    <a:pt x="32628" y="93744"/>
                  </a:lnTo>
                  <a:lnTo>
                    <a:pt x="32547" y="94214"/>
                  </a:lnTo>
                  <a:lnTo>
                    <a:pt x="32467" y="94612"/>
                  </a:lnTo>
                  <a:lnTo>
                    <a:pt x="32380" y="95009"/>
                  </a:lnTo>
                  <a:lnTo>
                    <a:pt x="32292" y="95407"/>
                  </a:lnTo>
                  <a:lnTo>
                    <a:pt x="32197" y="95769"/>
                  </a:lnTo>
                  <a:lnTo>
                    <a:pt x="32095" y="96094"/>
                  </a:lnTo>
                  <a:lnTo>
                    <a:pt x="31993" y="96420"/>
                  </a:lnTo>
                  <a:lnTo>
                    <a:pt x="31884" y="96709"/>
                  </a:lnTo>
                  <a:lnTo>
                    <a:pt x="31774" y="96999"/>
                  </a:lnTo>
                  <a:lnTo>
                    <a:pt x="31658" y="97252"/>
                  </a:lnTo>
                  <a:lnTo>
                    <a:pt x="31541" y="97505"/>
                  </a:lnTo>
                  <a:lnTo>
                    <a:pt x="31409" y="97722"/>
                  </a:lnTo>
                  <a:lnTo>
                    <a:pt x="31285" y="97939"/>
                  </a:lnTo>
                  <a:lnTo>
                    <a:pt x="31147" y="98120"/>
                  </a:lnTo>
                  <a:lnTo>
                    <a:pt x="31008" y="98264"/>
                  </a:lnTo>
                  <a:lnTo>
                    <a:pt x="30862" y="98409"/>
                  </a:lnTo>
                  <a:lnTo>
                    <a:pt x="30717" y="98554"/>
                  </a:lnTo>
                  <a:lnTo>
                    <a:pt x="30563" y="98662"/>
                  </a:lnTo>
                  <a:lnTo>
                    <a:pt x="30410" y="98735"/>
                  </a:lnTo>
                  <a:lnTo>
                    <a:pt x="30082" y="98843"/>
                  </a:lnTo>
                  <a:lnTo>
                    <a:pt x="29732" y="98879"/>
                  </a:lnTo>
                  <a:lnTo>
                    <a:pt x="29447" y="98879"/>
                  </a:lnTo>
                  <a:lnTo>
                    <a:pt x="29156" y="98807"/>
                  </a:lnTo>
                  <a:lnTo>
                    <a:pt x="28864" y="98662"/>
                  </a:lnTo>
                  <a:lnTo>
                    <a:pt x="28572" y="98518"/>
                  </a:lnTo>
                  <a:lnTo>
                    <a:pt x="28273" y="98337"/>
                  </a:lnTo>
                  <a:lnTo>
                    <a:pt x="27974" y="98084"/>
                  </a:lnTo>
                  <a:lnTo>
                    <a:pt x="27682" y="97830"/>
                  </a:lnTo>
                  <a:lnTo>
                    <a:pt x="27383" y="97541"/>
                  </a:lnTo>
                  <a:lnTo>
                    <a:pt x="27091" y="97216"/>
                  </a:lnTo>
                  <a:lnTo>
                    <a:pt x="26800" y="96854"/>
                  </a:lnTo>
                  <a:lnTo>
                    <a:pt x="26515" y="96492"/>
                  </a:lnTo>
                  <a:lnTo>
                    <a:pt x="26231" y="96131"/>
                  </a:lnTo>
                  <a:lnTo>
                    <a:pt x="25691" y="95335"/>
                  </a:lnTo>
                  <a:lnTo>
                    <a:pt x="25173" y="94539"/>
                  </a:lnTo>
                  <a:lnTo>
                    <a:pt x="24691" y="93707"/>
                  </a:lnTo>
                  <a:lnTo>
                    <a:pt x="24247" y="92912"/>
                  </a:lnTo>
                  <a:lnTo>
                    <a:pt x="23853" y="92188"/>
                  </a:lnTo>
                  <a:lnTo>
                    <a:pt x="23517" y="91501"/>
                  </a:lnTo>
                  <a:lnTo>
                    <a:pt x="23036" y="90489"/>
                  </a:lnTo>
                  <a:lnTo>
                    <a:pt x="22853" y="90091"/>
                  </a:lnTo>
                  <a:lnTo>
                    <a:pt x="22773" y="89946"/>
                  </a:lnTo>
                  <a:lnTo>
                    <a:pt x="22686" y="89874"/>
                  </a:lnTo>
                  <a:lnTo>
                    <a:pt x="22605" y="89874"/>
                  </a:lnTo>
                  <a:lnTo>
                    <a:pt x="22518" y="89946"/>
                  </a:lnTo>
                  <a:lnTo>
                    <a:pt x="22438" y="90055"/>
                  </a:lnTo>
                  <a:lnTo>
                    <a:pt x="22365" y="90235"/>
                  </a:lnTo>
                  <a:lnTo>
                    <a:pt x="22292" y="90525"/>
                  </a:lnTo>
                  <a:lnTo>
                    <a:pt x="22233" y="90814"/>
                  </a:lnTo>
                  <a:lnTo>
                    <a:pt x="22182" y="91176"/>
                  </a:lnTo>
                  <a:lnTo>
                    <a:pt x="22153" y="91574"/>
                  </a:lnTo>
                  <a:lnTo>
                    <a:pt x="22131" y="92008"/>
                  </a:lnTo>
                  <a:lnTo>
                    <a:pt x="22124" y="92405"/>
                  </a:lnTo>
                  <a:lnTo>
                    <a:pt x="22131" y="92839"/>
                  </a:lnTo>
                  <a:lnTo>
                    <a:pt x="22153" y="93237"/>
                  </a:lnTo>
                  <a:lnTo>
                    <a:pt x="22190" y="93635"/>
                  </a:lnTo>
                  <a:lnTo>
                    <a:pt x="22233" y="93997"/>
                  </a:lnTo>
                  <a:lnTo>
                    <a:pt x="22510" y="95769"/>
                  </a:lnTo>
                  <a:lnTo>
                    <a:pt x="22824" y="97867"/>
                  </a:lnTo>
                  <a:lnTo>
                    <a:pt x="23167" y="100254"/>
                  </a:lnTo>
                  <a:lnTo>
                    <a:pt x="23539" y="102894"/>
                  </a:lnTo>
                  <a:lnTo>
                    <a:pt x="23911" y="105751"/>
                  </a:lnTo>
                  <a:lnTo>
                    <a:pt x="24298" y="108789"/>
                  </a:lnTo>
                  <a:lnTo>
                    <a:pt x="24480" y="110344"/>
                  </a:lnTo>
                  <a:lnTo>
                    <a:pt x="24670" y="111935"/>
                  </a:lnTo>
                  <a:lnTo>
                    <a:pt x="24852" y="113563"/>
                  </a:lnTo>
                  <a:lnTo>
                    <a:pt x="25027" y="115190"/>
                  </a:lnTo>
                  <a:lnTo>
                    <a:pt x="25202" y="116818"/>
                  </a:lnTo>
                  <a:lnTo>
                    <a:pt x="25370" y="118445"/>
                  </a:lnTo>
                  <a:lnTo>
                    <a:pt x="25523" y="120109"/>
                  </a:lnTo>
                  <a:lnTo>
                    <a:pt x="25676" y="121736"/>
                  </a:lnTo>
                  <a:lnTo>
                    <a:pt x="25815" y="123364"/>
                  </a:lnTo>
                  <a:lnTo>
                    <a:pt x="25939" y="124955"/>
                  </a:lnTo>
                  <a:lnTo>
                    <a:pt x="26056" y="126546"/>
                  </a:lnTo>
                  <a:lnTo>
                    <a:pt x="26158" y="128102"/>
                  </a:lnTo>
                  <a:lnTo>
                    <a:pt x="26238" y="129621"/>
                  </a:lnTo>
                  <a:lnTo>
                    <a:pt x="26311" y="131103"/>
                  </a:lnTo>
                  <a:lnTo>
                    <a:pt x="26369" y="132550"/>
                  </a:lnTo>
                  <a:lnTo>
                    <a:pt x="26398" y="133960"/>
                  </a:lnTo>
                  <a:lnTo>
                    <a:pt x="26413" y="134648"/>
                  </a:lnTo>
                  <a:lnTo>
                    <a:pt x="26420" y="135299"/>
                  </a:lnTo>
                  <a:lnTo>
                    <a:pt x="26420" y="135950"/>
                  </a:lnTo>
                  <a:lnTo>
                    <a:pt x="26413" y="136601"/>
                  </a:lnTo>
                  <a:lnTo>
                    <a:pt x="26406" y="137215"/>
                  </a:lnTo>
                  <a:lnTo>
                    <a:pt x="26391" y="137830"/>
                  </a:lnTo>
                  <a:lnTo>
                    <a:pt x="26369" y="138409"/>
                  </a:lnTo>
                  <a:lnTo>
                    <a:pt x="26347" y="138988"/>
                  </a:lnTo>
                  <a:lnTo>
                    <a:pt x="26318" y="139458"/>
                  </a:lnTo>
                  <a:lnTo>
                    <a:pt x="26282" y="139928"/>
                  </a:lnTo>
                  <a:lnTo>
                    <a:pt x="26245" y="140362"/>
                  </a:lnTo>
                  <a:lnTo>
                    <a:pt x="26209" y="140796"/>
                  </a:lnTo>
                  <a:lnTo>
                    <a:pt x="26158" y="141230"/>
                  </a:lnTo>
                  <a:lnTo>
                    <a:pt x="26107" y="141592"/>
                  </a:lnTo>
                  <a:lnTo>
                    <a:pt x="26048" y="141989"/>
                  </a:lnTo>
                  <a:lnTo>
                    <a:pt x="25990" y="142351"/>
                  </a:lnTo>
                  <a:lnTo>
                    <a:pt x="25924" y="142677"/>
                  </a:lnTo>
                  <a:lnTo>
                    <a:pt x="25851" y="143002"/>
                  </a:lnTo>
                  <a:lnTo>
                    <a:pt x="25778" y="143291"/>
                  </a:lnTo>
                  <a:lnTo>
                    <a:pt x="25698" y="143581"/>
                  </a:lnTo>
                  <a:lnTo>
                    <a:pt x="25618" y="143870"/>
                  </a:lnTo>
                  <a:lnTo>
                    <a:pt x="25523" y="144123"/>
                  </a:lnTo>
                  <a:lnTo>
                    <a:pt x="25428" y="144340"/>
                  </a:lnTo>
                  <a:lnTo>
                    <a:pt x="25326" y="144557"/>
                  </a:lnTo>
                  <a:lnTo>
                    <a:pt x="25209" y="144810"/>
                  </a:lnTo>
                  <a:lnTo>
                    <a:pt x="25093" y="144991"/>
                  </a:lnTo>
                  <a:lnTo>
                    <a:pt x="24969" y="145172"/>
                  </a:lnTo>
                  <a:lnTo>
                    <a:pt x="24852" y="145317"/>
                  </a:lnTo>
                  <a:lnTo>
                    <a:pt x="24735" y="145425"/>
                  </a:lnTo>
                  <a:lnTo>
                    <a:pt x="24611" y="145498"/>
                  </a:lnTo>
                  <a:lnTo>
                    <a:pt x="24495" y="145534"/>
                  </a:lnTo>
                  <a:lnTo>
                    <a:pt x="24239" y="145534"/>
                  </a:lnTo>
                  <a:lnTo>
                    <a:pt x="24108" y="145461"/>
                  </a:lnTo>
                  <a:lnTo>
                    <a:pt x="23977" y="145389"/>
                  </a:lnTo>
                  <a:lnTo>
                    <a:pt x="23845" y="145244"/>
                  </a:lnTo>
                  <a:lnTo>
                    <a:pt x="23714" y="145100"/>
                  </a:lnTo>
                  <a:lnTo>
                    <a:pt x="23583" y="144883"/>
                  </a:lnTo>
                  <a:lnTo>
                    <a:pt x="23451" y="144666"/>
                  </a:lnTo>
                  <a:lnTo>
                    <a:pt x="23320" y="144413"/>
                  </a:lnTo>
                  <a:lnTo>
                    <a:pt x="23189" y="144087"/>
                  </a:lnTo>
                  <a:lnTo>
                    <a:pt x="23065" y="143798"/>
                  </a:lnTo>
                  <a:lnTo>
                    <a:pt x="22934" y="143436"/>
                  </a:lnTo>
                  <a:lnTo>
                    <a:pt x="22810" y="143038"/>
                  </a:lnTo>
                  <a:lnTo>
                    <a:pt x="22678" y="142640"/>
                  </a:lnTo>
                  <a:lnTo>
                    <a:pt x="22554" y="142206"/>
                  </a:lnTo>
                  <a:lnTo>
                    <a:pt x="22430" y="141736"/>
                  </a:lnTo>
                  <a:lnTo>
                    <a:pt x="22306" y="141266"/>
                  </a:lnTo>
                  <a:lnTo>
                    <a:pt x="22066" y="140253"/>
                  </a:lnTo>
                  <a:lnTo>
                    <a:pt x="21825" y="139132"/>
                  </a:lnTo>
                  <a:lnTo>
                    <a:pt x="21584" y="137939"/>
                  </a:lnTo>
                  <a:lnTo>
                    <a:pt x="21358" y="136673"/>
                  </a:lnTo>
                  <a:lnTo>
                    <a:pt x="21132" y="135335"/>
                  </a:lnTo>
                  <a:lnTo>
                    <a:pt x="20906" y="133960"/>
                  </a:lnTo>
                  <a:lnTo>
                    <a:pt x="20694" y="132550"/>
                  </a:lnTo>
                  <a:lnTo>
                    <a:pt x="20483" y="131103"/>
                  </a:lnTo>
                  <a:lnTo>
                    <a:pt x="20278" y="129584"/>
                  </a:lnTo>
                  <a:lnTo>
                    <a:pt x="20081" y="128102"/>
                  </a:lnTo>
                  <a:lnTo>
                    <a:pt x="19892" y="126546"/>
                  </a:lnTo>
                  <a:lnTo>
                    <a:pt x="19702" y="125027"/>
                  </a:lnTo>
                  <a:lnTo>
                    <a:pt x="19527" y="123508"/>
                  </a:lnTo>
                  <a:lnTo>
                    <a:pt x="19359" y="121989"/>
                  </a:lnTo>
                  <a:lnTo>
                    <a:pt x="19199" y="120470"/>
                  </a:lnTo>
                  <a:lnTo>
                    <a:pt x="19046" y="118988"/>
                  </a:lnTo>
                  <a:lnTo>
                    <a:pt x="18900" y="117541"/>
                  </a:lnTo>
                  <a:lnTo>
                    <a:pt x="18769" y="116131"/>
                  </a:lnTo>
                  <a:lnTo>
                    <a:pt x="18521" y="113490"/>
                  </a:lnTo>
                  <a:lnTo>
                    <a:pt x="18316" y="111067"/>
                  </a:lnTo>
                  <a:lnTo>
                    <a:pt x="18149" y="109006"/>
                  </a:lnTo>
                  <a:lnTo>
                    <a:pt x="18112" y="108608"/>
                  </a:lnTo>
                  <a:lnTo>
                    <a:pt x="18068" y="108282"/>
                  </a:lnTo>
                  <a:lnTo>
                    <a:pt x="18010" y="107957"/>
                  </a:lnTo>
                  <a:lnTo>
                    <a:pt x="17952" y="107740"/>
                  </a:lnTo>
                  <a:lnTo>
                    <a:pt x="17879" y="107523"/>
                  </a:lnTo>
                  <a:lnTo>
                    <a:pt x="17798" y="107414"/>
                  </a:lnTo>
                  <a:lnTo>
                    <a:pt x="17711" y="107342"/>
                  </a:lnTo>
                  <a:lnTo>
                    <a:pt x="17623" y="107342"/>
                  </a:lnTo>
                  <a:lnTo>
                    <a:pt x="17536" y="107414"/>
                  </a:lnTo>
                  <a:lnTo>
                    <a:pt x="17456" y="107559"/>
                  </a:lnTo>
                  <a:lnTo>
                    <a:pt x="17383" y="107776"/>
                  </a:lnTo>
                  <a:lnTo>
                    <a:pt x="17317" y="108029"/>
                  </a:lnTo>
                  <a:lnTo>
                    <a:pt x="17266" y="108319"/>
                  </a:lnTo>
                  <a:lnTo>
                    <a:pt x="17215" y="108680"/>
                  </a:lnTo>
                  <a:lnTo>
                    <a:pt x="17186" y="109042"/>
                  </a:lnTo>
                  <a:lnTo>
                    <a:pt x="17164" y="109440"/>
                  </a:lnTo>
                  <a:lnTo>
                    <a:pt x="17069" y="111827"/>
                  </a:lnTo>
                  <a:lnTo>
                    <a:pt x="16952" y="114575"/>
                  </a:lnTo>
                  <a:lnTo>
                    <a:pt x="16806" y="117577"/>
                  </a:lnTo>
                  <a:lnTo>
                    <a:pt x="16726" y="119205"/>
                  </a:lnTo>
                  <a:lnTo>
                    <a:pt x="16631" y="120832"/>
                  </a:lnTo>
                  <a:lnTo>
                    <a:pt x="16536" y="122532"/>
                  </a:lnTo>
                  <a:lnTo>
                    <a:pt x="16434" y="124232"/>
                  </a:lnTo>
                  <a:lnTo>
                    <a:pt x="16325" y="125968"/>
                  </a:lnTo>
                  <a:lnTo>
                    <a:pt x="16201" y="127704"/>
                  </a:lnTo>
                  <a:lnTo>
                    <a:pt x="16077" y="129440"/>
                  </a:lnTo>
                  <a:lnTo>
                    <a:pt x="15946" y="131176"/>
                  </a:lnTo>
                  <a:lnTo>
                    <a:pt x="15814" y="132912"/>
                  </a:lnTo>
                  <a:lnTo>
                    <a:pt x="15668" y="134575"/>
                  </a:lnTo>
                  <a:lnTo>
                    <a:pt x="15515" y="136239"/>
                  </a:lnTo>
                  <a:lnTo>
                    <a:pt x="15355" y="137866"/>
                  </a:lnTo>
                  <a:lnTo>
                    <a:pt x="15194" y="139422"/>
                  </a:lnTo>
                  <a:lnTo>
                    <a:pt x="15027" y="140941"/>
                  </a:lnTo>
                  <a:lnTo>
                    <a:pt x="14844" y="142387"/>
                  </a:lnTo>
                  <a:lnTo>
                    <a:pt x="14662" y="143725"/>
                  </a:lnTo>
                  <a:lnTo>
                    <a:pt x="14472" y="144991"/>
                  </a:lnTo>
                  <a:lnTo>
                    <a:pt x="14377" y="145606"/>
                  </a:lnTo>
                  <a:lnTo>
                    <a:pt x="14283" y="146185"/>
                  </a:lnTo>
                  <a:lnTo>
                    <a:pt x="14180" y="146727"/>
                  </a:lnTo>
                  <a:lnTo>
                    <a:pt x="14078" y="147234"/>
                  </a:lnTo>
                  <a:lnTo>
                    <a:pt x="13976" y="147740"/>
                  </a:lnTo>
                  <a:lnTo>
                    <a:pt x="13867" y="148210"/>
                  </a:lnTo>
                  <a:lnTo>
                    <a:pt x="13765" y="148644"/>
                  </a:lnTo>
                  <a:lnTo>
                    <a:pt x="13655" y="149042"/>
                  </a:lnTo>
                  <a:lnTo>
                    <a:pt x="13546" y="149403"/>
                  </a:lnTo>
                  <a:lnTo>
                    <a:pt x="13436" y="149729"/>
                  </a:lnTo>
                  <a:lnTo>
                    <a:pt x="13320" y="150018"/>
                  </a:lnTo>
                  <a:lnTo>
                    <a:pt x="13210" y="150308"/>
                  </a:lnTo>
                  <a:lnTo>
                    <a:pt x="13094" y="150525"/>
                  </a:lnTo>
                  <a:lnTo>
                    <a:pt x="12977" y="150705"/>
                  </a:lnTo>
                  <a:lnTo>
                    <a:pt x="12853" y="150850"/>
                  </a:lnTo>
                  <a:lnTo>
                    <a:pt x="12736" y="150959"/>
                  </a:lnTo>
                  <a:lnTo>
                    <a:pt x="12612" y="151031"/>
                  </a:lnTo>
                  <a:lnTo>
                    <a:pt x="12488" y="151031"/>
                  </a:lnTo>
                  <a:lnTo>
                    <a:pt x="12328" y="150995"/>
                  </a:lnTo>
                  <a:lnTo>
                    <a:pt x="12160" y="150886"/>
                  </a:lnTo>
                  <a:lnTo>
                    <a:pt x="11985" y="150705"/>
                  </a:lnTo>
                  <a:lnTo>
                    <a:pt x="11817" y="150452"/>
                  </a:lnTo>
                  <a:lnTo>
                    <a:pt x="11722" y="150271"/>
                  </a:lnTo>
                  <a:lnTo>
                    <a:pt x="11635" y="150054"/>
                  </a:lnTo>
                  <a:lnTo>
                    <a:pt x="11547" y="149874"/>
                  </a:lnTo>
                  <a:lnTo>
                    <a:pt x="11467" y="149620"/>
                  </a:lnTo>
                  <a:lnTo>
                    <a:pt x="11394" y="149367"/>
                  </a:lnTo>
                  <a:lnTo>
                    <a:pt x="11314" y="149114"/>
                  </a:lnTo>
                  <a:lnTo>
                    <a:pt x="11241" y="148825"/>
                  </a:lnTo>
                  <a:lnTo>
                    <a:pt x="11175" y="148499"/>
                  </a:lnTo>
                  <a:lnTo>
                    <a:pt x="11110" y="148174"/>
                  </a:lnTo>
                  <a:lnTo>
                    <a:pt x="11051" y="147812"/>
                  </a:lnTo>
                  <a:lnTo>
                    <a:pt x="10986" y="147451"/>
                  </a:lnTo>
                  <a:lnTo>
                    <a:pt x="10934" y="147053"/>
                  </a:lnTo>
                  <a:lnTo>
                    <a:pt x="10883" y="146655"/>
                  </a:lnTo>
                  <a:lnTo>
                    <a:pt x="10832" y="146221"/>
                  </a:lnTo>
                  <a:lnTo>
                    <a:pt x="10781" y="145751"/>
                  </a:lnTo>
                  <a:lnTo>
                    <a:pt x="10738" y="145281"/>
                  </a:lnTo>
                  <a:lnTo>
                    <a:pt x="10686" y="144630"/>
                  </a:lnTo>
                  <a:lnTo>
                    <a:pt x="10635" y="143942"/>
                  </a:lnTo>
                  <a:lnTo>
                    <a:pt x="10592" y="143255"/>
                  </a:lnTo>
                  <a:lnTo>
                    <a:pt x="10555" y="142496"/>
                  </a:lnTo>
                  <a:lnTo>
                    <a:pt x="10526" y="141772"/>
                  </a:lnTo>
                  <a:lnTo>
                    <a:pt x="10497" y="140977"/>
                  </a:lnTo>
                  <a:lnTo>
                    <a:pt x="10475" y="140181"/>
                  </a:lnTo>
                  <a:lnTo>
                    <a:pt x="10460" y="139385"/>
                  </a:lnTo>
                  <a:lnTo>
                    <a:pt x="10446" y="138554"/>
                  </a:lnTo>
                  <a:lnTo>
                    <a:pt x="10438" y="137722"/>
                  </a:lnTo>
                  <a:lnTo>
                    <a:pt x="10431" y="135986"/>
                  </a:lnTo>
                  <a:lnTo>
                    <a:pt x="10446" y="134214"/>
                  </a:lnTo>
                  <a:lnTo>
                    <a:pt x="10475" y="132405"/>
                  </a:lnTo>
                  <a:lnTo>
                    <a:pt x="10511" y="130561"/>
                  </a:lnTo>
                  <a:lnTo>
                    <a:pt x="10562" y="128680"/>
                  </a:lnTo>
                  <a:lnTo>
                    <a:pt x="10628" y="126800"/>
                  </a:lnTo>
                  <a:lnTo>
                    <a:pt x="10701" y="124883"/>
                  </a:lnTo>
                  <a:lnTo>
                    <a:pt x="10781" y="123002"/>
                  </a:lnTo>
                  <a:lnTo>
                    <a:pt x="10869" y="121121"/>
                  </a:lnTo>
                  <a:lnTo>
                    <a:pt x="10964" y="119277"/>
                  </a:lnTo>
                  <a:lnTo>
                    <a:pt x="11066" y="117469"/>
                  </a:lnTo>
                  <a:lnTo>
                    <a:pt x="11168" y="115697"/>
                  </a:lnTo>
                  <a:lnTo>
                    <a:pt x="11270" y="113961"/>
                  </a:lnTo>
                  <a:lnTo>
                    <a:pt x="11489" y="110669"/>
                  </a:lnTo>
                  <a:lnTo>
                    <a:pt x="11693" y="107668"/>
                  </a:lnTo>
                  <a:lnTo>
                    <a:pt x="11890" y="105064"/>
                  </a:lnTo>
                  <a:lnTo>
                    <a:pt x="12058" y="102894"/>
                  </a:lnTo>
                  <a:lnTo>
                    <a:pt x="12189" y="101230"/>
                  </a:lnTo>
                  <a:lnTo>
                    <a:pt x="12313" y="99747"/>
                  </a:lnTo>
                  <a:lnTo>
                    <a:pt x="12342" y="99386"/>
                  </a:lnTo>
                  <a:lnTo>
                    <a:pt x="12357" y="99024"/>
                  </a:lnTo>
                  <a:lnTo>
                    <a:pt x="12357" y="98662"/>
                  </a:lnTo>
                  <a:lnTo>
                    <a:pt x="12350" y="98301"/>
                  </a:lnTo>
                  <a:lnTo>
                    <a:pt x="12335" y="97939"/>
                  </a:lnTo>
                  <a:lnTo>
                    <a:pt x="12306" y="97613"/>
                  </a:lnTo>
                  <a:lnTo>
                    <a:pt x="12269" y="97288"/>
                  </a:lnTo>
                  <a:lnTo>
                    <a:pt x="12226" y="96999"/>
                  </a:lnTo>
                  <a:lnTo>
                    <a:pt x="12167" y="96745"/>
                  </a:lnTo>
                  <a:lnTo>
                    <a:pt x="12109" y="96528"/>
                  </a:lnTo>
                  <a:lnTo>
                    <a:pt x="12043" y="96384"/>
                  </a:lnTo>
                  <a:lnTo>
                    <a:pt x="11970" y="96239"/>
                  </a:lnTo>
                  <a:lnTo>
                    <a:pt x="11897" y="96167"/>
                  </a:lnTo>
                  <a:lnTo>
                    <a:pt x="11824" y="96167"/>
                  </a:lnTo>
                  <a:lnTo>
                    <a:pt x="11751" y="96203"/>
                  </a:lnTo>
                  <a:lnTo>
                    <a:pt x="11679" y="96311"/>
                  </a:lnTo>
                  <a:lnTo>
                    <a:pt x="11496" y="96601"/>
                  </a:lnTo>
                  <a:lnTo>
                    <a:pt x="11007" y="97360"/>
                  </a:lnTo>
                  <a:lnTo>
                    <a:pt x="10665" y="97830"/>
                  </a:lnTo>
                  <a:lnTo>
                    <a:pt x="10263" y="98373"/>
                  </a:lnTo>
                  <a:lnTo>
                    <a:pt x="9811" y="98952"/>
                  </a:lnTo>
                  <a:lnTo>
                    <a:pt x="9322" y="99566"/>
                  </a:lnTo>
                  <a:lnTo>
                    <a:pt x="8790" y="100181"/>
                  </a:lnTo>
                  <a:lnTo>
                    <a:pt x="8236" y="100760"/>
                  </a:lnTo>
                  <a:lnTo>
                    <a:pt x="7652" y="101302"/>
                  </a:lnTo>
                  <a:lnTo>
                    <a:pt x="7061" y="101772"/>
                  </a:lnTo>
                  <a:lnTo>
                    <a:pt x="6762" y="101989"/>
                  </a:lnTo>
                  <a:lnTo>
                    <a:pt x="6456" y="102206"/>
                  </a:lnTo>
                  <a:lnTo>
                    <a:pt x="6149" y="102351"/>
                  </a:lnTo>
                  <a:lnTo>
                    <a:pt x="5850" y="102496"/>
                  </a:lnTo>
                  <a:lnTo>
                    <a:pt x="5544" y="102640"/>
                  </a:lnTo>
                  <a:lnTo>
                    <a:pt x="5245" y="102713"/>
                  </a:lnTo>
                  <a:lnTo>
                    <a:pt x="4946" y="102749"/>
                  </a:lnTo>
                  <a:lnTo>
                    <a:pt x="4654" y="102785"/>
                  </a:lnTo>
                  <a:lnTo>
                    <a:pt x="4340" y="102749"/>
                  </a:lnTo>
                  <a:lnTo>
                    <a:pt x="4041" y="102713"/>
                  </a:lnTo>
                  <a:lnTo>
                    <a:pt x="3757" y="102604"/>
                  </a:lnTo>
                  <a:lnTo>
                    <a:pt x="3494" y="102423"/>
                  </a:lnTo>
                  <a:lnTo>
                    <a:pt x="3254" y="102243"/>
                  </a:lnTo>
                  <a:lnTo>
                    <a:pt x="3028" y="102026"/>
                  </a:lnTo>
                  <a:lnTo>
                    <a:pt x="2816" y="101772"/>
                  </a:lnTo>
                  <a:lnTo>
                    <a:pt x="2619" y="101519"/>
                  </a:lnTo>
                  <a:lnTo>
                    <a:pt x="2437" y="101194"/>
                  </a:lnTo>
                  <a:lnTo>
                    <a:pt x="2269" y="100868"/>
                  </a:lnTo>
                  <a:lnTo>
                    <a:pt x="2116" y="100507"/>
                  </a:lnTo>
                  <a:lnTo>
                    <a:pt x="1977" y="100145"/>
                  </a:lnTo>
                  <a:lnTo>
                    <a:pt x="1853" y="99747"/>
                  </a:lnTo>
                  <a:lnTo>
                    <a:pt x="1736" y="99349"/>
                  </a:lnTo>
                  <a:lnTo>
                    <a:pt x="1634" y="98915"/>
                  </a:lnTo>
                  <a:lnTo>
                    <a:pt x="1547" y="98518"/>
                  </a:lnTo>
                  <a:lnTo>
                    <a:pt x="1459" y="98047"/>
                  </a:lnTo>
                  <a:lnTo>
                    <a:pt x="1394" y="97613"/>
                  </a:lnTo>
                  <a:lnTo>
                    <a:pt x="1328" y="97179"/>
                  </a:lnTo>
                  <a:lnTo>
                    <a:pt x="1270" y="96745"/>
                  </a:lnTo>
                  <a:lnTo>
                    <a:pt x="1226" y="96311"/>
                  </a:lnTo>
                  <a:lnTo>
                    <a:pt x="1182" y="95841"/>
                  </a:lnTo>
                  <a:lnTo>
                    <a:pt x="1153" y="95443"/>
                  </a:lnTo>
                  <a:lnTo>
                    <a:pt x="1124" y="95009"/>
                  </a:lnTo>
                  <a:lnTo>
                    <a:pt x="1080" y="94214"/>
                  </a:lnTo>
                  <a:lnTo>
                    <a:pt x="1058" y="93454"/>
                  </a:lnTo>
                  <a:lnTo>
                    <a:pt x="1043" y="92803"/>
                  </a:lnTo>
                  <a:lnTo>
                    <a:pt x="1036" y="92261"/>
                  </a:lnTo>
                  <a:lnTo>
                    <a:pt x="1029" y="91393"/>
                  </a:lnTo>
                  <a:lnTo>
                    <a:pt x="1029" y="90561"/>
                  </a:lnTo>
                  <a:lnTo>
                    <a:pt x="1036" y="89765"/>
                  </a:lnTo>
                  <a:lnTo>
                    <a:pt x="1051" y="88970"/>
                  </a:lnTo>
                  <a:lnTo>
                    <a:pt x="1073" y="88174"/>
                  </a:lnTo>
                  <a:lnTo>
                    <a:pt x="1102" y="87414"/>
                  </a:lnTo>
                  <a:lnTo>
                    <a:pt x="1138" y="86691"/>
                  </a:lnTo>
                  <a:lnTo>
                    <a:pt x="1182" y="86004"/>
                  </a:lnTo>
                  <a:lnTo>
                    <a:pt x="1233" y="85281"/>
                  </a:lnTo>
                  <a:lnTo>
                    <a:pt x="1291" y="84630"/>
                  </a:lnTo>
                  <a:lnTo>
                    <a:pt x="1357" y="83979"/>
                  </a:lnTo>
                  <a:lnTo>
                    <a:pt x="1430" y="83328"/>
                  </a:lnTo>
                  <a:lnTo>
                    <a:pt x="1503" y="82713"/>
                  </a:lnTo>
                  <a:lnTo>
                    <a:pt x="1591" y="82134"/>
                  </a:lnTo>
                  <a:lnTo>
                    <a:pt x="1685" y="81556"/>
                  </a:lnTo>
                  <a:lnTo>
                    <a:pt x="1787" y="81013"/>
                  </a:lnTo>
                  <a:lnTo>
                    <a:pt x="1911" y="80398"/>
                  </a:lnTo>
                  <a:lnTo>
                    <a:pt x="2035" y="79820"/>
                  </a:lnTo>
                  <a:lnTo>
                    <a:pt x="2174" y="79277"/>
                  </a:lnTo>
                  <a:lnTo>
                    <a:pt x="2320" y="78771"/>
                  </a:lnTo>
                  <a:lnTo>
                    <a:pt x="2466" y="78264"/>
                  </a:lnTo>
                  <a:lnTo>
                    <a:pt x="2619" y="77830"/>
                  </a:lnTo>
                  <a:lnTo>
                    <a:pt x="2779" y="77396"/>
                  </a:lnTo>
                  <a:lnTo>
                    <a:pt x="2947" y="76962"/>
                  </a:lnTo>
                  <a:lnTo>
                    <a:pt x="3115" y="76601"/>
                  </a:lnTo>
                  <a:lnTo>
                    <a:pt x="3290" y="76239"/>
                  </a:lnTo>
                  <a:lnTo>
                    <a:pt x="3472" y="75877"/>
                  </a:lnTo>
                  <a:lnTo>
                    <a:pt x="3655" y="75588"/>
                  </a:lnTo>
                  <a:lnTo>
                    <a:pt x="3844" y="75299"/>
                  </a:lnTo>
                  <a:lnTo>
                    <a:pt x="4034" y="75009"/>
                  </a:lnTo>
                  <a:lnTo>
                    <a:pt x="4224" y="74756"/>
                  </a:lnTo>
                  <a:lnTo>
                    <a:pt x="4421" y="74539"/>
                  </a:lnTo>
                  <a:lnTo>
                    <a:pt x="4815" y="74141"/>
                  </a:lnTo>
                  <a:lnTo>
                    <a:pt x="5216" y="73816"/>
                  </a:lnTo>
                  <a:lnTo>
                    <a:pt x="5617" y="73563"/>
                  </a:lnTo>
                  <a:lnTo>
                    <a:pt x="6018" y="73346"/>
                  </a:lnTo>
                  <a:lnTo>
                    <a:pt x="6412" y="73201"/>
                  </a:lnTo>
                  <a:lnTo>
                    <a:pt x="6806" y="73093"/>
                  </a:lnTo>
                  <a:lnTo>
                    <a:pt x="7193" y="73056"/>
                  </a:lnTo>
                  <a:lnTo>
                    <a:pt x="7557" y="73020"/>
                  </a:lnTo>
                  <a:lnTo>
                    <a:pt x="7864" y="73020"/>
                  </a:lnTo>
                  <a:lnTo>
                    <a:pt x="8163" y="73056"/>
                  </a:lnTo>
                  <a:lnTo>
                    <a:pt x="8724" y="73201"/>
                  </a:lnTo>
                  <a:lnTo>
                    <a:pt x="9235" y="73346"/>
                  </a:lnTo>
                  <a:lnTo>
                    <a:pt x="9673" y="73527"/>
                  </a:lnTo>
                  <a:lnTo>
                    <a:pt x="10037" y="73707"/>
                  </a:lnTo>
                  <a:lnTo>
                    <a:pt x="10314" y="73888"/>
                  </a:lnTo>
                  <a:lnTo>
                    <a:pt x="10555" y="74069"/>
                  </a:lnTo>
                  <a:lnTo>
                    <a:pt x="10643" y="74069"/>
                  </a:lnTo>
                  <a:lnTo>
                    <a:pt x="10730" y="74033"/>
                  </a:lnTo>
                  <a:lnTo>
                    <a:pt x="10810" y="73924"/>
                  </a:lnTo>
                  <a:lnTo>
                    <a:pt x="10883" y="73780"/>
                  </a:lnTo>
                  <a:lnTo>
                    <a:pt x="10956" y="73563"/>
                  </a:lnTo>
                  <a:lnTo>
                    <a:pt x="11015" y="73273"/>
                  </a:lnTo>
                  <a:lnTo>
                    <a:pt x="11066" y="72948"/>
                  </a:lnTo>
                  <a:lnTo>
                    <a:pt x="11110" y="72586"/>
                  </a:lnTo>
                  <a:lnTo>
                    <a:pt x="11139" y="72188"/>
                  </a:lnTo>
                  <a:lnTo>
                    <a:pt x="11146" y="71754"/>
                  </a:lnTo>
                  <a:lnTo>
                    <a:pt x="11153" y="71357"/>
                  </a:lnTo>
                  <a:lnTo>
                    <a:pt x="11139" y="70959"/>
                  </a:lnTo>
                  <a:lnTo>
                    <a:pt x="11110" y="70561"/>
                  </a:lnTo>
                  <a:lnTo>
                    <a:pt x="11073" y="70199"/>
                  </a:lnTo>
                  <a:lnTo>
                    <a:pt x="11022" y="69874"/>
                  </a:lnTo>
                  <a:lnTo>
                    <a:pt x="10964" y="69548"/>
                  </a:lnTo>
                  <a:lnTo>
                    <a:pt x="10475" y="67559"/>
                  </a:lnTo>
                  <a:lnTo>
                    <a:pt x="9964" y="65353"/>
                  </a:lnTo>
                  <a:lnTo>
                    <a:pt x="9439" y="63002"/>
                  </a:lnTo>
                  <a:lnTo>
                    <a:pt x="8899" y="60507"/>
                  </a:lnTo>
                  <a:lnTo>
                    <a:pt x="8367" y="57939"/>
                  </a:lnTo>
                  <a:lnTo>
                    <a:pt x="7842" y="55299"/>
                  </a:lnTo>
                  <a:lnTo>
                    <a:pt x="7579" y="53961"/>
                  </a:lnTo>
                  <a:lnTo>
                    <a:pt x="7331" y="52622"/>
                  </a:lnTo>
                  <a:lnTo>
                    <a:pt x="7083" y="51284"/>
                  </a:lnTo>
                  <a:lnTo>
                    <a:pt x="6842" y="49946"/>
                  </a:lnTo>
                  <a:lnTo>
                    <a:pt x="6609" y="48608"/>
                  </a:lnTo>
                  <a:lnTo>
                    <a:pt x="6383" y="47306"/>
                  </a:lnTo>
                  <a:lnTo>
                    <a:pt x="6171" y="45968"/>
                  </a:lnTo>
                  <a:lnTo>
                    <a:pt x="5974" y="44702"/>
                  </a:lnTo>
                  <a:lnTo>
                    <a:pt x="5785" y="43400"/>
                  </a:lnTo>
                  <a:lnTo>
                    <a:pt x="5610" y="42170"/>
                  </a:lnTo>
                  <a:lnTo>
                    <a:pt x="5442" y="40941"/>
                  </a:lnTo>
                  <a:lnTo>
                    <a:pt x="5296" y="39747"/>
                  </a:lnTo>
                  <a:lnTo>
                    <a:pt x="5165" y="38590"/>
                  </a:lnTo>
                  <a:lnTo>
                    <a:pt x="5055" y="37469"/>
                  </a:lnTo>
                  <a:lnTo>
                    <a:pt x="4960" y="36420"/>
                  </a:lnTo>
                  <a:lnTo>
                    <a:pt x="4880" y="35371"/>
                  </a:lnTo>
                  <a:lnTo>
                    <a:pt x="4829" y="34395"/>
                  </a:lnTo>
                  <a:lnTo>
                    <a:pt x="4807" y="33925"/>
                  </a:lnTo>
                  <a:lnTo>
                    <a:pt x="4793" y="33491"/>
                  </a:lnTo>
                  <a:lnTo>
                    <a:pt x="4785" y="33057"/>
                  </a:lnTo>
                  <a:lnTo>
                    <a:pt x="4778" y="32623"/>
                  </a:lnTo>
                  <a:lnTo>
                    <a:pt x="4785" y="32189"/>
                  </a:lnTo>
                  <a:lnTo>
                    <a:pt x="4793" y="31791"/>
                  </a:lnTo>
                  <a:lnTo>
                    <a:pt x="4807" y="31429"/>
                  </a:lnTo>
                  <a:lnTo>
                    <a:pt x="4829" y="31067"/>
                  </a:lnTo>
                  <a:lnTo>
                    <a:pt x="4866" y="30670"/>
                  </a:lnTo>
                  <a:lnTo>
                    <a:pt x="4917" y="30272"/>
                  </a:lnTo>
                  <a:lnTo>
                    <a:pt x="4990" y="29874"/>
                  </a:lnTo>
                  <a:lnTo>
                    <a:pt x="5041" y="29657"/>
                  </a:lnTo>
                  <a:lnTo>
                    <a:pt x="5092" y="29476"/>
                  </a:lnTo>
                  <a:lnTo>
                    <a:pt x="5150" y="29259"/>
                  </a:lnTo>
                  <a:lnTo>
                    <a:pt x="5216" y="29078"/>
                  </a:lnTo>
                  <a:lnTo>
                    <a:pt x="5289" y="28897"/>
                  </a:lnTo>
                  <a:lnTo>
                    <a:pt x="5369" y="28717"/>
                  </a:lnTo>
                  <a:lnTo>
                    <a:pt x="5486" y="28500"/>
                  </a:lnTo>
                  <a:lnTo>
                    <a:pt x="5602" y="28319"/>
                  </a:lnTo>
                  <a:lnTo>
                    <a:pt x="5726" y="28138"/>
                  </a:lnTo>
                  <a:lnTo>
                    <a:pt x="5850" y="27993"/>
                  </a:lnTo>
                  <a:lnTo>
                    <a:pt x="5974" y="27885"/>
                  </a:lnTo>
                  <a:lnTo>
                    <a:pt x="6106" y="27812"/>
                  </a:lnTo>
                  <a:lnTo>
                    <a:pt x="6230" y="27776"/>
                  </a:lnTo>
                  <a:lnTo>
                    <a:pt x="6514" y="27776"/>
                  </a:lnTo>
                  <a:lnTo>
                    <a:pt x="6660" y="27849"/>
                  </a:lnTo>
                  <a:lnTo>
                    <a:pt x="6813" y="27921"/>
                  </a:lnTo>
                  <a:lnTo>
                    <a:pt x="6966" y="28066"/>
                  </a:lnTo>
                  <a:lnTo>
                    <a:pt x="7112" y="28210"/>
                  </a:lnTo>
                  <a:lnTo>
                    <a:pt x="7265" y="28391"/>
                  </a:lnTo>
                  <a:lnTo>
                    <a:pt x="7419" y="28608"/>
                  </a:lnTo>
                  <a:lnTo>
                    <a:pt x="7572" y="28861"/>
                  </a:lnTo>
                  <a:lnTo>
                    <a:pt x="7725" y="29151"/>
                  </a:lnTo>
                  <a:lnTo>
                    <a:pt x="7878" y="29440"/>
                  </a:lnTo>
                  <a:lnTo>
                    <a:pt x="8024" y="29765"/>
                  </a:lnTo>
                  <a:lnTo>
                    <a:pt x="8177" y="30127"/>
                  </a:lnTo>
                  <a:lnTo>
                    <a:pt x="8476" y="30923"/>
                  </a:lnTo>
                  <a:lnTo>
                    <a:pt x="8775" y="31791"/>
                  </a:lnTo>
                  <a:lnTo>
                    <a:pt x="9074" y="32731"/>
                  </a:lnTo>
                  <a:lnTo>
                    <a:pt x="9366" y="33708"/>
                  </a:lnTo>
                  <a:lnTo>
                    <a:pt x="9651" y="34793"/>
                  </a:lnTo>
                  <a:lnTo>
                    <a:pt x="9928" y="35914"/>
                  </a:lnTo>
                  <a:lnTo>
                    <a:pt x="10205" y="37035"/>
                  </a:lnTo>
                  <a:lnTo>
                    <a:pt x="10468" y="38228"/>
                  </a:lnTo>
                  <a:lnTo>
                    <a:pt x="10730" y="39422"/>
                  </a:lnTo>
                  <a:lnTo>
                    <a:pt x="10978" y="40615"/>
                  </a:lnTo>
                  <a:lnTo>
                    <a:pt x="11219" y="41845"/>
                  </a:lnTo>
                  <a:lnTo>
                    <a:pt x="11452" y="43038"/>
                  </a:lnTo>
                  <a:lnTo>
                    <a:pt x="11671" y="44196"/>
                  </a:lnTo>
                  <a:lnTo>
                    <a:pt x="11883" y="45353"/>
                  </a:lnTo>
                  <a:lnTo>
                    <a:pt x="12262" y="47559"/>
                  </a:lnTo>
                  <a:lnTo>
                    <a:pt x="12590" y="49512"/>
                  </a:lnTo>
                  <a:lnTo>
                    <a:pt x="12860" y="51176"/>
                  </a:lnTo>
                  <a:lnTo>
                    <a:pt x="13057" y="52478"/>
                  </a:lnTo>
                  <a:lnTo>
                    <a:pt x="13232" y="53671"/>
                  </a:lnTo>
                  <a:lnTo>
                    <a:pt x="13269" y="53924"/>
                  </a:lnTo>
                  <a:lnTo>
                    <a:pt x="13312" y="54141"/>
                  </a:lnTo>
                  <a:lnTo>
                    <a:pt x="13363" y="54322"/>
                  </a:lnTo>
                  <a:lnTo>
                    <a:pt x="13415" y="54503"/>
                  </a:lnTo>
                  <a:lnTo>
                    <a:pt x="13473" y="54612"/>
                  </a:lnTo>
                  <a:lnTo>
                    <a:pt x="13531" y="54684"/>
                  </a:lnTo>
                  <a:lnTo>
                    <a:pt x="13590" y="54756"/>
                  </a:lnTo>
                  <a:lnTo>
                    <a:pt x="13721" y="54756"/>
                  </a:lnTo>
                  <a:lnTo>
                    <a:pt x="13787" y="54684"/>
                  </a:lnTo>
                  <a:lnTo>
                    <a:pt x="13859" y="54539"/>
                  </a:lnTo>
                  <a:lnTo>
                    <a:pt x="13932" y="54358"/>
                  </a:lnTo>
                  <a:lnTo>
                    <a:pt x="13991" y="54141"/>
                  </a:lnTo>
                  <a:lnTo>
                    <a:pt x="14049" y="53852"/>
                  </a:lnTo>
                  <a:lnTo>
                    <a:pt x="14093" y="53527"/>
                  </a:lnTo>
                  <a:lnTo>
                    <a:pt x="14129" y="53201"/>
                  </a:lnTo>
                  <a:lnTo>
                    <a:pt x="14151" y="52839"/>
                  </a:lnTo>
                  <a:lnTo>
                    <a:pt x="14166" y="52442"/>
                  </a:lnTo>
                  <a:lnTo>
                    <a:pt x="14239" y="48753"/>
                  </a:lnTo>
                  <a:lnTo>
                    <a:pt x="14326" y="44919"/>
                  </a:lnTo>
                  <a:lnTo>
                    <a:pt x="14436" y="40977"/>
                  </a:lnTo>
                  <a:lnTo>
                    <a:pt x="14560" y="36999"/>
                  </a:lnTo>
                  <a:lnTo>
                    <a:pt x="14698" y="32984"/>
                  </a:lnTo>
                  <a:lnTo>
                    <a:pt x="14779" y="31031"/>
                  </a:lnTo>
                  <a:lnTo>
                    <a:pt x="14859" y="29078"/>
                  </a:lnTo>
                  <a:lnTo>
                    <a:pt x="14946" y="27125"/>
                  </a:lnTo>
                  <a:lnTo>
                    <a:pt x="15034" y="25245"/>
                  </a:lnTo>
                  <a:lnTo>
                    <a:pt x="15121" y="23400"/>
                  </a:lnTo>
                  <a:lnTo>
                    <a:pt x="15216" y="21592"/>
                  </a:lnTo>
                  <a:lnTo>
                    <a:pt x="15318" y="19856"/>
                  </a:lnTo>
                  <a:lnTo>
                    <a:pt x="15420" y="18192"/>
                  </a:lnTo>
                  <a:lnTo>
                    <a:pt x="15523" y="16565"/>
                  </a:lnTo>
                  <a:lnTo>
                    <a:pt x="15632" y="15046"/>
                  </a:lnTo>
                  <a:lnTo>
                    <a:pt x="15749" y="13599"/>
                  </a:lnTo>
                  <a:lnTo>
                    <a:pt x="15858" y="12225"/>
                  </a:lnTo>
                  <a:lnTo>
                    <a:pt x="15975" y="10959"/>
                  </a:lnTo>
                  <a:lnTo>
                    <a:pt x="16099" y="9802"/>
                  </a:lnTo>
                  <a:lnTo>
                    <a:pt x="16223" y="8753"/>
                  </a:lnTo>
                  <a:lnTo>
                    <a:pt x="16347" y="7812"/>
                  </a:lnTo>
                  <a:lnTo>
                    <a:pt x="16412" y="7415"/>
                  </a:lnTo>
                  <a:lnTo>
                    <a:pt x="16471" y="7017"/>
                  </a:lnTo>
                  <a:lnTo>
                    <a:pt x="16536" y="6655"/>
                  </a:lnTo>
                  <a:lnTo>
                    <a:pt x="16602" y="6330"/>
                  </a:lnTo>
                  <a:lnTo>
                    <a:pt x="16668" y="6040"/>
                  </a:lnTo>
                  <a:lnTo>
                    <a:pt x="16733" y="5787"/>
                  </a:lnTo>
                  <a:lnTo>
                    <a:pt x="16799" y="5570"/>
                  </a:lnTo>
                  <a:lnTo>
                    <a:pt x="16872" y="5425"/>
                  </a:lnTo>
                  <a:lnTo>
                    <a:pt x="16938" y="5281"/>
                  </a:lnTo>
                  <a:lnTo>
                    <a:pt x="17003" y="5172"/>
                  </a:lnTo>
                  <a:lnTo>
                    <a:pt x="17076" y="5100"/>
                  </a:lnTo>
                  <a:close/>
                  <a:moveTo>
                    <a:pt x="17025" y="1"/>
                  </a:moveTo>
                  <a:lnTo>
                    <a:pt x="16916" y="73"/>
                  </a:lnTo>
                  <a:lnTo>
                    <a:pt x="16799" y="181"/>
                  </a:lnTo>
                  <a:lnTo>
                    <a:pt x="16690" y="326"/>
                  </a:lnTo>
                  <a:lnTo>
                    <a:pt x="16588" y="543"/>
                  </a:lnTo>
                  <a:lnTo>
                    <a:pt x="16478" y="760"/>
                  </a:lnTo>
                  <a:lnTo>
                    <a:pt x="16376" y="1013"/>
                  </a:lnTo>
                  <a:lnTo>
                    <a:pt x="16274" y="1339"/>
                  </a:lnTo>
                  <a:lnTo>
                    <a:pt x="16172" y="1664"/>
                  </a:lnTo>
                  <a:lnTo>
                    <a:pt x="16077" y="2062"/>
                  </a:lnTo>
                  <a:lnTo>
                    <a:pt x="15982" y="2460"/>
                  </a:lnTo>
                  <a:lnTo>
                    <a:pt x="15887" y="2930"/>
                  </a:lnTo>
                  <a:lnTo>
                    <a:pt x="15800" y="3400"/>
                  </a:lnTo>
                  <a:lnTo>
                    <a:pt x="15705" y="3907"/>
                  </a:lnTo>
                  <a:lnTo>
                    <a:pt x="15617" y="4449"/>
                  </a:lnTo>
                  <a:lnTo>
                    <a:pt x="15530" y="5028"/>
                  </a:lnTo>
                  <a:lnTo>
                    <a:pt x="15450" y="5606"/>
                  </a:lnTo>
                  <a:lnTo>
                    <a:pt x="15369" y="6221"/>
                  </a:lnTo>
                  <a:lnTo>
                    <a:pt x="15209" y="7559"/>
                  </a:lnTo>
                  <a:lnTo>
                    <a:pt x="15056" y="8970"/>
                  </a:lnTo>
                  <a:lnTo>
                    <a:pt x="14910" y="10489"/>
                  </a:lnTo>
                  <a:lnTo>
                    <a:pt x="14771" y="12080"/>
                  </a:lnTo>
                  <a:lnTo>
                    <a:pt x="14647" y="13708"/>
                  </a:lnTo>
                  <a:lnTo>
                    <a:pt x="14516" y="15407"/>
                  </a:lnTo>
                  <a:lnTo>
                    <a:pt x="14399" y="17180"/>
                  </a:lnTo>
                  <a:lnTo>
                    <a:pt x="14290" y="18988"/>
                  </a:lnTo>
                  <a:lnTo>
                    <a:pt x="14188" y="20832"/>
                  </a:lnTo>
                  <a:lnTo>
                    <a:pt x="14086" y="22713"/>
                  </a:lnTo>
                  <a:lnTo>
                    <a:pt x="13991" y="24594"/>
                  </a:lnTo>
                  <a:lnTo>
                    <a:pt x="13903" y="26474"/>
                  </a:lnTo>
                  <a:lnTo>
                    <a:pt x="13823" y="28391"/>
                  </a:lnTo>
                  <a:lnTo>
                    <a:pt x="13743" y="30272"/>
                  </a:lnTo>
                  <a:lnTo>
                    <a:pt x="13670" y="32152"/>
                  </a:lnTo>
                  <a:lnTo>
                    <a:pt x="13546" y="35841"/>
                  </a:lnTo>
                  <a:lnTo>
                    <a:pt x="13436" y="39313"/>
                  </a:lnTo>
                  <a:lnTo>
                    <a:pt x="13349" y="42604"/>
                  </a:lnTo>
                  <a:lnTo>
                    <a:pt x="13276" y="45570"/>
                  </a:lnTo>
                  <a:lnTo>
                    <a:pt x="13006" y="43979"/>
                  </a:lnTo>
                  <a:lnTo>
                    <a:pt x="12707" y="42243"/>
                  </a:lnTo>
                  <a:lnTo>
                    <a:pt x="12371" y="40434"/>
                  </a:lnTo>
                  <a:lnTo>
                    <a:pt x="12014" y="38554"/>
                  </a:lnTo>
                  <a:lnTo>
                    <a:pt x="11627" y="36637"/>
                  </a:lnTo>
                  <a:lnTo>
                    <a:pt x="11430" y="35697"/>
                  </a:lnTo>
                  <a:lnTo>
                    <a:pt x="11226" y="34756"/>
                  </a:lnTo>
                  <a:lnTo>
                    <a:pt x="11015" y="33816"/>
                  </a:lnTo>
                  <a:lnTo>
                    <a:pt x="10796" y="32876"/>
                  </a:lnTo>
                  <a:lnTo>
                    <a:pt x="10577" y="31972"/>
                  </a:lnTo>
                  <a:lnTo>
                    <a:pt x="10351" y="31067"/>
                  </a:lnTo>
                  <a:lnTo>
                    <a:pt x="10118" y="30199"/>
                  </a:lnTo>
                  <a:lnTo>
                    <a:pt x="9884" y="29368"/>
                  </a:lnTo>
                  <a:lnTo>
                    <a:pt x="9643" y="28536"/>
                  </a:lnTo>
                  <a:lnTo>
                    <a:pt x="9403" y="27776"/>
                  </a:lnTo>
                  <a:lnTo>
                    <a:pt x="9162" y="27017"/>
                  </a:lnTo>
                  <a:lnTo>
                    <a:pt x="8914" y="26330"/>
                  </a:lnTo>
                  <a:lnTo>
                    <a:pt x="8666" y="25679"/>
                  </a:lnTo>
                  <a:lnTo>
                    <a:pt x="8418" y="25100"/>
                  </a:lnTo>
                  <a:lnTo>
                    <a:pt x="8163" y="24557"/>
                  </a:lnTo>
                  <a:lnTo>
                    <a:pt x="7907" y="24087"/>
                  </a:lnTo>
                  <a:lnTo>
                    <a:pt x="7652" y="23653"/>
                  </a:lnTo>
                  <a:lnTo>
                    <a:pt x="7397" y="23328"/>
                  </a:lnTo>
                  <a:lnTo>
                    <a:pt x="7134" y="23038"/>
                  </a:lnTo>
                  <a:lnTo>
                    <a:pt x="6879" y="22821"/>
                  </a:lnTo>
                  <a:lnTo>
                    <a:pt x="6616" y="22713"/>
                  </a:lnTo>
                  <a:lnTo>
                    <a:pt x="6361" y="22677"/>
                  </a:lnTo>
                  <a:lnTo>
                    <a:pt x="6179" y="22677"/>
                  </a:lnTo>
                  <a:lnTo>
                    <a:pt x="6004" y="22749"/>
                  </a:lnTo>
                  <a:lnTo>
                    <a:pt x="5829" y="22858"/>
                  </a:lnTo>
                  <a:lnTo>
                    <a:pt x="5653" y="23002"/>
                  </a:lnTo>
                  <a:lnTo>
                    <a:pt x="5478" y="23183"/>
                  </a:lnTo>
                  <a:lnTo>
                    <a:pt x="5311" y="23436"/>
                  </a:lnTo>
                  <a:lnTo>
                    <a:pt x="5143" y="23689"/>
                  </a:lnTo>
                  <a:lnTo>
                    <a:pt x="4975" y="24015"/>
                  </a:lnTo>
                  <a:lnTo>
                    <a:pt x="4822" y="24377"/>
                  </a:lnTo>
                  <a:lnTo>
                    <a:pt x="4676" y="24738"/>
                  </a:lnTo>
                  <a:lnTo>
                    <a:pt x="4545" y="25136"/>
                  </a:lnTo>
                  <a:lnTo>
                    <a:pt x="4428" y="25534"/>
                  </a:lnTo>
                  <a:lnTo>
                    <a:pt x="4326" y="26004"/>
                  </a:lnTo>
                  <a:lnTo>
                    <a:pt x="4231" y="26438"/>
                  </a:lnTo>
                  <a:lnTo>
                    <a:pt x="4144" y="26908"/>
                  </a:lnTo>
                  <a:lnTo>
                    <a:pt x="4071" y="27378"/>
                  </a:lnTo>
                  <a:lnTo>
                    <a:pt x="4012" y="27849"/>
                  </a:lnTo>
                  <a:lnTo>
                    <a:pt x="3954" y="28319"/>
                  </a:lnTo>
                  <a:lnTo>
                    <a:pt x="3910" y="28789"/>
                  </a:lnTo>
                  <a:lnTo>
                    <a:pt x="3866" y="29259"/>
                  </a:lnTo>
                  <a:lnTo>
                    <a:pt x="3837" y="29729"/>
                  </a:lnTo>
                  <a:lnTo>
                    <a:pt x="3808" y="30199"/>
                  </a:lnTo>
                  <a:lnTo>
                    <a:pt x="3793" y="30633"/>
                  </a:lnTo>
                  <a:lnTo>
                    <a:pt x="3772" y="31067"/>
                  </a:lnTo>
                  <a:lnTo>
                    <a:pt x="3764" y="31574"/>
                  </a:lnTo>
                  <a:lnTo>
                    <a:pt x="3757" y="32080"/>
                  </a:lnTo>
                  <a:lnTo>
                    <a:pt x="3757" y="32586"/>
                  </a:lnTo>
                  <a:lnTo>
                    <a:pt x="3757" y="33129"/>
                  </a:lnTo>
                  <a:lnTo>
                    <a:pt x="3772" y="33671"/>
                  </a:lnTo>
                  <a:lnTo>
                    <a:pt x="3786" y="34214"/>
                  </a:lnTo>
                  <a:lnTo>
                    <a:pt x="3801" y="34756"/>
                  </a:lnTo>
                  <a:lnTo>
                    <a:pt x="3830" y="35335"/>
                  </a:lnTo>
                  <a:lnTo>
                    <a:pt x="3888" y="36456"/>
                  </a:lnTo>
                  <a:lnTo>
                    <a:pt x="3976" y="37650"/>
                  </a:lnTo>
                  <a:lnTo>
                    <a:pt x="4071" y="38843"/>
                  </a:lnTo>
                  <a:lnTo>
                    <a:pt x="4187" y="40073"/>
                  </a:lnTo>
                  <a:lnTo>
                    <a:pt x="4311" y="41302"/>
                  </a:lnTo>
                  <a:lnTo>
                    <a:pt x="4457" y="42568"/>
                  </a:lnTo>
                  <a:lnTo>
                    <a:pt x="4610" y="43834"/>
                  </a:lnTo>
                  <a:lnTo>
                    <a:pt x="4778" y="45100"/>
                  </a:lnTo>
                  <a:lnTo>
                    <a:pt x="4953" y="46366"/>
                  </a:lnTo>
                  <a:lnTo>
                    <a:pt x="5143" y="47668"/>
                  </a:lnTo>
                  <a:lnTo>
                    <a:pt x="5340" y="48934"/>
                  </a:lnTo>
                  <a:lnTo>
                    <a:pt x="5544" y="50236"/>
                  </a:lnTo>
                  <a:lnTo>
                    <a:pt x="5756" y="51501"/>
                  </a:lnTo>
                  <a:lnTo>
                    <a:pt x="5974" y="52767"/>
                  </a:lnTo>
                  <a:lnTo>
                    <a:pt x="6193" y="54033"/>
                  </a:lnTo>
                  <a:lnTo>
                    <a:pt x="6419" y="55299"/>
                  </a:lnTo>
                  <a:lnTo>
                    <a:pt x="6879" y="57722"/>
                  </a:lnTo>
                  <a:lnTo>
                    <a:pt x="7338" y="60073"/>
                  </a:lnTo>
                  <a:lnTo>
                    <a:pt x="7798" y="62315"/>
                  </a:lnTo>
                  <a:lnTo>
                    <a:pt x="8243" y="64449"/>
                  </a:lnTo>
                  <a:lnTo>
                    <a:pt x="8666" y="66402"/>
                  </a:lnTo>
                  <a:lnTo>
                    <a:pt x="9060" y="68174"/>
                  </a:lnTo>
                  <a:lnTo>
                    <a:pt x="8630" y="68065"/>
                  </a:lnTo>
                  <a:lnTo>
                    <a:pt x="8170" y="67957"/>
                  </a:lnTo>
                  <a:lnTo>
                    <a:pt x="7674" y="67921"/>
                  </a:lnTo>
                  <a:lnTo>
                    <a:pt x="7156" y="67957"/>
                  </a:lnTo>
                  <a:lnTo>
                    <a:pt x="6616" y="68029"/>
                  </a:lnTo>
                  <a:lnTo>
                    <a:pt x="6339" y="68102"/>
                  </a:lnTo>
                  <a:lnTo>
                    <a:pt x="6062" y="68210"/>
                  </a:lnTo>
                  <a:lnTo>
                    <a:pt x="5785" y="68319"/>
                  </a:lnTo>
                  <a:lnTo>
                    <a:pt x="5500" y="68463"/>
                  </a:lnTo>
                  <a:lnTo>
                    <a:pt x="5223" y="68644"/>
                  </a:lnTo>
                  <a:lnTo>
                    <a:pt x="4939" y="68861"/>
                  </a:lnTo>
                  <a:lnTo>
                    <a:pt x="4661" y="69078"/>
                  </a:lnTo>
                  <a:lnTo>
                    <a:pt x="4384" y="69367"/>
                  </a:lnTo>
                  <a:lnTo>
                    <a:pt x="4107" y="69657"/>
                  </a:lnTo>
                  <a:lnTo>
                    <a:pt x="3837" y="70018"/>
                  </a:lnTo>
                  <a:lnTo>
                    <a:pt x="3567" y="70380"/>
                  </a:lnTo>
                  <a:lnTo>
                    <a:pt x="3297" y="70814"/>
                  </a:lnTo>
                  <a:lnTo>
                    <a:pt x="3042" y="71248"/>
                  </a:lnTo>
                  <a:lnTo>
                    <a:pt x="2787" y="71754"/>
                  </a:lnTo>
                  <a:lnTo>
                    <a:pt x="2539" y="72297"/>
                  </a:lnTo>
                  <a:lnTo>
                    <a:pt x="2298" y="72876"/>
                  </a:lnTo>
                  <a:lnTo>
                    <a:pt x="2065" y="73527"/>
                  </a:lnTo>
                  <a:lnTo>
                    <a:pt x="1839" y="74214"/>
                  </a:lnTo>
                  <a:lnTo>
                    <a:pt x="1627" y="74973"/>
                  </a:lnTo>
                  <a:lnTo>
                    <a:pt x="1415" y="75769"/>
                  </a:lnTo>
                  <a:lnTo>
                    <a:pt x="1226" y="76601"/>
                  </a:lnTo>
                  <a:lnTo>
                    <a:pt x="1043" y="77505"/>
                  </a:lnTo>
                  <a:lnTo>
                    <a:pt x="905" y="78264"/>
                  </a:lnTo>
                  <a:lnTo>
                    <a:pt x="781" y="79024"/>
                  </a:lnTo>
                  <a:lnTo>
                    <a:pt x="657" y="79856"/>
                  </a:lnTo>
                  <a:lnTo>
                    <a:pt x="555" y="80651"/>
                  </a:lnTo>
                  <a:lnTo>
                    <a:pt x="453" y="81519"/>
                  </a:lnTo>
                  <a:lnTo>
                    <a:pt x="365" y="82424"/>
                  </a:lnTo>
                  <a:lnTo>
                    <a:pt x="285" y="83328"/>
                  </a:lnTo>
                  <a:lnTo>
                    <a:pt x="219" y="84232"/>
                  </a:lnTo>
                  <a:lnTo>
                    <a:pt x="154" y="85208"/>
                  </a:lnTo>
                  <a:lnTo>
                    <a:pt x="110" y="86185"/>
                  </a:lnTo>
                  <a:lnTo>
                    <a:pt x="66" y="87197"/>
                  </a:lnTo>
                  <a:lnTo>
                    <a:pt x="37" y="88210"/>
                  </a:lnTo>
                  <a:lnTo>
                    <a:pt x="15" y="89259"/>
                  </a:lnTo>
                  <a:lnTo>
                    <a:pt x="0" y="90344"/>
                  </a:lnTo>
                  <a:lnTo>
                    <a:pt x="0" y="91429"/>
                  </a:lnTo>
                  <a:lnTo>
                    <a:pt x="8" y="92550"/>
                  </a:lnTo>
                  <a:lnTo>
                    <a:pt x="22" y="93201"/>
                  </a:lnTo>
                  <a:lnTo>
                    <a:pt x="37" y="93888"/>
                  </a:lnTo>
                  <a:lnTo>
                    <a:pt x="51" y="94539"/>
                  </a:lnTo>
                  <a:lnTo>
                    <a:pt x="81" y="95226"/>
                  </a:lnTo>
                  <a:lnTo>
                    <a:pt x="110" y="95877"/>
                  </a:lnTo>
                  <a:lnTo>
                    <a:pt x="154" y="96565"/>
                  </a:lnTo>
                  <a:lnTo>
                    <a:pt x="197" y="97216"/>
                  </a:lnTo>
                  <a:lnTo>
                    <a:pt x="248" y="97903"/>
                  </a:lnTo>
                  <a:lnTo>
                    <a:pt x="307" y="98554"/>
                  </a:lnTo>
                  <a:lnTo>
                    <a:pt x="380" y="99205"/>
                  </a:lnTo>
                  <a:lnTo>
                    <a:pt x="453" y="99856"/>
                  </a:lnTo>
                  <a:lnTo>
                    <a:pt x="540" y="100471"/>
                  </a:lnTo>
                  <a:lnTo>
                    <a:pt x="635" y="101085"/>
                  </a:lnTo>
                  <a:lnTo>
                    <a:pt x="737" y="101700"/>
                  </a:lnTo>
                  <a:lnTo>
                    <a:pt x="854" y="102279"/>
                  </a:lnTo>
                  <a:lnTo>
                    <a:pt x="978" y="102857"/>
                  </a:lnTo>
                  <a:lnTo>
                    <a:pt x="1109" y="103400"/>
                  </a:lnTo>
                  <a:lnTo>
                    <a:pt x="1255" y="103906"/>
                  </a:lnTo>
                  <a:lnTo>
                    <a:pt x="1415" y="104413"/>
                  </a:lnTo>
                  <a:lnTo>
                    <a:pt x="1583" y="104883"/>
                  </a:lnTo>
                  <a:lnTo>
                    <a:pt x="1766" y="105317"/>
                  </a:lnTo>
                  <a:lnTo>
                    <a:pt x="1955" y="105751"/>
                  </a:lnTo>
                  <a:lnTo>
                    <a:pt x="2159" y="106112"/>
                  </a:lnTo>
                  <a:lnTo>
                    <a:pt x="2378" y="106474"/>
                  </a:lnTo>
                  <a:lnTo>
                    <a:pt x="2612" y="106800"/>
                  </a:lnTo>
                  <a:lnTo>
                    <a:pt x="2860" y="107053"/>
                  </a:lnTo>
                  <a:lnTo>
                    <a:pt x="3122" y="107306"/>
                  </a:lnTo>
                  <a:lnTo>
                    <a:pt x="3400" y="107523"/>
                  </a:lnTo>
                  <a:lnTo>
                    <a:pt x="3691" y="107668"/>
                  </a:lnTo>
                  <a:lnTo>
                    <a:pt x="3998" y="107776"/>
                  </a:lnTo>
                  <a:lnTo>
                    <a:pt x="4319" y="107848"/>
                  </a:lnTo>
                  <a:lnTo>
                    <a:pt x="4654" y="107885"/>
                  </a:lnTo>
                  <a:lnTo>
                    <a:pt x="5092" y="107848"/>
                  </a:lnTo>
                  <a:lnTo>
                    <a:pt x="5529" y="107740"/>
                  </a:lnTo>
                  <a:lnTo>
                    <a:pt x="5967" y="107559"/>
                  </a:lnTo>
                  <a:lnTo>
                    <a:pt x="6412" y="107342"/>
                  </a:lnTo>
                  <a:lnTo>
                    <a:pt x="6850" y="107089"/>
                  </a:lnTo>
                  <a:lnTo>
                    <a:pt x="7287" y="106763"/>
                  </a:lnTo>
                  <a:lnTo>
                    <a:pt x="7718" y="106438"/>
                  </a:lnTo>
                  <a:lnTo>
                    <a:pt x="8141" y="106040"/>
                  </a:lnTo>
                  <a:lnTo>
                    <a:pt x="8549" y="105642"/>
                  </a:lnTo>
                  <a:lnTo>
                    <a:pt x="8950" y="105244"/>
                  </a:lnTo>
                  <a:lnTo>
                    <a:pt x="9337" y="104810"/>
                  </a:lnTo>
                  <a:lnTo>
                    <a:pt x="9702" y="104376"/>
                  </a:lnTo>
                  <a:lnTo>
                    <a:pt x="10380" y="103508"/>
                  </a:lnTo>
                  <a:lnTo>
                    <a:pt x="10964" y="102713"/>
                  </a:lnTo>
                  <a:lnTo>
                    <a:pt x="10810" y="104738"/>
                  </a:lnTo>
                  <a:lnTo>
                    <a:pt x="10650" y="106980"/>
                  </a:lnTo>
                  <a:lnTo>
                    <a:pt x="10482" y="109476"/>
                  </a:lnTo>
                  <a:lnTo>
                    <a:pt x="10307" y="112188"/>
                  </a:lnTo>
                  <a:lnTo>
                    <a:pt x="10139" y="115009"/>
                  </a:lnTo>
                  <a:lnTo>
                    <a:pt x="9972" y="117975"/>
                  </a:lnTo>
                  <a:lnTo>
                    <a:pt x="9899" y="119494"/>
                  </a:lnTo>
                  <a:lnTo>
                    <a:pt x="9826" y="121049"/>
                  </a:lnTo>
                  <a:lnTo>
                    <a:pt x="9753" y="122604"/>
                  </a:lnTo>
                  <a:lnTo>
                    <a:pt x="9687" y="124159"/>
                  </a:lnTo>
                  <a:lnTo>
                    <a:pt x="9629" y="125715"/>
                  </a:lnTo>
                  <a:lnTo>
                    <a:pt x="9578" y="127306"/>
                  </a:lnTo>
                  <a:lnTo>
                    <a:pt x="9527" y="128861"/>
                  </a:lnTo>
                  <a:lnTo>
                    <a:pt x="9490" y="130452"/>
                  </a:lnTo>
                  <a:lnTo>
                    <a:pt x="9461" y="132008"/>
                  </a:lnTo>
                  <a:lnTo>
                    <a:pt x="9439" y="133526"/>
                  </a:lnTo>
                  <a:lnTo>
                    <a:pt x="9425" y="135045"/>
                  </a:lnTo>
                  <a:lnTo>
                    <a:pt x="9417" y="136564"/>
                  </a:lnTo>
                  <a:lnTo>
                    <a:pt x="9425" y="138047"/>
                  </a:lnTo>
                  <a:lnTo>
                    <a:pt x="9439" y="139494"/>
                  </a:lnTo>
                  <a:lnTo>
                    <a:pt x="9468" y="140904"/>
                  </a:lnTo>
                  <a:lnTo>
                    <a:pt x="9505" y="142279"/>
                  </a:lnTo>
                  <a:lnTo>
                    <a:pt x="9556" y="143617"/>
                  </a:lnTo>
                  <a:lnTo>
                    <a:pt x="9622" y="144883"/>
                  </a:lnTo>
                  <a:lnTo>
                    <a:pt x="9702" y="146149"/>
                  </a:lnTo>
                  <a:lnTo>
                    <a:pt x="9746" y="146727"/>
                  </a:lnTo>
                  <a:lnTo>
                    <a:pt x="9797" y="147306"/>
                  </a:lnTo>
                  <a:lnTo>
                    <a:pt x="9862" y="148029"/>
                  </a:lnTo>
                  <a:lnTo>
                    <a:pt x="9935" y="148716"/>
                  </a:lnTo>
                  <a:lnTo>
                    <a:pt x="10008" y="149367"/>
                  </a:lnTo>
                  <a:lnTo>
                    <a:pt x="10096" y="150018"/>
                  </a:lnTo>
                  <a:lnTo>
                    <a:pt x="10183" y="150633"/>
                  </a:lnTo>
                  <a:lnTo>
                    <a:pt x="10271" y="151176"/>
                  </a:lnTo>
                  <a:lnTo>
                    <a:pt x="10373" y="151718"/>
                  </a:lnTo>
                  <a:lnTo>
                    <a:pt x="10475" y="152224"/>
                  </a:lnTo>
                  <a:lnTo>
                    <a:pt x="10577" y="152731"/>
                  </a:lnTo>
                  <a:lnTo>
                    <a:pt x="10694" y="153165"/>
                  </a:lnTo>
                  <a:lnTo>
                    <a:pt x="10810" y="153599"/>
                  </a:lnTo>
                  <a:lnTo>
                    <a:pt x="10934" y="153997"/>
                  </a:lnTo>
                  <a:lnTo>
                    <a:pt x="11058" y="154358"/>
                  </a:lnTo>
                  <a:lnTo>
                    <a:pt x="11190" y="154684"/>
                  </a:lnTo>
                  <a:lnTo>
                    <a:pt x="11328" y="154973"/>
                  </a:lnTo>
                  <a:lnTo>
                    <a:pt x="11474" y="155226"/>
                  </a:lnTo>
                  <a:lnTo>
                    <a:pt x="11598" y="155443"/>
                  </a:lnTo>
                  <a:lnTo>
                    <a:pt x="11730" y="155624"/>
                  </a:lnTo>
                  <a:lnTo>
                    <a:pt x="11854" y="155805"/>
                  </a:lnTo>
                  <a:lnTo>
                    <a:pt x="11985" y="155913"/>
                  </a:lnTo>
                  <a:lnTo>
                    <a:pt x="12109" y="156022"/>
                  </a:lnTo>
                  <a:lnTo>
                    <a:pt x="12240" y="156094"/>
                  </a:lnTo>
                  <a:lnTo>
                    <a:pt x="12364" y="156130"/>
                  </a:lnTo>
                  <a:lnTo>
                    <a:pt x="12634" y="156130"/>
                  </a:lnTo>
                  <a:lnTo>
                    <a:pt x="12773" y="156058"/>
                  </a:lnTo>
                  <a:lnTo>
                    <a:pt x="12911" y="155986"/>
                  </a:lnTo>
                  <a:lnTo>
                    <a:pt x="13050" y="155877"/>
                  </a:lnTo>
                  <a:lnTo>
                    <a:pt x="13181" y="155696"/>
                  </a:lnTo>
                  <a:lnTo>
                    <a:pt x="13320" y="155516"/>
                  </a:lnTo>
                  <a:lnTo>
                    <a:pt x="13451" y="155299"/>
                  </a:lnTo>
                  <a:lnTo>
                    <a:pt x="13575" y="155082"/>
                  </a:lnTo>
                  <a:lnTo>
                    <a:pt x="13699" y="154792"/>
                  </a:lnTo>
                  <a:lnTo>
                    <a:pt x="13823" y="154467"/>
                  </a:lnTo>
                  <a:lnTo>
                    <a:pt x="13947" y="154141"/>
                  </a:lnTo>
                  <a:lnTo>
                    <a:pt x="14071" y="153780"/>
                  </a:lnTo>
                  <a:lnTo>
                    <a:pt x="14188" y="153418"/>
                  </a:lnTo>
                  <a:lnTo>
                    <a:pt x="14304" y="152984"/>
                  </a:lnTo>
                  <a:lnTo>
                    <a:pt x="14421" y="152550"/>
                  </a:lnTo>
                  <a:lnTo>
                    <a:pt x="14531" y="152116"/>
                  </a:lnTo>
                  <a:lnTo>
                    <a:pt x="14640" y="151610"/>
                  </a:lnTo>
                  <a:lnTo>
                    <a:pt x="14749" y="151103"/>
                  </a:lnTo>
                  <a:lnTo>
                    <a:pt x="14961" y="150054"/>
                  </a:lnTo>
                  <a:lnTo>
                    <a:pt x="15165" y="148897"/>
                  </a:lnTo>
                  <a:lnTo>
                    <a:pt x="15362" y="147668"/>
                  </a:lnTo>
                  <a:lnTo>
                    <a:pt x="15544" y="146402"/>
                  </a:lnTo>
                  <a:lnTo>
                    <a:pt x="15727" y="145064"/>
                  </a:lnTo>
                  <a:lnTo>
                    <a:pt x="15902" y="143653"/>
                  </a:lnTo>
                  <a:lnTo>
                    <a:pt x="16070" y="142206"/>
                  </a:lnTo>
                  <a:lnTo>
                    <a:pt x="16230" y="140724"/>
                  </a:lnTo>
                  <a:lnTo>
                    <a:pt x="16383" y="139241"/>
                  </a:lnTo>
                  <a:lnTo>
                    <a:pt x="16529" y="137686"/>
                  </a:lnTo>
                  <a:lnTo>
                    <a:pt x="16668" y="136130"/>
                  </a:lnTo>
                  <a:lnTo>
                    <a:pt x="16799" y="134539"/>
                  </a:lnTo>
                  <a:lnTo>
                    <a:pt x="16923" y="132984"/>
                  </a:lnTo>
                  <a:lnTo>
                    <a:pt x="17047" y="131393"/>
                  </a:lnTo>
                  <a:lnTo>
                    <a:pt x="17156" y="129838"/>
                  </a:lnTo>
                  <a:lnTo>
                    <a:pt x="17266" y="128282"/>
                  </a:lnTo>
                  <a:lnTo>
                    <a:pt x="17361" y="126727"/>
                  </a:lnTo>
                  <a:lnTo>
                    <a:pt x="17543" y="123762"/>
                  </a:lnTo>
                  <a:lnTo>
                    <a:pt x="17704" y="120904"/>
                  </a:lnTo>
                  <a:lnTo>
                    <a:pt x="17835" y="118300"/>
                  </a:lnTo>
                  <a:lnTo>
                    <a:pt x="18054" y="120543"/>
                  </a:lnTo>
                  <a:lnTo>
                    <a:pt x="18309" y="123002"/>
                  </a:lnTo>
                  <a:lnTo>
                    <a:pt x="18586" y="125570"/>
                  </a:lnTo>
                  <a:lnTo>
                    <a:pt x="18732" y="126908"/>
                  </a:lnTo>
                  <a:lnTo>
                    <a:pt x="18893" y="128246"/>
                  </a:lnTo>
                  <a:lnTo>
                    <a:pt x="19053" y="129584"/>
                  </a:lnTo>
                  <a:lnTo>
                    <a:pt x="19221" y="130923"/>
                  </a:lnTo>
                  <a:lnTo>
                    <a:pt x="19403" y="132261"/>
                  </a:lnTo>
                  <a:lnTo>
                    <a:pt x="19585" y="133599"/>
                  </a:lnTo>
                  <a:lnTo>
                    <a:pt x="19768" y="134937"/>
                  </a:lnTo>
                  <a:lnTo>
                    <a:pt x="19965" y="136275"/>
                  </a:lnTo>
                  <a:lnTo>
                    <a:pt x="20169" y="137541"/>
                  </a:lnTo>
                  <a:lnTo>
                    <a:pt x="20373" y="138807"/>
                  </a:lnTo>
                  <a:lnTo>
                    <a:pt x="20585" y="140036"/>
                  </a:lnTo>
                  <a:lnTo>
                    <a:pt x="20804" y="141230"/>
                  </a:lnTo>
                  <a:lnTo>
                    <a:pt x="21030" y="142387"/>
                  </a:lnTo>
                  <a:lnTo>
                    <a:pt x="21256" y="143472"/>
                  </a:lnTo>
                  <a:lnTo>
                    <a:pt x="21489" y="144485"/>
                  </a:lnTo>
                  <a:lnTo>
                    <a:pt x="21730" y="145461"/>
                  </a:lnTo>
                  <a:lnTo>
                    <a:pt x="21971" y="146402"/>
                  </a:lnTo>
                  <a:lnTo>
                    <a:pt x="22219" y="147234"/>
                  </a:lnTo>
                  <a:lnTo>
                    <a:pt x="22474" y="147993"/>
                  </a:lnTo>
                  <a:lnTo>
                    <a:pt x="22605" y="148318"/>
                  </a:lnTo>
                  <a:lnTo>
                    <a:pt x="22729" y="148644"/>
                  </a:lnTo>
                  <a:lnTo>
                    <a:pt x="22861" y="148969"/>
                  </a:lnTo>
                  <a:lnTo>
                    <a:pt x="22992" y="149259"/>
                  </a:lnTo>
                  <a:lnTo>
                    <a:pt x="23131" y="149512"/>
                  </a:lnTo>
                  <a:lnTo>
                    <a:pt x="23262" y="149729"/>
                  </a:lnTo>
                  <a:lnTo>
                    <a:pt x="23400" y="149946"/>
                  </a:lnTo>
                  <a:lnTo>
                    <a:pt x="23532" y="150127"/>
                  </a:lnTo>
                  <a:lnTo>
                    <a:pt x="23670" y="150271"/>
                  </a:lnTo>
                  <a:lnTo>
                    <a:pt x="23809" y="150416"/>
                  </a:lnTo>
                  <a:lnTo>
                    <a:pt x="23947" y="150525"/>
                  </a:lnTo>
                  <a:lnTo>
                    <a:pt x="24086" y="150597"/>
                  </a:lnTo>
                  <a:lnTo>
                    <a:pt x="24232" y="150633"/>
                  </a:lnTo>
                  <a:lnTo>
                    <a:pt x="24546" y="150633"/>
                  </a:lnTo>
                  <a:lnTo>
                    <a:pt x="24713" y="150561"/>
                  </a:lnTo>
                  <a:lnTo>
                    <a:pt x="24881" y="150452"/>
                  </a:lnTo>
                  <a:lnTo>
                    <a:pt x="25056" y="150308"/>
                  </a:lnTo>
                  <a:lnTo>
                    <a:pt x="25224" y="150127"/>
                  </a:lnTo>
                  <a:lnTo>
                    <a:pt x="25392" y="149874"/>
                  </a:lnTo>
                  <a:lnTo>
                    <a:pt x="25559" y="149584"/>
                  </a:lnTo>
                  <a:lnTo>
                    <a:pt x="25727" y="149259"/>
                  </a:lnTo>
                  <a:lnTo>
                    <a:pt x="25880" y="148933"/>
                  </a:lnTo>
                  <a:lnTo>
                    <a:pt x="26034" y="148535"/>
                  </a:lnTo>
                  <a:lnTo>
                    <a:pt x="26172" y="148138"/>
                  </a:lnTo>
                  <a:lnTo>
                    <a:pt x="26304" y="147704"/>
                  </a:lnTo>
                  <a:lnTo>
                    <a:pt x="26435" y="147234"/>
                  </a:lnTo>
                  <a:lnTo>
                    <a:pt x="26552" y="146763"/>
                  </a:lnTo>
                  <a:lnTo>
                    <a:pt x="26668" y="146221"/>
                  </a:lnTo>
                  <a:lnTo>
                    <a:pt x="26770" y="145678"/>
                  </a:lnTo>
                  <a:lnTo>
                    <a:pt x="26865" y="145100"/>
                  </a:lnTo>
                  <a:lnTo>
                    <a:pt x="26960" y="144485"/>
                  </a:lnTo>
                  <a:lnTo>
                    <a:pt x="27040" y="143870"/>
                  </a:lnTo>
                  <a:lnTo>
                    <a:pt x="27113" y="143183"/>
                  </a:lnTo>
                  <a:lnTo>
                    <a:pt x="27179" y="142496"/>
                  </a:lnTo>
                  <a:lnTo>
                    <a:pt x="27244" y="141772"/>
                  </a:lnTo>
                  <a:lnTo>
                    <a:pt x="27296" y="141013"/>
                  </a:lnTo>
                  <a:lnTo>
                    <a:pt x="27339" y="140253"/>
                  </a:lnTo>
                  <a:lnTo>
                    <a:pt x="27368" y="139675"/>
                  </a:lnTo>
                  <a:lnTo>
                    <a:pt x="27390" y="139096"/>
                  </a:lnTo>
                  <a:lnTo>
                    <a:pt x="27405" y="138517"/>
                  </a:lnTo>
                  <a:lnTo>
                    <a:pt x="27420" y="137903"/>
                  </a:lnTo>
                  <a:lnTo>
                    <a:pt x="27441" y="136673"/>
                  </a:lnTo>
                  <a:lnTo>
                    <a:pt x="27441" y="135407"/>
                  </a:lnTo>
                  <a:lnTo>
                    <a:pt x="27427" y="134105"/>
                  </a:lnTo>
                  <a:lnTo>
                    <a:pt x="27405" y="132767"/>
                  </a:lnTo>
                  <a:lnTo>
                    <a:pt x="27361" y="131429"/>
                  </a:lnTo>
                  <a:lnTo>
                    <a:pt x="27310" y="130055"/>
                  </a:lnTo>
                  <a:lnTo>
                    <a:pt x="27244" y="128680"/>
                  </a:lnTo>
                  <a:lnTo>
                    <a:pt x="27172" y="127270"/>
                  </a:lnTo>
                  <a:lnTo>
                    <a:pt x="27084" y="125823"/>
                  </a:lnTo>
                  <a:lnTo>
                    <a:pt x="26989" y="124413"/>
                  </a:lnTo>
                  <a:lnTo>
                    <a:pt x="26880" y="122966"/>
                  </a:lnTo>
                  <a:lnTo>
                    <a:pt x="26770" y="121519"/>
                  </a:lnTo>
                  <a:lnTo>
                    <a:pt x="26646" y="120073"/>
                  </a:lnTo>
                  <a:lnTo>
                    <a:pt x="26515" y="118626"/>
                  </a:lnTo>
                  <a:lnTo>
                    <a:pt x="26384" y="117179"/>
                  </a:lnTo>
                  <a:lnTo>
                    <a:pt x="26245" y="115733"/>
                  </a:lnTo>
                  <a:lnTo>
                    <a:pt x="26099" y="114322"/>
                  </a:lnTo>
                  <a:lnTo>
                    <a:pt x="25953" y="112912"/>
                  </a:lnTo>
                  <a:lnTo>
                    <a:pt x="25647" y="110163"/>
                  </a:lnTo>
                  <a:lnTo>
                    <a:pt x="25333" y="107487"/>
                  </a:lnTo>
                  <a:lnTo>
                    <a:pt x="25020" y="104919"/>
                  </a:lnTo>
                  <a:lnTo>
                    <a:pt x="24706" y="102496"/>
                  </a:lnTo>
                  <a:lnTo>
                    <a:pt x="24407" y="100217"/>
                  </a:lnTo>
                  <a:lnTo>
                    <a:pt x="24123" y="98156"/>
                  </a:lnTo>
                  <a:lnTo>
                    <a:pt x="24123" y="98156"/>
                  </a:lnTo>
                  <a:lnTo>
                    <a:pt x="24706" y="99132"/>
                  </a:lnTo>
                  <a:lnTo>
                    <a:pt x="25020" y="99675"/>
                  </a:lnTo>
                  <a:lnTo>
                    <a:pt x="25341" y="100181"/>
                  </a:lnTo>
                  <a:lnTo>
                    <a:pt x="25676" y="100651"/>
                  </a:lnTo>
                  <a:lnTo>
                    <a:pt x="26026" y="101158"/>
                  </a:lnTo>
                  <a:lnTo>
                    <a:pt x="26384" y="101628"/>
                  </a:lnTo>
                  <a:lnTo>
                    <a:pt x="26741" y="102062"/>
                  </a:lnTo>
                  <a:lnTo>
                    <a:pt x="27113" y="102460"/>
                  </a:lnTo>
                  <a:lnTo>
                    <a:pt x="27485" y="102821"/>
                  </a:lnTo>
                  <a:lnTo>
                    <a:pt x="27857" y="103183"/>
                  </a:lnTo>
                  <a:lnTo>
                    <a:pt x="28236" y="103436"/>
                  </a:lnTo>
                  <a:lnTo>
                    <a:pt x="28616" y="103689"/>
                  </a:lnTo>
                  <a:lnTo>
                    <a:pt x="28988" y="103834"/>
                  </a:lnTo>
                  <a:lnTo>
                    <a:pt x="29367" y="103942"/>
                  </a:lnTo>
                  <a:lnTo>
                    <a:pt x="29732" y="103979"/>
                  </a:lnTo>
                  <a:lnTo>
                    <a:pt x="30009" y="103979"/>
                  </a:lnTo>
                  <a:lnTo>
                    <a:pt x="30272" y="103906"/>
                  </a:lnTo>
                  <a:lnTo>
                    <a:pt x="30520" y="103798"/>
                  </a:lnTo>
                  <a:lnTo>
                    <a:pt x="30760" y="103653"/>
                  </a:lnTo>
                  <a:lnTo>
                    <a:pt x="30986" y="103472"/>
                  </a:lnTo>
                  <a:lnTo>
                    <a:pt x="31213" y="103255"/>
                  </a:lnTo>
                  <a:lnTo>
                    <a:pt x="31417" y="103002"/>
                  </a:lnTo>
                  <a:lnTo>
                    <a:pt x="31621" y="102713"/>
                  </a:lnTo>
                  <a:lnTo>
                    <a:pt x="31811" y="102423"/>
                  </a:lnTo>
                  <a:lnTo>
                    <a:pt x="31993" y="102062"/>
                  </a:lnTo>
                  <a:lnTo>
                    <a:pt x="32168" y="101700"/>
                  </a:lnTo>
                  <a:lnTo>
                    <a:pt x="32329" y="101302"/>
                  </a:lnTo>
                  <a:lnTo>
                    <a:pt x="32482" y="100868"/>
                  </a:lnTo>
                  <a:lnTo>
                    <a:pt x="32635" y="100434"/>
                  </a:lnTo>
                  <a:lnTo>
                    <a:pt x="32774" y="99964"/>
                  </a:lnTo>
                  <a:lnTo>
                    <a:pt x="32905" y="99494"/>
                  </a:lnTo>
                  <a:lnTo>
                    <a:pt x="33022" y="98988"/>
                  </a:lnTo>
                  <a:lnTo>
                    <a:pt x="33138" y="98445"/>
                  </a:lnTo>
                  <a:lnTo>
                    <a:pt x="33248" y="97939"/>
                  </a:lnTo>
                  <a:lnTo>
                    <a:pt x="33350" y="97360"/>
                  </a:lnTo>
                  <a:lnTo>
                    <a:pt x="33445" y="96818"/>
                  </a:lnTo>
                  <a:lnTo>
                    <a:pt x="33532" y="96239"/>
                  </a:lnTo>
                  <a:lnTo>
                    <a:pt x="33620" y="95660"/>
                  </a:lnTo>
                  <a:lnTo>
                    <a:pt x="33693" y="95082"/>
                  </a:lnTo>
                  <a:lnTo>
                    <a:pt x="33766" y="94467"/>
                  </a:lnTo>
                  <a:lnTo>
                    <a:pt x="33831" y="93888"/>
                  </a:lnTo>
                  <a:lnTo>
                    <a:pt x="33890" y="93273"/>
                  </a:lnTo>
                  <a:lnTo>
                    <a:pt x="33941" y="92695"/>
                  </a:lnTo>
                  <a:lnTo>
                    <a:pt x="34035" y="91501"/>
                  </a:lnTo>
                  <a:lnTo>
                    <a:pt x="34116" y="90308"/>
                  </a:lnTo>
                  <a:lnTo>
                    <a:pt x="34152" y="89584"/>
                  </a:lnTo>
                  <a:lnTo>
                    <a:pt x="34181" y="88861"/>
                  </a:lnTo>
                  <a:lnTo>
                    <a:pt x="34203" y="88174"/>
                  </a:lnTo>
                  <a:lnTo>
                    <a:pt x="34218" y="87487"/>
                  </a:lnTo>
                  <a:lnTo>
                    <a:pt x="34218" y="86800"/>
                  </a:lnTo>
                  <a:lnTo>
                    <a:pt x="34218" y="86112"/>
                  </a:lnTo>
                  <a:lnTo>
                    <a:pt x="34210" y="85425"/>
                  </a:lnTo>
                  <a:lnTo>
                    <a:pt x="34189" y="84738"/>
                  </a:lnTo>
                  <a:lnTo>
                    <a:pt x="34167" y="84087"/>
                  </a:lnTo>
                  <a:lnTo>
                    <a:pt x="34130" y="83436"/>
                  </a:lnTo>
                  <a:lnTo>
                    <a:pt x="34086" y="82785"/>
                  </a:lnTo>
                  <a:lnTo>
                    <a:pt x="34035" y="82134"/>
                  </a:lnTo>
                  <a:lnTo>
                    <a:pt x="33984" y="81519"/>
                  </a:lnTo>
                  <a:lnTo>
                    <a:pt x="33919" y="80905"/>
                  </a:lnTo>
                  <a:lnTo>
                    <a:pt x="33846" y="80290"/>
                  </a:lnTo>
                  <a:lnTo>
                    <a:pt x="33758" y="79675"/>
                  </a:lnTo>
                  <a:lnTo>
                    <a:pt x="33627" y="78807"/>
                  </a:lnTo>
                  <a:lnTo>
                    <a:pt x="33481" y="77975"/>
                  </a:lnTo>
                  <a:lnTo>
                    <a:pt x="33313" y="77143"/>
                  </a:lnTo>
                  <a:lnTo>
                    <a:pt x="33138" y="76384"/>
                  </a:lnTo>
                  <a:lnTo>
                    <a:pt x="32949" y="75624"/>
                  </a:lnTo>
                  <a:lnTo>
                    <a:pt x="32744" y="74901"/>
                  </a:lnTo>
                  <a:lnTo>
                    <a:pt x="32526" y="74178"/>
                  </a:lnTo>
                  <a:lnTo>
                    <a:pt x="32292" y="73527"/>
                  </a:lnTo>
                  <a:lnTo>
                    <a:pt x="32051" y="72876"/>
                  </a:lnTo>
                  <a:lnTo>
                    <a:pt x="31796" y="72261"/>
                  </a:lnTo>
                  <a:lnTo>
                    <a:pt x="31533" y="71646"/>
                  </a:lnTo>
                  <a:lnTo>
                    <a:pt x="31264" y="71103"/>
                  </a:lnTo>
                  <a:lnTo>
                    <a:pt x="30979" y="70561"/>
                  </a:lnTo>
                  <a:lnTo>
                    <a:pt x="30695" y="70018"/>
                  </a:lnTo>
                  <a:lnTo>
                    <a:pt x="30396" y="69548"/>
                  </a:lnTo>
                  <a:lnTo>
                    <a:pt x="30089" y="69042"/>
                  </a:lnTo>
                  <a:lnTo>
                    <a:pt x="29776" y="68608"/>
                  </a:lnTo>
                  <a:lnTo>
                    <a:pt x="29455" y="68174"/>
                  </a:lnTo>
                  <a:lnTo>
                    <a:pt x="29126" y="67776"/>
                  </a:lnTo>
                  <a:lnTo>
                    <a:pt x="28798" y="67378"/>
                  </a:lnTo>
                  <a:lnTo>
                    <a:pt x="28463" y="67017"/>
                  </a:lnTo>
                  <a:lnTo>
                    <a:pt x="28127" y="66655"/>
                  </a:lnTo>
                  <a:lnTo>
                    <a:pt x="27441" y="66040"/>
                  </a:lnTo>
                  <a:lnTo>
                    <a:pt x="26741" y="65462"/>
                  </a:lnTo>
                  <a:lnTo>
                    <a:pt x="26041" y="64955"/>
                  </a:lnTo>
                  <a:lnTo>
                    <a:pt x="25341" y="64521"/>
                  </a:lnTo>
                  <a:lnTo>
                    <a:pt x="24648" y="64160"/>
                  </a:lnTo>
                  <a:lnTo>
                    <a:pt x="24845" y="63364"/>
                  </a:lnTo>
                  <a:lnTo>
                    <a:pt x="25042" y="62568"/>
                  </a:lnTo>
                  <a:lnTo>
                    <a:pt x="25239" y="61700"/>
                  </a:lnTo>
                  <a:lnTo>
                    <a:pt x="25443" y="60796"/>
                  </a:lnTo>
                  <a:lnTo>
                    <a:pt x="25640" y="59820"/>
                  </a:lnTo>
                  <a:lnTo>
                    <a:pt x="25844" y="58843"/>
                  </a:lnTo>
                  <a:lnTo>
                    <a:pt x="26048" y="57830"/>
                  </a:lnTo>
                  <a:lnTo>
                    <a:pt x="26252" y="56745"/>
                  </a:lnTo>
                  <a:lnTo>
                    <a:pt x="26457" y="55660"/>
                  </a:lnTo>
                  <a:lnTo>
                    <a:pt x="26661" y="54539"/>
                  </a:lnTo>
                  <a:lnTo>
                    <a:pt x="26865" y="53382"/>
                  </a:lnTo>
                  <a:lnTo>
                    <a:pt x="27062" y="52225"/>
                  </a:lnTo>
                  <a:lnTo>
                    <a:pt x="27252" y="51031"/>
                  </a:lnTo>
                  <a:lnTo>
                    <a:pt x="27449" y="49838"/>
                  </a:lnTo>
                  <a:lnTo>
                    <a:pt x="27631" y="48608"/>
                  </a:lnTo>
                  <a:lnTo>
                    <a:pt x="27813" y="47378"/>
                  </a:lnTo>
                  <a:lnTo>
                    <a:pt x="27988" y="46113"/>
                  </a:lnTo>
                  <a:lnTo>
                    <a:pt x="28164" y="44883"/>
                  </a:lnTo>
                  <a:lnTo>
                    <a:pt x="28324" y="43617"/>
                  </a:lnTo>
                  <a:lnTo>
                    <a:pt x="28484" y="42351"/>
                  </a:lnTo>
                  <a:lnTo>
                    <a:pt x="28630" y="41122"/>
                  </a:lnTo>
                  <a:lnTo>
                    <a:pt x="28776" y="39856"/>
                  </a:lnTo>
                  <a:lnTo>
                    <a:pt x="28908" y="38626"/>
                  </a:lnTo>
                  <a:lnTo>
                    <a:pt x="29032" y="37396"/>
                  </a:lnTo>
                  <a:lnTo>
                    <a:pt x="29141" y="36167"/>
                  </a:lnTo>
                  <a:lnTo>
                    <a:pt x="29243" y="34973"/>
                  </a:lnTo>
                  <a:lnTo>
                    <a:pt x="29331" y="33780"/>
                  </a:lnTo>
                  <a:lnTo>
                    <a:pt x="29411" y="32623"/>
                  </a:lnTo>
                  <a:lnTo>
                    <a:pt x="29477" y="31465"/>
                  </a:lnTo>
                  <a:lnTo>
                    <a:pt x="29535" y="30344"/>
                  </a:lnTo>
                  <a:lnTo>
                    <a:pt x="29571" y="29259"/>
                  </a:lnTo>
                  <a:lnTo>
                    <a:pt x="29601" y="28210"/>
                  </a:lnTo>
                  <a:lnTo>
                    <a:pt x="29608" y="27595"/>
                  </a:lnTo>
                  <a:lnTo>
                    <a:pt x="29615" y="27017"/>
                  </a:lnTo>
                  <a:lnTo>
                    <a:pt x="29608" y="26474"/>
                  </a:lnTo>
                  <a:lnTo>
                    <a:pt x="29608" y="25896"/>
                  </a:lnTo>
                  <a:lnTo>
                    <a:pt x="29593" y="25353"/>
                  </a:lnTo>
                  <a:lnTo>
                    <a:pt x="29579" y="24847"/>
                  </a:lnTo>
                  <a:lnTo>
                    <a:pt x="29564" y="24304"/>
                  </a:lnTo>
                  <a:lnTo>
                    <a:pt x="29542" y="23834"/>
                  </a:lnTo>
                  <a:lnTo>
                    <a:pt x="29513" y="23328"/>
                  </a:lnTo>
                  <a:lnTo>
                    <a:pt x="29477" y="22858"/>
                  </a:lnTo>
                  <a:lnTo>
                    <a:pt x="29440" y="22387"/>
                  </a:lnTo>
                  <a:lnTo>
                    <a:pt x="29404" y="21953"/>
                  </a:lnTo>
                  <a:lnTo>
                    <a:pt x="29353" y="21519"/>
                  </a:lnTo>
                  <a:lnTo>
                    <a:pt x="29309" y="21122"/>
                  </a:lnTo>
                  <a:lnTo>
                    <a:pt x="29250" y="20724"/>
                  </a:lnTo>
                  <a:lnTo>
                    <a:pt x="29192" y="20326"/>
                  </a:lnTo>
                  <a:lnTo>
                    <a:pt x="29134" y="19964"/>
                  </a:lnTo>
                  <a:lnTo>
                    <a:pt x="29061" y="19603"/>
                  </a:lnTo>
                  <a:lnTo>
                    <a:pt x="28995" y="19277"/>
                  </a:lnTo>
                  <a:lnTo>
                    <a:pt x="28915" y="18952"/>
                  </a:lnTo>
                  <a:lnTo>
                    <a:pt x="28835" y="18662"/>
                  </a:lnTo>
                  <a:lnTo>
                    <a:pt x="28754" y="18373"/>
                  </a:lnTo>
                  <a:lnTo>
                    <a:pt x="28667" y="18084"/>
                  </a:lnTo>
                  <a:lnTo>
                    <a:pt x="28572" y="17831"/>
                  </a:lnTo>
                  <a:lnTo>
                    <a:pt x="28477" y="17577"/>
                  </a:lnTo>
                  <a:lnTo>
                    <a:pt x="28375" y="17360"/>
                  </a:lnTo>
                  <a:lnTo>
                    <a:pt x="28273" y="17180"/>
                  </a:lnTo>
                  <a:lnTo>
                    <a:pt x="28164" y="16963"/>
                  </a:lnTo>
                  <a:lnTo>
                    <a:pt x="28054" y="16782"/>
                  </a:lnTo>
                  <a:lnTo>
                    <a:pt x="27937" y="16637"/>
                  </a:lnTo>
                  <a:lnTo>
                    <a:pt x="27689" y="16384"/>
                  </a:lnTo>
                  <a:lnTo>
                    <a:pt x="27536" y="16239"/>
                  </a:lnTo>
                  <a:lnTo>
                    <a:pt x="27383" y="16167"/>
                  </a:lnTo>
                  <a:lnTo>
                    <a:pt x="27230" y="16095"/>
                  </a:lnTo>
                  <a:lnTo>
                    <a:pt x="27077" y="16022"/>
                  </a:lnTo>
                  <a:lnTo>
                    <a:pt x="26639" y="16022"/>
                  </a:lnTo>
                  <a:lnTo>
                    <a:pt x="26493" y="16058"/>
                  </a:lnTo>
                  <a:lnTo>
                    <a:pt x="26347" y="16131"/>
                  </a:lnTo>
                  <a:lnTo>
                    <a:pt x="26209" y="16239"/>
                  </a:lnTo>
                  <a:lnTo>
                    <a:pt x="26070" y="16348"/>
                  </a:lnTo>
                  <a:lnTo>
                    <a:pt x="25932" y="16492"/>
                  </a:lnTo>
                  <a:lnTo>
                    <a:pt x="25654" y="16818"/>
                  </a:lnTo>
                  <a:lnTo>
                    <a:pt x="25392" y="17216"/>
                  </a:lnTo>
                  <a:lnTo>
                    <a:pt x="25129" y="17686"/>
                  </a:lnTo>
                  <a:lnTo>
                    <a:pt x="24874" y="18228"/>
                  </a:lnTo>
                  <a:lnTo>
                    <a:pt x="24626" y="18843"/>
                  </a:lnTo>
                  <a:lnTo>
                    <a:pt x="24385" y="19530"/>
                  </a:lnTo>
                  <a:lnTo>
                    <a:pt x="24152" y="20254"/>
                  </a:lnTo>
                  <a:lnTo>
                    <a:pt x="23918" y="21049"/>
                  </a:lnTo>
                  <a:lnTo>
                    <a:pt x="23699" y="21881"/>
                  </a:lnTo>
                  <a:lnTo>
                    <a:pt x="23481" y="22785"/>
                  </a:lnTo>
                  <a:lnTo>
                    <a:pt x="23269" y="23689"/>
                  </a:lnTo>
                  <a:lnTo>
                    <a:pt x="23065" y="24666"/>
                  </a:lnTo>
                  <a:lnTo>
                    <a:pt x="22868" y="25642"/>
                  </a:lnTo>
                  <a:lnTo>
                    <a:pt x="22671" y="26691"/>
                  </a:lnTo>
                  <a:lnTo>
                    <a:pt x="22489" y="27740"/>
                  </a:lnTo>
                  <a:lnTo>
                    <a:pt x="22306" y="28789"/>
                  </a:lnTo>
                  <a:lnTo>
                    <a:pt x="22131" y="29874"/>
                  </a:lnTo>
                  <a:lnTo>
                    <a:pt x="21971" y="30995"/>
                  </a:lnTo>
                  <a:lnTo>
                    <a:pt x="21810" y="32080"/>
                  </a:lnTo>
                  <a:lnTo>
                    <a:pt x="21650" y="33201"/>
                  </a:lnTo>
                  <a:lnTo>
                    <a:pt x="21504" y="34322"/>
                  </a:lnTo>
                  <a:lnTo>
                    <a:pt x="21365" y="35407"/>
                  </a:lnTo>
                  <a:lnTo>
                    <a:pt x="21227" y="36529"/>
                  </a:lnTo>
                  <a:lnTo>
                    <a:pt x="21095" y="37613"/>
                  </a:lnTo>
                  <a:lnTo>
                    <a:pt x="20862" y="39747"/>
                  </a:lnTo>
                  <a:lnTo>
                    <a:pt x="20833" y="37143"/>
                  </a:lnTo>
                  <a:lnTo>
                    <a:pt x="20789" y="34431"/>
                  </a:lnTo>
                  <a:lnTo>
                    <a:pt x="20731" y="31646"/>
                  </a:lnTo>
                  <a:lnTo>
                    <a:pt x="20665" y="28753"/>
                  </a:lnTo>
                  <a:lnTo>
                    <a:pt x="20621" y="27306"/>
                  </a:lnTo>
                  <a:lnTo>
                    <a:pt x="20570" y="25859"/>
                  </a:lnTo>
                  <a:lnTo>
                    <a:pt x="20519" y="24377"/>
                  </a:lnTo>
                  <a:lnTo>
                    <a:pt x="20461" y="22930"/>
                  </a:lnTo>
                  <a:lnTo>
                    <a:pt x="20402" y="21483"/>
                  </a:lnTo>
                  <a:lnTo>
                    <a:pt x="20330" y="20073"/>
                  </a:lnTo>
                  <a:lnTo>
                    <a:pt x="20257" y="18662"/>
                  </a:lnTo>
                  <a:lnTo>
                    <a:pt x="20176" y="17252"/>
                  </a:lnTo>
                  <a:lnTo>
                    <a:pt x="20089" y="15878"/>
                  </a:lnTo>
                  <a:lnTo>
                    <a:pt x="20001" y="14539"/>
                  </a:lnTo>
                  <a:lnTo>
                    <a:pt x="19899" y="13237"/>
                  </a:lnTo>
                  <a:lnTo>
                    <a:pt x="19790" y="11935"/>
                  </a:lnTo>
                  <a:lnTo>
                    <a:pt x="19680" y="10706"/>
                  </a:lnTo>
                  <a:lnTo>
                    <a:pt x="19556" y="9512"/>
                  </a:lnTo>
                  <a:lnTo>
                    <a:pt x="19432" y="8355"/>
                  </a:lnTo>
                  <a:lnTo>
                    <a:pt x="19294" y="7270"/>
                  </a:lnTo>
                  <a:lnTo>
                    <a:pt x="19148" y="6221"/>
                  </a:lnTo>
                  <a:lnTo>
                    <a:pt x="18995" y="5245"/>
                  </a:lnTo>
                  <a:lnTo>
                    <a:pt x="18834" y="4341"/>
                  </a:lnTo>
                  <a:lnTo>
                    <a:pt x="18659" y="3509"/>
                  </a:lnTo>
                  <a:lnTo>
                    <a:pt x="18484" y="2713"/>
                  </a:lnTo>
                  <a:lnTo>
                    <a:pt x="18389" y="2351"/>
                  </a:lnTo>
                  <a:lnTo>
                    <a:pt x="18294" y="2026"/>
                  </a:lnTo>
                  <a:lnTo>
                    <a:pt x="18192" y="1700"/>
                  </a:lnTo>
                  <a:lnTo>
                    <a:pt x="18097" y="1375"/>
                  </a:lnTo>
                  <a:lnTo>
                    <a:pt x="17995" y="1122"/>
                  </a:lnTo>
                  <a:lnTo>
                    <a:pt x="17886" y="869"/>
                  </a:lnTo>
                  <a:lnTo>
                    <a:pt x="17791" y="652"/>
                  </a:lnTo>
                  <a:lnTo>
                    <a:pt x="17704" y="471"/>
                  </a:lnTo>
                  <a:lnTo>
                    <a:pt x="17609" y="326"/>
                  </a:lnTo>
                  <a:lnTo>
                    <a:pt x="17514" y="218"/>
                  </a:lnTo>
                  <a:lnTo>
                    <a:pt x="17419" y="109"/>
                  </a:lnTo>
                  <a:lnTo>
                    <a:pt x="17332" y="37"/>
                  </a:lnTo>
                  <a:lnTo>
                    <a:pt x="17237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7"/>
            <p:cNvSpPr/>
            <p:nvPr/>
          </p:nvSpPr>
          <p:spPr>
            <a:xfrm rot="10800000">
              <a:off x="5823157" y="-856613"/>
              <a:ext cx="103017" cy="138146"/>
            </a:xfrm>
            <a:custGeom>
              <a:avLst/>
              <a:gdLst/>
              <a:ahLst/>
              <a:cxnLst/>
              <a:rect l="l" t="t" r="r" b="b"/>
              <a:pathLst>
                <a:path w="4049" h="24015" extrusionOk="0">
                  <a:moveTo>
                    <a:pt x="518" y="0"/>
                  </a:moveTo>
                  <a:lnTo>
                    <a:pt x="431" y="36"/>
                  </a:lnTo>
                  <a:lnTo>
                    <a:pt x="351" y="145"/>
                  </a:lnTo>
                  <a:lnTo>
                    <a:pt x="270" y="326"/>
                  </a:lnTo>
                  <a:lnTo>
                    <a:pt x="198" y="543"/>
                  </a:lnTo>
                  <a:lnTo>
                    <a:pt x="161" y="724"/>
                  </a:lnTo>
                  <a:lnTo>
                    <a:pt x="125" y="904"/>
                  </a:lnTo>
                  <a:lnTo>
                    <a:pt x="95" y="1121"/>
                  </a:lnTo>
                  <a:lnTo>
                    <a:pt x="66" y="1338"/>
                  </a:lnTo>
                  <a:lnTo>
                    <a:pt x="44" y="1555"/>
                  </a:lnTo>
                  <a:lnTo>
                    <a:pt x="30" y="1772"/>
                  </a:lnTo>
                  <a:lnTo>
                    <a:pt x="15" y="2026"/>
                  </a:lnTo>
                  <a:lnTo>
                    <a:pt x="8" y="2243"/>
                  </a:lnTo>
                  <a:lnTo>
                    <a:pt x="1" y="2496"/>
                  </a:lnTo>
                  <a:lnTo>
                    <a:pt x="8" y="2749"/>
                  </a:lnTo>
                  <a:lnTo>
                    <a:pt x="15" y="3002"/>
                  </a:lnTo>
                  <a:lnTo>
                    <a:pt x="22" y="3219"/>
                  </a:lnTo>
                  <a:lnTo>
                    <a:pt x="37" y="3472"/>
                  </a:lnTo>
                  <a:lnTo>
                    <a:pt x="59" y="3689"/>
                  </a:lnTo>
                  <a:lnTo>
                    <a:pt x="88" y="3906"/>
                  </a:lnTo>
                  <a:lnTo>
                    <a:pt x="117" y="4123"/>
                  </a:lnTo>
                  <a:lnTo>
                    <a:pt x="3130" y="23038"/>
                  </a:lnTo>
                  <a:lnTo>
                    <a:pt x="3166" y="23219"/>
                  </a:lnTo>
                  <a:lnTo>
                    <a:pt x="3203" y="23400"/>
                  </a:lnTo>
                  <a:lnTo>
                    <a:pt x="3247" y="23545"/>
                  </a:lnTo>
                  <a:lnTo>
                    <a:pt x="3283" y="23689"/>
                  </a:lnTo>
                  <a:lnTo>
                    <a:pt x="3334" y="23798"/>
                  </a:lnTo>
                  <a:lnTo>
                    <a:pt x="3378" y="23870"/>
                  </a:lnTo>
                  <a:lnTo>
                    <a:pt x="3429" y="23942"/>
                  </a:lnTo>
                  <a:lnTo>
                    <a:pt x="3473" y="23979"/>
                  </a:lnTo>
                  <a:lnTo>
                    <a:pt x="3524" y="24015"/>
                  </a:lnTo>
                  <a:lnTo>
                    <a:pt x="3575" y="23979"/>
                  </a:lnTo>
                  <a:lnTo>
                    <a:pt x="3626" y="23942"/>
                  </a:lnTo>
                  <a:lnTo>
                    <a:pt x="3670" y="23906"/>
                  </a:lnTo>
                  <a:lnTo>
                    <a:pt x="3721" y="23834"/>
                  </a:lnTo>
                  <a:lnTo>
                    <a:pt x="3764" y="23725"/>
                  </a:lnTo>
                  <a:lnTo>
                    <a:pt x="3808" y="23617"/>
                  </a:lnTo>
                  <a:lnTo>
                    <a:pt x="3852" y="23436"/>
                  </a:lnTo>
                  <a:lnTo>
                    <a:pt x="3888" y="23291"/>
                  </a:lnTo>
                  <a:lnTo>
                    <a:pt x="3925" y="23074"/>
                  </a:lnTo>
                  <a:lnTo>
                    <a:pt x="3954" y="22894"/>
                  </a:lnTo>
                  <a:lnTo>
                    <a:pt x="3983" y="22677"/>
                  </a:lnTo>
                  <a:lnTo>
                    <a:pt x="4005" y="22460"/>
                  </a:lnTo>
                  <a:lnTo>
                    <a:pt x="4020" y="22206"/>
                  </a:lnTo>
                  <a:lnTo>
                    <a:pt x="4034" y="21989"/>
                  </a:lnTo>
                  <a:lnTo>
                    <a:pt x="4042" y="21736"/>
                  </a:lnTo>
                  <a:lnTo>
                    <a:pt x="4049" y="21519"/>
                  </a:lnTo>
                  <a:lnTo>
                    <a:pt x="4049" y="21266"/>
                  </a:lnTo>
                  <a:lnTo>
                    <a:pt x="4042" y="21013"/>
                  </a:lnTo>
                  <a:lnTo>
                    <a:pt x="4027" y="20760"/>
                  </a:lnTo>
                  <a:lnTo>
                    <a:pt x="4012" y="20543"/>
                  </a:lnTo>
                  <a:lnTo>
                    <a:pt x="3991" y="20290"/>
                  </a:lnTo>
                  <a:lnTo>
                    <a:pt x="3969" y="20073"/>
                  </a:lnTo>
                  <a:lnTo>
                    <a:pt x="3939" y="19856"/>
                  </a:lnTo>
                  <a:lnTo>
                    <a:pt x="920" y="977"/>
                  </a:lnTo>
                  <a:lnTo>
                    <a:pt x="883" y="760"/>
                  </a:lnTo>
                  <a:lnTo>
                    <a:pt x="839" y="543"/>
                  </a:lnTo>
                  <a:lnTo>
                    <a:pt x="788" y="398"/>
                  </a:lnTo>
                  <a:lnTo>
                    <a:pt x="737" y="253"/>
                  </a:lnTo>
                  <a:lnTo>
                    <a:pt x="686" y="145"/>
                  </a:lnTo>
                  <a:lnTo>
                    <a:pt x="628" y="73"/>
                  </a:lnTo>
                  <a:lnTo>
                    <a:pt x="577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7"/>
            <p:cNvSpPr/>
            <p:nvPr/>
          </p:nvSpPr>
          <p:spPr>
            <a:xfrm rot="10800000">
              <a:off x="5834477" y="-1014294"/>
              <a:ext cx="181151" cy="65331"/>
            </a:xfrm>
            <a:custGeom>
              <a:avLst/>
              <a:gdLst/>
              <a:ahLst/>
              <a:cxnLst/>
              <a:rect l="l" t="t" r="r" b="b"/>
              <a:pathLst>
                <a:path w="7120" h="11357" extrusionOk="0">
                  <a:moveTo>
                    <a:pt x="6609" y="1"/>
                  </a:moveTo>
                  <a:lnTo>
                    <a:pt x="6558" y="37"/>
                  </a:lnTo>
                  <a:lnTo>
                    <a:pt x="6507" y="73"/>
                  </a:lnTo>
                  <a:lnTo>
                    <a:pt x="409" y="6293"/>
                  </a:lnTo>
                  <a:lnTo>
                    <a:pt x="358" y="6366"/>
                  </a:lnTo>
                  <a:lnTo>
                    <a:pt x="314" y="6438"/>
                  </a:lnTo>
                  <a:lnTo>
                    <a:pt x="263" y="6547"/>
                  </a:lnTo>
                  <a:lnTo>
                    <a:pt x="227" y="6691"/>
                  </a:lnTo>
                  <a:lnTo>
                    <a:pt x="183" y="6836"/>
                  </a:lnTo>
                  <a:lnTo>
                    <a:pt x="147" y="7017"/>
                  </a:lnTo>
                  <a:lnTo>
                    <a:pt x="117" y="7198"/>
                  </a:lnTo>
                  <a:lnTo>
                    <a:pt x="88" y="7378"/>
                  </a:lnTo>
                  <a:lnTo>
                    <a:pt x="59" y="7595"/>
                  </a:lnTo>
                  <a:lnTo>
                    <a:pt x="37" y="7812"/>
                  </a:lnTo>
                  <a:lnTo>
                    <a:pt x="23" y="8066"/>
                  </a:lnTo>
                  <a:lnTo>
                    <a:pt x="8" y="8283"/>
                  </a:lnTo>
                  <a:lnTo>
                    <a:pt x="1" y="8536"/>
                  </a:lnTo>
                  <a:lnTo>
                    <a:pt x="1" y="8789"/>
                  </a:lnTo>
                  <a:lnTo>
                    <a:pt x="1" y="9042"/>
                  </a:lnTo>
                  <a:lnTo>
                    <a:pt x="15" y="9295"/>
                  </a:lnTo>
                  <a:lnTo>
                    <a:pt x="23" y="9548"/>
                  </a:lnTo>
                  <a:lnTo>
                    <a:pt x="44" y="9802"/>
                  </a:lnTo>
                  <a:lnTo>
                    <a:pt x="66" y="10019"/>
                  </a:lnTo>
                  <a:lnTo>
                    <a:pt x="96" y="10236"/>
                  </a:lnTo>
                  <a:lnTo>
                    <a:pt x="125" y="10453"/>
                  </a:lnTo>
                  <a:lnTo>
                    <a:pt x="154" y="10633"/>
                  </a:lnTo>
                  <a:lnTo>
                    <a:pt x="198" y="10778"/>
                  </a:lnTo>
                  <a:lnTo>
                    <a:pt x="234" y="10923"/>
                  </a:lnTo>
                  <a:lnTo>
                    <a:pt x="278" y="11067"/>
                  </a:lnTo>
                  <a:lnTo>
                    <a:pt x="322" y="11140"/>
                  </a:lnTo>
                  <a:lnTo>
                    <a:pt x="365" y="11248"/>
                  </a:lnTo>
                  <a:lnTo>
                    <a:pt x="417" y="11284"/>
                  </a:lnTo>
                  <a:lnTo>
                    <a:pt x="468" y="11321"/>
                  </a:lnTo>
                  <a:lnTo>
                    <a:pt x="519" y="11357"/>
                  </a:lnTo>
                  <a:lnTo>
                    <a:pt x="570" y="11321"/>
                  </a:lnTo>
                  <a:lnTo>
                    <a:pt x="621" y="11284"/>
                  </a:lnTo>
                  <a:lnTo>
                    <a:pt x="6711" y="5064"/>
                  </a:lnTo>
                  <a:lnTo>
                    <a:pt x="6763" y="4991"/>
                  </a:lnTo>
                  <a:lnTo>
                    <a:pt x="6814" y="4919"/>
                  </a:lnTo>
                  <a:lnTo>
                    <a:pt x="6857" y="4774"/>
                  </a:lnTo>
                  <a:lnTo>
                    <a:pt x="6901" y="4666"/>
                  </a:lnTo>
                  <a:lnTo>
                    <a:pt x="6938" y="4521"/>
                  </a:lnTo>
                  <a:lnTo>
                    <a:pt x="6974" y="4340"/>
                  </a:lnTo>
                  <a:lnTo>
                    <a:pt x="7011" y="4160"/>
                  </a:lnTo>
                  <a:lnTo>
                    <a:pt x="7040" y="3979"/>
                  </a:lnTo>
                  <a:lnTo>
                    <a:pt x="7062" y="3762"/>
                  </a:lnTo>
                  <a:lnTo>
                    <a:pt x="7083" y="3545"/>
                  </a:lnTo>
                  <a:lnTo>
                    <a:pt x="7105" y="3292"/>
                  </a:lnTo>
                  <a:lnTo>
                    <a:pt x="7113" y="3075"/>
                  </a:lnTo>
                  <a:lnTo>
                    <a:pt x="7120" y="2821"/>
                  </a:lnTo>
                  <a:lnTo>
                    <a:pt x="7120" y="2568"/>
                  </a:lnTo>
                  <a:lnTo>
                    <a:pt x="7120" y="2315"/>
                  </a:lnTo>
                  <a:lnTo>
                    <a:pt x="7113" y="2062"/>
                  </a:lnTo>
                  <a:lnTo>
                    <a:pt x="7083" y="1628"/>
                  </a:lnTo>
                  <a:lnTo>
                    <a:pt x="7047" y="1230"/>
                  </a:lnTo>
                  <a:lnTo>
                    <a:pt x="6996" y="869"/>
                  </a:lnTo>
                  <a:lnTo>
                    <a:pt x="6930" y="579"/>
                  </a:lnTo>
                  <a:lnTo>
                    <a:pt x="6857" y="326"/>
                  </a:lnTo>
                  <a:lnTo>
                    <a:pt x="6784" y="145"/>
                  </a:lnTo>
                  <a:lnTo>
                    <a:pt x="6697" y="37"/>
                  </a:lnTo>
                  <a:lnTo>
                    <a:pt x="660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7"/>
            <p:cNvSpPr/>
            <p:nvPr/>
          </p:nvSpPr>
          <p:spPr>
            <a:xfrm rot="10800000">
              <a:off x="5762453" y="-1200490"/>
              <a:ext cx="59790" cy="159994"/>
            </a:xfrm>
            <a:custGeom>
              <a:avLst/>
              <a:gdLst/>
              <a:ahLst/>
              <a:cxnLst/>
              <a:rect l="l" t="t" r="r" b="b"/>
              <a:pathLst>
                <a:path w="2350" h="27813" extrusionOk="0">
                  <a:moveTo>
                    <a:pt x="1839" y="1"/>
                  </a:moveTo>
                  <a:lnTo>
                    <a:pt x="1751" y="37"/>
                  </a:lnTo>
                  <a:lnTo>
                    <a:pt x="1671" y="109"/>
                  </a:lnTo>
                  <a:lnTo>
                    <a:pt x="1598" y="290"/>
                  </a:lnTo>
                  <a:lnTo>
                    <a:pt x="1532" y="507"/>
                  </a:lnTo>
                  <a:lnTo>
                    <a:pt x="1467" y="760"/>
                  </a:lnTo>
                  <a:lnTo>
                    <a:pt x="1415" y="1086"/>
                  </a:lnTo>
                  <a:lnTo>
                    <a:pt x="1372" y="1447"/>
                  </a:lnTo>
                  <a:lnTo>
                    <a:pt x="1343" y="1845"/>
                  </a:lnTo>
                  <a:lnTo>
                    <a:pt x="22" y="24558"/>
                  </a:lnTo>
                  <a:lnTo>
                    <a:pt x="8" y="24811"/>
                  </a:lnTo>
                  <a:lnTo>
                    <a:pt x="0" y="25064"/>
                  </a:lnTo>
                  <a:lnTo>
                    <a:pt x="0" y="25317"/>
                  </a:lnTo>
                  <a:lnTo>
                    <a:pt x="8" y="25570"/>
                  </a:lnTo>
                  <a:lnTo>
                    <a:pt x="15" y="25823"/>
                  </a:lnTo>
                  <a:lnTo>
                    <a:pt x="30" y="26077"/>
                  </a:lnTo>
                  <a:lnTo>
                    <a:pt x="44" y="26294"/>
                  </a:lnTo>
                  <a:lnTo>
                    <a:pt x="66" y="26511"/>
                  </a:lnTo>
                  <a:lnTo>
                    <a:pt x="95" y="26728"/>
                  </a:lnTo>
                  <a:lnTo>
                    <a:pt x="124" y="26908"/>
                  </a:lnTo>
                  <a:lnTo>
                    <a:pt x="154" y="27089"/>
                  </a:lnTo>
                  <a:lnTo>
                    <a:pt x="190" y="27270"/>
                  </a:lnTo>
                  <a:lnTo>
                    <a:pt x="234" y="27415"/>
                  </a:lnTo>
                  <a:lnTo>
                    <a:pt x="278" y="27523"/>
                  </a:lnTo>
                  <a:lnTo>
                    <a:pt x="321" y="27632"/>
                  </a:lnTo>
                  <a:lnTo>
                    <a:pt x="372" y="27740"/>
                  </a:lnTo>
                  <a:lnTo>
                    <a:pt x="423" y="27776"/>
                  </a:lnTo>
                  <a:lnTo>
                    <a:pt x="474" y="27813"/>
                  </a:lnTo>
                  <a:lnTo>
                    <a:pt x="577" y="27813"/>
                  </a:lnTo>
                  <a:lnTo>
                    <a:pt x="628" y="27776"/>
                  </a:lnTo>
                  <a:lnTo>
                    <a:pt x="679" y="27704"/>
                  </a:lnTo>
                  <a:lnTo>
                    <a:pt x="722" y="27596"/>
                  </a:lnTo>
                  <a:lnTo>
                    <a:pt x="766" y="27487"/>
                  </a:lnTo>
                  <a:lnTo>
                    <a:pt x="810" y="27379"/>
                  </a:lnTo>
                  <a:lnTo>
                    <a:pt x="846" y="27234"/>
                  </a:lnTo>
                  <a:lnTo>
                    <a:pt x="883" y="27053"/>
                  </a:lnTo>
                  <a:lnTo>
                    <a:pt x="919" y="26872"/>
                  </a:lnTo>
                  <a:lnTo>
                    <a:pt x="949" y="26691"/>
                  </a:lnTo>
                  <a:lnTo>
                    <a:pt x="970" y="26474"/>
                  </a:lnTo>
                  <a:lnTo>
                    <a:pt x="992" y="26221"/>
                  </a:lnTo>
                  <a:lnTo>
                    <a:pt x="1007" y="25968"/>
                  </a:lnTo>
                  <a:lnTo>
                    <a:pt x="2327" y="3256"/>
                  </a:lnTo>
                  <a:lnTo>
                    <a:pt x="2342" y="3003"/>
                  </a:lnTo>
                  <a:lnTo>
                    <a:pt x="2349" y="2749"/>
                  </a:lnTo>
                  <a:lnTo>
                    <a:pt x="2349" y="2496"/>
                  </a:lnTo>
                  <a:lnTo>
                    <a:pt x="2349" y="2243"/>
                  </a:lnTo>
                  <a:lnTo>
                    <a:pt x="2335" y="1990"/>
                  </a:lnTo>
                  <a:lnTo>
                    <a:pt x="2327" y="1737"/>
                  </a:lnTo>
                  <a:lnTo>
                    <a:pt x="2305" y="1520"/>
                  </a:lnTo>
                  <a:lnTo>
                    <a:pt x="2283" y="1303"/>
                  </a:lnTo>
                  <a:lnTo>
                    <a:pt x="2262" y="1086"/>
                  </a:lnTo>
                  <a:lnTo>
                    <a:pt x="2232" y="905"/>
                  </a:lnTo>
                  <a:lnTo>
                    <a:pt x="2196" y="724"/>
                  </a:lnTo>
                  <a:lnTo>
                    <a:pt x="2159" y="543"/>
                  </a:lnTo>
                  <a:lnTo>
                    <a:pt x="2116" y="399"/>
                  </a:lnTo>
                  <a:lnTo>
                    <a:pt x="2072" y="290"/>
                  </a:lnTo>
                  <a:lnTo>
                    <a:pt x="2028" y="182"/>
                  </a:lnTo>
                  <a:lnTo>
                    <a:pt x="1977" y="73"/>
                  </a:lnTo>
                  <a:lnTo>
                    <a:pt x="190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7"/>
            <p:cNvSpPr/>
            <p:nvPr/>
          </p:nvSpPr>
          <p:spPr>
            <a:xfrm rot="10800000">
              <a:off x="5572248" y="-1186345"/>
              <a:ext cx="86861" cy="156664"/>
            </a:xfrm>
            <a:custGeom>
              <a:avLst/>
              <a:gdLst/>
              <a:ahLst/>
              <a:cxnLst/>
              <a:rect l="l" t="t" r="r" b="b"/>
              <a:pathLst>
                <a:path w="3414" h="27234" extrusionOk="0">
                  <a:moveTo>
                    <a:pt x="452" y="0"/>
                  </a:moveTo>
                  <a:lnTo>
                    <a:pt x="387" y="72"/>
                  </a:lnTo>
                  <a:lnTo>
                    <a:pt x="328" y="181"/>
                  </a:lnTo>
                  <a:lnTo>
                    <a:pt x="270" y="289"/>
                  </a:lnTo>
                  <a:lnTo>
                    <a:pt x="226" y="434"/>
                  </a:lnTo>
                  <a:lnTo>
                    <a:pt x="182" y="579"/>
                  </a:lnTo>
                  <a:lnTo>
                    <a:pt x="146" y="760"/>
                  </a:lnTo>
                  <a:lnTo>
                    <a:pt x="109" y="940"/>
                  </a:lnTo>
                  <a:lnTo>
                    <a:pt x="80" y="1157"/>
                  </a:lnTo>
                  <a:lnTo>
                    <a:pt x="58" y="1338"/>
                  </a:lnTo>
                  <a:lnTo>
                    <a:pt x="36" y="1591"/>
                  </a:lnTo>
                  <a:lnTo>
                    <a:pt x="22" y="1808"/>
                  </a:lnTo>
                  <a:lnTo>
                    <a:pt x="7" y="2062"/>
                  </a:lnTo>
                  <a:lnTo>
                    <a:pt x="0" y="2279"/>
                  </a:lnTo>
                  <a:lnTo>
                    <a:pt x="0" y="2532"/>
                  </a:lnTo>
                  <a:lnTo>
                    <a:pt x="0" y="2785"/>
                  </a:lnTo>
                  <a:lnTo>
                    <a:pt x="7" y="3038"/>
                  </a:lnTo>
                  <a:lnTo>
                    <a:pt x="22" y="3255"/>
                  </a:lnTo>
                  <a:lnTo>
                    <a:pt x="36" y="3508"/>
                  </a:lnTo>
                  <a:lnTo>
                    <a:pt x="58" y="3761"/>
                  </a:lnTo>
                  <a:lnTo>
                    <a:pt x="2444" y="25859"/>
                  </a:lnTo>
                  <a:lnTo>
                    <a:pt x="2473" y="26076"/>
                  </a:lnTo>
                  <a:lnTo>
                    <a:pt x="2502" y="26293"/>
                  </a:lnTo>
                  <a:lnTo>
                    <a:pt x="2538" y="26474"/>
                  </a:lnTo>
                  <a:lnTo>
                    <a:pt x="2575" y="26655"/>
                  </a:lnTo>
                  <a:lnTo>
                    <a:pt x="2619" y="26799"/>
                  </a:lnTo>
                  <a:lnTo>
                    <a:pt x="2662" y="26908"/>
                  </a:lnTo>
                  <a:lnTo>
                    <a:pt x="2706" y="27016"/>
                  </a:lnTo>
                  <a:lnTo>
                    <a:pt x="2750" y="27125"/>
                  </a:lnTo>
                  <a:lnTo>
                    <a:pt x="2801" y="27161"/>
                  </a:lnTo>
                  <a:lnTo>
                    <a:pt x="2845" y="27197"/>
                  </a:lnTo>
                  <a:lnTo>
                    <a:pt x="2896" y="27233"/>
                  </a:lnTo>
                  <a:lnTo>
                    <a:pt x="2947" y="27197"/>
                  </a:lnTo>
                  <a:lnTo>
                    <a:pt x="2998" y="27161"/>
                  </a:lnTo>
                  <a:lnTo>
                    <a:pt x="3049" y="27125"/>
                  </a:lnTo>
                  <a:lnTo>
                    <a:pt x="3093" y="27016"/>
                  </a:lnTo>
                  <a:lnTo>
                    <a:pt x="3144" y="26908"/>
                  </a:lnTo>
                  <a:lnTo>
                    <a:pt x="3188" y="26763"/>
                  </a:lnTo>
                  <a:lnTo>
                    <a:pt x="3231" y="26618"/>
                  </a:lnTo>
                  <a:lnTo>
                    <a:pt x="3268" y="26438"/>
                  </a:lnTo>
                  <a:lnTo>
                    <a:pt x="3297" y="26257"/>
                  </a:lnTo>
                  <a:lnTo>
                    <a:pt x="3326" y="26076"/>
                  </a:lnTo>
                  <a:lnTo>
                    <a:pt x="3355" y="25859"/>
                  </a:lnTo>
                  <a:lnTo>
                    <a:pt x="3377" y="25642"/>
                  </a:lnTo>
                  <a:lnTo>
                    <a:pt x="3392" y="25389"/>
                  </a:lnTo>
                  <a:lnTo>
                    <a:pt x="3406" y="25172"/>
                  </a:lnTo>
                  <a:lnTo>
                    <a:pt x="3414" y="24919"/>
                  </a:lnTo>
                  <a:lnTo>
                    <a:pt x="3414" y="24665"/>
                  </a:lnTo>
                  <a:lnTo>
                    <a:pt x="3414" y="24448"/>
                  </a:lnTo>
                  <a:lnTo>
                    <a:pt x="3406" y="24195"/>
                  </a:lnTo>
                  <a:lnTo>
                    <a:pt x="3392" y="23942"/>
                  </a:lnTo>
                  <a:lnTo>
                    <a:pt x="3377" y="23689"/>
                  </a:lnTo>
                  <a:lnTo>
                    <a:pt x="3355" y="23472"/>
                  </a:lnTo>
                  <a:lnTo>
                    <a:pt x="963" y="1338"/>
                  </a:lnTo>
                  <a:lnTo>
                    <a:pt x="926" y="1049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181"/>
                  </a:lnTo>
                  <a:lnTo>
                    <a:pt x="649" y="72"/>
                  </a:lnTo>
                  <a:lnTo>
                    <a:pt x="584" y="36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7"/>
            <p:cNvSpPr/>
            <p:nvPr/>
          </p:nvSpPr>
          <p:spPr>
            <a:xfrm rot="10800000">
              <a:off x="5425268" y="-978303"/>
              <a:ext cx="195449" cy="55966"/>
            </a:xfrm>
            <a:custGeom>
              <a:avLst/>
              <a:gdLst/>
              <a:ahLst/>
              <a:cxnLst/>
              <a:rect l="l" t="t" r="r" b="b"/>
              <a:pathLst>
                <a:path w="7682" h="9729" extrusionOk="0">
                  <a:moveTo>
                    <a:pt x="512" y="0"/>
                  </a:moveTo>
                  <a:lnTo>
                    <a:pt x="417" y="36"/>
                  </a:lnTo>
                  <a:lnTo>
                    <a:pt x="329" y="181"/>
                  </a:lnTo>
                  <a:lnTo>
                    <a:pt x="249" y="362"/>
                  </a:lnTo>
                  <a:lnTo>
                    <a:pt x="176" y="615"/>
                  </a:lnTo>
                  <a:lnTo>
                    <a:pt x="110" y="941"/>
                  </a:lnTo>
                  <a:lnTo>
                    <a:pt x="59" y="1302"/>
                  </a:lnTo>
                  <a:lnTo>
                    <a:pt x="23" y="1736"/>
                  </a:lnTo>
                  <a:lnTo>
                    <a:pt x="8" y="1953"/>
                  </a:lnTo>
                  <a:lnTo>
                    <a:pt x="1" y="2206"/>
                  </a:lnTo>
                  <a:lnTo>
                    <a:pt x="1" y="2460"/>
                  </a:lnTo>
                  <a:lnTo>
                    <a:pt x="1" y="2713"/>
                  </a:lnTo>
                  <a:lnTo>
                    <a:pt x="1" y="2966"/>
                  </a:lnTo>
                  <a:lnTo>
                    <a:pt x="16" y="3219"/>
                  </a:lnTo>
                  <a:lnTo>
                    <a:pt x="30" y="3436"/>
                  </a:lnTo>
                  <a:lnTo>
                    <a:pt x="52" y="3653"/>
                  </a:lnTo>
                  <a:lnTo>
                    <a:pt x="74" y="3870"/>
                  </a:lnTo>
                  <a:lnTo>
                    <a:pt x="103" y="4087"/>
                  </a:lnTo>
                  <a:lnTo>
                    <a:pt x="132" y="4268"/>
                  </a:lnTo>
                  <a:lnTo>
                    <a:pt x="169" y="4449"/>
                  </a:lnTo>
                  <a:lnTo>
                    <a:pt x="205" y="4593"/>
                  </a:lnTo>
                  <a:lnTo>
                    <a:pt x="249" y="4738"/>
                  </a:lnTo>
                  <a:lnTo>
                    <a:pt x="293" y="4847"/>
                  </a:lnTo>
                  <a:lnTo>
                    <a:pt x="336" y="4955"/>
                  </a:lnTo>
                  <a:lnTo>
                    <a:pt x="388" y="5027"/>
                  </a:lnTo>
                  <a:lnTo>
                    <a:pt x="439" y="5064"/>
                  </a:lnTo>
                  <a:lnTo>
                    <a:pt x="7098" y="9729"/>
                  </a:lnTo>
                  <a:lnTo>
                    <a:pt x="7200" y="9729"/>
                  </a:lnTo>
                  <a:lnTo>
                    <a:pt x="7251" y="9693"/>
                  </a:lnTo>
                  <a:lnTo>
                    <a:pt x="7302" y="9657"/>
                  </a:lnTo>
                  <a:lnTo>
                    <a:pt x="7346" y="9584"/>
                  </a:lnTo>
                  <a:lnTo>
                    <a:pt x="7397" y="9476"/>
                  </a:lnTo>
                  <a:lnTo>
                    <a:pt x="7441" y="9367"/>
                  </a:lnTo>
                  <a:lnTo>
                    <a:pt x="7478" y="9223"/>
                  </a:lnTo>
                  <a:lnTo>
                    <a:pt x="7521" y="9078"/>
                  </a:lnTo>
                  <a:lnTo>
                    <a:pt x="7550" y="8897"/>
                  </a:lnTo>
                  <a:lnTo>
                    <a:pt x="7587" y="8716"/>
                  </a:lnTo>
                  <a:lnTo>
                    <a:pt x="7616" y="8499"/>
                  </a:lnTo>
                  <a:lnTo>
                    <a:pt x="7638" y="8282"/>
                  </a:lnTo>
                  <a:lnTo>
                    <a:pt x="7653" y="8029"/>
                  </a:lnTo>
                  <a:lnTo>
                    <a:pt x="7667" y="7812"/>
                  </a:lnTo>
                  <a:lnTo>
                    <a:pt x="7682" y="7559"/>
                  </a:lnTo>
                  <a:lnTo>
                    <a:pt x="7682" y="7270"/>
                  </a:lnTo>
                  <a:lnTo>
                    <a:pt x="7682" y="7017"/>
                  </a:lnTo>
                  <a:lnTo>
                    <a:pt x="7682" y="6763"/>
                  </a:lnTo>
                  <a:lnTo>
                    <a:pt x="7667" y="6546"/>
                  </a:lnTo>
                  <a:lnTo>
                    <a:pt x="7653" y="6293"/>
                  </a:lnTo>
                  <a:lnTo>
                    <a:pt x="7631" y="6076"/>
                  </a:lnTo>
                  <a:lnTo>
                    <a:pt x="7609" y="5859"/>
                  </a:lnTo>
                  <a:lnTo>
                    <a:pt x="7580" y="5642"/>
                  </a:lnTo>
                  <a:lnTo>
                    <a:pt x="7550" y="5461"/>
                  </a:lnTo>
                  <a:lnTo>
                    <a:pt x="7514" y="5281"/>
                  </a:lnTo>
                  <a:lnTo>
                    <a:pt x="7478" y="5136"/>
                  </a:lnTo>
                  <a:lnTo>
                    <a:pt x="7434" y="4991"/>
                  </a:lnTo>
                  <a:lnTo>
                    <a:pt x="7390" y="4883"/>
                  </a:lnTo>
                  <a:lnTo>
                    <a:pt x="7346" y="4774"/>
                  </a:lnTo>
                  <a:lnTo>
                    <a:pt x="7295" y="4702"/>
                  </a:lnTo>
                  <a:lnTo>
                    <a:pt x="7244" y="4666"/>
                  </a:lnTo>
                  <a:lnTo>
                    <a:pt x="584" y="36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7"/>
            <p:cNvSpPr/>
            <p:nvPr/>
          </p:nvSpPr>
          <p:spPr>
            <a:xfrm rot="10800000">
              <a:off x="5524926" y="-845798"/>
              <a:ext cx="103755" cy="127332"/>
            </a:xfrm>
            <a:custGeom>
              <a:avLst/>
              <a:gdLst/>
              <a:ahLst/>
              <a:cxnLst/>
              <a:rect l="l" t="t" r="r" b="b"/>
              <a:pathLst>
                <a:path w="4078" h="22135" extrusionOk="0">
                  <a:moveTo>
                    <a:pt x="3509" y="0"/>
                  </a:moveTo>
                  <a:lnTo>
                    <a:pt x="3458" y="73"/>
                  </a:lnTo>
                  <a:lnTo>
                    <a:pt x="3407" y="109"/>
                  </a:lnTo>
                  <a:lnTo>
                    <a:pt x="3356" y="217"/>
                  </a:lnTo>
                  <a:lnTo>
                    <a:pt x="3305" y="326"/>
                  </a:lnTo>
                  <a:lnTo>
                    <a:pt x="3261" y="470"/>
                  </a:lnTo>
                  <a:lnTo>
                    <a:pt x="3217" y="651"/>
                  </a:lnTo>
                  <a:lnTo>
                    <a:pt x="3173" y="868"/>
                  </a:lnTo>
                  <a:lnTo>
                    <a:pt x="124" y="17903"/>
                  </a:lnTo>
                  <a:lnTo>
                    <a:pt x="95" y="18083"/>
                  </a:lnTo>
                  <a:lnTo>
                    <a:pt x="66" y="18300"/>
                  </a:lnTo>
                  <a:lnTo>
                    <a:pt x="44" y="18517"/>
                  </a:lnTo>
                  <a:lnTo>
                    <a:pt x="22" y="18771"/>
                  </a:lnTo>
                  <a:lnTo>
                    <a:pt x="8" y="18988"/>
                  </a:lnTo>
                  <a:lnTo>
                    <a:pt x="0" y="19241"/>
                  </a:lnTo>
                  <a:lnTo>
                    <a:pt x="0" y="19494"/>
                  </a:lnTo>
                  <a:lnTo>
                    <a:pt x="0" y="19747"/>
                  </a:lnTo>
                  <a:lnTo>
                    <a:pt x="0" y="19964"/>
                  </a:lnTo>
                  <a:lnTo>
                    <a:pt x="15" y="20217"/>
                  </a:lnTo>
                  <a:lnTo>
                    <a:pt x="29" y="20434"/>
                  </a:lnTo>
                  <a:lnTo>
                    <a:pt x="44" y="20687"/>
                  </a:lnTo>
                  <a:lnTo>
                    <a:pt x="73" y="20904"/>
                  </a:lnTo>
                  <a:lnTo>
                    <a:pt x="95" y="21121"/>
                  </a:lnTo>
                  <a:lnTo>
                    <a:pt x="132" y="21302"/>
                  </a:lnTo>
                  <a:lnTo>
                    <a:pt x="168" y="21483"/>
                  </a:lnTo>
                  <a:lnTo>
                    <a:pt x="212" y="21664"/>
                  </a:lnTo>
                  <a:lnTo>
                    <a:pt x="256" y="21772"/>
                  </a:lnTo>
                  <a:lnTo>
                    <a:pt x="299" y="21917"/>
                  </a:lnTo>
                  <a:lnTo>
                    <a:pt x="343" y="21989"/>
                  </a:lnTo>
                  <a:lnTo>
                    <a:pt x="394" y="22062"/>
                  </a:lnTo>
                  <a:lnTo>
                    <a:pt x="445" y="22098"/>
                  </a:lnTo>
                  <a:lnTo>
                    <a:pt x="489" y="22134"/>
                  </a:lnTo>
                  <a:lnTo>
                    <a:pt x="540" y="22134"/>
                  </a:lnTo>
                  <a:lnTo>
                    <a:pt x="591" y="22098"/>
                  </a:lnTo>
                  <a:lnTo>
                    <a:pt x="642" y="22062"/>
                  </a:lnTo>
                  <a:lnTo>
                    <a:pt x="686" y="21989"/>
                  </a:lnTo>
                  <a:lnTo>
                    <a:pt x="730" y="21881"/>
                  </a:lnTo>
                  <a:lnTo>
                    <a:pt x="773" y="21772"/>
                  </a:lnTo>
                  <a:lnTo>
                    <a:pt x="817" y="21628"/>
                  </a:lnTo>
                  <a:lnTo>
                    <a:pt x="861" y="21447"/>
                  </a:lnTo>
                  <a:lnTo>
                    <a:pt x="897" y="21266"/>
                  </a:lnTo>
                  <a:lnTo>
                    <a:pt x="3946" y="4232"/>
                  </a:lnTo>
                  <a:lnTo>
                    <a:pt x="3976" y="4051"/>
                  </a:lnTo>
                  <a:lnTo>
                    <a:pt x="4005" y="3834"/>
                  </a:lnTo>
                  <a:lnTo>
                    <a:pt x="4027" y="3617"/>
                  </a:lnTo>
                  <a:lnTo>
                    <a:pt x="4049" y="3364"/>
                  </a:lnTo>
                  <a:lnTo>
                    <a:pt x="4063" y="3147"/>
                  </a:lnTo>
                  <a:lnTo>
                    <a:pt x="4070" y="2894"/>
                  </a:lnTo>
                  <a:lnTo>
                    <a:pt x="4078" y="2640"/>
                  </a:lnTo>
                  <a:lnTo>
                    <a:pt x="4070" y="2387"/>
                  </a:lnTo>
                  <a:lnTo>
                    <a:pt x="4070" y="2170"/>
                  </a:lnTo>
                  <a:lnTo>
                    <a:pt x="4056" y="1917"/>
                  </a:lnTo>
                  <a:lnTo>
                    <a:pt x="4041" y="1700"/>
                  </a:lnTo>
                  <a:lnTo>
                    <a:pt x="4027" y="1447"/>
                  </a:lnTo>
                  <a:lnTo>
                    <a:pt x="3998" y="1230"/>
                  </a:lnTo>
                  <a:lnTo>
                    <a:pt x="3976" y="1013"/>
                  </a:lnTo>
                  <a:lnTo>
                    <a:pt x="3939" y="832"/>
                  </a:lnTo>
                  <a:lnTo>
                    <a:pt x="3903" y="651"/>
                  </a:lnTo>
                  <a:lnTo>
                    <a:pt x="3866" y="507"/>
                  </a:lnTo>
                  <a:lnTo>
                    <a:pt x="3822" y="362"/>
                  </a:lnTo>
                  <a:lnTo>
                    <a:pt x="3742" y="181"/>
                  </a:lnTo>
                  <a:lnTo>
                    <a:pt x="3655" y="36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7"/>
            <p:cNvSpPr/>
            <p:nvPr/>
          </p:nvSpPr>
          <p:spPr>
            <a:xfrm rot="10800000">
              <a:off x="5708084" y="-811680"/>
              <a:ext cx="37324" cy="167271"/>
            </a:xfrm>
            <a:custGeom>
              <a:avLst/>
              <a:gdLst/>
              <a:ahLst/>
              <a:cxnLst/>
              <a:rect l="l" t="t" r="r" b="b"/>
              <a:pathLst>
                <a:path w="1467" h="29078" extrusionOk="0">
                  <a:moveTo>
                    <a:pt x="905" y="0"/>
                  </a:moveTo>
                  <a:lnTo>
                    <a:pt x="854" y="36"/>
                  </a:lnTo>
                  <a:lnTo>
                    <a:pt x="810" y="109"/>
                  </a:lnTo>
                  <a:lnTo>
                    <a:pt x="766" y="181"/>
                  </a:lnTo>
                  <a:lnTo>
                    <a:pt x="679" y="398"/>
                  </a:lnTo>
                  <a:lnTo>
                    <a:pt x="606" y="651"/>
                  </a:lnTo>
                  <a:lnTo>
                    <a:pt x="547" y="1013"/>
                  </a:lnTo>
                  <a:lnTo>
                    <a:pt x="496" y="1411"/>
                  </a:lnTo>
                  <a:lnTo>
                    <a:pt x="474" y="1628"/>
                  </a:lnTo>
                  <a:lnTo>
                    <a:pt x="460" y="1845"/>
                  </a:lnTo>
                  <a:lnTo>
                    <a:pt x="445" y="2062"/>
                  </a:lnTo>
                  <a:lnTo>
                    <a:pt x="438" y="2315"/>
                  </a:lnTo>
                  <a:lnTo>
                    <a:pt x="0" y="26293"/>
                  </a:lnTo>
                  <a:lnTo>
                    <a:pt x="0" y="26582"/>
                  </a:lnTo>
                  <a:lnTo>
                    <a:pt x="0" y="26835"/>
                  </a:lnTo>
                  <a:lnTo>
                    <a:pt x="7" y="27089"/>
                  </a:lnTo>
                  <a:lnTo>
                    <a:pt x="22" y="27306"/>
                  </a:lnTo>
                  <a:lnTo>
                    <a:pt x="37" y="27559"/>
                  </a:lnTo>
                  <a:lnTo>
                    <a:pt x="59" y="27776"/>
                  </a:lnTo>
                  <a:lnTo>
                    <a:pt x="88" y="27993"/>
                  </a:lnTo>
                  <a:lnTo>
                    <a:pt x="117" y="28174"/>
                  </a:lnTo>
                  <a:lnTo>
                    <a:pt x="153" y="28354"/>
                  </a:lnTo>
                  <a:lnTo>
                    <a:pt x="190" y="28499"/>
                  </a:lnTo>
                  <a:lnTo>
                    <a:pt x="226" y="28680"/>
                  </a:lnTo>
                  <a:lnTo>
                    <a:pt x="270" y="28788"/>
                  </a:lnTo>
                  <a:lnTo>
                    <a:pt x="314" y="28897"/>
                  </a:lnTo>
                  <a:lnTo>
                    <a:pt x="365" y="28969"/>
                  </a:lnTo>
                  <a:lnTo>
                    <a:pt x="416" y="29042"/>
                  </a:lnTo>
                  <a:lnTo>
                    <a:pt x="467" y="29078"/>
                  </a:lnTo>
                  <a:lnTo>
                    <a:pt x="569" y="29078"/>
                  </a:lnTo>
                  <a:lnTo>
                    <a:pt x="620" y="29042"/>
                  </a:lnTo>
                  <a:lnTo>
                    <a:pt x="671" y="28969"/>
                  </a:lnTo>
                  <a:lnTo>
                    <a:pt x="715" y="28897"/>
                  </a:lnTo>
                  <a:lnTo>
                    <a:pt x="766" y="28788"/>
                  </a:lnTo>
                  <a:lnTo>
                    <a:pt x="803" y="28644"/>
                  </a:lnTo>
                  <a:lnTo>
                    <a:pt x="846" y="28499"/>
                  </a:lnTo>
                  <a:lnTo>
                    <a:pt x="883" y="28354"/>
                  </a:lnTo>
                  <a:lnTo>
                    <a:pt x="912" y="28174"/>
                  </a:lnTo>
                  <a:lnTo>
                    <a:pt x="941" y="27957"/>
                  </a:lnTo>
                  <a:lnTo>
                    <a:pt x="970" y="27740"/>
                  </a:lnTo>
                  <a:lnTo>
                    <a:pt x="985" y="27523"/>
                  </a:lnTo>
                  <a:lnTo>
                    <a:pt x="1007" y="27269"/>
                  </a:lnTo>
                  <a:lnTo>
                    <a:pt x="1014" y="27016"/>
                  </a:lnTo>
                  <a:lnTo>
                    <a:pt x="1021" y="26763"/>
                  </a:lnTo>
                  <a:lnTo>
                    <a:pt x="1466" y="2785"/>
                  </a:lnTo>
                  <a:lnTo>
                    <a:pt x="1466" y="2532"/>
                  </a:lnTo>
                  <a:lnTo>
                    <a:pt x="1466" y="2279"/>
                  </a:lnTo>
                  <a:lnTo>
                    <a:pt x="1459" y="2025"/>
                  </a:lnTo>
                  <a:lnTo>
                    <a:pt x="1444" y="1772"/>
                  </a:lnTo>
                  <a:lnTo>
                    <a:pt x="1423" y="1555"/>
                  </a:lnTo>
                  <a:lnTo>
                    <a:pt x="1401" y="1338"/>
                  </a:lnTo>
                  <a:lnTo>
                    <a:pt x="1379" y="1121"/>
                  </a:lnTo>
                  <a:lnTo>
                    <a:pt x="1350" y="940"/>
                  </a:lnTo>
                  <a:lnTo>
                    <a:pt x="1313" y="760"/>
                  </a:lnTo>
                  <a:lnTo>
                    <a:pt x="1277" y="579"/>
                  </a:lnTo>
                  <a:lnTo>
                    <a:pt x="1240" y="434"/>
                  </a:lnTo>
                  <a:lnTo>
                    <a:pt x="1196" y="289"/>
                  </a:lnTo>
                  <a:lnTo>
                    <a:pt x="1153" y="181"/>
                  </a:lnTo>
                  <a:lnTo>
                    <a:pt x="1102" y="109"/>
                  </a:lnTo>
                  <a:lnTo>
                    <a:pt x="1051" y="3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7"/>
            <p:cNvSpPr/>
            <p:nvPr/>
          </p:nvSpPr>
          <p:spPr>
            <a:xfrm rot="10800000">
              <a:off x="5569089" y="-1108138"/>
              <a:ext cx="315334" cy="353474"/>
            </a:xfrm>
            <a:custGeom>
              <a:avLst/>
              <a:gdLst/>
              <a:ahLst/>
              <a:cxnLst/>
              <a:rect l="l" t="t" r="r" b="b"/>
              <a:pathLst>
                <a:path w="12394" h="61447" extrusionOk="0">
                  <a:moveTo>
                    <a:pt x="6194" y="0"/>
                  </a:moveTo>
                  <a:lnTo>
                    <a:pt x="5880" y="36"/>
                  </a:lnTo>
                  <a:lnTo>
                    <a:pt x="5566" y="181"/>
                  </a:lnTo>
                  <a:lnTo>
                    <a:pt x="5253" y="362"/>
                  </a:lnTo>
                  <a:lnTo>
                    <a:pt x="4946" y="615"/>
                  </a:lnTo>
                  <a:lnTo>
                    <a:pt x="4647" y="977"/>
                  </a:lnTo>
                  <a:lnTo>
                    <a:pt x="4355" y="1375"/>
                  </a:lnTo>
                  <a:lnTo>
                    <a:pt x="4064" y="1881"/>
                  </a:lnTo>
                  <a:lnTo>
                    <a:pt x="3787" y="2423"/>
                  </a:lnTo>
                  <a:lnTo>
                    <a:pt x="3509" y="3038"/>
                  </a:lnTo>
                  <a:lnTo>
                    <a:pt x="3247" y="3725"/>
                  </a:lnTo>
                  <a:lnTo>
                    <a:pt x="2984" y="4449"/>
                  </a:lnTo>
                  <a:lnTo>
                    <a:pt x="2736" y="5244"/>
                  </a:lnTo>
                  <a:lnTo>
                    <a:pt x="2488" y="6112"/>
                  </a:lnTo>
                  <a:lnTo>
                    <a:pt x="2255" y="7016"/>
                  </a:lnTo>
                  <a:lnTo>
                    <a:pt x="2029" y="7993"/>
                  </a:lnTo>
                  <a:lnTo>
                    <a:pt x="1817" y="9006"/>
                  </a:lnTo>
                  <a:lnTo>
                    <a:pt x="1613" y="10054"/>
                  </a:lnTo>
                  <a:lnTo>
                    <a:pt x="1416" y="11176"/>
                  </a:lnTo>
                  <a:lnTo>
                    <a:pt x="1234" y="12333"/>
                  </a:lnTo>
                  <a:lnTo>
                    <a:pt x="1058" y="13563"/>
                  </a:lnTo>
                  <a:lnTo>
                    <a:pt x="898" y="14792"/>
                  </a:lnTo>
                  <a:lnTo>
                    <a:pt x="752" y="16094"/>
                  </a:lnTo>
                  <a:lnTo>
                    <a:pt x="613" y="17396"/>
                  </a:lnTo>
                  <a:lnTo>
                    <a:pt x="489" y="18771"/>
                  </a:lnTo>
                  <a:lnTo>
                    <a:pt x="380" y="20181"/>
                  </a:lnTo>
                  <a:lnTo>
                    <a:pt x="278" y="21591"/>
                  </a:lnTo>
                  <a:lnTo>
                    <a:pt x="198" y="23038"/>
                  </a:lnTo>
                  <a:lnTo>
                    <a:pt x="125" y="24521"/>
                  </a:lnTo>
                  <a:lnTo>
                    <a:pt x="74" y="26040"/>
                  </a:lnTo>
                  <a:lnTo>
                    <a:pt x="30" y="27595"/>
                  </a:lnTo>
                  <a:lnTo>
                    <a:pt x="8" y="29150"/>
                  </a:lnTo>
                  <a:lnTo>
                    <a:pt x="1" y="30742"/>
                  </a:lnTo>
                  <a:lnTo>
                    <a:pt x="8" y="32297"/>
                  </a:lnTo>
                  <a:lnTo>
                    <a:pt x="30" y="33852"/>
                  </a:lnTo>
                  <a:lnTo>
                    <a:pt x="74" y="35407"/>
                  </a:lnTo>
                  <a:lnTo>
                    <a:pt x="125" y="36926"/>
                  </a:lnTo>
                  <a:lnTo>
                    <a:pt x="198" y="38409"/>
                  </a:lnTo>
                  <a:lnTo>
                    <a:pt x="278" y="39855"/>
                  </a:lnTo>
                  <a:lnTo>
                    <a:pt x="380" y="41302"/>
                  </a:lnTo>
                  <a:lnTo>
                    <a:pt x="489" y="42676"/>
                  </a:lnTo>
                  <a:lnTo>
                    <a:pt x="613" y="44051"/>
                  </a:lnTo>
                  <a:lnTo>
                    <a:pt x="752" y="45353"/>
                  </a:lnTo>
                  <a:lnTo>
                    <a:pt x="898" y="46655"/>
                  </a:lnTo>
                  <a:lnTo>
                    <a:pt x="1058" y="47884"/>
                  </a:lnTo>
                  <a:lnTo>
                    <a:pt x="1234" y="49114"/>
                  </a:lnTo>
                  <a:lnTo>
                    <a:pt x="1416" y="50271"/>
                  </a:lnTo>
                  <a:lnTo>
                    <a:pt x="1613" y="51393"/>
                  </a:lnTo>
                  <a:lnTo>
                    <a:pt x="1817" y="52441"/>
                  </a:lnTo>
                  <a:lnTo>
                    <a:pt x="2029" y="53454"/>
                  </a:lnTo>
                  <a:lnTo>
                    <a:pt x="2255" y="54430"/>
                  </a:lnTo>
                  <a:lnTo>
                    <a:pt x="2488" y="55335"/>
                  </a:lnTo>
                  <a:lnTo>
                    <a:pt x="2736" y="56203"/>
                  </a:lnTo>
                  <a:lnTo>
                    <a:pt x="2984" y="56998"/>
                  </a:lnTo>
                  <a:lnTo>
                    <a:pt x="3247" y="57722"/>
                  </a:lnTo>
                  <a:lnTo>
                    <a:pt x="3509" y="58409"/>
                  </a:lnTo>
                  <a:lnTo>
                    <a:pt x="3787" y="59024"/>
                  </a:lnTo>
                  <a:lnTo>
                    <a:pt x="4064" y="59566"/>
                  </a:lnTo>
                  <a:lnTo>
                    <a:pt x="4355" y="60072"/>
                  </a:lnTo>
                  <a:lnTo>
                    <a:pt x="4647" y="60470"/>
                  </a:lnTo>
                  <a:lnTo>
                    <a:pt x="4946" y="60832"/>
                  </a:lnTo>
                  <a:lnTo>
                    <a:pt x="5253" y="61085"/>
                  </a:lnTo>
                  <a:lnTo>
                    <a:pt x="5566" y="61266"/>
                  </a:lnTo>
                  <a:lnTo>
                    <a:pt x="5880" y="61411"/>
                  </a:lnTo>
                  <a:lnTo>
                    <a:pt x="6194" y="61447"/>
                  </a:lnTo>
                  <a:lnTo>
                    <a:pt x="6515" y="61411"/>
                  </a:lnTo>
                  <a:lnTo>
                    <a:pt x="6828" y="61266"/>
                  </a:lnTo>
                  <a:lnTo>
                    <a:pt x="7142" y="61085"/>
                  </a:lnTo>
                  <a:lnTo>
                    <a:pt x="7448" y="60832"/>
                  </a:lnTo>
                  <a:lnTo>
                    <a:pt x="7747" y="60470"/>
                  </a:lnTo>
                  <a:lnTo>
                    <a:pt x="8039" y="60072"/>
                  </a:lnTo>
                  <a:lnTo>
                    <a:pt x="8324" y="59566"/>
                  </a:lnTo>
                  <a:lnTo>
                    <a:pt x="8608" y="59024"/>
                  </a:lnTo>
                  <a:lnTo>
                    <a:pt x="8885" y="58409"/>
                  </a:lnTo>
                  <a:lnTo>
                    <a:pt x="9148" y="57722"/>
                  </a:lnTo>
                  <a:lnTo>
                    <a:pt x="9410" y="56998"/>
                  </a:lnTo>
                  <a:lnTo>
                    <a:pt x="9658" y="56203"/>
                  </a:lnTo>
                  <a:lnTo>
                    <a:pt x="9906" y="55335"/>
                  </a:lnTo>
                  <a:lnTo>
                    <a:pt x="10140" y="54430"/>
                  </a:lnTo>
                  <a:lnTo>
                    <a:pt x="10359" y="53454"/>
                  </a:lnTo>
                  <a:lnTo>
                    <a:pt x="10577" y="52441"/>
                  </a:lnTo>
                  <a:lnTo>
                    <a:pt x="10782" y="51393"/>
                  </a:lnTo>
                  <a:lnTo>
                    <a:pt x="10979" y="50271"/>
                  </a:lnTo>
                  <a:lnTo>
                    <a:pt x="11161" y="49114"/>
                  </a:lnTo>
                  <a:lnTo>
                    <a:pt x="11336" y="47884"/>
                  </a:lnTo>
                  <a:lnTo>
                    <a:pt x="11497" y="46655"/>
                  </a:lnTo>
                  <a:lnTo>
                    <a:pt x="11642" y="45353"/>
                  </a:lnTo>
                  <a:lnTo>
                    <a:pt x="11781" y="44051"/>
                  </a:lnTo>
                  <a:lnTo>
                    <a:pt x="11905" y="42676"/>
                  </a:lnTo>
                  <a:lnTo>
                    <a:pt x="12014" y="41302"/>
                  </a:lnTo>
                  <a:lnTo>
                    <a:pt x="12117" y="39855"/>
                  </a:lnTo>
                  <a:lnTo>
                    <a:pt x="12197" y="38409"/>
                  </a:lnTo>
                  <a:lnTo>
                    <a:pt x="12262" y="36926"/>
                  </a:lnTo>
                  <a:lnTo>
                    <a:pt x="12321" y="35407"/>
                  </a:lnTo>
                  <a:lnTo>
                    <a:pt x="12357" y="33852"/>
                  </a:lnTo>
                  <a:lnTo>
                    <a:pt x="12386" y="32297"/>
                  </a:lnTo>
                  <a:lnTo>
                    <a:pt x="12394" y="30742"/>
                  </a:lnTo>
                  <a:lnTo>
                    <a:pt x="12386" y="29150"/>
                  </a:lnTo>
                  <a:lnTo>
                    <a:pt x="12357" y="27595"/>
                  </a:lnTo>
                  <a:lnTo>
                    <a:pt x="12321" y="26040"/>
                  </a:lnTo>
                  <a:lnTo>
                    <a:pt x="12262" y="24521"/>
                  </a:lnTo>
                  <a:lnTo>
                    <a:pt x="12197" y="23038"/>
                  </a:lnTo>
                  <a:lnTo>
                    <a:pt x="12117" y="21591"/>
                  </a:lnTo>
                  <a:lnTo>
                    <a:pt x="12014" y="20181"/>
                  </a:lnTo>
                  <a:lnTo>
                    <a:pt x="11905" y="18771"/>
                  </a:lnTo>
                  <a:lnTo>
                    <a:pt x="11781" y="17396"/>
                  </a:lnTo>
                  <a:lnTo>
                    <a:pt x="11642" y="16094"/>
                  </a:lnTo>
                  <a:lnTo>
                    <a:pt x="11497" y="14792"/>
                  </a:lnTo>
                  <a:lnTo>
                    <a:pt x="11336" y="13563"/>
                  </a:lnTo>
                  <a:lnTo>
                    <a:pt x="11161" y="12333"/>
                  </a:lnTo>
                  <a:lnTo>
                    <a:pt x="10979" y="11176"/>
                  </a:lnTo>
                  <a:lnTo>
                    <a:pt x="10782" y="10054"/>
                  </a:lnTo>
                  <a:lnTo>
                    <a:pt x="10577" y="9006"/>
                  </a:lnTo>
                  <a:lnTo>
                    <a:pt x="10359" y="7993"/>
                  </a:lnTo>
                  <a:lnTo>
                    <a:pt x="10140" y="7016"/>
                  </a:lnTo>
                  <a:lnTo>
                    <a:pt x="9906" y="6112"/>
                  </a:lnTo>
                  <a:lnTo>
                    <a:pt x="9658" y="5244"/>
                  </a:lnTo>
                  <a:lnTo>
                    <a:pt x="9410" y="4449"/>
                  </a:lnTo>
                  <a:lnTo>
                    <a:pt x="9148" y="3725"/>
                  </a:lnTo>
                  <a:lnTo>
                    <a:pt x="8885" y="3038"/>
                  </a:lnTo>
                  <a:lnTo>
                    <a:pt x="8608" y="2423"/>
                  </a:lnTo>
                  <a:lnTo>
                    <a:pt x="8324" y="1881"/>
                  </a:lnTo>
                  <a:lnTo>
                    <a:pt x="8039" y="1375"/>
                  </a:lnTo>
                  <a:lnTo>
                    <a:pt x="7747" y="977"/>
                  </a:lnTo>
                  <a:lnTo>
                    <a:pt x="7448" y="615"/>
                  </a:lnTo>
                  <a:lnTo>
                    <a:pt x="7142" y="362"/>
                  </a:lnTo>
                  <a:lnTo>
                    <a:pt x="6828" y="181"/>
                  </a:lnTo>
                  <a:lnTo>
                    <a:pt x="6515" y="36"/>
                  </a:lnTo>
                  <a:lnTo>
                    <a:pt x="6194" y="0"/>
                  </a:lnTo>
                  <a:close/>
                </a:path>
              </a:pathLst>
            </a:custGeom>
            <a:solidFill>
              <a:srgbClr val="F7A7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8" name="Google Shape;128;p7"/>
          <p:cNvGrpSpPr/>
          <p:nvPr/>
        </p:nvGrpSpPr>
        <p:grpSpPr>
          <a:xfrm>
            <a:off x="6682699" y="3957045"/>
            <a:ext cx="555176" cy="572656"/>
            <a:chOff x="5285884" y="-1380494"/>
            <a:chExt cx="870591" cy="898144"/>
          </a:xfrm>
        </p:grpSpPr>
        <p:sp>
          <p:nvSpPr>
            <p:cNvPr id="129" name="Google Shape;129;p7"/>
            <p:cNvSpPr/>
            <p:nvPr/>
          </p:nvSpPr>
          <p:spPr>
            <a:xfrm rot="10800000">
              <a:off x="5298859" y="-1365927"/>
              <a:ext cx="844437" cy="869013"/>
            </a:xfrm>
            <a:custGeom>
              <a:avLst/>
              <a:gdLst/>
              <a:ahLst/>
              <a:cxnLst/>
              <a:rect l="l" t="t" r="r" b="b"/>
              <a:pathLst>
                <a:path w="33190" h="151067" extrusionOk="0">
                  <a:moveTo>
                    <a:pt x="16602" y="0"/>
                  </a:moveTo>
                  <a:lnTo>
                    <a:pt x="16471" y="73"/>
                  </a:lnTo>
                  <a:lnTo>
                    <a:pt x="16347" y="217"/>
                  </a:lnTo>
                  <a:lnTo>
                    <a:pt x="16223" y="398"/>
                  </a:lnTo>
                  <a:lnTo>
                    <a:pt x="16099" y="687"/>
                  </a:lnTo>
                  <a:lnTo>
                    <a:pt x="15982" y="1049"/>
                  </a:lnTo>
                  <a:lnTo>
                    <a:pt x="15865" y="1483"/>
                  </a:lnTo>
                  <a:lnTo>
                    <a:pt x="15756" y="1953"/>
                  </a:lnTo>
                  <a:lnTo>
                    <a:pt x="15639" y="2532"/>
                  </a:lnTo>
                  <a:lnTo>
                    <a:pt x="15537" y="3110"/>
                  </a:lnTo>
                  <a:lnTo>
                    <a:pt x="15435" y="3798"/>
                  </a:lnTo>
                  <a:lnTo>
                    <a:pt x="15333" y="4521"/>
                  </a:lnTo>
                  <a:lnTo>
                    <a:pt x="15231" y="5280"/>
                  </a:lnTo>
                  <a:lnTo>
                    <a:pt x="15136" y="6112"/>
                  </a:lnTo>
                  <a:lnTo>
                    <a:pt x="15041" y="6980"/>
                  </a:lnTo>
                  <a:lnTo>
                    <a:pt x="14954" y="7884"/>
                  </a:lnTo>
                  <a:lnTo>
                    <a:pt x="14859" y="8861"/>
                  </a:lnTo>
                  <a:lnTo>
                    <a:pt x="14778" y="9837"/>
                  </a:lnTo>
                  <a:lnTo>
                    <a:pt x="14691" y="10886"/>
                  </a:lnTo>
                  <a:lnTo>
                    <a:pt x="14611" y="11935"/>
                  </a:lnTo>
                  <a:lnTo>
                    <a:pt x="14530" y="13020"/>
                  </a:lnTo>
                  <a:lnTo>
                    <a:pt x="14385" y="15299"/>
                  </a:lnTo>
                  <a:lnTo>
                    <a:pt x="14246" y="17613"/>
                  </a:lnTo>
                  <a:lnTo>
                    <a:pt x="14115" y="20036"/>
                  </a:lnTo>
                  <a:lnTo>
                    <a:pt x="13991" y="22496"/>
                  </a:lnTo>
                  <a:lnTo>
                    <a:pt x="13881" y="24955"/>
                  </a:lnTo>
                  <a:lnTo>
                    <a:pt x="13779" y="27450"/>
                  </a:lnTo>
                  <a:lnTo>
                    <a:pt x="13684" y="29874"/>
                  </a:lnTo>
                  <a:lnTo>
                    <a:pt x="13597" y="32297"/>
                  </a:lnTo>
                  <a:lnTo>
                    <a:pt x="13517" y="34611"/>
                  </a:lnTo>
                  <a:lnTo>
                    <a:pt x="13451" y="36890"/>
                  </a:lnTo>
                  <a:lnTo>
                    <a:pt x="13334" y="41013"/>
                  </a:lnTo>
                  <a:lnTo>
                    <a:pt x="13247" y="44557"/>
                  </a:lnTo>
                  <a:lnTo>
                    <a:pt x="13181" y="47306"/>
                  </a:lnTo>
                  <a:lnTo>
                    <a:pt x="13137" y="49693"/>
                  </a:lnTo>
                  <a:lnTo>
                    <a:pt x="12926" y="48246"/>
                  </a:lnTo>
                  <a:lnTo>
                    <a:pt x="12678" y="46655"/>
                  </a:lnTo>
                  <a:lnTo>
                    <a:pt x="12342" y="44557"/>
                  </a:lnTo>
                  <a:lnTo>
                    <a:pt x="12145" y="43400"/>
                  </a:lnTo>
                  <a:lnTo>
                    <a:pt x="11926" y="42134"/>
                  </a:lnTo>
                  <a:lnTo>
                    <a:pt x="11693" y="40832"/>
                  </a:lnTo>
                  <a:lnTo>
                    <a:pt x="11445" y="39494"/>
                  </a:lnTo>
                  <a:lnTo>
                    <a:pt x="11182" y="38083"/>
                  </a:lnTo>
                  <a:lnTo>
                    <a:pt x="10905" y="36673"/>
                  </a:lnTo>
                  <a:lnTo>
                    <a:pt x="10613" y="35262"/>
                  </a:lnTo>
                  <a:lnTo>
                    <a:pt x="10307" y="33888"/>
                  </a:lnTo>
                  <a:lnTo>
                    <a:pt x="9993" y="32478"/>
                  </a:lnTo>
                  <a:lnTo>
                    <a:pt x="9672" y="31139"/>
                  </a:lnTo>
                  <a:lnTo>
                    <a:pt x="9337" y="29874"/>
                  </a:lnTo>
                  <a:lnTo>
                    <a:pt x="8994" y="28644"/>
                  </a:lnTo>
                  <a:lnTo>
                    <a:pt x="8819" y="28029"/>
                  </a:lnTo>
                  <a:lnTo>
                    <a:pt x="8644" y="27487"/>
                  </a:lnTo>
                  <a:lnTo>
                    <a:pt x="8469" y="26944"/>
                  </a:lnTo>
                  <a:lnTo>
                    <a:pt x="8294" y="26402"/>
                  </a:lnTo>
                  <a:lnTo>
                    <a:pt x="8112" y="25931"/>
                  </a:lnTo>
                  <a:lnTo>
                    <a:pt x="7929" y="25461"/>
                  </a:lnTo>
                  <a:lnTo>
                    <a:pt x="7754" y="25027"/>
                  </a:lnTo>
                  <a:lnTo>
                    <a:pt x="7572" y="24629"/>
                  </a:lnTo>
                  <a:lnTo>
                    <a:pt x="7389" y="24268"/>
                  </a:lnTo>
                  <a:lnTo>
                    <a:pt x="7207" y="23906"/>
                  </a:lnTo>
                  <a:lnTo>
                    <a:pt x="7017" y="23617"/>
                  </a:lnTo>
                  <a:lnTo>
                    <a:pt x="6835" y="23364"/>
                  </a:lnTo>
                  <a:lnTo>
                    <a:pt x="6653" y="23147"/>
                  </a:lnTo>
                  <a:lnTo>
                    <a:pt x="6470" y="22966"/>
                  </a:lnTo>
                  <a:lnTo>
                    <a:pt x="6281" y="22821"/>
                  </a:lnTo>
                  <a:lnTo>
                    <a:pt x="6098" y="22749"/>
                  </a:lnTo>
                  <a:lnTo>
                    <a:pt x="5916" y="22676"/>
                  </a:lnTo>
                  <a:lnTo>
                    <a:pt x="5734" y="22676"/>
                  </a:lnTo>
                  <a:lnTo>
                    <a:pt x="5551" y="22749"/>
                  </a:lnTo>
                  <a:lnTo>
                    <a:pt x="5369" y="22857"/>
                  </a:lnTo>
                  <a:lnTo>
                    <a:pt x="5187" y="23002"/>
                  </a:lnTo>
                  <a:lnTo>
                    <a:pt x="5011" y="23219"/>
                  </a:lnTo>
                  <a:lnTo>
                    <a:pt x="4829" y="23508"/>
                  </a:lnTo>
                  <a:lnTo>
                    <a:pt x="4654" y="23834"/>
                  </a:lnTo>
                  <a:lnTo>
                    <a:pt x="4486" y="24232"/>
                  </a:lnTo>
                  <a:lnTo>
                    <a:pt x="4340" y="24629"/>
                  </a:lnTo>
                  <a:lnTo>
                    <a:pt x="4209" y="25100"/>
                  </a:lnTo>
                  <a:lnTo>
                    <a:pt x="4092" y="25606"/>
                  </a:lnTo>
                  <a:lnTo>
                    <a:pt x="4041" y="25895"/>
                  </a:lnTo>
                  <a:lnTo>
                    <a:pt x="3998" y="26148"/>
                  </a:lnTo>
                  <a:lnTo>
                    <a:pt x="3954" y="26438"/>
                  </a:lnTo>
                  <a:lnTo>
                    <a:pt x="3917" y="26727"/>
                  </a:lnTo>
                  <a:lnTo>
                    <a:pt x="3852" y="27342"/>
                  </a:lnTo>
                  <a:lnTo>
                    <a:pt x="3808" y="27993"/>
                  </a:lnTo>
                  <a:lnTo>
                    <a:pt x="3771" y="28680"/>
                  </a:lnTo>
                  <a:lnTo>
                    <a:pt x="3757" y="29367"/>
                  </a:lnTo>
                  <a:lnTo>
                    <a:pt x="3750" y="30091"/>
                  </a:lnTo>
                  <a:lnTo>
                    <a:pt x="3757" y="30850"/>
                  </a:lnTo>
                  <a:lnTo>
                    <a:pt x="3779" y="31646"/>
                  </a:lnTo>
                  <a:lnTo>
                    <a:pt x="3815" y="32478"/>
                  </a:lnTo>
                  <a:lnTo>
                    <a:pt x="3859" y="33309"/>
                  </a:lnTo>
                  <a:lnTo>
                    <a:pt x="3917" y="34141"/>
                  </a:lnTo>
                  <a:lnTo>
                    <a:pt x="3983" y="35009"/>
                  </a:lnTo>
                  <a:lnTo>
                    <a:pt x="4063" y="35913"/>
                  </a:lnTo>
                  <a:lnTo>
                    <a:pt x="4151" y="36817"/>
                  </a:lnTo>
                  <a:lnTo>
                    <a:pt x="4253" y="37722"/>
                  </a:lnTo>
                  <a:lnTo>
                    <a:pt x="4355" y="38662"/>
                  </a:lnTo>
                  <a:lnTo>
                    <a:pt x="4472" y="39602"/>
                  </a:lnTo>
                  <a:lnTo>
                    <a:pt x="4596" y="40543"/>
                  </a:lnTo>
                  <a:lnTo>
                    <a:pt x="4727" y="41519"/>
                  </a:lnTo>
                  <a:lnTo>
                    <a:pt x="4866" y="42496"/>
                  </a:lnTo>
                  <a:lnTo>
                    <a:pt x="5004" y="43436"/>
                  </a:lnTo>
                  <a:lnTo>
                    <a:pt x="5311" y="45425"/>
                  </a:lnTo>
                  <a:lnTo>
                    <a:pt x="5631" y="47378"/>
                  </a:lnTo>
                  <a:lnTo>
                    <a:pt x="5974" y="49295"/>
                  </a:lnTo>
                  <a:lnTo>
                    <a:pt x="6324" y="51248"/>
                  </a:lnTo>
                  <a:lnTo>
                    <a:pt x="6682" y="53128"/>
                  </a:lnTo>
                  <a:lnTo>
                    <a:pt x="7039" y="54973"/>
                  </a:lnTo>
                  <a:lnTo>
                    <a:pt x="7397" y="56745"/>
                  </a:lnTo>
                  <a:lnTo>
                    <a:pt x="7747" y="58445"/>
                  </a:lnTo>
                  <a:lnTo>
                    <a:pt x="8090" y="60072"/>
                  </a:lnTo>
                  <a:lnTo>
                    <a:pt x="8425" y="61591"/>
                  </a:lnTo>
                  <a:lnTo>
                    <a:pt x="8739" y="63038"/>
                  </a:lnTo>
                  <a:lnTo>
                    <a:pt x="9293" y="65497"/>
                  </a:lnTo>
                  <a:lnTo>
                    <a:pt x="9731" y="67378"/>
                  </a:lnTo>
                  <a:lnTo>
                    <a:pt x="10117" y="69005"/>
                  </a:lnTo>
                  <a:lnTo>
                    <a:pt x="10001" y="68933"/>
                  </a:lnTo>
                  <a:lnTo>
                    <a:pt x="9672" y="68716"/>
                  </a:lnTo>
                  <a:lnTo>
                    <a:pt x="9155" y="68427"/>
                  </a:lnTo>
                  <a:lnTo>
                    <a:pt x="8841" y="68318"/>
                  </a:lnTo>
                  <a:lnTo>
                    <a:pt x="8491" y="68174"/>
                  </a:lnTo>
                  <a:lnTo>
                    <a:pt x="8112" y="68065"/>
                  </a:lnTo>
                  <a:lnTo>
                    <a:pt x="7710" y="67993"/>
                  </a:lnTo>
                  <a:lnTo>
                    <a:pt x="7280" y="67957"/>
                  </a:lnTo>
                  <a:lnTo>
                    <a:pt x="6835" y="67957"/>
                  </a:lnTo>
                  <a:lnTo>
                    <a:pt x="6368" y="67993"/>
                  </a:lnTo>
                  <a:lnTo>
                    <a:pt x="5901" y="68101"/>
                  </a:lnTo>
                  <a:lnTo>
                    <a:pt x="5420" y="68282"/>
                  </a:lnTo>
                  <a:lnTo>
                    <a:pt x="4938" y="68535"/>
                  </a:lnTo>
                  <a:lnTo>
                    <a:pt x="4698" y="68716"/>
                  </a:lnTo>
                  <a:lnTo>
                    <a:pt x="4457" y="68897"/>
                  </a:lnTo>
                  <a:lnTo>
                    <a:pt x="4216" y="69078"/>
                  </a:lnTo>
                  <a:lnTo>
                    <a:pt x="3983" y="69331"/>
                  </a:lnTo>
                  <a:lnTo>
                    <a:pt x="3750" y="69584"/>
                  </a:lnTo>
                  <a:lnTo>
                    <a:pt x="3516" y="69873"/>
                  </a:lnTo>
                  <a:lnTo>
                    <a:pt x="3283" y="70163"/>
                  </a:lnTo>
                  <a:lnTo>
                    <a:pt x="3057" y="70488"/>
                  </a:lnTo>
                  <a:lnTo>
                    <a:pt x="2838" y="70886"/>
                  </a:lnTo>
                  <a:lnTo>
                    <a:pt x="2619" y="71284"/>
                  </a:lnTo>
                  <a:lnTo>
                    <a:pt x="2407" y="71682"/>
                  </a:lnTo>
                  <a:lnTo>
                    <a:pt x="2203" y="72152"/>
                  </a:lnTo>
                  <a:lnTo>
                    <a:pt x="2006" y="72658"/>
                  </a:lnTo>
                  <a:lnTo>
                    <a:pt x="1809" y="73201"/>
                  </a:lnTo>
                  <a:lnTo>
                    <a:pt x="1627" y="73743"/>
                  </a:lnTo>
                  <a:lnTo>
                    <a:pt x="1445" y="74358"/>
                  </a:lnTo>
                  <a:lnTo>
                    <a:pt x="1277" y="75009"/>
                  </a:lnTo>
                  <a:lnTo>
                    <a:pt x="1109" y="75660"/>
                  </a:lnTo>
                  <a:lnTo>
                    <a:pt x="956" y="76383"/>
                  </a:lnTo>
                  <a:lnTo>
                    <a:pt x="817" y="77143"/>
                  </a:lnTo>
                  <a:lnTo>
                    <a:pt x="679" y="77975"/>
                  </a:lnTo>
                  <a:lnTo>
                    <a:pt x="555" y="78807"/>
                  </a:lnTo>
                  <a:lnTo>
                    <a:pt x="445" y="79711"/>
                  </a:lnTo>
                  <a:lnTo>
                    <a:pt x="343" y="80651"/>
                  </a:lnTo>
                  <a:lnTo>
                    <a:pt x="256" y="81627"/>
                  </a:lnTo>
                  <a:lnTo>
                    <a:pt x="175" y="82640"/>
                  </a:lnTo>
                  <a:lnTo>
                    <a:pt x="117" y="83725"/>
                  </a:lnTo>
                  <a:lnTo>
                    <a:pt x="66" y="84846"/>
                  </a:lnTo>
                  <a:lnTo>
                    <a:pt x="29" y="86040"/>
                  </a:lnTo>
                  <a:lnTo>
                    <a:pt x="8" y="87269"/>
                  </a:lnTo>
                  <a:lnTo>
                    <a:pt x="0" y="88535"/>
                  </a:lnTo>
                  <a:lnTo>
                    <a:pt x="8" y="89873"/>
                  </a:lnTo>
                  <a:lnTo>
                    <a:pt x="22" y="90995"/>
                  </a:lnTo>
                  <a:lnTo>
                    <a:pt x="59" y="92080"/>
                  </a:lnTo>
                  <a:lnTo>
                    <a:pt x="110" y="93092"/>
                  </a:lnTo>
                  <a:lnTo>
                    <a:pt x="175" y="94033"/>
                  </a:lnTo>
                  <a:lnTo>
                    <a:pt x="256" y="94937"/>
                  </a:lnTo>
                  <a:lnTo>
                    <a:pt x="350" y="95769"/>
                  </a:lnTo>
                  <a:lnTo>
                    <a:pt x="453" y="96528"/>
                  </a:lnTo>
                  <a:lnTo>
                    <a:pt x="569" y="97251"/>
                  </a:lnTo>
                  <a:lnTo>
                    <a:pt x="701" y="97939"/>
                  </a:lnTo>
                  <a:lnTo>
                    <a:pt x="839" y="98553"/>
                  </a:lnTo>
                  <a:lnTo>
                    <a:pt x="992" y="99132"/>
                  </a:lnTo>
                  <a:lnTo>
                    <a:pt x="1153" y="99674"/>
                  </a:lnTo>
                  <a:lnTo>
                    <a:pt x="1328" y="100145"/>
                  </a:lnTo>
                  <a:lnTo>
                    <a:pt x="1503" y="100579"/>
                  </a:lnTo>
                  <a:lnTo>
                    <a:pt x="1693" y="100976"/>
                  </a:lnTo>
                  <a:lnTo>
                    <a:pt x="1889" y="101302"/>
                  </a:lnTo>
                  <a:lnTo>
                    <a:pt x="2101" y="101627"/>
                  </a:lnTo>
                  <a:lnTo>
                    <a:pt x="2313" y="101881"/>
                  </a:lnTo>
                  <a:lnTo>
                    <a:pt x="2531" y="102134"/>
                  </a:lnTo>
                  <a:lnTo>
                    <a:pt x="2758" y="102315"/>
                  </a:lnTo>
                  <a:lnTo>
                    <a:pt x="2984" y="102495"/>
                  </a:lnTo>
                  <a:lnTo>
                    <a:pt x="3224" y="102604"/>
                  </a:lnTo>
                  <a:lnTo>
                    <a:pt x="3465" y="102712"/>
                  </a:lnTo>
                  <a:lnTo>
                    <a:pt x="3713" y="102749"/>
                  </a:lnTo>
                  <a:lnTo>
                    <a:pt x="3961" y="102785"/>
                  </a:lnTo>
                  <a:lnTo>
                    <a:pt x="4472" y="102785"/>
                  </a:lnTo>
                  <a:lnTo>
                    <a:pt x="4727" y="102749"/>
                  </a:lnTo>
                  <a:lnTo>
                    <a:pt x="4990" y="102676"/>
                  </a:lnTo>
                  <a:lnTo>
                    <a:pt x="5245" y="102568"/>
                  </a:lnTo>
                  <a:lnTo>
                    <a:pt x="5770" y="102315"/>
                  </a:lnTo>
                  <a:lnTo>
                    <a:pt x="6295" y="101989"/>
                  </a:lnTo>
                  <a:lnTo>
                    <a:pt x="6813" y="101627"/>
                  </a:lnTo>
                  <a:lnTo>
                    <a:pt x="7324" y="101193"/>
                  </a:lnTo>
                  <a:lnTo>
                    <a:pt x="7820" y="100723"/>
                  </a:lnTo>
                  <a:lnTo>
                    <a:pt x="8301" y="100217"/>
                  </a:lnTo>
                  <a:lnTo>
                    <a:pt x="8761" y="99711"/>
                  </a:lnTo>
                  <a:lnTo>
                    <a:pt x="9191" y="99204"/>
                  </a:lnTo>
                  <a:lnTo>
                    <a:pt x="9600" y="98698"/>
                  </a:lnTo>
                  <a:lnTo>
                    <a:pt x="9972" y="98192"/>
                  </a:lnTo>
                  <a:lnTo>
                    <a:pt x="10307" y="97722"/>
                  </a:lnTo>
                  <a:lnTo>
                    <a:pt x="10854" y="96926"/>
                  </a:lnTo>
                  <a:lnTo>
                    <a:pt x="11204" y="96383"/>
                  </a:lnTo>
                  <a:lnTo>
                    <a:pt x="11328" y="96203"/>
                  </a:lnTo>
                  <a:lnTo>
                    <a:pt x="11285" y="96709"/>
                  </a:lnTo>
                  <a:lnTo>
                    <a:pt x="11153" y="98228"/>
                  </a:lnTo>
                  <a:lnTo>
                    <a:pt x="10971" y="100579"/>
                  </a:lnTo>
                  <a:lnTo>
                    <a:pt x="10737" y="103653"/>
                  </a:lnTo>
                  <a:lnTo>
                    <a:pt x="10613" y="105425"/>
                  </a:lnTo>
                  <a:lnTo>
                    <a:pt x="10482" y="107342"/>
                  </a:lnTo>
                  <a:lnTo>
                    <a:pt x="10344" y="109367"/>
                  </a:lnTo>
                  <a:lnTo>
                    <a:pt x="10212" y="111465"/>
                  </a:lnTo>
                  <a:lnTo>
                    <a:pt x="10088" y="113671"/>
                  </a:lnTo>
                  <a:lnTo>
                    <a:pt x="9957" y="115949"/>
                  </a:lnTo>
                  <a:lnTo>
                    <a:pt x="9840" y="118264"/>
                  </a:lnTo>
                  <a:lnTo>
                    <a:pt x="9738" y="120651"/>
                  </a:lnTo>
                  <a:lnTo>
                    <a:pt x="9636" y="123038"/>
                  </a:lnTo>
                  <a:lnTo>
                    <a:pt x="9556" y="125389"/>
                  </a:lnTo>
                  <a:lnTo>
                    <a:pt x="9490" y="127776"/>
                  </a:lnTo>
                  <a:lnTo>
                    <a:pt x="9461" y="128969"/>
                  </a:lnTo>
                  <a:lnTo>
                    <a:pt x="9439" y="130126"/>
                  </a:lnTo>
                  <a:lnTo>
                    <a:pt x="9424" y="131284"/>
                  </a:lnTo>
                  <a:lnTo>
                    <a:pt x="9417" y="132441"/>
                  </a:lnTo>
                  <a:lnTo>
                    <a:pt x="9410" y="133562"/>
                  </a:lnTo>
                  <a:lnTo>
                    <a:pt x="9410" y="134683"/>
                  </a:lnTo>
                  <a:lnTo>
                    <a:pt x="9417" y="135768"/>
                  </a:lnTo>
                  <a:lnTo>
                    <a:pt x="9432" y="136853"/>
                  </a:lnTo>
                  <a:lnTo>
                    <a:pt x="9454" y="137902"/>
                  </a:lnTo>
                  <a:lnTo>
                    <a:pt x="9483" y="138915"/>
                  </a:lnTo>
                  <a:lnTo>
                    <a:pt x="9512" y="139928"/>
                  </a:lnTo>
                  <a:lnTo>
                    <a:pt x="9556" y="140868"/>
                  </a:lnTo>
                  <a:lnTo>
                    <a:pt x="9607" y="141808"/>
                  </a:lnTo>
                  <a:lnTo>
                    <a:pt x="9665" y="142712"/>
                  </a:lnTo>
                  <a:lnTo>
                    <a:pt x="9738" y="143617"/>
                  </a:lnTo>
                  <a:lnTo>
                    <a:pt x="9811" y="144448"/>
                  </a:lnTo>
                  <a:lnTo>
                    <a:pt x="9899" y="145244"/>
                  </a:lnTo>
                  <a:lnTo>
                    <a:pt x="9993" y="145967"/>
                  </a:lnTo>
                  <a:lnTo>
                    <a:pt x="10096" y="146691"/>
                  </a:lnTo>
                  <a:lnTo>
                    <a:pt x="10212" y="147378"/>
                  </a:lnTo>
                  <a:lnTo>
                    <a:pt x="10336" y="147993"/>
                  </a:lnTo>
                  <a:lnTo>
                    <a:pt x="10475" y="148535"/>
                  </a:lnTo>
                  <a:lnTo>
                    <a:pt x="10621" y="149078"/>
                  </a:lnTo>
                  <a:lnTo>
                    <a:pt x="10774" y="149548"/>
                  </a:lnTo>
                  <a:lnTo>
                    <a:pt x="10942" y="149946"/>
                  </a:lnTo>
                  <a:lnTo>
                    <a:pt x="11124" y="150307"/>
                  </a:lnTo>
                  <a:lnTo>
                    <a:pt x="11321" y="150633"/>
                  </a:lnTo>
                  <a:lnTo>
                    <a:pt x="11518" y="150850"/>
                  </a:lnTo>
                  <a:lnTo>
                    <a:pt x="11708" y="150994"/>
                  </a:lnTo>
                  <a:lnTo>
                    <a:pt x="11897" y="151067"/>
                  </a:lnTo>
                  <a:lnTo>
                    <a:pt x="12080" y="151067"/>
                  </a:lnTo>
                  <a:lnTo>
                    <a:pt x="12262" y="150958"/>
                  </a:lnTo>
                  <a:lnTo>
                    <a:pt x="12437" y="150814"/>
                  </a:lnTo>
                  <a:lnTo>
                    <a:pt x="12612" y="150597"/>
                  </a:lnTo>
                  <a:lnTo>
                    <a:pt x="12780" y="150343"/>
                  </a:lnTo>
                  <a:lnTo>
                    <a:pt x="12948" y="149982"/>
                  </a:lnTo>
                  <a:lnTo>
                    <a:pt x="13108" y="149584"/>
                  </a:lnTo>
                  <a:lnTo>
                    <a:pt x="13269" y="149114"/>
                  </a:lnTo>
                  <a:lnTo>
                    <a:pt x="13422" y="148607"/>
                  </a:lnTo>
                  <a:lnTo>
                    <a:pt x="13575" y="148029"/>
                  </a:lnTo>
                  <a:lnTo>
                    <a:pt x="13721" y="147414"/>
                  </a:lnTo>
                  <a:lnTo>
                    <a:pt x="13867" y="146763"/>
                  </a:lnTo>
                  <a:lnTo>
                    <a:pt x="14013" y="146040"/>
                  </a:lnTo>
                  <a:lnTo>
                    <a:pt x="14151" y="145280"/>
                  </a:lnTo>
                  <a:lnTo>
                    <a:pt x="14282" y="144485"/>
                  </a:lnTo>
                  <a:lnTo>
                    <a:pt x="14414" y="143653"/>
                  </a:lnTo>
                  <a:lnTo>
                    <a:pt x="14545" y="142785"/>
                  </a:lnTo>
                  <a:lnTo>
                    <a:pt x="14669" y="141881"/>
                  </a:lnTo>
                  <a:lnTo>
                    <a:pt x="14793" y="140976"/>
                  </a:lnTo>
                  <a:lnTo>
                    <a:pt x="14910" y="140000"/>
                  </a:lnTo>
                  <a:lnTo>
                    <a:pt x="15026" y="139023"/>
                  </a:lnTo>
                  <a:lnTo>
                    <a:pt x="15136" y="138011"/>
                  </a:lnTo>
                  <a:lnTo>
                    <a:pt x="15245" y="136998"/>
                  </a:lnTo>
                  <a:lnTo>
                    <a:pt x="15347" y="135949"/>
                  </a:lnTo>
                  <a:lnTo>
                    <a:pt x="15552" y="133815"/>
                  </a:lnTo>
                  <a:lnTo>
                    <a:pt x="15741" y="131645"/>
                  </a:lnTo>
                  <a:lnTo>
                    <a:pt x="15916" y="129439"/>
                  </a:lnTo>
                  <a:lnTo>
                    <a:pt x="16077" y="127233"/>
                  </a:lnTo>
                  <a:lnTo>
                    <a:pt x="16230" y="125063"/>
                  </a:lnTo>
                  <a:lnTo>
                    <a:pt x="16369" y="122929"/>
                  </a:lnTo>
                  <a:lnTo>
                    <a:pt x="16500" y="120832"/>
                  </a:lnTo>
                  <a:lnTo>
                    <a:pt x="16617" y="118806"/>
                  </a:lnTo>
                  <a:lnTo>
                    <a:pt x="16719" y="116926"/>
                  </a:lnTo>
                  <a:lnTo>
                    <a:pt x="16814" y="115117"/>
                  </a:lnTo>
                  <a:lnTo>
                    <a:pt x="16959" y="111971"/>
                  </a:lnTo>
                  <a:lnTo>
                    <a:pt x="17069" y="109512"/>
                  </a:lnTo>
                  <a:lnTo>
                    <a:pt x="17127" y="107920"/>
                  </a:lnTo>
                  <a:lnTo>
                    <a:pt x="17149" y="107342"/>
                  </a:lnTo>
                  <a:lnTo>
                    <a:pt x="17193" y="107884"/>
                  </a:lnTo>
                  <a:lnTo>
                    <a:pt x="17310" y="109331"/>
                  </a:lnTo>
                  <a:lnTo>
                    <a:pt x="17499" y="111537"/>
                  </a:lnTo>
                  <a:lnTo>
                    <a:pt x="17762" y="114430"/>
                  </a:lnTo>
                  <a:lnTo>
                    <a:pt x="17915" y="116058"/>
                  </a:lnTo>
                  <a:lnTo>
                    <a:pt x="18090" y="117758"/>
                  </a:lnTo>
                  <a:lnTo>
                    <a:pt x="18280" y="119602"/>
                  </a:lnTo>
                  <a:lnTo>
                    <a:pt x="18484" y="121483"/>
                  </a:lnTo>
                  <a:lnTo>
                    <a:pt x="18703" y="123400"/>
                  </a:lnTo>
                  <a:lnTo>
                    <a:pt x="18929" y="125353"/>
                  </a:lnTo>
                  <a:lnTo>
                    <a:pt x="19177" y="127306"/>
                  </a:lnTo>
                  <a:lnTo>
                    <a:pt x="19439" y="129259"/>
                  </a:lnTo>
                  <a:lnTo>
                    <a:pt x="19709" y="131211"/>
                  </a:lnTo>
                  <a:lnTo>
                    <a:pt x="19994" y="133092"/>
                  </a:lnTo>
                  <a:lnTo>
                    <a:pt x="20140" y="133996"/>
                  </a:lnTo>
                  <a:lnTo>
                    <a:pt x="20286" y="134900"/>
                  </a:lnTo>
                  <a:lnTo>
                    <a:pt x="20439" y="135805"/>
                  </a:lnTo>
                  <a:lnTo>
                    <a:pt x="20599" y="136673"/>
                  </a:lnTo>
                  <a:lnTo>
                    <a:pt x="20752" y="137504"/>
                  </a:lnTo>
                  <a:lnTo>
                    <a:pt x="20913" y="138300"/>
                  </a:lnTo>
                  <a:lnTo>
                    <a:pt x="21081" y="139060"/>
                  </a:lnTo>
                  <a:lnTo>
                    <a:pt x="21241" y="139819"/>
                  </a:lnTo>
                  <a:lnTo>
                    <a:pt x="21409" y="140542"/>
                  </a:lnTo>
                  <a:lnTo>
                    <a:pt x="21584" y="141193"/>
                  </a:lnTo>
                  <a:lnTo>
                    <a:pt x="21759" y="141844"/>
                  </a:lnTo>
                  <a:lnTo>
                    <a:pt x="21934" y="142423"/>
                  </a:lnTo>
                  <a:lnTo>
                    <a:pt x="22109" y="142966"/>
                  </a:lnTo>
                  <a:lnTo>
                    <a:pt x="22292" y="143472"/>
                  </a:lnTo>
                  <a:lnTo>
                    <a:pt x="22474" y="143942"/>
                  </a:lnTo>
                  <a:lnTo>
                    <a:pt x="22656" y="144340"/>
                  </a:lnTo>
                  <a:lnTo>
                    <a:pt x="22846" y="144702"/>
                  </a:lnTo>
                  <a:lnTo>
                    <a:pt x="23028" y="144991"/>
                  </a:lnTo>
                  <a:lnTo>
                    <a:pt x="23218" y="145208"/>
                  </a:lnTo>
                  <a:lnTo>
                    <a:pt x="23415" y="145389"/>
                  </a:lnTo>
                  <a:lnTo>
                    <a:pt x="23605" y="145533"/>
                  </a:lnTo>
                  <a:lnTo>
                    <a:pt x="23801" y="145570"/>
                  </a:lnTo>
                  <a:lnTo>
                    <a:pt x="23998" y="145570"/>
                  </a:lnTo>
                  <a:lnTo>
                    <a:pt x="24195" y="145461"/>
                  </a:lnTo>
                  <a:lnTo>
                    <a:pt x="24400" y="145316"/>
                  </a:lnTo>
                  <a:lnTo>
                    <a:pt x="24604" y="145063"/>
                  </a:lnTo>
                  <a:lnTo>
                    <a:pt x="24808" y="144774"/>
                  </a:lnTo>
                  <a:lnTo>
                    <a:pt x="25012" y="144376"/>
                  </a:lnTo>
                  <a:lnTo>
                    <a:pt x="25209" y="143942"/>
                  </a:lnTo>
                  <a:lnTo>
                    <a:pt x="25384" y="143436"/>
                  </a:lnTo>
                  <a:lnTo>
                    <a:pt x="25552" y="142893"/>
                  </a:lnTo>
                  <a:lnTo>
                    <a:pt x="25698" y="142278"/>
                  </a:lnTo>
                  <a:lnTo>
                    <a:pt x="25829" y="141627"/>
                  </a:lnTo>
                  <a:lnTo>
                    <a:pt x="25953" y="140940"/>
                  </a:lnTo>
                  <a:lnTo>
                    <a:pt x="26055" y="140217"/>
                  </a:lnTo>
                  <a:lnTo>
                    <a:pt x="26143" y="139457"/>
                  </a:lnTo>
                  <a:lnTo>
                    <a:pt x="26223" y="138626"/>
                  </a:lnTo>
                  <a:lnTo>
                    <a:pt x="26282" y="137794"/>
                  </a:lnTo>
                  <a:lnTo>
                    <a:pt x="26333" y="136890"/>
                  </a:lnTo>
                  <a:lnTo>
                    <a:pt x="26369" y="135985"/>
                  </a:lnTo>
                  <a:lnTo>
                    <a:pt x="26398" y="135045"/>
                  </a:lnTo>
                  <a:lnTo>
                    <a:pt x="26413" y="134069"/>
                  </a:lnTo>
                  <a:lnTo>
                    <a:pt x="26413" y="133056"/>
                  </a:lnTo>
                  <a:lnTo>
                    <a:pt x="26406" y="132043"/>
                  </a:lnTo>
                  <a:lnTo>
                    <a:pt x="26391" y="130994"/>
                  </a:lnTo>
                  <a:lnTo>
                    <a:pt x="26362" y="129910"/>
                  </a:lnTo>
                  <a:lnTo>
                    <a:pt x="26325" y="128825"/>
                  </a:lnTo>
                  <a:lnTo>
                    <a:pt x="26282" y="127740"/>
                  </a:lnTo>
                  <a:lnTo>
                    <a:pt x="26230" y="126618"/>
                  </a:lnTo>
                  <a:lnTo>
                    <a:pt x="26165" y="125461"/>
                  </a:lnTo>
                  <a:lnTo>
                    <a:pt x="26099" y="124304"/>
                  </a:lnTo>
                  <a:lnTo>
                    <a:pt x="26019" y="123146"/>
                  </a:lnTo>
                  <a:lnTo>
                    <a:pt x="25939" y="121989"/>
                  </a:lnTo>
                  <a:lnTo>
                    <a:pt x="25851" y="120796"/>
                  </a:lnTo>
                  <a:lnTo>
                    <a:pt x="25756" y="119638"/>
                  </a:lnTo>
                  <a:lnTo>
                    <a:pt x="25654" y="118445"/>
                  </a:lnTo>
                  <a:lnTo>
                    <a:pt x="25443" y="116094"/>
                  </a:lnTo>
                  <a:lnTo>
                    <a:pt x="25209" y="113743"/>
                  </a:lnTo>
                  <a:lnTo>
                    <a:pt x="24961" y="111392"/>
                  </a:lnTo>
                  <a:lnTo>
                    <a:pt x="24713" y="109114"/>
                  </a:lnTo>
                  <a:lnTo>
                    <a:pt x="24451" y="106872"/>
                  </a:lnTo>
                  <a:lnTo>
                    <a:pt x="24188" y="104738"/>
                  </a:lnTo>
                  <a:lnTo>
                    <a:pt x="23933" y="102676"/>
                  </a:lnTo>
                  <a:lnTo>
                    <a:pt x="23670" y="100687"/>
                  </a:lnTo>
                  <a:lnTo>
                    <a:pt x="23422" y="98843"/>
                  </a:lnTo>
                  <a:lnTo>
                    <a:pt x="23189" y="97107"/>
                  </a:lnTo>
                  <a:lnTo>
                    <a:pt x="22758" y="94141"/>
                  </a:lnTo>
                  <a:lnTo>
                    <a:pt x="22423" y="91863"/>
                  </a:lnTo>
                  <a:lnTo>
                    <a:pt x="22197" y="90380"/>
                  </a:lnTo>
                  <a:lnTo>
                    <a:pt x="22116" y="89873"/>
                  </a:lnTo>
                  <a:lnTo>
                    <a:pt x="22226" y="90127"/>
                  </a:lnTo>
                  <a:lnTo>
                    <a:pt x="22532" y="90778"/>
                  </a:lnTo>
                  <a:lnTo>
                    <a:pt x="23014" y="91754"/>
                  </a:lnTo>
                  <a:lnTo>
                    <a:pt x="23305" y="92333"/>
                  </a:lnTo>
                  <a:lnTo>
                    <a:pt x="23634" y="92948"/>
                  </a:lnTo>
                  <a:lnTo>
                    <a:pt x="23991" y="93562"/>
                  </a:lnTo>
                  <a:lnTo>
                    <a:pt x="24378" y="94250"/>
                  </a:lnTo>
                  <a:lnTo>
                    <a:pt x="24786" y="94901"/>
                  </a:lnTo>
                  <a:lnTo>
                    <a:pt x="25217" y="95552"/>
                  </a:lnTo>
                  <a:lnTo>
                    <a:pt x="25662" y="96166"/>
                  </a:lnTo>
                  <a:lnTo>
                    <a:pt x="26121" y="96781"/>
                  </a:lnTo>
                  <a:lnTo>
                    <a:pt x="26595" y="97324"/>
                  </a:lnTo>
                  <a:lnTo>
                    <a:pt x="27077" y="97794"/>
                  </a:lnTo>
                  <a:lnTo>
                    <a:pt x="27558" y="98228"/>
                  </a:lnTo>
                  <a:lnTo>
                    <a:pt x="27799" y="98409"/>
                  </a:lnTo>
                  <a:lnTo>
                    <a:pt x="28039" y="98553"/>
                  </a:lnTo>
                  <a:lnTo>
                    <a:pt x="28280" y="98662"/>
                  </a:lnTo>
                  <a:lnTo>
                    <a:pt x="28521" y="98770"/>
                  </a:lnTo>
                  <a:lnTo>
                    <a:pt x="28762" y="98843"/>
                  </a:lnTo>
                  <a:lnTo>
                    <a:pt x="28995" y="98879"/>
                  </a:lnTo>
                  <a:lnTo>
                    <a:pt x="29228" y="98915"/>
                  </a:lnTo>
                  <a:lnTo>
                    <a:pt x="29462" y="98879"/>
                  </a:lnTo>
                  <a:lnTo>
                    <a:pt x="29695" y="98843"/>
                  </a:lnTo>
                  <a:lnTo>
                    <a:pt x="29921" y="98734"/>
                  </a:lnTo>
                  <a:lnTo>
                    <a:pt x="30140" y="98626"/>
                  </a:lnTo>
                  <a:lnTo>
                    <a:pt x="30359" y="98445"/>
                  </a:lnTo>
                  <a:lnTo>
                    <a:pt x="30571" y="98264"/>
                  </a:lnTo>
                  <a:lnTo>
                    <a:pt x="30782" y="98011"/>
                  </a:lnTo>
                  <a:lnTo>
                    <a:pt x="30986" y="97722"/>
                  </a:lnTo>
                  <a:lnTo>
                    <a:pt x="31183" y="97396"/>
                  </a:lnTo>
                  <a:lnTo>
                    <a:pt x="31373" y="96998"/>
                  </a:lnTo>
                  <a:lnTo>
                    <a:pt x="31555" y="96564"/>
                  </a:lnTo>
                  <a:lnTo>
                    <a:pt x="31730" y="96094"/>
                  </a:lnTo>
                  <a:lnTo>
                    <a:pt x="31905" y="95552"/>
                  </a:lnTo>
                  <a:lnTo>
                    <a:pt x="32066" y="94973"/>
                  </a:lnTo>
                  <a:lnTo>
                    <a:pt x="32219" y="94322"/>
                  </a:lnTo>
                  <a:lnTo>
                    <a:pt x="32365" y="93635"/>
                  </a:lnTo>
                  <a:lnTo>
                    <a:pt x="32496" y="92875"/>
                  </a:lnTo>
                  <a:lnTo>
                    <a:pt x="32628" y="92080"/>
                  </a:lnTo>
                  <a:lnTo>
                    <a:pt x="32737" y="91212"/>
                  </a:lnTo>
                  <a:lnTo>
                    <a:pt x="32846" y="90271"/>
                  </a:lnTo>
                  <a:lnTo>
                    <a:pt x="32941" y="89259"/>
                  </a:lnTo>
                  <a:lnTo>
                    <a:pt x="33029" y="88210"/>
                  </a:lnTo>
                  <a:lnTo>
                    <a:pt x="33102" y="87089"/>
                  </a:lnTo>
                  <a:lnTo>
                    <a:pt x="33124" y="86546"/>
                  </a:lnTo>
                  <a:lnTo>
                    <a:pt x="33153" y="86040"/>
                  </a:lnTo>
                  <a:lnTo>
                    <a:pt x="33167" y="85533"/>
                  </a:lnTo>
                  <a:lnTo>
                    <a:pt x="33175" y="85027"/>
                  </a:lnTo>
                  <a:lnTo>
                    <a:pt x="33182" y="84521"/>
                  </a:lnTo>
                  <a:lnTo>
                    <a:pt x="33189" y="84051"/>
                  </a:lnTo>
                  <a:lnTo>
                    <a:pt x="33182" y="83580"/>
                  </a:lnTo>
                  <a:lnTo>
                    <a:pt x="33175" y="83110"/>
                  </a:lnTo>
                  <a:lnTo>
                    <a:pt x="33160" y="82640"/>
                  </a:lnTo>
                  <a:lnTo>
                    <a:pt x="33145" y="82170"/>
                  </a:lnTo>
                  <a:lnTo>
                    <a:pt x="33124" y="81736"/>
                  </a:lnTo>
                  <a:lnTo>
                    <a:pt x="33094" y="81302"/>
                  </a:lnTo>
                  <a:lnTo>
                    <a:pt x="33065" y="80868"/>
                  </a:lnTo>
                  <a:lnTo>
                    <a:pt x="33029" y="80434"/>
                  </a:lnTo>
                  <a:lnTo>
                    <a:pt x="32948" y="79602"/>
                  </a:lnTo>
                  <a:lnTo>
                    <a:pt x="32846" y="78807"/>
                  </a:lnTo>
                  <a:lnTo>
                    <a:pt x="32737" y="78011"/>
                  </a:lnTo>
                  <a:lnTo>
                    <a:pt x="32606" y="77288"/>
                  </a:lnTo>
                  <a:lnTo>
                    <a:pt x="32460" y="76564"/>
                  </a:lnTo>
                  <a:lnTo>
                    <a:pt x="32307" y="75841"/>
                  </a:lnTo>
                  <a:lnTo>
                    <a:pt x="32139" y="75190"/>
                  </a:lnTo>
                  <a:lnTo>
                    <a:pt x="31956" y="74539"/>
                  </a:lnTo>
                  <a:lnTo>
                    <a:pt x="31760" y="73888"/>
                  </a:lnTo>
                  <a:lnTo>
                    <a:pt x="31555" y="73309"/>
                  </a:lnTo>
                  <a:lnTo>
                    <a:pt x="31344" y="72731"/>
                  </a:lnTo>
                  <a:lnTo>
                    <a:pt x="31118" y="72152"/>
                  </a:lnTo>
                  <a:lnTo>
                    <a:pt x="30891" y="71646"/>
                  </a:lnTo>
                  <a:lnTo>
                    <a:pt x="30651" y="71103"/>
                  </a:lnTo>
                  <a:lnTo>
                    <a:pt x="30403" y="70633"/>
                  </a:lnTo>
                  <a:lnTo>
                    <a:pt x="30147" y="70163"/>
                  </a:lnTo>
                  <a:lnTo>
                    <a:pt x="29885" y="69729"/>
                  </a:lnTo>
                  <a:lnTo>
                    <a:pt x="29622" y="69295"/>
                  </a:lnTo>
                  <a:lnTo>
                    <a:pt x="29352" y="68861"/>
                  </a:lnTo>
                  <a:lnTo>
                    <a:pt x="29083" y="68499"/>
                  </a:lnTo>
                  <a:lnTo>
                    <a:pt x="28805" y="68101"/>
                  </a:lnTo>
                  <a:lnTo>
                    <a:pt x="28244" y="67414"/>
                  </a:lnTo>
                  <a:lnTo>
                    <a:pt x="27682" y="66799"/>
                  </a:lnTo>
                  <a:lnTo>
                    <a:pt x="27113" y="66257"/>
                  </a:lnTo>
                  <a:lnTo>
                    <a:pt x="26559" y="65787"/>
                  </a:lnTo>
                  <a:lnTo>
                    <a:pt x="26012" y="65353"/>
                  </a:lnTo>
                  <a:lnTo>
                    <a:pt x="25486" y="64955"/>
                  </a:lnTo>
                  <a:lnTo>
                    <a:pt x="24983" y="64629"/>
                  </a:lnTo>
                  <a:lnTo>
                    <a:pt x="24502" y="64376"/>
                  </a:lnTo>
                  <a:lnTo>
                    <a:pt x="24057" y="64123"/>
                  </a:lnTo>
                  <a:lnTo>
                    <a:pt x="23656" y="63942"/>
                  </a:lnTo>
                  <a:lnTo>
                    <a:pt x="22992" y="63653"/>
                  </a:lnTo>
                  <a:lnTo>
                    <a:pt x="22547" y="63508"/>
                  </a:lnTo>
                  <a:lnTo>
                    <a:pt x="22364" y="63400"/>
                  </a:lnTo>
                  <a:lnTo>
                    <a:pt x="22496" y="63400"/>
                  </a:lnTo>
                  <a:lnTo>
                    <a:pt x="22576" y="63364"/>
                  </a:lnTo>
                  <a:lnTo>
                    <a:pt x="22664" y="63255"/>
                  </a:lnTo>
                  <a:lnTo>
                    <a:pt x="22758" y="63110"/>
                  </a:lnTo>
                  <a:lnTo>
                    <a:pt x="22868" y="62930"/>
                  </a:lnTo>
                  <a:lnTo>
                    <a:pt x="22977" y="62640"/>
                  </a:lnTo>
                  <a:lnTo>
                    <a:pt x="23094" y="62351"/>
                  </a:lnTo>
                  <a:lnTo>
                    <a:pt x="23218" y="61953"/>
                  </a:lnTo>
                  <a:lnTo>
                    <a:pt x="23349" y="61555"/>
                  </a:lnTo>
                  <a:lnTo>
                    <a:pt x="23481" y="61085"/>
                  </a:lnTo>
                  <a:lnTo>
                    <a:pt x="23626" y="60579"/>
                  </a:lnTo>
                  <a:lnTo>
                    <a:pt x="23918" y="59421"/>
                  </a:lnTo>
                  <a:lnTo>
                    <a:pt x="24232" y="58083"/>
                  </a:lnTo>
                  <a:lnTo>
                    <a:pt x="24553" y="56637"/>
                  </a:lnTo>
                  <a:lnTo>
                    <a:pt x="24881" y="55045"/>
                  </a:lnTo>
                  <a:lnTo>
                    <a:pt x="25217" y="53345"/>
                  </a:lnTo>
                  <a:lnTo>
                    <a:pt x="25552" y="51501"/>
                  </a:lnTo>
                  <a:lnTo>
                    <a:pt x="25888" y="49620"/>
                  </a:lnTo>
                  <a:lnTo>
                    <a:pt x="26223" y="47631"/>
                  </a:lnTo>
                  <a:lnTo>
                    <a:pt x="26544" y="45606"/>
                  </a:lnTo>
                  <a:lnTo>
                    <a:pt x="26858" y="43544"/>
                  </a:lnTo>
                  <a:lnTo>
                    <a:pt x="27150" y="41447"/>
                  </a:lnTo>
                  <a:lnTo>
                    <a:pt x="27288" y="40398"/>
                  </a:lnTo>
                  <a:lnTo>
                    <a:pt x="27427" y="39349"/>
                  </a:lnTo>
                  <a:lnTo>
                    <a:pt x="27558" y="38264"/>
                  </a:lnTo>
                  <a:lnTo>
                    <a:pt x="27682" y="37215"/>
                  </a:lnTo>
                  <a:lnTo>
                    <a:pt x="27799" y="36166"/>
                  </a:lnTo>
                  <a:lnTo>
                    <a:pt x="27915" y="35154"/>
                  </a:lnTo>
                  <a:lnTo>
                    <a:pt x="28018" y="34105"/>
                  </a:lnTo>
                  <a:lnTo>
                    <a:pt x="28112" y="33092"/>
                  </a:lnTo>
                  <a:lnTo>
                    <a:pt x="28207" y="32080"/>
                  </a:lnTo>
                  <a:lnTo>
                    <a:pt x="28287" y="31067"/>
                  </a:lnTo>
                  <a:lnTo>
                    <a:pt x="28360" y="30091"/>
                  </a:lnTo>
                  <a:lnTo>
                    <a:pt x="28419" y="29114"/>
                  </a:lnTo>
                  <a:lnTo>
                    <a:pt x="28470" y="28174"/>
                  </a:lnTo>
                  <a:lnTo>
                    <a:pt x="28514" y="27270"/>
                  </a:lnTo>
                  <a:lnTo>
                    <a:pt x="28550" y="26365"/>
                  </a:lnTo>
                  <a:lnTo>
                    <a:pt x="28572" y="25461"/>
                  </a:lnTo>
                  <a:lnTo>
                    <a:pt x="28579" y="24629"/>
                  </a:lnTo>
                  <a:lnTo>
                    <a:pt x="28579" y="23798"/>
                  </a:lnTo>
                  <a:lnTo>
                    <a:pt x="28565" y="23002"/>
                  </a:lnTo>
                  <a:lnTo>
                    <a:pt x="28535" y="22242"/>
                  </a:lnTo>
                  <a:lnTo>
                    <a:pt x="28499" y="21519"/>
                  </a:lnTo>
                  <a:lnTo>
                    <a:pt x="28448" y="20832"/>
                  </a:lnTo>
                  <a:lnTo>
                    <a:pt x="28375" y="20181"/>
                  </a:lnTo>
                  <a:lnTo>
                    <a:pt x="28295" y="19566"/>
                  </a:lnTo>
                  <a:lnTo>
                    <a:pt x="28200" y="19024"/>
                  </a:lnTo>
                  <a:lnTo>
                    <a:pt x="28090" y="18481"/>
                  </a:lnTo>
                  <a:lnTo>
                    <a:pt x="27966" y="18011"/>
                  </a:lnTo>
                  <a:lnTo>
                    <a:pt x="27821" y="17577"/>
                  </a:lnTo>
                  <a:lnTo>
                    <a:pt x="27660" y="17179"/>
                  </a:lnTo>
                  <a:lnTo>
                    <a:pt x="27485" y="16854"/>
                  </a:lnTo>
                  <a:lnTo>
                    <a:pt x="27295" y="16601"/>
                  </a:lnTo>
                  <a:lnTo>
                    <a:pt x="27084" y="16347"/>
                  </a:lnTo>
                  <a:lnTo>
                    <a:pt x="26865" y="16203"/>
                  </a:lnTo>
                  <a:lnTo>
                    <a:pt x="26646" y="16094"/>
                  </a:lnTo>
                  <a:lnTo>
                    <a:pt x="26435" y="16022"/>
                  </a:lnTo>
                  <a:lnTo>
                    <a:pt x="26230" y="16022"/>
                  </a:lnTo>
                  <a:lnTo>
                    <a:pt x="26026" y="16094"/>
                  </a:lnTo>
                  <a:lnTo>
                    <a:pt x="25822" y="16203"/>
                  </a:lnTo>
                  <a:lnTo>
                    <a:pt x="25625" y="16347"/>
                  </a:lnTo>
                  <a:lnTo>
                    <a:pt x="25428" y="16564"/>
                  </a:lnTo>
                  <a:lnTo>
                    <a:pt x="25231" y="16818"/>
                  </a:lnTo>
                  <a:lnTo>
                    <a:pt x="25041" y="17107"/>
                  </a:lnTo>
                  <a:lnTo>
                    <a:pt x="24859" y="17432"/>
                  </a:lnTo>
                  <a:lnTo>
                    <a:pt x="24677" y="17830"/>
                  </a:lnTo>
                  <a:lnTo>
                    <a:pt x="24494" y="18228"/>
                  </a:lnTo>
                  <a:lnTo>
                    <a:pt x="24319" y="18698"/>
                  </a:lnTo>
                  <a:lnTo>
                    <a:pt x="24144" y="19168"/>
                  </a:lnTo>
                  <a:lnTo>
                    <a:pt x="23977" y="19675"/>
                  </a:lnTo>
                  <a:lnTo>
                    <a:pt x="23809" y="20253"/>
                  </a:lnTo>
                  <a:lnTo>
                    <a:pt x="23641" y="20832"/>
                  </a:lnTo>
                  <a:lnTo>
                    <a:pt x="23481" y="21447"/>
                  </a:lnTo>
                  <a:lnTo>
                    <a:pt x="23327" y="22062"/>
                  </a:lnTo>
                  <a:lnTo>
                    <a:pt x="23174" y="22713"/>
                  </a:lnTo>
                  <a:lnTo>
                    <a:pt x="23021" y="23400"/>
                  </a:lnTo>
                  <a:lnTo>
                    <a:pt x="22875" y="24123"/>
                  </a:lnTo>
                  <a:lnTo>
                    <a:pt x="22729" y="24846"/>
                  </a:lnTo>
                  <a:lnTo>
                    <a:pt x="22591" y="25570"/>
                  </a:lnTo>
                  <a:lnTo>
                    <a:pt x="22452" y="26329"/>
                  </a:lnTo>
                  <a:lnTo>
                    <a:pt x="22189" y="27884"/>
                  </a:lnTo>
                  <a:lnTo>
                    <a:pt x="21941" y="29476"/>
                  </a:lnTo>
                  <a:lnTo>
                    <a:pt x="21701" y="31103"/>
                  </a:lnTo>
                  <a:lnTo>
                    <a:pt x="21482" y="32731"/>
                  </a:lnTo>
                  <a:lnTo>
                    <a:pt x="21270" y="34358"/>
                  </a:lnTo>
                  <a:lnTo>
                    <a:pt x="21081" y="35949"/>
                  </a:lnTo>
                  <a:lnTo>
                    <a:pt x="20898" y="37541"/>
                  </a:lnTo>
                  <a:lnTo>
                    <a:pt x="20731" y="39096"/>
                  </a:lnTo>
                  <a:lnTo>
                    <a:pt x="20577" y="40543"/>
                  </a:lnTo>
                  <a:lnTo>
                    <a:pt x="20439" y="41953"/>
                  </a:lnTo>
                  <a:lnTo>
                    <a:pt x="20315" y="43291"/>
                  </a:lnTo>
                  <a:lnTo>
                    <a:pt x="20103" y="45606"/>
                  </a:lnTo>
                  <a:lnTo>
                    <a:pt x="19957" y="47378"/>
                  </a:lnTo>
                  <a:lnTo>
                    <a:pt x="19870" y="48535"/>
                  </a:lnTo>
                  <a:lnTo>
                    <a:pt x="19841" y="48969"/>
                  </a:lnTo>
                  <a:lnTo>
                    <a:pt x="19848" y="47161"/>
                  </a:lnTo>
                  <a:lnTo>
                    <a:pt x="19855" y="45100"/>
                  </a:lnTo>
                  <a:lnTo>
                    <a:pt x="19848" y="42423"/>
                  </a:lnTo>
                  <a:lnTo>
                    <a:pt x="19833" y="39204"/>
                  </a:lnTo>
                  <a:lnTo>
                    <a:pt x="19819" y="37396"/>
                  </a:lnTo>
                  <a:lnTo>
                    <a:pt x="19797" y="35552"/>
                  </a:lnTo>
                  <a:lnTo>
                    <a:pt x="19768" y="33599"/>
                  </a:lnTo>
                  <a:lnTo>
                    <a:pt x="19739" y="31610"/>
                  </a:lnTo>
                  <a:lnTo>
                    <a:pt x="19695" y="29548"/>
                  </a:lnTo>
                  <a:lnTo>
                    <a:pt x="19644" y="27450"/>
                  </a:lnTo>
                  <a:lnTo>
                    <a:pt x="19585" y="25353"/>
                  </a:lnTo>
                  <a:lnTo>
                    <a:pt x="19520" y="23255"/>
                  </a:lnTo>
                  <a:lnTo>
                    <a:pt x="19439" y="21121"/>
                  </a:lnTo>
                  <a:lnTo>
                    <a:pt x="19345" y="19060"/>
                  </a:lnTo>
                  <a:lnTo>
                    <a:pt x="19250" y="16998"/>
                  </a:lnTo>
                  <a:lnTo>
                    <a:pt x="19133" y="15009"/>
                  </a:lnTo>
                  <a:lnTo>
                    <a:pt x="19002" y="13056"/>
                  </a:lnTo>
                  <a:lnTo>
                    <a:pt x="18936" y="12116"/>
                  </a:lnTo>
                  <a:lnTo>
                    <a:pt x="18863" y="11176"/>
                  </a:lnTo>
                  <a:lnTo>
                    <a:pt x="18790" y="10271"/>
                  </a:lnTo>
                  <a:lnTo>
                    <a:pt x="18710" y="9403"/>
                  </a:lnTo>
                  <a:lnTo>
                    <a:pt x="18623" y="8572"/>
                  </a:lnTo>
                  <a:lnTo>
                    <a:pt x="18535" y="7740"/>
                  </a:lnTo>
                  <a:lnTo>
                    <a:pt x="18447" y="6944"/>
                  </a:lnTo>
                  <a:lnTo>
                    <a:pt x="18353" y="6185"/>
                  </a:lnTo>
                  <a:lnTo>
                    <a:pt x="18251" y="5461"/>
                  </a:lnTo>
                  <a:lnTo>
                    <a:pt x="18148" y="4738"/>
                  </a:lnTo>
                  <a:lnTo>
                    <a:pt x="18039" y="4087"/>
                  </a:lnTo>
                  <a:lnTo>
                    <a:pt x="17922" y="3472"/>
                  </a:lnTo>
                  <a:lnTo>
                    <a:pt x="17806" y="2893"/>
                  </a:lnTo>
                  <a:lnTo>
                    <a:pt x="17689" y="2351"/>
                  </a:lnTo>
                  <a:lnTo>
                    <a:pt x="17558" y="1845"/>
                  </a:lnTo>
                  <a:lnTo>
                    <a:pt x="17426" y="1411"/>
                  </a:lnTo>
                  <a:lnTo>
                    <a:pt x="17295" y="977"/>
                  </a:lnTo>
                  <a:lnTo>
                    <a:pt x="17149" y="615"/>
                  </a:lnTo>
                  <a:lnTo>
                    <a:pt x="17011" y="326"/>
                  </a:lnTo>
                  <a:lnTo>
                    <a:pt x="16872" y="145"/>
                  </a:lnTo>
                  <a:lnTo>
                    <a:pt x="16733" y="36"/>
                  </a:lnTo>
                  <a:lnTo>
                    <a:pt x="16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7"/>
            <p:cNvSpPr/>
            <p:nvPr/>
          </p:nvSpPr>
          <p:spPr>
            <a:xfrm rot="10800000">
              <a:off x="5285884" y="-1380494"/>
              <a:ext cx="870591" cy="898144"/>
            </a:xfrm>
            <a:custGeom>
              <a:avLst/>
              <a:gdLst/>
              <a:ahLst/>
              <a:cxnLst/>
              <a:rect l="l" t="t" r="r" b="b"/>
              <a:pathLst>
                <a:path w="34218" h="156131" extrusionOk="0">
                  <a:moveTo>
                    <a:pt x="17215" y="5100"/>
                  </a:moveTo>
                  <a:lnTo>
                    <a:pt x="17295" y="5172"/>
                  </a:lnTo>
                  <a:lnTo>
                    <a:pt x="17368" y="5317"/>
                  </a:lnTo>
                  <a:lnTo>
                    <a:pt x="17448" y="5462"/>
                  </a:lnTo>
                  <a:lnTo>
                    <a:pt x="17558" y="5751"/>
                  </a:lnTo>
                  <a:lnTo>
                    <a:pt x="17660" y="6040"/>
                  </a:lnTo>
                  <a:lnTo>
                    <a:pt x="17755" y="6366"/>
                  </a:lnTo>
                  <a:lnTo>
                    <a:pt x="17849" y="6727"/>
                  </a:lnTo>
                  <a:lnTo>
                    <a:pt x="17944" y="7125"/>
                  </a:lnTo>
                  <a:lnTo>
                    <a:pt x="18032" y="7559"/>
                  </a:lnTo>
                  <a:lnTo>
                    <a:pt x="18119" y="8029"/>
                  </a:lnTo>
                  <a:lnTo>
                    <a:pt x="18207" y="8500"/>
                  </a:lnTo>
                  <a:lnTo>
                    <a:pt x="18287" y="9006"/>
                  </a:lnTo>
                  <a:lnTo>
                    <a:pt x="18367" y="9548"/>
                  </a:lnTo>
                  <a:lnTo>
                    <a:pt x="18448" y="10127"/>
                  </a:lnTo>
                  <a:lnTo>
                    <a:pt x="18521" y="10706"/>
                  </a:lnTo>
                  <a:lnTo>
                    <a:pt x="18593" y="11321"/>
                  </a:lnTo>
                  <a:lnTo>
                    <a:pt x="18659" y="11972"/>
                  </a:lnTo>
                  <a:lnTo>
                    <a:pt x="18790" y="13310"/>
                  </a:lnTo>
                  <a:lnTo>
                    <a:pt x="18914" y="14720"/>
                  </a:lnTo>
                  <a:lnTo>
                    <a:pt x="19024" y="16239"/>
                  </a:lnTo>
                  <a:lnTo>
                    <a:pt x="19133" y="17794"/>
                  </a:lnTo>
                  <a:lnTo>
                    <a:pt x="19228" y="19386"/>
                  </a:lnTo>
                  <a:lnTo>
                    <a:pt x="19316" y="21085"/>
                  </a:lnTo>
                  <a:lnTo>
                    <a:pt x="19396" y="22785"/>
                  </a:lnTo>
                  <a:lnTo>
                    <a:pt x="19469" y="24521"/>
                  </a:lnTo>
                  <a:lnTo>
                    <a:pt x="19534" y="26257"/>
                  </a:lnTo>
                  <a:lnTo>
                    <a:pt x="19593" y="28066"/>
                  </a:lnTo>
                  <a:lnTo>
                    <a:pt x="19644" y="29838"/>
                  </a:lnTo>
                  <a:lnTo>
                    <a:pt x="19688" y="31610"/>
                  </a:lnTo>
                  <a:lnTo>
                    <a:pt x="19724" y="33418"/>
                  </a:lnTo>
                  <a:lnTo>
                    <a:pt x="19761" y="35190"/>
                  </a:lnTo>
                  <a:lnTo>
                    <a:pt x="19790" y="36926"/>
                  </a:lnTo>
                  <a:lnTo>
                    <a:pt x="19812" y="38626"/>
                  </a:lnTo>
                  <a:lnTo>
                    <a:pt x="19833" y="40290"/>
                  </a:lnTo>
                  <a:lnTo>
                    <a:pt x="19855" y="43509"/>
                  </a:lnTo>
                  <a:lnTo>
                    <a:pt x="19863" y="46474"/>
                  </a:lnTo>
                  <a:lnTo>
                    <a:pt x="19855" y="49114"/>
                  </a:lnTo>
                  <a:lnTo>
                    <a:pt x="19848" y="51393"/>
                  </a:lnTo>
                  <a:lnTo>
                    <a:pt x="19848" y="51863"/>
                  </a:lnTo>
                  <a:lnTo>
                    <a:pt x="19870" y="52297"/>
                  </a:lnTo>
                  <a:lnTo>
                    <a:pt x="19906" y="52695"/>
                  </a:lnTo>
                  <a:lnTo>
                    <a:pt x="19957" y="53093"/>
                  </a:lnTo>
                  <a:lnTo>
                    <a:pt x="20016" y="53382"/>
                  </a:lnTo>
                  <a:lnTo>
                    <a:pt x="20089" y="53671"/>
                  </a:lnTo>
                  <a:lnTo>
                    <a:pt x="20169" y="53852"/>
                  </a:lnTo>
                  <a:lnTo>
                    <a:pt x="20264" y="53997"/>
                  </a:lnTo>
                  <a:lnTo>
                    <a:pt x="20308" y="54033"/>
                  </a:lnTo>
                  <a:lnTo>
                    <a:pt x="20351" y="54033"/>
                  </a:lnTo>
                  <a:lnTo>
                    <a:pt x="20446" y="53997"/>
                  </a:lnTo>
                  <a:lnTo>
                    <a:pt x="20534" y="53888"/>
                  </a:lnTo>
                  <a:lnTo>
                    <a:pt x="20614" y="53707"/>
                  </a:lnTo>
                  <a:lnTo>
                    <a:pt x="20687" y="53454"/>
                  </a:lnTo>
                  <a:lnTo>
                    <a:pt x="20753" y="53129"/>
                  </a:lnTo>
                  <a:lnTo>
                    <a:pt x="20804" y="52767"/>
                  </a:lnTo>
                  <a:lnTo>
                    <a:pt x="20847" y="52333"/>
                  </a:lnTo>
                  <a:lnTo>
                    <a:pt x="20877" y="51899"/>
                  </a:lnTo>
                  <a:lnTo>
                    <a:pt x="20964" y="50742"/>
                  </a:lnTo>
                  <a:lnTo>
                    <a:pt x="21110" y="49006"/>
                  </a:lnTo>
                  <a:lnTo>
                    <a:pt x="21307" y="46800"/>
                  </a:lnTo>
                  <a:lnTo>
                    <a:pt x="21424" y="45570"/>
                  </a:lnTo>
                  <a:lnTo>
                    <a:pt x="21555" y="44232"/>
                  </a:lnTo>
                  <a:lnTo>
                    <a:pt x="21701" y="42858"/>
                  </a:lnTo>
                  <a:lnTo>
                    <a:pt x="21854" y="41375"/>
                  </a:lnTo>
                  <a:lnTo>
                    <a:pt x="22022" y="39892"/>
                  </a:lnTo>
                  <a:lnTo>
                    <a:pt x="22204" y="38373"/>
                  </a:lnTo>
                  <a:lnTo>
                    <a:pt x="22401" y="36854"/>
                  </a:lnTo>
                  <a:lnTo>
                    <a:pt x="22605" y="35299"/>
                  </a:lnTo>
                  <a:lnTo>
                    <a:pt x="22831" y="33780"/>
                  </a:lnTo>
                  <a:lnTo>
                    <a:pt x="23058" y="32297"/>
                  </a:lnTo>
                  <a:lnTo>
                    <a:pt x="23306" y="30814"/>
                  </a:lnTo>
                  <a:lnTo>
                    <a:pt x="23561" y="29404"/>
                  </a:lnTo>
                  <a:lnTo>
                    <a:pt x="23692" y="28753"/>
                  </a:lnTo>
                  <a:lnTo>
                    <a:pt x="23823" y="28066"/>
                  </a:lnTo>
                  <a:lnTo>
                    <a:pt x="23962" y="27451"/>
                  </a:lnTo>
                  <a:lnTo>
                    <a:pt x="24108" y="26800"/>
                  </a:lnTo>
                  <a:lnTo>
                    <a:pt x="24247" y="26221"/>
                  </a:lnTo>
                  <a:lnTo>
                    <a:pt x="24392" y="25642"/>
                  </a:lnTo>
                  <a:lnTo>
                    <a:pt x="24546" y="25100"/>
                  </a:lnTo>
                  <a:lnTo>
                    <a:pt x="24699" y="24557"/>
                  </a:lnTo>
                  <a:lnTo>
                    <a:pt x="24852" y="24087"/>
                  </a:lnTo>
                  <a:lnTo>
                    <a:pt x="25012" y="23617"/>
                  </a:lnTo>
                  <a:lnTo>
                    <a:pt x="25173" y="23183"/>
                  </a:lnTo>
                  <a:lnTo>
                    <a:pt x="25333" y="22821"/>
                  </a:lnTo>
                  <a:lnTo>
                    <a:pt x="25501" y="22460"/>
                  </a:lnTo>
                  <a:lnTo>
                    <a:pt x="25669" y="22134"/>
                  </a:lnTo>
                  <a:lnTo>
                    <a:pt x="25844" y="21845"/>
                  </a:lnTo>
                  <a:lnTo>
                    <a:pt x="26019" y="21628"/>
                  </a:lnTo>
                  <a:lnTo>
                    <a:pt x="26194" y="21411"/>
                  </a:lnTo>
                  <a:lnTo>
                    <a:pt x="26376" y="21266"/>
                  </a:lnTo>
                  <a:lnTo>
                    <a:pt x="26559" y="21158"/>
                  </a:lnTo>
                  <a:lnTo>
                    <a:pt x="26741" y="21122"/>
                  </a:lnTo>
                  <a:lnTo>
                    <a:pt x="26931" y="21122"/>
                  </a:lnTo>
                  <a:lnTo>
                    <a:pt x="27120" y="21158"/>
                  </a:lnTo>
                  <a:lnTo>
                    <a:pt x="27317" y="21230"/>
                  </a:lnTo>
                  <a:lnTo>
                    <a:pt x="27507" y="21411"/>
                  </a:lnTo>
                  <a:lnTo>
                    <a:pt x="27653" y="21556"/>
                  </a:lnTo>
                  <a:lnTo>
                    <a:pt x="27784" y="21700"/>
                  </a:lnTo>
                  <a:lnTo>
                    <a:pt x="27908" y="21917"/>
                  </a:lnTo>
                  <a:lnTo>
                    <a:pt x="28018" y="22134"/>
                  </a:lnTo>
                  <a:lnTo>
                    <a:pt x="28120" y="22424"/>
                  </a:lnTo>
                  <a:lnTo>
                    <a:pt x="28207" y="22677"/>
                  </a:lnTo>
                  <a:lnTo>
                    <a:pt x="28288" y="23002"/>
                  </a:lnTo>
                  <a:lnTo>
                    <a:pt x="28360" y="23364"/>
                  </a:lnTo>
                  <a:lnTo>
                    <a:pt x="28419" y="23762"/>
                  </a:lnTo>
                  <a:lnTo>
                    <a:pt x="28470" y="24160"/>
                  </a:lnTo>
                  <a:lnTo>
                    <a:pt x="28514" y="24630"/>
                  </a:lnTo>
                  <a:lnTo>
                    <a:pt x="28543" y="25100"/>
                  </a:lnTo>
                  <a:lnTo>
                    <a:pt x="28565" y="25642"/>
                  </a:lnTo>
                  <a:lnTo>
                    <a:pt x="28579" y="26185"/>
                  </a:lnTo>
                  <a:lnTo>
                    <a:pt x="28587" y="26800"/>
                  </a:lnTo>
                  <a:lnTo>
                    <a:pt x="28579" y="27451"/>
                  </a:lnTo>
                  <a:lnTo>
                    <a:pt x="28572" y="28066"/>
                  </a:lnTo>
                  <a:lnTo>
                    <a:pt x="28550" y="28680"/>
                  </a:lnTo>
                  <a:lnTo>
                    <a:pt x="28528" y="29295"/>
                  </a:lnTo>
                  <a:lnTo>
                    <a:pt x="28499" y="29946"/>
                  </a:lnTo>
                  <a:lnTo>
                    <a:pt x="28470" y="30597"/>
                  </a:lnTo>
                  <a:lnTo>
                    <a:pt x="28426" y="31284"/>
                  </a:lnTo>
                  <a:lnTo>
                    <a:pt x="28331" y="32659"/>
                  </a:lnTo>
                  <a:lnTo>
                    <a:pt x="28222" y="34033"/>
                  </a:lnTo>
                  <a:lnTo>
                    <a:pt x="28083" y="35480"/>
                  </a:lnTo>
                  <a:lnTo>
                    <a:pt x="27937" y="36926"/>
                  </a:lnTo>
                  <a:lnTo>
                    <a:pt x="27770" y="38409"/>
                  </a:lnTo>
                  <a:lnTo>
                    <a:pt x="27595" y="39892"/>
                  </a:lnTo>
                  <a:lnTo>
                    <a:pt x="27398" y="41375"/>
                  </a:lnTo>
                  <a:lnTo>
                    <a:pt x="27201" y="42858"/>
                  </a:lnTo>
                  <a:lnTo>
                    <a:pt x="26989" y="44340"/>
                  </a:lnTo>
                  <a:lnTo>
                    <a:pt x="26770" y="45823"/>
                  </a:lnTo>
                  <a:lnTo>
                    <a:pt x="26544" y="47270"/>
                  </a:lnTo>
                  <a:lnTo>
                    <a:pt x="26311" y="48717"/>
                  </a:lnTo>
                  <a:lnTo>
                    <a:pt x="26077" y="50091"/>
                  </a:lnTo>
                  <a:lnTo>
                    <a:pt x="25837" y="51465"/>
                  </a:lnTo>
                  <a:lnTo>
                    <a:pt x="25596" y="52767"/>
                  </a:lnTo>
                  <a:lnTo>
                    <a:pt x="25363" y="54033"/>
                  </a:lnTo>
                  <a:lnTo>
                    <a:pt x="25129" y="55263"/>
                  </a:lnTo>
                  <a:lnTo>
                    <a:pt x="24896" y="56420"/>
                  </a:lnTo>
                  <a:lnTo>
                    <a:pt x="24670" y="57505"/>
                  </a:lnTo>
                  <a:lnTo>
                    <a:pt x="24451" y="58518"/>
                  </a:lnTo>
                  <a:lnTo>
                    <a:pt x="24239" y="59458"/>
                  </a:lnTo>
                  <a:lnTo>
                    <a:pt x="24035" y="60290"/>
                  </a:lnTo>
                  <a:lnTo>
                    <a:pt x="23845" y="61049"/>
                  </a:lnTo>
                  <a:lnTo>
                    <a:pt x="23670" y="61736"/>
                  </a:lnTo>
                  <a:lnTo>
                    <a:pt x="23503" y="62279"/>
                  </a:lnTo>
                  <a:lnTo>
                    <a:pt x="23357" y="62749"/>
                  </a:lnTo>
                  <a:lnTo>
                    <a:pt x="23218" y="63075"/>
                  </a:lnTo>
                  <a:lnTo>
                    <a:pt x="23109" y="63292"/>
                  </a:lnTo>
                  <a:lnTo>
                    <a:pt x="23058" y="63364"/>
                  </a:lnTo>
                  <a:lnTo>
                    <a:pt x="23014" y="63364"/>
                  </a:lnTo>
                  <a:lnTo>
                    <a:pt x="22919" y="63400"/>
                  </a:lnTo>
                  <a:lnTo>
                    <a:pt x="22831" y="63436"/>
                  </a:lnTo>
                  <a:lnTo>
                    <a:pt x="22751" y="63545"/>
                  </a:lnTo>
                  <a:lnTo>
                    <a:pt x="22686" y="63653"/>
                  </a:lnTo>
                  <a:lnTo>
                    <a:pt x="22620" y="63762"/>
                  </a:lnTo>
                  <a:lnTo>
                    <a:pt x="22569" y="63906"/>
                  </a:lnTo>
                  <a:lnTo>
                    <a:pt x="22525" y="64087"/>
                  </a:lnTo>
                  <a:lnTo>
                    <a:pt x="22489" y="64268"/>
                  </a:lnTo>
                  <a:lnTo>
                    <a:pt x="22459" y="64449"/>
                  </a:lnTo>
                  <a:lnTo>
                    <a:pt x="22430" y="64666"/>
                  </a:lnTo>
                  <a:lnTo>
                    <a:pt x="22408" y="64883"/>
                  </a:lnTo>
                  <a:lnTo>
                    <a:pt x="22394" y="65064"/>
                  </a:lnTo>
                  <a:lnTo>
                    <a:pt x="22372" y="65498"/>
                  </a:lnTo>
                  <a:lnTo>
                    <a:pt x="22365" y="65859"/>
                  </a:lnTo>
                  <a:lnTo>
                    <a:pt x="22372" y="66293"/>
                  </a:lnTo>
                  <a:lnTo>
                    <a:pt x="22379" y="66691"/>
                  </a:lnTo>
                  <a:lnTo>
                    <a:pt x="22408" y="67017"/>
                  </a:lnTo>
                  <a:lnTo>
                    <a:pt x="22438" y="67306"/>
                  </a:lnTo>
                  <a:lnTo>
                    <a:pt x="22474" y="67559"/>
                  </a:lnTo>
                  <a:lnTo>
                    <a:pt x="22518" y="67776"/>
                  </a:lnTo>
                  <a:lnTo>
                    <a:pt x="22569" y="67957"/>
                  </a:lnTo>
                  <a:lnTo>
                    <a:pt x="22627" y="68102"/>
                  </a:lnTo>
                  <a:lnTo>
                    <a:pt x="22686" y="68246"/>
                  </a:lnTo>
                  <a:lnTo>
                    <a:pt x="22744" y="68319"/>
                  </a:lnTo>
                  <a:lnTo>
                    <a:pt x="22868" y="68463"/>
                  </a:lnTo>
                  <a:lnTo>
                    <a:pt x="22985" y="68536"/>
                  </a:lnTo>
                  <a:lnTo>
                    <a:pt x="23094" y="68572"/>
                  </a:lnTo>
                  <a:lnTo>
                    <a:pt x="23575" y="68789"/>
                  </a:lnTo>
                  <a:lnTo>
                    <a:pt x="24057" y="68970"/>
                  </a:lnTo>
                  <a:lnTo>
                    <a:pt x="24524" y="69223"/>
                  </a:lnTo>
                  <a:lnTo>
                    <a:pt x="24983" y="69440"/>
                  </a:lnTo>
                  <a:lnTo>
                    <a:pt x="25428" y="69693"/>
                  </a:lnTo>
                  <a:lnTo>
                    <a:pt x="25866" y="69982"/>
                  </a:lnTo>
                  <a:lnTo>
                    <a:pt x="26289" y="70272"/>
                  </a:lnTo>
                  <a:lnTo>
                    <a:pt x="26705" y="70597"/>
                  </a:lnTo>
                  <a:lnTo>
                    <a:pt x="27106" y="70923"/>
                  </a:lnTo>
                  <a:lnTo>
                    <a:pt x="27500" y="71284"/>
                  </a:lnTo>
                  <a:lnTo>
                    <a:pt x="27879" y="71646"/>
                  </a:lnTo>
                  <a:lnTo>
                    <a:pt x="28251" y="72008"/>
                  </a:lnTo>
                  <a:lnTo>
                    <a:pt x="28608" y="72405"/>
                  </a:lnTo>
                  <a:lnTo>
                    <a:pt x="28951" y="72803"/>
                  </a:lnTo>
                  <a:lnTo>
                    <a:pt x="29287" y="73237"/>
                  </a:lnTo>
                  <a:lnTo>
                    <a:pt x="29608" y="73671"/>
                  </a:lnTo>
                  <a:lnTo>
                    <a:pt x="29914" y="74141"/>
                  </a:lnTo>
                  <a:lnTo>
                    <a:pt x="30206" y="74612"/>
                  </a:lnTo>
                  <a:lnTo>
                    <a:pt x="30490" y="75082"/>
                  </a:lnTo>
                  <a:lnTo>
                    <a:pt x="30760" y="75588"/>
                  </a:lnTo>
                  <a:lnTo>
                    <a:pt x="31016" y="76094"/>
                  </a:lnTo>
                  <a:lnTo>
                    <a:pt x="31264" y="76637"/>
                  </a:lnTo>
                  <a:lnTo>
                    <a:pt x="31490" y="77179"/>
                  </a:lnTo>
                  <a:lnTo>
                    <a:pt x="31709" y="77722"/>
                  </a:lnTo>
                  <a:lnTo>
                    <a:pt x="31906" y="78301"/>
                  </a:lnTo>
                  <a:lnTo>
                    <a:pt x="32095" y="78879"/>
                  </a:lnTo>
                  <a:lnTo>
                    <a:pt x="32270" y="79458"/>
                  </a:lnTo>
                  <a:lnTo>
                    <a:pt x="32431" y="80073"/>
                  </a:lnTo>
                  <a:lnTo>
                    <a:pt x="32577" y="80688"/>
                  </a:lnTo>
                  <a:lnTo>
                    <a:pt x="32701" y="81302"/>
                  </a:lnTo>
                  <a:lnTo>
                    <a:pt x="32817" y="81953"/>
                  </a:lnTo>
                  <a:lnTo>
                    <a:pt x="32919" y="82604"/>
                  </a:lnTo>
                  <a:lnTo>
                    <a:pt x="33014" y="83328"/>
                  </a:lnTo>
                  <a:lnTo>
                    <a:pt x="33051" y="83689"/>
                  </a:lnTo>
                  <a:lnTo>
                    <a:pt x="33087" y="84087"/>
                  </a:lnTo>
                  <a:lnTo>
                    <a:pt x="33116" y="84449"/>
                  </a:lnTo>
                  <a:lnTo>
                    <a:pt x="33138" y="84810"/>
                  </a:lnTo>
                  <a:lnTo>
                    <a:pt x="33160" y="85208"/>
                  </a:lnTo>
                  <a:lnTo>
                    <a:pt x="33175" y="85606"/>
                  </a:lnTo>
                  <a:lnTo>
                    <a:pt x="33182" y="86004"/>
                  </a:lnTo>
                  <a:lnTo>
                    <a:pt x="33189" y="86402"/>
                  </a:lnTo>
                  <a:lnTo>
                    <a:pt x="33189" y="86800"/>
                  </a:lnTo>
                  <a:lnTo>
                    <a:pt x="33189" y="87197"/>
                  </a:lnTo>
                  <a:lnTo>
                    <a:pt x="33182" y="87631"/>
                  </a:lnTo>
                  <a:lnTo>
                    <a:pt x="33167" y="88029"/>
                  </a:lnTo>
                  <a:lnTo>
                    <a:pt x="33124" y="88897"/>
                  </a:lnTo>
                  <a:lnTo>
                    <a:pt x="33087" y="89512"/>
                  </a:lnTo>
                  <a:lnTo>
                    <a:pt x="33043" y="90127"/>
                  </a:lnTo>
                  <a:lnTo>
                    <a:pt x="32992" y="90706"/>
                  </a:lnTo>
                  <a:lnTo>
                    <a:pt x="32941" y="91248"/>
                  </a:lnTo>
                  <a:lnTo>
                    <a:pt x="32890" y="91791"/>
                  </a:lnTo>
                  <a:lnTo>
                    <a:pt x="32832" y="92333"/>
                  </a:lnTo>
                  <a:lnTo>
                    <a:pt x="32766" y="92803"/>
                  </a:lnTo>
                  <a:lnTo>
                    <a:pt x="32701" y="93310"/>
                  </a:lnTo>
                  <a:lnTo>
                    <a:pt x="32628" y="93744"/>
                  </a:lnTo>
                  <a:lnTo>
                    <a:pt x="32547" y="94214"/>
                  </a:lnTo>
                  <a:lnTo>
                    <a:pt x="32467" y="94612"/>
                  </a:lnTo>
                  <a:lnTo>
                    <a:pt x="32380" y="95009"/>
                  </a:lnTo>
                  <a:lnTo>
                    <a:pt x="32292" y="95407"/>
                  </a:lnTo>
                  <a:lnTo>
                    <a:pt x="32197" y="95769"/>
                  </a:lnTo>
                  <a:lnTo>
                    <a:pt x="32095" y="96094"/>
                  </a:lnTo>
                  <a:lnTo>
                    <a:pt x="31993" y="96420"/>
                  </a:lnTo>
                  <a:lnTo>
                    <a:pt x="31884" y="96709"/>
                  </a:lnTo>
                  <a:lnTo>
                    <a:pt x="31774" y="96999"/>
                  </a:lnTo>
                  <a:lnTo>
                    <a:pt x="31658" y="97252"/>
                  </a:lnTo>
                  <a:lnTo>
                    <a:pt x="31541" y="97505"/>
                  </a:lnTo>
                  <a:lnTo>
                    <a:pt x="31409" y="97722"/>
                  </a:lnTo>
                  <a:lnTo>
                    <a:pt x="31285" y="97939"/>
                  </a:lnTo>
                  <a:lnTo>
                    <a:pt x="31147" y="98120"/>
                  </a:lnTo>
                  <a:lnTo>
                    <a:pt x="31008" y="98264"/>
                  </a:lnTo>
                  <a:lnTo>
                    <a:pt x="30862" y="98409"/>
                  </a:lnTo>
                  <a:lnTo>
                    <a:pt x="30717" y="98554"/>
                  </a:lnTo>
                  <a:lnTo>
                    <a:pt x="30563" y="98662"/>
                  </a:lnTo>
                  <a:lnTo>
                    <a:pt x="30410" y="98735"/>
                  </a:lnTo>
                  <a:lnTo>
                    <a:pt x="30082" y="98843"/>
                  </a:lnTo>
                  <a:lnTo>
                    <a:pt x="29732" y="98879"/>
                  </a:lnTo>
                  <a:lnTo>
                    <a:pt x="29447" y="98879"/>
                  </a:lnTo>
                  <a:lnTo>
                    <a:pt x="29156" y="98807"/>
                  </a:lnTo>
                  <a:lnTo>
                    <a:pt x="28864" y="98662"/>
                  </a:lnTo>
                  <a:lnTo>
                    <a:pt x="28572" y="98518"/>
                  </a:lnTo>
                  <a:lnTo>
                    <a:pt x="28273" y="98337"/>
                  </a:lnTo>
                  <a:lnTo>
                    <a:pt x="27974" y="98084"/>
                  </a:lnTo>
                  <a:lnTo>
                    <a:pt x="27682" y="97830"/>
                  </a:lnTo>
                  <a:lnTo>
                    <a:pt x="27383" y="97541"/>
                  </a:lnTo>
                  <a:lnTo>
                    <a:pt x="27091" y="97216"/>
                  </a:lnTo>
                  <a:lnTo>
                    <a:pt x="26800" y="96854"/>
                  </a:lnTo>
                  <a:lnTo>
                    <a:pt x="26515" y="96492"/>
                  </a:lnTo>
                  <a:lnTo>
                    <a:pt x="26231" y="96131"/>
                  </a:lnTo>
                  <a:lnTo>
                    <a:pt x="25691" y="95335"/>
                  </a:lnTo>
                  <a:lnTo>
                    <a:pt x="25173" y="94539"/>
                  </a:lnTo>
                  <a:lnTo>
                    <a:pt x="24691" y="93707"/>
                  </a:lnTo>
                  <a:lnTo>
                    <a:pt x="24247" y="92912"/>
                  </a:lnTo>
                  <a:lnTo>
                    <a:pt x="23853" y="92188"/>
                  </a:lnTo>
                  <a:lnTo>
                    <a:pt x="23517" y="91501"/>
                  </a:lnTo>
                  <a:lnTo>
                    <a:pt x="23036" y="90489"/>
                  </a:lnTo>
                  <a:lnTo>
                    <a:pt x="22853" y="90091"/>
                  </a:lnTo>
                  <a:lnTo>
                    <a:pt x="22773" y="89946"/>
                  </a:lnTo>
                  <a:lnTo>
                    <a:pt x="22686" y="89874"/>
                  </a:lnTo>
                  <a:lnTo>
                    <a:pt x="22605" y="89874"/>
                  </a:lnTo>
                  <a:lnTo>
                    <a:pt x="22518" y="89946"/>
                  </a:lnTo>
                  <a:lnTo>
                    <a:pt x="22438" y="90055"/>
                  </a:lnTo>
                  <a:lnTo>
                    <a:pt x="22365" y="90235"/>
                  </a:lnTo>
                  <a:lnTo>
                    <a:pt x="22292" y="90525"/>
                  </a:lnTo>
                  <a:lnTo>
                    <a:pt x="22233" y="90814"/>
                  </a:lnTo>
                  <a:lnTo>
                    <a:pt x="22182" y="91176"/>
                  </a:lnTo>
                  <a:lnTo>
                    <a:pt x="22153" y="91574"/>
                  </a:lnTo>
                  <a:lnTo>
                    <a:pt x="22131" y="92008"/>
                  </a:lnTo>
                  <a:lnTo>
                    <a:pt x="22124" y="92405"/>
                  </a:lnTo>
                  <a:lnTo>
                    <a:pt x="22131" y="92839"/>
                  </a:lnTo>
                  <a:lnTo>
                    <a:pt x="22153" y="93237"/>
                  </a:lnTo>
                  <a:lnTo>
                    <a:pt x="22190" y="93635"/>
                  </a:lnTo>
                  <a:lnTo>
                    <a:pt x="22233" y="93997"/>
                  </a:lnTo>
                  <a:lnTo>
                    <a:pt x="22510" y="95769"/>
                  </a:lnTo>
                  <a:lnTo>
                    <a:pt x="22824" y="97867"/>
                  </a:lnTo>
                  <a:lnTo>
                    <a:pt x="23167" y="100254"/>
                  </a:lnTo>
                  <a:lnTo>
                    <a:pt x="23539" y="102894"/>
                  </a:lnTo>
                  <a:lnTo>
                    <a:pt x="23911" y="105751"/>
                  </a:lnTo>
                  <a:lnTo>
                    <a:pt x="24298" y="108789"/>
                  </a:lnTo>
                  <a:lnTo>
                    <a:pt x="24480" y="110344"/>
                  </a:lnTo>
                  <a:lnTo>
                    <a:pt x="24670" y="111935"/>
                  </a:lnTo>
                  <a:lnTo>
                    <a:pt x="24852" y="113563"/>
                  </a:lnTo>
                  <a:lnTo>
                    <a:pt x="25027" y="115190"/>
                  </a:lnTo>
                  <a:lnTo>
                    <a:pt x="25202" y="116818"/>
                  </a:lnTo>
                  <a:lnTo>
                    <a:pt x="25370" y="118445"/>
                  </a:lnTo>
                  <a:lnTo>
                    <a:pt x="25523" y="120109"/>
                  </a:lnTo>
                  <a:lnTo>
                    <a:pt x="25676" y="121736"/>
                  </a:lnTo>
                  <a:lnTo>
                    <a:pt x="25815" y="123364"/>
                  </a:lnTo>
                  <a:lnTo>
                    <a:pt x="25939" y="124955"/>
                  </a:lnTo>
                  <a:lnTo>
                    <a:pt x="26056" y="126546"/>
                  </a:lnTo>
                  <a:lnTo>
                    <a:pt x="26158" y="128102"/>
                  </a:lnTo>
                  <a:lnTo>
                    <a:pt x="26238" y="129621"/>
                  </a:lnTo>
                  <a:lnTo>
                    <a:pt x="26311" y="131103"/>
                  </a:lnTo>
                  <a:lnTo>
                    <a:pt x="26369" y="132550"/>
                  </a:lnTo>
                  <a:lnTo>
                    <a:pt x="26398" y="133960"/>
                  </a:lnTo>
                  <a:lnTo>
                    <a:pt x="26413" y="134648"/>
                  </a:lnTo>
                  <a:lnTo>
                    <a:pt x="26420" y="135299"/>
                  </a:lnTo>
                  <a:lnTo>
                    <a:pt x="26420" y="135950"/>
                  </a:lnTo>
                  <a:lnTo>
                    <a:pt x="26413" y="136601"/>
                  </a:lnTo>
                  <a:lnTo>
                    <a:pt x="26406" y="137215"/>
                  </a:lnTo>
                  <a:lnTo>
                    <a:pt x="26391" y="137830"/>
                  </a:lnTo>
                  <a:lnTo>
                    <a:pt x="26369" y="138409"/>
                  </a:lnTo>
                  <a:lnTo>
                    <a:pt x="26347" y="138988"/>
                  </a:lnTo>
                  <a:lnTo>
                    <a:pt x="26318" y="139458"/>
                  </a:lnTo>
                  <a:lnTo>
                    <a:pt x="26282" y="139928"/>
                  </a:lnTo>
                  <a:lnTo>
                    <a:pt x="26245" y="140362"/>
                  </a:lnTo>
                  <a:lnTo>
                    <a:pt x="26209" y="140796"/>
                  </a:lnTo>
                  <a:lnTo>
                    <a:pt x="26158" y="141230"/>
                  </a:lnTo>
                  <a:lnTo>
                    <a:pt x="26107" y="141592"/>
                  </a:lnTo>
                  <a:lnTo>
                    <a:pt x="26048" y="141989"/>
                  </a:lnTo>
                  <a:lnTo>
                    <a:pt x="25990" y="142351"/>
                  </a:lnTo>
                  <a:lnTo>
                    <a:pt x="25924" y="142677"/>
                  </a:lnTo>
                  <a:lnTo>
                    <a:pt x="25851" y="143002"/>
                  </a:lnTo>
                  <a:lnTo>
                    <a:pt x="25778" y="143291"/>
                  </a:lnTo>
                  <a:lnTo>
                    <a:pt x="25698" y="143581"/>
                  </a:lnTo>
                  <a:lnTo>
                    <a:pt x="25618" y="143870"/>
                  </a:lnTo>
                  <a:lnTo>
                    <a:pt x="25523" y="144123"/>
                  </a:lnTo>
                  <a:lnTo>
                    <a:pt x="25428" y="144340"/>
                  </a:lnTo>
                  <a:lnTo>
                    <a:pt x="25326" y="144557"/>
                  </a:lnTo>
                  <a:lnTo>
                    <a:pt x="25209" y="144810"/>
                  </a:lnTo>
                  <a:lnTo>
                    <a:pt x="25093" y="144991"/>
                  </a:lnTo>
                  <a:lnTo>
                    <a:pt x="24969" y="145172"/>
                  </a:lnTo>
                  <a:lnTo>
                    <a:pt x="24852" y="145317"/>
                  </a:lnTo>
                  <a:lnTo>
                    <a:pt x="24735" y="145425"/>
                  </a:lnTo>
                  <a:lnTo>
                    <a:pt x="24611" y="145498"/>
                  </a:lnTo>
                  <a:lnTo>
                    <a:pt x="24495" y="145534"/>
                  </a:lnTo>
                  <a:lnTo>
                    <a:pt x="24239" y="145534"/>
                  </a:lnTo>
                  <a:lnTo>
                    <a:pt x="24108" y="145461"/>
                  </a:lnTo>
                  <a:lnTo>
                    <a:pt x="23977" y="145389"/>
                  </a:lnTo>
                  <a:lnTo>
                    <a:pt x="23845" y="145244"/>
                  </a:lnTo>
                  <a:lnTo>
                    <a:pt x="23714" y="145100"/>
                  </a:lnTo>
                  <a:lnTo>
                    <a:pt x="23583" y="144883"/>
                  </a:lnTo>
                  <a:lnTo>
                    <a:pt x="23451" y="144666"/>
                  </a:lnTo>
                  <a:lnTo>
                    <a:pt x="23320" y="144413"/>
                  </a:lnTo>
                  <a:lnTo>
                    <a:pt x="23189" y="144087"/>
                  </a:lnTo>
                  <a:lnTo>
                    <a:pt x="23065" y="143798"/>
                  </a:lnTo>
                  <a:lnTo>
                    <a:pt x="22934" y="143436"/>
                  </a:lnTo>
                  <a:lnTo>
                    <a:pt x="22810" y="143038"/>
                  </a:lnTo>
                  <a:lnTo>
                    <a:pt x="22678" y="142640"/>
                  </a:lnTo>
                  <a:lnTo>
                    <a:pt x="22554" y="142206"/>
                  </a:lnTo>
                  <a:lnTo>
                    <a:pt x="22430" y="141736"/>
                  </a:lnTo>
                  <a:lnTo>
                    <a:pt x="22306" y="141266"/>
                  </a:lnTo>
                  <a:lnTo>
                    <a:pt x="22066" y="140253"/>
                  </a:lnTo>
                  <a:lnTo>
                    <a:pt x="21825" y="139132"/>
                  </a:lnTo>
                  <a:lnTo>
                    <a:pt x="21584" y="137939"/>
                  </a:lnTo>
                  <a:lnTo>
                    <a:pt x="21358" y="136673"/>
                  </a:lnTo>
                  <a:lnTo>
                    <a:pt x="21132" y="135335"/>
                  </a:lnTo>
                  <a:lnTo>
                    <a:pt x="20906" y="133960"/>
                  </a:lnTo>
                  <a:lnTo>
                    <a:pt x="20694" y="132550"/>
                  </a:lnTo>
                  <a:lnTo>
                    <a:pt x="20483" y="131103"/>
                  </a:lnTo>
                  <a:lnTo>
                    <a:pt x="20278" y="129584"/>
                  </a:lnTo>
                  <a:lnTo>
                    <a:pt x="20081" y="128102"/>
                  </a:lnTo>
                  <a:lnTo>
                    <a:pt x="19892" y="126546"/>
                  </a:lnTo>
                  <a:lnTo>
                    <a:pt x="19702" y="125027"/>
                  </a:lnTo>
                  <a:lnTo>
                    <a:pt x="19527" y="123508"/>
                  </a:lnTo>
                  <a:lnTo>
                    <a:pt x="19359" y="121989"/>
                  </a:lnTo>
                  <a:lnTo>
                    <a:pt x="19199" y="120470"/>
                  </a:lnTo>
                  <a:lnTo>
                    <a:pt x="19046" y="118988"/>
                  </a:lnTo>
                  <a:lnTo>
                    <a:pt x="18900" y="117541"/>
                  </a:lnTo>
                  <a:lnTo>
                    <a:pt x="18769" y="116131"/>
                  </a:lnTo>
                  <a:lnTo>
                    <a:pt x="18521" y="113490"/>
                  </a:lnTo>
                  <a:lnTo>
                    <a:pt x="18316" y="111067"/>
                  </a:lnTo>
                  <a:lnTo>
                    <a:pt x="18149" y="109006"/>
                  </a:lnTo>
                  <a:lnTo>
                    <a:pt x="18112" y="108608"/>
                  </a:lnTo>
                  <a:lnTo>
                    <a:pt x="18068" y="108282"/>
                  </a:lnTo>
                  <a:lnTo>
                    <a:pt x="18010" y="107957"/>
                  </a:lnTo>
                  <a:lnTo>
                    <a:pt x="17952" y="107740"/>
                  </a:lnTo>
                  <a:lnTo>
                    <a:pt x="17879" y="107523"/>
                  </a:lnTo>
                  <a:lnTo>
                    <a:pt x="17798" y="107414"/>
                  </a:lnTo>
                  <a:lnTo>
                    <a:pt x="17711" y="107342"/>
                  </a:lnTo>
                  <a:lnTo>
                    <a:pt x="17623" y="107342"/>
                  </a:lnTo>
                  <a:lnTo>
                    <a:pt x="17536" y="107414"/>
                  </a:lnTo>
                  <a:lnTo>
                    <a:pt x="17456" y="107559"/>
                  </a:lnTo>
                  <a:lnTo>
                    <a:pt x="17383" y="107776"/>
                  </a:lnTo>
                  <a:lnTo>
                    <a:pt x="17317" y="108029"/>
                  </a:lnTo>
                  <a:lnTo>
                    <a:pt x="17266" y="108319"/>
                  </a:lnTo>
                  <a:lnTo>
                    <a:pt x="17215" y="108680"/>
                  </a:lnTo>
                  <a:lnTo>
                    <a:pt x="17186" y="109042"/>
                  </a:lnTo>
                  <a:lnTo>
                    <a:pt x="17164" y="109440"/>
                  </a:lnTo>
                  <a:lnTo>
                    <a:pt x="17069" y="111827"/>
                  </a:lnTo>
                  <a:lnTo>
                    <a:pt x="16952" y="114575"/>
                  </a:lnTo>
                  <a:lnTo>
                    <a:pt x="16806" y="117577"/>
                  </a:lnTo>
                  <a:lnTo>
                    <a:pt x="16726" y="119205"/>
                  </a:lnTo>
                  <a:lnTo>
                    <a:pt x="16631" y="120832"/>
                  </a:lnTo>
                  <a:lnTo>
                    <a:pt x="16536" y="122532"/>
                  </a:lnTo>
                  <a:lnTo>
                    <a:pt x="16434" y="124232"/>
                  </a:lnTo>
                  <a:lnTo>
                    <a:pt x="16325" y="125968"/>
                  </a:lnTo>
                  <a:lnTo>
                    <a:pt x="16201" y="127704"/>
                  </a:lnTo>
                  <a:lnTo>
                    <a:pt x="16077" y="129440"/>
                  </a:lnTo>
                  <a:lnTo>
                    <a:pt x="15946" y="131176"/>
                  </a:lnTo>
                  <a:lnTo>
                    <a:pt x="15814" y="132912"/>
                  </a:lnTo>
                  <a:lnTo>
                    <a:pt x="15668" y="134575"/>
                  </a:lnTo>
                  <a:lnTo>
                    <a:pt x="15515" y="136239"/>
                  </a:lnTo>
                  <a:lnTo>
                    <a:pt x="15355" y="137866"/>
                  </a:lnTo>
                  <a:lnTo>
                    <a:pt x="15194" y="139422"/>
                  </a:lnTo>
                  <a:lnTo>
                    <a:pt x="15027" y="140941"/>
                  </a:lnTo>
                  <a:lnTo>
                    <a:pt x="14844" y="142387"/>
                  </a:lnTo>
                  <a:lnTo>
                    <a:pt x="14662" y="143725"/>
                  </a:lnTo>
                  <a:lnTo>
                    <a:pt x="14472" y="144991"/>
                  </a:lnTo>
                  <a:lnTo>
                    <a:pt x="14377" y="145606"/>
                  </a:lnTo>
                  <a:lnTo>
                    <a:pt x="14283" y="146185"/>
                  </a:lnTo>
                  <a:lnTo>
                    <a:pt x="14180" y="146727"/>
                  </a:lnTo>
                  <a:lnTo>
                    <a:pt x="14078" y="147234"/>
                  </a:lnTo>
                  <a:lnTo>
                    <a:pt x="13976" y="147740"/>
                  </a:lnTo>
                  <a:lnTo>
                    <a:pt x="13867" y="148210"/>
                  </a:lnTo>
                  <a:lnTo>
                    <a:pt x="13765" y="148644"/>
                  </a:lnTo>
                  <a:lnTo>
                    <a:pt x="13655" y="149042"/>
                  </a:lnTo>
                  <a:lnTo>
                    <a:pt x="13546" y="149403"/>
                  </a:lnTo>
                  <a:lnTo>
                    <a:pt x="13436" y="149729"/>
                  </a:lnTo>
                  <a:lnTo>
                    <a:pt x="13320" y="150018"/>
                  </a:lnTo>
                  <a:lnTo>
                    <a:pt x="13210" y="150308"/>
                  </a:lnTo>
                  <a:lnTo>
                    <a:pt x="13094" y="150525"/>
                  </a:lnTo>
                  <a:lnTo>
                    <a:pt x="12977" y="150705"/>
                  </a:lnTo>
                  <a:lnTo>
                    <a:pt x="12853" y="150850"/>
                  </a:lnTo>
                  <a:lnTo>
                    <a:pt x="12736" y="150959"/>
                  </a:lnTo>
                  <a:lnTo>
                    <a:pt x="12612" y="151031"/>
                  </a:lnTo>
                  <a:lnTo>
                    <a:pt x="12488" y="151031"/>
                  </a:lnTo>
                  <a:lnTo>
                    <a:pt x="12328" y="150995"/>
                  </a:lnTo>
                  <a:lnTo>
                    <a:pt x="12160" y="150886"/>
                  </a:lnTo>
                  <a:lnTo>
                    <a:pt x="11985" y="150705"/>
                  </a:lnTo>
                  <a:lnTo>
                    <a:pt x="11817" y="150452"/>
                  </a:lnTo>
                  <a:lnTo>
                    <a:pt x="11722" y="150271"/>
                  </a:lnTo>
                  <a:lnTo>
                    <a:pt x="11635" y="150054"/>
                  </a:lnTo>
                  <a:lnTo>
                    <a:pt x="11547" y="149874"/>
                  </a:lnTo>
                  <a:lnTo>
                    <a:pt x="11467" y="149620"/>
                  </a:lnTo>
                  <a:lnTo>
                    <a:pt x="11394" y="149367"/>
                  </a:lnTo>
                  <a:lnTo>
                    <a:pt x="11314" y="149114"/>
                  </a:lnTo>
                  <a:lnTo>
                    <a:pt x="11241" y="148825"/>
                  </a:lnTo>
                  <a:lnTo>
                    <a:pt x="11175" y="148499"/>
                  </a:lnTo>
                  <a:lnTo>
                    <a:pt x="11110" y="148174"/>
                  </a:lnTo>
                  <a:lnTo>
                    <a:pt x="11051" y="147812"/>
                  </a:lnTo>
                  <a:lnTo>
                    <a:pt x="10986" y="147451"/>
                  </a:lnTo>
                  <a:lnTo>
                    <a:pt x="10934" y="147053"/>
                  </a:lnTo>
                  <a:lnTo>
                    <a:pt x="10883" y="146655"/>
                  </a:lnTo>
                  <a:lnTo>
                    <a:pt x="10832" y="146221"/>
                  </a:lnTo>
                  <a:lnTo>
                    <a:pt x="10781" y="145751"/>
                  </a:lnTo>
                  <a:lnTo>
                    <a:pt x="10738" y="145281"/>
                  </a:lnTo>
                  <a:lnTo>
                    <a:pt x="10686" y="144630"/>
                  </a:lnTo>
                  <a:lnTo>
                    <a:pt x="10635" y="143942"/>
                  </a:lnTo>
                  <a:lnTo>
                    <a:pt x="10592" y="143255"/>
                  </a:lnTo>
                  <a:lnTo>
                    <a:pt x="10555" y="142496"/>
                  </a:lnTo>
                  <a:lnTo>
                    <a:pt x="10526" y="141772"/>
                  </a:lnTo>
                  <a:lnTo>
                    <a:pt x="10497" y="140977"/>
                  </a:lnTo>
                  <a:lnTo>
                    <a:pt x="10475" y="140181"/>
                  </a:lnTo>
                  <a:lnTo>
                    <a:pt x="10460" y="139385"/>
                  </a:lnTo>
                  <a:lnTo>
                    <a:pt x="10446" y="138554"/>
                  </a:lnTo>
                  <a:lnTo>
                    <a:pt x="10438" y="137722"/>
                  </a:lnTo>
                  <a:lnTo>
                    <a:pt x="10431" y="135986"/>
                  </a:lnTo>
                  <a:lnTo>
                    <a:pt x="10446" y="134214"/>
                  </a:lnTo>
                  <a:lnTo>
                    <a:pt x="10475" y="132405"/>
                  </a:lnTo>
                  <a:lnTo>
                    <a:pt x="10511" y="130561"/>
                  </a:lnTo>
                  <a:lnTo>
                    <a:pt x="10562" y="128680"/>
                  </a:lnTo>
                  <a:lnTo>
                    <a:pt x="10628" y="126800"/>
                  </a:lnTo>
                  <a:lnTo>
                    <a:pt x="10701" y="124883"/>
                  </a:lnTo>
                  <a:lnTo>
                    <a:pt x="10781" y="123002"/>
                  </a:lnTo>
                  <a:lnTo>
                    <a:pt x="10869" y="121121"/>
                  </a:lnTo>
                  <a:lnTo>
                    <a:pt x="10964" y="119277"/>
                  </a:lnTo>
                  <a:lnTo>
                    <a:pt x="11066" y="117469"/>
                  </a:lnTo>
                  <a:lnTo>
                    <a:pt x="11168" y="115697"/>
                  </a:lnTo>
                  <a:lnTo>
                    <a:pt x="11270" y="113961"/>
                  </a:lnTo>
                  <a:lnTo>
                    <a:pt x="11489" y="110669"/>
                  </a:lnTo>
                  <a:lnTo>
                    <a:pt x="11693" y="107668"/>
                  </a:lnTo>
                  <a:lnTo>
                    <a:pt x="11890" y="105064"/>
                  </a:lnTo>
                  <a:lnTo>
                    <a:pt x="12058" y="102894"/>
                  </a:lnTo>
                  <a:lnTo>
                    <a:pt x="12189" y="101230"/>
                  </a:lnTo>
                  <a:lnTo>
                    <a:pt x="12313" y="99747"/>
                  </a:lnTo>
                  <a:lnTo>
                    <a:pt x="12342" y="99386"/>
                  </a:lnTo>
                  <a:lnTo>
                    <a:pt x="12357" y="99024"/>
                  </a:lnTo>
                  <a:lnTo>
                    <a:pt x="12357" y="98662"/>
                  </a:lnTo>
                  <a:lnTo>
                    <a:pt x="12350" y="98301"/>
                  </a:lnTo>
                  <a:lnTo>
                    <a:pt x="12335" y="97939"/>
                  </a:lnTo>
                  <a:lnTo>
                    <a:pt x="12306" y="97613"/>
                  </a:lnTo>
                  <a:lnTo>
                    <a:pt x="12269" y="97288"/>
                  </a:lnTo>
                  <a:lnTo>
                    <a:pt x="12226" y="96999"/>
                  </a:lnTo>
                  <a:lnTo>
                    <a:pt x="12167" y="96745"/>
                  </a:lnTo>
                  <a:lnTo>
                    <a:pt x="12109" y="96528"/>
                  </a:lnTo>
                  <a:lnTo>
                    <a:pt x="12043" y="96384"/>
                  </a:lnTo>
                  <a:lnTo>
                    <a:pt x="11970" y="96239"/>
                  </a:lnTo>
                  <a:lnTo>
                    <a:pt x="11897" y="96167"/>
                  </a:lnTo>
                  <a:lnTo>
                    <a:pt x="11824" y="96167"/>
                  </a:lnTo>
                  <a:lnTo>
                    <a:pt x="11751" y="96203"/>
                  </a:lnTo>
                  <a:lnTo>
                    <a:pt x="11679" y="96311"/>
                  </a:lnTo>
                  <a:lnTo>
                    <a:pt x="11496" y="96601"/>
                  </a:lnTo>
                  <a:lnTo>
                    <a:pt x="11007" y="97360"/>
                  </a:lnTo>
                  <a:lnTo>
                    <a:pt x="10665" y="97830"/>
                  </a:lnTo>
                  <a:lnTo>
                    <a:pt x="10263" y="98373"/>
                  </a:lnTo>
                  <a:lnTo>
                    <a:pt x="9811" y="98952"/>
                  </a:lnTo>
                  <a:lnTo>
                    <a:pt x="9322" y="99566"/>
                  </a:lnTo>
                  <a:lnTo>
                    <a:pt x="8790" y="100181"/>
                  </a:lnTo>
                  <a:lnTo>
                    <a:pt x="8236" y="100760"/>
                  </a:lnTo>
                  <a:lnTo>
                    <a:pt x="7652" y="101302"/>
                  </a:lnTo>
                  <a:lnTo>
                    <a:pt x="7061" y="101772"/>
                  </a:lnTo>
                  <a:lnTo>
                    <a:pt x="6762" y="101989"/>
                  </a:lnTo>
                  <a:lnTo>
                    <a:pt x="6456" y="102206"/>
                  </a:lnTo>
                  <a:lnTo>
                    <a:pt x="6149" y="102351"/>
                  </a:lnTo>
                  <a:lnTo>
                    <a:pt x="5850" y="102496"/>
                  </a:lnTo>
                  <a:lnTo>
                    <a:pt x="5544" y="102640"/>
                  </a:lnTo>
                  <a:lnTo>
                    <a:pt x="5245" y="102713"/>
                  </a:lnTo>
                  <a:lnTo>
                    <a:pt x="4946" y="102749"/>
                  </a:lnTo>
                  <a:lnTo>
                    <a:pt x="4654" y="102785"/>
                  </a:lnTo>
                  <a:lnTo>
                    <a:pt x="4340" y="102749"/>
                  </a:lnTo>
                  <a:lnTo>
                    <a:pt x="4041" y="102713"/>
                  </a:lnTo>
                  <a:lnTo>
                    <a:pt x="3757" y="102604"/>
                  </a:lnTo>
                  <a:lnTo>
                    <a:pt x="3494" y="102423"/>
                  </a:lnTo>
                  <a:lnTo>
                    <a:pt x="3254" y="102243"/>
                  </a:lnTo>
                  <a:lnTo>
                    <a:pt x="3028" y="102026"/>
                  </a:lnTo>
                  <a:lnTo>
                    <a:pt x="2816" y="101772"/>
                  </a:lnTo>
                  <a:lnTo>
                    <a:pt x="2619" y="101519"/>
                  </a:lnTo>
                  <a:lnTo>
                    <a:pt x="2437" y="101194"/>
                  </a:lnTo>
                  <a:lnTo>
                    <a:pt x="2269" y="100868"/>
                  </a:lnTo>
                  <a:lnTo>
                    <a:pt x="2116" y="100507"/>
                  </a:lnTo>
                  <a:lnTo>
                    <a:pt x="1977" y="100145"/>
                  </a:lnTo>
                  <a:lnTo>
                    <a:pt x="1853" y="99747"/>
                  </a:lnTo>
                  <a:lnTo>
                    <a:pt x="1736" y="99349"/>
                  </a:lnTo>
                  <a:lnTo>
                    <a:pt x="1634" y="98915"/>
                  </a:lnTo>
                  <a:lnTo>
                    <a:pt x="1547" y="98518"/>
                  </a:lnTo>
                  <a:lnTo>
                    <a:pt x="1459" y="98047"/>
                  </a:lnTo>
                  <a:lnTo>
                    <a:pt x="1394" y="97613"/>
                  </a:lnTo>
                  <a:lnTo>
                    <a:pt x="1328" y="97179"/>
                  </a:lnTo>
                  <a:lnTo>
                    <a:pt x="1270" y="96745"/>
                  </a:lnTo>
                  <a:lnTo>
                    <a:pt x="1226" y="96311"/>
                  </a:lnTo>
                  <a:lnTo>
                    <a:pt x="1182" y="95841"/>
                  </a:lnTo>
                  <a:lnTo>
                    <a:pt x="1153" y="95443"/>
                  </a:lnTo>
                  <a:lnTo>
                    <a:pt x="1124" y="95009"/>
                  </a:lnTo>
                  <a:lnTo>
                    <a:pt x="1080" y="94214"/>
                  </a:lnTo>
                  <a:lnTo>
                    <a:pt x="1058" y="93454"/>
                  </a:lnTo>
                  <a:lnTo>
                    <a:pt x="1043" y="92803"/>
                  </a:lnTo>
                  <a:lnTo>
                    <a:pt x="1036" y="92261"/>
                  </a:lnTo>
                  <a:lnTo>
                    <a:pt x="1029" y="91393"/>
                  </a:lnTo>
                  <a:lnTo>
                    <a:pt x="1029" y="90561"/>
                  </a:lnTo>
                  <a:lnTo>
                    <a:pt x="1036" y="89765"/>
                  </a:lnTo>
                  <a:lnTo>
                    <a:pt x="1051" y="88970"/>
                  </a:lnTo>
                  <a:lnTo>
                    <a:pt x="1073" y="88174"/>
                  </a:lnTo>
                  <a:lnTo>
                    <a:pt x="1102" y="87414"/>
                  </a:lnTo>
                  <a:lnTo>
                    <a:pt x="1138" y="86691"/>
                  </a:lnTo>
                  <a:lnTo>
                    <a:pt x="1182" y="86004"/>
                  </a:lnTo>
                  <a:lnTo>
                    <a:pt x="1233" y="85281"/>
                  </a:lnTo>
                  <a:lnTo>
                    <a:pt x="1291" y="84630"/>
                  </a:lnTo>
                  <a:lnTo>
                    <a:pt x="1357" y="83979"/>
                  </a:lnTo>
                  <a:lnTo>
                    <a:pt x="1430" y="83328"/>
                  </a:lnTo>
                  <a:lnTo>
                    <a:pt x="1503" y="82713"/>
                  </a:lnTo>
                  <a:lnTo>
                    <a:pt x="1591" y="82134"/>
                  </a:lnTo>
                  <a:lnTo>
                    <a:pt x="1685" y="81556"/>
                  </a:lnTo>
                  <a:lnTo>
                    <a:pt x="1787" y="81013"/>
                  </a:lnTo>
                  <a:lnTo>
                    <a:pt x="1911" y="80398"/>
                  </a:lnTo>
                  <a:lnTo>
                    <a:pt x="2035" y="79820"/>
                  </a:lnTo>
                  <a:lnTo>
                    <a:pt x="2174" y="79277"/>
                  </a:lnTo>
                  <a:lnTo>
                    <a:pt x="2320" y="78771"/>
                  </a:lnTo>
                  <a:lnTo>
                    <a:pt x="2466" y="78264"/>
                  </a:lnTo>
                  <a:lnTo>
                    <a:pt x="2619" y="77830"/>
                  </a:lnTo>
                  <a:lnTo>
                    <a:pt x="2779" y="77396"/>
                  </a:lnTo>
                  <a:lnTo>
                    <a:pt x="2947" y="76962"/>
                  </a:lnTo>
                  <a:lnTo>
                    <a:pt x="3115" y="76601"/>
                  </a:lnTo>
                  <a:lnTo>
                    <a:pt x="3290" y="76239"/>
                  </a:lnTo>
                  <a:lnTo>
                    <a:pt x="3472" y="75877"/>
                  </a:lnTo>
                  <a:lnTo>
                    <a:pt x="3655" y="75588"/>
                  </a:lnTo>
                  <a:lnTo>
                    <a:pt x="3844" y="75299"/>
                  </a:lnTo>
                  <a:lnTo>
                    <a:pt x="4034" y="75009"/>
                  </a:lnTo>
                  <a:lnTo>
                    <a:pt x="4224" y="74756"/>
                  </a:lnTo>
                  <a:lnTo>
                    <a:pt x="4421" y="74539"/>
                  </a:lnTo>
                  <a:lnTo>
                    <a:pt x="4815" y="74141"/>
                  </a:lnTo>
                  <a:lnTo>
                    <a:pt x="5216" y="73816"/>
                  </a:lnTo>
                  <a:lnTo>
                    <a:pt x="5617" y="73563"/>
                  </a:lnTo>
                  <a:lnTo>
                    <a:pt x="6018" y="73346"/>
                  </a:lnTo>
                  <a:lnTo>
                    <a:pt x="6412" y="73201"/>
                  </a:lnTo>
                  <a:lnTo>
                    <a:pt x="6806" y="73093"/>
                  </a:lnTo>
                  <a:lnTo>
                    <a:pt x="7193" y="73056"/>
                  </a:lnTo>
                  <a:lnTo>
                    <a:pt x="7557" y="73020"/>
                  </a:lnTo>
                  <a:lnTo>
                    <a:pt x="7864" y="73020"/>
                  </a:lnTo>
                  <a:lnTo>
                    <a:pt x="8163" y="73056"/>
                  </a:lnTo>
                  <a:lnTo>
                    <a:pt x="8724" y="73201"/>
                  </a:lnTo>
                  <a:lnTo>
                    <a:pt x="9235" y="73346"/>
                  </a:lnTo>
                  <a:lnTo>
                    <a:pt x="9673" y="73527"/>
                  </a:lnTo>
                  <a:lnTo>
                    <a:pt x="10037" y="73707"/>
                  </a:lnTo>
                  <a:lnTo>
                    <a:pt x="10314" y="73888"/>
                  </a:lnTo>
                  <a:lnTo>
                    <a:pt x="10555" y="74069"/>
                  </a:lnTo>
                  <a:lnTo>
                    <a:pt x="10643" y="74069"/>
                  </a:lnTo>
                  <a:lnTo>
                    <a:pt x="10730" y="74033"/>
                  </a:lnTo>
                  <a:lnTo>
                    <a:pt x="10810" y="73924"/>
                  </a:lnTo>
                  <a:lnTo>
                    <a:pt x="10883" y="73780"/>
                  </a:lnTo>
                  <a:lnTo>
                    <a:pt x="10956" y="73563"/>
                  </a:lnTo>
                  <a:lnTo>
                    <a:pt x="11015" y="73273"/>
                  </a:lnTo>
                  <a:lnTo>
                    <a:pt x="11066" y="72948"/>
                  </a:lnTo>
                  <a:lnTo>
                    <a:pt x="11110" y="72586"/>
                  </a:lnTo>
                  <a:lnTo>
                    <a:pt x="11139" y="72188"/>
                  </a:lnTo>
                  <a:lnTo>
                    <a:pt x="11146" y="71754"/>
                  </a:lnTo>
                  <a:lnTo>
                    <a:pt x="11153" y="71357"/>
                  </a:lnTo>
                  <a:lnTo>
                    <a:pt x="11139" y="70959"/>
                  </a:lnTo>
                  <a:lnTo>
                    <a:pt x="11110" y="70561"/>
                  </a:lnTo>
                  <a:lnTo>
                    <a:pt x="11073" y="70199"/>
                  </a:lnTo>
                  <a:lnTo>
                    <a:pt x="11022" y="69874"/>
                  </a:lnTo>
                  <a:lnTo>
                    <a:pt x="10964" y="69548"/>
                  </a:lnTo>
                  <a:lnTo>
                    <a:pt x="10475" y="67559"/>
                  </a:lnTo>
                  <a:lnTo>
                    <a:pt x="9964" y="65353"/>
                  </a:lnTo>
                  <a:lnTo>
                    <a:pt x="9439" y="63002"/>
                  </a:lnTo>
                  <a:lnTo>
                    <a:pt x="8899" y="60507"/>
                  </a:lnTo>
                  <a:lnTo>
                    <a:pt x="8367" y="57939"/>
                  </a:lnTo>
                  <a:lnTo>
                    <a:pt x="7842" y="55299"/>
                  </a:lnTo>
                  <a:lnTo>
                    <a:pt x="7579" y="53961"/>
                  </a:lnTo>
                  <a:lnTo>
                    <a:pt x="7331" y="52622"/>
                  </a:lnTo>
                  <a:lnTo>
                    <a:pt x="7083" y="51284"/>
                  </a:lnTo>
                  <a:lnTo>
                    <a:pt x="6842" y="49946"/>
                  </a:lnTo>
                  <a:lnTo>
                    <a:pt x="6609" y="48608"/>
                  </a:lnTo>
                  <a:lnTo>
                    <a:pt x="6383" y="47306"/>
                  </a:lnTo>
                  <a:lnTo>
                    <a:pt x="6171" y="45968"/>
                  </a:lnTo>
                  <a:lnTo>
                    <a:pt x="5974" y="44702"/>
                  </a:lnTo>
                  <a:lnTo>
                    <a:pt x="5785" y="43400"/>
                  </a:lnTo>
                  <a:lnTo>
                    <a:pt x="5610" y="42170"/>
                  </a:lnTo>
                  <a:lnTo>
                    <a:pt x="5442" y="40941"/>
                  </a:lnTo>
                  <a:lnTo>
                    <a:pt x="5296" y="39747"/>
                  </a:lnTo>
                  <a:lnTo>
                    <a:pt x="5165" y="38590"/>
                  </a:lnTo>
                  <a:lnTo>
                    <a:pt x="5055" y="37469"/>
                  </a:lnTo>
                  <a:lnTo>
                    <a:pt x="4960" y="36420"/>
                  </a:lnTo>
                  <a:lnTo>
                    <a:pt x="4880" y="35371"/>
                  </a:lnTo>
                  <a:lnTo>
                    <a:pt x="4829" y="34395"/>
                  </a:lnTo>
                  <a:lnTo>
                    <a:pt x="4807" y="33925"/>
                  </a:lnTo>
                  <a:lnTo>
                    <a:pt x="4793" y="33491"/>
                  </a:lnTo>
                  <a:lnTo>
                    <a:pt x="4785" y="33057"/>
                  </a:lnTo>
                  <a:lnTo>
                    <a:pt x="4778" y="32623"/>
                  </a:lnTo>
                  <a:lnTo>
                    <a:pt x="4785" y="32189"/>
                  </a:lnTo>
                  <a:lnTo>
                    <a:pt x="4793" y="31791"/>
                  </a:lnTo>
                  <a:lnTo>
                    <a:pt x="4807" y="31429"/>
                  </a:lnTo>
                  <a:lnTo>
                    <a:pt x="4829" y="31067"/>
                  </a:lnTo>
                  <a:lnTo>
                    <a:pt x="4866" y="30670"/>
                  </a:lnTo>
                  <a:lnTo>
                    <a:pt x="4917" y="30272"/>
                  </a:lnTo>
                  <a:lnTo>
                    <a:pt x="4990" y="29874"/>
                  </a:lnTo>
                  <a:lnTo>
                    <a:pt x="5041" y="29657"/>
                  </a:lnTo>
                  <a:lnTo>
                    <a:pt x="5092" y="29476"/>
                  </a:lnTo>
                  <a:lnTo>
                    <a:pt x="5150" y="29259"/>
                  </a:lnTo>
                  <a:lnTo>
                    <a:pt x="5216" y="29078"/>
                  </a:lnTo>
                  <a:lnTo>
                    <a:pt x="5289" y="28897"/>
                  </a:lnTo>
                  <a:lnTo>
                    <a:pt x="5369" y="28717"/>
                  </a:lnTo>
                  <a:lnTo>
                    <a:pt x="5486" y="28500"/>
                  </a:lnTo>
                  <a:lnTo>
                    <a:pt x="5602" y="28319"/>
                  </a:lnTo>
                  <a:lnTo>
                    <a:pt x="5726" y="28138"/>
                  </a:lnTo>
                  <a:lnTo>
                    <a:pt x="5850" y="27993"/>
                  </a:lnTo>
                  <a:lnTo>
                    <a:pt x="5974" y="27885"/>
                  </a:lnTo>
                  <a:lnTo>
                    <a:pt x="6106" y="27812"/>
                  </a:lnTo>
                  <a:lnTo>
                    <a:pt x="6230" y="27776"/>
                  </a:lnTo>
                  <a:lnTo>
                    <a:pt x="6514" y="27776"/>
                  </a:lnTo>
                  <a:lnTo>
                    <a:pt x="6660" y="27849"/>
                  </a:lnTo>
                  <a:lnTo>
                    <a:pt x="6813" y="27921"/>
                  </a:lnTo>
                  <a:lnTo>
                    <a:pt x="6966" y="28066"/>
                  </a:lnTo>
                  <a:lnTo>
                    <a:pt x="7112" y="28210"/>
                  </a:lnTo>
                  <a:lnTo>
                    <a:pt x="7265" y="28391"/>
                  </a:lnTo>
                  <a:lnTo>
                    <a:pt x="7419" y="28608"/>
                  </a:lnTo>
                  <a:lnTo>
                    <a:pt x="7572" y="28861"/>
                  </a:lnTo>
                  <a:lnTo>
                    <a:pt x="7725" y="29151"/>
                  </a:lnTo>
                  <a:lnTo>
                    <a:pt x="7878" y="29440"/>
                  </a:lnTo>
                  <a:lnTo>
                    <a:pt x="8024" y="29765"/>
                  </a:lnTo>
                  <a:lnTo>
                    <a:pt x="8177" y="30127"/>
                  </a:lnTo>
                  <a:lnTo>
                    <a:pt x="8476" y="30923"/>
                  </a:lnTo>
                  <a:lnTo>
                    <a:pt x="8775" y="31791"/>
                  </a:lnTo>
                  <a:lnTo>
                    <a:pt x="9074" y="32731"/>
                  </a:lnTo>
                  <a:lnTo>
                    <a:pt x="9366" y="33708"/>
                  </a:lnTo>
                  <a:lnTo>
                    <a:pt x="9651" y="34793"/>
                  </a:lnTo>
                  <a:lnTo>
                    <a:pt x="9928" y="35914"/>
                  </a:lnTo>
                  <a:lnTo>
                    <a:pt x="10205" y="37035"/>
                  </a:lnTo>
                  <a:lnTo>
                    <a:pt x="10468" y="38228"/>
                  </a:lnTo>
                  <a:lnTo>
                    <a:pt x="10730" y="39422"/>
                  </a:lnTo>
                  <a:lnTo>
                    <a:pt x="10978" y="40615"/>
                  </a:lnTo>
                  <a:lnTo>
                    <a:pt x="11219" y="41845"/>
                  </a:lnTo>
                  <a:lnTo>
                    <a:pt x="11452" y="43038"/>
                  </a:lnTo>
                  <a:lnTo>
                    <a:pt x="11671" y="44196"/>
                  </a:lnTo>
                  <a:lnTo>
                    <a:pt x="11883" y="45353"/>
                  </a:lnTo>
                  <a:lnTo>
                    <a:pt x="12262" y="47559"/>
                  </a:lnTo>
                  <a:lnTo>
                    <a:pt x="12590" y="49512"/>
                  </a:lnTo>
                  <a:lnTo>
                    <a:pt x="12860" y="51176"/>
                  </a:lnTo>
                  <a:lnTo>
                    <a:pt x="13057" y="52478"/>
                  </a:lnTo>
                  <a:lnTo>
                    <a:pt x="13232" y="53671"/>
                  </a:lnTo>
                  <a:lnTo>
                    <a:pt x="13269" y="53924"/>
                  </a:lnTo>
                  <a:lnTo>
                    <a:pt x="13312" y="54141"/>
                  </a:lnTo>
                  <a:lnTo>
                    <a:pt x="13363" y="54322"/>
                  </a:lnTo>
                  <a:lnTo>
                    <a:pt x="13415" y="54503"/>
                  </a:lnTo>
                  <a:lnTo>
                    <a:pt x="13473" y="54612"/>
                  </a:lnTo>
                  <a:lnTo>
                    <a:pt x="13531" y="54684"/>
                  </a:lnTo>
                  <a:lnTo>
                    <a:pt x="13590" y="54756"/>
                  </a:lnTo>
                  <a:lnTo>
                    <a:pt x="13721" y="54756"/>
                  </a:lnTo>
                  <a:lnTo>
                    <a:pt x="13787" y="54684"/>
                  </a:lnTo>
                  <a:lnTo>
                    <a:pt x="13859" y="54539"/>
                  </a:lnTo>
                  <a:lnTo>
                    <a:pt x="13932" y="54358"/>
                  </a:lnTo>
                  <a:lnTo>
                    <a:pt x="13991" y="54141"/>
                  </a:lnTo>
                  <a:lnTo>
                    <a:pt x="14049" y="53852"/>
                  </a:lnTo>
                  <a:lnTo>
                    <a:pt x="14093" y="53527"/>
                  </a:lnTo>
                  <a:lnTo>
                    <a:pt x="14129" y="53201"/>
                  </a:lnTo>
                  <a:lnTo>
                    <a:pt x="14151" y="52839"/>
                  </a:lnTo>
                  <a:lnTo>
                    <a:pt x="14166" y="52442"/>
                  </a:lnTo>
                  <a:lnTo>
                    <a:pt x="14239" y="48753"/>
                  </a:lnTo>
                  <a:lnTo>
                    <a:pt x="14326" y="44919"/>
                  </a:lnTo>
                  <a:lnTo>
                    <a:pt x="14436" y="40977"/>
                  </a:lnTo>
                  <a:lnTo>
                    <a:pt x="14560" y="36999"/>
                  </a:lnTo>
                  <a:lnTo>
                    <a:pt x="14698" y="32984"/>
                  </a:lnTo>
                  <a:lnTo>
                    <a:pt x="14779" y="31031"/>
                  </a:lnTo>
                  <a:lnTo>
                    <a:pt x="14859" y="29078"/>
                  </a:lnTo>
                  <a:lnTo>
                    <a:pt x="14946" y="27125"/>
                  </a:lnTo>
                  <a:lnTo>
                    <a:pt x="15034" y="25245"/>
                  </a:lnTo>
                  <a:lnTo>
                    <a:pt x="15121" y="23400"/>
                  </a:lnTo>
                  <a:lnTo>
                    <a:pt x="15216" y="21592"/>
                  </a:lnTo>
                  <a:lnTo>
                    <a:pt x="15318" y="19856"/>
                  </a:lnTo>
                  <a:lnTo>
                    <a:pt x="15420" y="18192"/>
                  </a:lnTo>
                  <a:lnTo>
                    <a:pt x="15523" y="16565"/>
                  </a:lnTo>
                  <a:lnTo>
                    <a:pt x="15632" y="15046"/>
                  </a:lnTo>
                  <a:lnTo>
                    <a:pt x="15749" y="13599"/>
                  </a:lnTo>
                  <a:lnTo>
                    <a:pt x="15858" y="12225"/>
                  </a:lnTo>
                  <a:lnTo>
                    <a:pt x="15975" y="10959"/>
                  </a:lnTo>
                  <a:lnTo>
                    <a:pt x="16099" y="9802"/>
                  </a:lnTo>
                  <a:lnTo>
                    <a:pt x="16223" y="8753"/>
                  </a:lnTo>
                  <a:lnTo>
                    <a:pt x="16347" y="7812"/>
                  </a:lnTo>
                  <a:lnTo>
                    <a:pt x="16412" y="7415"/>
                  </a:lnTo>
                  <a:lnTo>
                    <a:pt x="16471" y="7017"/>
                  </a:lnTo>
                  <a:lnTo>
                    <a:pt x="16536" y="6655"/>
                  </a:lnTo>
                  <a:lnTo>
                    <a:pt x="16602" y="6330"/>
                  </a:lnTo>
                  <a:lnTo>
                    <a:pt x="16668" y="6040"/>
                  </a:lnTo>
                  <a:lnTo>
                    <a:pt x="16733" y="5787"/>
                  </a:lnTo>
                  <a:lnTo>
                    <a:pt x="16799" y="5570"/>
                  </a:lnTo>
                  <a:lnTo>
                    <a:pt x="16872" y="5425"/>
                  </a:lnTo>
                  <a:lnTo>
                    <a:pt x="16938" y="5281"/>
                  </a:lnTo>
                  <a:lnTo>
                    <a:pt x="17003" y="5172"/>
                  </a:lnTo>
                  <a:lnTo>
                    <a:pt x="17076" y="5100"/>
                  </a:lnTo>
                  <a:close/>
                  <a:moveTo>
                    <a:pt x="17025" y="1"/>
                  </a:moveTo>
                  <a:lnTo>
                    <a:pt x="16916" y="73"/>
                  </a:lnTo>
                  <a:lnTo>
                    <a:pt x="16799" y="181"/>
                  </a:lnTo>
                  <a:lnTo>
                    <a:pt x="16690" y="326"/>
                  </a:lnTo>
                  <a:lnTo>
                    <a:pt x="16588" y="543"/>
                  </a:lnTo>
                  <a:lnTo>
                    <a:pt x="16478" y="760"/>
                  </a:lnTo>
                  <a:lnTo>
                    <a:pt x="16376" y="1013"/>
                  </a:lnTo>
                  <a:lnTo>
                    <a:pt x="16274" y="1339"/>
                  </a:lnTo>
                  <a:lnTo>
                    <a:pt x="16172" y="1664"/>
                  </a:lnTo>
                  <a:lnTo>
                    <a:pt x="16077" y="2062"/>
                  </a:lnTo>
                  <a:lnTo>
                    <a:pt x="15982" y="2460"/>
                  </a:lnTo>
                  <a:lnTo>
                    <a:pt x="15887" y="2930"/>
                  </a:lnTo>
                  <a:lnTo>
                    <a:pt x="15800" y="3400"/>
                  </a:lnTo>
                  <a:lnTo>
                    <a:pt x="15705" y="3907"/>
                  </a:lnTo>
                  <a:lnTo>
                    <a:pt x="15617" y="4449"/>
                  </a:lnTo>
                  <a:lnTo>
                    <a:pt x="15530" y="5028"/>
                  </a:lnTo>
                  <a:lnTo>
                    <a:pt x="15450" y="5606"/>
                  </a:lnTo>
                  <a:lnTo>
                    <a:pt x="15369" y="6221"/>
                  </a:lnTo>
                  <a:lnTo>
                    <a:pt x="15209" y="7559"/>
                  </a:lnTo>
                  <a:lnTo>
                    <a:pt x="15056" y="8970"/>
                  </a:lnTo>
                  <a:lnTo>
                    <a:pt x="14910" y="10489"/>
                  </a:lnTo>
                  <a:lnTo>
                    <a:pt x="14771" y="12080"/>
                  </a:lnTo>
                  <a:lnTo>
                    <a:pt x="14647" y="13708"/>
                  </a:lnTo>
                  <a:lnTo>
                    <a:pt x="14516" y="15407"/>
                  </a:lnTo>
                  <a:lnTo>
                    <a:pt x="14399" y="17180"/>
                  </a:lnTo>
                  <a:lnTo>
                    <a:pt x="14290" y="18988"/>
                  </a:lnTo>
                  <a:lnTo>
                    <a:pt x="14188" y="20832"/>
                  </a:lnTo>
                  <a:lnTo>
                    <a:pt x="14086" y="22713"/>
                  </a:lnTo>
                  <a:lnTo>
                    <a:pt x="13991" y="24594"/>
                  </a:lnTo>
                  <a:lnTo>
                    <a:pt x="13903" y="26474"/>
                  </a:lnTo>
                  <a:lnTo>
                    <a:pt x="13823" y="28391"/>
                  </a:lnTo>
                  <a:lnTo>
                    <a:pt x="13743" y="30272"/>
                  </a:lnTo>
                  <a:lnTo>
                    <a:pt x="13670" y="32152"/>
                  </a:lnTo>
                  <a:lnTo>
                    <a:pt x="13546" y="35841"/>
                  </a:lnTo>
                  <a:lnTo>
                    <a:pt x="13436" y="39313"/>
                  </a:lnTo>
                  <a:lnTo>
                    <a:pt x="13349" y="42604"/>
                  </a:lnTo>
                  <a:lnTo>
                    <a:pt x="13276" y="45570"/>
                  </a:lnTo>
                  <a:lnTo>
                    <a:pt x="13006" y="43979"/>
                  </a:lnTo>
                  <a:lnTo>
                    <a:pt x="12707" y="42243"/>
                  </a:lnTo>
                  <a:lnTo>
                    <a:pt x="12371" y="40434"/>
                  </a:lnTo>
                  <a:lnTo>
                    <a:pt x="12014" y="38554"/>
                  </a:lnTo>
                  <a:lnTo>
                    <a:pt x="11627" y="36637"/>
                  </a:lnTo>
                  <a:lnTo>
                    <a:pt x="11430" y="35697"/>
                  </a:lnTo>
                  <a:lnTo>
                    <a:pt x="11226" y="34756"/>
                  </a:lnTo>
                  <a:lnTo>
                    <a:pt x="11015" y="33816"/>
                  </a:lnTo>
                  <a:lnTo>
                    <a:pt x="10796" y="32876"/>
                  </a:lnTo>
                  <a:lnTo>
                    <a:pt x="10577" y="31972"/>
                  </a:lnTo>
                  <a:lnTo>
                    <a:pt x="10351" y="31067"/>
                  </a:lnTo>
                  <a:lnTo>
                    <a:pt x="10118" y="30199"/>
                  </a:lnTo>
                  <a:lnTo>
                    <a:pt x="9884" y="29368"/>
                  </a:lnTo>
                  <a:lnTo>
                    <a:pt x="9643" y="28536"/>
                  </a:lnTo>
                  <a:lnTo>
                    <a:pt x="9403" y="27776"/>
                  </a:lnTo>
                  <a:lnTo>
                    <a:pt x="9162" y="27017"/>
                  </a:lnTo>
                  <a:lnTo>
                    <a:pt x="8914" y="26330"/>
                  </a:lnTo>
                  <a:lnTo>
                    <a:pt x="8666" y="25679"/>
                  </a:lnTo>
                  <a:lnTo>
                    <a:pt x="8418" y="25100"/>
                  </a:lnTo>
                  <a:lnTo>
                    <a:pt x="8163" y="24557"/>
                  </a:lnTo>
                  <a:lnTo>
                    <a:pt x="7907" y="24087"/>
                  </a:lnTo>
                  <a:lnTo>
                    <a:pt x="7652" y="23653"/>
                  </a:lnTo>
                  <a:lnTo>
                    <a:pt x="7397" y="23328"/>
                  </a:lnTo>
                  <a:lnTo>
                    <a:pt x="7134" y="23038"/>
                  </a:lnTo>
                  <a:lnTo>
                    <a:pt x="6879" y="22821"/>
                  </a:lnTo>
                  <a:lnTo>
                    <a:pt x="6616" y="22713"/>
                  </a:lnTo>
                  <a:lnTo>
                    <a:pt x="6361" y="22677"/>
                  </a:lnTo>
                  <a:lnTo>
                    <a:pt x="6179" y="22677"/>
                  </a:lnTo>
                  <a:lnTo>
                    <a:pt x="6004" y="22749"/>
                  </a:lnTo>
                  <a:lnTo>
                    <a:pt x="5829" y="22858"/>
                  </a:lnTo>
                  <a:lnTo>
                    <a:pt x="5653" y="23002"/>
                  </a:lnTo>
                  <a:lnTo>
                    <a:pt x="5478" y="23183"/>
                  </a:lnTo>
                  <a:lnTo>
                    <a:pt x="5311" y="23436"/>
                  </a:lnTo>
                  <a:lnTo>
                    <a:pt x="5143" y="23689"/>
                  </a:lnTo>
                  <a:lnTo>
                    <a:pt x="4975" y="24015"/>
                  </a:lnTo>
                  <a:lnTo>
                    <a:pt x="4822" y="24377"/>
                  </a:lnTo>
                  <a:lnTo>
                    <a:pt x="4676" y="24738"/>
                  </a:lnTo>
                  <a:lnTo>
                    <a:pt x="4545" y="25136"/>
                  </a:lnTo>
                  <a:lnTo>
                    <a:pt x="4428" y="25534"/>
                  </a:lnTo>
                  <a:lnTo>
                    <a:pt x="4326" y="26004"/>
                  </a:lnTo>
                  <a:lnTo>
                    <a:pt x="4231" y="26438"/>
                  </a:lnTo>
                  <a:lnTo>
                    <a:pt x="4144" y="26908"/>
                  </a:lnTo>
                  <a:lnTo>
                    <a:pt x="4071" y="27378"/>
                  </a:lnTo>
                  <a:lnTo>
                    <a:pt x="4012" y="27849"/>
                  </a:lnTo>
                  <a:lnTo>
                    <a:pt x="3954" y="28319"/>
                  </a:lnTo>
                  <a:lnTo>
                    <a:pt x="3910" y="28789"/>
                  </a:lnTo>
                  <a:lnTo>
                    <a:pt x="3866" y="29259"/>
                  </a:lnTo>
                  <a:lnTo>
                    <a:pt x="3837" y="29729"/>
                  </a:lnTo>
                  <a:lnTo>
                    <a:pt x="3808" y="30199"/>
                  </a:lnTo>
                  <a:lnTo>
                    <a:pt x="3793" y="30633"/>
                  </a:lnTo>
                  <a:lnTo>
                    <a:pt x="3772" y="31067"/>
                  </a:lnTo>
                  <a:lnTo>
                    <a:pt x="3764" y="31574"/>
                  </a:lnTo>
                  <a:lnTo>
                    <a:pt x="3757" y="32080"/>
                  </a:lnTo>
                  <a:lnTo>
                    <a:pt x="3757" y="32586"/>
                  </a:lnTo>
                  <a:lnTo>
                    <a:pt x="3757" y="33129"/>
                  </a:lnTo>
                  <a:lnTo>
                    <a:pt x="3772" y="33671"/>
                  </a:lnTo>
                  <a:lnTo>
                    <a:pt x="3786" y="34214"/>
                  </a:lnTo>
                  <a:lnTo>
                    <a:pt x="3801" y="34756"/>
                  </a:lnTo>
                  <a:lnTo>
                    <a:pt x="3830" y="35335"/>
                  </a:lnTo>
                  <a:lnTo>
                    <a:pt x="3888" y="36456"/>
                  </a:lnTo>
                  <a:lnTo>
                    <a:pt x="3976" y="37650"/>
                  </a:lnTo>
                  <a:lnTo>
                    <a:pt x="4071" y="38843"/>
                  </a:lnTo>
                  <a:lnTo>
                    <a:pt x="4187" y="40073"/>
                  </a:lnTo>
                  <a:lnTo>
                    <a:pt x="4311" y="41302"/>
                  </a:lnTo>
                  <a:lnTo>
                    <a:pt x="4457" y="42568"/>
                  </a:lnTo>
                  <a:lnTo>
                    <a:pt x="4610" y="43834"/>
                  </a:lnTo>
                  <a:lnTo>
                    <a:pt x="4778" y="45100"/>
                  </a:lnTo>
                  <a:lnTo>
                    <a:pt x="4953" y="46366"/>
                  </a:lnTo>
                  <a:lnTo>
                    <a:pt x="5143" y="47668"/>
                  </a:lnTo>
                  <a:lnTo>
                    <a:pt x="5340" y="48934"/>
                  </a:lnTo>
                  <a:lnTo>
                    <a:pt x="5544" y="50236"/>
                  </a:lnTo>
                  <a:lnTo>
                    <a:pt x="5756" y="51501"/>
                  </a:lnTo>
                  <a:lnTo>
                    <a:pt x="5974" y="52767"/>
                  </a:lnTo>
                  <a:lnTo>
                    <a:pt x="6193" y="54033"/>
                  </a:lnTo>
                  <a:lnTo>
                    <a:pt x="6419" y="55299"/>
                  </a:lnTo>
                  <a:lnTo>
                    <a:pt x="6879" y="57722"/>
                  </a:lnTo>
                  <a:lnTo>
                    <a:pt x="7338" y="60073"/>
                  </a:lnTo>
                  <a:lnTo>
                    <a:pt x="7798" y="62315"/>
                  </a:lnTo>
                  <a:lnTo>
                    <a:pt x="8243" y="64449"/>
                  </a:lnTo>
                  <a:lnTo>
                    <a:pt x="8666" y="66402"/>
                  </a:lnTo>
                  <a:lnTo>
                    <a:pt x="9060" y="68174"/>
                  </a:lnTo>
                  <a:lnTo>
                    <a:pt x="8630" y="68065"/>
                  </a:lnTo>
                  <a:lnTo>
                    <a:pt x="8170" y="67957"/>
                  </a:lnTo>
                  <a:lnTo>
                    <a:pt x="7674" y="67921"/>
                  </a:lnTo>
                  <a:lnTo>
                    <a:pt x="7156" y="67957"/>
                  </a:lnTo>
                  <a:lnTo>
                    <a:pt x="6616" y="68029"/>
                  </a:lnTo>
                  <a:lnTo>
                    <a:pt x="6339" y="68102"/>
                  </a:lnTo>
                  <a:lnTo>
                    <a:pt x="6062" y="68210"/>
                  </a:lnTo>
                  <a:lnTo>
                    <a:pt x="5785" y="68319"/>
                  </a:lnTo>
                  <a:lnTo>
                    <a:pt x="5500" y="68463"/>
                  </a:lnTo>
                  <a:lnTo>
                    <a:pt x="5223" y="68644"/>
                  </a:lnTo>
                  <a:lnTo>
                    <a:pt x="4939" y="68861"/>
                  </a:lnTo>
                  <a:lnTo>
                    <a:pt x="4661" y="69078"/>
                  </a:lnTo>
                  <a:lnTo>
                    <a:pt x="4384" y="69367"/>
                  </a:lnTo>
                  <a:lnTo>
                    <a:pt x="4107" y="69657"/>
                  </a:lnTo>
                  <a:lnTo>
                    <a:pt x="3837" y="70018"/>
                  </a:lnTo>
                  <a:lnTo>
                    <a:pt x="3567" y="70380"/>
                  </a:lnTo>
                  <a:lnTo>
                    <a:pt x="3297" y="70814"/>
                  </a:lnTo>
                  <a:lnTo>
                    <a:pt x="3042" y="71248"/>
                  </a:lnTo>
                  <a:lnTo>
                    <a:pt x="2787" y="71754"/>
                  </a:lnTo>
                  <a:lnTo>
                    <a:pt x="2539" y="72297"/>
                  </a:lnTo>
                  <a:lnTo>
                    <a:pt x="2298" y="72876"/>
                  </a:lnTo>
                  <a:lnTo>
                    <a:pt x="2065" y="73527"/>
                  </a:lnTo>
                  <a:lnTo>
                    <a:pt x="1839" y="74214"/>
                  </a:lnTo>
                  <a:lnTo>
                    <a:pt x="1627" y="74973"/>
                  </a:lnTo>
                  <a:lnTo>
                    <a:pt x="1415" y="75769"/>
                  </a:lnTo>
                  <a:lnTo>
                    <a:pt x="1226" y="76601"/>
                  </a:lnTo>
                  <a:lnTo>
                    <a:pt x="1043" y="77505"/>
                  </a:lnTo>
                  <a:lnTo>
                    <a:pt x="905" y="78264"/>
                  </a:lnTo>
                  <a:lnTo>
                    <a:pt x="781" y="79024"/>
                  </a:lnTo>
                  <a:lnTo>
                    <a:pt x="657" y="79856"/>
                  </a:lnTo>
                  <a:lnTo>
                    <a:pt x="555" y="80651"/>
                  </a:lnTo>
                  <a:lnTo>
                    <a:pt x="453" y="81519"/>
                  </a:lnTo>
                  <a:lnTo>
                    <a:pt x="365" y="82424"/>
                  </a:lnTo>
                  <a:lnTo>
                    <a:pt x="285" y="83328"/>
                  </a:lnTo>
                  <a:lnTo>
                    <a:pt x="219" y="84232"/>
                  </a:lnTo>
                  <a:lnTo>
                    <a:pt x="154" y="85208"/>
                  </a:lnTo>
                  <a:lnTo>
                    <a:pt x="110" y="86185"/>
                  </a:lnTo>
                  <a:lnTo>
                    <a:pt x="66" y="87197"/>
                  </a:lnTo>
                  <a:lnTo>
                    <a:pt x="37" y="88210"/>
                  </a:lnTo>
                  <a:lnTo>
                    <a:pt x="15" y="89259"/>
                  </a:lnTo>
                  <a:lnTo>
                    <a:pt x="0" y="90344"/>
                  </a:lnTo>
                  <a:lnTo>
                    <a:pt x="0" y="91429"/>
                  </a:lnTo>
                  <a:lnTo>
                    <a:pt x="8" y="92550"/>
                  </a:lnTo>
                  <a:lnTo>
                    <a:pt x="22" y="93201"/>
                  </a:lnTo>
                  <a:lnTo>
                    <a:pt x="37" y="93888"/>
                  </a:lnTo>
                  <a:lnTo>
                    <a:pt x="51" y="94539"/>
                  </a:lnTo>
                  <a:lnTo>
                    <a:pt x="81" y="95226"/>
                  </a:lnTo>
                  <a:lnTo>
                    <a:pt x="110" y="95877"/>
                  </a:lnTo>
                  <a:lnTo>
                    <a:pt x="154" y="96565"/>
                  </a:lnTo>
                  <a:lnTo>
                    <a:pt x="197" y="97216"/>
                  </a:lnTo>
                  <a:lnTo>
                    <a:pt x="248" y="97903"/>
                  </a:lnTo>
                  <a:lnTo>
                    <a:pt x="307" y="98554"/>
                  </a:lnTo>
                  <a:lnTo>
                    <a:pt x="380" y="99205"/>
                  </a:lnTo>
                  <a:lnTo>
                    <a:pt x="453" y="99856"/>
                  </a:lnTo>
                  <a:lnTo>
                    <a:pt x="540" y="100471"/>
                  </a:lnTo>
                  <a:lnTo>
                    <a:pt x="635" y="101085"/>
                  </a:lnTo>
                  <a:lnTo>
                    <a:pt x="737" y="101700"/>
                  </a:lnTo>
                  <a:lnTo>
                    <a:pt x="854" y="102279"/>
                  </a:lnTo>
                  <a:lnTo>
                    <a:pt x="978" y="102857"/>
                  </a:lnTo>
                  <a:lnTo>
                    <a:pt x="1109" y="103400"/>
                  </a:lnTo>
                  <a:lnTo>
                    <a:pt x="1255" y="103906"/>
                  </a:lnTo>
                  <a:lnTo>
                    <a:pt x="1415" y="104413"/>
                  </a:lnTo>
                  <a:lnTo>
                    <a:pt x="1583" y="104883"/>
                  </a:lnTo>
                  <a:lnTo>
                    <a:pt x="1766" y="105317"/>
                  </a:lnTo>
                  <a:lnTo>
                    <a:pt x="1955" y="105751"/>
                  </a:lnTo>
                  <a:lnTo>
                    <a:pt x="2159" y="106112"/>
                  </a:lnTo>
                  <a:lnTo>
                    <a:pt x="2378" y="106474"/>
                  </a:lnTo>
                  <a:lnTo>
                    <a:pt x="2612" y="106800"/>
                  </a:lnTo>
                  <a:lnTo>
                    <a:pt x="2860" y="107053"/>
                  </a:lnTo>
                  <a:lnTo>
                    <a:pt x="3122" y="107306"/>
                  </a:lnTo>
                  <a:lnTo>
                    <a:pt x="3400" y="107523"/>
                  </a:lnTo>
                  <a:lnTo>
                    <a:pt x="3691" y="107668"/>
                  </a:lnTo>
                  <a:lnTo>
                    <a:pt x="3998" y="107776"/>
                  </a:lnTo>
                  <a:lnTo>
                    <a:pt x="4319" y="107848"/>
                  </a:lnTo>
                  <a:lnTo>
                    <a:pt x="4654" y="107885"/>
                  </a:lnTo>
                  <a:lnTo>
                    <a:pt x="5092" y="107848"/>
                  </a:lnTo>
                  <a:lnTo>
                    <a:pt x="5529" y="107740"/>
                  </a:lnTo>
                  <a:lnTo>
                    <a:pt x="5967" y="107559"/>
                  </a:lnTo>
                  <a:lnTo>
                    <a:pt x="6412" y="107342"/>
                  </a:lnTo>
                  <a:lnTo>
                    <a:pt x="6850" y="107089"/>
                  </a:lnTo>
                  <a:lnTo>
                    <a:pt x="7287" y="106763"/>
                  </a:lnTo>
                  <a:lnTo>
                    <a:pt x="7718" y="106438"/>
                  </a:lnTo>
                  <a:lnTo>
                    <a:pt x="8141" y="106040"/>
                  </a:lnTo>
                  <a:lnTo>
                    <a:pt x="8549" y="105642"/>
                  </a:lnTo>
                  <a:lnTo>
                    <a:pt x="8950" y="105244"/>
                  </a:lnTo>
                  <a:lnTo>
                    <a:pt x="9337" y="104810"/>
                  </a:lnTo>
                  <a:lnTo>
                    <a:pt x="9702" y="104376"/>
                  </a:lnTo>
                  <a:lnTo>
                    <a:pt x="10380" y="103508"/>
                  </a:lnTo>
                  <a:lnTo>
                    <a:pt x="10964" y="102713"/>
                  </a:lnTo>
                  <a:lnTo>
                    <a:pt x="10810" y="104738"/>
                  </a:lnTo>
                  <a:lnTo>
                    <a:pt x="10650" y="106980"/>
                  </a:lnTo>
                  <a:lnTo>
                    <a:pt x="10482" y="109476"/>
                  </a:lnTo>
                  <a:lnTo>
                    <a:pt x="10307" y="112188"/>
                  </a:lnTo>
                  <a:lnTo>
                    <a:pt x="10139" y="115009"/>
                  </a:lnTo>
                  <a:lnTo>
                    <a:pt x="9972" y="117975"/>
                  </a:lnTo>
                  <a:lnTo>
                    <a:pt x="9899" y="119494"/>
                  </a:lnTo>
                  <a:lnTo>
                    <a:pt x="9826" y="121049"/>
                  </a:lnTo>
                  <a:lnTo>
                    <a:pt x="9753" y="122604"/>
                  </a:lnTo>
                  <a:lnTo>
                    <a:pt x="9687" y="124159"/>
                  </a:lnTo>
                  <a:lnTo>
                    <a:pt x="9629" y="125715"/>
                  </a:lnTo>
                  <a:lnTo>
                    <a:pt x="9578" y="127306"/>
                  </a:lnTo>
                  <a:lnTo>
                    <a:pt x="9527" y="128861"/>
                  </a:lnTo>
                  <a:lnTo>
                    <a:pt x="9490" y="130452"/>
                  </a:lnTo>
                  <a:lnTo>
                    <a:pt x="9461" y="132008"/>
                  </a:lnTo>
                  <a:lnTo>
                    <a:pt x="9439" y="133526"/>
                  </a:lnTo>
                  <a:lnTo>
                    <a:pt x="9425" y="135045"/>
                  </a:lnTo>
                  <a:lnTo>
                    <a:pt x="9417" y="136564"/>
                  </a:lnTo>
                  <a:lnTo>
                    <a:pt x="9425" y="138047"/>
                  </a:lnTo>
                  <a:lnTo>
                    <a:pt x="9439" y="139494"/>
                  </a:lnTo>
                  <a:lnTo>
                    <a:pt x="9468" y="140904"/>
                  </a:lnTo>
                  <a:lnTo>
                    <a:pt x="9505" y="142279"/>
                  </a:lnTo>
                  <a:lnTo>
                    <a:pt x="9556" y="143617"/>
                  </a:lnTo>
                  <a:lnTo>
                    <a:pt x="9622" y="144883"/>
                  </a:lnTo>
                  <a:lnTo>
                    <a:pt x="9702" y="146149"/>
                  </a:lnTo>
                  <a:lnTo>
                    <a:pt x="9746" y="146727"/>
                  </a:lnTo>
                  <a:lnTo>
                    <a:pt x="9797" y="147306"/>
                  </a:lnTo>
                  <a:lnTo>
                    <a:pt x="9862" y="148029"/>
                  </a:lnTo>
                  <a:lnTo>
                    <a:pt x="9935" y="148716"/>
                  </a:lnTo>
                  <a:lnTo>
                    <a:pt x="10008" y="149367"/>
                  </a:lnTo>
                  <a:lnTo>
                    <a:pt x="10096" y="150018"/>
                  </a:lnTo>
                  <a:lnTo>
                    <a:pt x="10183" y="150633"/>
                  </a:lnTo>
                  <a:lnTo>
                    <a:pt x="10271" y="151176"/>
                  </a:lnTo>
                  <a:lnTo>
                    <a:pt x="10373" y="151718"/>
                  </a:lnTo>
                  <a:lnTo>
                    <a:pt x="10475" y="152224"/>
                  </a:lnTo>
                  <a:lnTo>
                    <a:pt x="10577" y="152731"/>
                  </a:lnTo>
                  <a:lnTo>
                    <a:pt x="10694" y="153165"/>
                  </a:lnTo>
                  <a:lnTo>
                    <a:pt x="10810" y="153599"/>
                  </a:lnTo>
                  <a:lnTo>
                    <a:pt x="10934" y="153997"/>
                  </a:lnTo>
                  <a:lnTo>
                    <a:pt x="11058" y="154358"/>
                  </a:lnTo>
                  <a:lnTo>
                    <a:pt x="11190" y="154684"/>
                  </a:lnTo>
                  <a:lnTo>
                    <a:pt x="11328" y="154973"/>
                  </a:lnTo>
                  <a:lnTo>
                    <a:pt x="11474" y="155226"/>
                  </a:lnTo>
                  <a:lnTo>
                    <a:pt x="11598" y="155443"/>
                  </a:lnTo>
                  <a:lnTo>
                    <a:pt x="11730" y="155624"/>
                  </a:lnTo>
                  <a:lnTo>
                    <a:pt x="11854" y="155805"/>
                  </a:lnTo>
                  <a:lnTo>
                    <a:pt x="11985" y="155913"/>
                  </a:lnTo>
                  <a:lnTo>
                    <a:pt x="12109" y="156022"/>
                  </a:lnTo>
                  <a:lnTo>
                    <a:pt x="12240" y="156094"/>
                  </a:lnTo>
                  <a:lnTo>
                    <a:pt x="12364" y="156130"/>
                  </a:lnTo>
                  <a:lnTo>
                    <a:pt x="12634" y="156130"/>
                  </a:lnTo>
                  <a:lnTo>
                    <a:pt x="12773" y="156058"/>
                  </a:lnTo>
                  <a:lnTo>
                    <a:pt x="12911" y="155986"/>
                  </a:lnTo>
                  <a:lnTo>
                    <a:pt x="13050" y="155877"/>
                  </a:lnTo>
                  <a:lnTo>
                    <a:pt x="13181" y="155696"/>
                  </a:lnTo>
                  <a:lnTo>
                    <a:pt x="13320" y="155516"/>
                  </a:lnTo>
                  <a:lnTo>
                    <a:pt x="13451" y="155299"/>
                  </a:lnTo>
                  <a:lnTo>
                    <a:pt x="13575" y="155082"/>
                  </a:lnTo>
                  <a:lnTo>
                    <a:pt x="13699" y="154792"/>
                  </a:lnTo>
                  <a:lnTo>
                    <a:pt x="13823" y="154467"/>
                  </a:lnTo>
                  <a:lnTo>
                    <a:pt x="13947" y="154141"/>
                  </a:lnTo>
                  <a:lnTo>
                    <a:pt x="14071" y="153780"/>
                  </a:lnTo>
                  <a:lnTo>
                    <a:pt x="14188" y="153418"/>
                  </a:lnTo>
                  <a:lnTo>
                    <a:pt x="14304" y="152984"/>
                  </a:lnTo>
                  <a:lnTo>
                    <a:pt x="14421" y="152550"/>
                  </a:lnTo>
                  <a:lnTo>
                    <a:pt x="14531" y="152116"/>
                  </a:lnTo>
                  <a:lnTo>
                    <a:pt x="14640" y="151610"/>
                  </a:lnTo>
                  <a:lnTo>
                    <a:pt x="14749" y="151103"/>
                  </a:lnTo>
                  <a:lnTo>
                    <a:pt x="14961" y="150054"/>
                  </a:lnTo>
                  <a:lnTo>
                    <a:pt x="15165" y="148897"/>
                  </a:lnTo>
                  <a:lnTo>
                    <a:pt x="15362" y="147668"/>
                  </a:lnTo>
                  <a:lnTo>
                    <a:pt x="15544" y="146402"/>
                  </a:lnTo>
                  <a:lnTo>
                    <a:pt x="15727" y="145064"/>
                  </a:lnTo>
                  <a:lnTo>
                    <a:pt x="15902" y="143653"/>
                  </a:lnTo>
                  <a:lnTo>
                    <a:pt x="16070" y="142206"/>
                  </a:lnTo>
                  <a:lnTo>
                    <a:pt x="16230" y="140724"/>
                  </a:lnTo>
                  <a:lnTo>
                    <a:pt x="16383" y="139241"/>
                  </a:lnTo>
                  <a:lnTo>
                    <a:pt x="16529" y="137686"/>
                  </a:lnTo>
                  <a:lnTo>
                    <a:pt x="16668" y="136130"/>
                  </a:lnTo>
                  <a:lnTo>
                    <a:pt x="16799" y="134539"/>
                  </a:lnTo>
                  <a:lnTo>
                    <a:pt x="16923" y="132984"/>
                  </a:lnTo>
                  <a:lnTo>
                    <a:pt x="17047" y="131393"/>
                  </a:lnTo>
                  <a:lnTo>
                    <a:pt x="17156" y="129838"/>
                  </a:lnTo>
                  <a:lnTo>
                    <a:pt x="17266" y="128282"/>
                  </a:lnTo>
                  <a:lnTo>
                    <a:pt x="17361" y="126727"/>
                  </a:lnTo>
                  <a:lnTo>
                    <a:pt x="17543" y="123762"/>
                  </a:lnTo>
                  <a:lnTo>
                    <a:pt x="17704" y="120904"/>
                  </a:lnTo>
                  <a:lnTo>
                    <a:pt x="17835" y="118300"/>
                  </a:lnTo>
                  <a:lnTo>
                    <a:pt x="18054" y="120543"/>
                  </a:lnTo>
                  <a:lnTo>
                    <a:pt x="18309" y="123002"/>
                  </a:lnTo>
                  <a:lnTo>
                    <a:pt x="18586" y="125570"/>
                  </a:lnTo>
                  <a:lnTo>
                    <a:pt x="18732" y="126908"/>
                  </a:lnTo>
                  <a:lnTo>
                    <a:pt x="18893" y="128246"/>
                  </a:lnTo>
                  <a:lnTo>
                    <a:pt x="19053" y="129584"/>
                  </a:lnTo>
                  <a:lnTo>
                    <a:pt x="19221" y="130923"/>
                  </a:lnTo>
                  <a:lnTo>
                    <a:pt x="19403" y="132261"/>
                  </a:lnTo>
                  <a:lnTo>
                    <a:pt x="19585" y="133599"/>
                  </a:lnTo>
                  <a:lnTo>
                    <a:pt x="19768" y="134937"/>
                  </a:lnTo>
                  <a:lnTo>
                    <a:pt x="19965" y="136275"/>
                  </a:lnTo>
                  <a:lnTo>
                    <a:pt x="20169" y="137541"/>
                  </a:lnTo>
                  <a:lnTo>
                    <a:pt x="20373" y="138807"/>
                  </a:lnTo>
                  <a:lnTo>
                    <a:pt x="20585" y="140036"/>
                  </a:lnTo>
                  <a:lnTo>
                    <a:pt x="20804" y="141230"/>
                  </a:lnTo>
                  <a:lnTo>
                    <a:pt x="21030" y="142387"/>
                  </a:lnTo>
                  <a:lnTo>
                    <a:pt x="21256" y="143472"/>
                  </a:lnTo>
                  <a:lnTo>
                    <a:pt x="21489" y="144485"/>
                  </a:lnTo>
                  <a:lnTo>
                    <a:pt x="21730" y="145461"/>
                  </a:lnTo>
                  <a:lnTo>
                    <a:pt x="21971" y="146402"/>
                  </a:lnTo>
                  <a:lnTo>
                    <a:pt x="22219" y="147234"/>
                  </a:lnTo>
                  <a:lnTo>
                    <a:pt x="22474" y="147993"/>
                  </a:lnTo>
                  <a:lnTo>
                    <a:pt x="22605" y="148318"/>
                  </a:lnTo>
                  <a:lnTo>
                    <a:pt x="22729" y="148644"/>
                  </a:lnTo>
                  <a:lnTo>
                    <a:pt x="22861" y="148969"/>
                  </a:lnTo>
                  <a:lnTo>
                    <a:pt x="22992" y="149259"/>
                  </a:lnTo>
                  <a:lnTo>
                    <a:pt x="23131" y="149512"/>
                  </a:lnTo>
                  <a:lnTo>
                    <a:pt x="23262" y="149729"/>
                  </a:lnTo>
                  <a:lnTo>
                    <a:pt x="23400" y="149946"/>
                  </a:lnTo>
                  <a:lnTo>
                    <a:pt x="23532" y="150127"/>
                  </a:lnTo>
                  <a:lnTo>
                    <a:pt x="23670" y="150271"/>
                  </a:lnTo>
                  <a:lnTo>
                    <a:pt x="23809" y="150416"/>
                  </a:lnTo>
                  <a:lnTo>
                    <a:pt x="23947" y="150525"/>
                  </a:lnTo>
                  <a:lnTo>
                    <a:pt x="24086" y="150597"/>
                  </a:lnTo>
                  <a:lnTo>
                    <a:pt x="24232" y="150633"/>
                  </a:lnTo>
                  <a:lnTo>
                    <a:pt x="24546" y="150633"/>
                  </a:lnTo>
                  <a:lnTo>
                    <a:pt x="24713" y="150561"/>
                  </a:lnTo>
                  <a:lnTo>
                    <a:pt x="24881" y="150452"/>
                  </a:lnTo>
                  <a:lnTo>
                    <a:pt x="25056" y="150308"/>
                  </a:lnTo>
                  <a:lnTo>
                    <a:pt x="25224" y="150127"/>
                  </a:lnTo>
                  <a:lnTo>
                    <a:pt x="25392" y="149874"/>
                  </a:lnTo>
                  <a:lnTo>
                    <a:pt x="25559" y="149584"/>
                  </a:lnTo>
                  <a:lnTo>
                    <a:pt x="25727" y="149259"/>
                  </a:lnTo>
                  <a:lnTo>
                    <a:pt x="25880" y="148933"/>
                  </a:lnTo>
                  <a:lnTo>
                    <a:pt x="26034" y="148535"/>
                  </a:lnTo>
                  <a:lnTo>
                    <a:pt x="26172" y="148138"/>
                  </a:lnTo>
                  <a:lnTo>
                    <a:pt x="26304" y="147704"/>
                  </a:lnTo>
                  <a:lnTo>
                    <a:pt x="26435" y="147234"/>
                  </a:lnTo>
                  <a:lnTo>
                    <a:pt x="26552" y="146763"/>
                  </a:lnTo>
                  <a:lnTo>
                    <a:pt x="26668" y="146221"/>
                  </a:lnTo>
                  <a:lnTo>
                    <a:pt x="26770" y="145678"/>
                  </a:lnTo>
                  <a:lnTo>
                    <a:pt x="26865" y="145100"/>
                  </a:lnTo>
                  <a:lnTo>
                    <a:pt x="26960" y="144485"/>
                  </a:lnTo>
                  <a:lnTo>
                    <a:pt x="27040" y="143870"/>
                  </a:lnTo>
                  <a:lnTo>
                    <a:pt x="27113" y="143183"/>
                  </a:lnTo>
                  <a:lnTo>
                    <a:pt x="27179" y="142496"/>
                  </a:lnTo>
                  <a:lnTo>
                    <a:pt x="27244" y="141772"/>
                  </a:lnTo>
                  <a:lnTo>
                    <a:pt x="27296" y="141013"/>
                  </a:lnTo>
                  <a:lnTo>
                    <a:pt x="27339" y="140253"/>
                  </a:lnTo>
                  <a:lnTo>
                    <a:pt x="27368" y="139675"/>
                  </a:lnTo>
                  <a:lnTo>
                    <a:pt x="27390" y="139096"/>
                  </a:lnTo>
                  <a:lnTo>
                    <a:pt x="27405" y="138517"/>
                  </a:lnTo>
                  <a:lnTo>
                    <a:pt x="27420" y="137903"/>
                  </a:lnTo>
                  <a:lnTo>
                    <a:pt x="27441" y="136673"/>
                  </a:lnTo>
                  <a:lnTo>
                    <a:pt x="27441" y="135407"/>
                  </a:lnTo>
                  <a:lnTo>
                    <a:pt x="27427" y="134105"/>
                  </a:lnTo>
                  <a:lnTo>
                    <a:pt x="27405" y="132767"/>
                  </a:lnTo>
                  <a:lnTo>
                    <a:pt x="27361" y="131429"/>
                  </a:lnTo>
                  <a:lnTo>
                    <a:pt x="27310" y="130055"/>
                  </a:lnTo>
                  <a:lnTo>
                    <a:pt x="27244" y="128680"/>
                  </a:lnTo>
                  <a:lnTo>
                    <a:pt x="27172" y="127270"/>
                  </a:lnTo>
                  <a:lnTo>
                    <a:pt x="27084" y="125823"/>
                  </a:lnTo>
                  <a:lnTo>
                    <a:pt x="26989" y="124413"/>
                  </a:lnTo>
                  <a:lnTo>
                    <a:pt x="26880" y="122966"/>
                  </a:lnTo>
                  <a:lnTo>
                    <a:pt x="26770" y="121519"/>
                  </a:lnTo>
                  <a:lnTo>
                    <a:pt x="26646" y="120073"/>
                  </a:lnTo>
                  <a:lnTo>
                    <a:pt x="26515" y="118626"/>
                  </a:lnTo>
                  <a:lnTo>
                    <a:pt x="26384" y="117179"/>
                  </a:lnTo>
                  <a:lnTo>
                    <a:pt x="26245" y="115733"/>
                  </a:lnTo>
                  <a:lnTo>
                    <a:pt x="26099" y="114322"/>
                  </a:lnTo>
                  <a:lnTo>
                    <a:pt x="25953" y="112912"/>
                  </a:lnTo>
                  <a:lnTo>
                    <a:pt x="25647" y="110163"/>
                  </a:lnTo>
                  <a:lnTo>
                    <a:pt x="25333" y="107487"/>
                  </a:lnTo>
                  <a:lnTo>
                    <a:pt x="25020" y="104919"/>
                  </a:lnTo>
                  <a:lnTo>
                    <a:pt x="24706" y="102496"/>
                  </a:lnTo>
                  <a:lnTo>
                    <a:pt x="24407" y="100217"/>
                  </a:lnTo>
                  <a:lnTo>
                    <a:pt x="24123" y="98156"/>
                  </a:lnTo>
                  <a:lnTo>
                    <a:pt x="24123" y="98156"/>
                  </a:lnTo>
                  <a:lnTo>
                    <a:pt x="24706" y="99132"/>
                  </a:lnTo>
                  <a:lnTo>
                    <a:pt x="25020" y="99675"/>
                  </a:lnTo>
                  <a:lnTo>
                    <a:pt x="25341" y="100181"/>
                  </a:lnTo>
                  <a:lnTo>
                    <a:pt x="25676" y="100651"/>
                  </a:lnTo>
                  <a:lnTo>
                    <a:pt x="26026" y="101158"/>
                  </a:lnTo>
                  <a:lnTo>
                    <a:pt x="26384" y="101628"/>
                  </a:lnTo>
                  <a:lnTo>
                    <a:pt x="26741" y="102062"/>
                  </a:lnTo>
                  <a:lnTo>
                    <a:pt x="27113" y="102460"/>
                  </a:lnTo>
                  <a:lnTo>
                    <a:pt x="27485" y="102821"/>
                  </a:lnTo>
                  <a:lnTo>
                    <a:pt x="27857" y="103183"/>
                  </a:lnTo>
                  <a:lnTo>
                    <a:pt x="28236" y="103436"/>
                  </a:lnTo>
                  <a:lnTo>
                    <a:pt x="28616" y="103689"/>
                  </a:lnTo>
                  <a:lnTo>
                    <a:pt x="28988" y="103834"/>
                  </a:lnTo>
                  <a:lnTo>
                    <a:pt x="29367" y="103942"/>
                  </a:lnTo>
                  <a:lnTo>
                    <a:pt x="29732" y="103979"/>
                  </a:lnTo>
                  <a:lnTo>
                    <a:pt x="30009" y="103979"/>
                  </a:lnTo>
                  <a:lnTo>
                    <a:pt x="30272" y="103906"/>
                  </a:lnTo>
                  <a:lnTo>
                    <a:pt x="30520" y="103798"/>
                  </a:lnTo>
                  <a:lnTo>
                    <a:pt x="30760" y="103653"/>
                  </a:lnTo>
                  <a:lnTo>
                    <a:pt x="30986" y="103472"/>
                  </a:lnTo>
                  <a:lnTo>
                    <a:pt x="31213" y="103255"/>
                  </a:lnTo>
                  <a:lnTo>
                    <a:pt x="31417" y="103002"/>
                  </a:lnTo>
                  <a:lnTo>
                    <a:pt x="31621" y="102713"/>
                  </a:lnTo>
                  <a:lnTo>
                    <a:pt x="31811" y="102423"/>
                  </a:lnTo>
                  <a:lnTo>
                    <a:pt x="31993" y="102062"/>
                  </a:lnTo>
                  <a:lnTo>
                    <a:pt x="32168" y="101700"/>
                  </a:lnTo>
                  <a:lnTo>
                    <a:pt x="32329" y="101302"/>
                  </a:lnTo>
                  <a:lnTo>
                    <a:pt x="32482" y="100868"/>
                  </a:lnTo>
                  <a:lnTo>
                    <a:pt x="32635" y="100434"/>
                  </a:lnTo>
                  <a:lnTo>
                    <a:pt x="32774" y="99964"/>
                  </a:lnTo>
                  <a:lnTo>
                    <a:pt x="32905" y="99494"/>
                  </a:lnTo>
                  <a:lnTo>
                    <a:pt x="33022" y="98988"/>
                  </a:lnTo>
                  <a:lnTo>
                    <a:pt x="33138" y="98445"/>
                  </a:lnTo>
                  <a:lnTo>
                    <a:pt x="33248" y="97939"/>
                  </a:lnTo>
                  <a:lnTo>
                    <a:pt x="33350" y="97360"/>
                  </a:lnTo>
                  <a:lnTo>
                    <a:pt x="33445" y="96818"/>
                  </a:lnTo>
                  <a:lnTo>
                    <a:pt x="33532" y="96239"/>
                  </a:lnTo>
                  <a:lnTo>
                    <a:pt x="33620" y="95660"/>
                  </a:lnTo>
                  <a:lnTo>
                    <a:pt x="33693" y="95082"/>
                  </a:lnTo>
                  <a:lnTo>
                    <a:pt x="33766" y="94467"/>
                  </a:lnTo>
                  <a:lnTo>
                    <a:pt x="33831" y="93888"/>
                  </a:lnTo>
                  <a:lnTo>
                    <a:pt x="33890" y="93273"/>
                  </a:lnTo>
                  <a:lnTo>
                    <a:pt x="33941" y="92695"/>
                  </a:lnTo>
                  <a:lnTo>
                    <a:pt x="34035" y="91501"/>
                  </a:lnTo>
                  <a:lnTo>
                    <a:pt x="34116" y="90308"/>
                  </a:lnTo>
                  <a:lnTo>
                    <a:pt x="34152" y="89584"/>
                  </a:lnTo>
                  <a:lnTo>
                    <a:pt x="34181" y="88861"/>
                  </a:lnTo>
                  <a:lnTo>
                    <a:pt x="34203" y="88174"/>
                  </a:lnTo>
                  <a:lnTo>
                    <a:pt x="34218" y="87487"/>
                  </a:lnTo>
                  <a:lnTo>
                    <a:pt x="34218" y="86800"/>
                  </a:lnTo>
                  <a:lnTo>
                    <a:pt x="34218" y="86112"/>
                  </a:lnTo>
                  <a:lnTo>
                    <a:pt x="34210" y="85425"/>
                  </a:lnTo>
                  <a:lnTo>
                    <a:pt x="34189" y="84738"/>
                  </a:lnTo>
                  <a:lnTo>
                    <a:pt x="34167" y="84087"/>
                  </a:lnTo>
                  <a:lnTo>
                    <a:pt x="34130" y="83436"/>
                  </a:lnTo>
                  <a:lnTo>
                    <a:pt x="34086" y="82785"/>
                  </a:lnTo>
                  <a:lnTo>
                    <a:pt x="34035" y="82134"/>
                  </a:lnTo>
                  <a:lnTo>
                    <a:pt x="33984" y="81519"/>
                  </a:lnTo>
                  <a:lnTo>
                    <a:pt x="33919" y="80905"/>
                  </a:lnTo>
                  <a:lnTo>
                    <a:pt x="33846" y="80290"/>
                  </a:lnTo>
                  <a:lnTo>
                    <a:pt x="33758" y="79675"/>
                  </a:lnTo>
                  <a:lnTo>
                    <a:pt x="33627" y="78807"/>
                  </a:lnTo>
                  <a:lnTo>
                    <a:pt x="33481" y="77975"/>
                  </a:lnTo>
                  <a:lnTo>
                    <a:pt x="33313" y="77143"/>
                  </a:lnTo>
                  <a:lnTo>
                    <a:pt x="33138" y="76384"/>
                  </a:lnTo>
                  <a:lnTo>
                    <a:pt x="32949" y="75624"/>
                  </a:lnTo>
                  <a:lnTo>
                    <a:pt x="32744" y="74901"/>
                  </a:lnTo>
                  <a:lnTo>
                    <a:pt x="32526" y="74178"/>
                  </a:lnTo>
                  <a:lnTo>
                    <a:pt x="32292" y="73527"/>
                  </a:lnTo>
                  <a:lnTo>
                    <a:pt x="32051" y="72876"/>
                  </a:lnTo>
                  <a:lnTo>
                    <a:pt x="31796" y="72261"/>
                  </a:lnTo>
                  <a:lnTo>
                    <a:pt x="31533" y="71646"/>
                  </a:lnTo>
                  <a:lnTo>
                    <a:pt x="31264" y="71103"/>
                  </a:lnTo>
                  <a:lnTo>
                    <a:pt x="30979" y="70561"/>
                  </a:lnTo>
                  <a:lnTo>
                    <a:pt x="30695" y="70018"/>
                  </a:lnTo>
                  <a:lnTo>
                    <a:pt x="30396" y="69548"/>
                  </a:lnTo>
                  <a:lnTo>
                    <a:pt x="30089" y="69042"/>
                  </a:lnTo>
                  <a:lnTo>
                    <a:pt x="29776" y="68608"/>
                  </a:lnTo>
                  <a:lnTo>
                    <a:pt x="29455" y="68174"/>
                  </a:lnTo>
                  <a:lnTo>
                    <a:pt x="29126" y="67776"/>
                  </a:lnTo>
                  <a:lnTo>
                    <a:pt x="28798" y="67378"/>
                  </a:lnTo>
                  <a:lnTo>
                    <a:pt x="28463" y="67017"/>
                  </a:lnTo>
                  <a:lnTo>
                    <a:pt x="28127" y="66655"/>
                  </a:lnTo>
                  <a:lnTo>
                    <a:pt x="27441" y="66040"/>
                  </a:lnTo>
                  <a:lnTo>
                    <a:pt x="26741" y="65462"/>
                  </a:lnTo>
                  <a:lnTo>
                    <a:pt x="26041" y="64955"/>
                  </a:lnTo>
                  <a:lnTo>
                    <a:pt x="25341" y="64521"/>
                  </a:lnTo>
                  <a:lnTo>
                    <a:pt x="24648" y="64160"/>
                  </a:lnTo>
                  <a:lnTo>
                    <a:pt x="24845" y="63364"/>
                  </a:lnTo>
                  <a:lnTo>
                    <a:pt x="25042" y="62568"/>
                  </a:lnTo>
                  <a:lnTo>
                    <a:pt x="25239" y="61700"/>
                  </a:lnTo>
                  <a:lnTo>
                    <a:pt x="25443" y="60796"/>
                  </a:lnTo>
                  <a:lnTo>
                    <a:pt x="25640" y="59820"/>
                  </a:lnTo>
                  <a:lnTo>
                    <a:pt x="25844" y="58843"/>
                  </a:lnTo>
                  <a:lnTo>
                    <a:pt x="26048" y="57830"/>
                  </a:lnTo>
                  <a:lnTo>
                    <a:pt x="26252" y="56745"/>
                  </a:lnTo>
                  <a:lnTo>
                    <a:pt x="26457" y="55660"/>
                  </a:lnTo>
                  <a:lnTo>
                    <a:pt x="26661" y="54539"/>
                  </a:lnTo>
                  <a:lnTo>
                    <a:pt x="26865" y="53382"/>
                  </a:lnTo>
                  <a:lnTo>
                    <a:pt x="27062" y="52225"/>
                  </a:lnTo>
                  <a:lnTo>
                    <a:pt x="27252" y="51031"/>
                  </a:lnTo>
                  <a:lnTo>
                    <a:pt x="27449" y="49838"/>
                  </a:lnTo>
                  <a:lnTo>
                    <a:pt x="27631" y="48608"/>
                  </a:lnTo>
                  <a:lnTo>
                    <a:pt x="27813" y="47378"/>
                  </a:lnTo>
                  <a:lnTo>
                    <a:pt x="27988" y="46113"/>
                  </a:lnTo>
                  <a:lnTo>
                    <a:pt x="28164" y="44883"/>
                  </a:lnTo>
                  <a:lnTo>
                    <a:pt x="28324" y="43617"/>
                  </a:lnTo>
                  <a:lnTo>
                    <a:pt x="28484" y="42351"/>
                  </a:lnTo>
                  <a:lnTo>
                    <a:pt x="28630" y="41122"/>
                  </a:lnTo>
                  <a:lnTo>
                    <a:pt x="28776" y="39856"/>
                  </a:lnTo>
                  <a:lnTo>
                    <a:pt x="28908" y="38626"/>
                  </a:lnTo>
                  <a:lnTo>
                    <a:pt x="29032" y="37396"/>
                  </a:lnTo>
                  <a:lnTo>
                    <a:pt x="29141" y="36167"/>
                  </a:lnTo>
                  <a:lnTo>
                    <a:pt x="29243" y="34973"/>
                  </a:lnTo>
                  <a:lnTo>
                    <a:pt x="29331" y="33780"/>
                  </a:lnTo>
                  <a:lnTo>
                    <a:pt x="29411" y="32623"/>
                  </a:lnTo>
                  <a:lnTo>
                    <a:pt x="29477" y="31465"/>
                  </a:lnTo>
                  <a:lnTo>
                    <a:pt x="29535" y="30344"/>
                  </a:lnTo>
                  <a:lnTo>
                    <a:pt x="29571" y="29259"/>
                  </a:lnTo>
                  <a:lnTo>
                    <a:pt x="29601" y="28210"/>
                  </a:lnTo>
                  <a:lnTo>
                    <a:pt x="29608" y="27595"/>
                  </a:lnTo>
                  <a:lnTo>
                    <a:pt x="29615" y="27017"/>
                  </a:lnTo>
                  <a:lnTo>
                    <a:pt x="29608" y="26474"/>
                  </a:lnTo>
                  <a:lnTo>
                    <a:pt x="29608" y="25896"/>
                  </a:lnTo>
                  <a:lnTo>
                    <a:pt x="29593" y="25353"/>
                  </a:lnTo>
                  <a:lnTo>
                    <a:pt x="29579" y="24847"/>
                  </a:lnTo>
                  <a:lnTo>
                    <a:pt x="29564" y="24304"/>
                  </a:lnTo>
                  <a:lnTo>
                    <a:pt x="29542" y="23834"/>
                  </a:lnTo>
                  <a:lnTo>
                    <a:pt x="29513" y="23328"/>
                  </a:lnTo>
                  <a:lnTo>
                    <a:pt x="29477" y="22858"/>
                  </a:lnTo>
                  <a:lnTo>
                    <a:pt x="29440" y="22387"/>
                  </a:lnTo>
                  <a:lnTo>
                    <a:pt x="29404" y="21953"/>
                  </a:lnTo>
                  <a:lnTo>
                    <a:pt x="29353" y="21519"/>
                  </a:lnTo>
                  <a:lnTo>
                    <a:pt x="29309" y="21122"/>
                  </a:lnTo>
                  <a:lnTo>
                    <a:pt x="29250" y="20724"/>
                  </a:lnTo>
                  <a:lnTo>
                    <a:pt x="29192" y="20326"/>
                  </a:lnTo>
                  <a:lnTo>
                    <a:pt x="29134" y="19964"/>
                  </a:lnTo>
                  <a:lnTo>
                    <a:pt x="29061" y="19603"/>
                  </a:lnTo>
                  <a:lnTo>
                    <a:pt x="28995" y="19277"/>
                  </a:lnTo>
                  <a:lnTo>
                    <a:pt x="28915" y="18952"/>
                  </a:lnTo>
                  <a:lnTo>
                    <a:pt x="28835" y="18662"/>
                  </a:lnTo>
                  <a:lnTo>
                    <a:pt x="28754" y="18373"/>
                  </a:lnTo>
                  <a:lnTo>
                    <a:pt x="28667" y="18084"/>
                  </a:lnTo>
                  <a:lnTo>
                    <a:pt x="28572" y="17831"/>
                  </a:lnTo>
                  <a:lnTo>
                    <a:pt x="28477" y="17577"/>
                  </a:lnTo>
                  <a:lnTo>
                    <a:pt x="28375" y="17360"/>
                  </a:lnTo>
                  <a:lnTo>
                    <a:pt x="28273" y="17180"/>
                  </a:lnTo>
                  <a:lnTo>
                    <a:pt x="28164" y="16963"/>
                  </a:lnTo>
                  <a:lnTo>
                    <a:pt x="28054" y="16782"/>
                  </a:lnTo>
                  <a:lnTo>
                    <a:pt x="27937" y="16637"/>
                  </a:lnTo>
                  <a:lnTo>
                    <a:pt x="27689" y="16384"/>
                  </a:lnTo>
                  <a:lnTo>
                    <a:pt x="27536" y="16239"/>
                  </a:lnTo>
                  <a:lnTo>
                    <a:pt x="27383" y="16167"/>
                  </a:lnTo>
                  <a:lnTo>
                    <a:pt x="27230" y="16095"/>
                  </a:lnTo>
                  <a:lnTo>
                    <a:pt x="27077" y="16022"/>
                  </a:lnTo>
                  <a:lnTo>
                    <a:pt x="26639" y="16022"/>
                  </a:lnTo>
                  <a:lnTo>
                    <a:pt x="26493" y="16058"/>
                  </a:lnTo>
                  <a:lnTo>
                    <a:pt x="26347" y="16131"/>
                  </a:lnTo>
                  <a:lnTo>
                    <a:pt x="26209" y="16239"/>
                  </a:lnTo>
                  <a:lnTo>
                    <a:pt x="26070" y="16348"/>
                  </a:lnTo>
                  <a:lnTo>
                    <a:pt x="25932" y="16492"/>
                  </a:lnTo>
                  <a:lnTo>
                    <a:pt x="25654" y="16818"/>
                  </a:lnTo>
                  <a:lnTo>
                    <a:pt x="25392" y="17216"/>
                  </a:lnTo>
                  <a:lnTo>
                    <a:pt x="25129" y="17686"/>
                  </a:lnTo>
                  <a:lnTo>
                    <a:pt x="24874" y="18228"/>
                  </a:lnTo>
                  <a:lnTo>
                    <a:pt x="24626" y="18843"/>
                  </a:lnTo>
                  <a:lnTo>
                    <a:pt x="24385" y="19530"/>
                  </a:lnTo>
                  <a:lnTo>
                    <a:pt x="24152" y="20254"/>
                  </a:lnTo>
                  <a:lnTo>
                    <a:pt x="23918" y="21049"/>
                  </a:lnTo>
                  <a:lnTo>
                    <a:pt x="23699" y="21881"/>
                  </a:lnTo>
                  <a:lnTo>
                    <a:pt x="23481" y="22785"/>
                  </a:lnTo>
                  <a:lnTo>
                    <a:pt x="23269" y="23689"/>
                  </a:lnTo>
                  <a:lnTo>
                    <a:pt x="23065" y="24666"/>
                  </a:lnTo>
                  <a:lnTo>
                    <a:pt x="22868" y="25642"/>
                  </a:lnTo>
                  <a:lnTo>
                    <a:pt x="22671" y="26691"/>
                  </a:lnTo>
                  <a:lnTo>
                    <a:pt x="22489" y="27740"/>
                  </a:lnTo>
                  <a:lnTo>
                    <a:pt x="22306" y="28789"/>
                  </a:lnTo>
                  <a:lnTo>
                    <a:pt x="22131" y="29874"/>
                  </a:lnTo>
                  <a:lnTo>
                    <a:pt x="21971" y="30995"/>
                  </a:lnTo>
                  <a:lnTo>
                    <a:pt x="21810" y="32080"/>
                  </a:lnTo>
                  <a:lnTo>
                    <a:pt x="21650" y="33201"/>
                  </a:lnTo>
                  <a:lnTo>
                    <a:pt x="21504" y="34322"/>
                  </a:lnTo>
                  <a:lnTo>
                    <a:pt x="21365" y="35407"/>
                  </a:lnTo>
                  <a:lnTo>
                    <a:pt x="21227" y="36529"/>
                  </a:lnTo>
                  <a:lnTo>
                    <a:pt x="21095" y="37613"/>
                  </a:lnTo>
                  <a:lnTo>
                    <a:pt x="20862" y="39747"/>
                  </a:lnTo>
                  <a:lnTo>
                    <a:pt x="20833" y="37143"/>
                  </a:lnTo>
                  <a:lnTo>
                    <a:pt x="20789" y="34431"/>
                  </a:lnTo>
                  <a:lnTo>
                    <a:pt x="20731" y="31646"/>
                  </a:lnTo>
                  <a:lnTo>
                    <a:pt x="20665" y="28753"/>
                  </a:lnTo>
                  <a:lnTo>
                    <a:pt x="20621" y="27306"/>
                  </a:lnTo>
                  <a:lnTo>
                    <a:pt x="20570" y="25859"/>
                  </a:lnTo>
                  <a:lnTo>
                    <a:pt x="20519" y="24377"/>
                  </a:lnTo>
                  <a:lnTo>
                    <a:pt x="20461" y="22930"/>
                  </a:lnTo>
                  <a:lnTo>
                    <a:pt x="20402" y="21483"/>
                  </a:lnTo>
                  <a:lnTo>
                    <a:pt x="20330" y="20073"/>
                  </a:lnTo>
                  <a:lnTo>
                    <a:pt x="20257" y="18662"/>
                  </a:lnTo>
                  <a:lnTo>
                    <a:pt x="20176" y="17252"/>
                  </a:lnTo>
                  <a:lnTo>
                    <a:pt x="20089" y="15878"/>
                  </a:lnTo>
                  <a:lnTo>
                    <a:pt x="20001" y="14539"/>
                  </a:lnTo>
                  <a:lnTo>
                    <a:pt x="19899" y="13237"/>
                  </a:lnTo>
                  <a:lnTo>
                    <a:pt x="19790" y="11935"/>
                  </a:lnTo>
                  <a:lnTo>
                    <a:pt x="19680" y="10706"/>
                  </a:lnTo>
                  <a:lnTo>
                    <a:pt x="19556" y="9512"/>
                  </a:lnTo>
                  <a:lnTo>
                    <a:pt x="19432" y="8355"/>
                  </a:lnTo>
                  <a:lnTo>
                    <a:pt x="19294" y="7270"/>
                  </a:lnTo>
                  <a:lnTo>
                    <a:pt x="19148" y="6221"/>
                  </a:lnTo>
                  <a:lnTo>
                    <a:pt x="18995" y="5245"/>
                  </a:lnTo>
                  <a:lnTo>
                    <a:pt x="18834" y="4341"/>
                  </a:lnTo>
                  <a:lnTo>
                    <a:pt x="18659" y="3509"/>
                  </a:lnTo>
                  <a:lnTo>
                    <a:pt x="18484" y="2713"/>
                  </a:lnTo>
                  <a:lnTo>
                    <a:pt x="18389" y="2351"/>
                  </a:lnTo>
                  <a:lnTo>
                    <a:pt x="18294" y="2026"/>
                  </a:lnTo>
                  <a:lnTo>
                    <a:pt x="18192" y="1700"/>
                  </a:lnTo>
                  <a:lnTo>
                    <a:pt x="18097" y="1375"/>
                  </a:lnTo>
                  <a:lnTo>
                    <a:pt x="17995" y="1122"/>
                  </a:lnTo>
                  <a:lnTo>
                    <a:pt x="17886" y="869"/>
                  </a:lnTo>
                  <a:lnTo>
                    <a:pt x="17791" y="652"/>
                  </a:lnTo>
                  <a:lnTo>
                    <a:pt x="17704" y="471"/>
                  </a:lnTo>
                  <a:lnTo>
                    <a:pt x="17609" y="326"/>
                  </a:lnTo>
                  <a:lnTo>
                    <a:pt x="17514" y="218"/>
                  </a:lnTo>
                  <a:lnTo>
                    <a:pt x="17419" y="109"/>
                  </a:lnTo>
                  <a:lnTo>
                    <a:pt x="17332" y="37"/>
                  </a:lnTo>
                  <a:lnTo>
                    <a:pt x="17237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7"/>
            <p:cNvSpPr/>
            <p:nvPr/>
          </p:nvSpPr>
          <p:spPr>
            <a:xfrm rot="10800000">
              <a:off x="5823157" y="-856613"/>
              <a:ext cx="103017" cy="138146"/>
            </a:xfrm>
            <a:custGeom>
              <a:avLst/>
              <a:gdLst/>
              <a:ahLst/>
              <a:cxnLst/>
              <a:rect l="l" t="t" r="r" b="b"/>
              <a:pathLst>
                <a:path w="4049" h="24015" extrusionOk="0">
                  <a:moveTo>
                    <a:pt x="518" y="0"/>
                  </a:moveTo>
                  <a:lnTo>
                    <a:pt x="431" y="36"/>
                  </a:lnTo>
                  <a:lnTo>
                    <a:pt x="351" y="145"/>
                  </a:lnTo>
                  <a:lnTo>
                    <a:pt x="270" y="326"/>
                  </a:lnTo>
                  <a:lnTo>
                    <a:pt x="198" y="543"/>
                  </a:lnTo>
                  <a:lnTo>
                    <a:pt x="161" y="724"/>
                  </a:lnTo>
                  <a:lnTo>
                    <a:pt x="125" y="904"/>
                  </a:lnTo>
                  <a:lnTo>
                    <a:pt x="95" y="1121"/>
                  </a:lnTo>
                  <a:lnTo>
                    <a:pt x="66" y="1338"/>
                  </a:lnTo>
                  <a:lnTo>
                    <a:pt x="44" y="1555"/>
                  </a:lnTo>
                  <a:lnTo>
                    <a:pt x="30" y="1772"/>
                  </a:lnTo>
                  <a:lnTo>
                    <a:pt x="15" y="2026"/>
                  </a:lnTo>
                  <a:lnTo>
                    <a:pt x="8" y="2243"/>
                  </a:lnTo>
                  <a:lnTo>
                    <a:pt x="1" y="2496"/>
                  </a:lnTo>
                  <a:lnTo>
                    <a:pt x="8" y="2749"/>
                  </a:lnTo>
                  <a:lnTo>
                    <a:pt x="15" y="3002"/>
                  </a:lnTo>
                  <a:lnTo>
                    <a:pt x="22" y="3219"/>
                  </a:lnTo>
                  <a:lnTo>
                    <a:pt x="37" y="3472"/>
                  </a:lnTo>
                  <a:lnTo>
                    <a:pt x="59" y="3689"/>
                  </a:lnTo>
                  <a:lnTo>
                    <a:pt x="88" y="3906"/>
                  </a:lnTo>
                  <a:lnTo>
                    <a:pt x="117" y="4123"/>
                  </a:lnTo>
                  <a:lnTo>
                    <a:pt x="3130" y="23038"/>
                  </a:lnTo>
                  <a:lnTo>
                    <a:pt x="3166" y="23219"/>
                  </a:lnTo>
                  <a:lnTo>
                    <a:pt x="3203" y="23400"/>
                  </a:lnTo>
                  <a:lnTo>
                    <a:pt x="3247" y="23545"/>
                  </a:lnTo>
                  <a:lnTo>
                    <a:pt x="3283" y="23689"/>
                  </a:lnTo>
                  <a:lnTo>
                    <a:pt x="3334" y="23798"/>
                  </a:lnTo>
                  <a:lnTo>
                    <a:pt x="3378" y="23870"/>
                  </a:lnTo>
                  <a:lnTo>
                    <a:pt x="3429" y="23942"/>
                  </a:lnTo>
                  <a:lnTo>
                    <a:pt x="3473" y="23979"/>
                  </a:lnTo>
                  <a:lnTo>
                    <a:pt x="3524" y="24015"/>
                  </a:lnTo>
                  <a:lnTo>
                    <a:pt x="3575" y="23979"/>
                  </a:lnTo>
                  <a:lnTo>
                    <a:pt x="3626" y="23942"/>
                  </a:lnTo>
                  <a:lnTo>
                    <a:pt x="3670" y="23906"/>
                  </a:lnTo>
                  <a:lnTo>
                    <a:pt x="3721" y="23834"/>
                  </a:lnTo>
                  <a:lnTo>
                    <a:pt x="3764" y="23725"/>
                  </a:lnTo>
                  <a:lnTo>
                    <a:pt x="3808" y="23617"/>
                  </a:lnTo>
                  <a:lnTo>
                    <a:pt x="3852" y="23436"/>
                  </a:lnTo>
                  <a:lnTo>
                    <a:pt x="3888" y="23291"/>
                  </a:lnTo>
                  <a:lnTo>
                    <a:pt x="3925" y="23074"/>
                  </a:lnTo>
                  <a:lnTo>
                    <a:pt x="3954" y="22894"/>
                  </a:lnTo>
                  <a:lnTo>
                    <a:pt x="3983" y="22677"/>
                  </a:lnTo>
                  <a:lnTo>
                    <a:pt x="4005" y="22460"/>
                  </a:lnTo>
                  <a:lnTo>
                    <a:pt x="4020" y="22206"/>
                  </a:lnTo>
                  <a:lnTo>
                    <a:pt x="4034" y="21989"/>
                  </a:lnTo>
                  <a:lnTo>
                    <a:pt x="4042" y="21736"/>
                  </a:lnTo>
                  <a:lnTo>
                    <a:pt x="4049" y="21519"/>
                  </a:lnTo>
                  <a:lnTo>
                    <a:pt x="4049" y="21266"/>
                  </a:lnTo>
                  <a:lnTo>
                    <a:pt x="4042" y="21013"/>
                  </a:lnTo>
                  <a:lnTo>
                    <a:pt x="4027" y="20760"/>
                  </a:lnTo>
                  <a:lnTo>
                    <a:pt x="4012" y="20543"/>
                  </a:lnTo>
                  <a:lnTo>
                    <a:pt x="3991" y="20290"/>
                  </a:lnTo>
                  <a:lnTo>
                    <a:pt x="3969" y="20073"/>
                  </a:lnTo>
                  <a:lnTo>
                    <a:pt x="3939" y="19856"/>
                  </a:lnTo>
                  <a:lnTo>
                    <a:pt x="920" y="977"/>
                  </a:lnTo>
                  <a:lnTo>
                    <a:pt x="883" y="760"/>
                  </a:lnTo>
                  <a:lnTo>
                    <a:pt x="839" y="543"/>
                  </a:lnTo>
                  <a:lnTo>
                    <a:pt x="788" y="398"/>
                  </a:lnTo>
                  <a:lnTo>
                    <a:pt x="737" y="253"/>
                  </a:lnTo>
                  <a:lnTo>
                    <a:pt x="686" y="145"/>
                  </a:lnTo>
                  <a:lnTo>
                    <a:pt x="628" y="73"/>
                  </a:lnTo>
                  <a:lnTo>
                    <a:pt x="577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7"/>
            <p:cNvSpPr/>
            <p:nvPr/>
          </p:nvSpPr>
          <p:spPr>
            <a:xfrm rot="10800000">
              <a:off x="5834477" y="-1014294"/>
              <a:ext cx="181151" cy="65331"/>
            </a:xfrm>
            <a:custGeom>
              <a:avLst/>
              <a:gdLst/>
              <a:ahLst/>
              <a:cxnLst/>
              <a:rect l="l" t="t" r="r" b="b"/>
              <a:pathLst>
                <a:path w="7120" h="11357" extrusionOk="0">
                  <a:moveTo>
                    <a:pt x="6609" y="1"/>
                  </a:moveTo>
                  <a:lnTo>
                    <a:pt x="6558" y="37"/>
                  </a:lnTo>
                  <a:lnTo>
                    <a:pt x="6507" y="73"/>
                  </a:lnTo>
                  <a:lnTo>
                    <a:pt x="409" y="6293"/>
                  </a:lnTo>
                  <a:lnTo>
                    <a:pt x="358" y="6366"/>
                  </a:lnTo>
                  <a:lnTo>
                    <a:pt x="314" y="6438"/>
                  </a:lnTo>
                  <a:lnTo>
                    <a:pt x="263" y="6547"/>
                  </a:lnTo>
                  <a:lnTo>
                    <a:pt x="227" y="6691"/>
                  </a:lnTo>
                  <a:lnTo>
                    <a:pt x="183" y="6836"/>
                  </a:lnTo>
                  <a:lnTo>
                    <a:pt x="147" y="7017"/>
                  </a:lnTo>
                  <a:lnTo>
                    <a:pt x="117" y="7198"/>
                  </a:lnTo>
                  <a:lnTo>
                    <a:pt x="88" y="7378"/>
                  </a:lnTo>
                  <a:lnTo>
                    <a:pt x="59" y="7595"/>
                  </a:lnTo>
                  <a:lnTo>
                    <a:pt x="37" y="7812"/>
                  </a:lnTo>
                  <a:lnTo>
                    <a:pt x="23" y="8066"/>
                  </a:lnTo>
                  <a:lnTo>
                    <a:pt x="8" y="8283"/>
                  </a:lnTo>
                  <a:lnTo>
                    <a:pt x="1" y="8536"/>
                  </a:lnTo>
                  <a:lnTo>
                    <a:pt x="1" y="8789"/>
                  </a:lnTo>
                  <a:lnTo>
                    <a:pt x="1" y="9042"/>
                  </a:lnTo>
                  <a:lnTo>
                    <a:pt x="15" y="9295"/>
                  </a:lnTo>
                  <a:lnTo>
                    <a:pt x="23" y="9548"/>
                  </a:lnTo>
                  <a:lnTo>
                    <a:pt x="44" y="9802"/>
                  </a:lnTo>
                  <a:lnTo>
                    <a:pt x="66" y="10019"/>
                  </a:lnTo>
                  <a:lnTo>
                    <a:pt x="96" y="10236"/>
                  </a:lnTo>
                  <a:lnTo>
                    <a:pt x="125" y="10453"/>
                  </a:lnTo>
                  <a:lnTo>
                    <a:pt x="154" y="10633"/>
                  </a:lnTo>
                  <a:lnTo>
                    <a:pt x="198" y="10778"/>
                  </a:lnTo>
                  <a:lnTo>
                    <a:pt x="234" y="10923"/>
                  </a:lnTo>
                  <a:lnTo>
                    <a:pt x="278" y="11067"/>
                  </a:lnTo>
                  <a:lnTo>
                    <a:pt x="322" y="11140"/>
                  </a:lnTo>
                  <a:lnTo>
                    <a:pt x="365" y="11248"/>
                  </a:lnTo>
                  <a:lnTo>
                    <a:pt x="417" y="11284"/>
                  </a:lnTo>
                  <a:lnTo>
                    <a:pt x="468" y="11321"/>
                  </a:lnTo>
                  <a:lnTo>
                    <a:pt x="519" y="11357"/>
                  </a:lnTo>
                  <a:lnTo>
                    <a:pt x="570" y="11321"/>
                  </a:lnTo>
                  <a:lnTo>
                    <a:pt x="621" y="11284"/>
                  </a:lnTo>
                  <a:lnTo>
                    <a:pt x="6711" y="5064"/>
                  </a:lnTo>
                  <a:lnTo>
                    <a:pt x="6763" y="4991"/>
                  </a:lnTo>
                  <a:lnTo>
                    <a:pt x="6814" y="4919"/>
                  </a:lnTo>
                  <a:lnTo>
                    <a:pt x="6857" y="4774"/>
                  </a:lnTo>
                  <a:lnTo>
                    <a:pt x="6901" y="4666"/>
                  </a:lnTo>
                  <a:lnTo>
                    <a:pt x="6938" y="4521"/>
                  </a:lnTo>
                  <a:lnTo>
                    <a:pt x="6974" y="4340"/>
                  </a:lnTo>
                  <a:lnTo>
                    <a:pt x="7011" y="4160"/>
                  </a:lnTo>
                  <a:lnTo>
                    <a:pt x="7040" y="3979"/>
                  </a:lnTo>
                  <a:lnTo>
                    <a:pt x="7062" y="3762"/>
                  </a:lnTo>
                  <a:lnTo>
                    <a:pt x="7083" y="3545"/>
                  </a:lnTo>
                  <a:lnTo>
                    <a:pt x="7105" y="3292"/>
                  </a:lnTo>
                  <a:lnTo>
                    <a:pt x="7113" y="3075"/>
                  </a:lnTo>
                  <a:lnTo>
                    <a:pt x="7120" y="2821"/>
                  </a:lnTo>
                  <a:lnTo>
                    <a:pt x="7120" y="2568"/>
                  </a:lnTo>
                  <a:lnTo>
                    <a:pt x="7120" y="2315"/>
                  </a:lnTo>
                  <a:lnTo>
                    <a:pt x="7113" y="2062"/>
                  </a:lnTo>
                  <a:lnTo>
                    <a:pt x="7083" y="1628"/>
                  </a:lnTo>
                  <a:lnTo>
                    <a:pt x="7047" y="1230"/>
                  </a:lnTo>
                  <a:lnTo>
                    <a:pt x="6996" y="869"/>
                  </a:lnTo>
                  <a:lnTo>
                    <a:pt x="6930" y="579"/>
                  </a:lnTo>
                  <a:lnTo>
                    <a:pt x="6857" y="326"/>
                  </a:lnTo>
                  <a:lnTo>
                    <a:pt x="6784" y="145"/>
                  </a:lnTo>
                  <a:lnTo>
                    <a:pt x="6697" y="37"/>
                  </a:lnTo>
                  <a:lnTo>
                    <a:pt x="660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7"/>
            <p:cNvSpPr/>
            <p:nvPr/>
          </p:nvSpPr>
          <p:spPr>
            <a:xfrm rot="10800000">
              <a:off x="5762453" y="-1200490"/>
              <a:ext cx="59790" cy="159994"/>
            </a:xfrm>
            <a:custGeom>
              <a:avLst/>
              <a:gdLst/>
              <a:ahLst/>
              <a:cxnLst/>
              <a:rect l="l" t="t" r="r" b="b"/>
              <a:pathLst>
                <a:path w="2350" h="27813" extrusionOk="0">
                  <a:moveTo>
                    <a:pt x="1839" y="1"/>
                  </a:moveTo>
                  <a:lnTo>
                    <a:pt x="1751" y="37"/>
                  </a:lnTo>
                  <a:lnTo>
                    <a:pt x="1671" y="109"/>
                  </a:lnTo>
                  <a:lnTo>
                    <a:pt x="1598" y="290"/>
                  </a:lnTo>
                  <a:lnTo>
                    <a:pt x="1532" y="507"/>
                  </a:lnTo>
                  <a:lnTo>
                    <a:pt x="1467" y="760"/>
                  </a:lnTo>
                  <a:lnTo>
                    <a:pt x="1415" y="1086"/>
                  </a:lnTo>
                  <a:lnTo>
                    <a:pt x="1372" y="1447"/>
                  </a:lnTo>
                  <a:lnTo>
                    <a:pt x="1343" y="1845"/>
                  </a:lnTo>
                  <a:lnTo>
                    <a:pt x="22" y="24558"/>
                  </a:lnTo>
                  <a:lnTo>
                    <a:pt x="8" y="24811"/>
                  </a:lnTo>
                  <a:lnTo>
                    <a:pt x="0" y="25064"/>
                  </a:lnTo>
                  <a:lnTo>
                    <a:pt x="0" y="25317"/>
                  </a:lnTo>
                  <a:lnTo>
                    <a:pt x="8" y="25570"/>
                  </a:lnTo>
                  <a:lnTo>
                    <a:pt x="15" y="25823"/>
                  </a:lnTo>
                  <a:lnTo>
                    <a:pt x="30" y="26077"/>
                  </a:lnTo>
                  <a:lnTo>
                    <a:pt x="44" y="26294"/>
                  </a:lnTo>
                  <a:lnTo>
                    <a:pt x="66" y="26511"/>
                  </a:lnTo>
                  <a:lnTo>
                    <a:pt x="95" y="26728"/>
                  </a:lnTo>
                  <a:lnTo>
                    <a:pt x="124" y="26908"/>
                  </a:lnTo>
                  <a:lnTo>
                    <a:pt x="154" y="27089"/>
                  </a:lnTo>
                  <a:lnTo>
                    <a:pt x="190" y="27270"/>
                  </a:lnTo>
                  <a:lnTo>
                    <a:pt x="234" y="27415"/>
                  </a:lnTo>
                  <a:lnTo>
                    <a:pt x="278" y="27523"/>
                  </a:lnTo>
                  <a:lnTo>
                    <a:pt x="321" y="27632"/>
                  </a:lnTo>
                  <a:lnTo>
                    <a:pt x="372" y="27740"/>
                  </a:lnTo>
                  <a:lnTo>
                    <a:pt x="423" y="27776"/>
                  </a:lnTo>
                  <a:lnTo>
                    <a:pt x="474" y="27813"/>
                  </a:lnTo>
                  <a:lnTo>
                    <a:pt x="577" y="27813"/>
                  </a:lnTo>
                  <a:lnTo>
                    <a:pt x="628" y="27776"/>
                  </a:lnTo>
                  <a:lnTo>
                    <a:pt x="679" y="27704"/>
                  </a:lnTo>
                  <a:lnTo>
                    <a:pt x="722" y="27596"/>
                  </a:lnTo>
                  <a:lnTo>
                    <a:pt x="766" y="27487"/>
                  </a:lnTo>
                  <a:lnTo>
                    <a:pt x="810" y="27379"/>
                  </a:lnTo>
                  <a:lnTo>
                    <a:pt x="846" y="27234"/>
                  </a:lnTo>
                  <a:lnTo>
                    <a:pt x="883" y="27053"/>
                  </a:lnTo>
                  <a:lnTo>
                    <a:pt x="919" y="26872"/>
                  </a:lnTo>
                  <a:lnTo>
                    <a:pt x="949" y="26691"/>
                  </a:lnTo>
                  <a:lnTo>
                    <a:pt x="970" y="26474"/>
                  </a:lnTo>
                  <a:lnTo>
                    <a:pt x="992" y="26221"/>
                  </a:lnTo>
                  <a:lnTo>
                    <a:pt x="1007" y="25968"/>
                  </a:lnTo>
                  <a:lnTo>
                    <a:pt x="2327" y="3256"/>
                  </a:lnTo>
                  <a:lnTo>
                    <a:pt x="2342" y="3003"/>
                  </a:lnTo>
                  <a:lnTo>
                    <a:pt x="2349" y="2749"/>
                  </a:lnTo>
                  <a:lnTo>
                    <a:pt x="2349" y="2496"/>
                  </a:lnTo>
                  <a:lnTo>
                    <a:pt x="2349" y="2243"/>
                  </a:lnTo>
                  <a:lnTo>
                    <a:pt x="2335" y="1990"/>
                  </a:lnTo>
                  <a:lnTo>
                    <a:pt x="2327" y="1737"/>
                  </a:lnTo>
                  <a:lnTo>
                    <a:pt x="2305" y="1520"/>
                  </a:lnTo>
                  <a:lnTo>
                    <a:pt x="2283" y="1303"/>
                  </a:lnTo>
                  <a:lnTo>
                    <a:pt x="2262" y="1086"/>
                  </a:lnTo>
                  <a:lnTo>
                    <a:pt x="2232" y="905"/>
                  </a:lnTo>
                  <a:lnTo>
                    <a:pt x="2196" y="724"/>
                  </a:lnTo>
                  <a:lnTo>
                    <a:pt x="2159" y="543"/>
                  </a:lnTo>
                  <a:lnTo>
                    <a:pt x="2116" y="399"/>
                  </a:lnTo>
                  <a:lnTo>
                    <a:pt x="2072" y="290"/>
                  </a:lnTo>
                  <a:lnTo>
                    <a:pt x="2028" y="182"/>
                  </a:lnTo>
                  <a:lnTo>
                    <a:pt x="1977" y="73"/>
                  </a:lnTo>
                  <a:lnTo>
                    <a:pt x="190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7"/>
            <p:cNvSpPr/>
            <p:nvPr/>
          </p:nvSpPr>
          <p:spPr>
            <a:xfrm rot="10800000">
              <a:off x="5572248" y="-1186345"/>
              <a:ext cx="86861" cy="156664"/>
            </a:xfrm>
            <a:custGeom>
              <a:avLst/>
              <a:gdLst/>
              <a:ahLst/>
              <a:cxnLst/>
              <a:rect l="l" t="t" r="r" b="b"/>
              <a:pathLst>
                <a:path w="3414" h="27234" extrusionOk="0">
                  <a:moveTo>
                    <a:pt x="452" y="0"/>
                  </a:moveTo>
                  <a:lnTo>
                    <a:pt x="387" y="72"/>
                  </a:lnTo>
                  <a:lnTo>
                    <a:pt x="328" y="181"/>
                  </a:lnTo>
                  <a:lnTo>
                    <a:pt x="270" y="289"/>
                  </a:lnTo>
                  <a:lnTo>
                    <a:pt x="226" y="434"/>
                  </a:lnTo>
                  <a:lnTo>
                    <a:pt x="182" y="579"/>
                  </a:lnTo>
                  <a:lnTo>
                    <a:pt x="146" y="760"/>
                  </a:lnTo>
                  <a:lnTo>
                    <a:pt x="109" y="940"/>
                  </a:lnTo>
                  <a:lnTo>
                    <a:pt x="80" y="1157"/>
                  </a:lnTo>
                  <a:lnTo>
                    <a:pt x="58" y="1338"/>
                  </a:lnTo>
                  <a:lnTo>
                    <a:pt x="36" y="1591"/>
                  </a:lnTo>
                  <a:lnTo>
                    <a:pt x="22" y="1808"/>
                  </a:lnTo>
                  <a:lnTo>
                    <a:pt x="7" y="2062"/>
                  </a:lnTo>
                  <a:lnTo>
                    <a:pt x="0" y="2279"/>
                  </a:lnTo>
                  <a:lnTo>
                    <a:pt x="0" y="2532"/>
                  </a:lnTo>
                  <a:lnTo>
                    <a:pt x="0" y="2785"/>
                  </a:lnTo>
                  <a:lnTo>
                    <a:pt x="7" y="3038"/>
                  </a:lnTo>
                  <a:lnTo>
                    <a:pt x="22" y="3255"/>
                  </a:lnTo>
                  <a:lnTo>
                    <a:pt x="36" y="3508"/>
                  </a:lnTo>
                  <a:lnTo>
                    <a:pt x="58" y="3761"/>
                  </a:lnTo>
                  <a:lnTo>
                    <a:pt x="2444" y="25859"/>
                  </a:lnTo>
                  <a:lnTo>
                    <a:pt x="2473" y="26076"/>
                  </a:lnTo>
                  <a:lnTo>
                    <a:pt x="2502" y="26293"/>
                  </a:lnTo>
                  <a:lnTo>
                    <a:pt x="2538" y="26474"/>
                  </a:lnTo>
                  <a:lnTo>
                    <a:pt x="2575" y="26655"/>
                  </a:lnTo>
                  <a:lnTo>
                    <a:pt x="2619" y="26799"/>
                  </a:lnTo>
                  <a:lnTo>
                    <a:pt x="2662" y="26908"/>
                  </a:lnTo>
                  <a:lnTo>
                    <a:pt x="2706" y="27016"/>
                  </a:lnTo>
                  <a:lnTo>
                    <a:pt x="2750" y="27125"/>
                  </a:lnTo>
                  <a:lnTo>
                    <a:pt x="2801" y="27161"/>
                  </a:lnTo>
                  <a:lnTo>
                    <a:pt x="2845" y="27197"/>
                  </a:lnTo>
                  <a:lnTo>
                    <a:pt x="2896" y="27233"/>
                  </a:lnTo>
                  <a:lnTo>
                    <a:pt x="2947" y="27197"/>
                  </a:lnTo>
                  <a:lnTo>
                    <a:pt x="2998" y="27161"/>
                  </a:lnTo>
                  <a:lnTo>
                    <a:pt x="3049" y="27125"/>
                  </a:lnTo>
                  <a:lnTo>
                    <a:pt x="3093" y="27016"/>
                  </a:lnTo>
                  <a:lnTo>
                    <a:pt x="3144" y="26908"/>
                  </a:lnTo>
                  <a:lnTo>
                    <a:pt x="3188" y="26763"/>
                  </a:lnTo>
                  <a:lnTo>
                    <a:pt x="3231" y="26618"/>
                  </a:lnTo>
                  <a:lnTo>
                    <a:pt x="3268" y="26438"/>
                  </a:lnTo>
                  <a:lnTo>
                    <a:pt x="3297" y="26257"/>
                  </a:lnTo>
                  <a:lnTo>
                    <a:pt x="3326" y="26076"/>
                  </a:lnTo>
                  <a:lnTo>
                    <a:pt x="3355" y="25859"/>
                  </a:lnTo>
                  <a:lnTo>
                    <a:pt x="3377" y="25642"/>
                  </a:lnTo>
                  <a:lnTo>
                    <a:pt x="3392" y="25389"/>
                  </a:lnTo>
                  <a:lnTo>
                    <a:pt x="3406" y="25172"/>
                  </a:lnTo>
                  <a:lnTo>
                    <a:pt x="3414" y="24919"/>
                  </a:lnTo>
                  <a:lnTo>
                    <a:pt x="3414" y="24665"/>
                  </a:lnTo>
                  <a:lnTo>
                    <a:pt x="3414" y="24448"/>
                  </a:lnTo>
                  <a:lnTo>
                    <a:pt x="3406" y="24195"/>
                  </a:lnTo>
                  <a:lnTo>
                    <a:pt x="3392" y="23942"/>
                  </a:lnTo>
                  <a:lnTo>
                    <a:pt x="3377" y="23689"/>
                  </a:lnTo>
                  <a:lnTo>
                    <a:pt x="3355" y="23472"/>
                  </a:lnTo>
                  <a:lnTo>
                    <a:pt x="963" y="1338"/>
                  </a:lnTo>
                  <a:lnTo>
                    <a:pt x="926" y="1049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181"/>
                  </a:lnTo>
                  <a:lnTo>
                    <a:pt x="649" y="72"/>
                  </a:lnTo>
                  <a:lnTo>
                    <a:pt x="584" y="36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7"/>
            <p:cNvSpPr/>
            <p:nvPr/>
          </p:nvSpPr>
          <p:spPr>
            <a:xfrm rot="10800000">
              <a:off x="5425268" y="-978303"/>
              <a:ext cx="195449" cy="55966"/>
            </a:xfrm>
            <a:custGeom>
              <a:avLst/>
              <a:gdLst/>
              <a:ahLst/>
              <a:cxnLst/>
              <a:rect l="l" t="t" r="r" b="b"/>
              <a:pathLst>
                <a:path w="7682" h="9729" extrusionOk="0">
                  <a:moveTo>
                    <a:pt x="512" y="0"/>
                  </a:moveTo>
                  <a:lnTo>
                    <a:pt x="417" y="36"/>
                  </a:lnTo>
                  <a:lnTo>
                    <a:pt x="329" y="181"/>
                  </a:lnTo>
                  <a:lnTo>
                    <a:pt x="249" y="362"/>
                  </a:lnTo>
                  <a:lnTo>
                    <a:pt x="176" y="615"/>
                  </a:lnTo>
                  <a:lnTo>
                    <a:pt x="110" y="941"/>
                  </a:lnTo>
                  <a:lnTo>
                    <a:pt x="59" y="1302"/>
                  </a:lnTo>
                  <a:lnTo>
                    <a:pt x="23" y="1736"/>
                  </a:lnTo>
                  <a:lnTo>
                    <a:pt x="8" y="1953"/>
                  </a:lnTo>
                  <a:lnTo>
                    <a:pt x="1" y="2206"/>
                  </a:lnTo>
                  <a:lnTo>
                    <a:pt x="1" y="2460"/>
                  </a:lnTo>
                  <a:lnTo>
                    <a:pt x="1" y="2713"/>
                  </a:lnTo>
                  <a:lnTo>
                    <a:pt x="1" y="2966"/>
                  </a:lnTo>
                  <a:lnTo>
                    <a:pt x="16" y="3219"/>
                  </a:lnTo>
                  <a:lnTo>
                    <a:pt x="30" y="3436"/>
                  </a:lnTo>
                  <a:lnTo>
                    <a:pt x="52" y="3653"/>
                  </a:lnTo>
                  <a:lnTo>
                    <a:pt x="74" y="3870"/>
                  </a:lnTo>
                  <a:lnTo>
                    <a:pt x="103" y="4087"/>
                  </a:lnTo>
                  <a:lnTo>
                    <a:pt x="132" y="4268"/>
                  </a:lnTo>
                  <a:lnTo>
                    <a:pt x="169" y="4449"/>
                  </a:lnTo>
                  <a:lnTo>
                    <a:pt x="205" y="4593"/>
                  </a:lnTo>
                  <a:lnTo>
                    <a:pt x="249" y="4738"/>
                  </a:lnTo>
                  <a:lnTo>
                    <a:pt x="293" y="4847"/>
                  </a:lnTo>
                  <a:lnTo>
                    <a:pt x="336" y="4955"/>
                  </a:lnTo>
                  <a:lnTo>
                    <a:pt x="388" y="5027"/>
                  </a:lnTo>
                  <a:lnTo>
                    <a:pt x="439" y="5064"/>
                  </a:lnTo>
                  <a:lnTo>
                    <a:pt x="7098" y="9729"/>
                  </a:lnTo>
                  <a:lnTo>
                    <a:pt x="7200" y="9729"/>
                  </a:lnTo>
                  <a:lnTo>
                    <a:pt x="7251" y="9693"/>
                  </a:lnTo>
                  <a:lnTo>
                    <a:pt x="7302" y="9657"/>
                  </a:lnTo>
                  <a:lnTo>
                    <a:pt x="7346" y="9584"/>
                  </a:lnTo>
                  <a:lnTo>
                    <a:pt x="7397" y="9476"/>
                  </a:lnTo>
                  <a:lnTo>
                    <a:pt x="7441" y="9367"/>
                  </a:lnTo>
                  <a:lnTo>
                    <a:pt x="7478" y="9223"/>
                  </a:lnTo>
                  <a:lnTo>
                    <a:pt x="7521" y="9078"/>
                  </a:lnTo>
                  <a:lnTo>
                    <a:pt x="7550" y="8897"/>
                  </a:lnTo>
                  <a:lnTo>
                    <a:pt x="7587" y="8716"/>
                  </a:lnTo>
                  <a:lnTo>
                    <a:pt x="7616" y="8499"/>
                  </a:lnTo>
                  <a:lnTo>
                    <a:pt x="7638" y="8282"/>
                  </a:lnTo>
                  <a:lnTo>
                    <a:pt x="7653" y="8029"/>
                  </a:lnTo>
                  <a:lnTo>
                    <a:pt x="7667" y="7812"/>
                  </a:lnTo>
                  <a:lnTo>
                    <a:pt x="7682" y="7559"/>
                  </a:lnTo>
                  <a:lnTo>
                    <a:pt x="7682" y="7270"/>
                  </a:lnTo>
                  <a:lnTo>
                    <a:pt x="7682" y="7017"/>
                  </a:lnTo>
                  <a:lnTo>
                    <a:pt x="7682" y="6763"/>
                  </a:lnTo>
                  <a:lnTo>
                    <a:pt x="7667" y="6546"/>
                  </a:lnTo>
                  <a:lnTo>
                    <a:pt x="7653" y="6293"/>
                  </a:lnTo>
                  <a:lnTo>
                    <a:pt x="7631" y="6076"/>
                  </a:lnTo>
                  <a:lnTo>
                    <a:pt x="7609" y="5859"/>
                  </a:lnTo>
                  <a:lnTo>
                    <a:pt x="7580" y="5642"/>
                  </a:lnTo>
                  <a:lnTo>
                    <a:pt x="7550" y="5461"/>
                  </a:lnTo>
                  <a:lnTo>
                    <a:pt x="7514" y="5281"/>
                  </a:lnTo>
                  <a:lnTo>
                    <a:pt x="7478" y="5136"/>
                  </a:lnTo>
                  <a:lnTo>
                    <a:pt x="7434" y="4991"/>
                  </a:lnTo>
                  <a:lnTo>
                    <a:pt x="7390" y="4883"/>
                  </a:lnTo>
                  <a:lnTo>
                    <a:pt x="7346" y="4774"/>
                  </a:lnTo>
                  <a:lnTo>
                    <a:pt x="7295" y="4702"/>
                  </a:lnTo>
                  <a:lnTo>
                    <a:pt x="7244" y="4666"/>
                  </a:lnTo>
                  <a:lnTo>
                    <a:pt x="584" y="36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7"/>
            <p:cNvSpPr/>
            <p:nvPr/>
          </p:nvSpPr>
          <p:spPr>
            <a:xfrm rot="10800000">
              <a:off x="5524926" y="-845798"/>
              <a:ext cx="103755" cy="127332"/>
            </a:xfrm>
            <a:custGeom>
              <a:avLst/>
              <a:gdLst/>
              <a:ahLst/>
              <a:cxnLst/>
              <a:rect l="l" t="t" r="r" b="b"/>
              <a:pathLst>
                <a:path w="4078" h="22135" extrusionOk="0">
                  <a:moveTo>
                    <a:pt x="3509" y="0"/>
                  </a:moveTo>
                  <a:lnTo>
                    <a:pt x="3458" y="73"/>
                  </a:lnTo>
                  <a:lnTo>
                    <a:pt x="3407" y="109"/>
                  </a:lnTo>
                  <a:lnTo>
                    <a:pt x="3356" y="217"/>
                  </a:lnTo>
                  <a:lnTo>
                    <a:pt x="3305" y="326"/>
                  </a:lnTo>
                  <a:lnTo>
                    <a:pt x="3261" y="470"/>
                  </a:lnTo>
                  <a:lnTo>
                    <a:pt x="3217" y="651"/>
                  </a:lnTo>
                  <a:lnTo>
                    <a:pt x="3173" y="868"/>
                  </a:lnTo>
                  <a:lnTo>
                    <a:pt x="124" y="17903"/>
                  </a:lnTo>
                  <a:lnTo>
                    <a:pt x="95" y="18083"/>
                  </a:lnTo>
                  <a:lnTo>
                    <a:pt x="66" y="18300"/>
                  </a:lnTo>
                  <a:lnTo>
                    <a:pt x="44" y="18517"/>
                  </a:lnTo>
                  <a:lnTo>
                    <a:pt x="22" y="18771"/>
                  </a:lnTo>
                  <a:lnTo>
                    <a:pt x="8" y="18988"/>
                  </a:lnTo>
                  <a:lnTo>
                    <a:pt x="0" y="19241"/>
                  </a:lnTo>
                  <a:lnTo>
                    <a:pt x="0" y="19494"/>
                  </a:lnTo>
                  <a:lnTo>
                    <a:pt x="0" y="19747"/>
                  </a:lnTo>
                  <a:lnTo>
                    <a:pt x="0" y="19964"/>
                  </a:lnTo>
                  <a:lnTo>
                    <a:pt x="15" y="20217"/>
                  </a:lnTo>
                  <a:lnTo>
                    <a:pt x="29" y="20434"/>
                  </a:lnTo>
                  <a:lnTo>
                    <a:pt x="44" y="20687"/>
                  </a:lnTo>
                  <a:lnTo>
                    <a:pt x="73" y="20904"/>
                  </a:lnTo>
                  <a:lnTo>
                    <a:pt x="95" y="21121"/>
                  </a:lnTo>
                  <a:lnTo>
                    <a:pt x="132" y="21302"/>
                  </a:lnTo>
                  <a:lnTo>
                    <a:pt x="168" y="21483"/>
                  </a:lnTo>
                  <a:lnTo>
                    <a:pt x="212" y="21664"/>
                  </a:lnTo>
                  <a:lnTo>
                    <a:pt x="256" y="21772"/>
                  </a:lnTo>
                  <a:lnTo>
                    <a:pt x="299" y="21917"/>
                  </a:lnTo>
                  <a:lnTo>
                    <a:pt x="343" y="21989"/>
                  </a:lnTo>
                  <a:lnTo>
                    <a:pt x="394" y="22062"/>
                  </a:lnTo>
                  <a:lnTo>
                    <a:pt x="445" y="22098"/>
                  </a:lnTo>
                  <a:lnTo>
                    <a:pt x="489" y="22134"/>
                  </a:lnTo>
                  <a:lnTo>
                    <a:pt x="540" y="22134"/>
                  </a:lnTo>
                  <a:lnTo>
                    <a:pt x="591" y="22098"/>
                  </a:lnTo>
                  <a:lnTo>
                    <a:pt x="642" y="22062"/>
                  </a:lnTo>
                  <a:lnTo>
                    <a:pt x="686" y="21989"/>
                  </a:lnTo>
                  <a:lnTo>
                    <a:pt x="730" y="21881"/>
                  </a:lnTo>
                  <a:lnTo>
                    <a:pt x="773" y="21772"/>
                  </a:lnTo>
                  <a:lnTo>
                    <a:pt x="817" y="21628"/>
                  </a:lnTo>
                  <a:lnTo>
                    <a:pt x="861" y="21447"/>
                  </a:lnTo>
                  <a:lnTo>
                    <a:pt x="897" y="21266"/>
                  </a:lnTo>
                  <a:lnTo>
                    <a:pt x="3946" y="4232"/>
                  </a:lnTo>
                  <a:lnTo>
                    <a:pt x="3976" y="4051"/>
                  </a:lnTo>
                  <a:lnTo>
                    <a:pt x="4005" y="3834"/>
                  </a:lnTo>
                  <a:lnTo>
                    <a:pt x="4027" y="3617"/>
                  </a:lnTo>
                  <a:lnTo>
                    <a:pt x="4049" y="3364"/>
                  </a:lnTo>
                  <a:lnTo>
                    <a:pt x="4063" y="3147"/>
                  </a:lnTo>
                  <a:lnTo>
                    <a:pt x="4070" y="2894"/>
                  </a:lnTo>
                  <a:lnTo>
                    <a:pt x="4078" y="2640"/>
                  </a:lnTo>
                  <a:lnTo>
                    <a:pt x="4070" y="2387"/>
                  </a:lnTo>
                  <a:lnTo>
                    <a:pt x="4070" y="2170"/>
                  </a:lnTo>
                  <a:lnTo>
                    <a:pt x="4056" y="1917"/>
                  </a:lnTo>
                  <a:lnTo>
                    <a:pt x="4041" y="1700"/>
                  </a:lnTo>
                  <a:lnTo>
                    <a:pt x="4027" y="1447"/>
                  </a:lnTo>
                  <a:lnTo>
                    <a:pt x="3998" y="1230"/>
                  </a:lnTo>
                  <a:lnTo>
                    <a:pt x="3976" y="1013"/>
                  </a:lnTo>
                  <a:lnTo>
                    <a:pt x="3939" y="832"/>
                  </a:lnTo>
                  <a:lnTo>
                    <a:pt x="3903" y="651"/>
                  </a:lnTo>
                  <a:lnTo>
                    <a:pt x="3866" y="507"/>
                  </a:lnTo>
                  <a:lnTo>
                    <a:pt x="3822" y="362"/>
                  </a:lnTo>
                  <a:lnTo>
                    <a:pt x="3742" y="181"/>
                  </a:lnTo>
                  <a:lnTo>
                    <a:pt x="3655" y="36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7"/>
            <p:cNvSpPr/>
            <p:nvPr/>
          </p:nvSpPr>
          <p:spPr>
            <a:xfrm rot="10800000">
              <a:off x="5708084" y="-811680"/>
              <a:ext cx="37324" cy="167271"/>
            </a:xfrm>
            <a:custGeom>
              <a:avLst/>
              <a:gdLst/>
              <a:ahLst/>
              <a:cxnLst/>
              <a:rect l="l" t="t" r="r" b="b"/>
              <a:pathLst>
                <a:path w="1467" h="29078" extrusionOk="0">
                  <a:moveTo>
                    <a:pt x="905" y="0"/>
                  </a:moveTo>
                  <a:lnTo>
                    <a:pt x="854" y="36"/>
                  </a:lnTo>
                  <a:lnTo>
                    <a:pt x="810" y="109"/>
                  </a:lnTo>
                  <a:lnTo>
                    <a:pt x="766" y="181"/>
                  </a:lnTo>
                  <a:lnTo>
                    <a:pt x="679" y="398"/>
                  </a:lnTo>
                  <a:lnTo>
                    <a:pt x="606" y="651"/>
                  </a:lnTo>
                  <a:lnTo>
                    <a:pt x="547" y="1013"/>
                  </a:lnTo>
                  <a:lnTo>
                    <a:pt x="496" y="1411"/>
                  </a:lnTo>
                  <a:lnTo>
                    <a:pt x="474" y="1628"/>
                  </a:lnTo>
                  <a:lnTo>
                    <a:pt x="460" y="1845"/>
                  </a:lnTo>
                  <a:lnTo>
                    <a:pt x="445" y="2062"/>
                  </a:lnTo>
                  <a:lnTo>
                    <a:pt x="438" y="2315"/>
                  </a:lnTo>
                  <a:lnTo>
                    <a:pt x="0" y="26293"/>
                  </a:lnTo>
                  <a:lnTo>
                    <a:pt x="0" y="26582"/>
                  </a:lnTo>
                  <a:lnTo>
                    <a:pt x="0" y="26835"/>
                  </a:lnTo>
                  <a:lnTo>
                    <a:pt x="7" y="27089"/>
                  </a:lnTo>
                  <a:lnTo>
                    <a:pt x="22" y="27306"/>
                  </a:lnTo>
                  <a:lnTo>
                    <a:pt x="37" y="27559"/>
                  </a:lnTo>
                  <a:lnTo>
                    <a:pt x="59" y="27776"/>
                  </a:lnTo>
                  <a:lnTo>
                    <a:pt x="88" y="27993"/>
                  </a:lnTo>
                  <a:lnTo>
                    <a:pt x="117" y="28174"/>
                  </a:lnTo>
                  <a:lnTo>
                    <a:pt x="153" y="28354"/>
                  </a:lnTo>
                  <a:lnTo>
                    <a:pt x="190" y="28499"/>
                  </a:lnTo>
                  <a:lnTo>
                    <a:pt x="226" y="28680"/>
                  </a:lnTo>
                  <a:lnTo>
                    <a:pt x="270" y="28788"/>
                  </a:lnTo>
                  <a:lnTo>
                    <a:pt x="314" y="28897"/>
                  </a:lnTo>
                  <a:lnTo>
                    <a:pt x="365" y="28969"/>
                  </a:lnTo>
                  <a:lnTo>
                    <a:pt x="416" y="29042"/>
                  </a:lnTo>
                  <a:lnTo>
                    <a:pt x="467" y="29078"/>
                  </a:lnTo>
                  <a:lnTo>
                    <a:pt x="569" y="29078"/>
                  </a:lnTo>
                  <a:lnTo>
                    <a:pt x="620" y="29042"/>
                  </a:lnTo>
                  <a:lnTo>
                    <a:pt x="671" y="28969"/>
                  </a:lnTo>
                  <a:lnTo>
                    <a:pt x="715" y="28897"/>
                  </a:lnTo>
                  <a:lnTo>
                    <a:pt x="766" y="28788"/>
                  </a:lnTo>
                  <a:lnTo>
                    <a:pt x="803" y="28644"/>
                  </a:lnTo>
                  <a:lnTo>
                    <a:pt x="846" y="28499"/>
                  </a:lnTo>
                  <a:lnTo>
                    <a:pt x="883" y="28354"/>
                  </a:lnTo>
                  <a:lnTo>
                    <a:pt x="912" y="28174"/>
                  </a:lnTo>
                  <a:lnTo>
                    <a:pt x="941" y="27957"/>
                  </a:lnTo>
                  <a:lnTo>
                    <a:pt x="970" y="27740"/>
                  </a:lnTo>
                  <a:lnTo>
                    <a:pt x="985" y="27523"/>
                  </a:lnTo>
                  <a:lnTo>
                    <a:pt x="1007" y="27269"/>
                  </a:lnTo>
                  <a:lnTo>
                    <a:pt x="1014" y="27016"/>
                  </a:lnTo>
                  <a:lnTo>
                    <a:pt x="1021" y="26763"/>
                  </a:lnTo>
                  <a:lnTo>
                    <a:pt x="1466" y="2785"/>
                  </a:lnTo>
                  <a:lnTo>
                    <a:pt x="1466" y="2532"/>
                  </a:lnTo>
                  <a:lnTo>
                    <a:pt x="1466" y="2279"/>
                  </a:lnTo>
                  <a:lnTo>
                    <a:pt x="1459" y="2025"/>
                  </a:lnTo>
                  <a:lnTo>
                    <a:pt x="1444" y="1772"/>
                  </a:lnTo>
                  <a:lnTo>
                    <a:pt x="1423" y="1555"/>
                  </a:lnTo>
                  <a:lnTo>
                    <a:pt x="1401" y="1338"/>
                  </a:lnTo>
                  <a:lnTo>
                    <a:pt x="1379" y="1121"/>
                  </a:lnTo>
                  <a:lnTo>
                    <a:pt x="1350" y="940"/>
                  </a:lnTo>
                  <a:lnTo>
                    <a:pt x="1313" y="760"/>
                  </a:lnTo>
                  <a:lnTo>
                    <a:pt x="1277" y="579"/>
                  </a:lnTo>
                  <a:lnTo>
                    <a:pt x="1240" y="434"/>
                  </a:lnTo>
                  <a:lnTo>
                    <a:pt x="1196" y="289"/>
                  </a:lnTo>
                  <a:lnTo>
                    <a:pt x="1153" y="181"/>
                  </a:lnTo>
                  <a:lnTo>
                    <a:pt x="1102" y="109"/>
                  </a:lnTo>
                  <a:lnTo>
                    <a:pt x="1051" y="3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7"/>
            <p:cNvSpPr/>
            <p:nvPr/>
          </p:nvSpPr>
          <p:spPr>
            <a:xfrm rot="10800000">
              <a:off x="5569089" y="-1108138"/>
              <a:ext cx="315334" cy="353474"/>
            </a:xfrm>
            <a:custGeom>
              <a:avLst/>
              <a:gdLst/>
              <a:ahLst/>
              <a:cxnLst/>
              <a:rect l="l" t="t" r="r" b="b"/>
              <a:pathLst>
                <a:path w="12394" h="61447" extrusionOk="0">
                  <a:moveTo>
                    <a:pt x="6194" y="0"/>
                  </a:moveTo>
                  <a:lnTo>
                    <a:pt x="5880" y="36"/>
                  </a:lnTo>
                  <a:lnTo>
                    <a:pt x="5566" y="181"/>
                  </a:lnTo>
                  <a:lnTo>
                    <a:pt x="5253" y="362"/>
                  </a:lnTo>
                  <a:lnTo>
                    <a:pt x="4946" y="615"/>
                  </a:lnTo>
                  <a:lnTo>
                    <a:pt x="4647" y="977"/>
                  </a:lnTo>
                  <a:lnTo>
                    <a:pt x="4355" y="1375"/>
                  </a:lnTo>
                  <a:lnTo>
                    <a:pt x="4064" y="1881"/>
                  </a:lnTo>
                  <a:lnTo>
                    <a:pt x="3787" y="2423"/>
                  </a:lnTo>
                  <a:lnTo>
                    <a:pt x="3509" y="3038"/>
                  </a:lnTo>
                  <a:lnTo>
                    <a:pt x="3247" y="3725"/>
                  </a:lnTo>
                  <a:lnTo>
                    <a:pt x="2984" y="4449"/>
                  </a:lnTo>
                  <a:lnTo>
                    <a:pt x="2736" y="5244"/>
                  </a:lnTo>
                  <a:lnTo>
                    <a:pt x="2488" y="6112"/>
                  </a:lnTo>
                  <a:lnTo>
                    <a:pt x="2255" y="7016"/>
                  </a:lnTo>
                  <a:lnTo>
                    <a:pt x="2029" y="7993"/>
                  </a:lnTo>
                  <a:lnTo>
                    <a:pt x="1817" y="9006"/>
                  </a:lnTo>
                  <a:lnTo>
                    <a:pt x="1613" y="10054"/>
                  </a:lnTo>
                  <a:lnTo>
                    <a:pt x="1416" y="11176"/>
                  </a:lnTo>
                  <a:lnTo>
                    <a:pt x="1234" y="12333"/>
                  </a:lnTo>
                  <a:lnTo>
                    <a:pt x="1058" y="13563"/>
                  </a:lnTo>
                  <a:lnTo>
                    <a:pt x="898" y="14792"/>
                  </a:lnTo>
                  <a:lnTo>
                    <a:pt x="752" y="16094"/>
                  </a:lnTo>
                  <a:lnTo>
                    <a:pt x="613" y="17396"/>
                  </a:lnTo>
                  <a:lnTo>
                    <a:pt x="489" y="18771"/>
                  </a:lnTo>
                  <a:lnTo>
                    <a:pt x="380" y="20181"/>
                  </a:lnTo>
                  <a:lnTo>
                    <a:pt x="278" y="21591"/>
                  </a:lnTo>
                  <a:lnTo>
                    <a:pt x="198" y="23038"/>
                  </a:lnTo>
                  <a:lnTo>
                    <a:pt x="125" y="24521"/>
                  </a:lnTo>
                  <a:lnTo>
                    <a:pt x="74" y="26040"/>
                  </a:lnTo>
                  <a:lnTo>
                    <a:pt x="30" y="27595"/>
                  </a:lnTo>
                  <a:lnTo>
                    <a:pt x="8" y="29150"/>
                  </a:lnTo>
                  <a:lnTo>
                    <a:pt x="1" y="30742"/>
                  </a:lnTo>
                  <a:lnTo>
                    <a:pt x="8" y="32297"/>
                  </a:lnTo>
                  <a:lnTo>
                    <a:pt x="30" y="33852"/>
                  </a:lnTo>
                  <a:lnTo>
                    <a:pt x="74" y="35407"/>
                  </a:lnTo>
                  <a:lnTo>
                    <a:pt x="125" y="36926"/>
                  </a:lnTo>
                  <a:lnTo>
                    <a:pt x="198" y="38409"/>
                  </a:lnTo>
                  <a:lnTo>
                    <a:pt x="278" y="39855"/>
                  </a:lnTo>
                  <a:lnTo>
                    <a:pt x="380" y="41302"/>
                  </a:lnTo>
                  <a:lnTo>
                    <a:pt x="489" y="42676"/>
                  </a:lnTo>
                  <a:lnTo>
                    <a:pt x="613" y="44051"/>
                  </a:lnTo>
                  <a:lnTo>
                    <a:pt x="752" y="45353"/>
                  </a:lnTo>
                  <a:lnTo>
                    <a:pt x="898" y="46655"/>
                  </a:lnTo>
                  <a:lnTo>
                    <a:pt x="1058" y="47884"/>
                  </a:lnTo>
                  <a:lnTo>
                    <a:pt x="1234" y="49114"/>
                  </a:lnTo>
                  <a:lnTo>
                    <a:pt x="1416" y="50271"/>
                  </a:lnTo>
                  <a:lnTo>
                    <a:pt x="1613" y="51393"/>
                  </a:lnTo>
                  <a:lnTo>
                    <a:pt x="1817" y="52441"/>
                  </a:lnTo>
                  <a:lnTo>
                    <a:pt x="2029" y="53454"/>
                  </a:lnTo>
                  <a:lnTo>
                    <a:pt x="2255" y="54430"/>
                  </a:lnTo>
                  <a:lnTo>
                    <a:pt x="2488" y="55335"/>
                  </a:lnTo>
                  <a:lnTo>
                    <a:pt x="2736" y="56203"/>
                  </a:lnTo>
                  <a:lnTo>
                    <a:pt x="2984" y="56998"/>
                  </a:lnTo>
                  <a:lnTo>
                    <a:pt x="3247" y="57722"/>
                  </a:lnTo>
                  <a:lnTo>
                    <a:pt x="3509" y="58409"/>
                  </a:lnTo>
                  <a:lnTo>
                    <a:pt x="3787" y="59024"/>
                  </a:lnTo>
                  <a:lnTo>
                    <a:pt x="4064" y="59566"/>
                  </a:lnTo>
                  <a:lnTo>
                    <a:pt x="4355" y="60072"/>
                  </a:lnTo>
                  <a:lnTo>
                    <a:pt x="4647" y="60470"/>
                  </a:lnTo>
                  <a:lnTo>
                    <a:pt x="4946" y="60832"/>
                  </a:lnTo>
                  <a:lnTo>
                    <a:pt x="5253" y="61085"/>
                  </a:lnTo>
                  <a:lnTo>
                    <a:pt x="5566" y="61266"/>
                  </a:lnTo>
                  <a:lnTo>
                    <a:pt x="5880" y="61411"/>
                  </a:lnTo>
                  <a:lnTo>
                    <a:pt x="6194" y="61447"/>
                  </a:lnTo>
                  <a:lnTo>
                    <a:pt x="6515" y="61411"/>
                  </a:lnTo>
                  <a:lnTo>
                    <a:pt x="6828" y="61266"/>
                  </a:lnTo>
                  <a:lnTo>
                    <a:pt x="7142" y="61085"/>
                  </a:lnTo>
                  <a:lnTo>
                    <a:pt x="7448" y="60832"/>
                  </a:lnTo>
                  <a:lnTo>
                    <a:pt x="7747" y="60470"/>
                  </a:lnTo>
                  <a:lnTo>
                    <a:pt x="8039" y="60072"/>
                  </a:lnTo>
                  <a:lnTo>
                    <a:pt x="8324" y="59566"/>
                  </a:lnTo>
                  <a:lnTo>
                    <a:pt x="8608" y="59024"/>
                  </a:lnTo>
                  <a:lnTo>
                    <a:pt x="8885" y="58409"/>
                  </a:lnTo>
                  <a:lnTo>
                    <a:pt x="9148" y="57722"/>
                  </a:lnTo>
                  <a:lnTo>
                    <a:pt x="9410" y="56998"/>
                  </a:lnTo>
                  <a:lnTo>
                    <a:pt x="9658" y="56203"/>
                  </a:lnTo>
                  <a:lnTo>
                    <a:pt x="9906" y="55335"/>
                  </a:lnTo>
                  <a:lnTo>
                    <a:pt x="10140" y="54430"/>
                  </a:lnTo>
                  <a:lnTo>
                    <a:pt x="10359" y="53454"/>
                  </a:lnTo>
                  <a:lnTo>
                    <a:pt x="10577" y="52441"/>
                  </a:lnTo>
                  <a:lnTo>
                    <a:pt x="10782" y="51393"/>
                  </a:lnTo>
                  <a:lnTo>
                    <a:pt x="10979" y="50271"/>
                  </a:lnTo>
                  <a:lnTo>
                    <a:pt x="11161" y="49114"/>
                  </a:lnTo>
                  <a:lnTo>
                    <a:pt x="11336" y="47884"/>
                  </a:lnTo>
                  <a:lnTo>
                    <a:pt x="11497" y="46655"/>
                  </a:lnTo>
                  <a:lnTo>
                    <a:pt x="11642" y="45353"/>
                  </a:lnTo>
                  <a:lnTo>
                    <a:pt x="11781" y="44051"/>
                  </a:lnTo>
                  <a:lnTo>
                    <a:pt x="11905" y="42676"/>
                  </a:lnTo>
                  <a:lnTo>
                    <a:pt x="12014" y="41302"/>
                  </a:lnTo>
                  <a:lnTo>
                    <a:pt x="12117" y="39855"/>
                  </a:lnTo>
                  <a:lnTo>
                    <a:pt x="12197" y="38409"/>
                  </a:lnTo>
                  <a:lnTo>
                    <a:pt x="12262" y="36926"/>
                  </a:lnTo>
                  <a:lnTo>
                    <a:pt x="12321" y="35407"/>
                  </a:lnTo>
                  <a:lnTo>
                    <a:pt x="12357" y="33852"/>
                  </a:lnTo>
                  <a:lnTo>
                    <a:pt x="12386" y="32297"/>
                  </a:lnTo>
                  <a:lnTo>
                    <a:pt x="12394" y="30742"/>
                  </a:lnTo>
                  <a:lnTo>
                    <a:pt x="12386" y="29150"/>
                  </a:lnTo>
                  <a:lnTo>
                    <a:pt x="12357" y="27595"/>
                  </a:lnTo>
                  <a:lnTo>
                    <a:pt x="12321" y="26040"/>
                  </a:lnTo>
                  <a:lnTo>
                    <a:pt x="12262" y="24521"/>
                  </a:lnTo>
                  <a:lnTo>
                    <a:pt x="12197" y="23038"/>
                  </a:lnTo>
                  <a:lnTo>
                    <a:pt x="12117" y="21591"/>
                  </a:lnTo>
                  <a:lnTo>
                    <a:pt x="12014" y="20181"/>
                  </a:lnTo>
                  <a:lnTo>
                    <a:pt x="11905" y="18771"/>
                  </a:lnTo>
                  <a:lnTo>
                    <a:pt x="11781" y="17396"/>
                  </a:lnTo>
                  <a:lnTo>
                    <a:pt x="11642" y="16094"/>
                  </a:lnTo>
                  <a:lnTo>
                    <a:pt x="11497" y="14792"/>
                  </a:lnTo>
                  <a:lnTo>
                    <a:pt x="11336" y="13563"/>
                  </a:lnTo>
                  <a:lnTo>
                    <a:pt x="11161" y="12333"/>
                  </a:lnTo>
                  <a:lnTo>
                    <a:pt x="10979" y="11176"/>
                  </a:lnTo>
                  <a:lnTo>
                    <a:pt x="10782" y="10054"/>
                  </a:lnTo>
                  <a:lnTo>
                    <a:pt x="10577" y="9006"/>
                  </a:lnTo>
                  <a:lnTo>
                    <a:pt x="10359" y="7993"/>
                  </a:lnTo>
                  <a:lnTo>
                    <a:pt x="10140" y="7016"/>
                  </a:lnTo>
                  <a:lnTo>
                    <a:pt x="9906" y="6112"/>
                  </a:lnTo>
                  <a:lnTo>
                    <a:pt x="9658" y="5244"/>
                  </a:lnTo>
                  <a:lnTo>
                    <a:pt x="9410" y="4449"/>
                  </a:lnTo>
                  <a:lnTo>
                    <a:pt x="9148" y="3725"/>
                  </a:lnTo>
                  <a:lnTo>
                    <a:pt x="8885" y="3038"/>
                  </a:lnTo>
                  <a:lnTo>
                    <a:pt x="8608" y="2423"/>
                  </a:lnTo>
                  <a:lnTo>
                    <a:pt x="8324" y="1881"/>
                  </a:lnTo>
                  <a:lnTo>
                    <a:pt x="8039" y="1375"/>
                  </a:lnTo>
                  <a:lnTo>
                    <a:pt x="7747" y="977"/>
                  </a:lnTo>
                  <a:lnTo>
                    <a:pt x="7448" y="615"/>
                  </a:lnTo>
                  <a:lnTo>
                    <a:pt x="7142" y="362"/>
                  </a:lnTo>
                  <a:lnTo>
                    <a:pt x="6828" y="181"/>
                  </a:lnTo>
                  <a:lnTo>
                    <a:pt x="6515" y="36"/>
                  </a:lnTo>
                  <a:lnTo>
                    <a:pt x="6194" y="0"/>
                  </a:lnTo>
                  <a:close/>
                </a:path>
              </a:pathLst>
            </a:custGeom>
            <a:solidFill>
              <a:srgbClr val="F7A7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4877462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32"/>
          <p:cNvGrpSpPr/>
          <p:nvPr/>
        </p:nvGrpSpPr>
        <p:grpSpPr>
          <a:xfrm flipH="1">
            <a:off x="6599027" y="-149638"/>
            <a:ext cx="3046054" cy="5442777"/>
            <a:chOff x="-514649" y="-178950"/>
            <a:chExt cx="3046054" cy="5442777"/>
          </a:xfrm>
        </p:grpSpPr>
        <p:sp>
          <p:nvSpPr>
            <p:cNvPr id="1176" name="Google Shape;1176;p32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7" name="Google Shape;1177;p32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8" name="Google Shape;1178;p32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9" name="Google Shape;1179;p32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0" name="Google Shape;1180;p32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1" name="Google Shape;1181;p32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2" name="Google Shape;1182;p32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183" name="Google Shape;1183;p32"/>
          <p:cNvGrpSpPr/>
          <p:nvPr/>
        </p:nvGrpSpPr>
        <p:grpSpPr>
          <a:xfrm>
            <a:off x="-514649" y="-178949"/>
            <a:ext cx="3046054" cy="5442777"/>
            <a:chOff x="-514649" y="-178950"/>
            <a:chExt cx="3046054" cy="5442777"/>
          </a:xfrm>
        </p:grpSpPr>
        <p:sp>
          <p:nvSpPr>
            <p:cNvPr id="1184" name="Google Shape;1184;p32"/>
            <p:cNvSpPr/>
            <p:nvPr/>
          </p:nvSpPr>
          <p:spPr>
            <a:xfrm rot="-5400000" flipH="1">
              <a:off x="-2279192" y="2070392"/>
              <a:ext cx="5284395" cy="1017541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5" name="Google Shape;1185;p32"/>
            <p:cNvSpPr/>
            <p:nvPr/>
          </p:nvSpPr>
          <p:spPr>
            <a:xfrm rot="-5400000" flipH="1">
              <a:off x="-1945393" y="2081296"/>
              <a:ext cx="5284395" cy="995733"/>
            </a:xfrm>
            <a:custGeom>
              <a:avLst/>
              <a:gdLst/>
              <a:ahLst/>
              <a:cxnLst/>
              <a:rect l="l" t="t" r="r" b="b"/>
              <a:pathLst>
                <a:path w="42064" h="9680" extrusionOk="0">
                  <a:moveTo>
                    <a:pt x="10341" y="0"/>
                  </a:moveTo>
                  <a:cubicBezTo>
                    <a:pt x="6894" y="0"/>
                    <a:pt x="3447" y="1535"/>
                    <a:pt x="0" y="6089"/>
                  </a:cubicBezTo>
                  <a:lnTo>
                    <a:pt x="0" y="7090"/>
                  </a:lnTo>
                  <a:cubicBezTo>
                    <a:pt x="3198" y="3078"/>
                    <a:pt x="6395" y="1665"/>
                    <a:pt x="9593" y="1665"/>
                  </a:cubicBezTo>
                  <a:cubicBezTo>
                    <a:pt x="17209" y="1665"/>
                    <a:pt x="24827" y="9679"/>
                    <a:pt x="32453" y="9679"/>
                  </a:cubicBezTo>
                  <a:cubicBezTo>
                    <a:pt x="35655" y="9679"/>
                    <a:pt x="38859" y="8267"/>
                    <a:pt x="42064" y="4255"/>
                  </a:cubicBezTo>
                  <a:lnTo>
                    <a:pt x="42064" y="452"/>
                  </a:lnTo>
                  <a:cubicBezTo>
                    <a:pt x="38609" y="5007"/>
                    <a:pt x="35156" y="6541"/>
                    <a:pt x="31704" y="6541"/>
                  </a:cubicBezTo>
                  <a:cubicBezTo>
                    <a:pt x="24578" y="6541"/>
                    <a:pt x="17458" y="0"/>
                    <a:pt x="10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6" name="Google Shape;1186;p32"/>
            <p:cNvSpPr/>
            <p:nvPr/>
          </p:nvSpPr>
          <p:spPr>
            <a:xfrm rot="-5400000" flipH="1">
              <a:off x="-1695842" y="2003015"/>
              <a:ext cx="5284395" cy="1152294"/>
            </a:xfrm>
            <a:custGeom>
              <a:avLst/>
              <a:gdLst/>
              <a:ahLst/>
              <a:cxnLst/>
              <a:rect l="l" t="t" r="r" b="b"/>
              <a:pathLst>
                <a:path w="42064" h="11202" extrusionOk="0">
                  <a:moveTo>
                    <a:pt x="9593" y="0"/>
                  </a:moveTo>
                  <a:cubicBezTo>
                    <a:pt x="6395" y="0"/>
                    <a:pt x="3198" y="1413"/>
                    <a:pt x="0" y="5425"/>
                  </a:cubicBezTo>
                  <a:lnTo>
                    <a:pt x="0" y="6392"/>
                  </a:lnTo>
                  <a:cubicBezTo>
                    <a:pt x="2958" y="2885"/>
                    <a:pt x="5917" y="1601"/>
                    <a:pt x="8875" y="1601"/>
                  </a:cubicBezTo>
                  <a:cubicBezTo>
                    <a:pt x="16965" y="1601"/>
                    <a:pt x="25057" y="11201"/>
                    <a:pt x="33157" y="11201"/>
                  </a:cubicBezTo>
                  <a:cubicBezTo>
                    <a:pt x="36125" y="11201"/>
                    <a:pt x="39093" y="9913"/>
                    <a:pt x="42064" y="6392"/>
                  </a:cubicBezTo>
                  <a:lnTo>
                    <a:pt x="42064" y="2590"/>
                  </a:lnTo>
                  <a:cubicBezTo>
                    <a:pt x="38859" y="6602"/>
                    <a:pt x="35655" y="8014"/>
                    <a:pt x="32453" y="8014"/>
                  </a:cubicBezTo>
                  <a:cubicBezTo>
                    <a:pt x="24827" y="8014"/>
                    <a:pt x="17209" y="0"/>
                    <a:pt x="95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7" name="Google Shape;1187;p32"/>
            <p:cNvSpPr/>
            <p:nvPr/>
          </p:nvSpPr>
          <p:spPr>
            <a:xfrm rot="-5400000" flipH="1">
              <a:off x="-1448810" y="1919232"/>
              <a:ext cx="5284395" cy="1319861"/>
            </a:xfrm>
            <a:custGeom>
              <a:avLst/>
              <a:gdLst/>
              <a:ahLst/>
              <a:cxnLst/>
              <a:rect l="l" t="t" r="r" b="b"/>
              <a:pathLst>
                <a:path w="42064" h="12831" extrusionOk="0">
                  <a:moveTo>
                    <a:pt x="8882" y="0"/>
                  </a:moveTo>
                  <a:cubicBezTo>
                    <a:pt x="5921" y="0"/>
                    <a:pt x="2961" y="1288"/>
                    <a:pt x="0" y="4805"/>
                  </a:cubicBezTo>
                  <a:lnTo>
                    <a:pt x="0" y="5773"/>
                  </a:lnTo>
                  <a:cubicBezTo>
                    <a:pt x="2737" y="2710"/>
                    <a:pt x="5474" y="1550"/>
                    <a:pt x="8211" y="1550"/>
                  </a:cubicBezTo>
                  <a:cubicBezTo>
                    <a:pt x="16748" y="1550"/>
                    <a:pt x="25287" y="12830"/>
                    <a:pt x="33837" y="12830"/>
                  </a:cubicBezTo>
                  <a:cubicBezTo>
                    <a:pt x="36578" y="12830"/>
                    <a:pt x="39320" y="11671"/>
                    <a:pt x="42064" y="8608"/>
                  </a:cubicBezTo>
                  <a:lnTo>
                    <a:pt x="42064" y="4805"/>
                  </a:lnTo>
                  <a:cubicBezTo>
                    <a:pt x="39096" y="8323"/>
                    <a:pt x="36130" y="9611"/>
                    <a:pt x="33165" y="9611"/>
                  </a:cubicBezTo>
                  <a:cubicBezTo>
                    <a:pt x="25064" y="9611"/>
                    <a:pt x="16972" y="0"/>
                    <a:pt x="88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8" name="Google Shape;1188;p32"/>
            <p:cNvSpPr/>
            <p:nvPr/>
          </p:nvSpPr>
          <p:spPr>
            <a:xfrm rot="-5400000" flipH="1">
              <a:off x="-1200596" y="1830459"/>
              <a:ext cx="5284395" cy="1497406"/>
            </a:xfrm>
            <a:custGeom>
              <a:avLst/>
              <a:gdLst/>
              <a:ahLst/>
              <a:cxnLst/>
              <a:rect l="l" t="t" r="r" b="b"/>
              <a:pathLst>
                <a:path w="42064" h="14557" extrusionOk="0">
                  <a:moveTo>
                    <a:pt x="8211" y="0"/>
                  </a:moveTo>
                  <a:cubicBezTo>
                    <a:pt x="5474" y="0"/>
                    <a:pt x="2737" y="1160"/>
                    <a:pt x="0" y="4223"/>
                  </a:cubicBezTo>
                  <a:lnTo>
                    <a:pt x="0" y="5224"/>
                  </a:lnTo>
                  <a:cubicBezTo>
                    <a:pt x="2527" y="2564"/>
                    <a:pt x="5054" y="1527"/>
                    <a:pt x="7581" y="1527"/>
                  </a:cubicBezTo>
                  <a:cubicBezTo>
                    <a:pt x="16538" y="1527"/>
                    <a:pt x="25497" y="14557"/>
                    <a:pt x="34468" y="14557"/>
                  </a:cubicBezTo>
                  <a:cubicBezTo>
                    <a:pt x="36999" y="14557"/>
                    <a:pt x="39531" y="13520"/>
                    <a:pt x="42064" y="10861"/>
                  </a:cubicBezTo>
                  <a:lnTo>
                    <a:pt x="42064" y="7058"/>
                  </a:lnTo>
                  <a:cubicBezTo>
                    <a:pt x="39320" y="10121"/>
                    <a:pt x="36578" y="11280"/>
                    <a:pt x="33837" y="11280"/>
                  </a:cubicBezTo>
                  <a:cubicBezTo>
                    <a:pt x="25287" y="11280"/>
                    <a:pt x="16748" y="0"/>
                    <a:pt x="8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9" name="Google Shape;1189;p32"/>
            <p:cNvSpPr/>
            <p:nvPr/>
          </p:nvSpPr>
          <p:spPr>
            <a:xfrm rot="-5400000" flipH="1">
              <a:off x="-951508" y="1738446"/>
              <a:ext cx="5284395" cy="1681431"/>
            </a:xfrm>
            <a:custGeom>
              <a:avLst/>
              <a:gdLst/>
              <a:ahLst/>
              <a:cxnLst/>
              <a:rect l="l" t="t" r="r" b="b"/>
              <a:pathLst>
                <a:path w="42064" h="16346" extrusionOk="0">
                  <a:moveTo>
                    <a:pt x="7581" y="0"/>
                  </a:moveTo>
                  <a:cubicBezTo>
                    <a:pt x="5054" y="0"/>
                    <a:pt x="2527" y="1037"/>
                    <a:pt x="0" y="3697"/>
                  </a:cubicBezTo>
                  <a:lnTo>
                    <a:pt x="0" y="4664"/>
                  </a:lnTo>
                  <a:cubicBezTo>
                    <a:pt x="2324" y="2373"/>
                    <a:pt x="4648" y="1455"/>
                    <a:pt x="6973" y="1455"/>
                  </a:cubicBezTo>
                  <a:cubicBezTo>
                    <a:pt x="16335" y="1455"/>
                    <a:pt x="25700" y="16345"/>
                    <a:pt x="35077" y="16345"/>
                  </a:cubicBezTo>
                  <a:cubicBezTo>
                    <a:pt x="37405" y="16345"/>
                    <a:pt x="39734" y="15428"/>
                    <a:pt x="42064" y="13137"/>
                  </a:cubicBezTo>
                  <a:lnTo>
                    <a:pt x="42064" y="9334"/>
                  </a:lnTo>
                  <a:cubicBezTo>
                    <a:pt x="39531" y="11993"/>
                    <a:pt x="36999" y="13030"/>
                    <a:pt x="34468" y="13030"/>
                  </a:cubicBezTo>
                  <a:cubicBezTo>
                    <a:pt x="25497" y="13030"/>
                    <a:pt x="16538" y="0"/>
                    <a:pt x="75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0" name="Google Shape;1190;p32"/>
            <p:cNvSpPr/>
            <p:nvPr/>
          </p:nvSpPr>
          <p:spPr>
            <a:xfrm rot="-5153672" flipH="1">
              <a:off x="-2525502" y="2051674"/>
              <a:ext cx="5386341" cy="981529"/>
            </a:xfrm>
            <a:custGeom>
              <a:avLst/>
              <a:gdLst/>
              <a:ahLst/>
              <a:cxnLst/>
              <a:rect l="l" t="t" r="r" b="b"/>
              <a:pathLst>
                <a:path w="42064" h="9892" extrusionOk="0">
                  <a:moveTo>
                    <a:pt x="42064" y="0"/>
                  </a:moveTo>
                  <a:cubicBezTo>
                    <a:pt x="38336" y="5162"/>
                    <a:pt x="34610" y="6811"/>
                    <a:pt x="30887" y="6811"/>
                  </a:cubicBezTo>
                  <a:cubicBezTo>
                    <a:pt x="24306" y="6811"/>
                    <a:pt x="17731" y="1662"/>
                    <a:pt x="11157" y="1662"/>
                  </a:cubicBezTo>
                  <a:cubicBezTo>
                    <a:pt x="7438" y="1662"/>
                    <a:pt x="3719" y="3311"/>
                    <a:pt x="0" y="8473"/>
                  </a:cubicBezTo>
                  <a:lnTo>
                    <a:pt x="0" y="9440"/>
                  </a:lnTo>
                  <a:cubicBezTo>
                    <a:pt x="3447" y="4886"/>
                    <a:pt x="6894" y="3351"/>
                    <a:pt x="10341" y="3351"/>
                  </a:cubicBezTo>
                  <a:cubicBezTo>
                    <a:pt x="17458" y="3351"/>
                    <a:pt x="24578" y="9892"/>
                    <a:pt x="31704" y="9892"/>
                  </a:cubicBezTo>
                  <a:cubicBezTo>
                    <a:pt x="35156" y="9892"/>
                    <a:pt x="38609" y="8358"/>
                    <a:pt x="42064" y="3803"/>
                  </a:cubicBezTo>
                  <a:lnTo>
                    <a:pt x="4206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91" name="Google Shape;1191;p32"/>
          <p:cNvSpPr/>
          <p:nvPr/>
        </p:nvSpPr>
        <p:spPr>
          <a:xfrm rot="-636976">
            <a:off x="1699305" y="4237042"/>
            <a:ext cx="492391" cy="482419"/>
          </a:xfrm>
          <a:custGeom>
            <a:avLst/>
            <a:gdLst/>
            <a:ahLst/>
            <a:cxnLst/>
            <a:rect l="l" t="t" r="r" b="b"/>
            <a:pathLst>
              <a:path w="21035" h="20609" extrusionOk="0">
                <a:moveTo>
                  <a:pt x="15928" y="0"/>
                </a:moveTo>
                <a:lnTo>
                  <a:pt x="9727" y="4013"/>
                </a:lnTo>
                <a:lnTo>
                  <a:pt x="2919" y="1156"/>
                </a:lnTo>
                <a:lnTo>
                  <a:pt x="4803" y="8298"/>
                </a:lnTo>
                <a:lnTo>
                  <a:pt x="1" y="13891"/>
                </a:lnTo>
                <a:lnTo>
                  <a:pt x="7356" y="14286"/>
                </a:lnTo>
                <a:lnTo>
                  <a:pt x="11186" y="20609"/>
                </a:lnTo>
                <a:lnTo>
                  <a:pt x="13861" y="13709"/>
                </a:lnTo>
                <a:lnTo>
                  <a:pt x="21034" y="12007"/>
                </a:lnTo>
                <a:lnTo>
                  <a:pt x="15320" y="7356"/>
                </a:lnTo>
                <a:lnTo>
                  <a:pt x="1592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2" name="Google Shape;1192;p32"/>
          <p:cNvSpPr/>
          <p:nvPr/>
        </p:nvSpPr>
        <p:spPr>
          <a:xfrm>
            <a:off x="8260460" y="2924798"/>
            <a:ext cx="212147" cy="207559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1"/>
                </a:moveTo>
                <a:lnTo>
                  <a:pt x="4529" y="1855"/>
                </a:lnTo>
                <a:lnTo>
                  <a:pt x="1368" y="548"/>
                </a:lnTo>
                <a:lnTo>
                  <a:pt x="1368" y="548"/>
                </a:lnTo>
                <a:lnTo>
                  <a:pt x="2250" y="3861"/>
                </a:lnTo>
                <a:lnTo>
                  <a:pt x="0" y="6475"/>
                </a:lnTo>
                <a:lnTo>
                  <a:pt x="3435" y="6688"/>
                </a:lnTo>
                <a:lnTo>
                  <a:pt x="5229" y="9636"/>
                </a:lnTo>
                <a:lnTo>
                  <a:pt x="6475" y="6414"/>
                </a:lnTo>
                <a:lnTo>
                  <a:pt x="9849" y="5624"/>
                </a:lnTo>
                <a:lnTo>
                  <a:pt x="7174" y="3435"/>
                </a:lnTo>
                <a:lnTo>
                  <a:pt x="7447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3" name="Google Shape;1193;p32"/>
          <p:cNvSpPr/>
          <p:nvPr/>
        </p:nvSpPr>
        <p:spPr>
          <a:xfrm>
            <a:off x="424753" y="2624017"/>
            <a:ext cx="307430" cy="300770"/>
          </a:xfrm>
          <a:custGeom>
            <a:avLst/>
            <a:gdLst/>
            <a:ahLst/>
            <a:cxnLst/>
            <a:rect l="l" t="t" r="r" b="b"/>
            <a:pathLst>
              <a:path w="11217" h="10974" extrusionOk="0">
                <a:moveTo>
                  <a:pt x="8481" y="1"/>
                </a:moveTo>
                <a:lnTo>
                  <a:pt x="5168" y="2129"/>
                </a:lnTo>
                <a:lnTo>
                  <a:pt x="1551" y="639"/>
                </a:lnTo>
                <a:lnTo>
                  <a:pt x="2554" y="4439"/>
                </a:lnTo>
                <a:lnTo>
                  <a:pt x="1" y="7417"/>
                </a:lnTo>
                <a:lnTo>
                  <a:pt x="3922" y="7630"/>
                </a:lnTo>
                <a:lnTo>
                  <a:pt x="5958" y="10974"/>
                </a:lnTo>
                <a:lnTo>
                  <a:pt x="7387" y="7326"/>
                </a:lnTo>
                <a:lnTo>
                  <a:pt x="11217" y="6414"/>
                </a:lnTo>
                <a:lnTo>
                  <a:pt x="8177" y="3922"/>
                </a:lnTo>
                <a:lnTo>
                  <a:pt x="84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4" name="Google Shape;1194;p32"/>
          <p:cNvSpPr/>
          <p:nvPr/>
        </p:nvSpPr>
        <p:spPr>
          <a:xfrm>
            <a:off x="7064465" y="3819274"/>
            <a:ext cx="360738" cy="376579"/>
          </a:xfrm>
          <a:custGeom>
            <a:avLst/>
            <a:gdLst/>
            <a:ahLst/>
            <a:cxnLst/>
            <a:rect l="l" t="t" r="r" b="b"/>
            <a:pathLst>
              <a:path w="13162" h="13740" extrusionOk="0">
                <a:moveTo>
                  <a:pt x="4894" y="1"/>
                </a:moveTo>
                <a:lnTo>
                  <a:pt x="4286" y="4742"/>
                </a:lnTo>
                <a:lnTo>
                  <a:pt x="1" y="6931"/>
                </a:lnTo>
                <a:lnTo>
                  <a:pt x="4347" y="8998"/>
                </a:lnTo>
                <a:lnTo>
                  <a:pt x="5107" y="13739"/>
                </a:lnTo>
                <a:lnTo>
                  <a:pt x="8390" y="10244"/>
                </a:lnTo>
                <a:lnTo>
                  <a:pt x="13162" y="10973"/>
                </a:lnTo>
                <a:lnTo>
                  <a:pt x="13162" y="10973"/>
                </a:lnTo>
                <a:lnTo>
                  <a:pt x="10852" y="6779"/>
                </a:lnTo>
                <a:lnTo>
                  <a:pt x="13010" y="2493"/>
                </a:lnTo>
                <a:lnTo>
                  <a:pt x="8299" y="337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5" name="Google Shape;1195;p32"/>
          <p:cNvSpPr/>
          <p:nvPr/>
        </p:nvSpPr>
        <p:spPr>
          <a:xfrm>
            <a:off x="1659081" y="3158003"/>
            <a:ext cx="133310" cy="129994"/>
          </a:xfrm>
          <a:custGeom>
            <a:avLst/>
            <a:gdLst/>
            <a:ahLst/>
            <a:cxnLst/>
            <a:rect l="l" t="t" r="r" b="b"/>
            <a:pathLst>
              <a:path w="4864" h="4743" extrusionOk="0">
                <a:moveTo>
                  <a:pt x="3679" y="0"/>
                </a:moveTo>
                <a:lnTo>
                  <a:pt x="2250" y="912"/>
                </a:lnTo>
                <a:lnTo>
                  <a:pt x="700" y="274"/>
                </a:lnTo>
                <a:lnTo>
                  <a:pt x="1125" y="1915"/>
                </a:lnTo>
                <a:lnTo>
                  <a:pt x="1" y="3192"/>
                </a:lnTo>
                <a:lnTo>
                  <a:pt x="1703" y="3283"/>
                </a:lnTo>
                <a:lnTo>
                  <a:pt x="2584" y="4742"/>
                </a:lnTo>
                <a:lnTo>
                  <a:pt x="3192" y="3162"/>
                </a:lnTo>
                <a:lnTo>
                  <a:pt x="4864" y="2766"/>
                </a:lnTo>
                <a:lnTo>
                  <a:pt x="3527" y="1703"/>
                </a:lnTo>
                <a:lnTo>
                  <a:pt x="367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6" name="Google Shape;1196;p32"/>
          <p:cNvSpPr/>
          <p:nvPr/>
        </p:nvSpPr>
        <p:spPr>
          <a:xfrm>
            <a:off x="271041" y="697142"/>
            <a:ext cx="307431" cy="321656"/>
          </a:xfrm>
          <a:custGeom>
            <a:avLst/>
            <a:gdLst/>
            <a:ahLst/>
            <a:cxnLst/>
            <a:rect l="l" t="t" r="r" b="b"/>
            <a:pathLst>
              <a:path w="13162" h="13771" extrusionOk="0">
                <a:moveTo>
                  <a:pt x="4894" y="1"/>
                </a:moveTo>
                <a:lnTo>
                  <a:pt x="4286" y="4773"/>
                </a:lnTo>
                <a:lnTo>
                  <a:pt x="0" y="6962"/>
                </a:lnTo>
                <a:lnTo>
                  <a:pt x="4347" y="9028"/>
                </a:lnTo>
                <a:lnTo>
                  <a:pt x="5107" y="13770"/>
                </a:lnTo>
                <a:lnTo>
                  <a:pt x="8420" y="10275"/>
                </a:lnTo>
                <a:lnTo>
                  <a:pt x="13162" y="11004"/>
                </a:lnTo>
                <a:lnTo>
                  <a:pt x="10852" y="6779"/>
                </a:lnTo>
                <a:lnTo>
                  <a:pt x="13010" y="2493"/>
                </a:lnTo>
                <a:lnTo>
                  <a:pt x="8298" y="3405"/>
                </a:lnTo>
                <a:lnTo>
                  <a:pt x="489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7" name="Google Shape;1197;p32"/>
          <p:cNvSpPr/>
          <p:nvPr/>
        </p:nvSpPr>
        <p:spPr>
          <a:xfrm>
            <a:off x="8231569" y="388066"/>
            <a:ext cx="269936" cy="264099"/>
          </a:xfrm>
          <a:custGeom>
            <a:avLst/>
            <a:gdLst/>
            <a:ahLst/>
            <a:cxnLst/>
            <a:rect l="l" t="t" r="r" b="b"/>
            <a:pathLst>
              <a:path w="9849" h="9636" extrusionOk="0">
                <a:moveTo>
                  <a:pt x="7447" y="0"/>
                </a:moveTo>
                <a:lnTo>
                  <a:pt x="4560" y="1854"/>
                </a:lnTo>
                <a:lnTo>
                  <a:pt x="1368" y="547"/>
                </a:lnTo>
                <a:lnTo>
                  <a:pt x="2250" y="3860"/>
                </a:lnTo>
                <a:lnTo>
                  <a:pt x="0" y="6505"/>
                </a:lnTo>
                <a:lnTo>
                  <a:pt x="3435" y="6687"/>
                </a:lnTo>
                <a:lnTo>
                  <a:pt x="5259" y="9636"/>
                </a:lnTo>
                <a:lnTo>
                  <a:pt x="6505" y="6414"/>
                </a:lnTo>
                <a:lnTo>
                  <a:pt x="9849" y="5623"/>
                </a:lnTo>
                <a:lnTo>
                  <a:pt x="7174" y="3435"/>
                </a:lnTo>
                <a:lnTo>
                  <a:pt x="744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8" name="Google Shape;1198;p32"/>
          <p:cNvSpPr/>
          <p:nvPr/>
        </p:nvSpPr>
        <p:spPr>
          <a:xfrm rot="-636691">
            <a:off x="6198715" y="-120356"/>
            <a:ext cx="478045" cy="468414"/>
          </a:xfrm>
          <a:custGeom>
            <a:avLst/>
            <a:gdLst/>
            <a:ahLst/>
            <a:cxnLst/>
            <a:rect l="l" t="t" r="r" b="b"/>
            <a:pathLst>
              <a:path w="21035" h="20609" extrusionOk="0">
                <a:moveTo>
                  <a:pt x="15928" y="0"/>
                </a:moveTo>
                <a:lnTo>
                  <a:pt x="9727" y="4013"/>
                </a:lnTo>
                <a:lnTo>
                  <a:pt x="2919" y="1156"/>
                </a:lnTo>
                <a:lnTo>
                  <a:pt x="4803" y="8298"/>
                </a:lnTo>
                <a:lnTo>
                  <a:pt x="1" y="13891"/>
                </a:lnTo>
                <a:lnTo>
                  <a:pt x="7356" y="14286"/>
                </a:lnTo>
                <a:lnTo>
                  <a:pt x="11186" y="20609"/>
                </a:lnTo>
                <a:lnTo>
                  <a:pt x="13861" y="13709"/>
                </a:lnTo>
                <a:lnTo>
                  <a:pt x="21034" y="12007"/>
                </a:lnTo>
                <a:lnTo>
                  <a:pt x="15320" y="7356"/>
                </a:lnTo>
                <a:lnTo>
                  <a:pt x="1592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9" name="Google Shape;1199;p32"/>
          <p:cNvSpPr/>
          <p:nvPr/>
        </p:nvSpPr>
        <p:spPr>
          <a:xfrm>
            <a:off x="4031652" y="232726"/>
            <a:ext cx="159280" cy="155348"/>
          </a:xfrm>
          <a:custGeom>
            <a:avLst/>
            <a:gdLst/>
            <a:ahLst/>
            <a:cxnLst/>
            <a:rect l="l" t="t" r="r" b="b"/>
            <a:pathLst>
              <a:path w="4834" h="4742" extrusionOk="0">
                <a:moveTo>
                  <a:pt x="3648" y="0"/>
                </a:moveTo>
                <a:lnTo>
                  <a:pt x="2219" y="912"/>
                </a:lnTo>
                <a:lnTo>
                  <a:pt x="669" y="274"/>
                </a:lnTo>
                <a:lnTo>
                  <a:pt x="669" y="274"/>
                </a:lnTo>
                <a:lnTo>
                  <a:pt x="1094" y="191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42"/>
                </a:lnTo>
                <a:lnTo>
                  <a:pt x="3192" y="3161"/>
                </a:lnTo>
                <a:lnTo>
                  <a:pt x="4833" y="2766"/>
                </a:lnTo>
                <a:lnTo>
                  <a:pt x="3526" y="1702"/>
                </a:lnTo>
                <a:lnTo>
                  <a:pt x="364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00" name="Google Shape;1200;p32"/>
          <p:cNvSpPr/>
          <p:nvPr/>
        </p:nvSpPr>
        <p:spPr>
          <a:xfrm>
            <a:off x="1866357" y="78435"/>
            <a:ext cx="158289" cy="154294"/>
          </a:xfrm>
          <a:custGeom>
            <a:avLst/>
            <a:gdLst/>
            <a:ahLst/>
            <a:cxnLst/>
            <a:rect l="l" t="t" r="r" b="b"/>
            <a:pathLst>
              <a:path w="4834" h="4712" extrusionOk="0">
                <a:moveTo>
                  <a:pt x="3648" y="1"/>
                </a:moveTo>
                <a:lnTo>
                  <a:pt x="2219" y="912"/>
                </a:lnTo>
                <a:lnTo>
                  <a:pt x="669" y="244"/>
                </a:lnTo>
                <a:lnTo>
                  <a:pt x="669" y="244"/>
                </a:lnTo>
                <a:lnTo>
                  <a:pt x="1094" y="1885"/>
                </a:lnTo>
                <a:lnTo>
                  <a:pt x="0" y="3192"/>
                </a:lnTo>
                <a:lnTo>
                  <a:pt x="1672" y="3283"/>
                </a:lnTo>
                <a:lnTo>
                  <a:pt x="2553" y="4712"/>
                </a:lnTo>
                <a:lnTo>
                  <a:pt x="3161" y="3131"/>
                </a:lnTo>
                <a:lnTo>
                  <a:pt x="4833" y="2736"/>
                </a:lnTo>
                <a:lnTo>
                  <a:pt x="3496" y="1672"/>
                </a:lnTo>
                <a:lnTo>
                  <a:pt x="364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368081777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1" y="4767263"/>
            <a:ext cx="2057400" cy="273844"/>
          </a:xfrm>
          <a:prstGeom prst="rect">
            <a:avLst/>
          </a:prstGeom>
        </p:spPr>
        <p:txBody>
          <a:bodyPr lIns="62207" tIns="31103" rIns="62207" bIns="31103"/>
          <a:lstStyle/>
          <a:p>
            <a:fld id="{ED213BF9-2C63-42AA-BA6C-67E1412DA37E}" type="datetimeFigureOut">
              <a:rPr lang="zh-CN" altLang="en-US" smtClean="0"/>
              <a:t>2024/4/11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2207" tIns="31103" rIns="62207" bIns="31103"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2207" tIns="31103" rIns="62207" bIns="31103"/>
          <a:lstStyle/>
          <a:p>
            <a:fld id="{1C82B4B2-DDA9-4394-A6AD-947A4CE2D7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7606463"/>
      </p:ext>
    </p:extLst>
  </p:cSld>
  <p:clrMapOvr>
    <a:masterClrMapping/>
  </p:clrMapOvr>
  <p:transition spd="slow" advTm="2000">
    <p:push dir="u"/>
  </p:transition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944162" y="86239"/>
            <a:ext cx="5185390" cy="5028206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885688" y="1852798"/>
            <a:ext cx="7364800" cy="1982299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152390" y="4113661"/>
            <a:ext cx="1652623" cy="1202646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152397" y="-152411"/>
            <a:ext cx="1222973" cy="1194265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8066099" y="-152411"/>
            <a:ext cx="1230293" cy="1194265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400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7573606" y="4093261"/>
            <a:ext cx="1722790" cy="1202646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720000" y="2450438"/>
            <a:ext cx="7704000" cy="79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720000" y="3117950"/>
            <a:ext cx="77040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2406977" y="3647351"/>
            <a:ext cx="17575" cy="17575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2757309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4489850" y="1441125"/>
            <a:ext cx="3680100" cy="190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7625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4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296537" y="125188"/>
            <a:ext cx="1551786" cy="1043330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7452833" y="109838"/>
            <a:ext cx="1525066" cy="1089987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178625" y="4149011"/>
            <a:ext cx="2539604" cy="1045366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4270058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200">
                <a:solidFill>
                  <a:schemeClr val="accent1"/>
                </a:solidFill>
              </a:defRPr>
            </a:lvl1pPr>
            <a:lvl2pPr marL="914400" lvl="1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1371600" lvl="2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1828800" lvl="3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2286000" lvl="4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2743200" lvl="5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3200400" lvl="6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3657600" lvl="7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4114800" lvl="8" indent="-30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23748" y="91426"/>
            <a:ext cx="973981" cy="753848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7935187" y="51235"/>
            <a:ext cx="1167069" cy="834182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448425" y="4042625"/>
            <a:ext cx="1006830" cy="119131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75" name="Google Shape;475;p4"/>
          <p:cNvGrpSpPr/>
          <p:nvPr/>
        </p:nvGrpSpPr>
        <p:grpSpPr>
          <a:xfrm>
            <a:off x="8185520" y="4127846"/>
            <a:ext cx="882445" cy="951313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6874224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7935997" y="-890833"/>
            <a:ext cx="2578301" cy="23758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-9899998">
            <a:off x="-1269230" y="-890833"/>
            <a:ext cx="2578301" cy="237582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1818900" y="2993050"/>
            <a:ext cx="2458500" cy="105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1524300" y="2766200"/>
            <a:ext cx="30477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4866612" y="2993050"/>
            <a:ext cx="2458500" cy="105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4572004" y="2766200"/>
            <a:ext cx="30477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7217662" y="3775245"/>
            <a:ext cx="3196958" cy="3284371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367420" y="4512677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>
            <a:off x="854689" y="4287929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0" name="Google Shape;520;p5"/>
          <p:cNvGrpSpPr/>
          <p:nvPr/>
        </p:nvGrpSpPr>
        <p:grpSpPr>
          <a:xfrm>
            <a:off x="271005" y="1381853"/>
            <a:ext cx="739041" cy="2397217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7879806" y="3352530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2" name="Google Shape;532;p5"/>
          <p:cNvSpPr/>
          <p:nvPr/>
        </p:nvSpPr>
        <p:spPr>
          <a:xfrm flipH="1">
            <a:off x="7793657" y="3381529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33" name="Google Shape;533;p5"/>
          <p:cNvGrpSpPr/>
          <p:nvPr/>
        </p:nvGrpSpPr>
        <p:grpSpPr>
          <a:xfrm>
            <a:off x="8223972" y="368542"/>
            <a:ext cx="736021" cy="3410527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9" y="4165195"/>
            <a:ext cx="1136990" cy="1476006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8056640" y="3775252"/>
            <a:ext cx="1365815" cy="1769007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7801065" y="452791"/>
            <a:ext cx="836903" cy="522515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6" name="Google Shape;576;p5"/>
          <p:cNvSpPr/>
          <p:nvPr/>
        </p:nvSpPr>
        <p:spPr>
          <a:xfrm rot="-900021">
            <a:off x="653991" y="447070"/>
            <a:ext cx="824588" cy="759887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8643509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305200" y="-278677"/>
            <a:ext cx="1025206" cy="1116194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8521396" y="73832"/>
            <a:ext cx="988904" cy="682665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77646" y="4371451"/>
            <a:ext cx="1087181" cy="777029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8372942" y="4360959"/>
            <a:ext cx="1587788" cy="682694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431815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231451" y="197313"/>
            <a:ext cx="6371976" cy="4650406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3308963" y="2091400"/>
            <a:ext cx="2438400" cy="56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3308963" y="2493075"/>
            <a:ext cx="2438400" cy="11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262685" y="2489018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271005" y="1135966"/>
            <a:ext cx="8600462" cy="2643102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799079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204475" y="-2592523"/>
            <a:ext cx="14589318" cy="358845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204475" y="3457227"/>
            <a:ext cx="14589318" cy="358845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426348" y="3457230"/>
            <a:ext cx="5124438" cy="3182502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1617900" y="1316225"/>
            <a:ext cx="5908200" cy="140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3369439" y="3347173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4" name="Google Shape;934;p8"/>
          <p:cNvGrpSpPr/>
          <p:nvPr/>
        </p:nvGrpSpPr>
        <p:grpSpPr>
          <a:xfrm>
            <a:off x="2823967" y="3359742"/>
            <a:ext cx="494121" cy="349740"/>
            <a:chOff x="3411725" y="3214797"/>
            <a:chExt cx="481130" cy="340611"/>
          </a:xfrm>
        </p:grpSpPr>
        <p:sp>
          <p:nvSpPr>
            <p:cNvPr id="935" name="Google Shape;935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2" name="Google Shape;942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F1B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65" name="Google Shape;965;p8"/>
          <p:cNvSpPr/>
          <p:nvPr/>
        </p:nvSpPr>
        <p:spPr>
          <a:xfrm>
            <a:off x="3595107" y="3995488"/>
            <a:ext cx="18" cy="2564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>
            <a:off x="3515434" y="3724566"/>
            <a:ext cx="2564" cy="7672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>
            <a:off x="3507134" y="3697787"/>
            <a:ext cx="18" cy="5127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>
            <a:off x="3525635" y="3756435"/>
            <a:ext cx="3191" cy="7672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>
            <a:off x="3584281" y="3963620"/>
            <a:ext cx="18" cy="5109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3496935" y="3668463"/>
            <a:ext cx="76528" cy="13408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>
            <a:off x="4816532" y="4279156"/>
            <a:ext cx="18" cy="5773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>
            <a:off x="4774464" y="4292546"/>
            <a:ext cx="26155" cy="10863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>
            <a:off x="4813986" y="4284910"/>
            <a:ext cx="2564" cy="2564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>
            <a:off x="3592562" y="3527579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3605308" y="3533316"/>
            <a:ext cx="3209" cy="2582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>
            <a:off x="3605306" y="3551813"/>
            <a:ext cx="18" cy="18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7" name="Google Shape;977;p8"/>
          <p:cNvGrpSpPr/>
          <p:nvPr/>
        </p:nvGrpSpPr>
        <p:grpSpPr>
          <a:xfrm>
            <a:off x="3478236" y="3296582"/>
            <a:ext cx="1376489" cy="1381587"/>
            <a:chOff x="3972921" y="3209840"/>
            <a:chExt cx="1340301" cy="1345527"/>
          </a:xfrm>
        </p:grpSpPr>
        <p:sp>
          <p:nvSpPr>
            <p:cNvPr id="978" name="Google Shape;978;p8"/>
            <p:cNvSpPr/>
            <p:nvPr/>
          </p:nvSpPr>
          <p:spPr>
            <a:xfrm>
              <a:off x="3972921" y="3589766"/>
              <a:ext cx="1340301" cy="965601"/>
            </a:xfrm>
            <a:custGeom>
              <a:avLst/>
              <a:gdLst/>
              <a:ahLst/>
              <a:cxnLst/>
              <a:rect l="l" t="t" r="r" b="b"/>
              <a:pathLst>
                <a:path w="74627" h="53764" extrusionOk="0">
                  <a:moveTo>
                    <a:pt x="2040" y="0"/>
                  </a:moveTo>
                  <a:cubicBezTo>
                    <a:pt x="1452" y="0"/>
                    <a:pt x="1038" y="138"/>
                    <a:pt x="588" y="449"/>
                  </a:cubicBezTo>
                  <a:cubicBezTo>
                    <a:pt x="174" y="1002"/>
                    <a:pt x="1" y="1728"/>
                    <a:pt x="174" y="2316"/>
                  </a:cubicBezTo>
                  <a:cubicBezTo>
                    <a:pt x="3457" y="14137"/>
                    <a:pt x="7087" y="25924"/>
                    <a:pt x="11096" y="37469"/>
                  </a:cubicBezTo>
                  <a:cubicBezTo>
                    <a:pt x="11545" y="39024"/>
                    <a:pt x="11960" y="40614"/>
                    <a:pt x="12548" y="42066"/>
                  </a:cubicBezTo>
                  <a:cubicBezTo>
                    <a:pt x="13135" y="44070"/>
                    <a:pt x="13689" y="45937"/>
                    <a:pt x="14414" y="47665"/>
                  </a:cubicBezTo>
                  <a:cubicBezTo>
                    <a:pt x="15140" y="49255"/>
                    <a:pt x="15866" y="50983"/>
                    <a:pt x="17145" y="52159"/>
                  </a:cubicBezTo>
                  <a:cubicBezTo>
                    <a:pt x="18458" y="53438"/>
                    <a:pt x="20325" y="53714"/>
                    <a:pt x="21915" y="53714"/>
                  </a:cubicBezTo>
                  <a:cubicBezTo>
                    <a:pt x="22344" y="53749"/>
                    <a:pt x="22768" y="53764"/>
                    <a:pt x="23189" y="53764"/>
                  </a:cubicBezTo>
                  <a:cubicBezTo>
                    <a:pt x="24872" y="53764"/>
                    <a:pt x="26498" y="53521"/>
                    <a:pt x="28102" y="53299"/>
                  </a:cubicBezTo>
                  <a:cubicBezTo>
                    <a:pt x="29830" y="53023"/>
                    <a:pt x="31420" y="52712"/>
                    <a:pt x="33149" y="52435"/>
                  </a:cubicBezTo>
                  <a:cubicBezTo>
                    <a:pt x="34428" y="52297"/>
                    <a:pt x="35741" y="52297"/>
                    <a:pt x="37020" y="52159"/>
                  </a:cubicBezTo>
                  <a:cubicBezTo>
                    <a:pt x="38886" y="51986"/>
                    <a:pt x="40615" y="51986"/>
                    <a:pt x="42516" y="51848"/>
                  </a:cubicBezTo>
                  <a:cubicBezTo>
                    <a:pt x="45972" y="51571"/>
                    <a:pt x="49429" y="51122"/>
                    <a:pt x="52885" y="49981"/>
                  </a:cubicBezTo>
                  <a:cubicBezTo>
                    <a:pt x="54441" y="49393"/>
                    <a:pt x="56031" y="48529"/>
                    <a:pt x="57483" y="47527"/>
                  </a:cubicBezTo>
                  <a:cubicBezTo>
                    <a:pt x="58347" y="46974"/>
                    <a:pt x="59073" y="46386"/>
                    <a:pt x="59798" y="45799"/>
                  </a:cubicBezTo>
                  <a:cubicBezTo>
                    <a:pt x="60351" y="45073"/>
                    <a:pt x="61077" y="44520"/>
                    <a:pt x="61665" y="43794"/>
                  </a:cubicBezTo>
                  <a:cubicBezTo>
                    <a:pt x="63808" y="41616"/>
                    <a:pt x="65986" y="39335"/>
                    <a:pt x="67714" y="36881"/>
                  </a:cubicBezTo>
                  <a:cubicBezTo>
                    <a:pt x="69580" y="36604"/>
                    <a:pt x="71309" y="36155"/>
                    <a:pt x="73175" y="35879"/>
                  </a:cubicBezTo>
                  <a:cubicBezTo>
                    <a:pt x="73901" y="35740"/>
                    <a:pt x="74489" y="34876"/>
                    <a:pt x="74489" y="34012"/>
                  </a:cubicBezTo>
                  <a:cubicBezTo>
                    <a:pt x="74627" y="33286"/>
                    <a:pt x="74316" y="32422"/>
                    <a:pt x="74039" y="31696"/>
                  </a:cubicBezTo>
                  <a:cubicBezTo>
                    <a:pt x="73763" y="30970"/>
                    <a:pt x="73175" y="30383"/>
                    <a:pt x="72588" y="29830"/>
                  </a:cubicBezTo>
                  <a:cubicBezTo>
                    <a:pt x="72173" y="29519"/>
                    <a:pt x="71723" y="29242"/>
                    <a:pt x="71170" y="29242"/>
                  </a:cubicBezTo>
                  <a:cubicBezTo>
                    <a:pt x="70721" y="29242"/>
                    <a:pt x="70168" y="29519"/>
                    <a:pt x="69857" y="29830"/>
                  </a:cubicBezTo>
                  <a:cubicBezTo>
                    <a:pt x="69131" y="30556"/>
                    <a:pt x="68993" y="31834"/>
                    <a:pt x="69857" y="32560"/>
                  </a:cubicBezTo>
                  <a:cubicBezTo>
                    <a:pt x="69719" y="32699"/>
                    <a:pt x="69580" y="32699"/>
                    <a:pt x="69442" y="32699"/>
                  </a:cubicBezTo>
                  <a:cubicBezTo>
                    <a:pt x="69304" y="32284"/>
                    <a:pt x="68993" y="31973"/>
                    <a:pt x="68578" y="31696"/>
                  </a:cubicBezTo>
                  <a:cubicBezTo>
                    <a:pt x="68311" y="31558"/>
                    <a:pt x="68015" y="31491"/>
                    <a:pt x="67717" y="31491"/>
                  </a:cubicBezTo>
                  <a:cubicBezTo>
                    <a:pt x="67048" y="31491"/>
                    <a:pt x="66368" y="31824"/>
                    <a:pt x="65986" y="32422"/>
                  </a:cubicBezTo>
                  <a:cubicBezTo>
                    <a:pt x="65847" y="32837"/>
                    <a:pt x="65536" y="33148"/>
                    <a:pt x="65398" y="33563"/>
                  </a:cubicBezTo>
                  <a:cubicBezTo>
                    <a:pt x="65121" y="33701"/>
                    <a:pt x="64983" y="34012"/>
                    <a:pt x="64810" y="34150"/>
                  </a:cubicBezTo>
                  <a:cubicBezTo>
                    <a:pt x="64672" y="34289"/>
                    <a:pt x="64672" y="34427"/>
                    <a:pt x="64672" y="34565"/>
                  </a:cubicBezTo>
                  <a:cubicBezTo>
                    <a:pt x="64396" y="34876"/>
                    <a:pt x="64119" y="35291"/>
                    <a:pt x="63946" y="35567"/>
                  </a:cubicBezTo>
                  <a:cubicBezTo>
                    <a:pt x="62806" y="37019"/>
                    <a:pt x="61527" y="38471"/>
                    <a:pt x="60213" y="39888"/>
                  </a:cubicBezTo>
                  <a:cubicBezTo>
                    <a:pt x="58934" y="41202"/>
                    <a:pt x="57621" y="42653"/>
                    <a:pt x="56031" y="43932"/>
                  </a:cubicBezTo>
                  <a:cubicBezTo>
                    <a:pt x="54890" y="44796"/>
                    <a:pt x="53750" y="45384"/>
                    <a:pt x="52436" y="45937"/>
                  </a:cubicBezTo>
                  <a:cubicBezTo>
                    <a:pt x="50293" y="46801"/>
                    <a:pt x="47977" y="47389"/>
                    <a:pt x="45661" y="47665"/>
                  </a:cubicBezTo>
                  <a:cubicBezTo>
                    <a:pt x="42066" y="48115"/>
                    <a:pt x="38610" y="48253"/>
                    <a:pt x="35015" y="48391"/>
                  </a:cubicBezTo>
                  <a:cubicBezTo>
                    <a:pt x="32146" y="48702"/>
                    <a:pt x="29381" y="49255"/>
                    <a:pt x="26650" y="49566"/>
                  </a:cubicBezTo>
                  <a:cubicBezTo>
                    <a:pt x="25284" y="49769"/>
                    <a:pt x="23918" y="49897"/>
                    <a:pt x="22551" y="49897"/>
                  </a:cubicBezTo>
                  <a:cubicBezTo>
                    <a:pt x="22051" y="49897"/>
                    <a:pt x="21551" y="49880"/>
                    <a:pt x="21051" y="49843"/>
                  </a:cubicBezTo>
                  <a:cubicBezTo>
                    <a:pt x="20602" y="49843"/>
                    <a:pt x="20325" y="49705"/>
                    <a:pt x="20048" y="49566"/>
                  </a:cubicBezTo>
                  <a:lnTo>
                    <a:pt x="19737" y="49566"/>
                  </a:lnTo>
                  <a:cubicBezTo>
                    <a:pt x="19737" y="49393"/>
                    <a:pt x="19599" y="49255"/>
                    <a:pt x="19461" y="49117"/>
                  </a:cubicBezTo>
                  <a:cubicBezTo>
                    <a:pt x="18873" y="48253"/>
                    <a:pt x="18458" y="47389"/>
                    <a:pt x="18009" y="46525"/>
                  </a:cubicBezTo>
                  <a:cubicBezTo>
                    <a:pt x="17007" y="43932"/>
                    <a:pt x="16281" y="41340"/>
                    <a:pt x="15417" y="38609"/>
                  </a:cubicBezTo>
                  <a:cubicBezTo>
                    <a:pt x="15002" y="37157"/>
                    <a:pt x="14553" y="35879"/>
                    <a:pt x="14000" y="34427"/>
                  </a:cubicBezTo>
                  <a:cubicBezTo>
                    <a:pt x="13274" y="32284"/>
                    <a:pt x="12548" y="29968"/>
                    <a:pt x="11822" y="27790"/>
                  </a:cubicBezTo>
                  <a:cubicBezTo>
                    <a:pt x="9368" y="20186"/>
                    <a:pt x="7087" y="12685"/>
                    <a:pt x="4909" y="5047"/>
                  </a:cubicBezTo>
                  <a:lnTo>
                    <a:pt x="4909" y="5047"/>
                  </a:lnTo>
                  <a:cubicBezTo>
                    <a:pt x="5047" y="5185"/>
                    <a:pt x="5358" y="5323"/>
                    <a:pt x="5497" y="5496"/>
                  </a:cubicBezTo>
                  <a:cubicBezTo>
                    <a:pt x="5635" y="5496"/>
                    <a:pt x="5635" y="5634"/>
                    <a:pt x="5773" y="5634"/>
                  </a:cubicBezTo>
                  <a:cubicBezTo>
                    <a:pt x="6222" y="6049"/>
                    <a:pt x="6499" y="6187"/>
                    <a:pt x="7087" y="6187"/>
                  </a:cubicBezTo>
                  <a:cubicBezTo>
                    <a:pt x="7640" y="6187"/>
                    <a:pt x="8089" y="6049"/>
                    <a:pt x="8504" y="5634"/>
                  </a:cubicBezTo>
                  <a:cubicBezTo>
                    <a:pt x="8815" y="5323"/>
                    <a:pt x="8953" y="4770"/>
                    <a:pt x="8953" y="4321"/>
                  </a:cubicBezTo>
                  <a:cubicBezTo>
                    <a:pt x="8953" y="3906"/>
                    <a:pt x="8815" y="3318"/>
                    <a:pt x="8504" y="2904"/>
                  </a:cubicBezTo>
                  <a:cubicBezTo>
                    <a:pt x="6775" y="1452"/>
                    <a:pt x="4771" y="449"/>
                    <a:pt x="2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8"/>
            <p:cNvSpPr/>
            <p:nvPr/>
          </p:nvSpPr>
          <p:spPr>
            <a:xfrm>
              <a:off x="4081561" y="3432077"/>
              <a:ext cx="129761" cy="229295"/>
            </a:xfrm>
            <a:custGeom>
              <a:avLst/>
              <a:gdLst/>
              <a:ahLst/>
              <a:cxnLst/>
              <a:rect l="l" t="t" r="r" b="b"/>
              <a:pathLst>
                <a:path w="7225" h="12767" extrusionOk="0">
                  <a:moveTo>
                    <a:pt x="1452" y="1"/>
                  </a:moveTo>
                  <a:cubicBezTo>
                    <a:pt x="1038" y="139"/>
                    <a:pt x="588" y="450"/>
                    <a:pt x="312" y="865"/>
                  </a:cubicBezTo>
                  <a:cubicBezTo>
                    <a:pt x="1" y="1452"/>
                    <a:pt x="1" y="1867"/>
                    <a:pt x="173" y="2455"/>
                  </a:cubicBezTo>
                  <a:cubicBezTo>
                    <a:pt x="726" y="5773"/>
                    <a:pt x="2040" y="8780"/>
                    <a:pt x="3630" y="11822"/>
                  </a:cubicBezTo>
                  <a:cubicBezTo>
                    <a:pt x="3903" y="12481"/>
                    <a:pt x="4565" y="12767"/>
                    <a:pt x="5232" y="12767"/>
                  </a:cubicBezTo>
                  <a:cubicBezTo>
                    <a:pt x="5579" y="12767"/>
                    <a:pt x="5927" y="12690"/>
                    <a:pt x="6222" y="12548"/>
                  </a:cubicBezTo>
                  <a:cubicBezTo>
                    <a:pt x="6637" y="12237"/>
                    <a:pt x="6914" y="11822"/>
                    <a:pt x="7086" y="11372"/>
                  </a:cubicBezTo>
                  <a:cubicBezTo>
                    <a:pt x="7225" y="10819"/>
                    <a:pt x="7086" y="10370"/>
                    <a:pt x="6775" y="9955"/>
                  </a:cubicBezTo>
                  <a:cubicBezTo>
                    <a:pt x="6361" y="8918"/>
                    <a:pt x="5911" y="8054"/>
                    <a:pt x="5496" y="7052"/>
                  </a:cubicBezTo>
                  <a:cubicBezTo>
                    <a:pt x="4771" y="5185"/>
                    <a:pt x="4183" y="3319"/>
                    <a:pt x="3768" y="1314"/>
                  </a:cubicBezTo>
                  <a:cubicBezTo>
                    <a:pt x="3768" y="865"/>
                    <a:pt x="3319" y="450"/>
                    <a:pt x="2904" y="277"/>
                  </a:cubicBezTo>
                  <a:cubicBezTo>
                    <a:pt x="2593" y="1"/>
                    <a:pt x="2316" y="1"/>
                    <a:pt x="20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8"/>
            <p:cNvSpPr/>
            <p:nvPr/>
          </p:nvSpPr>
          <p:spPr>
            <a:xfrm>
              <a:off x="4353476" y="4166461"/>
              <a:ext cx="2496" cy="5621"/>
            </a:xfrm>
            <a:custGeom>
              <a:avLst/>
              <a:gdLst/>
              <a:ahLst/>
              <a:cxnLst/>
              <a:rect l="l" t="t" r="r" b="b"/>
              <a:pathLst>
                <a:path w="139" h="313" extrusionOk="0">
                  <a:moveTo>
                    <a:pt x="138" y="312"/>
                  </a:moveTo>
                  <a:cubicBezTo>
                    <a:pt x="0" y="312"/>
                    <a:pt x="0" y="174"/>
                    <a:pt x="0" y="1"/>
                  </a:cubicBezTo>
                  <a:cubicBezTo>
                    <a:pt x="0" y="174"/>
                    <a:pt x="0" y="312"/>
                    <a:pt x="138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4810989" y="4280687"/>
              <a:ext cx="21121" cy="2514"/>
            </a:xfrm>
            <a:custGeom>
              <a:avLst/>
              <a:gdLst/>
              <a:ahLst/>
              <a:cxnLst/>
              <a:rect l="l" t="t" r="r" b="b"/>
              <a:pathLst>
                <a:path w="1176" h="140" extrusionOk="0">
                  <a:moveTo>
                    <a:pt x="1176" y="1"/>
                  </a:moveTo>
                  <a:lnTo>
                    <a:pt x="1176" y="1"/>
                  </a:lnTo>
                  <a:cubicBezTo>
                    <a:pt x="865" y="139"/>
                    <a:pt x="450" y="139"/>
                    <a:pt x="1" y="139"/>
                  </a:cubicBezTo>
                  <a:lnTo>
                    <a:pt x="1038" y="139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4154192" y="3669831"/>
              <a:ext cx="18" cy="5621"/>
            </a:xfrm>
            <a:custGeom>
              <a:avLst/>
              <a:gdLst/>
              <a:ahLst/>
              <a:cxnLst/>
              <a:rect l="l" t="t" r="r" b="b"/>
              <a:pathLst>
                <a:path w="1" h="313" extrusionOk="0">
                  <a:moveTo>
                    <a:pt x="1" y="1"/>
                  </a:moveTo>
                  <a:lnTo>
                    <a:pt x="1" y="312"/>
                  </a:lnTo>
                  <a:lnTo>
                    <a:pt x="1" y="312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4400028" y="4262691"/>
              <a:ext cx="4993" cy="9950"/>
            </a:xfrm>
            <a:custGeom>
              <a:avLst/>
              <a:gdLst/>
              <a:ahLst/>
              <a:cxnLst/>
              <a:rect l="l" t="t" r="r" b="b"/>
              <a:pathLst>
                <a:path w="278" h="554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277"/>
                    <a:pt x="277" y="415"/>
                    <a:pt x="277" y="554"/>
                  </a:cubicBezTo>
                  <a:cubicBezTo>
                    <a:pt x="277" y="277"/>
                    <a:pt x="139" y="139"/>
                    <a:pt x="1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4407482" y="427262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4756983" y="4288140"/>
              <a:ext cx="4975" cy="18"/>
            </a:xfrm>
            <a:custGeom>
              <a:avLst/>
              <a:gdLst/>
              <a:ahLst/>
              <a:cxnLst/>
              <a:rect l="l" t="t" r="r" b="b"/>
              <a:pathLst>
                <a:path w="277" h="1" extrusionOk="0">
                  <a:moveTo>
                    <a:pt x="277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4311880" y="4073357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311"/>
                  </a:move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4239861" y="3897672"/>
              <a:ext cx="9950" cy="31053"/>
            </a:xfrm>
            <a:custGeom>
              <a:avLst/>
              <a:gdLst/>
              <a:ahLst/>
              <a:cxnLst/>
              <a:rect l="l" t="t" r="r" b="b"/>
              <a:pathLst>
                <a:path w="554" h="1729" extrusionOk="0">
                  <a:moveTo>
                    <a:pt x="1" y="0"/>
                  </a:moveTo>
                  <a:cubicBezTo>
                    <a:pt x="139" y="588"/>
                    <a:pt x="416" y="1141"/>
                    <a:pt x="554" y="1729"/>
                  </a:cubicBezTo>
                  <a:lnTo>
                    <a:pt x="554" y="1729"/>
                  </a:lnTo>
                  <a:cubicBezTo>
                    <a:pt x="416" y="1141"/>
                    <a:pt x="139" y="588"/>
                    <a:pt x="1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4860648" y="4296222"/>
              <a:ext cx="4993" cy="18"/>
            </a:xfrm>
            <a:custGeom>
              <a:avLst/>
              <a:gdLst/>
              <a:ahLst/>
              <a:cxnLst/>
              <a:rect l="l" t="t" r="r" b="b"/>
              <a:pathLst>
                <a:path w="278" h="1" extrusionOk="0">
                  <a:moveTo>
                    <a:pt x="277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4280846" y="4003815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39"/>
                  </a:moveTo>
                  <a:lnTo>
                    <a:pt x="0" y="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4925214" y="42831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4208826" y="3820067"/>
              <a:ext cx="4975" cy="1305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lnTo>
                    <a:pt x="139" y="588"/>
                  </a:lnTo>
                  <a:cubicBezTo>
                    <a:pt x="139" y="588"/>
                    <a:pt x="139" y="727"/>
                    <a:pt x="277" y="72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5049372" y="4247191"/>
              <a:ext cx="2496" cy="4957"/>
            </a:xfrm>
            <a:custGeom>
              <a:avLst/>
              <a:gdLst/>
              <a:ahLst/>
              <a:cxnLst/>
              <a:rect l="l" t="t" r="r" b="b"/>
              <a:pathLst>
                <a:path w="139" h="276" extrusionOk="0">
                  <a:moveTo>
                    <a:pt x="139" y="1"/>
                  </a:moveTo>
                  <a:cubicBezTo>
                    <a:pt x="138" y="138"/>
                    <a:pt x="1" y="138"/>
                    <a:pt x="1" y="276"/>
                  </a:cubicBezTo>
                  <a:cubicBezTo>
                    <a:pt x="1" y="276"/>
                    <a:pt x="138" y="138"/>
                    <a:pt x="139" y="1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4886116" y="4283183"/>
              <a:ext cx="39117" cy="7453"/>
            </a:xfrm>
            <a:custGeom>
              <a:avLst/>
              <a:gdLst/>
              <a:ahLst/>
              <a:cxnLst/>
              <a:rect l="l" t="t" r="r" b="b"/>
              <a:pathLst>
                <a:path w="2178" h="415" extrusionOk="0">
                  <a:moveTo>
                    <a:pt x="2178" y="0"/>
                  </a:moveTo>
                  <a:cubicBezTo>
                    <a:pt x="2068" y="0"/>
                    <a:pt x="1937" y="0"/>
                    <a:pt x="1819" y="68"/>
                  </a:cubicBezTo>
                  <a:lnTo>
                    <a:pt x="1819" y="68"/>
                  </a:lnTo>
                  <a:cubicBezTo>
                    <a:pt x="1939" y="46"/>
                    <a:pt x="2058" y="23"/>
                    <a:pt x="2178" y="0"/>
                  </a:cubicBezTo>
                  <a:close/>
                  <a:moveTo>
                    <a:pt x="1819" y="68"/>
                  </a:moveTo>
                  <a:cubicBezTo>
                    <a:pt x="1663" y="98"/>
                    <a:pt x="1506" y="128"/>
                    <a:pt x="1349" y="158"/>
                  </a:cubicBezTo>
                  <a:lnTo>
                    <a:pt x="1349" y="158"/>
                  </a:lnTo>
                  <a:cubicBezTo>
                    <a:pt x="1477" y="145"/>
                    <a:pt x="1604" y="138"/>
                    <a:pt x="1728" y="138"/>
                  </a:cubicBezTo>
                  <a:cubicBezTo>
                    <a:pt x="1757" y="109"/>
                    <a:pt x="1788" y="87"/>
                    <a:pt x="1819" y="68"/>
                  </a:cubicBezTo>
                  <a:close/>
                  <a:moveTo>
                    <a:pt x="1349" y="158"/>
                  </a:moveTo>
                  <a:cubicBezTo>
                    <a:pt x="910" y="201"/>
                    <a:pt x="455" y="308"/>
                    <a:pt x="0" y="415"/>
                  </a:cubicBezTo>
                  <a:cubicBezTo>
                    <a:pt x="450" y="329"/>
                    <a:pt x="900" y="244"/>
                    <a:pt x="1349" y="158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4311880" y="407894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5000341" y="4309243"/>
              <a:ext cx="7453" cy="18032"/>
            </a:xfrm>
            <a:custGeom>
              <a:avLst/>
              <a:gdLst/>
              <a:ahLst/>
              <a:cxnLst/>
              <a:rect l="l" t="t" r="r" b="b"/>
              <a:pathLst>
                <a:path w="415" h="1004" extrusionOk="0">
                  <a:moveTo>
                    <a:pt x="415" y="1"/>
                  </a:moveTo>
                  <a:cubicBezTo>
                    <a:pt x="277" y="277"/>
                    <a:pt x="138" y="416"/>
                    <a:pt x="138" y="554"/>
                  </a:cubicBezTo>
                  <a:cubicBezTo>
                    <a:pt x="0" y="554"/>
                    <a:pt x="0" y="692"/>
                    <a:pt x="0" y="692"/>
                  </a:cubicBezTo>
                  <a:lnTo>
                    <a:pt x="0" y="1003"/>
                  </a:lnTo>
                  <a:cubicBezTo>
                    <a:pt x="138" y="692"/>
                    <a:pt x="277" y="416"/>
                    <a:pt x="415" y="139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4896658" y="4254627"/>
              <a:ext cx="4993" cy="2496"/>
            </a:xfrm>
            <a:custGeom>
              <a:avLst/>
              <a:gdLst/>
              <a:ahLst/>
              <a:cxnLst/>
              <a:rect l="l" t="t" r="r" b="b"/>
              <a:pathLst>
                <a:path w="278" h="139" extrusionOk="0">
                  <a:moveTo>
                    <a:pt x="277" y="0"/>
                  </a:moveTo>
                  <a:cubicBezTo>
                    <a:pt x="139" y="138"/>
                    <a:pt x="1" y="138"/>
                    <a:pt x="1" y="138"/>
                  </a:cubicBezTo>
                  <a:cubicBezTo>
                    <a:pt x="139" y="138"/>
                    <a:pt x="139" y="138"/>
                    <a:pt x="277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4337958" y="4132948"/>
              <a:ext cx="2496" cy="5604"/>
            </a:xfrm>
            <a:custGeom>
              <a:avLst/>
              <a:gdLst/>
              <a:ahLst/>
              <a:cxnLst/>
              <a:rect l="l" t="t" r="r" b="b"/>
              <a:pathLst>
                <a:path w="139" h="312" extrusionOk="0">
                  <a:moveTo>
                    <a:pt x="0" y="0"/>
                  </a:moveTo>
                  <a:cubicBezTo>
                    <a:pt x="0" y="139"/>
                    <a:pt x="0" y="312"/>
                    <a:pt x="138" y="312"/>
                  </a:cubicBezTo>
                  <a:cubicBezTo>
                    <a:pt x="0" y="312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4345394" y="415405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4994738" y="423910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4938253" y="4249652"/>
              <a:ext cx="9950" cy="18"/>
            </a:xfrm>
            <a:custGeom>
              <a:avLst/>
              <a:gdLst/>
              <a:ahLst/>
              <a:cxnLst/>
              <a:rect l="l" t="t" r="r" b="b"/>
              <a:pathLst>
                <a:path w="554" h="1" extrusionOk="0">
                  <a:moveTo>
                    <a:pt x="1" y="1"/>
                  </a:moveTo>
                  <a:lnTo>
                    <a:pt x="554" y="1"/>
                  </a:lnTo>
                  <a:lnTo>
                    <a:pt x="55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lnTo>
                    <a:pt x="2039" y="0"/>
                  </a:ln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4779954" y="4285662"/>
              <a:ext cx="3125" cy="18"/>
            </a:xfrm>
            <a:custGeom>
              <a:avLst/>
              <a:gdLst/>
              <a:ahLst/>
              <a:cxnLst/>
              <a:rect l="l" t="t" r="r" b="b"/>
              <a:pathLst>
                <a:path w="174" h="1" extrusionOk="0">
                  <a:moveTo>
                    <a:pt x="0" y="0"/>
                  </a:moveTo>
                  <a:lnTo>
                    <a:pt x="173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4930189" y="444085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4422999" y="4270144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73" y="139"/>
                  </a:lnTo>
                  <a:cubicBezTo>
                    <a:pt x="173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4927693" y="4435897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4283324" y="443340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5067386" y="4285662"/>
              <a:ext cx="18014" cy="23599"/>
            </a:xfrm>
            <a:custGeom>
              <a:avLst/>
              <a:gdLst/>
              <a:ahLst/>
              <a:cxnLst/>
              <a:rect l="l" t="t" r="r" b="b"/>
              <a:pathLst>
                <a:path w="1003" h="1314" extrusionOk="0">
                  <a:moveTo>
                    <a:pt x="864" y="0"/>
                  </a:moveTo>
                  <a:cubicBezTo>
                    <a:pt x="726" y="0"/>
                    <a:pt x="588" y="139"/>
                    <a:pt x="588" y="277"/>
                  </a:cubicBezTo>
                  <a:cubicBezTo>
                    <a:pt x="415" y="450"/>
                    <a:pt x="277" y="450"/>
                    <a:pt x="277" y="588"/>
                  </a:cubicBezTo>
                  <a:cubicBezTo>
                    <a:pt x="138" y="726"/>
                    <a:pt x="0" y="865"/>
                    <a:pt x="0" y="1003"/>
                  </a:cubicBezTo>
                  <a:lnTo>
                    <a:pt x="0" y="1314"/>
                  </a:lnTo>
                  <a:cubicBezTo>
                    <a:pt x="277" y="865"/>
                    <a:pt x="588" y="450"/>
                    <a:pt x="1002" y="139"/>
                  </a:cubicBezTo>
                  <a:lnTo>
                    <a:pt x="864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5098421" y="4257105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9"/>
                    <a:pt x="277" y="450"/>
                    <a:pt x="0" y="726"/>
                  </a:cubicBezTo>
                  <a:lnTo>
                    <a:pt x="0" y="865"/>
                  </a:lnTo>
                  <a:cubicBezTo>
                    <a:pt x="139" y="588"/>
                    <a:pt x="415" y="312"/>
                    <a:pt x="726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8"/>
            <p:cNvSpPr/>
            <p:nvPr/>
          </p:nvSpPr>
          <p:spPr>
            <a:xfrm>
              <a:off x="5033855" y="4321672"/>
              <a:ext cx="20510" cy="23599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1003" y="0"/>
                  </a:moveTo>
                  <a:lnTo>
                    <a:pt x="865" y="173"/>
                  </a:lnTo>
                  <a:cubicBezTo>
                    <a:pt x="554" y="450"/>
                    <a:pt x="277" y="588"/>
                    <a:pt x="1" y="726"/>
                  </a:cubicBezTo>
                  <a:lnTo>
                    <a:pt x="1" y="1314"/>
                  </a:lnTo>
                  <a:cubicBezTo>
                    <a:pt x="415" y="864"/>
                    <a:pt x="726" y="450"/>
                    <a:pt x="114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8"/>
            <p:cNvSpPr/>
            <p:nvPr/>
          </p:nvSpPr>
          <p:spPr>
            <a:xfrm>
              <a:off x="4950664" y="4433401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39"/>
                  </a:moveTo>
                  <a:lnTo>
                    <a:pt x="1" y="139"/>
                  </a:lnTo>
                  <a:lnTo>
                    <a:pt x="174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4953771" y="4430312"/>
              <a:ext cx="2496" cy="3107"/>
            </a:xfrm>
            <a:custGeom>
              <a:avLst/>
              <a:gdLst/>
              <a:ahLst/>
              <a:cxnLst/>
              <a:rect l="l" t="t" r="r" b="b"/>
              <a:pathLst>
                <a:path w="139" h="173" extrusionOk="0">
                  <a:moveTo>
                    <a:pt x="139" y="0"/>
                  </a:moveTo>
                  <a:cubicBezTo>
                    <a:pt x="1" y="0"/>
                    <a:pt x="1" y="173"/>
                    <a:pt x="1" y="173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5010273" y="4352706"/>
              <a:ext cx="13039" cy="18642"/>
            </a:xfrm>
            <a:custGeom>
              <a:avLst/>
              <a:gdLst/>
              <a:ahLst/>
              <a:cxnLst/>
              <a:rect l="l" t="t" r="r" b="b"/>
              <a:pathLst>
                <a:path w="726" h="1038" extrusionOk="0">
                  <a:moveTo>
                    <a:pt x="588" y="0"/>
                  </a:moveTo>
                  <a:cubicBezTo>
                    <a:pt x="311" y="312"/>
                    <a:pt x="138" y="726"/>
                    <a:pt x="0" y="1037"/>
                  </a:cubicBezTo>
                  <a:cubicBezTo>
                    <a:pt x="311" y="726"/>
                    <a:pt x="449" y="450"/>
                    <a:pt x="726" y="312"/>
                  </a:cubicBezTo>
                  <a:cubicBezTo>
                    <a:pt x="588" y="173"/>
                    <a:pt x="588" y="173"/>
                    <a:pt x="588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5124499" y="4223574"/>
              <a:ext cx="12428" cy="18032"/>
            </a:xfrm>
            <a:custGeom>
              <a:avLst/>
              <a:gdLst/>
              <a:ahLst/>
              <a:cxnLst/>
              <a:rect l="l" t="t" r="r" b="b"/>
              <a:pathLst>
                <a:path w="692" h="1004" extrusionOk="0">
                  <a:moveTo>
                    <a:pt x="691" y="1"/>
                  </a:moveTo>
                  <a:lnTo>
                    <a:pt x="691" y="1"/>
                  </a:lnTo>
                  <a:cubicBezTo>
                    <a:pt x="691" y="1"/>
                    <a:pt x="553" y="139"/>
                    <a:pt x="415" y="139"/>
                  </a:cubicBezTo>
                  <a:cubicBezTo>
                    <a:pt x="277" y="450"/>
                    <a:pt x="138" y="727"/>
                    <a:pt x="0" y="865"/>
                  </a:cubicBezTo>
                  <a:lnTo>
                    <a:pt x="0" y="1003"/>
                  </a:lnTo>
                  <a:cubicBezTo>
                    <a:pt x="277" y="727"/>
                    <a:pt x="553" y="450"/>
                    <a:pt x="691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4930189" y="437628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4943228" y="4360770"/>
              <a:ext cx="18" cy="2514"/>
            </a:xfrm>
            <a:custGeom>
              <a:avLst/>
              <a:gdLst/>
              <a:ahLst/>
              <a:cxnLst/>
              <a:rect l="l" t="t" r="r" b="b"/>
              <a:pathLst>
                <a:path w="1" h="140" extrusionOk="0">
                  <a:moveTo>
                    <a:pt x="0" y="1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4940732" y="4327257"/>
              <a:ext cx="2514" cy="15535"/>
            </a:xfrm>
            <a:custGeom>
              <a:avLst/>
              <a:gdLst/>
              <a:ahLst/>
              <a:cxnLst/>
              <a:rect l="l" t="t" r="r" b="b"/>
              <a:pathLst>
                <a:path w="140" h="86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553"/>
                    <a:pt x="139" y="864"/>
                  </a:cubicBezTo>
                  <a:lnTo>
                    <a:pt x="139" y="139"/>
                  </a:ln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4938253" y="424965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4927693" y="4378784"/>
              <a:ext cx="7471" cy="64566"/>
            </a:xfrm>
            <a:custGeom>
              <a:avLst/>
              <a:gdLst/>
              <a:ahLst/>
              <a:cxnLst/>
              <a:rect l="l" t="t" r="r" b="b"/>
              <a:pathLst>
                <a:path w="416" h="3595" extrusionOk="0">
                  <a:moveTo>
                    <a:pt x="139" y="0"/>
                  </a:moveTo>
                  <a:lnTo>
                    <a:pt x="139" y="277"/>
                  </a:lnTo>
                  <a:cubicBezTo>
                    <a:pt x="139" y="588"/>
                    <a:pt x="1" y="864"/>
                    <a:pt x="1" y="1141"/>
                  </a:cubicBezTo>
                  <a:lnTo>
                    <a:pt x="1" y="1314"/>
                  </a:lnTo>
                  <a:lnTo>
                    <a:pt x="1" y="1452"/>
                  </a:lnTo>
                  <a:lnTo>
                    <a:pt x="1" y="1590"/>
                  </a:lnTo>
                  <a:lnTo>
                    <a:pt x="1" y="1867"/>
                  </a:lnTo>
                  <a:lnTo>
                    <a:pt x="1" y="2731"/>
                  </a:lnTo>
                  <a:lnTo>
                    <a:pt x="1" y="2869"/>
                  </a:lnTo>
                  <a:lnTo>
                    <a:pt x="1" y="3180"/>
                  </a:lnTo>
                  <a:lnTo>
                    <a:pt x="139" y="3180"/>
                  </a:lnTo>
                  <a:lnTo>
                    <a:pt x="139" y="3457"/>
                  </a:lnTo>
                  <a:lnTo>
                    <a:pt x="139" y="3595"/>
                  </a:lnTo>
                  <a:lnTo>
                    <a:pt x="416" y="3595"/>
                  </a:lnTo>
                  <a:cubicBezTo>
                    <a:pt x="277" y="2316"/>
                    <a:pt x="139" y="1141"/>
                    <a:pt x="139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8"/>
            <p:cNvSpPr/>
            <p:nvPr/>
          </p:nvSpPr>
          <p:spPr>
            <a:xfrm>
              <a:off x="4950664" y="44358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8"/>
            <p:cNvSpPr/>
            <p:nvPr/>
          </p:nvSpPr>
          <p:spPr>
            <a:xfrm>
              <a:off x="5012752" y="4228549"/>
              <a:ext cx="34160" cy="8082"/>
            </a:xfrm>
            <a:custGeom>
              <a:avLst/>
              <a:gdLst/>
              <a:ahLst/>
              <a:cxnLst/>
              <a:rect l="l" t="t" r="r" b="b"/>
              <a:pathLst>
                <a:path w="1902" h="450" extrusionOk="0">
                  <a:moveTo>
                    <a:pt x="1901" y="1"/>
                  </a:moveTo>
                  <a:cubicBezTo>
                    <a:pt x="1314" y="173"/>
                    <a:pt x="864" y="173"/>
                    <a:pt x="311" y="312"/>
                  </a:cubicBezTo>
                  <a:cubicBezTo>
                    <a:pt x="211" y="312"/>
                    <a:pt x="184" y="384"/>
                    <a:pt x="110" y="424"/>
                  </a:cubicBezTo>
                  <a:lnTo>
                    <a:pt x="110" y="424"/>
                  </a:lnTo>
                  <a:cubicBezTo>
                    <a:pt x="676" y="294"/>
                    <a:pt x="1350" y="163"/>
                    <a:pt x="1901" y="1"/>
                  </a:cubicBezTo>
                  <a:close/>
                  <a:moveTo>
                    <a:pt x="110" y="424"/>
                  </a:moveTo>
                  <a:cubicBezTo>
                    <a:pt x="73" y="433"/>
                    <a:pt x="36" y="441"/>
                    <a:pt x="0" y="450"/>
                  </a:cubicBezTo>
                  <a:cubicBezTo>
                    <a:pt x="48" y="450"/>
                    <a:pt x="82" y="439"/>
                    <a:pt x="110" y="424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8"/>
            <p:cNvSpPr/>
            <p:nvPr/>
          </p:nvSpPr>
          <p:spPr>
            <a:xfrm>
              <a:off x="4969288" y="4239109"/>
              <a:ext cx="25467" cy="4975"/>
            </a:xfrm>
            <a:custGeom>
              <a:avLst/>
              <a:gdLst/>
              <a:ahLst/>
              <a:cxnLst/>
              <a:rect l="l" t="t" r="r" b="b"/>
              <a:pathLst>
                <a:path w="1418" h="277" extrusionOk="0">
                  <a:moveTo>
                    <a:pt x="1280" y="0"/>
                  </a:moveTo>
                  <a:cubicBezTo>
                    <a:pt x="1144" y="45"/>
                    <a:pt x="1005" y="90"/>
                    <a:pt x="865" y="131"/>
                  </a:cubicBezTo>
                  <a:lnTo>
                    <a:pt x="865" y="131"/>
                  </a:lnTo>
                  <a:cubicBezTo>
                    <a:pt x="1076" y="118"/>
                    <a:pt x="1247" y="85"/>
                    <a:pt x="1418" y="0"/>
                  </a:cubicBezTo>
                  <a:close/>
                  <a:moveTo>
                    <a:pt x="865" y="131"/>
                  </a:moveTo>
                  <a:cubicBezTo>
                    <a:pt x="734" y="138"/>
                    <a:pt x="587" y="138"/>
                    <a:pt x="416" y="138"/>
                  </a:cubicBezTo>
                  <a:cubicBezTo>
                    <a:pt x="321" y="233"/>
                    <a:pt x="227" y="263"/>
                    <a:pt x="132" y="272"/>
                  </a:cubicBezTo>
                  <a:lnTo>
                    <a:pt x="132" y="272"/>
                  </a:lnTo>
                  <a:cubicBezTo>
                    <a:pt x="372" y="257"/>
                    <a:pt x="620" y="201"/>
                    <a:pt x="865" y="131"/>
                  </a:cubicBezTo>
                  <a:close/>
                  <a:moveTo>
                    <a:pt x="132" y="272"/>
                  </a:moveTo>
                  <a:cubicBezTo>
                    <a:pt x="88" y="275"/>
                    <a:pt x="44" y="277"/>
                    <a:pt x="1" y="277"/>
                  </a:cubicBezTo>
                  <a:cubicBezTo>
                    <a:pt x="45" y="277"/>
                    <a:pt x="88" y="277"/>
                    <a:pt x="132" y="272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8"/>
            <p:cNvSpPr/>
            <p:nvPr/>
          </p:nvSpPr>
          <p:spPr>
            <a:xfrm>
              <a:off x="5031376" y="4241588"/>
              <a:ext cx="20492" cy="93141"/>
            </a:xfrm>
            <a:custGeom>
              <a:avLst/>
              <a:gdLst/>
              <a:ahLst/>
              <a:cxnLst/>
              <a:rect l="l" t="t" r="r" b="b"/>
              <a:pathLst>
                <a:path w="1141" h="5186" extrusionOk="0">
                  <a:moveTo>
                    <a:pt x="1141" y="313"/>
                  </a:moveTo>
                  <a:cubicBezTo>
                    <a:pt x="1140" y="450"/>
                    <a:pt x="1003" y="588"/>
                    <a:pt x="1003" y="588"/>
                  </a:cubicBezTo>
                  <a:cubicBezTo>
                    <a:pt x="1003" y="450"/>
                    <a:pt x="1140" y="450"/>
                    <a:pt x="1141" y="313"/>
                  </a:cubicBezTo>
                  <a:close/>
                  <a:moveTo>
                    <a:pt x="1141" y="0"/>
                  </a:moveTo>
                  <a:cubicBezTo>
                    <a:pt x="864" y="139"/>
                    <a:pt x="553" y="139"/>
                    <a:pt x="277" y="311"/>
                  </a:cubicBezTo>
                  <a:lnTo>
                    <a:pt x="139" y="311"/>
                  </a:lnTo>
                  <a:cubicBezTo>
                    <a:pt x="0" y="1867"/>
                    <a:pt x="0" y="3595"/>
                    <a:pt x="139" y="5185"/>
                  </a:cubicBezTo>
                  <a:cubicBezTo>
                    <a:pt x="415" y="5047"/>
                    <a:pt x="692" y="4909"/>
                    <a:pt x="1003" y="4632"/>
                  </a:cubicBezTo>
                  <a:lnTo>
                    <a:pt x="1141" y="4459"/>
                  </a:lnTo>
                  <a:lnTo>
                    <a:pt x="1141" y="4183"/>
                  </a:lnTo>
                  <a:cubicBezTo>
                    <a:pt x="1003" y="2904"/>
                    <a:pt x="1141" y="1590"/>
                    <a:pt x="1141" y="311"/>
                  </a:cubicBezTo>
                  <a:lnTo>
                    <a:pt x="1141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8"/>
            <p:cNvSpPr/>
            <p:nvPr/>
          </p:nvSpPr>
          <p:spPr>
            <a:xfrm>
              <a:off x="4969288" y="4257105"/>
              <a:ext cx="20510" cy="150253"/>
            </a:xfrm>
            <a:custGeom>
              <a:avLst/>
              <a:gdLst/>
              <a:ahLst/>
              <a:cxnLst/>
              <a:rect l="l" t="t" r="r" b="b"/>
              <a:pathLst>
                <a:path w="1142" h="8366" extrusionOk="0">
                  <a:moveTo>
                    <a:pt x="865" y="0"/>
                  </a:moveTo>
                  <a:cubicBezTo>
                    <a:pt x="554" y="0"/>
                    <a:pt x="416" y="139"/>
                    <a:pt x="139" y="139"/>
                  </a:cubicBezTo>
                  <a:cubicBezTo>
                    <a:pt x="1" y="1590"/>
                    <a:pt x="1" y="3042"/>
                    <a:pt x="139" y="4459"/>
                  </a:cubicBezTo>
                  <a:cubicBezTo>
                    <a:pt x="277" y="5773"/>
                    <a:pt x="416" y="7052"/>
                    <a:pt x="416" y="8365"/>
                  </a:cubicBezTo>
                  <a:cubicBezTo>
                    <a:pt x="554" y="8227"/>
                    <a:pt x="692" y="8089"/>
                    <a:pt x="1003" y="7778"/>
                  </a:cubicBezTo>
                  <a:lnTo>
                    <a:pt x="1141" y="7639"/>
                  </a:lnTo>
                  <a:cubicBezTo>
                    <a:pt x="1003" y="7501"/>
                    <a:pt x="865" y="7363"/>
                    <a:pt x="865" y="7225"/>
                  </a:cubicBezTo>
                  <a:cubicBezTo>
                    <a:pt x="865" y="4770"/>
                    <a:pt x="692" y="2455"/>
                    <a:pt x="86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8"/>
            <p:cNvSpPr/>
            <p:nvPr/>
          </p:nvSpPr>
          <p:spPr>
            <a:xfrm>
              <a:off x="5124499" y="4226070"/>
              <a:ext cx="7453" cy="13057"/>
            </a:xfrm>
            <a:custGeom>
              <a:avLst/>
              <a:gdLst/>
              <a:ahLst/>
              <a:cxnLst/>
              <a:rect l="l" t="t" r="r" b="b"/>
              <a:pathLst>
                <a:path w="415" h="727" extrusionOk="0">
                  <a:moveTo>
                    <a:pt x="0" y="0"/>
                  </a:moveTo>
                  <a:lnTo>
                    <a:pt x="0" y="726"/>
                  </a:lnTo>
                  <a:cubicBezTo>
                    <a:pt x="138" y="588"/>
                    <a:pt x="277" y="311"/>
                    <a:pt x="415" y="0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6" name="Google Shape;1026;p8"/>
            <p:cNvSpPr/>
            <p:nvPr/>
          </p:nvSpPr>
          <p:spPr>
            <a:xfrm>
              <a:off x="4997234" y="4249652"/>
              <a:ext cx="23599" cy="131629"/>
            </a:xfrm>
            <a:custGeom>
              <a:avLst/>
              <a:gdLst/>
              <a:ahLst/>
              <a:cxnLst/>
              <a:rect l="l" t="t" r="r" b="b"/>
              <a:pathLst>
                <a:path w="1314" h="7329" extrusionOk="0">
                  <a:moveTo>
                    <a:pt x="1175" y="1"/>
                  </a:moveTo>
                  <a:lnTo>
                    <a:pt x="1175" y="1"/>
                  </a:lnTo>
                  <a:cubicBezTo>
                    <a:pt x="864" y="139"/>
                    <a:pt x="450" y="139"/>
                    <a:pt x="173" y="277"/>
                  </a:cubicBezTo>
                  <a:cubicBezTo>
                    <a:pt x="0" y="1591"/>
                    <a:pt x="173" y="2870"/>
                    <a:pt x="173" y="4010"/>
                  </a:cubicBezTo>
                  <a:cubicBezTo>
                    <a:pt x="173" y="4010"/>
                    <a:pt x="173" y="3872"/>
                    <a:pt x="311" y="3872"/>
                  </a:cubicBezTo>
                  <a:cubicBezTo>
                    <a:pt x="311" y="3734"/>
                    <a:pt x="450" y="3595"/>
                    <a:pt x="588" y="3319"/>
                  </a:cubicBezTo>
                  <a:lnTo>
                    <a:pt x="588" y="3457"/>
                  </a:lnTo>
                  <a:cubicBezTo>
                    <a:pt x="450" y="3734"/>
                    <a:pt x="311" y="4010"/>
                    <a:pt x="173" y="4321"/>
                  </a:cubicBezTo>
                  <a:lnTo>
                    <a:pt x="173" y="7328"/>
                  </a:lnTo>
                  <a:lnTo>
                    <a:pt x="726" y="6775"/>
                  </a:lnTo>
                  <a:cubicBezTo>
                    <a:pt x="864" y="6464"/>
                    <a:pt x="1037" y="6050"/>
                    <a:pt x="1314" y="5738"/>
                  </a:cubicBezTo>
                  <a:cubicBezTo>
                    <a:pt x="1175" y="5738"/>
                    <a:pt x="1175" y="5738"/>
                    <a:pt x="1175" y="5600"/>
                  </a:cubicBezTo>
                  <a:cubicBezTo>
                    <a:pt x="1037" y="3734"/>
                    <a:pt x="1037" y="1867"/>
                    <a:pt x="1175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7" name="Google Shape;1027;p8"/>
            <p:cNvSpPr/>
            <p:nvPr/>
          </p:nvSpPr>
          <p:spPr>
            <a:xfrm>
              <a:off x="5067386" y="4236613"/>
              <a:ext cx="15535" cy="67063"/>
            </a:xfrm>
            <a:custGeom>
              <a:avLst/>
              <a:gdLst/>
              <a:ahLst/>
              <a:cxnLst/>
              <a:rect l="l" t="t" r="r" b="b"/>
              <a:pathLst>
                <a:path w="865" h="3734" extrusionOk="0">
                  <a:moveTo>
                    <a:pt x="726" y="1"/>
                  </a:moveTo>
                  <a:cubicBezTo>
                    <a:pt x="588" y="1"/>
                    <a:pt x="277" y="139"/>
                    <a:pt x="0" y="139"/>
                  </a:cubicBezTo>
                  <a:lnTo>
                    <a:pt x="0" y="3734"/>
                  </a:lnTo>
                  <a:cubicBezTo>
                    <a:pt x="0" y="3596"/>
                    <a:pt x="138" y="3457"/>
                    <a:pt x="277" y="3319"/>
                  </a:cubicBezTo>
                  <a:cubicBezTo>
                    <a:pt x="277" y="3181"/>
                    <a:pt x="415" y="3181"/>
                    <a:pt x="588" y="3008"/>
                  </a:cubicBezTo>
                  <a:cubicBezTo>
                    <a:pt x="588" y="2870"/>
                    <a:pt x="726" y="2731"/>
                    <a:pt x="864" y="2731"/>
                  </a:cubicBezTo>
                  <a:lnTo>
                    <a:pt x="864" y="2593"/>
                  </a:lnTo>
                  <a:cubicBezTo>
                    <a:pt x="726" y="1729"/>
                    <a:pt x="726" y="865"/>
                    <a:pt x="726" y="1"/>
                  </a:cubicBez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8"/>
            <p:cNvSpPr/>
            <p:nvPr/>
          </p:nvSpPr>
          <p:spPr>
            <a:xfrm>
              <a:off x="5095942" y="4228549"/>
              <a:ext cx="15535" cy="41613"/>
            </a:xfrm>
            <a:custGeom>
              <a:avLst/>
              <a:gdLst/>
              <a:ahLst/>
              <a:cxnLst/>
              <a:rect l="l" t="t" r="r" b="b"/>
              <a:pathLst>
                <a:path w="865" h="2317" extrusionOk="0">
                  <a:moveTo>
                    <a:pt x="726" y="0"/>
                  </a:moveTo>
                  <a:cubicBezTo>
                    <a:pt x="415" y="173"/>
                    <a:pt x="277" y="173"/>
                    <a:pt x="138" y="173"/>
                  </a:cubicBezTo>
                  <a:cubicBezTo>
                    <a:pt x="0" y="865"/>
                    <a:pt x="0" y="1590"/>
                    <a:pt x="138" y="2316"/>
                  </a:cubicBezTo>
                  <a:cubicBezTo>
                    <a:pt x="415" y="2040"/>
                    <a:pt x="553" y="1729"/>
                    <a:pt x="864" y="1590"/>
                  </a:cubicBezTo>
                  <a:cubicBezTo>
                    <a:pt x="726" y="1452"/>
                    <a:pt x="726" y="1314"/>
                    <a:pt x="726" y="1176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8"/>
            <p:cNvSpPr/>
            <p:nvPr/>
          </p:nvSpPr>
          <p:spPr>
            <a:xfrm>
              <a:off x="4940732" y="4278208"/>
              <a:ext cx="22989" cy="157707"/>
            </a:xfrm>
            <a:custGeom>
              <a:avLst/>
              <a:gdLst/>
              <a:ahLst/>
              <a:cxnLst/>
              <a:rect l="l" t="t" r="r" b="b"/>
              <a:pathLst>
                <a:path w="1280" h="8781" extrusionOk="0">
                  <a:moveTo>
                    <a:pt x="727" y="1"/>
                  </a:moveTo>
                  <a:cubicBezTo>
                    <a:pt x="554" y="1"/>
                    <a:pt x="277" y="1"/>
                    <a:pt x="1" y="139"/>
                  </a:cubicBezTo>
                  <a:lnTo>
                    <a:pt x="1" y="2731"/>
                  </a:lnTo>
                  <a:cubicBezTo>
                    <a:pt x="139" y="2731"/>
                    <a:pt x="139" y="2870"/>
                    <a:pt x="139" y="2870"/>
                  </a:cubicBezTo>
                  <a:lnTo>
                    <a:pt x="139" y="3595"/>
                  </a:lnTo>
                  <a:lnTo>
                    <a:pt x="139" y="4598"/>
                  </a:lnTo>
                  <a:lnTo>
                    <a:pt x="139" y="4736"/>
                  </a:lnTo>
                  <a:cubicBezTo>
                    <a:pt x="277" y="6050"/>
                    <a:pt x="416" y="7467"/>
                    <a:pt x="554" y="8780"/>
                  </a:cubicBezTo>
                  <a:lnTo>
                    <a:pt x="727" y="8642"/>
                  </a:lnTo>
                  <a:cubicBezTo>
                    <a:pt x="727" y="8642"/>
                    <a:pt x="727" y="8469"/>
                    <a:pt x="865" y="8469"/>
                  </a:cubicBezTo>
                  <a:lnTo>
                    <a:pt x="1280" y="8054"/>
                  </a:lnTo>
                  <a:cubicBezTo>
                    <a:pt x="1141" y="7916"/>
                    <a:pt x="1141" y="7778"/>
                    <a:pt x="1141" y="7605"/>
                  </a:cubicBezTo>
                  <a:cubicBezTo>
                    <a:pt x="1141" y="6188"/>
                    <a:pt x="1003" y="4736"/>
                    <a:pt x="865" y="3146"/>
                  </a:cubicBezTo>
                  <a:cubicBezTo>
                    <a:pt x="727" y="2420"/>
                    <a:pt x="727" y="1729"/>
                    <a:pt x="727" y="865"/>
                  </a:cubicBezTo>
                  <a:lnTo>
                    <a:pt x="727" y="1"/>
                  </a:lnTo>
                  <a:close/>
                </a:path>
              </a:pathLst>
            </a:custGeom>
            <a:solidFill>
              <a:srgbClr val="EFE3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8"/>
            <p:cNvSpPr/>
            <p:nvPr/>
          </p:nvSpPr>
          <p:spPr>
            <a:xfrm>
              <a:off x="4069151" y="3675435"/>
              <a:ext cx="93141" cy="31053"/>
            </a:xfrm>
            <a:custGeom>
              <a:avLst/>
              <a:gdLst/>
              <a:ahLst/>
              <a:cxnLst/>
              <a:rect l="l" t="t" r="r" b="b"/>
              <a:pathLst>
                <a:path w="5186" h="1729" extrusionOk="0">
                  <a:moveTo>
                    <a:pt x="4736" y="0"/>
                  </a:moveTo>
                  <a:cubicBezTo>
                    <a:pt x="4010" y="0"/>
                    <a:pt x="3284" y="138"/>
                    <a:pt x="2593" y="277"/>
                  </a:cubicBezTo>
                  <a:lnTo>
                    <a:pt x="2420" y="277"/>
                  </a:lnTo>
                  <a:cubicBezTo>
                    <a:pt x="1867" y="415"/>
                    <a:pt x="1279" y="415"/>
                    <a:pt x="553" y="553"/>
                  </a:cubicBezTo>
                  <a:cubicBezTo>
                    <a:pt x="415" y="553"/>
                    <a:pt x="277" y="553"/>
                    <a:pt x="277" y="726"/>
                  </a:cubicBezTo>
                  <a:cubicBezTo>
                    <a:pt x="139" y="726"/>
                    <a:pt x="0" y="864"/>
                    <a:pt x="0" y="1141"/>
                  </a:cubicBezTo>
                  <a:cubicBezTo>
                    <a:pt x="0" y="1279"/>
                    <a:pt x="139" y="1417"/>
                    <a:pt x="277" y="1417"/>
                  </a:cubicBezTo>
                  <a:cubicBezTo>
                    <a:pt x="277" y="1590"/>
                    <a:pt x="415" y="1728"/>
                    <a:pt x="553" y="1728"/>
                  </a:cubicBezTo>
                  <a:cubicBezTo>
                    <a:pt x="2143" y="1417"/>
                    <a:pt x="3733" y="1279"/>
                    <a:pt x="5185" y="1002"/>
                  </a:cubicBezTo>
                  <a:cubicBezTo>
                    <a:pt x="5012" y="726"/>
                    <a:pt x="4874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8"/>
            <p:cNvSpPr/>
            <p:nvPr/>
          </p:nvSpPr>
          <p:spPr>
            <a:xfrm>
              <a:off x="4187723" y="37685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8"/>
            <p:cNvSpPr/>
            <p:nvPr/>
          </p:nvSpPr>
          <p:spPr>
            <a:xfrm>
              <a:off x="4094600" y="3747436"/>
              <a:ext cx="93141" cy="44092"/>
            </a:xfrm>
            <a:custGeom>
              <a:avLst/>
              <a:gdLst/>
              <a:ahLst/>
              <a:cxnLst/>
              <a:rect l="l" t="t" r="r" b="b"/>
              <a:pathLst>
                <a:path w="5186" h="2455" extrusionOk="0">
                  <a:moveTo>
                    <a:pt x="4770" y="1"/>
                  </a:moveTo>
                  <a:cubicBezTo>
                    <a:pt x="3768" y="312"/>
                    <a:pt x="2904" y="450"/>
                    <a:pt x="2040" y="726"/>
                  </a:cubicBezTo>
                  <a:cubicBezTo>
                    <a:pt x="1452" y="865"/>
                    <a:pt x="1003" y="1038"/>
                    <a:pt x="450" y="1314"/>
                  </a:cubicBezTo>
                  <a:cubicBezTo>
                    <a:pt x="139" y="1314"/>
                    <a:pt x="0" y="1729"/>
                    <a:pt x="0" y="2040"/>
                  </a:cubicBezTo>
                  <a:cubicBezTo>
                    <a:pt x="139" y="2040"/>
                    <a:pt x="139" y="2040"/>
                    <a:pt x="139" y="2178"/>
                  </a:cubicBezTo>
                  <a:cubicBezTo>
                    <a:pt x="312" y="2316"/>
                    <a:pt x="450" y="2455"/>
                    <a:pt x="588" y="2455"/>
                  </a:cubicBezTo>
                  <a:cubicBezTo>
                    <a:pt x="588" y="2455"/>
                    <a:pt x="726" y="2455"/>
                    <a:pt x="726" y="2316"/>
                  </a:cubicBezTo>
                  <a:cubicBezTo>
                    <a:pt x="1176" y="2316"/>
                    <a:pt x="1452" y="2178"/>
                    <a:pt x="1729" y="2040"/>
                  </a:cubicBezTo>
                  <a:cubicBezTo>
                    <a:pt x="2731" y="1729"/>
                    <a:pt x="3906" y="1452"/>
                    <a:pt x="5185" y="1176"/>
                  </a:cubicBezTo>
                  <a:cubicBezTo>
                    <a:pt x="5047" y="865"/>
                    <a:pt x="4909" y="450"/>
                    <a:pt x="477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8"/>
            <p:cNvSpPr/>
            <p:nvPr/>
          </p:nvSpPr>
          <p:spPr>
            <a:xfrm>
              <a:off x="4125635" y="3833106"/>
              <a:ext cx="95619" cy="38506"/>
            </a:xfrm>
            <a:custGeom>
              <a:avLst/>
              <a:gdLst/>
              <a:ahLst/>
              <a:cxnLst/>
              <a:rect l="l" t="t" r="r" b="b"/>
              <a:pathLst>
                <a:path w="5324" h="2144" extrusionOk="0">
                  <a:moveTo>
                    <a:pt x="4909" y="1"/>
                  </a:moveTo>
                  <a:cubicBezTo>
                    <a:pt x="3319" y="277"/>
                    <a:pt x="1867" y="726"/>
                    <a:pt x="450" y="1003"/>
                  </a:cubicBezTo>
                  <a:cubicBezTo>
                    <a:pt x="312" y="1141"/>
                    <a:pt x="312" y="1141"/>
                    <a:pt x="139" y="1141"/>
                  </a:cubicBezTo>
                  <a:cubicBezTo>
                    <a:pt x="139" y="1279"/>
                    <a:pt x="139" y="1279"/>
                    <a:pt x="1" y="1279"/>
                  </a:cubicBezTo>
                  <a:lnTo>
                    <a:pt x="1" y="1729"/>
                  </a:lnTo>
                  <a:cubicBezTo>
                    <a:pt x="1" y="1867"/>
                    <a:pt x="1" y="1867"/>
                    <a:pt x="139" y="2005"/>
                  </a:cubicBezTo>
                  <a:cubicBezTo>
                    <a:pt x="139" y="2144"/>
                    <a:pt x="450" y="2144"/>
                    <a:pt x="588" y="2144"/>
                  </a:cubicBezTo>
                  <a:lnTo>
                    <a:pt x="727" y="2144"/>
                  </a:lnTo>
                  <a:cubicBezTo>
                    <a:pt x="1867" y="1867"/>
                    <a:pt x="3042" y="1591"/>
                    <a:pt x="4045" y="1279"/>
                  </a:cubicBezTo>
                  <a:cubicBezTo>
                    <a:pt x="4446" y="1279"/>
                    <a:pt x="4879" y="1150"/>
                    <a:pt x="5283" y="1017"/>
                  </a:cubicBezTo>
                  <a:lnTo>
                    <a:pt x="5283" y="1017"/>
                  </a:lnTo>
                  <a:cubicBezTo>
                    <a:pt x="5296" y="1058"/>
                    <a:pt x="5310" y="1100"/>
                    <a:pt x="5324" y="1141"/>
                  </a:cubicBezTo>
                  <a:lnTo>
                    <a:pt x="5324" y="1003"/>
                  </a:lnTo>
                  <a:cubicBezTo>
                    <a:pt x="5310" y="1007"/>
                    <a:pt x="5296" y="1012"/>
                    <a:pt x="5283" y="1017"/>
                  </a:cubicBezTo>
                  <a:lnTo>
                    <a:pt x="5283" y="1017"/>
                  </a:lnTo>
                  <a:cubicBezTo>
                    <a:pt x="5158" y="639"/>
                    <a:pt x="5034" y="250"/>
                    <a:pt x="4909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8"/>
            <p:cNvSpPr/>
            <p:nvPr/>
          </p:nvSpPr>
          <p:spPr>
            <a:xfrm>
              <a:off x="4164752" y="3928707"/>
              <a:ext cx="95619" cy="26096"/>
            </a:xfrm>
            <a:custGeom>
              <a:avLst/>
              <a:gdLst/>
              <a:ahLst/>
              <a:cxnLst/>
              <a:rect l="l" t="t" r="r" b="b"/>
              <a:pathLst>
                <a:path w="5324" h="1453" extrusionOk="0">
                  <a:moveTo>
                    <a:pt x="4736" y="1"/>
                  </a:moveTo>
                  <a:cubicBezTo>
                    <a:pt x="3146" y="139"/>
                    <a:pt x="1867" y="277"/>
                    <a:pt x="553" y="277"/>
                  </a:cubicBezTo>
                  <a:cubicBezTo>
                    <a:pt x="277" y="277"/>
                    <a:pt x="0" y="588"/>
                    <a:pt x="0" y="865"/>
                  </a:cubicBezTo>
                  <a:cubicBezTo>
                    <a:pt x="0" y="1141"/>
                    <a:pt x="277" y="1452"/>
                    <a:pt x="553" y="1452"/>
                  </a:cubicBezTo>
                  <a:lnTo>
                    <a:pt x="1590" y="1452"/>
                  </a:lnTo>
                  <a:cubicBezTo>
                    <a:pt x="2593" y="1314"/>
                    <a:pt x="3733" y="1314"/>
                    <a:pt x="4874" y="1141"/>
                  </a:cubicBezTo>
                  <a:cubicBezTo>
                    <a:pt x="5047" y="1141"/>
                    <a:pt x="5185" y="1003"/>
                    <a:pt x="5323" y="1003"/>
                  </a:cubicBezTo>
                  <a:cubicBezTo>
                    <a:pt x="5185" y="726"/>
                    <a:pt x="4874" y="277"/>
                    <a:pt x="4736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8"/>
            <p:cNvSpPr/>
            <p:nvPr/>
          </p:nvSpPr>
          <p:spPr>
            <a:xfrm>
              <a:off x="4249793" y="392870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8"/>
            <p:cNvSpPr/>
            <p:nvPr/>
          </p:nvSpPr>
          <p:spPr>
            <a:xfrm>
              <a:off x="4291388" y="40243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8"/>
            <p:cNvSpPr/>
            <p:nvPr/>
          </p:nvSpPr>
          <p:spPr>
            <a:xfrm>
              <a:off x="4195787" y="4006312"/>
              <a:ext cx="95619" cy="26078"/>
            </a:xfrm>
            <a:custGeom>
              <a:avLst/>
              <a:gdLst/>
              <a:ahLst/>
              <a:cxnLst/>
              <a:rect l="l" t="t" r="r" b="b"/>
              <a:pathLst>
                <a:path w="5324" h="1452" extrusionOk="0">
                  <a:moveTo>
                    <a:pt x="4736" y="0"/>
                  </a:moveTo>
                  <a:cubicBezTo>
                    <a:pt x="3319" y="138"/>
                    <a:pt x="1867" y="277"/>
                    <a:pt x="554" y="277"/>
                  </a:cubicBezTo>
                  <a:cubicBezTo>
                    <a:pt x="139" y="277"/>
                    <a:pt x="1" y="588"/>
                    <a:pt x="1" y="864"/>
                  </a:cubicBezTo>
                  <a:cubicBezTo>
                    <a:pt x="1" y="1141"/>
                    <a:pt x="139" y="1452"/>
                    <a:pt x="554" y="1452"/>
                  </a:cubicBezTo>
                  <a:lnTo>
                    <a:pt x="1729" y="1452"/>
                  </a:lnTo>
                  <a:cubicBezTo>
                    <a:pt x="2593" y="1314"/>
                    <a:pt x="3595" y="1314"/>
                    <a:pt x="4598" y="1141"/>
                  </a:cubicBezTo>
                  <a:cubicBezTo>
                    <a:pt x="4736" y="1141"/>
                    <a:pt x="5047" y="1141"/>
                    <a:pt x="5324" y="1003"/>
                  </a:cubicBezTo>
                  <a:cubicBezTo>
                    <a:pt x="5185" y="726"/>
                    <a:pt x="5047" y="277"/>
                    <a:pt x="4736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8"/>
            <p:cNvSpPr/>
            <p:nvPr/>
          </p:nvSpPr>
          <p:spPr>
            <a:xfrm>
              <a:off x="4322423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8"/>
            <p:cNvSpPr/>
            <p:nvPr/>
          </p:nvSpPr>
          <p:spPr>
            <a:xfrm>
              <a:off x="4231797" y="4078942"/>
              <a:ext cx="90644" cy="33531"/>
            </a:xfrm>
            <a:custGeom>
              <a:avLst/>
              <a:gdLst/>
              <a:ahLst/>
              <a:cxnLst/>
              <a:rect l="l" t="t" r="r" b="b"/>
              <a:pathLst>
                <a:path w="5047" h="1867" extrusionOk="0">
                  <a:moveTo>
                    <a:pt x="4459" y="0"/>
                  </a:moveTo>
                  <a:cubicBezTo>
                    <a:pt x="3180" y="277"/>
                    <a:pt x="1729" y="553"/>
                    <a:pt x="450" y="726"/>
                  </a:cubicBezTo>
                  <a:cubicBezTo>
                    <a:pt x="450" y="726"/>
                    <a:pt x="277" y="726"/>
                    <a:pt x="277" y="864"/>
                  </a:cubicBezTo>
                  <a:cubicBezTo>
                    <a:pt x="139" y="864"/>
                    <a:pt x="139" y="1003"/>
                    <a:pt x="139" y="1003"/>
                  </a:cubicBezTo>
                  <a:cubicBezTo>
                    <a:pt x="0" y="1141"/>
                    <a:pt x="0" y="1279"/>
                    <a:pt x="0" y="1417"/>
                  </a:cubicBezTo>
                  <a:cubicBezTo>
                    <a:pt x="139" y="1590"/>
                    <a:pt x="139" y="1729"/>
                    <a:pt x="277" y="1729"/>
                  </a:cubicBezTo>
                  <a:cubicBezTo>
                    <a:pt x="277" y="1867"/>
                    <a:pt x="277" y="1867"/>
                    <a:pt x="450" y="1867"/>
                  </a:cubicBezTo>
                  <a:lnTo>
                    <a:pt x="726" y="1867"/>
                  </a:lnTo>
                  <a:cubicBezTo>
                    <a:pt x="2178" y="1590"/>
                    <a:pt x="3595" y="1417"/>
                    <a:pt x="5047" y="1141"/>
                  </a:cubicBezTo>
                  <a:cubicBezTo>
                    <a:pt x="4909" y="726"/>
                    <a:pt x="4598" y="415"/>
                    <a:pt x="4459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8"/>
            <p:cNvSpPr/>
            <p:nvPr/>
          </p:nvSpPr>
          <p:spPr>
            <a:xfrm>
              <a:off x="4265310" y="4172065"/>
              <a:ext cx="98726" cy="31053"/>
            </a:xfrm>
            <a:custGeom>
              <a:avLst/>
              <a:gdLst/>
              <a:ahLst/>
              <a:cxnLst/>
              <a:rect l="l" t="t" r="r" b="b"/>
              <a:pathLst>
                <a:path w="5497" h="1729" extrusionOk="0">
                  <a:moveTo>
                    <a:pt x="5047" y="0"/>
                  </a:moveTo>
                  <a:cubicBezTo>
                    <a:pt x="4771" y="138"/>
                    <a:pt x="4460" y="138"/>
                    <a:pt x="4183" y="138"/>
                  </a:cubicBezTo>
                  <a:cubicBezTo>
                    <a:pt x="2904" y="277"/>
                    <a:pt x="1591" y="415"/>
                    <a:pt x="589" y="553"/>
                  </a:cubicBezTo>
                  <a:cubicBezTo>
                    <a:pt x="139" y="553"/>
                    <a:pt x="1" y="726"/>
                    <a:pt x="1" y="1141"/>
                  </a:cubicBezTo>
                  <a:cubicBezTo>
                    <a:pt x="1" y="1417"/>
                    <a:pt x="139" y="1728"/>
                    <a:pt x="589" y="1728"/>
                  </a:cubicBezTo>
                  <a:cubicBezTo>
                    <a:pt x="2178" y="1590"/>
                    <a:pt x="3596" y="1417"/>
                    <a:pt x="5047" y="1141"/>
                  </a:cubicBezTo>
                  <a:lnTo>
                    <a:pt x="5497" y="1141"/>
                  </a:lnTo>
                  <a:cubicBezTo>
                    <a:pt x="5324" y="726"/>
                    <a:pt x="5186" y="415"/>
                    <a:pt x="5047" y="0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8"/>
            <p:cNvSpPr/>
            <p:nvPr/>
          </p:nvSpPr>
          <p:spPr>
            <a:xfrm>
              <a:off x="4433559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8"/>
            <p:cNvSpPr/>
            <p:nvPr/>
          </p:nvSpPr>
          <p:spPr>
            <a:xfrm>
              <a:off x="4451555" y="4278208"/>
              <a:ext cx="15535" cy="18"/>
            </a:xfrm>
            <a:custGeom>
              <a:avLst/>
              <a:gdLst/>
              <a:ahLst/>
              <a:cxnLst/>
              <a:rect l="l" t="t" r="r" b="b"/>
              <a:pathLst>
                <a:path w="865" h="1" extrusionOk="0">
                  <a:moveTo>
                    <a:pt x="865" y="1"/>
                  </a:moveTo>
                  <a:lnTo>
                    <a:pt x="726" y="1"/>
                  </a:lnTo>
                  <a:lnTo>
                    <a:pt x="45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8"/>
            <p:cNvSpPr/>
            <p:nvPr/>
          </p:nvSpPr>
          <p:spPr>
            <a:xfrm>
              <a:off x="4475137" y="4278208"/>
              <a:ext cx="25485" cy="18"/>
            </a:xfrm>
            <a:custGeom>
              <a:avLst/>
              <a:gdLst/>
              <a:ahLst/>
              <a:cxnLst/>
              <a:rect l="l" t="t" r="r" b="b"/>
              <a:pathLst>
                <a:path w="1419" h="1" extrusionOk="0">
                  <a:moveTo>
                    <a:pt x="1418" y="1"/>
                  </a:moveTo>
                  <a:lnTo>
                    <a:pt x="1418" y="1"/>
                  </a:lnTo>
                  <a:lnTo>
                    <a:pt x="13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8"/>
            <p:cNvSpPr/>
            <p:nvPr/>
          </p:nvSpPr>
          <p:spPr>
            <a:xfrm>
              <a:off x="4422999" y="4272623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1"/>
                  </a:moveTo>
                  <a:cubicBezTo>
                    <a:pt x="0" y="1"/>
                    <a:pt x="0" y="139"/>
                    <a:pt x="173" y="139"/>
                  </a:cubicBezTo>
                  <a:lnTo>
                    <a:pt x="312" y="139"/>
                  </a:lnTo>
                  <a:lnTo>
                    <a:pt x="312" y="1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8"/>
            <p:cNvSpPr/>
            <p:nvPr/>
          </p:nvSpPr>
          <p:spPr>
            <a:xfrm>
              <a:off x="4306906" y="4272623"/>
              <a:ext cx="124175" cy="26096"/>
            </a:xfrm>
            <a:custGeom>
              <a:avLst/>
              <a:gdLst/>
              <a:ahLst/>
              <a:cxnLst/>
              <a:rect l="l" t="t" r="r" b="b"/>
              <a:pathLst>
                <a:path w="6914" h="1453" extrusionOk="0">
                  <a:moveTo>
                    <a:pt x="5600" y="1"/>
                  </a:moveTo>
                  <a:lnTo>
                    <a:pt x="5600" y="139"/>
                  </a:lnTo>
                  <a:cubicBezTo>
                    <a:pt x="4321" y="139"/>
                    <a:pt x="3181" y="312"/>
                    <a:pt x="2144" y="312"/>
                  </a:cubicBezTo>
                  <a:lnTo>
                    <a:pt x="588" y="312"/>
                  </a:lnTo>
                  <a:cubicBezTo>
                    <a:pt x="277" y="312"/>
                    <a:pt x="1" y="450"/>
                    <a:pt x="1" y="865"/>
                  </a:cubicBezTo>
                  <a:cubicBezTo>
                    <a:pt x="1" y="1176"/>
                    <a:pt x="277" y="1314"/>
                    <a:pt x="588" y="1452"/>
                  </a:cubicBezTo>
                  <a:lnTo>
                    <a:pt x="2144" y="1452"/>
                  </a:lnTo>
                  <a:cubicBezTo>
                    <a:pt x="3596" y="1452"/>
                    <a:pt x="5186" y="1314"/>
                    <a:pt x="6914" y="1003"/>
                  </a:cubicBezTo>
                  <a:lnTo>
                    <a:pt x="6464" y="1003"/>
                  </a:lnTo>
                  <a:cubicBezTo>
                    <a:pt x="6326" y="1003"/>
                    <a:pt x="6326" y="1003"/>
                    <a:pt x="6188" y="865"/>
                  </a:cubicBezTo>
                  <a:lnTo>
                    <a:pt x="6050" y="865"/>
                  </a:lnTo>
                  <a:cubicBezTo>
                    <a:pt x="5911" y="865"/>
                    <a:pt x="5911" y="726"/>
                    <a:pt x="5773" y="588"/>
                  </a:cubicBezTo>
                  <a:cubicBezTo>
                    <a:pt x="5773" y="450"/>
                    <a:pt x="5600" y="312"/>
                    <a:pt x="5600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8"/>
            <p:cNvSpPr/>
            <p:nvPr/>
          </p:nvSpPr>
          <p:spPr>
            <a:xfrm>
              <a:off x="4340437" y="4267666"/>
              <a:ext cx="584796" cy="106162"/>
            </a:xfrm>
            <a:custGeom>
              <a:avLst/>
              <a:gdLst/>
              <a:ahLst/>
              <a:cxnLst/>
              <a:rect l="l" t="t" r="r" b="b"/>
              <a:pathLst>
                <a:path w="32561" h="5911" extrusionOk="0">
                  <a:moveTo>
                    <a:pt x="32561" y="0"/>
                  </a:moveTo>
                  <a:cubicBezTo>
                    <a:pt x="30971" y="277"/>
                    <a:pt x="29242" y="588"/>
                    <a:pt x="27652" y="726"/>
                  </a:cubicBezTo>
                  <a:lnTo>
                    <a:pt x="27376" y="726"/>
                  </a:lnTo>
                  <a:lnTo>
                    <a:pt x="26373" y="1002"/>
                  </a:lnTo>
                  <a:lnTo>
                    <a:pt x="25648" y="1141"/>
                  </a:lnTo>
                  <a:cubicBezTo>
                    <a:pt x="23919" y="1590"/>
                    <a:pt x="22053" y="1867"/>
                    <a:pt x="20325" y="2316"/>
                  </a:cubicBezTo>
                  <a:cubicBezTo>
                    <a:pt x="17732" y="2869"/>
                    <a:pt x="14967" y="3457"/>
                    <a:pt x="12236" y="3871"/>
                  </a:cubicBezTo>
                  <a:cubicBezTo>
                    <a:pt x="11683" y="3871"/>
                    <a:pt x="10957" y="4044"/>
                    <a:pt x="10370" y="4182"/>
                  </a:cubicBezTo>
                  <a:lnTo>
                    <a:pt x="10232" y="4182"/>
                  </a:lnTo>
                  <a:cubicBezTo>
                    <a:pt x="6913" y="4597"/>
                    <a:pt x="3906" y="4735"/>
                    <a:pt x="1003" y="4735"/>
                  </a:cubicBezTo>
                  <a:lnTo>
                    <a:pt x="588" y="4735"/>
                  </a:lnTo>
                  <a:cubicBezTo>
                    <a:pt x="277" y="4735"/>
                    <a:pt x="0" y="5047"/>
                    <a:pt x="0" y="5323"/>
                  </a:cubicBezTo>
                  <a:cubicBezTo>
                    <a:pt x="0" y="5600"/>
                    <a:pt x="277" y="5911"/>
                    <a:pt x="588" y="5911"/>
                  </a:cubicBezTo>
                  <a:lnTo>
                    <a:pt x="1003" y="5911"/>
                  </a:lnTo>
                  <a:cubicBezTo>
                    <a:pt x="5323" y="5911"/>
                    <a:pt x="9367" y="5461"/>
                    <a:pt x="13550" y="4735"/>
                  </a:cubicBezTo>
                  <a:cubicBezTo>
                    <a:pt x="16695" y="4321"/>
                    <a:pt x="19875" y="3595"/>
                    <a:pt x="22917" y="2869"/>
                  </a:cubicBezTo>
                  <a:cubicBezTo>
                    <a:pt x="23919" y="2731"/>
                    <a:pt x="24922" y="2454"/>
                    <a:pt x="25924" y="2316"/>
                  </a:cubicBezTo>
                  <a:lnTo>
                    <a:pt x="26201" y="2143"/>
                  </a:lnTo>
                  <a:cubicBezTo>
                    <a:pt x="27065" y="2005"/>
                    <a:pt x="28102" y="1867"/>
                    <a:pt x="28966" y="1590"/>
                  </a:cubicBezTo>
                  <a:lnTo>
                    <a:pt x="29242" y="1590"/>
                  </a:lnTo>
                  <a:cubicBezTo>
                    <a:pt x="29657" y="1452"/>
                    <a:pt x="30107" y="1452"/>
                    <a:pt x="30383" y="1279"/>
                  </a:cubicBezTo>
                  <a:cubicBezTo>
                    <a:pt x="30971" y="1141"/>
                    <a:pt x="31558" y="1002"/>
                    <a:pt x="32111" y="1002"/>
                  </a:cubicBezTo>
                  <a:cubicBezTo>
                    <a:pt x="32250" y="864"/>
                    <a:pt x="32422" y="864"/>
                    <a:pt x="32561" y="864"/>
                  </a:cubicBezTo>
                  <a:lnTo>
                    <a:pt x="32561" y="138"/>
                  </a:lnTo>
                  <a:lnTo>
                    <a:pt x="32561" y="0"/>
                  </a:ln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8"/>
            <p:cNvSpPr/>
            <p:nvPr/>
          </p:nvSpPr>
          <p:spPr>
            <a:xfrm>
              <a:off x="4940732" y="4262691"/>
              <a:ext cx="15535" cy="18014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865" y="1"/>
                  </a:moveTo>
                  <a:cubicBezTo>
                    <a:pt x="554" y="1"/>
                    <a:pt x="277" y="139"/>
                    <a:pt x="1" y="139"/>
                  </a:cubicBezTo>
                  <a:lnTo>
                    <a:pt x="1" y="415"/>
                  </a:lnTo>
                  <a:lnTo>
                    <a:pt x="1" y="1003"/>
                  </a:lnTo>
                  <a:cubicBezTo>
                    <a:pt x="277" y="865"/>
                    <a:pt x="554" y="865"/>
                    <a:pt x="727" y="865"/>
                  </a:cubicBezTo>
                  <a:cubicBezTo>
                    <a:pt x="865" y="554"/>
                    <a:pt x="865" y="277"/>
                    <a:pt x="865" y="1"/>
                  </a:cubicBezTo>
                  <a:close/>
                </a:path>
              </a:pathLst>
            </a:custGeom>
            <a:solidFill>
              <a:srgbClr val="E1D6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8"/>
            <p:cNvSpPr/>
            <p:nvPr/>
          </p:nvSpPr>
          <p:spPr>
            <a:xfrm>
              <a:off x="4208826" y="3455676"/>
              <a:ext cx="90033" cy="0"/>
            </a:xfrm>
            <a:custGeom>
              <a:avLst/>
              <a:gdLst/>
              <a:ahLst/>
              <a:cxnLst/>
              <a:rect l="l" t="t" r="r" b="b"/>
              <a:pathLst>
                <a:path w="5013" extrusionOk="0">
                  <a:moveTo>
                    <a:pt x="277" y="0"/>
                  </a:moveTo>
                  <a:lnTo>
                    <a:pt x="3146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5012" y="0"/>
                  </a:lnTo>
                  <a:lnTo>
                    <a:pt x="4874" y="0"/>
                  </a:lnTo>
                  <a:lnTo>
                    <a:pt x="4874" y="0"/>
                  </a:lnTo>
                  <a:lnTo>
                    <a:pt x="3146" y="0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8"/>
            <p:cNvSpPr/>
            <p:nvPr/>
          </p:nvSpPr>
          <p:spPr>
            <a:xfrm>
              <a:off x="4252289" y="3297359"/>
              <a:ext cx="3107" cy="8100"/>
            </a:xfrm>
            <a:custGeom>
              <a:avLst/>
              <a:gdLst/>
              <a:ahLst/>
              <a:cxnLst/>
              <a:rect l="l" t="t" r="r" b="b"/>
              <a:pathLst>
                <a:path w="173" h="451" extrusionOk="0">
                  <a:moveTo>
                    <a:pt x="0" y="1"/>
                  </a:moveTo>
                  <a:cubicBezTo>
                    <a:pt x="0" y="174"/>
                    <a:pt x="173" y="312"/>
                    <a:pt x="173" y="450"/>
                  </a:cubicBezTo>
                  <a:lnTo>
                    <a:pt x="173" y="450"/>
                  </a:lnTo>
                  <a:cubicBezTo>
                    <a:pt x="173" y="312"/>
                    <a:pt x="0" y="174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8"/>
            <p:cNvSpPr/>
            <p:nvPr/>
          </p:nvSpPr>
          <p:spPr>
            <a:xfrm>
              <a:off x="5015859" y="3409106"/>
              <a:ext cx="31053" cy="77623"/>
            </a:xfrm>
            <a:custGeom>
              <a:avLst/>
              <a:gdLst/>
              <a:ahLst/>
              <a:cxnLst/>
              <a:rect l="l" t="t" r="r" b="b"/>
              <a:pathLst>
                <a:path w="1729" h="4322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1556"/>
                    <a:pt x="1141" y="3008"/>
                    <a:pt x="1728" y="4321"/>
                  </a:cubicBezTo>
                  <a:cubicBezTo>
                    <a:pt x="1141" y="3008"/>
                    <a:pt x="553" y="1418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8"/>
            <p:cNvSpPr/>
            <p:nvPr/>
          </p:nvSpPr>
          <p:spPr>
            <a:xfrm>
              <a:off x="4298842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73" y="0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8"/>
            <p:cNvSpPr/>
            <p:nvPr/>
          </p:nvSpPr>
          <p:spPr>
            <a:xfrm>
              <a:off x="4244836" y="3271910"/>
              <a:ext cx="2496" cy="9950"/>
            </a:xfrm>
            <a:custGeom>
              <a:avLst/>
              <a:gdLst/>
              <a:ahLst/>
              <a:cxnLst/>
              <a:rect l="l" t="t" r="r" b="b"/>
              <a:pathLst>
                <a:path w="139" h="554" extrusionOk="0">
                  <a:moveTo>
                    <a:pt x="0" y="1"/>
                  </a:moveTo>
                  <a:lnTo>
                    <a:pt x="0" y="277"/>
                  </a:lnTo>
                  <a:cubicBezTo>
                    <a:pt x="138" y="415"/>
                    <a:pt x="139" y="553"/>
                    <a:pt x="139" y="554"/>
                  </a:cubicBezTo>
                  <a:lnTo>
                    <a:pt x="139" y="554"/>
                  </a:lnTo>
                  <a:cubicBezTo>
                    <a:pt x="139" y="416"/>
                    <a:pt x="0" y="277"/>
                    <a:pt x="0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8"/>
            <p:cNvSpPr/>
            <p:nvPr/>
          </p:nvSpPr>
          <p:spPr>
            <a:xfrm>
              <a:off x="4707934" y="3209840"/>
              <a:ext cx="162664" cy="9950"/>
            </a:xfrm>
            <a:custGeom>
              <a:avLst/>
              <a:gdLst/>
              <a:ahLst/>
              <a:cxnLst/>
              <a:rect l="l" t="t" r="r" b="b"/>
              <a:pathLst>
                <a:path w="9057" h="554" extrusionOk="0">
                  <a:moveTo>
                    <a:pt x="1" y="0"/>
                  </a:moveTo>
                  <a:cubicBezTo>
                    <a:pt x="1280" y="0"/>
                    <a:pt x="2455" y="0"/>
                    <a:pt x="3596" y="139"/>
                  </a:cubicBezTo>
                  <a:cubicBezTo>
                    <a:pt x="5462" y="139"/>
                    <a:pt x="7329" y="415"/>
                    <a:pt x="9057" y="553"/>
                  </a:cubicBezTo>
                  <a:cubicBezTo>
                    <a:pt x="7467" y="277"/>
                    <a:pt x="5739" y="139"/>
                    <a:pt x="3734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8"/>
            <p:cNvSpPr/>
            <p:nvPr/>
          </p:nvSpPr>
          <p:spPr>
            <a:xfrm>
              <a:off x="5158012" y="4200621"/>
              <a:ext cx="33549" cy="4975"/>
            </a:xfrm>
            <a:custGeom>
              <a:avLst/>
              <a:gdLst/>
              <a:ahLst/>
              <a:cxnLst/>
              <a:rect l="l" t="t" r="r" b="b"/>
              <a:pathLst>
                <a:path w="1868" h="277" extrusionOk="0">
                  <a:moveTo>
                    <a:pt x="1591" y="0"/>
                  </a:moveTo>
                  <a:cubicBezTo>
                    <a:pt x="1429" y="38"/>
                    <a:pt x="1268" y="76"/>
                    <a:pt x="1110" y="111"/>
                  </a:cubicBezTo>
                  <a:cubicBezTo>
                    <a:pt x="1347" y="84"/>
                    <a:pt x="1597" y="51"/>
                    <a:pt x="1867" y="0"/>
                  </a:cubicBezTo>
                  <a:close/>
                  <a:moveTo>
                    <a:pt x="1110" y="111"/>
                  </a:moveTo>
                  <a:cubicBezTo>
                    <a:pt x="710" y="157"/>
                    <a:pt x="348" y="190"/>
                    <a:pt x="1" y="277"/>
                  </a:cubicBezTo>
                  <a:cubicBezTo>
                    <a:pt x="301" y="277"/>
                    <a:pt x="693" y="204"/>
                    <a:pt x="1110" y="11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8"/>
            <p:cNvSpPr/>
            <p:nvPr/>
          </p:nvSpPr>
          <p:spPr>
            <a:xfrm>
              <a:off x="4857559" y="426269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8"/>
            <p:cNvSpPr/>
            <p:nvPr/>
          </p:nvSpPr>
          <p:spPr>
            <a:xfrm>
              <a:off x="5059304" y="4223574"/>
              <a:ext cx="3125" cy="2514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74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1"/>
                    <a:pt x="174" y="1"/>
                    <a:pt x="174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8"/>
            <p:cNvSpPr/>
            <p:nvPr/>
          </p:nvSpPr>
          <p:spPr>
            <a:xfrm>
              <a:off x="4992259" y="3307919"/>
              <a:ext cx="134736" cy="349520"/>
            </a:xfrm>
            <a:custGeom>
              <a:avLst/>
              <a:gdLst/>
              <a:ahLst/>
              <a:cxnLst/>
              <a:rect l="l" t="t" r="r" b="b"/>
              <a:pathLst>
                <a:path w="7502" h="19461" extrusionOk="0">
                  <a:moveTo>
                    <a:pt x="1" y="1"/>
                  </a:moveTo>
                  <a:cubicBezTo>
                    <a:pt x="588" y="1314"/>
                    <a:pt x="1003" y="2731"/>
                    <a:pt x="1591" y="4183"/>
                  </a:cubicBezTo>
                  <a:cubicBezTo>
                    <a:pt x="3042" y="7639"/>
                    <a:pt x="4321" y="11096"/>
                    <a:pt x="5773" y="14691"/>
                  </a:cubicBezTo>
                  <a:cubicBezTo>
                    <a:pt x="6326" y="16281"/>
                    <a:pt x="6914" y="17871"/>
                    <a:pt x="7501" y="19461"/>
                  </a:cubicBezTo>
                  <a:cubicBezTo>
                    <a:pt x="6326" y="15555"/>
                    <a:pt x="5047" y="11960"/>
                    <a:pt x="3595" y="8227"/>
                  </a:cubicBezTo>
                  <a:cubicBezTo>
                    <a:pt x="2455" y="5185"/>
                    <a:pt x="1314" y="2455"/>
                    <a:pt x="1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8"/>
            <p:cNvSpPr/>
            <p:nvPr/>
          </p:nvSpPr>
          <p:spPr>
            <a:xfrm>
              <a:off x="4260353" y="3320958"/>
              <a:ext cx="2496" cy="4975"/>
            </a:xfrm>
            <a:custGeom>
              <a:avLst/>
              <a:gdLst/>
              <a:ahLst/>
              <a:cxnLst/>
              <a:rect l="l" t="t" r="r" b="b"/>
              <a:pathLst>
                <a:path w="139" h="277" extrusionOk="0">
                  <a:moveTo>
                    <a:pt x="139" y="277"/>
                  </a:moveTo>
                  <a:cubicBezTo>
                    <a:pt x="0" y="139"/>
                    <a:pt x="0" y="0"/>
                    <a:pt x="0" y="0"/>
                  </a:cubicBezTo>
                  <a:cubicBezTo>
                    <a:pt x="0" y="0"/>
                    <a:pt x="0" y="139"/>
                    <a:pt x="139" y="277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8"/>
            <p:cNvSpPr/>
            <p:nvPr/>
          </p:nvSpPr>
          <p:spPr>
            <a:xfrm>
              <a:off x="4446580" y="4278208"/>
              <a:ext cx="235312" cy="2496"/>
            </a:xfrm>
            <a:custGeom>
              <a:avLst/>
              <a:gdLst/>
              <a:ahLst/>
              <a:cxnLst/>
              <a:rect l="l" t="t" r="r" b="b"/>
              <a:pathLst>
                <a:path w="13102" h="139" extrusionOk="0">
                  <a:moveTo>
                    <a:pt x="1" y="1"/>
                  </a:moveTo>
                  <a:cubicBezTo>
                    <a:pt x="1276" y="1"/>
                    <a:pt x="2700" y="38"/>
                    <a:pt x="4181" y="74"/>
                  </a:cubicBezTo>
                  <a:lnTo>
                    <a:pt x="4181" y="74"/>
                  </a:lnTo>
                  <a:cubicBezTo>
                    <a:pt x="3784" y="55"/>
                    <a:pt x="3392" y="31"/>
                    <a:pt x="3008" y="1"/>
                  </a:cubicBezTo>
                  <a:close/>
                  <a:moveTo>
                    <a:pt x="12375" y="1"/>
                  </a:moveTo>
                  <a:cubicBezTo>
                    <a:pt x="12265" y="56"/>
                    <a:pt x="12154" y="89"/>
                    <a:pt x="12050" y="109"/>
                  </a:cubicBezTo>
                  <a:lnTo>
                    <a:pt x="12050" y="109"/>
                  </a:lnTo>
                  <a:cubicBezTo>
                    <a:pt x="12363" y="68"/>
                    <a:pt x="12690" y="1"/>
                    <a:pt x="13101" y="1"/>
                  </a:cubicBezTo>
                  <a:close/>
                  <a:moveTo>
                    <a:pt x="4181" y="74"/>
                  </a:moveTo>
                  <a:cubicBezTo>
                    <a:pt x="5572" y="139"/>
                    <a:pt x="7021" y="139"/>
                    <a:pt x="8366" y="139"/>
                  </a:cubicBezTo>
                  <a:cubicBezTo>
                    <a:pt x="6971" y="139"/>
                    <a:pt x="5551" y="107"/>
                    <a:pt x="4181" y="74"/>
                  </a:cubicBezTo>
                  <a:close/>
                  <a:moveTo>
                    <a:pt x="12050" y="109"/>
                  </a:moveTo>
                  <a:cubicBezTo>
                    <a:pt x="11916" y="126"/>
                    <a:pt x="11784" y="139"/>
                    <a:pt x="11649" y="139"/>
                  </a:cubicBezTo>
                  <a:cubicBezTo>
                    <a:pt x="11753" y="139"/>
                    <a:pt x="11894" y="139"/>
                    <a:pt x="12050" y="109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8"/>
            <p:cNvSpPr/>
            <p:nvPr/>
          </p:nvSpPr>
          <p:spPr>
            <a:xfrm>
              <a:off x="4788018" y="4262691"/>
              <a:ext cx="69559" cy="7471"/>
            </a:xfrm>
            <a:custGeom>
              <a:avLst/>
              <a:gdLst/>
              <a:ahLst/>
              <a:cxnLst/>
              <a:rect l="l" t="t" r="r" b="b"/>
              <a:pathLst>
                <a:path w="3873" h="416" extrusionOk="0">
                  <a:moveTo>
                    <a:pt x="3872" y="1"/>
                  </a:moveTo>
                  <a:lnTo>
                    <a:pt x="3872" y="1"/>
                  </a:lnTo>
                  <a:cubicBezTo>
                    <a:pt x="2593" y="139"/>
                    <a:pt x="1280" y="277"/>
                    <a:pt x="1" y="415"/>
                  </a:cubicBezTo>
                  <a:cubicBezTo>
                    <a:pt x="588" y="415"/>
                    <a:pt x="1141" y="277"/>
                    <a:pt x="1591" y="277"/>
                  </a:cubicBezTo>
                  <a:cubicBezTo>
                    <a:pt x="2317" y="139"/>
                    <a:pt x="3008" y="139"/>
                    <a:pt x="387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8"/>
            <p:cNvSpPr/>
            <p:nvPr/>
          </p:nvSpPr>
          <p:spPr>
            <a:xfrm>
              <a:off x="4976742" y="4239109"/>
              <a:ext cx="20510" cy="2496"/>
            </a:xfrm>
            <a:custGeom>
              <a:avLst/>
              <a:gdLst/>
              <a:ahLst/>
              <a:cxnLst/>
              <a:rect l="l" t="t" r="r" b="b"/>
              <a:pathLst>
                <a:path w="1142" h="139" extrusionOk="0">
                  <a:moveTo>
                    <a:pt x="1003" y="0"/>
                  </a:moveTo>
                  <a:cubicBezTo>
                    <a:pt x="999" y="2"/>
                    <a:pt x="995" y="4"/>
                    <a:pt x="991" y="6"/>
                  </a:cubicBezTo>
                  <a:lnTo>
                    <a:pt x="991" y="6"/>
                  </a:lnTo>
                  <a:cubicBezTo>
                    <a:pt x="1039" y="2"/>
                    <a:pt x="1089" y="0"/>
                    <a:pt x="1141" y="0"/>
                  </a:cubicBezTo>
                  <a:close/>
                  <a:moveTo>
                    <a:pt x="991" y="6"/>
                  </a:moveTo>
                  <a:cubicBezTo>
                    <a:pt x="654" y="33"/>
                    <a:pt x="393" y="138"/>
                    <a:pt x="1" y="138"/>
                  </a:cubicBezTo>
                  <a:cubicBezTo>
                    <a:pt x="443" y="138"/>
                    <a:pt x="718" y="138"/>
                    <a:pt x="991" y="6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8"/>
            <p:cNvSpPr/>
            <p:nvPr/>
          </p:nvSpPr>
          <p:spPr>
            <a:xfrm>
              <a:off x="4857559" y="4257105"/>
              <a:ext cx="36638" cy="5604"/>
            </a:xfrm>
            <a:custGeom>
              <a:avLst/>
              <a:gdLst/>
              <a:ahLst/>
              <a:cxnLst/>
              <a:rect l="l" t="t" r="r" b="b"/>
              <a:pathLst>
                <a:path w="2040" h="312" extrusionOk="0">
                  <a:moveTo>
                    <a:pt x="0" y="312"/>
                  </a:moveTo>
                  <a:cubicBezTo>
                    <a:pt x="726" y="139"/>
                    <a:pt x="1314" y="139"/>
                    <a:pt x="2039" y="0"/>
                  </a:cubicBezTo>
                  <a:cubicBezTo>
                    <a:pt x="1314" y="139"/>
                    <a:pt x="726" y="139"/>
                    <a:pt x="0" y="312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4938253" y="4247173"/>
              <a:ext cx="9950" cy="2496"/>
            </a:xfrm>
            <a:custGeom>
              <a:avLst/>
              <a:gdLst/>
              <a:ahLst/>
              <a:cxnLst/>
              <a:rect l="l" t="t" r="r" b="b"/>
              <a:pathLst>
                <a:path w="554" h="139" extrusionOk="0">
                  <a:moveTo>
                    <a:pt x="554" y="0"/>
                  </a:moveTo>
                  <a:cubicBezTo>
                    <a:pt x="415" y="139"/>
                    <a:pt x="277" y="139"/>
                    <a:pt x="1" y="139"/>
                  </a:cubicBezTo>
                  <a:lnTo>
                    <a:pt x="554" y="139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4896658" y="4254627"/>
              <a:ext cx="7471" cy="2496"/>
            </a:xfrm>
            <a:custGeom>
              <a:avLst/>
              <a:gdLst/>
              <a:ahLst/>
              <a:cxnLst/>
              <a:rect l="l" t="t" r="r" b="b"/>
              <a:pathLst>
                <a:path w="416" h="139" extrusionOk="0">
                  <a:moveTo>
                    <a:pt x="277" y="0"/>
                  </a:moveTo>
                  <a:cubicBezTo>
                    <a:pt x="139" y="138"/>
                    <a:pt x="139" y="138"/>
                    <a:pt x="1" y="138"/>
                  </a:cubicBezTo>
                  <a:lnTo>
                    <a:pt x="139" y="138"/>
                  </a:lnTo>
                  <a:cubicBezTo>
                    <a:pt x="277" y="138"/>
                    <a:pt x="277" y="0"/>
                    <a:pt x="41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5111460" y="421303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5018337" y="4226070"/>
              <a:ext cx="31053" cy="8082"/>
            </a:xfrm>
            <a:custGeom>
              <a:avLst/>
              <a:gdLst/>
              <a:ahLst/>
              <a:cxnLst/>
              <a:rect l="l" t="t" r="r" b="b"/>
              <a:pathLst>
                <a:path w="1729" h="450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141" y="138"/>
                    <a:pt x="553" y="311"/>
                    <a:pt x="0" y="450"/>
                  </a:cubicBezTo>
                  <a:cubicBezTo>
                    <a:pt x="553" y="311"/>
                    <a:pt x="1003" y="311"/>
                    <a:pt x="1590" y="138"/>
                  </a:cubicBezTo>
                  <a:cubicBezTo>
                    <a:pt x="1590" y="138"/>
                    <a:pt x="1729" y="138"/>
                    <a:pt x="1729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5090339" y="4213031"/>
              <a:ext cx="18642" cy="3125"/>
            </a:xfrm>
            <a:custGeom>
              <a:avLst/>
              <a:gdLst/>
              <a:ahLst/>
              <a:cxnLst/>
              <a:rect l="l" t="t" r="r" b="b"/>
              <a:pathLst>
                <a:path w="1038" h="174" extrusionOk="0">
                  <a:moveTo>
                    <a:pt x="1038" y="0"/>
                  </a:moveTo>
                  <a:lnTo>
                    <a:pt x="1038" y="0"/>
                  </a:lnTo>
                  <a:cubicBezTo>
                    <a:pt x="727" y="173"/>
                    <a:pt x="450" y="173"/>
                    <a:pt x="174" y="173"/>
                  </a:cubicBezTo>
                  <a:lnTo>
                    <a:pt x="174" y="173"/>
                  </a:lnTo>
                  <a:lnTo>
                    <a:pt x="1" y="173"/>
                  </a:lnTo>
                  <a:lnTo>
                    <a:pt x="174" y="173"/>
                  </a:lnTo>
                  <a:cubicBezTo>
                    <a:pt x="450" y="173"/>
                    <a:pt x="727" y="173"/>
                    <a:pt x="1038" y="0"/>
                  </a:cubicBezTo>
                  <a:lnTo>
                    <a:pt x="1038" y="0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5098421" y="4228549"/>
              <a:ext cx="10560" cy="3125"/>
            </a:xfrm>
            <a:custGeom>
              <a:avLst/>
              <a:gdLst/>
              <a:ahLst/>
              <a:cxnLst/>
              <a:rect l="l" t="t" r="r" b="b"/>
              <a:pathLst>
                <a:path w="588" h="174" extrusionOk="0">
                  <a:moveTo>
                    <a:pt x="588" y="0"/>
                  </a:moveTo>
                  <a:cubicBezTo>
                    <a:pt x="477" y="0"/>
                    <a:pt x="379" y="72"/>
                    <a:pt x="325" y="123"/>
                  </a:cubicBezTo>
                  <a:lnTo>
                    <a:pt x="325" y="123"/>
                  </a:lnTo>
                  <a:cubicBezTo>
                    <a:pt x="397" y="98"/>
                    <a:pt x="483" y="59"/>
                    <a:pt x="588" y="0"/>
                  </a:cubicBezTo>
                  <a:close/>
                  <a:moveTo>
                    <a:pt x="325" y="123"/>
                  </a:moveTo>
                  <a:cubicBezTo>
                    <a:pt x="183" y="173"/>
                    <a:pt x="92" y="173"/>
                    <a:pt x="0" y="173"/>
                  </a:cubicBezTo>
                  <a:lnTo>
                    <a:pt x="277" y="173"/>
                  </a:lnTo>
                  <a:cubicBezTo>
                    <a:pt x="277" y="173"/>
                    <a:pt x="294" y="151"/>
                    <a:pt x="325" y="12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5067386" y="4236613"/>
              <a:ext cx="13039" cy="2514"/>
            </a:xfrm>
            <a:custGeom>
              <a:avLst/>
              <a:gdLst/>
              <a:ahLst/>
              <a:cxnLst/>
              <a:rect l="l" t="t" r="r" b="b"/>
              <a:pathLst>
                <a:path w="726" h="140" extrusionOk="0">
                  <a:moveTo>
                    <a:pt x="726" y="1"/>
                  </a:moveTo>
                  <a:cubicBezTo>
                    <a:pt x="588" y="1"/>
                    <a:pt x="277" y="1"/>
                    <a:pt x="0" y="139"/>
                  </a:cubicBezTo>
                  <a:cubicBezTo>
                    <a:pt x="277" y="139"/>
                    <a:pt x="588" y="1"/>
                    <a:pt x="726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4094600" y="3458155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0" y="0"/>
                  </a:moveTo>
                  <a:cubicBezTo>
                    <a:pt x="278" y="669"/>
                    <a:pt x="555" y="1376"/>
                    <a:pt x="814" y="2103"/>
                  </a:cubicBezTo>
                  <a:lnTo>
                    <a:pt x="814" y="2103"/>
                  </a:lnTo>
                  <a:cubicBezTo>
                    <a:pt x="644" y="1583"/>
                    <a:pt x="475" y="1071"/>
                    <a:pt x="312" y="553"/>
                  </a:cubicBezTo>
                  <a:cubicBezTo>
                    <a:pt x="312" y="415"/>
                    <a:pt x="139" y="139"/>
                    <a:pt x="139" y="0"/>
                  </a:cubicBezTo>
                  <a:close/>
                  <a:moveTo>
                    <a:pt x="814" y="2103"/>
                  </a:moveTo>
                  <a:cubicBezTo>
                    <a:pt x="1075" y="2902"/>
                    <a:pt x="1339" y="3718"/>
                    <a:pt x="1590" y="4597"/>
                  </a:cubicBezTo>
                  <a:cubicBezTo>
                    <a:pt x="1371" y="3758"/>
                    <a:pt x="1104" y="2918"/>
                    <a:pt x="814" y="210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4138674" y="3628865"/>
              <a:ext cx="121697" cy="320353"/>
            </a:xfrm>
            <a:custGeom>
              <a:avLst/>
              <a:gdLst/>
              <a:ahLst/>
              <a:cxnLst/>
              <a:rect l="l" t="t" r="r" b="b"/>
              <a:pathLst>
                <a:path w="6776" h="17837" extrusionOk="0">
                  <a:moveTo>
                    <a:pt x="1" y="1"/>
                  </a:moveTo>
                  <a:lnTo>
                    <a:pt x="1" y="1"/>
                  </a:lnTo>
                  <a:cubicBezTo>
                    <a:pt x="284" y="784"/>
                    <a:pt x="573" y="1568"/>
                    <a:pt x="865" y="2353"/>
                  </a:cubicBezTo>
                  <a:lnTo>
                    <a:pt x="865" y="2353"/>
                  </a:lnTo>
                  <a:lnTo>
                    <a:pt x="865" y="2282"/>
                  </a:lnTo>
                  <a:cubicBezTo>
                    <a:pt x="588" y="1591"/>
                    <a:pt x="277" y="727"/>
                    <a:pt x="1" y="1"/>
                  </a:cubicBezTo>
                  <a:close/>
                  <a:moveTo>
                    <a:pt x="865" y="2353"/>
                  </a:moveTo>
                  <a:lnTo>
                    <a:pt x="865" y="2593"/>
                  </a:lnTo>
                  <a:cubicBezTo>
                    <a:pt x="1003" y="2870"/>
                    <a:pt x="1141" y="3319"/>
                    <a:pt x="1314" y="3595"/>
                  </a:cubicBezTo>
                  <a:cubicBezTo>
                    <a:pt x="1591" y="4321"/>
                    <a:pt x="1729" y="5185"/>
                    <a:pt x="2005" y="5911"/>
                  </a:cubicBezTo>
                  <a:cubicBezTo>
                    <a:pt x="2178" y="6188"/>
                    <a:pt x="2316" y="6464"/>
                    <a:pt x="2316" y="6603"/>
                  </a:cubicBezTo>
                  <a:cubicBezTo>
                    <a:pt x="2455" y="7052"/>
                    <a:pt x="2593" y="7467"/>
                    <a:pt x="2731" y="7778"/>
                  </a:cubicBezTo>
                  <a:cubicBezTo>
                    <a:pt x="3042" y="8642"/>
                    <a:pt x="3457" y="9506"/>
                    <a:pt x="3734" y="10370"/>
                  </a:cubicBezTo>
                  <a:lnTo>
                    <a:pt x="3906" y="10647"/>
                  </a:lnTo>
                  <a:lnTo>
                    <a:pt x="4045" y="11234"/>
                  </a:lnTo>
                  <a:cubicBezTo>
                    <a:pt x="4045" y="11234"/>
                    <a:pt x="4045" y="11373"/>
                    <a:pt x="4183" y="11373"/>
                  </a:cubicBezTo>
                  <a:cubicBezTo>
                    <a:pt x="4321" y="11649"/>
                    <a:pt x="4460" y="12098"/>
                    <a:pt x="4598" y="12513"/>
                  </a:cubicBezTo>
                  <a:lnTo>
                    <a:pt x="4598" y="12375"/>
                  </a:lnTo>
                  <a:lnTo>
                    <a:pt x="5047" y="13827"/>
                  </a:lnTo>
                  <a:cubicBezTo>
                    <a:pt x="5185" y="14241"/>
                    <a:pt x="5462" y="14691"/>
                    <a:pt x="5635" y="14967"/>
                  </a:cubicBezTo>
                  <a:cubicBezTo>
                    <a:pt x="5773" y="15555"/>
                    <a:pt x="6050" y="16108"/>
                    <a:pt x="6188" y="16696"/>
                  </a:cubicBezTo>
                  <a:cubicBezTo>
                    <a:pt x="6289" y="16897"/>
                    <a:pt x="6482" y="17191"/>
                    <a:pt x="6632" y="17443"/>
                  </a:cubicBezTo>
                  <a:lnTo>
                    <a:pt x="6632" y="17443"/>
                  </a:lnTo>
                  <a:cubicBezTo>
                    <a:pt x="5954" y="15586"/>
                    <a:pt x="5267" y="13833"/>
                    <a:pt x="4460" y="11960"/>
                  </a:cubicBezTo>
                  <a:cubicBezTo>
                    <a:pt x="3319" y="8817"/>
                    <a:pt x="2067" y="5585"/>
                    <a:pt x="865" y="2353"/>
                  </a:cubicBezTo>
                  <a:close/>
                  <a:moveTo>
                    <a:pt x="6632" y="17443"/>
                  </a:moveTo>
                  <a:lnTo>
                    <a:pt x="6632" y="17443"/>
                  </a:lnTo>
                  <a:cubicBezTo>
                    <a:pt x="6680" y="17573"/>
                    <a:pt x="6728" y="17704"/>
                    <a:pt x="6775" y="17836"/>
                  </a:cubicBezTo>
                  <a:lnTo>
                    <a:pt x="6775" y="17698"/>
                  </a:lnTo>
                  <a:cubicBezTo>
                    <a:pt x="6738" y="17623"/>
                    <a:pt x="6688" y="17536"/>
                    <a:pt x="6632" y="17443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4208826" y="333647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4198266" y="3437052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1" y="173"/>
                  </a:moveTo>
                  <a:lnTo>
                    <a:pt x="1" y="173"/>
                  </a:lnTo>
                  <a:lnTo>
                    <a:pt x="1" y="0"/>
                  </a:lnTo>
                  <a:lnTo>
                    <a:pt x="1" y="1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4195787" y="341903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4273392" y="3396067"/>
              <a:ext cx="4975" cy="15535"/>
            </a:xfrm>
            <a:custGeom>
              <a:avLst/>
              <a:gdLst/>
              <a:ahLst/>
              <a:cxnLst/>
              <a:rect l="l" t="t" r="r" b="b"/>
              <a:pathLst>
                <a:path w="277" h="865" extrusionOk="0">
                  <a:moveTo>
                    <a:pt x="0" y="1"/>
                  </a:moveTo>
                  <a:cubicBezTo>
                    <a:pt x="139" y="277"/>
                    <a:pt x="139" y="554"/>
                    <a:pt x="277" y="865"/>
                  </a:cubicBezTo>
                  <a:cubicBezTo>
                    <a:pt x="139" y="554"/>
                    <a:pt x="139" y="277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4252289" y="3401042"/>
              <a:ext cx="18" cy="39117"/>
            </a:xfrm>
            <a:custGeom>
              <a:avLst/>
              <a:gdLst/>
              <a:ahLst/>
              <a:cxnLst/>
              <a:rect l="l" t="t" r="r" b="b"/>
              <a:pathLst>
                <a:path w="1" h="2178" extrusionOk="0">
                  <a:moveTo>
                    <a:pt x="0" y="217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4280846" y="3419038"/>
              <a:ext cx="8082" cy="21121"/>
            </a:xfrm>
            <a:custGeom>
              <a:avLst/>
              <a:gdLst/>
              <a:ahLst/>
              <a:cxnLst/>
              <a:rect l="l" t="t" r="r" b="b"/>
              <a:pathLst>
                <a:path w="450" h="1176" extrusionOk="0">
                  <a:moveTo>
                    <a:pt x="0" y="1"/>
                  </a:moveTo>
                  <a:lnTo>
                    <a:pt x="0" y="1"/>
                  </a:lnTo>
                  <a:cubicBezTo>
                    <a:pt x="93" y="304"/>
                    <a:pt x="202" y="529"/>
                    <a:pt x="306" y="781"/>
                  </a:cubicBezTo>
                  <a:lnTo>
                    <a:pt x="306" y="781"/>
                  </a:lnTo>
                  <a:cubicBezTo>
                    <a:pt x="276" y="532"/>
                    <a:pt x="124" y="280"/>
                    <a:pt x="0" y="1"/>
                  </a:cubicBezTo>
                  <a:close/>
                  <a:moveTo>
                    <a:pt x="306" y="781"/>
                  </a:moveTo>
                  <a:cubicBezTo>
                    <a:pt x="309" y="809"/>
                    <a:pt x="311" y="837"/>
                    <a:pt x="311" y="865"/>
                  </a:cubicBezTo>
                  <a:cubicBezTo>
                    <a:pt x="311" y="949"/>
                    <a:pt x="363" y="982"/>
                    <a:pt x="403" y="1034"/>
                  </a:cubicBezTo>
                  <a:lnTo>
                    <a:pt x="403" y="1034"/>
                  </a:lnTo>
                  <a:cubicBezTo>
                    <a:pt x="372" y="945"/>
                    <a:pt x="339" y="861"/>
                    <a:pt x="306" y="781"/>
                  </a:cubicBezTo>
                  <a:close/>
                  <a:moveTo>
                    <a:pt x="403" y="1034"/>
                  </a:moveTo>
                  <a:cubicBezTo>
                    <a:pt x="419" y="1080"/>
                    <a:pt x="434" y="1127"/>
                    <a:pt x="449" y="1176"/>
                  </a:cubicBezTo>
                  <a:cubicBezTo>
                    <a:pt x="449" y="1109"/>
                    <a:pt x="428" y="1068"/>
                    <a:pt x="403" y="10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4180270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4208826" y="3284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4193309" y="3380550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4234275" y="3305441"/>
              <a:ext cx="2496" cy="98098"/>
            </a:xfrm>
            <a:custGeom>
              <a:avLst/>
              <a:gdLst/>
              <a:ahLst/>
              <a:cxnLst/>
              <a:rect l="l" t="t" r="r" b="b"/>
              <a:pathLst>
                <a:path w="139" h="5462" extrusionOk="0">
                  <a:moveTo>
                    <a:pt x="1" y="5462"/>
                  </a:moveTo>
                  <a:cubicBezTo>
                    <a:pt x="1" y="3457"/>
                    <a:pt x="139" y="1729"/>
                    <a:pt x="139" y="0"/>
                  </a:cubicBezTo>
                  <a:cubicBezTo>
                    <a:pt x="139" y="1729"/>
                    <a:pt x="1" y="3457"/>
                    <a:pt x="1" y="546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4195787" y="33985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4097079" y="3454814"/>
              <a:ext cx="106180" cy="5837"/>
            </a:xfrm>
            <a:custGeom>
              <a:avLst/>
              <a:gdLst/>
              <a:ahLst/>
              <a:cxnLst/>
              <a:rect l="l" t="t" r="r" b="b"/>
              <a:pathLst>
                <a:path w="5912" h="325" extrusionOk="0">
                  <a:moveTo>
                    <a:pt x="2815" y="0"/>
                  </a:moveTo>
                  <a:cubicBezTo>
                    <a:pt x="1894" y="0"/>
                    <a:pt x="967" y="39"/>
                    <a:pt x="1" y="186"/>
                  </a:cubicBezTo>
                  <a:cubicBezTo>
                    <a:pt x="727" y="325"/>
                    <a:pt x="1591" y="325"/>
                    <a:pt x="2317" y="325"/>
                  </a:cubicBezTo>
                  <a:cubicBezTo>
                    <a:pt x="3181" y="325"/>
                    <a:pt x="4045" y="325"/>
                    <a:pt x="5047" y="186"/>
                  </a:cubicBezTo>
                  <a:cubicBezTo>
                    <a:pt x="5358" y="48"/>
                    <a:pt x="5635" y="48"/>
                    <a:pt x="5773" y="48"/>
                  </a:cubicBezTo>
                  <a:lnTo>
                    <a:pt x="5911" y="48"/>
                  </a:lnTo>
                  <a:cubicBezTo>
                    <a:pt x="4856" y="48"/>
                    <a:pt x="3839" y="0"/>
                    <a:pt x="28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4208826" y="3289923"/>
              <a:ext cx="2496" cy="20492"/>
            </a:xfrm>
            <a:custGeom>
              <a:avLst/>
              <a:gdLst/>
              <a:ahLst/>
              <a:cxnLst/>
              <a:rect l="l" t="t" r="r" b="b"/>
              <a:pathLst>
                <a:path w="139" h="1141" extrusionOk="0">
                  <a:moveTo>
                    <a:pt x="0" y="1141"/>
                  </a:moveTo>
                  <a:cubicBezTo>
                    <a:pt x="0" y="726"/>
                    <a:pt x="0" y="277"/>
                    <a:pt x="139" y="0"/>
                  </a:cubicBezTo>
                  <a:cubicBezTo>
                    <a:pt x="0" y="277"/>
                    <a:pt x="0" y="726"/>
                    <a:pt x="0" y="114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4267807" y="3388003"/>
              <a:ext cx="3107" cy="13057"/>
            </a:xfrm>
            <a:custGeom>
              <a:avLst/>
              <a:gdLst/>
              <a:ahLst/>
              <a:cxnLst/>
              <a:rect l="l" t="t" r="r" b="b"/>
              <a:pathLst>
                <a:path w="173" h="727" extrusionOk="0">
                  <a:moveTo>
                    <a:pt x="173" y="0"/>
                  </a:moveTo>
                  <a:lnTo>
                    <a:pt x="0" y="7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4193309" y="3258871"/>
              <a:ext cx="18014" cy="20510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1003" y="1"/>
                  </a:moveTo>
                  <a:cubicBezTo>
                    <a:pt x="692" y="1"/>
                    <a:pt x="553" y="139"/>
                    <a:pt x="415" y="277"/>
                  </a:cubicBezTo>
                  <a:cubicBezTo>
                    <a:pt x="277" y="588"/>
                    <a:pt x="139" y="865"/>
                    <a:pt x="0" y="1142"/>
                  </a:cubicBezTo>
                  <a:cubicBezTo>
                    <a:pt x="277" y="727"/>
                    <a:pt x="553" y="416"/>
                    <a:pt x="10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4193309" y="3331519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4205719" y="3455676"/>
              <a:ext cx="3125" cy="0"/>
            </a:xfrm>
            <a:custGeom>
              <a:avLst/>
              <a:gdLst/>
              <a:ahLst/>
              <a:cxnLst/>
              <a:rect l="l" t="t" r="r" b="b"/>
              <a:pathLst>
                <a:path w="174" extrusionOk="0">
                  <a:moveTo>
                    <a:pt x="173" y="0"/>
                  </a:moveTo>
                  <a:lnTo>
                    <a:pt x="1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4125635" y="339606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4133717" y="3419038"/>
              <a:ext cx="18" cy="5604"/>
            </a:xfrm>
            <a:custGeom>
              <a:avLst/>
              <a:gdLst/>
              <a:ahLst/>
              <a:cxnLst/>
              <a:rect l="l" t="t" r="r" b="b"/>
              <a:pathLst>
                <a:path w="1" h="312" extrusionOk="0">
                  <a:moveTo>
                    <a:pt x="0" y="1"/>
                  </a:moveTo>
                  <a:lnTo>
                    <a:pt x="0" y="31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4193309" y="334703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4193309" y="3362554"/>
              <a:ext cx="18" cy="4975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277"/>
                  </a:moveTo>
                  <a:lnTo>
                    <a:pt x="0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4128114" y="3440141"/>
              <a:ext cx="8100" cy="18"/>
            </a:xfrm>
            <a:custGeom>
              <a:avLst/>
              <a:gdLst/>
              <a:ahLst/>
              <a:cxnLst/>
              <a:rect l="l" t="t" r="r" b="b"/>
              <a:pathLst>
                <a:path w="451" h="1" extrusionOk="0">
                  <a:moveTo>
                    <a:pt x="1" y="1"/>
                  </a:moveTo>
                  <a:lnTo>
                    <a:pt x="45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4213783" y="3256392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1"/>
                  </a:moveTo>
                  <a:lnTo>
                    <a:pt x="13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4267807" y="3403520"/>
              <a:ext cx="18" cy="36638"/>
            </a:xfrm>
            <a:custGeom>
              <a:avLst/>
              <a:gdLst/>
              <a:ahLst/>
              <a:cxnLst/>
              <a:rect l="l" t="t" r="r" b="b"/>
              <a:pathLst>
                <a:path w="1" h="2040" extrusionOk="0">
                  <a:moveTo>
                    <a:pt x="0" y="2040"/>
                  </a:moveTo>
                  <a:lnTo>
                    <a:pt x="0" y="20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4193309" y="331598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4136196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4128114" y="344014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3983482" y="3209840"/>
              <a:ext cx="1308637" cy="1298077"/>
            </a:xfrm>
            <a:custGeom>
              <a:avLst/>
              <a:gdLst/>
              <a:ahLst/>
              <a:cxnLst/>
              <a:rect l="l" t="t" r="r" b="b"/>
              <a:pathLst>
                <a:path w="72864" h="72276" extrusionOk="0">
                  <a:moveTo>
                    <a:pt x="8365" y="9644"/>
                  </a:moveTo>
                  <a:lnTo>
                    <a:pt x="8365" y="10646"/>
                  </a:lnTo>
                  <a:lnTo>
                    <a:pt x="8365" y="11510"/>
                  </a:lnTo>
                  <a:lnTo>
                    <a:pt x="8365" y="11649"/>
                  </a:lnTo>
                  <a:lnTo>
                    <a:pt x="8365" y="11960"/>
                  </a:lnTo>
                  <a:lnTo>
                    <a:pt x="8365" y="12098"/>
                  </a:lnTo>
                  <a:cubicBezTo>
                    <a:pt x="8365" y="12236"/>
                    <a:pt x="8503" y="12513"/>
                    <a:pt x="8503" y="12824"/>
                  </a:cubicBezTo>
                  <a:lnTo>
                    <a:pt x="8054" y="12824"/>
                  </a:lnTo>
                  <a:lnTo>
                    <a:pt x="8054" y="10646"/>
                  </a:lnTo>
                  <a:lnTo>
                    <a:pt x="8054" y="10370"/>
                  </a:lnTo>
                  <a:lnTo>
                    <a:pt x="7916" y="10370"/>
                  </a:lnTo>
                  <a:lnTo>
                    <a:pt x="7916" y="10232"/>
                  </a:lnTo>
                  <a:lnTo>
                    <a:pt x="8054" y="10059"/>
                  </a:lnTo>
                  <a:lnTo>
                    <a:pt x="8227" y="9782"/>
                  </a:lnTo>
                  <a:lnTo>
                    <a:pt x="8365" y="9644"/>
                  </a:lnTo>
                  <a:close/>
                  <a:moveTo>
                    <a:pt x="10232" y="6913"/>
                  </a:moveTo>
                  <a:lnTo>
                    <a:pt x="10232" y="6913"/>
                  </a:lnTo>
                  <a:cubicBezTo>
                    <a:pt x="10093" y="8330"/>
                    <a:pt x="10232" y="9920"/>
                    <a:pt x="10232" y="11372"/>
                  </a:cubicBezTo>
                  <a:cubicBezTo>
                    <a:pt x="10370" y="11787"/>
                    <a:pt x="10370" y="12236"/>
                    <a:pt x="10370" y="12651"/>
                  </a:cubicBezTo>
                  <a:lnTo>
                    <a:pt x="10370" y="12824"/>
                  </a:lnTo>
                  <a:lnTo>
                    <a:pt x="9367" y="12824"/>
                  </a:lnTo>
                  <a:cubicBezTo>
                    <a:pt x="9229" y="12098"/>
                    <a:pt x="9229" y="11372"/>
                    <a:pt x="9229" y="10646"/>
                  </a:cubicBezTo>
                  <a:lnTo>
                    <a:pt x="9229" y="8642"/>
                  </a:lnTo>
                  <a:cubicBezTo>
                    <a:pt x="9367" y="8503"/>
                    <a:pt x="9367" y="8330"/>
                    <a:pt x="9367" y="8192"/>
                  </a:cubicBezTo>
                  <a:cubicBezTo>
                    <a:pt x="9506" y="7916"/>
                    <a:pt x="9644" y="7639"/>
                    <a:pt x="9955" y="7328"/>
                  </a:cubicBezTo>
                  <a:cubicBezTo>
                    <a:pt x="9955" y="7190"/>
                    <a:pt x="10093" y="7190"/>
                    <a:pt x="10093" y="7052"/>
                  </a:cubicBezTo>
                  <a:lnTo>
                    <a:pt x="10232" y="6913"/>
                  </a:lnTo>
                  <a:close/>
                  <a:moveTo>
                    <a:pt x="11683" y="5047"/>
                  </a:moveTo>
                  <a:lnTo>
                    <a:pt x="11683" y="5911"/>
                  </a:lnTo>
                  <a:lnTo>
                    <a:pt x="11683" y="6326"/>
                  </a:lnTo>
                  <a:lnTo>
                    <a:pt x="11683" y="6775"/>
                  </a:lnTo>
                  <a:lnTo>
                    <a:pt x="11683" y="6913"/>
                  </a:lnTo>
                  <a:lnTo>
                    <a:pt x="11683" y="7052"/>
                  </a:lnTo>
                  <a:lnTo>
                    <a:pt x="11683" y="7639"/>
                  </a:lnTo>
                  <a:lnTo>
                    <a:pt x="11683" y="7777"/>
                  </a:lnTo>
                  <a:lnTo>
                    <a:pt x="11683" y="7916"/>
                  </a:lnTo>
                  <a:lnTo>
                    <a:pt x="11683" y="8503"/>
                  </a:lnTo>
                  <a:lnTo>
                    <a:pt x="11683" y="8780"/>
                  </a:lnTo>
                  <a:lnTo>
                    <a:pt x="11683" y="9506"/>
                  </a:lnTo>
                  <a:lnTo>
                    <a:pt x="11683" y="9644"/>
                  </a:lnTo>
                  <a:cubicBezTo>
                    <a:pt x="11683" y="9920"/>
                    <a:pt x="11683" y="10232"/>
                    <a:pt x="11822" y="10508"/>
                  </a:cubicBezTo>
                  <a:lnTo>
                    <a:pt x="11822" y="10646"/>
                  </a:lnTo>
                  <a:lnTo>
                    <a:pt x="11822" y="11649"/>
                  </a:lnTo>
                  <a:lnTo>
                    <a:pt x="11822" y="11787"/>
                  </a:lnTo>
                  <a:cubicBezTo>
                    <a:pt x="11822" y="12098"/>
                    <a:pt x="11822" y="12375"/>
                    <a:pt x="11960" y="12651"/>
                  </a:cubicBezTo>
                  <a:lnTo>
                    <a:pt x="11960" y="12824"/>
                  </a:lnTo>
                  <a:lnTo>
                    <a:pt x="11234" y="12824"/>
                  </a:lnTo>
                  <a:cubicBezTo>
                    <a:pt x="11234" y="12375"/>
                    <a:pt x="11234" y="11960"/>
                    <a:pt x="11096" y="11510"/>
                  </a:cubicBezTo>
                  <a:lnTo>
                    <a:pt x="11096" y="11372"/>
                  </a:lnTo>
                  <a:lnTo>
                    <a:pt x="11096" y="8642"/>
                  </a:lnTo>
                  <a:lnTo>
                    <a:pt x="11096" y="6187"/>
                  </a:lnTo>
                  <a:cubicBezTo>
                    <a:pt x="11234" y="6187"/>
                    <a:pt x="11096" y="6049"/>
                    <a:pt x="10957" y="5911"/>
                  </a:cubicBezTo>
                  <a:cubicBezTo>
                    <a:pt x="11234" y="5600"/>
                    <a:pt x="11511" y="5323"/>
                    <a:pt x="11683" y="5047"/>
                  </a:cubicBezTo>
                  <a:close/>
                  <a:moveTo>
                    <a:pt x="13550" y="3146"/>
                  </a:moveTo>
                  <a:lnTo>
                    <a:pt x="13550" y="3318"/>
                  </a:lnTo>
                  <a:cubicBezTo>
                    <a:pt x="13101" y="6464"/>
                    <a:pt x="13101" y="9782"/>
                    <a:pt x="13101" y="12824"/>
                  </a:cubicBezTo>
                  <a:lnTo>
                    <a:pt x="12824" y="12824"/>
                  </a:lnTo>
                  <a:cubicBezTo>
                    <a:pt x="12547" y="10646"/>
                    <a:pt x="12547" y="8918"/>
                    <a:pt x="12547" y="7190"/>
                  </a:cubicBezTo>
                  <a:lnTo>
                    <a:pt x="12547" y="7052"/>
                  </a:lnTo>
                  <a:lnTo>
                    <a:pt x="12547" y="5600"/>
                  </a:lnTo>
                  <a:cubicBezTo>
                    <a:pt x="12547" y="5185"/>
                    <a:pt x="12547" y="4736"/>
                    <a:pt x="12686" y="4459"/>
                  </a:cubicBezTo>
                  <a:cubicBezTo>
                    <a:pt x="12686" y="4321"/>
                    <a:pt x="12686" y="4321"/>
                    <a:pt x="12547" y="4321"/>
                  </a:cubicBezTo>
                  <a:lnTo>
                    <a:pt x="12547" y="4183"/>
                  </a:lnTo>
                  <a:cubicBezTo>
                    <a:pt x="12686" y="4010"/>
                    <a:pt x="12686" y="3872"/>
                    <a:pt x="12824" y="3872"/>
                  </a:cubicBezTo>
                  <a:cubicBezTo>
                    <a:pt x="12962" y="3733"/>
                    <a:pt x="13101" y="3595"/>
                    <a:pt x="13101" y="3457"/>
                  </a:cubicBezTo>
                  <a:cubicBezTo>
                    <a:pt x="13239" y="3457"/>
                    <a:pt x="13412" y="3318"/>
                    <a:pt x="13550" y="3146"/>
                  </a:cubicBezTo>
                  <a:close/>
                  <a:moveTo>
                    <a:pt x="14276" y="5323"/>
                  </a:moveTo>
                  <a:cubicBezTo>
                    <a:pt x="14552" y="6187"/>
                    <a:pt x="14829" y="6913"/>
                    <a:pt x="15140" y="7639"/>
                  </a:cubicBezTo>
                  <a:lnTo>
                    <a:pt x="15140" y="7777"/>
                  </a:lnTo>
                  <a:lnTo>
                    <a:pt x="15140" y="7916"/>
                  </a:lnTo>
                  <a:cubicBezTo>
                    <a:pt x="15140" y="8780"/>
                    <a:pt x="15140" y="9644"/>
                    <a:pt x="14967" y="10508"/>
                  </a:cubicBezTo>
                  <a:lnTo>
                    <a:pt x="14967" y="10646"/>
                  </a:lnTo>
                  <a:lnTo>
                    <a:pt x="14967" y="12824"/>
                  </a:lnTo>
                  <a:lnTo>
                    <a:pt x="13965" y="12824"/>
                  </a:lnTo>
                  <a:lnTo>
                    <a:pt x="13965" y="11787"/>
                  </a:lnTo>
                  <a:lnTo>
                    <a:pt x="13965" y="10785"/>
                  </a:lnTo>
                  <a:cubicBezTo>
                    <a:pt x="13965" y="8780"/>
                    <a:pt x="14103" y="7052"/>
                    <a:pt x="14103" y="5323"/>
                  </a:cubicBezTo>
                  <a:close/>
                  <a:moveTo>
                    <a:pt x="16004" y="9920"/>
                  </a:moveTo>
                  <a:cubicBezTo>
                    <a:pt x="16004" y="10059"/>
                    <a:pt x="16004" y="10232"/>
                    <a:pt x="16142" y="10370"/>
                  </a:cubicBezTo>
                  <a:cubicBezTo>
                    <a:pt x="16281" y="10646"/>
                    <a:pt x="16281" y="10923"/>
                    <a:pt x="16419" y="11234"/>
                  </a:cubicBezTo>
                  <a:cubicBezTo>
                    <a:pt x="16419" y="11372"/>
                    <a:pt x="16557" y="11510"/>
                    <a:pt x="16557" y="11649"/>
                  </a:cubicBezTo>
                  <a:cubicBezTo>
                    <a:pt x="16695" y="11960"/>
                    <a:pt x="16868" y="12236"/>
                    <a:pt x="16868" y="12513"/>
                  </a:cubicBezTo>
                  <a:cubicBezTo>
                    <a:pt x="16868" y="12651"/>
                    <a:pt x="17006" y="12651"/>
                    <a:pt x="17006" y="12824"/>
                  </a:cubicBezTo>
                  <a:lnTo>
                    <a:pt x="15831" y="12824"/>
                  </a:lnTo>
                  <a:lnTo>
                    <a:pt x="15831" y="10785"/>
                  </a:lnTo>
                  <a:lnTo>
                    <a:pt x="15831" y="10646"/>
                  </a:lnTo>
                  <a:lnTo>
                    <a:pt x="16004" y="9920"/>
                  </a:lnTo>
                  <a:close/>
                  <a:moveTo>
                    <a:pt x="7190" y="11510"/>
                  </a:moveTo>
                  <a:lnTo>
                    <a:pt x="7190" y="12513"/>
                  </a:lnTo>
                  <a:lnTo>
                    <a:pt x="7190" y="12824"/>
                  </a:lnTo>
                  <a:lnTo>
                    <a:pt x="6499" y="12824"/>
                  </a:lnTo>
                  <a:lnTo>
                    <a:pt x="6326" y="12962"/>
                  </a:lnTo>
                  <a:lnTo>
                    <a:pt x="6326" y="12824"/>
                  </a:lnTo>
                  <a:lnTo>
                    <a:pt x="6637" y="12375"/>
                  </a:lnTo>
                  <a:lnTo>
                    <a:pt x="6775" y="12236"/>
                  </a:lnTo>
                  <a:cubicBezTo>
                    <a:pt x="6913" y="11960"/>
                    <a:pt x="7052" y="11787"/>
                    <a:pt x="7190" y="11510"/>
                  </a:cubicBezTo>
                  <a:close/>
                  <a:moveTo>
                    <a:pt x="64222" y="56445"/>
                  </a:moveTo>
                  <a:cubicBezTo>
                    <a:pt x="64084" y="56894"/>
                    <a:pt x="63808" y="57171"/>
                    <a:pt x="63531" y="57447"/>
                  </a:cubicBezTo>
                  <a:lnTo>
                    <a:pt x="63531" y="57309"/>
                  </a:lnTo>
                  <a:lnTo>
                    <a:pt x="63531" y="56583"/>
                  </a:lnTo>
                  <a:lnTo>
                    <a:pt x="63946" y="56583"/>
                  </a:lnTo>
                  <a:cubicBezTo>
                    <a:pt x="64084" y="56583"/>
                    <a:pt x="64222" y="56445"/>
                    <a:pt x="64222" y="56445"/>
                  </a:cubicBezTo>
                  <a:close/>
                  <a:moveTo>
                    <a:pt x="62667" y="56721"/>
                  </a:moveTo>
                  <a:lnTo>
                    <a:pt x="62667" y="57897"/>
                  </a:lnTo>
                  <a:cubicBezTo>
                    <a:pt x="62667" y="58035"/>
                    <a:pt x="62667" y="58173"/>
                    <a:pt x="62805" y="58311"/>
                  </a:cubicBezTo>
                  <a:cubicBezTo>
                    <a:pt x="62494" y="58623"/>
                    <a:pt x="62218" y="58899"/>
                    <a:pt x="62079" y="59176"/>
                  </a:cubicBezTo>
                  <a:lnTo>
                    <a:pt x="62079" y="59037"/>
                  </a:lnTo>
                  <a:cubicBezTo>
                    <a:pt x="61941" y="58311"/>
                    <a:pt x="61941" y="57586"/>
                    <a:pt x="62079" y="56894"/>
                  </a:cubicBezTo>
                  <a:lnTo>
                    <a:pt x="62356" y="56894"/>
                  </a:lnTo>
                  <a:cubicBezTo>
                    <a:pt x="62356" y="56894"/>
                    <a:pt x="62494" y="56721"/>
                    <a:pt x="62667" y="56721"/>
                  </a:cubicBezTo>
                  <a:close/>
                  <a:moveTo>
                    <a:pt x="39750" y="864"/>
                  </a:moveTo>
                  <a:cubicBezTo>
                    <a:pt x="42343" y="864"/>
                    <a:pt x="44797" y="1003"/>
                    <a:pt x="47389" y="1279"/>
                  </a:cubicBezTo>
                  <a:cubicBezTo>
                    <a:pt x="49394" y="1417"/>
                    <a:pt x="51122" y="1729"/>
                    <a:pt x="52712" y="2005"/>
                  </a:cubicBezTo>
                  <a:cubicBezTo>
                    <a:pt x="53300" y="2143"/>
                    <a:pt x="53853" y="2282"/>
                    <a:pt x="54302" y="2454"/>
                  </a:cubicBezTo>
                  <a:cubicBezTo>
                    <a:pt x="55305" y="5323"/>
                    <a:pt x="56307" y="8192"/>
                    <a:pt x="57482" y="11096"/>
                  </a:cubicBezTo>
                  <a:cubicBezTo>
                    <a:pt x="58035" y="12513"/>
                    <a:pt x="58623" y="14103"/>
                    <a:pt x="59210" y="15416"/>
                  </a:cubicBezTo>
                  <a:lnTo>
                    <a:pt x="59210" y="15555"/>
                  </a:lnTo>
                  <a:lnTo>
                    <a:pt x="59210" y="15693"/>
                  </a:lnTo>
                  <a:lnTo>
                    <a:pt x="59349" y="15831"/>
                  </a:lnTo>
                  <a:cubicBezTo>
                    <a:pt x="59763" y="16833"/>
                    <a:pt x="60075" y="18009"/>
                    <a:pt x="60489" y="19011"/>
                  </a:cubicBezTo>
                  <a:cubicBezTo>
                    <a:pt x="60628" y="19288"/>
                    <a:pt x="60766" y="19737"/>
                    <a:pt x="60939" y="20013"/>
                  </a:cubicBezTo>
                  <a:cubicBezTo>
                    <a:pt x="61353" y="21016"/>
                    <a:pt x="61803" y="22156"/>
                    <a:pt x="62218" y="23193"/>
                  </a:cubicBezTo>
                  <a:cubicBezTo>
                    <a:pt x="62805" y="25060"/>
                    <a:pt x="63531" y="26788"/>
                    <a:pt x="63946" y="28378"/>
                  </a:cubicBezTo>
                  <a:cubicBezTo>
                    <a:pt x="64222" y="29069"/>
                    <a:pt x="64395" y="29657"/>
                    <a:pt x="64533" y="30245"/>
                  </a:cubicBezTo>
                  <a:lnTo>
                    <a:pt x="64948" y="31109"/>
                  </a:lnTo>
                  <a:cubicBezTo>
                    <a:pt x="65259" y="32111"/>
                    <a:pt x="65536" y="32975"/>
                    <a:pt x="65812" y="33978"/>
                  </a:cubicBezTo>
                  <a:lnTo>
                    <a:pt x="66815" y="37296"/>
                  </a:lnTo>
                  <a:lnTo>
                    <a:pt x="67126" y="38160"/>
                  </a:lnTo>
                  <a:lnTo>
                    <a:pt x="67541" y="39439"/>
                  </a:lnTo>
                  <a:lnTo>
                    <a:pt x="67990" y="40614"/>
                  </a:lnTo>
                  <a:cubicBezTo>
                    <a:pt x="68405" y="42031"/>
                    <a:pt x="68854" y="43483"/>
                    <a:pt x="69407" y="45073"/>
                  </a:cubicBezTo>
                  <a:cubicBezTo>
                    <a:pt x="70444" y="47942"/>
                    <a:pt x="71308" y="50673"/>
                    <a:pt x="72000" y="53127"/>
                  </a:cubicBezTo>
                  <a:lnTo>
                    <a:pt x="72000" y="53265"/>
                  </a:lnTo>
                  <a:lnTo>
                    <a:pt x="72000" y="53576"/>
                  </a:lnTo>
                  <a:lnTo>
                    <a:pt x="71861" y="53714"/>
                  </a:lnTo>
                  <a:cubicBezTo>
                    <a:pt x="71723" y="53714"/>
                    <a:pt x="71723" y="53853"/>
                    <a:pt x="71585" y="53853"/>
                  </a:cubicBezTo>
                  <a:cubicBezTo>
                    <a:pt x="71446" y="53853"/>
                    <a:pt x="71308" y="53991"/>
                    <a:pt x="71135" y="53991"/>
                  </a:cubicBezTo>
                  <a:cubicBezTo>
                    <a:pt x="70721" y="54302"/>
                    <a:pt x="70133" y="54440"/>
                    <a:pt x="69718" y="54578"/>
                  </a:cubicBezTo>
                  <a:cubicBezTo>
                    <a:pt x="69269" y="54717"/>
                    <a:pt x="68992" y="54717"/>
                    <a:pt x="68543" y="54855"/>
                  </a:cubicBezTo>
                  <a:cubicBezTo>
                    <a:pt x="68128" y="54855"/>
                    <a:pt x="67679" y="54993"/>
                    <a:pt x="67264" y="55166"/>
                  </a:cubicBezTo>
                  <a:cubicBezTo>
                    <a:pt x="66538" y="55304"/>
                    <a:pt x="65951" y="55304"/>
                    <a:pt x="65398" y="55443"/>
                  </a:cubicBezTo>
                  <a:cubicBezTo>
                    <a:pt x="64948" y="55581"/>
                    <a:pt x="64395" y="55581"/>
                    <a:pt x="63946" y="55719"/>
                  </a:cubicBezTo>
                  <a:lnTo>
                    <a:pt x="63808" y="55719"/>
                  </a:lnTo>
                  <a:lnTo>
                    <a:pt x="63220" y="55857"/>
                  </a:lnTo>
                  <a:lnTo>
                    <a:pt x="63082" y="55719"/>
                  </a:lnTo>
                  <a:lnTo>
                    <a:pt x="62943" y="55719"/>
                  </a:lnTo>
                  <a:lnTo>
                    <a:pt x="62943" y="55857"/>
                  </a:lnTo>
                  <a:lnTo>
                    <a:pt x="62667" y="55857"/>
                  </a:lnTo>
                  <a:cubicBezTo>
                    <a:pt x="62356" y="56030"/>
                    <a:pt x="62079" y="56030"/>
                    <a:pt x="61803" y="56030"/>
                  </a:cubicBezTo>
                  <a:lnTo>
                    <a:pt x="61630" y="56030"/>
                  </a:lnTo>
                  <a:cubicBezTo>
                    <a:pt x="61630" y="56168"/>
                    <a:pt x="61492" y="56168"/>
                    <a:pt x="61492" y="56168"/>
                  </a:cubicBezTo>
                  <a:lnTo>
                    <a:pt x="61353" y="56168"/>
                  </a:lnTo>
                  <a:cubicBezTo>
                    <a:pt x="60939" y="56307"/>
                    <a:pt x="60489" y="56307"/>
                    <a:pt x="60075" y="56445"/>
                  </a:cubicBezTo>
                  <a:cubicBezTo>
                    <a:pt x="60075" y="56445"/>
                    <a:pt x="59902" y="56445"/>
                    <a:pt x="59902" y="56583"/>
                  </a:cubicBezTo>
                  <a:lnTo>
                    <a:pt x="59349" y="56583"/>
                  </a:lnTo>
                  <a:cubicBezTo>
                    <a:pt x="58761" y="56721"/>
                    <a:pt x="58173" y="56894"/>
                    <a:pt x="57620" y="57033"/>
                  </a:cubicBezTo>
                  <a:cubicBezTo>
                    <a:pt x="57482" y="57033"/>
                    <a:pt x="57482" y="57171"/>
                    <a:pt x="57309" y="57171"/>
                  </a:cubicBezTo>
                  <a:cubicBezTo>
                    <a:pt x="57033" y="57171"/>
                    <a:pt x="56756" y="57309"/>
                    <a:pt x="56445" y="57309"/>
                  </a:cubicBezTo>
                  <a:cubicBezTo>
                    <a:pt x="56030" y="57309"/>
                    <a:pt x="55754" y="57447"/>
                    <a:pt x="55305" y="57447"/>
                  </a:cubicBezTo>
                  <a:cubicBezTo>
                    <a:pt x="55166" y="57586"/>
                    <a:pt x="55028" y="57586"/>
                    <a:pt x="54890" y="57586"/>
                  </a:cubicBezTo>
                  <a:cubicBezTo>
                    <a:pt x="54440" y="57758"/>
                    <a:pt x="54164" y="57758"/>
                    <a:pt x="53715" y="57758"/>
                  </a:cubicBezTo>
                  <a:cubicBezTo>
                    <a:pt x="53576" y="57897"/>
                    <a:pt x="53438" y="57897"/>
                    <a:pt x="53162" y="57897"/>
                  </a:cubicBezTo>
                  <a:cubicBezTo>
                    <a:pt x="52850" y="58035"/>
                    <a:pt x="52574" y="58035"/>
                    <a:pt x="52297" y="58035"/>
                  </a:cubicBezTo>
                  <a:cubicBezTo>
                    <a:pt x="51848" y="58173"/>
                    <a:pt x="51572" y="58173"/>
                    <a:pt x="51260" y="58173"/>
                  </a:cubicBezTo>
                  <a:cubicBezTo>
                    <a:pt x="51122" y="58173"/>
                    <a:pt x="51122" y="58311"/>
                    <a:pt x="50984" y="58311"/>
                  </a:cubicBezTo>
                  <a:lnTo>
                    <a:pt x="50707" y="58311"/>
                  </a:lnTo>
                  <a:cubicBezTo>
                    <a:pt x="49982" y="58450"/>
                    <a:pt x="49394" y="58450"/>
                    <a:pt x="48668" y="58623"/>
                  </a:cubicBezTo>
                  <a:cubicBezTo>
                    <a:pt x="47389" y="58761"/>
                    <a:pt x="46076" y="58899"/>
                    <a:pt x="44797" y="59037"/>
                  </a:cubicBezTo>
                  <a:cubicBezTo>
                    <a:pt x="42792" y="59314"/>
                    <a:pt x="40753" y="59487"/>
                    <a:pt x="38886" y="59487"/>
                  </a:cubicBezTo>
                  <a:cubicBezTo>
                    <a:pt x="38298" y="59487"/>
                    <a:pt x="37884" y="59625"/>
                    <a:pt x="37434" y="59625"/>
                  </a:cubicBezTo>
                  <a:lnTo>
                    <a:pt x="34151" y="59625"/>
                  </a:lnTo>
                  <a:cubicBezTo>
                    <a:pt x="31247" y="59625"/>
                    <a:pt x="28240" y="59487"/>
                    <a:pt x="25786" y="59487"/>
                  </a:cubicBezTo>
                  <a:lnTo>
                    <a:pt x="25509" y="59314"/>
                  </a:lnTo>
                  <a:lnTo>
                    <a:pt x="24645" y="59314"/>
                  </a:lnTo>
                  <a:cubicBezTo>
                    <a:pt x="24472" y="59314"/>
                    <a:pt x="24472" y="59176"/>
                    <a:pt x="24472" y="59176"/>
                  </a:cubicBezTo>
                  <a:lnTo>
                    <a:pt x="24472" y="59037"/>
                  </a:lnTo>
                  <a:cubicBezTo>
                    <a:pt x="24334" y="58761"/>
                    <a:pt x="24058" y="58450"/>
                    <a:pt x="23919" y="58173"/>
                  </a:cubicBezTo>
                  <a:lnTo>
                    <a:pt x="23919" y="58035"/>
                  </a:lnTo>
                  <a:lnTo>
                    <a:pt x="23781" y="57897"/>
                  </a:lnTo>
                  <a:cubicBezTo>
                    <a:pt x="23608" y="57758"/>
                    <a:pt x="23608" y="57586"/>
                    <a:pt x="23608" y="57447"/>
                  </a:cubicBezTo>
                  <a:cubicBezTo>
                    <a:pt x="23194" y="56721"/>
                    <a:pt x="22744" y="55857"/>
                    <a:pt x="22329" y="55166"/>
                  </a:cubicBezTo>
                  <a:cubicBezTo>
                    <a:pt x="22191" y="54578"/>
                    <a:pt x="21880" y="53991"/>
                    <a:pt x="21604" y="53438"/>
                  </a:cubicBezTo>
                  <a:cubicBezTo>
                    <a:pt x="21465" y="53127"/>
                    <a:pt x="21327" y="52850"/>
                    <a:pt x="21189" y="52574"/>
                  </a:cubicBezTo>
                  <a:cubicBezTo>
                    <a:pt x="20878" y="51986"/>
                    <a:pt x="20601" y="51398"/>
                    <a:pt x="20325" y="50673"/>
                  </a:cubicBezTo>
                  <a:cubicBezTo>
                    <a:pt x="18873" y="47665"/>
                    <a:pt x="17559" y="44347"/>
                    <a:pt x="16004" y="40476"/>
                  </a:cubicBezTo>
                  <a:cubicBezTo>
                    <a:pt x="14691" y="37019"/>
                    <a:pt x="13412" y="33563"/>
                    <a:pt x="11960" y="29657"/>
                  </a:cubicBezTo>
                  <a:cubicBezTo>
                    <a:pt x="10957" y="26926"/>
                    <a:pt x="10093" y="24611"/>
                    <a:pt x="9229" y="22329"/>
                  </a:cubicBezTo>
                  <a:cubicBezTo>
                    <a:pt x="8780" y="20878"/>
                    <a:pt x="8227" y="19564"/>
                    <a:pt x="7777" y="18423"/>
                  </a:cubicBezTo>
                  <a:cubicBezTo>
                    <a:pt x="7363" y="16833"/>
                    <a:pt x="6775" y="15243"/>
                    <a:pt x="6187" y="13826"/>
                  </a:cubicBezTo>
                  <a:lnTo>
                    <a:pt x="6326" y="13826"/>
                  </a:lnTo>
                  <a:cubicBezTo>
                    <a:pt x="7292" y="13679"/>
                    <a:pt x="8219" y="13640"/>
                    <a:pt x="9140" y="13640"/>
                  </a:cubicBezTo>
                  <a:cubicBezTo>
                    <a:pt x="10164" y="13640"/>
                    <a:pt x="11181" y="13688"/>
                    <a:pt x="12236" y="13688"/>
                  </a:cubicBezTo>
                  <a:lnTo>
                    <a:pt x="17732" y="13688"/>
                  </a:lnTo>
                  <a:cubicBezTo>
                    <a:pt x="17732" y="13688"/>
                    <a:pt x="17870" y="13688"/>
                    <a:pt x="17870" y="13515"/>
                  </a:cubicBezTo>
                  <a:lnTo>
                    <a:pt x="18009" y="13377"/>
                  </a:lnTo>
                  <a:lnTo>
                    <a:pt x="18009" y="13100"/>
                  </a:lnTo>
                  <a:cubicBezTo>
                    <a:pt x="17421" y="11510"/>
                    <a:pt x="16868" y="9920"/>
                    <a:pt x="16281" y="8503"/>
                  </a:cubicBezTo>
                  <a:lnTo>
                    <a:pt x="16281" y="8330"/>
                  </a:lnTo>
                  <a:cubicBezTo>
                    <a:pt x="16004" y="7777"/>
                    <a:pt x="15831" y="7190"/>
                    <a:pt x="15555" y="6602"/>
                  </a:cubicBezTo>
                  <a:lnTo>
                    <a:pt x="15555" y="6464"/>
                  </a:lnTo>
                  <a:cubicBezTo>
                    <a:pt x="15416" y="6326"/>
                    <a:pt x="15416" y="6187"/>
                    <a:pt x="15416" y="6187"/>
                  </a:cubicBezTo>
                  <a:lnTo>
                    <a:pt x="15416" y="6049"/>
                  </a:lnTo>
                  <a:cubicBezTo>
                    <a:pt x="15278" y="5738"/>
                    <a:pt x="15278" y="5600"/>
                    <a:pt x="15140" y="5323"/>
                  </a:cubicBezTo>
                  <a:cubicBezTo>
                    <a:pt x="15140" y="5185"/>
                    <a:pt x="14967" y="5047"/>
                    <a:pt x="14967" y="4874"/>
                  </a:cubicBezTo>
                  <a:lnTo>
                    <a:pt x="14967" y="4736"/>
                  </a:lnTo>
                  <a:cubicBezTo>
                    <a:pt x="14829" y="4459"/>
                    <a:pt x="14829" y="4321"/>
                    <a:pt x="14691" y="4010"/>
                  </a:cubicBezTo>
                  <a:cubicBezTo>
                    <a:pt x="14691" y="4010"/>
                    <a:pt x="14691" y="3872"/>
                    <a:pt x="14552" y="3733"/>
                  </a:cubicBezTo>
                  <a:lnTo>
                    <a:pt x="14552" y="3457"/>
                  </a:lnTo>
                  <a:cubicBezTo>
                    <a:pt x="14552" y="3318"/>
                    <a:pt x="14414" y="3146"/>
                    <a:pt x="14414" y="3007"/>
                  </a:cubicBezTo>
                  <a:lnTo>
                    <a:pt x="14691" y="2869"/>
                  </a:lnTo>
                  <a:lnTo>
                    <a:pt x="16557" y="2869"/>
                  </a:lnTo>
                  <a:cubicBezTo>
                    <a:pt x="17421" y="2731"/>
                    <a:pt x="18285" y="2731"/>
                    <a:pt x="19460" y="2593"/>
                  </a:cubicBezTo>
                  <a:cubicBezTo>
                    <a:pt x="20152" y="2454"/>
                    <a:pt x="21016" y="2282"/>
                    <a:pt x="21742" y="2282"/>
                  </a:cubicBezTo>
                  <a:lnTo>
                    <a:pt x="22053" y="2143"/>
                  </a:lnTo>
                  <a:lnTo>
                    <a:pt x="22744" y="2143"/>
                  </a:lnTo>
                  <a:lnTo>
                    <a:pt x="23194" y="2005"/>
                  </a:lnTo>
                  <a:cubicBezTo>
                    <a:pt x="23919" y="2005"/>
                    <a:pt x="24472" y="1867"/>
                    <a:pt x="25060" y="1867"/>
                  </a:cubicBezTo>
                  <a:cubicBezTo>
                    <a:pt x="26062" y="1729"/>
                    <a:pt x="27065" y="1590"/>
                    <a:pt x="27929" y="1590"/>
                  </a:cubicBezTo>
                  <a:cubicBezTo>
                    <a:pt x="28966" y="1417"/>
                    <a:pt x="29968" y="1279"/>
                    <a:pt x="30832" y="1279"/>
                  </a:cubicBezTo>
                  <a:cubicBezTo>
                    <a:pt x="32975" y="1141"/>
                    <a:pt x="34842" y="1003"/>
                    <a:pt x="36743" y="864"/>
                  </a:cubicBezTo>
                  <a:close/>
                  <a:moveTo>
                    <a:pt x="61077" y="57171"/>
                  </a:moveTo>
                  <a:cubicBezTo>
                    <a:pt x="61077" y="58035"/>
                    <a:pt x="61077" y="58899"/>
                    <a:pt x="61215" y="59763"/>
                  </a:cubicBezTo>
                  <a:lnTo>
                    <a:pt x="61215" y="59901"/>
                  </a:lnTo>
                  <a:lnTo>
                    <a:pt x="61353" y="60040"/>
                  </a:lnTo>
                  <a:cubicBezTo>
                    <a:pt x="60939" y="60351"/>
                    <a:pt x="60628" y="60766"/>
                    <a:pt x="60351" y="61215"/>
                  </a:cubicBezTo>
                  <a:lnTo>
                    <a:pt x="60351" y="60904"/>
                  </a:lnTo>
                  <a:lnTo>
                    <a:pt x="60351" y="57309"/>
                  </a:lnTo>
                  <a:cubicBezTo>
                    <a:pt x="60628" y="57171"/>
                    <a:pt x="60939" y="57171"/>
                    <a:pt x="61077" y="57171"/>
                  </a:cubicBezTo>
                  <a:close/>
                  <a:moveTo>
                    <a:pt x="59487" y="57447"/>
                  </a:moveTo>
                  <a:lnTo>
                    <a:pt x="59487" y="57758"/>
                  </a:lnTo>
                  <a:cubicBezTo>
                    <a:pt x="59487" y="59037"/>
                    <a:pt x="59349" y="60351"/>
                    <a:pt x="59487" y="61630"/>
                  </a:cubicBezTo>
                  <a:lnTo>
                    <a:pt x="59487" y="61906"/>
                  </a:lnTo>
                  <a:lnTo>
                    <a:pt x="59625" y="61906"/>
                  </a:lnTo>
                  <a:cubicBezTo>
                    <a:pt x="59210" y="62356"/>
                    <a:pt x="58899" y="62770"/>
                    <a:pt x="58485" y="63220"/>
                  </a:cubicBezTo>
                  <a:lnTo>
                    <a:pt x="58485" y="62632"/>
                  </a:lnTo>
                  <a:cubicBezTo>
                    <a:pt x="58346" y="61042"/>
                    <a:pt x="58346" y="59314"/>
                    <a:pt x="58485" y="57758"/>
                  </a:cubicBezTo>
                  <a:lnTo>
                    <a:pt x="58623" y="57758"/>
                  </a:lnTo>
                  <a:cubicBezTo>
                    <a:pt x="58899" y="57586"/>
                    <a:pt x="59210" y="57586"/>
                    <a:pt x="59487" y="57447"/>
                  </a:cubicBezTo>
                  <a:close/>
                  <a:moveTo>
                    <a:pt x="57620" y="57897"/>
                  </a:moveTo>
                  <a:cubicBezTo>
                    <a:pt x="57482" y="59763"/>
                    <a:pt x="57482" y="61630"/>
                    <a:pt x="57620" y="63496"/>
                  </a:cubicBezTo>
                  <a:cubicBezTo>
                    <a:pt x="57620" y="63634"/>
                    <a:pt x="57620" y="63634"/>
                    <a:pt x="57759" y="63634"/>
                  </a:cubicBezTo>
                  <a:cubicBezTo>
                    <a:pt x="57759" y="63807"/>
                    <a:pt x="57759" y="63807"/>
                    <a:pt x="57897" y="63946"/>
                  </a:cubicBezTo>
                  <a:cubicBezTo>
                    <a:pt x="57620" y="64084"/>
                    <a:pt x="57482" y="64360"/>
                    <a:pt x="57171" y="64671"/>
                  </a:cubicBezTo>
                  <a:lnTo>
                    <a:pt x="56618" y="65224"/>
                  </a:lnTo>
                  <a:lnTo>
                    <a:pt x="56618" y="62217"/>
                  </a:lnTo>
                  <a:lnTo>
                    <a:pt x="56618" y="61906"/>
                  </a:lnTo>
                  <a:cubicBezTo>
                    <a:pt x="56618" y="60766"/>
                    <a:pt x="56445" y="59487"/>
                    <a:pt x="56618" y="58173"/>
                  </a:cubicBezTo>
                  <a:cubicBezTo>
                    <a:pt x="56895" y="58035"/>
                    <a:pt x="57309" y="58035"/>
                    <a:pt x="57620" y="57897"/>
                  </a:cubicBezTo>
                  <a:close/>
                  <a:moveTo>
                    <a:pt x="55754" y="58311"/>
                  </a:moveTo>
                  <a:cubicBezTo>
                    <a:pt x="55581" y="60766"/>
                    <a:pt x="55754" y="63081"/>
                    <a:pt x="55754" y="65536"/>
                  </a:cubicBezTo>
                  <a:cubicBezTo>
                    <a:pt x="55754" y="65674"/>
                    <a:pt x="55892" y="65812"/>
                    <a:pt x="56030" y="65950"/>
                  </a:cubicBezTo>
                  <a:lnTo>
                    <a:pt x="55892" y="66089"/>
                  </a:lnTo>
                  <a:cubicBezTo>
                    <a:pt x="55581" y="66400"/>
                    <a:pt x="55443" y="66538"/>
                    <a:pt x="55305" y="66676"/>
                  </a:cubicBezTo>
                  <a:cubicBezTo>
                    <a:pt x="55305" y="65363"/>
                    <a:pt x="55166" y="64084"/>
                    <a:pt x="55028" y="62770"/>
                  </a:cubicBezTo>
                  <a:cubicBezTo>
                    <a:pt x="54890" y="61353"/>
                    <a:pt x="54890" y="59901"/>
                    <a:pt x="55028" y="58450"/>
                  </a:cubicBezTo>
                  <a:cubicBezTo>
                    <a:pt x="55305" y="58450"/>
                    <a:pt x="55443" y="58311"/>
                    <a:pt x="55754" y="58311"/>
                  </a:cubicBezTo>
                  <a:close/>
                  <a:moveTo>
                    <a:pt x="54164" y="58623"/>
                  </a:moveTo>
                  <a:cubicBezTo>
                    <a:pt x="54164" y="58899"/>
                    <a:pt x="54164" y="59176"/>
                    <a:pt x="54026" y="59487"/>
                  </a:cubicBezTo>
                  <a:lnTo>
                    <a:pt x="54026" y="60351"/>
                  </a:lnTo>
                  <a:cubicBezTo>
                    <a:pt x="54026" y="61215"/>
                    <a:pt x="54026" y="61906"/>
                    <a:pt x="54164" y="62632"/>
                  </a:cubicBezTo>
                  <a:cubicBezTo>
                    <a:pt x="54302" y="64222"/>
                    <a:pt x="54440" y="65674"/>
                    <a:pt x="54440" y="67091"/>
                  </a:cubicBezTo>
                  <a:cubicBezTo>
                    <a:pt x="54440" y="67264"/>
                    <a:pt x="54440" y="67402"/>
                    <a:pt x="54579" y="67540"/>
                  </a:cubicBezTo>
                  <a:lnTo>
                    <a:pt x="54164" y="67955"/>
                  </a:lnTo>
                  <a:lnTo>
                    <a:pt x="54026" y="68128"/>
                  </a:lnTo>
                  <a:lnTo>
                    <a:pt x="53853" y="68266"/>
                  </a:lnTo>
                  <a:cubicBezTo>
                    <a:pt x="53715" y="66953"/>
                    <a:pt x="53576" y="65536"/>
                    <a:pt x="53438" y="64222"/>
                  </a:cubicBezTo>
                  <a:lnTo>
                    <a:pt x="53438" y="64084"/>
                  </a:lnTo>
                  <a:lnTo>
                    <a:pt x="53438" y="63081"/>
                  </a:lnTo>
                  <a:cubicBezTo>
                    <a:pt x="53438" y="62770"/>
                    <a:pt x="53438" y="62632"/>
                    <a:pt x="53300" y="62356"/>
                  </a:cubicBezTo>
                  <a:lnTo>
                    <a:pt x="53300" y="62217"/>
                  </a:lnTo>
                  <a:lnTo>
                    <a:pt x="53300" y="59625"/>
                  </a:lnTo>
                  <a:lnTo>
                    <a:pt x="53300" y="59037"/>
                  </a:lnTo>
                  <a:lnTo>
                    <a:pt x="53300" y="58761"/>
                  </a:lnTo>
                  <a:cubicBezTo>
                    <a:pt x="53576" y="58761"/>
                    <a:pt x="53853" y="58623"/>
                    <a:pt x="54164" y="58623"/>
                  </a:cubicBezTo>
                  <a:close/>
                  <a:moveTo>
                    <a:pt x="38298" y="0"/>
                  </a:moveTo>
                  <a:cubicBezTo>
                    <a:pt x="36432" y="0"/>
                    <a:pt x="34565" y="139"/>
                    <a:pt x="32561" y="277"/>
                  </a:cubicBezTo>
                  <a:cubicBezTo>
                    <a:pt x="30971" y="415"/>
                    <a:pt x="29381" y="553"/>
                    <a:pt x="27791" y="726"/>
                  </a:cubicBezTo>
                  <a:cubicBezTo>
                    <a:pt x="27065" y="726"/>
                    <a:pt x="26374" y="864"/>
                    <a:pt x="25509" y="864"/>
                  </a:cubicBezTo>
                  <a:cubicBezTo>
                    <a:pt x="24784" y="1003"/>
                    <a:pt x="23919" y="1141"/>
                    <a:pt x="23194" y="1141"/>
                  </a:cubicBezTo>
                  <a:cubicBezTo>
                    <a:pt x="21604" y="1417"/>
                    <a:pt x="20014" y="1590"/>
                    <a:pt x="18424" y="1867"/>
                  </a:cubicBezTo>
                  <a:cubicBezTo>
                    <a:pt x="17732" y="1867"/>
                    <a:pt x="16868" y="2005"/>
                    <a:pt x="16142" y="2005"/>
                  </a:cubicBezTo>
                  <a:cubicBezTo>
                    <a:pt x="15693" y="2005"/>
                    <a:pt x="15416" y="2005"/>
                    <a:pt x="14967" y="2143"/>
                  </a:cubicBezTo>
                  <a:lnTo>
                    <a:pt x="13550" y="2143"/>
                  </a:lnTo>
                  <a:cubicBezTo>
                    <a:pt x="13412" y="2143"/>
                    <a:pt x="13412" y="2143"/>
                    <a:pt x="13239" y="2282"/>
                  </a:cubicBezTo>
                  <a:cubicBezTo>
                    <a:pt x="13101" y="2282"/>
                    <a:pt x="13101" y="2454"/>
                    <a:pt x="12962" y="2593"/>
                  </a:cubicBezTo>
                  <a:lnTo>
                    <a:pt x="12824" y="2593"/>
                  </a:lnTo>
                  <a:cubicBezTo>
                    <a:pt x="12824" y="2731"/>
                    <a:pt x="12686" y="2731"/>
                    <a:pt x="12686" y="2731"/>
                  </a:cubicBezTo>
                  <a:cubicBezTo>
                    <a:pt x="12236" y="3146"/>
                    <a:pt x="11960" y="3457"/>
                    <a:pt x="11683" y="3872"/>
                  </a:cubicBezTo>
                  <a:cubicBezTo>
                    <a:pt x="10646" y="4874"/>
                    <a:pt x="9782" y="5911"/>
                    <a:pt x="9091" y="7052"/>
                  </a:cubicBezTo>
                  <a:cubicBezTo>
                    <a:pt x="8365" y="7916"/>
                    <a:pt x="7777" y="8780"/>
                    <a:pt x="7190" y="9782"/>
                  </a:cubicBezTo>
                  <a:cubicBezTo>
                    <a:pt x="6913" y="10232"/>
                    <a:pt x="6637" y="10646"/>
                    <a:pt x="6326" y="11234"/>
                  </a:cubicBezTo>
                  <a:cubicBezTo>
                    <a:pt x="6049" y="11649"/>
                    <a:pt x="5911" y="12098"/>
                    <a:pt x="5634" y="12513"/>
                  </a:cubicBezTo>
                  <a:cubicBezTo>
                    <a:pt x="5462" y="12651"/>
                    <a:pt x="5462" y="12824"/>
                    <a:pt x="5323" y="12824"/>
                  </a:cubicBezTo>
                  <a:lnTo>
                    <a:pt x="5323" y="13100"/>
                  </a:lnTo>
                  <a:lnTo>
                    <a:pt x="5323" y="13377"/>
                  </a:lnTo>
                  <a:lnTo>
                    <a:pt x="5323" y="13515"/>
                  </a:lnTo>
                  <a:cubicBezTo>
                    <a:pt x="5185" y="13515"/>
                    <a:pt x="5185" y="13688"/>
                    <a:pt x="5323" y="13688"/>
                  </a:cubicBezTo>
                  <a:cubicBezTo>
                    <a:pt x="5911" y="15555"/>
                    <a:pt x="6637" y="17421"/>
                    <a:pt x="7190" y="19288"/>
                  </a:cubicBezTo>
                  <a:cubicBezTo>
                    <a:pt x="7052" y="19288"/>
                    <a:pt x="6775" y="19426"/>
                    <a:pt x="6637" y="19564"/>
                  </a:cubicBezTo>
                  <a:cubicBezTo>
                    <a:pt x="5911" y="19737"/>
                    <a:pt x="5323" y="20013"/>
                    <a:pt x="4597" y="20152"/>
                  </a:cubicBezTo>
                  <a:cubicBezTo>
                    <a:pt x="3319" y="20428"/>
                    <a:pt x="1867" y="20739"/>
                    <a:pt x="450" y="20878"/>
                  </a:cubicBezTo>
                  <a:lnTo>
                    <a:pt x="450" y="21016"/>
                  </a:lnTo>
                  <a:cubicBezTo>
                    <a:pt x="139" y="21016"/>
                    <a:pt x="0" y="21154"/>
                    <a:pt x="0" y="21465"/>
                  </a:cubicBezTo>
                  <a:lnTo>
                    <a:pt x="0" y="21742"/>
                  </a:lnTo>
                  <a:cubicBezTo>
                    <a:pt x="864" y="24058"/>
                    <a:pt x="1590" y="26339"/>
                    <a:pt x="2316" y="28793"/>
                  </a:cubicBezTo>
                  <a:cubicBezTo>
                    <a:pt x="3042" y="31247"/>
                    <a:pt x="3733" y="33563"/>
                    <a:pt x="4597" y="35982"/>
                  </a:cubicBezTo>
                  <a:cubicBezTo>
                    <a:pt x="4770" y="35982"/>
                    <a:pt x="4909" y="36155"/>
                    <a:pt x="4909" y="36155"/>
                  </a:cubicBezTo>
                  <a:lnTo>
                    <a:pt x="5185" y="36155"/>
                  </a:lnTo>
                  <a:cubicBezTo>
                    <a:pt x="5323" y="35982"/>
                    <a:pt x="5462" y="35982"/>
                    <a:pt x="5462" y="35844"/>
                  </a:cubicBezTo>
                  <a:lnTo>
                    <a:pt x="5462" y="35706"/>
                  </a:lnTo>
                  <a:lnTo>
                    <a:pt x="5462" y="35568"/>
                  </a:lnTo>
                  <a:lnTo>
                    <a:pt x="5323" y="35429"/>
                  </a:lnTo>
                  <a:cubicBezTo>
                    <a:pt x="5185" y="34842"/>
                    <a:pt x="5047" y="34254"/>
                    <a:pt x="4770" y="33701"/>
                  </a:cubicBezTo>
                  <a:cubicBezTo>
                    <a:pt x="4321" y="32526"/>
                    <a:pt x="4044" y="31385"/>
                    <a:pt x="3595" y="30106"/>
                  </a:cubicBezTo>
                  <a:cubicBezTo>
                    <a:pt x="3457" y="29657"/>
                    <a:pt x="3319" y="29069"/>
                    <a:pt x="3180" y="28516"/>
                  </a:cubicBezTo>
                  <a:cubicBezTo>
                    <a:pt x="2869" y="27514"/>
                    <a:pt x="2454" y="26339"/>
                    <a:pt x="2178" y="25336"/>
                  </a:cubicBezTo>
                  <a:cubicBezTo>
                    <a:pt x="2178" y="25198"/>
                    <a:pt x="2005" y="25060"/>
                    <a:pt x="2005" y="24922"/>
                  </a:cubicBezTo>
                  <a:cubicBezTo>
                    <a:pt x="1867" y="24472"/>
                    <a:pt x="1729" y="24058"/>
                    <a:pt x="1590" y="23608"/>
                  </a:cubicBezTo>
                  <a:cubicBezTo>
                    <a:pt x="1590" y="23470"/>
                    <a:pt x="1452" y="23332"/>
                    <a:pt x="1452" y="23193"/>
                  </a:cubicBezTo>
                  <a:cubicBezTo>
                    <a:pt x="1314" y="22744"/>
                    <a:pt x="1141" y="22329"/>
                    <a:pt x="1003" y="22018"/>
                  </a:cubicBezTo>
                  <a:lnTo>
                    <a:pt x="1003" y="21742"/>
                  </a:lnTo>
                  <a:cubicBezTo>
                    <a:pt x="1867" y="21603"/>
                    <a:pt x="2731" y="21465"/>
                    <a:pt x="3457" y="21292"/>
                  </a:cubicBezTo>
                  <a:cubicBezTo>
                    <a:pt x="3733" y="21292"/>
                    <a:pt x="4044" y="21154"/>
                    <a:pt x="4321" y="21154"/>
                  </a:cubicBezTo>
                  <a:cubicBezTo>
                    <a:pt x="4909" y="21016"/>
                    <a:pt x="5634" y="20739"/>
                    <a:pt x="6187" y="20601"/>
                  </a:cubicBezTo>
                  <a:cubicBezTo>
                    <a:pt x="6637" y="20428"/>
                    <a:pt x="7052" y="20290"/>
                    <a:pt x="7501" y="20152"/>
                  </a:cubicBezTo>
                  <a:cubicBezTo>
                    <a:pt x="7916" y="21016"/>
                    <a:pt x="8227" y="22018"/>
                    <a:pt x="8503" y="23021"/>
                  </a:cubicBezTo>
                  <a:cubicBezTo>
                    <a:pt x="8642" y="23021"/>
                    <a:pt x="8642" y="23193"/>
                    <a:pt x="8642" y="23332"/>
                  </a:cubicBezTo>
                  <a:cubicBezTo>
                    <a:pt x="10093" y="27341"/>
                    <a:pt x="11683" y="31385"/>
                    <a:pt x="13101" y="35291"/>
                  </a:cubicBezTo>
                  <a:cubicBezTo>
                    <a:pt x="13965" y="37296"/>
                    <a:pt x="14691" y="39162"/>
                    <a:pt x="15416" y="41167"/>
                  </a:cubicBezTo>
                  <a:lnTo>
                    <a:pt x="15555" y="41478"/>
                  </a:lnTo>
                  <a:cubicBezTo>
                    <a:pt x="15831" y="42342"/>
                    <a:pt x="16142" y="43207"/>
                    <a:pt x="16557" y="44071"/>
                  </a:cubicBezTo>
                  <a:lnTo>
                    <a:pt x="16557" y="44209"/>
                  </a:lnTo>
                  <a:lnTo>
                    <a:pt x="16557" y="44347"/>
                  </a:lnTo>
                  <a:cubicBezTo>
                    <a:pt x="16868" y="44624"/>
                    <a:pt x="17006" y="45073"/>
                    <a:pt x="17145" y="45350"/>
                  </a:cubicBezTo>
                  <a:lnTo>
                    <a:pt x="17283" y="45937"/>
                  </a:lnTo>
                  <a:cubicBezTo>
                    <a:pt x="17559" y="46663"/>
                    <a:pt x="17870" y="47389"/>
                    <a:pt x="18285" y="48080"/>
                  </a:cubicBezTo>
                  <a:lnTo>
                    <a:pt x="18285" y="48391"/>
                  </a:lnTo>
                  <a:cubicBezTo>
                    <a:pt x="18424" y="48806"/>
                    <a:pt x="18735" y="49117"/>
                    <a:pt x="18873" y="49532"/>
                  </a:cubicBezTo>
                  <a:cubicBezTo>
                    <a:pt x="19149" y="50120"/>
                    <a:pt x="19460" y="50845"/>
                    <a:pt x="19737" y="51398"/>
                  </a:cubicBezTo>
                  <a:cubicBezTo>
                    <a:pt x="19737" y="51537"/>
                    <a:pt x="19737" y="51710"/>
                    <a:pt x="19875" y="51710"/>
                  </a:cubicBezTo>
                  <a:cubicBezTo>
                    <a:pt x="19875" y="51986"/>
                    <a:pt x="20014" y="52263"/>
                    <a:pt x="20152" y="52574"/>
                  </a:cubicBezTo>
                  <a:cubicBezTo>
                    <a:pt x="20325" y="52850"/>
                    <a:pt x="20463" y="52988"/>
                    <a:pt x="20601" y="53265"/>
                  </a:cubicBezTo>
                  <a:cubicBezTo>
                    <a:pt x="20601" y="53438"/>
                    <a:pt x="20601" y="53576"/>
                    <a:pt x="20739" y="53576"/>
                  </a:cubicBezTo>
                  <a:cubicBezTo>
                    <a:pt x="20878" y="53991"/>
                    <a:pt x="21016" y="54302"/>
                    <a:pt x="21189" y="54717"/>
                  </a:cubicBezTo>
                  <a:cubicBezTo>
                    <a:pt x="21465" y="55166"/>
                    <a:pt x="21604" y="55581"/>
                    <a:pt x="21880" y="56030"/>
                  </a:cubicBezTo>
                  <a:cubicBezTo>
                    <a:pt x="22191" y="56583"/>
                    <a:pt x="22468" y="57309"/>
                    <a:pt x="22917" y="57897"/>
                  </a:cubicBezTo>
                  <a:cubicBezTo>
                    <a:pt x="22917" y="58035"/>
                    <a:pt x="22917" y="58035"/>
                    <a:pt x="23055" y="58173"/>
                  </a:cubicBezTo>
                  <a:lnTo>
                    <a:pt x="23055" y="58311"/>
                  </a:lnTo>
                  <a:lnTo>
                    <a:pt x="23194" y="58450"/>
                  </a:lnTo>
                  <a:lnTo>
                    <a:pt x="23194" y="58623"/>
                  </a:lnTo>
                  <a:cubicBezTo>
                    <a:pt x="23332" y="58761"/>
                    <a:pt x="23470" y="58899"/>
                    <a:pt x="23470" y="59176"/>
                  </a:cubicBezTo>
                  <a:lnTo>
                    <a:pt x="23608" y="59176"/>
                  </a:lnTo>
                  <a:cubicBezTo>
                    <a:pt x="23608" y="59487"/>
                    <a:pt x="23781" y="59625"/>
                    <a:pt x="23781" y="59763"/>
                  </a:cubicBezTo>
                  <a:cubicBezTo>
                    <a:pt x="23919" y="59901"/>
                    <a:pt x="23919" y="60040"/>
                    <a:pt x="24058" y="60040"/>
                  </a:cubicBezTo>
                  <a:lnTo>
                    <a:pt x="24196" y="60040"/>
                  </a:lnTo>
                  <a:cubicBezTo>
                    <a:pt x="24334" y="60178"/>
                    <a:pt x="24334" y="60178"/>
                    <a:pt x="24472" y="60178"/>
                  </a:cubicBezTo>
                  <a:lnTo>
                    <a:pt x="25060" y="60178"/>
                  </a:lnTo>
                  <a:cubicBezTo>
                    <a:pt x="27791" y="60351"/>
                    <a:pt x="30971" y="60489"/>
                    <a:pt x="34151" y="60489"/>
                  </a:cubicBezTo>
                  <a:lnTo>
                    <a:pt x="36155" y="60489"/>
                  </a:lnTo>
                  <a:cubicBezTo>
                    <a:pt x="38160" y="60351"/>
                    <a:pt x="40027" y="60351"/>
                    <a:pt x="41928" y="60178"/>
                  </a:cubicBezTo>
                  <a:lnTo>
                    <a:pt x="42481" y="60178"/>
                  </a:lnTo>
                  <a:cubicBezTo>
                    <a:pt x="42619" y="60178"/>
                    <a:pt x="42930" y="60040"/>
                    <a:pt x="43068" y="60040"/>
                  </a:cubicBezTo>
                  <a:lnTo>
                    <a:pt x="43345" y="60040"/>
                  </a:lnTo>
                  <a:cubicBezTo>
                    <a:pt x="43794" y="60040"/>
                    <a:pt x="44071" y="60040"/>
                    <a:pt x="44347" y="59901"/>
                  </a:cubicBezTo>
                  <a:lnTo>
                    <a:pt x="44520" y="59901"/>
                  </a:lnTo>
                  <a:cubicBezTo>
                    <a:pt x="45073" y="59901"/>
                    <a:pt x="45523" y="59901"/>
                    <a:pt x="46076" y="59763"/>
                  </a:cubicBezTo>
                  <a:cubicBezTo>
                    <a:pt x="46525" y="59763"/>
                    <a:pt x="46940" y="59763"/>
                    <a:pt x="47251" y="59625"/>
                  </a:cubicBezTo>
                  <a:lnTo>
                    <a:pt x="47527" y="59625"/>
                  </a:lnTo>
                  <a:cubicBezTo>
                    <a:pt x="49117" y="59487"/>
                    <a:pt x="50846" y="59176"/>
                    <a:pt x="52436" y="58899"/>
                  </a:cubicBezTo>
                  <a:lnTo>
                    <a:pt x="52436" y="59037"/>
                  </a:lnTo>
                  <a:lnTo>
                    <a:pt x="52436" y="59763"/>
                  </a:lnTo>
                  <a:cubicBezTo>
                    <a:pt x="52436" y="61491"/>
                    <a:pt x="52574" y="63220"/>
                    <a:pt x="52712" y="64948"/>
                  </a:cubicBezTo>
                  <a:lnTo>
                    <a:pt x="52712" y="65086"/>
                  </a:lnTo>
                  <a:cubicBezTo>
                    <a:pt x="52712" y="66227"/>
                    <a:pt x="52850" y="67402"/>
                    <a:pt x="52989" y="68681"/>
                  </a:cubicBezTo>
                  <a:lnTo>
                    <a:pt x="52712" y="68681"/>
                  </a:lnTo>
                  <a:cubicBezTo>
                    <a:pt x="51848" y="68681"/>
                    <a:pt x="50846" y="68681"/>
                    <a:pt x="49982" y="68819"/>
                  </a:cubicBezTo>
                  <a:cubicBezTo>
                    <a:pt x="47977" y="68819"/>
                    <a:pt x="45937" y="68992"/>
                    <a:pt x="44071" y="69130"/>
                  </a:cubicBezTo>
                  <a:cubicBezTo>
                    <a:pt x="43345" y="69130"/>
                    <a:pt x="42619" y="69269"/>
                    <a:pt x="41928" y="69269"/>
                  </a:cubicBezTo>
                  <a:cubicBezTo>
                    <a:pt x="40891" y="69407"/>
                    <a:pt x="39750" y="69407"/>
                    <a:pt x="38610" y="69545"/>
                  </a:cubicBezTo>
                  <a:lnTo>
                    <a:pt x="36155" y="69683"/>
                  </a:lnTo>
                  <a:lnTo>
                    <a:pt x="35430" y="69683"/>
                  </a:lnTo>
                  <a:lnTo>
                    <a:pt x="34842" y="69856"/>
                  </a:lnTo>
                  <a:lnTo>
                    <a:pt x="33840" y="69856"/>
                  </a:lnTo>
                  <a:cubicBezTo>
                    <a:pt x="32699" y="69994"/>
                    <a:pt x="31558" y="69994"/>
                    <a:pt x="30521" y="70133"/>
                  </a:cubicBezTo>
                  <a:cubicBezTo>
                    <a:pt x="28240" y="70271"/>
                    <a:pt x="26201" y="70409"/>
                    <a:pt x="24196" y="70720"/>
                  </a:cubicBezTo>
                  <a:cubicBezTo>
                    <a:pt x="23194" y="70859"/>
                    <a:pt x="22191" y="70859"/>
                    <a:pt x="21189" y="70997"/>
                  </a:cubicBezTo>
                  <a:lnTo>
                    <a:pt x="20878" y="70997"/>
                  </a:lnTo>
                  <a:cubicBezTo>
                    <a:pt x="20463" y="71135"/>
                    <a:pt x="20014" y="71135"/>
                    <a:pt x="19599" y="71273"/>
                  </a:cubicBezTo>
                  <a:lnTo>
                    <a:pt x="18873" y="71273"/>
                  </a:lnTo>
                  <a:cubicBezTo>
                    <a:pt x="18873" y="71412"/>
                    <a:pt x="18735" y="71412"/>
                    <a:pt x="18735" y="71412"/>
                  </a:cubicBezTo>
                  <a:lnTo>
                    <a:pt x="17870" y="71412"/>
                  </a:lnTo>
                  <a:cubicBezTo>
                    <a:pt x="17421" y="70271"/>
                    <a:pt x="17006" y="69269"/>
                    <a:pt x="16695" y="68128"/>
                  </a:cubicBezTo>
                  <a:cubicBezTo>
                    <a:pt x="16281" y="66953"/>
                    <a:pt x="15831" y="65812"/>
                    <a:pt x="15416" y="64810"/>
                  </a:cubicBezTo>
                  <a:lnTo>
                    <a:pt x="15278" y="64499"/>
                  </a:lnTo>
                  <a:cubicBezTo>
                    <a:pt x="14829" y="63220"/>
                    <a:pt x="14414" y="62079"/>
                    <a:pt x="13965" y="60766"/>
                  </a:cubicBezTo>
                  <a:cubicBezTo>
                    <a:pt x="13239" y="58623"/>
                    <a:pt x="12547" y="56894"/>
                    <a:pt x="12098" y="55304"/>
                  </a:cubicBezTo>
                  <a:cubicBezTo>
                    <a:pt x="11960" y="54993"/>
                    <a:pt x="11822" y="54578"/>
                    <a:pt x="11683" y="54129"/>
                  </a:cubicBezTo>
                  <a:cubicBezTo>
                    <a:pt x="11372" y="53127"/>
                    <a:pt x="11096" y="52263"/>
                    <a:pt x="10819" y="51260"/>
                  </a:cubicBezTo>
                  <a:cubicBezTo>
                    <a:pt x="10646" y="50845"/>
                    <a:pt x="10508" y="50396"/>
                    <a:pt x="10370" y="49981"/>
                  </a:cubicBezTo>
                  <a:lnTo>
                    <a:pt x="10232" y="49670"/>
                  </a:lnTo>
                  <a:cubicBezTo>
                    <a:pt x="9091" y="45799"/>
                    <a:pt x="7916" y="41893"/>
                    <a:pt x="6499" y="38022"/>
                  </a:cubicBezTo>
                  <a:cubicBezTo>
                    <a:pt x="6326" y="38022"/>
                    <a:pt x="6187" y="37884"/>
                    <a:pt x="6187" y="37884"/>
                  </a:cubicBezTo>
                  <a:lnTo>
                    <a:pt x="5773" y="37884"/>
                  </a:lnTo>
                  <a:lnTo>
                    <a:pt x="5773" y="38022"/>
                  </a:lnTo>
                  <a:cubicBezTo>
                    <a:pt x="5634" y="38022"/>
                    <a:pt x="5634" y="38022"/>
                    <a:pt x="5634" y="38160"/>
                  </a:cubicBezTo>
                  <a:lnTo>
                    <a:pt x="5634" y="38437"/>
                  </a:lnTo>
                  <a:cubicBezTo>
                    <a:pt x="5773" y="38886"/>
                    <a:pt x="5911" y="39162"/>
                    <a:pt x="6049" y="39439"/>
                  </a:cubicBezTo>
                  <a:cubicBezTo>
                    <a:pt x="7363" y="42895"/>
                    <a:pt x="8365" y="46525"/>
                    <a:pt x="9506" y="50120"/>
                  </a:cubicBezTo>
                  <a:cubicBezTo>
                    <a:pt x="10093" y="51848"/>
                    <a:pt x="10646" y="53714"/>
                    <a:pt x="11234" y="55443"/>
                  </a:cubicBezTo>
                  <a:cubicBezTo>
                    <a:pt x="11822" y="57309"/>
                    <a:pt x="12375" y="59037"/>
                    <a:pt x="13101" y="60904"/>
                  </a:cubicBezTo>
                  <a:cubicBezTo>
                    <a:pt x="14414" y="64499"/>
                    <a:pt x="15693" y="68128"/>
                    <a:pt x="17006" y="71723"/>
                  </a:cubicBezTo>
                  <a:cubicBezTo>
                    <a:pt x="17006" y="71999"/>
                    <a:pt x="17283" y="72276"/>
                    <a:pt x="17421" y="72276"/>
                  </a:cubicBezTo>
                  <a:lnTo>
                    <a:pt x="18735" y="72276"/>
                  </a:lnTo>
                  <a:cubicBezTo>
                    <a:pt x="19149" y="72137"/>
                    <a:pt x="19599" y="72137"/>
                    <a:pt x="20014" y="71999"/>
                  </a:cubicBezTo>
                  <a:cubicBezTo>
                    <a:pt x="20463" y="71999"/>
                    <a:pt x="21016" y="71861"/>
                    <a:pt x="21465" y="71861"/>
                  </a:cubicBezTo>
                  <a:cubicBezTo>
                    <a:pt x="21880" y="71861"/>
                    <a:pt x="22468" y="71723"/>
                    <a:pt x="22917" y="71723"/>
                  </a:cubicBezTo>
                  <a:cubicBezTo>
                    <a:pt x="24784" y="71412"/>
                    <a:pt x="26788" y="71273"/>
                    <a:pt x="28655" y="71135"/>
                  </a:cubicBezTo>
                  <a:cubicBezTo>
                    <a:pt x="32561" y="70859"/>
                    <a:pt x="36294" y="70547"/>
                    <a:pt x="40200" y="70271"/>
                  </a:cubicBezTo>
                  <a:cubicBezTo>
                    <a:pt x="43207" y="69994"/>
                    <a:pt x="46248" y="69856"/>
                    <a:pt x="49256" y="69683"/>
                  </a:cubicBezTo>
                  <a:lnTo>
                    <a:pt x="49117" y="69683"/>
                  </a:lnTo>
                  <a:cubicBezTo>
                    <a:pt x="50569" y="69545"/>
                    <a:pt x="51848" y="69545"/>
                    <a:pt x="53162" y="69545"/>
                  </a:cubicBezTo>
                  <a:cubicBezTo>
                    <a:pt x="53300" y="69683"/>
                    <a:pt x="53300" y="69683"/>
                    <a:pt x="53438" y="69683"/>
                  </a:cubicBezTo>
                  <a:lnTo>
                    <a:pt x="53715" y="69683"/>
                  </a:lnTo>
                  <a:cubicBezTo>
                    <a:pt x="54890" y="68543"/>
                    <a:pt x="55892" y="67402"/>
                    <a:pt x="56895" y="66227"/>
                  </a:cubicBezTo>
                  <a:cubicBezTo>
                    <a:pt x="57033" y="66227"/>
                    <a:pt x="57033" y="66089"/>
                    <a:pt x="57033" y="66089"/>
                  </a:cubicBezTo>
                  <a:cubicBezTo>
                    <a:pt x="59902" y="62943"/>
                    <a:pt x="62805" y="59763"/>
                    <a:pt x="65536" y="56445"/>
                  </a:cubicBezTo>
                  <a:lnTo>
                    <a:pt x="65536" y="56307"/>
                  </a:lnTo>
                  <a:cubicBezTo>
                    <a:pt x="67126" y="56030"/>
                    <a:pt x="68543" y="55719"/>
                    <a:pt x="69995" y="55304"/>
                  </a:cubicBezTo>
                  <a:cubicBezTo>
                    <a:pt x="70721" y="55166"/>
                    <a:pt x="71446" y="54855"/>
                    <a:pt x="72000" y="54578"/>
                  </a:cubicBezTo>
                  <a:cubicBezTo>
                    <a:pt x="72311" y="54440"/>
                    <a:pt x="72449" y="54302"/>
                    <a:pt x="72587" y="54129"/>
                  </a:cubicBezTo>
                  <a:cubicBezTo>
                    <a:pt x="72725" y="53991"/>
                    <a:pt x="72725" y="53991"/>
                    <a:pt x="72864" y="53853"/>
                  </a:cubicBezTo>
                  <a:lnTo>
                    <a:pt x="72864" y="53714"/>
                  </a:lnTo>
                  <a:cubicBezTo>
                    <a:pt x="72864" y="53438"/>
                    <a:pt x="72864" y="53265"/>
                    <a:pt x="72725" y="53127"/>
                  </a:cubicBezTo>
                  <a:cubicBezTo>
                    <a:pt x="72864" y="53127"/>
                    <a:pt x="72864" y="52988"/>
                    <a:pt x="72725" y="52850"/>
                  </a:cubicBezTo>
                  <a:cubicBezTo>
                    <a:pt x="70444" y="45488"/>
                    <a:pt x="67990" y="38160"/>
                    <a:pt x="65674" y="30659"/>
                  </a:cubicBezTo>
                  <a:cubicBezTo>
                    <a:pt x="65398" y="29795"/>
                    <a:pt x="65086" y="28931"/>
                    <a:pt x="64810" y="27929"/>
                  </a:cubicBezTo>
                  <a:cubicBezTo>
                    <a:pt x="64533" y="27065"/>
                    <a:pt x="64222" y="26201"/>
                    <a:pt x="63808" y="25336"/>
                  </a:cubicBezTo>
                  <a:cubicBezTo>
                    <a:pt x="63808" y="25198"/>
                    <a:pt x="63808" y="25060"/>
                    <a:pt x="63669" y="24922"/>
                  </a:cubicBezTo>
                  <a:cubicBezTo>
                    <a:pt x="63082" y="23332"/>
                    <a:pt x="62494" y="21742"/>
                    <a:pt x="61941" y="20152"/>
                  </a:cubicBezTo>
                  <a:cubicBezTo>
                    <a:pt x="60489" y="16557"/>
                    <a:pt x="59210" y="13100"/>
                    <a:pt x="57759" y="9644"/>
                  </a:cubicBezTo>
                  <a:cubicBezTo>
                    <a:pt x="57171" y="8192"/>
                    <a:pt x="56756" y="6775"/>
                    <a:pt x="56169" y="5462"/>
                  </a:cubicBezTo>
                  <a:cubicBezTo>
                    <a:pt x="55754" y="4321"/>
                    <a:pt x="55443" y="3146"/>
                    <a:pt x="55028" y="2005"/>
                  </a:cubicBezTo>
                  <a:cubicBezTo>
                    <a:pt x="55028" y="1867"/>
                    <a:pt x="54890" y="1729"/>
                    <a:pt x="54717" y="1729"/>
                  </a:cubicBezTo>
                  <a:cubicBezTo>
                    <a:pt x="54579" y="1590"/>
                    <a:pt x="54579" y="1590"/>
                    <a:pt x="54440" y="1590"/>
                  </a:cubicBezTo>
                  <a:cubicBezTo>
                    <a:pt x="52850" y="1141"/>
                    <a:pt x="51122" y="864"/>
                    <a:pt x="49394" y="553"/>
                  </a:cubicBezTo>
                  <a:cubicBezTo>
                    <a:pt x="47666" y="415"/>
                    <a:pt x="45799" y="139"/>
                    <a:pt x="43933" y="139"/>
                  </a:cubicBezTo>
                  <a:cubicBezTo>
                    <a:pt x="42792" y="0"/>
                    <a:pt x="41617" y="0"/>
                    <a:pt x="40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4097079" y="3225357"/>
              <a:ext cx="1179523" cy="1055348"/>
            </a:xfrm>
            <a:custGeom>
              <a:avLst/>
              <a:gdLst/>
              <a:ahLst/>
              <a:cxnLst/>
              <a:rect l="l" t="t" r="r" b="b"/>
              <a:pathLst>
                <a:path w="65675" h="58761" extrusionOk="0">
                  <a:moveTo>
                    <a:pt x="43207" y="4183"/>
                  </a:moveTo>
                  <a:cubicBezTo>
                    <a:pt x="43518" y="4183"/>
                    <a:pt x="43657" y="4183"/>
                    <a:pt x="43657" y="4321"/>
                  </a:cubicBezTo>
                  <a:cubicBezTo>
                    <a:pt x="43795" y="4321"/>
                    <a:pt x="43795" y="4459"/>
                    <a:pt x="43795" y="4736"/>
                  </a:cubicBezTo>
                  <a:cubicBezTo>
                    <a:pt x="43795" y="4874"/>
                    <a:pt x="43795" y="5047"/>
                    <a:pt x="43657" y="5047"/>
                  </a:cubicBezTo>
                  <a:cubicBezTo>
                    <a:pt x="43518" y="5185"/>
                    <a:pt x="43380" y="5185"/>
                    <a:pt x="43207" y="5185"/>
                  </a:cubicBezTo>
                  <a:cubicBezTo>
                    <a:pt x="41790" y="5462"/>
                    <a:pt x="40062" y="5600"/>
                    <a:pt x="38333" y="5738"/>
                  </a:cubicBezTo>
                  <a:lnTo>
                    <a:pt x="37158" y="5911"/>
                  </a:lnTo>
                  <a:cubicBezTo>
                    <a:pt x="37020" y="6049"/>
                    <a:pt x="37020" y="6049"/>
                    <a:pt x="36882" y="6049"/>
                  </a:cubicBezTo>
                  <a:lnTo>
                    <a:pt x="36294" y="6049"/>
                  </a:lnTo>
                  <a:cubicBezTo>
                    <a:pt x="35153" y="6188"/>
                    <a:pt x="34013" y="6326"/>
                    <a:pt x="33010" y="6464"/>
                  </a:cubicBezTo>
                  <a:lnTo>
                    <a:pt x="32838" y="6602"/>
                  </a:lnTo>
                  <a:lnTo>
                    <a:pt x="32699" y="6602"/>
                  </a:lnTo>
                  <a:cubicBezTo>
                    <a:pt x="30245" y="6913"/>
                    <a:pt x="27964" y="7190"/>
                    <a:pt x="25510" y="7639"/>
                  </a:cubicBezTo>
                  <a:cubicBezTo>
                    <a:pt x="21604" y="8054"/>
                    <a:pt x="17733" y="8331"/>
                    <a:pt x="13827" y="8331"/>
                  </a:cubicBezTo>
                  <a:cubicBezTo>
                    <a:pt x="13412" y="8331"/>
                    <a:pt x="13135" y="8054"/>
                    <a:pt x="13135" y="7778"/>
                  </a:cubicBezTo>
                  <a:cubicBezTo>
                    <a:pt x="13135" y="7466"/>
                    <a:pt x="13412" y="7190"/>
                    <a:pt x="13689" y="7190"/>
                  </a:cubicBezTo>
                  <a:cubicBezTo>
                    <a:pt x="16730" y="7190"/>
                    <a:pt x="19737" y="7052"/>
                    <a:pt x="23505" y="6602"/>
                  </a:cubicBezTo>
                  <a:cubicBezTo>
                    <a:pt x="24369" y="6464"/>
                    <a:pt x="25372" y="6464"/>
                    <a:pt x="26236" y="6326"/>
                  </a:cubicBezTo>
                  <a:cubicBezTo>
                    <a:pt x="26789" y="6188"/>
                    <a:pt x="27238" y="6188"/>
                    <a:pt x="27826" y="6188"/>
                  </a:cubicBezTo>
                  <a:cubicBezTo>
                    <a:pt x="27964" y="6049"/>
                    <a:pt x="28102" y="6049"/>
                    <a:pt x="28379" y="6049"/>
                  </a:cubicBezTo>
                  <a:lnTo>
                    <a:pt x="28517" y="6049"/>
                  </a:lnTo>
                  <a:lnTo>
                    <a:pt x="28828" y="5911"/>
                  </a:lnTo>
                  <a:lnTo>
                    <a:pt x="29243" y="5911"/>
                  </a:lnTo>
                  <a:cubicBezTo>
                    <a:pt x="30107" y="5738"/>
                    <a:pt x="31109" y="5600"/>
                    <a:pt x="31973" y="5462"/>
                  </a:cubicBezTo>
                  <a:lnTo>
                    <a:pt x="32699" y="5462"/>
                  </a:lnTo>
                  <a:cubicBezTo>
                    <a:pt x="34013" y="5185"/>
                    <a:pt x="35430" y="5047"/>
                    <a:pt x="36743" y="4874"/>
                  </a:cubicBezTo>
                  <a:lnTo>
                    <a:pt x="36882" y="4874"/>
                  </a:lnTo>
                  <a:cubicBezTo>
                    <a:pt x="38022" y="4736"/>
                    <a:pt x="39059" y="4598"/>
                    <a:pt x="39923" y="4459"/>
                  </a:cubicBezTo>
                  <a:cubicBezTo>
                    <a:pt x="40338" y="4459"/>
                    <a:pt x="40788" y="4321"/>
                    <a:pt x="41202" y="4321"/>
                  </a:cubicBezTo>
                  <a:cubicBezTo>
                    <a:pt x="41928" y="4183"/>
                    <a:pt x="42654" y="4183"/>
                    <a:pt x="43207" y="4183"/>
                  </a:cubicBezTo>
                  <a:close/>
                  <a:moveTo>
                    <a:pt x="44935" y="9056"/>
                  </a:moveTo>
                  <a:cubicBezTo>
                    <a:pt x="45247" y="9056"/>
                    <a:pt x="45523" y="9368"/>
                    <a:pt x="45523" y="9644"/>
                  </a:cubicBezTo>
                  <a:cubicBezTo>
                    <a:pt x="45523" y="9782"/>
                    <a:pt x="45385" y="9921"/>
                    <a:pt x="45385" y="10059"/>
                  </a:cubicBezTo>
                  <a:lnTo>
                    <a:pt x="45108" y="10059"/>
                  </a:lnTo>
                  <a:cubicBezTo>
                    <a:pt x="45108" y="10232"/>
                    <a:pt x="44935" y="10232"/>
                    <a:pt x="44935" y="10232"/>
                  </a:cubicBezTo>
                  <a:cubicBezTo>
                    <a:pt x="44382" y="10232"/>
                    <a:pt x="43795" y="10232"/>
                    <a:pt x="43207" y="10370"/>
                  </a:cubicBezTo>
                  <a:cubicBezTo>
                    <a:pt x="42516" y="10508"/>
                    <a:pt x="41790" y="10646"/>
                    <a:pt x="41064" y="10646"/>
                  </a:cubicBezTo>
                  <a:lnTo>
                    <a:pt x="40926" y="10785"/>
                  </a:lnTo>
                  <a:cubicBezTo>
                    <a:pt x="40062" y="10785"/>
                    <a:pt x="39336" y="10923"/>
                    <a:pt x="38610" y="11096"/>
                  </a:cubicBezTo>
                  <a:cubicBezTo>
                    <a:pt x="37608" y="11234"/>
                    <a:pt x="36605" y="11372"/>
                    <a:pt x="35430" y="11511"/>
                  </a:cubicBezTo>
                  <a:lnTo>
                    <a:pt x="33875" y="11649"/>
                  </a:lnTo>
                  <a:lnTo>
                    <a:pt x="33702" y="11649"/>
                  </a:lnTo>
                  <a:lnTo>
                    <a:pt x="33425" y="11787"/>
                  </a:lnTo>
                  <a:lnTo>
                    <a:pt x="32699" y="11787"/>
                  </a:lnTo>
                  <a:lnTo>
                    <a:pt x="32423" y="11960"/>
                  </a:lnTo>
                  <a:lnTo>
                    <a:pt x="31973" y="11960"/>
                  </a:lnTo>
                  <a:cubicBezTo>
                    <a:pt x="30418" y="12236"/>
                    <a:pt x="28966" y="12375"/>
                    <a:pt x="27376" y="12651"/>
                  </a:cubicBezTo>
                  <a:cubicBezTo>
                    <a:pt x="25233" y="12962"/>
                    <a:pt x="23332" y="13239"/>
                    <a:pt x="21777" y="13515"/>
                  </a:cubicBezTo>
                  <a:cubicBezTo>
                    <a:pt x="21327" y="13688"/>
                    <a:pt x="20913" y="13688"/>
                    <a:pt x="20463" y="13826"/>
                  </a:cubicBezTo>
                  <a:lnTo>
                    <a:pt x="20187" y="13826"/>
                  </a:lnTo>
                  <a:cubicBezTo>
                    <a:pt x="19737" y="13965"/>
                    <a:pt x="19323" y="13965"/>
                    <a:pt x="18735" y="14103"/>
                  </a:cubicBezTo>
                  <a:cubicBezTo>
                    <a:pt x="18459" y="14241"/>
                    <a:pt x="18147" y="14241"/>
                    <a:pt x="17871" y="14241"/>
                  </a:cubicBezTo>
                  <a:cubicBezTo>
                    <a:pt x="17456" y="14379"/>
                    <a:pt x="16869" y="14552"/>
                    <a:pt x="16281" y="14691"/>
                  </a:cubicBezTo>
                  <a:lnTo>
                    <a:pt x="15417" y="14967"/>
                  </a:lnTo>
                  <a:lnTo>
                    <a:pt x="15140" y="14967"/>
                  </a:lnTo>
                  <a:cubicBezTo>
                    <a:pt x="13550" y="15416"/>
                    <a:pt x="11684" y="15831"/>
                    <a:pt x="9817" y="16108"/>
                  </a:cubicBezTo>
                  <a:cubicBezTo>
                    <a:pt x="8366" y="16419"/>
                    <a:pt x="6914" y="16695"/>
                    <a:pt x="5358" y="16834"/>
                  </a:cubicBezTo>
                  <a:cubicBezTo>
                    <a:pt x="5047" y="16834"/>
                    <a:pt x="4771" y="16557"/>
                    <a:pt x="4771" y="16281"/>
                  </a:cubicBezTo>
                  <a:cubicBezTo>
                    <a:pt x="4771" y="16108"/>
                    <a:pt x="4771" y="16108"/>
                    <a:pt x="4909" y="15969"/>
                  </a:cubicBezTo>
                  <a:lnTo>
                    <a:pt x="4909" y="15831"/>
                  </a:lnTo>
                  <a:cubicBezTo>
                    <a:pt x="5047" y="15693"/>
                    <a:pt x="5186" y="15693"/>
                    <a:pt x="5358" y="15693"/>
                  </a:cubicBezTo>
                  <a:cubicBezTo>
                    <a:pt x="5635" y="15555"/>
                    <a:pt x="5773" y="15555"/>
                    <a:pt x="6050" y="15555"/>
                  </a:cubicBezTo>
                  <a:lnTo>
                    <a:pt x="6499" y="15555"/>
                  </a:lnTo>
                  <a:cubicBezTo>
                    <a:pt x="6776" y="15555"/>
                    <a:pt x="7087" y="15416"/>
                    <a:pt x="7225" y="15416"/>
                  </a:cubicBezTo>
                  <a:lnTo>
                    <a:pt x="7501" y="15416"/>
                  </a:lnTo>
                  <a:cubicBezTo>
                    <a:pt x="9230" y="15105"/>
                    <a:pt x="10958" y="14829"/>
                    <a:pt x="12824" y="14379"/>
                  </a:cubicBezTo>
                  <a:cubicBezTo>
                    <a:pt x="13274" y="14241"/>
                    <a:pt x="13827" y="14103"/>
                    <a:pt x="14276" y="13965"/>
                  </a:cubicBezTo>
                  <a:lnTo>
                    <a:pt x="14864" y="13826"/>
                  </a:lnTo>
                  <a:lnTo>
                    <a:pt x="15002" y="13826"/>
                  </a:lnTo>
                  <a:lnTo>
                    <a:pt x="15555" y="13688"/>
                  </a:lnTo>
                  <a:cubicBezTo>
                    <a:pt x="16419" y="13515"/>
                    <a:pt x="17145" y="13239"/>
                    <a:pt x="18009" y="13101"/>
                  </a:cubicBezTo>
                  <a:cubicBezTo>
                    <a:pt x="18873" y="12962"/>
                    <a:pt x="19737" y="12651"/>
                    <a:pt x="20740" y="12513"/>
                  </a:cubicBezTo>
                  <a:lnTo>
                    <a:pt x="21051" y="12513"/>
                  </a:lnTo>
                  <a:cubicBezTo>
                    <a:pt x="21604" y="12375"/>
                    <a:pt x="22053" y="12236"/>
                    <a:pt x="22641" y="12236"/>
                  </a:cubicBezTo>
                  <a:cubicBezTo>
                    <a:pt x="23332" y="12098"/>
                    <a:pt x="24058" y="11960"/>
                    <a:pt x="24784" y="11787"/>
                  </a:cubicBezTo>
                  <a:cubicBezTo>
                    <a:pt x="25372" y="11787"/>
                    <a:pt x="26097" y="11649"/>
                    <a:pt x="26789" y="11511"/>
                  </a:cubicBezTo>
                  <a:cubicBezTo>
                    <a:pt x="27515" y="11372"/>
                    <a:pt x="28379" y="11372"/>
                    <a:pt x="29243" y="11234"/>
                  </a:cubicBezTo>
                  <a:cubicBezTo>
                    <a:pt x="30107" y="11096"/>
                    <a:pt x="30971" y="10923"/>
                    <a:pt x="31973" y="10785"/>
                  </a:cubicBezTo>
                  <a:lnTo>
                    <a:pt x="32146" y="10785"/>
                  </a:lnTo>
                  <a:lnTo>
                    <a:pt x="35153" y="10370"/>
                  </a:lnTo>
                  <a:lnTo>
                    <a:pt x="38195" y="9921"/>
                  </a:lnTo>
                  <a:cubicBezTo>
                    <a:pt x="39059" y="9921"/>
                    <a:pt x="39751" y="9782"/>
                    <a:pt x="40477" y="9644"/>
                  </a:cubicBezTo>
                  <a:cubicBezTo>
                    <a:pt x="41928" y="9368"/>
                    <a:pt x="43380" y="9195"/>
                    <a:pt x="44935" y="9056"/>
                  </a:cubicBezTo>
                  <a:close/>
                  <a:moveTo>
                    <a:pt x="47113" y="13377"/>
                  </a:moveTo>
                  <a:cubicBezTo>
                    <a:pt x="47251" y="13377"/>
                    <a:pt x="47390" y="13515"/>
                    <a:pt x="47390" y="13515"/>
                  </a:cubicBezTo>
                  <a:lnTo>
                    <a:pt x="47528" y="13688"/>
                  </a:lnTo>
                  <a:cubicBezTo>
                    <a:pt x="47528" y="13688"/>
                    <a:pt x="47701" y="13826"/>
                    <a:pt x="47701" y="13965"/>
                  </a:cubicBezTo>
                  <a:cubicBezTo>
                    <a:pt x="47701" y="14241"/>
                    <a:pt x="47390" y="14552"/>
                    <a:pt x="47113" y="14552"/>
                  </a:cubicBezTo>
                  <a:cubicBezTo>
                    <a:pt x="46525" y="14552"/>
                    <a:pt x="45972" y="14691"/>
                    <a:pt x="45385" y="14691"/>
                  </a:cubicBezTo>
                  <a:cubicBezTo>
                    <a:pt x="45108" y="14691"/>
                    <a:pt x="44797" y="14829"/>
                    <a:pt x="44521" y="14829"/>
                  </a:cubicBezTo>
                  <a:cubicBezTo>
                    <a:pt x="44071" y="14967"/>
                    <a:pt x="43657" y="14967"/>
                    <a:pt x="43069" y="15105"/>
                  </a:cubicBezTo>
                  <a:cubicBezTo>
                    <a:pt x="42792" y="15244"/>
                    <a:pt x="42516" y="15244"/>
                    <a:pt x="42205" y="15244"/>
                  </a:cubicBezTo>
                  <a:cubicBezTo>
                    <a:pt x="42205" y="15416"/>
                    <a:pt x="42067" y="15416"/>
                    <a:pt x="42067" y="15416"/>
                  </a:cubicBezTo>
                  <a:cubicBezTo>
                    <a:pt x="41790" y="15416"/>
                    <a:pt x="41479" y="15555"/>
                    <a:pt x="41202" y="15555"/>
                  </a:cubicBezTo>
                  <a:cubicBezTo>
                    <a:pt x="40788" y="15693"/>
                    <a:pt x="40338" y="15831"/>
                    <a:pt x="39923" y="15831"/>
                  </a:cubicBezTo>
                  <a:cubicBezTo>
                    <a:pt x="38887" y="16108"/>
                    <a:pt x="37884" y="16419"/>
                    <a:pt x="36882" y="16557"/>
                  </a:cubicBezTo>
                  <a:cubicBezTo>
                    <a:pt x="36156" y="16695"/>
                    <a:pt x="35430" y="16834"/>
                    <a:pt x="34739" y="16972"/>
                  </a:cubicBezTo>
                  <a:cubicBezTo>
                    <a:pt x="33287" y="17283"/>
                    <a:pt x="31835" y="17421"/>
                    <a:pt x="30245" y="17698"/>
                  </a:cubicBezTo>
                  <a:cubicBezTo>
                    <a:pt x="29554" y="17836"/>
                    <a:pt x="28828" y="18009"/>
                    <a:pt x="28102" y="18147"/>
                  </a:cubicBezTo>
                  <a:cubicBezTo>
                    <a:pt x="26374" y="18424"/>
                    <a:pt x="24507" y="18562"/>
                    <a:pt x="22779" y="18873"/>
                  </a:cubicBezTo>
                  <a:lnTo>
                    <a:pt x="22192" y="19011"/>
                  </a:lnTo>
                  <a:lnTo>
                    <a:pt x="21777" y="19011"/>
                  </a:lnTo>
                  <a:lnTo>
                    <a:pt x="21327" y="19149"/>
                  </a:lnTo>
                  <a:lnTo>
                    <a:pt x="20913" y="19149"/>
                  </a:lnTo>
                  <a:cubicBezTo>
                    <a:pt x="18147" y="19564"/>
                    <a:pt x="15002" y="20014"/>
                    <a:pt x="11822" y="20428"/>
                  </a:cubicBezTo>
                  <a:cubicBezTo>
                    <a:pt x="9817" y="20878"/>
                    <a:pt x="7640" y="21154"/>
                    <a:pt x="5635" y="21604"/>
                  </a:cubicBezTo>
                  <a:lnTo>
                    <a:pt x="5186" y="21604"/>
                  </a:lnTo>
                  <a:cubicBezTo>
                    <a:pt x="5047" y="21465"/>
                    <a:pt x="4909" y="21292"/>
                    <a:pt x="4909" y="21154"/>
                  </a:cubicBezTo>
                  <a:lnTo>
                    <a:pt x="4909" y="21016"/>
                  </a:lnTo>
                  <a:lnTo>
                    <a:pt x="4909" y="20878"/>
                  </a:lnTo>
                  <a:cubicBezTo>
                    <a:pt x="4909" y="20739"/>
                    <a:pt x="5047" y="20739"/>
                    <a:pt x="5047" y="20739"/>
                  </a:cubicBezTo>
                  <a:cubicBezTo>
                    <a:pt x="5047" y="20601"/>
                    <a:pt x="5186" y="20601"/>
                    <a:pt x="5186" y="20601"/>
                  </a:cubicBezTo>
                  <a:cubicBezTo>
                    <a:pt x="5186" y="20428"/>
                    <a:pt x="5358" y="20428"/>
                    <a:pt x="5358" y="20428"/>
                  </a:cubicBezTo>
                  <a:cubicBezTo>
                    <a:pt x="9679" y="19564"/>
                    <a:pt x="14138" y="19011"/>
                    <a:pt x="18147" y="18424"/>
                  </a:cubicBezTo>
                  <a:cubicBezTo>
                    <a:pt x="18873" y="18285"/>
                    <a:pt x="19599" y="18147"/>
                    <a:pt x="20325" y="18147"/>
                  </a:cubicBezTo>
                  <a:lnTo>
                    <a:pt x="20463" y="18009"/>
                  </a:lnTo>
                  <a:lnTo>
                    <a:pt x="21604" y="17836"/>
                  </a:lnTo>
                  <a:lnTo>
                    <a:pt x="22330" y="17836"/>
                  </a:lnTo>
                  <a:lnTo>
                    <a:pt x="23332" y="17698"/>
                  </a:lnTo>
                  <a:lnTo>
                    <a:pt x="25060" y="17421"/>
                  </a:lnTo>
                  <a:cubicBezTo>
                    <a:pt x="28379" y="16834"/>
                    <a:pt x="32285" y="16281"/>
                    <a:pt x="36294" y="15555"/>
                  </a:cubicBezTo>
                  <a:cubicBezTo>
                    <a:pt x="36605" y="15416"/>
                    <a:pt x="36743" y="15416"/>
                    <a:pt x="37020" y="15416"/>
                  </a:cubicBezTo>
                  <a:cubicBezTo>
                    <a:pt x="37746" y="15244"/>
                    <a:pt x="38333" y="15105"/>
                    <a:pt x="39059" y="14967"/>
                  </a:cubicBezTo>
                  <a:cubicBezTo>
                    <a:pt x="39059" y="14967"/>
                    <a:pt x="39059" y="14829"/>
                    <a:pt x="39198" y="14829"/>
                  </a:cubicBezTo>
                  <a:cubicBezTo>
                    <a:pt x="39751" y="14691"/>
                    <a:pt x="40338" y="14552"/>
                    <a:pt x="41064" y="14379"/>
                  </a:cubicBezTo>
                  <a:lnTo>
                    <a:pt x="41652" y="14241"/>
                  </a:lnTo>
                  <a:cubicBezTo>
                    <a:pt x="42931" y="13965"/>
                    <a:pt x="44382" y="13688"/>
                    <a:pt x="45800" y="13515"/>
                  </a:cubicBezTo>
                  <a:cubicBezTo>
                    <a:pt x="46249" y="13515"/>
                    <a:pt x="46664" y="13377"/>
                    <a:pt x="47113" y="13377"/>
                  </a:cubicBezTo>
                  <a:close/>
                  <a:moveTo>
                    <a:pt x="51157" y="19011"/>
                  </a:moveTo>
                  <a:cubicBezTo>
                    <a:pt x="51434" y="19011"/>
                    <a:pt x="51572" y="19149"/>
                    <a:pt x="51572" y="19288"/>
                  </a:cubicBezTo>
                  <a:cubicBezTo>
                    <a:pt x="51710" y="19288"/>
                    <a:pt x="51710" y="19426"/>
                    <a:pt x="51710" y="19426"/>
                  </a:cubicBezTo>
                  <a:lnTo>
                    <a:pt x="51710" y="19875"/>
                  </a:lnTo>
                  <a:lnTo>
                    <a:pt x="51572" y="20014"/>
                  </a:lnTo>
                  <a:cubicBezTo>
                    <a:pt x="51572" y="20014"/>
                    <a:pt x="51434" y="20014"/>
                    <a:pt x="51434" y="20152"/>
                  </a:cubicBezTo>
                  <a:lnTo>
                    <a:pt x="51295" y="20152"/>
                  </a:lnTo>
                  <a:cubicBezTo>
                    <a:pt x="48841" y="20601"/>
                    <a:pt x="46249" y="21154"/>
                    <a:pt x="43207" y="21465"/>
                  </a:cubicBezTo>
                  <a:cubicBezTo>
                    <a:pt x="39474" y="22018"/>
                    <a:pt x="35741" y="22468"/>
                    <a:pt x="32146" y="22744"/>
                  </a:cubicBezTo>
                  <a:lnTo>
                    <a:pt x="31835" y="22744"/>
                  </a:lnTo>
                  <a:lnTo>
                    <a:pt x="31559" y="22882"/>
                  </a:lnTo>
                  <a:cubicBezTo>
                    <a:pt x="28828" y="23021"/>
                    <a:pt x="25510" y="23470"/>
                    <a:pt x="22192" y="23885"/>
                  </a:cubicBezTo>
                  <a:cubicBezTo>
                    <a:pt x="21777" y="23885"/>
                    <a:pt x="21327" y="23885"/>
                    <a:pt x="20913" y="24058"/>
                  </a:cubicBezTo>
                  <a:cubicBezTo>
                    <a:pt x="20602" y="24058"/>
                    <a:pt x="20325" y="24196"/>
                    <a:pt x="20187" y="24196"/>
                  </a:cubicBezTo>
                  <a:cubicBezTo>
                    <a:pt x="19599" y="24196"/>
                    <a:pt x="19184" y="24334"/>
                    <a:pt x="18735" y="24334"/>
                  </a:cubicBezTo>
                  <a:cubicBezTo>
                    <a:pt x="18597" y="24334"/>
                    <a:pt x="18459" y="24472"/>
                    <a:pt x="18320" y="24472"/>
                  </a:cubicBezTo>
                  <a:cubicBezTo>
                    <a:pt x="16592" y="24611"/>
                    <a:pt x="15002" y="24922"/>
                    <a:pt x="13412" y="25198"/>
                  </a:cubicBezTo>
                  <a:cubicBezTo>
                    <a:pt x="12099" y="25475"/>
                    <a:pt x="10820" y="25786"/>
                    <a:pt x="9506" y="26062"/>
                  </a:cubicBezTo>
                  <a:lnTo>
                    <a:pt x="9368" y="26201"/>
                  </a:lnTo>
                  <a:lnTo>
                    <a:pt x="9230" y="26201"/>
                  </a:lnTo>
                  <a:cubicBezTo>
                    <a:pt x="9091" y="26201"/>
                    <a:pt x="8815" y="26062"/>
                    <a:pt x="8815" y="25924"/>
                  </a:cubicBezTo>
                  <a:cubicBezTo>
                    <a:pt x="8642" y="25924"/>
                    <a:pt x="8642" y="25786"/>
                    <a:pt x="8642" y="25786"/>
                  </a:cubicBezTo>
                  <a:lnTo>
                    <a:pt x="8642" y="25613"/>
                  </a:lnTo>
                  <a:lnTo>
                    <a:pt x="8642" y="25337"/>
                  </a:lnTo>
                  <a:lnTo>
                    <a:pt x="8815" y="25337"/>
                  </a:lnTo>
                  <a:lnTo>
                    <a:pt x="8815" y="25198"/>
                  </a:lnTo>
                  <a:lnTo>
                    <a:pt x="8953" y="25060"/>
                  </a:lnTo>
                  <a:lnTo>
                    <a:pt x="9091" y="25060"/>
                  </a:lnTo>
                  <a:cubicBezTo>
                    <a:pt x="9679" y="24922"/>
                    <a:pt x="10232" y="24749"/>
                    <a:pt x="10820" y="24611"/>
                  </a:cubicBezTo>
                  <a:cubicBezTo>
                    <a:pt x="11234" y="24472"/>
                    <a:pt x="11684" y="24472"/>
                    <a:pt x="12099" y="24334"/>
                  </a:cubicBezTo>
                  <a:cubicBezTo>
                    <a:pt x="13135" y="24196"/>
                    <a:pt x="14000" y="23885"/>
                    <a:pt x="15002" y="23747"/>
                  </a:cubicBezTo>
                  <a:cubicBezTo>
                    <a:pt x="16592" y="23470"/>
                    <a:pt x="18459" y="23194"/>
                    <a:pt x="20325" y="22882"/>
                  </a:cubicBezTo>
                  <a:cubicBezTo>
                    <a:pt x="21189" y="22882"/>
                    <a:pt x="22053" y="22744"/>
                    <a:pt x="22779" y="22606"/>
                  </a:cubicBezTo>
                  <a:cubicBezTo>
                    <a:pt x="25372" y="22329"/>
                    <a:pt x="27826" y="22018"/>
                    <a:pt x="30245" y="21742"/>
                  </a:cubicBezTo>
                  <a:lnTo>
                    <a:pt x="31559" y="21742"/>
                  </a:lnTo>
                  <a:lnTo>
                    <a:pt x="31697" y="21604"/>
                  </a:lnTo>
                  <a:lnTo>
                    <a:pt x="32285" y="21604"/>
                  </a:lnTo>
                  <a:cubicBezTo>
                    <a:pt x="32838" y="21604"/>
                    <a:pt x="33425" y="21465"/>
                    <a:pt x="34151" y="21465"/>
                  </a:cubicBezTo>
                  <a:cubicBezTo>
                    <a:pt x="36605" y="21154"/>
                    <a:pt x="39612" y="20878"/>
                    <a:pt x="42343" y="20428"/>
                  </a:cubicBezTo>
                  <a:lnTo>
                    <a:pt x="42792" y="20428"/>
                  </a:lnTo>
                  <a:cubicBezTo>
                    <a:pt x="45108" y="20152"/>
                    <a:pt x="47113" y="19737"/>
                    <a:pt x="48980" y="19426"/>
                  </a:cubicBezTo>
                  <a:cubicBezTo>
                    <a:pt x="49705" y="19288"/>
                    <a:pt x="50431" y="19149"/>
                    <a:pt x="50984" y="19011"/>
                  </a:cubicBezTo>
                  <a:close/>
                  <a:moveTo>
                    <a:pt x="50431" y="24058"/>
                  </a:moveTo>
                  <a:cubicBezTo>
                    <a:pt x="50570" y="24196"/>
                    <a:pt x="50708" y="24334"/>
                    <a:pt x="50708" y="24472"/>
                  </a:cubicBezTo>
                  <a:cubicBezTo>
                    <a:pt x="50846" y="24611"/>
                    <a:pt x="50846" y="24749"/>
                    <a:pt x="50708" y="24922"/>
                  </a:cubicBezTo>
                  <a:cubicBezTo>
                    <a:pt x="50708" y="25060"/>
                    <a:pt x="50570" y="25060"/>
                    <a:pt x="50431" y="25060"/>
                  </a:cubicBezTo>
                  <a:lnTo>
                    <a:pt x="50431" y="25198"/>
                  </a:lnTo>
                  <a:cubicBezTo>
                    <a:pt x="46525" y="25924"/>
                    <a:pt x="42654" y="26477"/>
                    <a:pt x="39059" y="27065"/>
                  </a:cubicBezTo>
                  <a:cubicBezTo>
                    <a:pt x="38022" y="27203"/>
                    <a:pt x="37020" y="27514"/>
                    <a:pt x="36018" y="27652"/>
                  </a:cubicBezTo>
                  <a:lnTo>
                    <a:pt x="34289" y="27791"/>
                  </a:lnTo>
                  <a:cubicBezTo>
                    <a:pt x="33425" y="27929"/>
                    <a:pt x="32423" y="28067"/>
                    <a:pt x="31420" y="28205"/>
                  </a:cubicBezTo>
                  <a:cubicBezTo>
                    <a:pt x="31282" y="28378"/>
                    <a:pt x="30971" y="28378"/>
                    <a:pt x="30833" y="28378"/>
                  </a:cubicBezTo>
                  <a:cubicBezTo>
                    <a:pt x="28102" y="28793"/>
                    <a:pt x="25233" y="29381"/>
                    <a:pt x="22330" y="29795"/>
                  </a:cubicBezTo>
                  <a:cubicBezTo>
                    <a:pt x="21604" y="30107"/>
                    <a:pt x="20913" y="30245"/>
                    <a:pt x="20325" y="30383"/>
                  </a:cubicBezTo>
                  <a:cubicBezTo>
                    <a:pt x="17456" y="30971"/>
                    <a:pt x="14864" y="31524"/>
                    <a:pt x="12410" y="32250"/>
                  </a:cubicBezTo>
                  <a:lnTo>
                    <a:pt x="12271" y="32250"/>
                  </a:lnTo>
                  <a:cubicBezTo>
                    <a:pt x="11960" y="32250"/>
                    <a:pt x="11822" y="32250"/>
                    <a:pt x="11684" y="32111"/>
                  </a:cubicBezTo>
                  <a:lnTo>
                    <a:pt x="11684" y="31973"/>
                  </a:lnTo>
                  <a:lnTo>
                    <a:pt x="11684" y="31835"/>
                  </a:lnTo>
                  <a:cubicBezTo>
                    <a:pt x="11684" y="31662"/>
                    <a:pt x="11684" y="31524"/>
                    <a:pt x="11822" y="31385"/>
                  </a:cubicBezTo>
                  <a:lnTo>
                    <a:pt x="11822" y="31247"/>
                  </a:lnTo>
                  <a:lnTo>
                    <a:pt x="11960" y="31247"/>
                  </a:lnTo>
                  <a:cubicBezTo>
                    <a:pt x="12548" y="30971"/>
                    <a:pt x="13135" y="30798"/>
                    <a:pt x="13827" y="30660"/>
                  </a:cubicBezTo>
                  <a:cubicBezTo>
                    <a:pt x="15555" y="30245"/>
                    <a:pt x="17594" y="29657"/>
                    <a:pt x="19599" y="29242"/>
                  </a:cubicBezTo>
                  <a:cubicBezTo>
                    <a:pt x="22053" y="28793"/>
                    <a:pt x="24784" y="28205"/>
                    <a:pt x="27964" y="27652"/>
                  </a:cubicBezTo>
                  <a:cubicBezTo>
                    <a:pt x="28517" y="27652"/>
                    <a:pt x="29243" y="27514"/>
                    <a:pt x="29969" y="27341"/>
                  </a:cubicBezTo>
                  <a:cubicBezTo>
                    <a:pt x="30556" y="27203"/>
                    <a:pt x="31109" y="27203"/>
                    <a:pt x="31697" y="27065"/>
                  </a:cubicBezTo>
                  <a:cubicBezTo>
                    <a:pt x="32699" y="26927"/>
                    <a:pt x="33702" y="26788"/>
                    <a:pt x="34739" y="26650"/>
                  </a:cubicBezTo>
                  <a:lnTo>
                    <a:pt x="35015" y="26650"/>
                  </a:lnTo>
                  <a:lnTo>
                    <a:pt x="35741" y="26477"/>
                  </a:lnTo>
                  <a:lnTo>
                    <a:pt x="35879" y="26477"/>
                  </a:lnTo>
                  <a:cubicBezTo>
                    <a:pt x="40477" y="25786"/>
                    <a:pt x="45385" y="25060"/>
                    <a:pt x="50120" y="24058"/>
                  </a:cubicBezTo>
                  <a:close/>
                  <a:moveTo>
                    <a:pt x="55478" y="29381"/>
                  </a:moveTo>
                  <a:cubicBezTo>
                    <a:pt x="55616" y="29519"/>
                    <a:pt x="55754" y="29657"/>
                    <a:pt x="55754" y="29795"/>
                  </a:cubicBezTo>
                  <a:lnTo>
                    <a:pt x="55754" y="29934"/>
                  </a:lnTo>
                  <a:lnTo>
                    <a:pt x="55754" y="30107"/>
                  </a:lnTo>
                  <a:lnTo>
                    <a:pt x="55754" y="30245"/>
                  </a:lnTo>
                  <a:cubicBezTo>
                    <a:pt x="55616" y="30245"/>
                    <a:pt x="55616" y="30383"/>
                    <a:pt x="55478" y="30383"/>
                  </a:cubicBezTo>
                  <a:lnTo>
                    <a:pt x="55305" y="30383"/>
                  </a:lnTo>
                  <a:cubicBezTo>
                    <a:pt x="49844" y="31385"/>
                    <a:pt x="44244" y="32250"/>
                    <a:pt x="38610" y="33114"/>
                  </a:cubicBezTo>
                  <a:cubicBezTo>
                    <a:pt x="29692" y="34565"/>
                    <a:pt x="22330" y="35706"/>
                    <a:pt x="15417" y="36708"/>
                  </a:cubicBezTo>
                  <a:lnTo>
                    <a:pt x="15002" y="36708"/>
                  </a:lnTo>
                  <a:lnTo>
                    <a:pt x="14864" y="36570"/>
                  </a:lnTo>
                  <a:cubicBezTo>
                    <a:pt x="14864" y="36432"/>
                    <a:pt x="14864" y="36432"/>
                    <a:pt x="14691" y="36432"/>
                  </a:cubicBezTo>
                  <a:lnTo>
                    <a:pt x="14691" y="36294"/>
                  </a:lnTo>
                  <a:cubicBezTo>
                    <a:pt x="14691" y="36155"/>
                    <a:pt x="14691" y="36155"/>
                    <a:pt x="14864" y="35983"/>
                  </a:cubicBezTo>
                  <a:lnTo>
                    <a:pt x="14864" y="35844"/>
                  </a:lnTo>
                  <a:cubicBezTo>
                    <a:pt x="14864" y="35844"/>
                    <a:pt x="15002" y="35706"/>
                    <a:pt x="15140" y="35706"/>
                  </a:cubicBezTo>
                  <a:cubicBezTo>
                    <a:pt x="20740" y="34842"/>
                    <a:pt x="26374" y="33978"/>
                    <a:pt x="31835" y="33114"/>
                  </a:cubicBezTo>
                  <a:cubicBezTo>
                    <a:pt x="39612" y="31835"/>
                    <a:pt x="47251" y="30521"/>
                    <a:pt x="55028" y="29381"/>
                  </a:cubicBezTo>
                  <a:close/>
                  <a:moveTo>
                    <a:pt x="54303" y="35844"/>
                  </a:moveTo>
                  <a:cubicBezTo>
                    <a:pt x="54614" y="35844"/>
                    <a:pt x="54890" y="36155"/>
                    <a:pt x="54890" y="36432"/>
                  </a:cubicBezTo>
                  <a:cubicBezTo>
                    <a:pt x="54890" y="36708"/>
                    <a:pt x="54614" y="37020"/>
                    <a:pt x="54303" y="37020"/>
                  </a:cubicBezTo>
                  <a:cubicBezTo>
                    <a:pt x="53162" y="37158"/>
                    <a:pt x="52021" y="37158"/>
                    <a:pt x="50846" y="37296"/>
                  </a:cubicBezTo>
                  <a:cubicBezTo>
                    <a:pt x="48115" y="37434"/>
                    <a:pt x="45385" y="37711"/>
                    <a:pt x="42792" y="38022"/>
                  </a:cubicBezTo>
                  <a:cubicBezTo>
                    <a:pt x="41479" y="38160"/>
                    <a:pt x="40338" y="38298"/>
                    <a:pt x="39059" y="38437"/>
                  </a:cubicBezTo>
                  <a:cubicBezTo>
                    <a:pt x="37746" y="38575"/>
                    <a:pt x="36467" y="38748"/>
                    <a:pt x="35153" y="39024"/>
                  </a:cubicBezTo>
                  <a:cubicBezTo>
                    <a:pt x="29969" y="39888"/>
                    <a:pt x="24922" y="40891"/>
                    <a:pt x="19876" y="42031"/>
                  </a:cubicBezTo>
                  <a:cubicBezTo>
                    <a:pt x="19599" y="42204"/>
                    <a:pt x="19184" y="42204"/>
                    <a:pt x="18735" y="42343"/>
                  </a:cubicBezTo>
                  <a:cubicBezTo>
                    <a:pt x="18147" y="42481"/>
                    <a:pt x="17594" y="42619"/>
                    <a:pt x="16869" y="42896"/>
                  </a:cubicBezTo>
                  <a:lnTo>
                    <a:pt x="16730" y="42896"/>
                  </a:lnTo>
                  <a:cubicBezTo>
                    <a:pt x="16592" y="42896"/>
                    <a:pt x="16419" y="42757"/>
                    <a:pt x="16419" y="42619"/>
                  </a:cubicBezTo>
                  <a:cubicBezTo>
                    <a:pt x="16281" y="42619"/>
                    <a:pt x="16281" y="42481"/>
                    <a:pt x="16281" y="42481"/>
                  </a:cubicBezTo>
                  <a:cubicBezTo>
                    <a:pt x="16143" y="42343"/>
                    <a:pt x="16143" y="42204"/>
                    <a:pt x="16281" y="42031"/>
                  </a:cubicBezTo>
                  <a:cubicBezTo>
                    <a:pt x="16281" y="41893"/>
                    <a:pt x="16419" y="41893"/>
                    <a:pt x="16419" y="41755"/>
                  </a:cubicBezTo>
                  <a:lnTo>
                    <a:pt x="16592" y="41755"/>
                  </a:lnTo>
                  <a:cubicBezTo>
                    <a:pt x="17456" y="41478"/>
                    <a:pt x="18147" y="41340"/>
                    <a:pt x="19012" y="41167"/>
                  </a:cubicBezTo>
                  <a:cubicBezTo>
                    <a:pt x="21051" y="40614"/>
                    <a:pt x="23056" y="40165"/>
                    <a:pt x="25060" y="39750"/>
                  </a:cubicBezTo>
                  <a:cubicBezTo>
                    <a:pt x="27376" y="39163"/>
                    <a:pt x="29692" y="38748"/>
                    <a:pt x="31973" y="38298"/>
                  </a:cubicBezTo>
                  <a:cubicBezTo>
                    <a:pt x="39474" y="37020"/>
                    <a:pt x="46975" y="36294"/>
                    <a:pt x="54303" y="35844"/>
                  </a:cubicBezTo>
                  <a:close/>
                  <a:moveTo>
                    <a:pt x="55616" y="42896"/>
                  </a:moveTo>
                  <a:cubicBezTo>
                    <a:pt x="55893" y="42896"/>
                    <a:pt x="56169" y="43207"/>
                    <a:pt x="56169" y="43483"/>
                  </a:cubicBezTo>
                  <a:cubicBezTo>
                    <a:pt x="56169" y="43760"/>
                    <a:pt x="55893" y="44071"/>
                    <a:pt x="55616" y="44071"/>
                  </a:cubicBezTo>
                  <a:lnTo>
                    <a:pt x="53888" y="44071"/>
                  </a:lnTo>
                  <a:cubicBezTo>
                    <a:pt x="48703" y="44071"/>
                    <a:pt x="43380" y="44347"/>
                    <a:pt x="37884" y="45073"/>
                  </a:cubicBezTo>
                  <a:cubicBezTo>
                    <a:pt x="36467" y="45350"/>
                    <a:pt x="34877" y="45488"/>
                    <a:pt x="33425" y="45799"/>
                  </a:cubicBezTo>
                  <a:cubicBezTo>
                    <a:pt x="30245" y="46352"/>
                    <a:pt x="26962" y="46940"/>
                    <a:pt x="23782" y="47804"/>
                  </a:cubicBezTo>
                  <a:cubicBezTo>
                    <a:pt x="23643" y="47804"/>
                    <a:pt x="23332" y="47942"/>
                    <a:pt x="23056" y="47942"/>
                  </a:cubicBezTo>
                  <a:cubicBezTo>
                    <a:pt x="22779" y="48080"/>
                    <a:pt x="22468" y="48080"/>
                    <a:pt x="22192" y="48253"/>
                  </a:cubicBezTo>
                  <a:lnTo>
                    <a:pt x="22053" y="48253"/>
                  </a:lnTo>
                  <a:cubicBezTo>
                    <a:pt x="21915" y="48253"/>
                    <a:pt x="21777" y="48080"/>
                    <a:pt x="21777" y="48080"/>
                  </a:cubicBezTo>
                  <a:cubicBezTo>
                    <a:pt x="21604" y="47942"/>
                    <a:pt x="21604" y="47942"/>
                    <a:pt x="21466" y="47804"/>
                  </a:cubicBezTo>
                  <a:lnTo>
                    <a:pt x="21466" y="47666"/>
                  </a:lnTo>
                  <a:cubicBezTo>
                    <a:pt x="21466" y="47527"/>
                    <a:pt x="21466" y="47527"/>
                    <a:pt x="21604" y="47389"/>
                  </a:cubicBezTo>
                  <a:lnTo>
                    <a:pt x="21604" y="47216"/>
                  </a:lnTo>
                  <a:lnTo>
                    <a:pt x="21777" y="47216"/>
                  </a:lnTo>
                  <a:cubicBezTo>
                    <a:pt x="21777" y="47078"/>
                    <a:pt x="21915" y="47078"/>
                    <a:pt x="21915" y="47078"/>
                  </a:cubicBezTo>
                  <a:cubicBezTo>
                    <a:pt x="24369" y="46525"/>
                    <a:pt x="26962" y="45937"/>
                    <a:pt x="29381" y="45350"/>
                  </a:cubicBezTo>
                  <a:cubicBezTo>
                    <a:pt x="30107" y="45211"/>
                    <a:pt x="30971" y="45073"/>
                    <a:pt x="31697" y="44935"/>
                  </a:cubicBezTo>
                  <a:cubicBezTo>
                    <a:pt x="32146" y="44797"/>
                    <a:pt x="32561" y="44797"/>
                    <a:pt x="33010" y="44624"/>
                  </a:cubicBezTo>
                  <a:cubicBezTo>
                    <a:pt x="40062" y="43483"/>
                    <a:pt x="47113" y="42896"/>
                    <a:pt x="53888" y="42896"/>
                  </a:cubicBezTo>
                  <a:close/>
                  <a:moveTo>
                    <a:pt x="61803" y="47804"/>
                  </a:moveTo>
                  <a:cubicBezTo>
                    <a:pt x="61941" y="47804"/>
                    <a:pt x="62080" y="47804"/>
                    <a:pt x="62218" y="47942"/>
                  </a:cubicBezTo>
                  <a:cubicBezTo>
                    <a:pt x="62218" y="48080"/>
                    <a:pt x="62391" y="48253"/>
                    <a:pt x="62391" y="48391"/>
                  </a:cubicBezTo>
                  <a:cubicBezTo>
                    <a:pt x="62391" y="48530"/>
                    <a:pt x="62218" y="48668"/>
                    <a:pt x="62218" y="48668"/>
                  </a:cubicBezTo>
                  <a:cubicBezTo>
                    <a:pt x="62218" y="48806"/>
                    <a:pt x="62080" y="48806"/>
                    <a:pt x="62080" y="48806"/>
                  </a:cubicBezTo>
                  <a:lnTo>
                    <a:pt x="61941" y="48944"/>
                  </a:lnTo>
                  <a:lnTo>
                    <a:pt x="61803" y="48944"/>
                  </a:lnTo>
                  <a:cubicBezTo>
                    <a:pt x="60075" y="49117"/>
                    <a:pt x="58347" y="49256"/>
                    <a:pt x="56895" y="49394"/>
                  </a:cubicBezTo>
                  <a:lnTo>
                    <a:pt x="56618" y="49394"/>
                  </a:lnTo>
                  <a:lnTo>
                    <a:pt x="55305" y="49532"/>
                  </a:lnTo>
                  <a:cubicBezTo>
                    <a:pt x="54441" y="49670"/>
                    <a:pt x="53750" y="49670"/>
                    <a:pt x="52885" y="49809"/>
                  </a:cubicBezTo>
                  <a:cubicBezTo>
                    <a:pt x="52436" y="49809"/>
                    <a:pt x="52021" y="49809"/>
                    <a:pt x="51572" y="49981"/>
                  </a:cubicBezTo>
                  <a:lnTo>
                    <a:pt x="51295" y="49981"/>
                  </a:lnTo>
                  <a:cubicBezTo>
                    <a:pt x="50293" y="49981"/>
                    <a:pt x="49429" y="50120"/>
                    <a:pt x="48392" y="50258"/>
                  </a:cubicBezTo>
                  <a:cubicBezTo>
                    <a:pt x="47839" y="50258"/>
                    <a:pt x="47251" y="50258"/>
                    <a:pt x="46664" y="50396"/>
                  </a:cubicBezTo>
                  <a:cubicBezTo>
                    <a:pt x="45800" y="50534"/>
                    <a:pt x="45108" y="50534"/>
                    <a:pt x="44244" y="50673"/>
                  </a:cubicBezTo>
                  <a:lnTo>
                    <a:pt x="44071" y="50673"/>
                  </a:lnTo>
                  <a:cubicBezTo>
                    <a:pt x="43933" y="50846"/>
                    <a:pt x="43795" y="50846"/>
                    <a:pt x="43657" y="50846"/>
                  </a:cubicBezTo>
                  <a:cubicBezTo>
                    <a:pt x="43380" y="50846"/>
                    <a:pt x="43069" y="50846"/>
                    <a:pt x="42792" y="50984"/>
                  </a:cubicBezTo>
                  <a:lnTo>
                    <a:pt x="42205" y="50984"/>
                  </a:lnTo>
                  <a:cubicBezTo>
                    <a:pt x="41790" y="51122"/>
                    <a:pt x="41202" y="51122"/>
                    <a:pt x="40788" y="51260"/>
                  </a:cubicBezTo>
                  <a:lnTo>
                    <a:pt x="40477" y="51260"/>
                  </a:lnTo>
                  <a:cubicBezTo>
                    <a:pt x="39612" y="51399"/>
                    <a:pt x="38748" y="51537"/>
                    <a:pt x="38022" y="51710"/>
                  </a:cubicBezTo>
                  <a:cubicBezTo>
                    <a:pt x="36605" y="51848"/>
                    <a:pt x="35153" y="52124"/>
                    <a:pt x="33702" y="52263"/>
                  </a:cubicBezTo>
                  <a:lnTo>
                    <a:pt x="32285" y="52574"/>
                  </a:lnTo>
                  <a:lnTo>
                    <a:pt x="32146" y="52574"/>
                  </a:lnTo>
                  <a:lnTo>
                    <a:pt x="31973" y="52712"/>
                  </a:lnTo>
                  <a:lnTo>
                    <a:pt x="31109" y="52712"/>
                  </a:lnTo>
                  <a:lnTo>
                    <a:pt x="30556" y="52850"/>
                  </a:lnTo>
                  <a:cubicBezTo>
                    <a:pt x="29830" y="52989"/>
                    <a:pt x="29105" y="53127"/>
                    <a:pt x="28379" y="53265"/>
                  </a:cubicBezTo>
                  <a:cubicBezTo>
                    <a:pt x="27515" y="53438"/>
                    <a:pt x="26650" y="53438"/>
                    <a:pt x="25925" y="53576"/>
                  </a:cubicBezTo>
                  <a:lnTo>
                    <a:pt x="25372" y="53576"/>
                  </a:lnTo>
                  <a:lnTo>
                    <a:pt x="25060" y="53714"/>
                  </a:lnTo>
                  <a:lnTo>
                    <a:pt x="24507" y="53714"/>
                  </a:lnTo>
                  <a:cubicBezTo>
                    <a:pt x="24369" y="53714"/>
                    <a:pt x="24058" y="53714"/>
                    <a:pt x="23782" y="53853"/>
                  </a:cubicBezTo>
                  <a:lnTo>
                    <a:pt x="23332" y="53853"/>
                  </a:lnTo>
                  <a:cubicBezTo>
                    <a:pt x="22917" y="53991"/>
                    <a:pt x="22468" y="53991"/>
                    <a:pt x="22192" y="54129"/>
                  </a:cubicBezTo>
                  <a:cubicBezTo>
                    <a:pt x="21604" y="54129"/>
                    <a:pt x="21189" y="54302"/>
                    <a:pt x="20740" y="54440"/>
                  </a:cubicBezTo>
                  <a:lnTo>
                    <a:pt x="20740" y="54579"/>
                  </a:lnTo>
                  <a:cubicBezTo>
                    <a:pt x="20602" y="54579"/>
                    <a:pt x="20463" y="54579"/>
                    <a:pt x="20463" y="54440"/>
                  </a:cubicBezTo>
                  <a:lnTo>
                    <a:pt x="20325" y="54440"/>
                  </a:lnTo>
                  <a:cubicBezTo>
                    <a:pt x="20325" y="54440"/>
                    <a:pt x="20187" y="54302"/>
                    <a:pt x="20187" y="54129"/>
                  </a:cubicBezTo>
                  <a:cubicBezTo>
                    <a:pt x="20049" y="53991"/>
                    <a:pt x="20187" y="53991"/>
                    <a:pt x="20187" y="53991"/>
                  </a:cubicBezTo>
                  <a:lnTo>
                    <a:pt x="20187" y="53853"/>
                  </a:lnTo>
                  <a:lnTo>
                    <a:pt x="20187" y="53714"/>
                  </a:lnTo>
                  <a:lnTo>
                    <a:pt x="20463" y="53438"/>
                  </a:lnTo>
                  <a:cubicBezTo>
                    <a:pt x="21327" y="52989"/>
                    <a:pt x="22330" y="52850"/>
                    <a:pt x="23194" y="52712"/>
                  </a:cubicBezTo>
                  <a:cubicBezTo>
                    <a:pt x="23920" y="52574"/>
                    <a:pt x="24646" y="52574"/>
                    <a:pt x="25372" y="52401"/>
                  </a:cubicBezTo>
                  <a:lnTo>
                    <a:pt x="25648" y="52401"/>
                  </a:lnTo>
                  <a:cubicBezTo>
                    <a:pt x="26097" y="52401"/>
                    <a:pt x="26512" y="52401"/>
                    <a:pt x="26962" y="52263"/>
                  </a:cubicBezTo>
                  <a:cubicBezTo>
                    <a:pt x="27653" y="52263"/>
                    <a:pt x="28379" y="52124"/>
                    <a:pt x="28966" y="51986"/>
                  </a:cubicBezTo>
                  <a:lnTo>
                    <a:pt x="29105" y="51986"/>
                  </a:lnTo>
                  <a:lnTo>
                    <a:pt x="29830" y="51848"/>
                  </a:lnTo>
                  <a:cubicBezTo>
                    <a:pt x="30833" y="51710"/>
                    <a:pt x="31835" y="51537"/>
                    <a:pt x="32838" y="51260"/>
                  </a:cubicBezTo>
                  <a:cubicBezTo>
                    <a:pt x="34739" y="50984"/>
                    <a:pt x="36743" y="50673"/>
                    <a:pt x="38748" y="50396"/>
                  </a:cubicBezTo>
                  <a:cubicBezTo>
                    <a:pt x="43380" y="49670"/>
                    <a:pt x="46837" y="49117"/>
                    <a:pt x="50293" y="48806"/>
                  </a:cubicBezTo>
                  <a:lnTo>
                    <a:pt x="51848" y="48806"/>
                  </a:lnTo>
                  <a:lnTo>
                    <a:pt x="52021" y="48668"/>
                  </a:lnTo>
                  <a:lnTo>
                    <a:pt x="53162" y="48668"/>
                  </a:lnTo>
                  <a:cubicBezTo>
                    <a:pt x="54026" y="48530"/>
                    <a:pt x="55028" y="48391"/>
                    <a:pt x="56031" y="48391"/>
                  </a:cubicBezTo>
                  <a:lnTo>
                    <a:pt x="56480" y="48253"/>
                  </a:lnTo>
                  <a:lnTo>
                    <a:pt x="56618" y="48253"/>
                  </a:lnTo>
                  <a:cubicBezTo>
                    <a:pt x="57759" y="48080"/>
                    <a:pt x="59073" y="47942"/>
                    <a:pt x="60490" y="47942"/>
                  </a:cubicBezTo>
                  <a:cubicBezTo>
                    <a:pt x="60939" y="47804"/>
                    <a:pt x="61354" y="47804"/>
                    <a:pt x="61803" y="47804"/>
                  </a:cubicBezTo>
                  <a:close/>
                  <a:moveTo>
                    <a:pt x="30418" y="0"/>
                  </a:moveTo>
                  <a:cubicBezTo>
                    <a:pt x="28517" y="139"/>
                    <a:pt x="26650" y="277"/>
                    <a:pt x="24507" y="415"/>
                  </a:cubicBezTo>
                  <a:cubicBezTo>
                    <a:pt x="23643" y="415"/>
                    <a:pt x="22641" y="553"/>
                    <a:pt x="21604" y="726"/>
                  </a:cubicBezTo>
                  <a:cubicBezTo>
                    <a:pt x="20740" y="726"/>
                    <a:pt x="19737" y="865"/>
                    <a:pt x="18735" y="1003"/>
                  </a:cubicBezTo>
                  <a:cubicBezTo>
                    <a:pt x="18147" y="1003"/>
                    <a:pt x="17594" y="1141"/>
                    <a:pt x="16869" y="1141"/>
                  </a:cubicBezTo>
                  <a:lnTo>
                    <a:pt x="16419" y="1279"/>
                  </a:lnTo>
                  <a:lnTo>
                    <a:pt x="16004" y="1279"/>
                  </a:lnTo>
                  <a:lnTo>
                    <a:pt x="15728" y="1418"/>
                  </a:lnTo>
                  <a:lnTo>
                    <a:pt x="15417" y="1418"/>
                  </a:lnTo>
                  <a:cubicBezTo>
                    <a:pt x="14691" y="1418"/>
                    <a:pt x="13827" y="1590"/>
                    <a:pt x="13135" y="1729"/>
                  </a:cubicBezTo>
                  <a:cubicBezTo>
                    <a:pt x="11960" y="1867"/>
                    <a:pt x="11096" y="1867"/>
                    <a:pt x="10232" y="2005"/>
                  </a:cubicBezTo>
                  <a:lnTo>
                    <a:pt x="8815" y="2005"/>
                  </a:lnTo>
                  <a:cubicBezTo>
                    <a:pt x="8642" y="2005"/>
                    <a:pt x="8504" y="2005"/>
                    <a:pt x="8366" y="2143"/>
                  </a:cubicBezTo>
                  <a:lnTo>
                    <a:pt x="8089" y="2143"/>
                  </a:lnTo>
                  <a:cubicBezTo>
                    <a:pt x="8227" y="2454"/>
                    <a:pt x="8227" y="2731"/>
                    <a:pt x="8366" y="3146"/>
                  </a:cubicBezTo>
                  <a:cubicBezTo>
                    <a:pt x="8504" y="3457"/>
                    <a:pt x="8504" y="3595"/>
                    <a:pt x="8642" y="3872"/>
                  </a:cubicBezTo>
                  <a:cubicBezTo>
                    <a:pt x="8642" y="4010"/>
                    <a:pt x="8815" y="4321"/>
                    <a:pt x="8815" y="4459"/>
                  </a:cubicBezTo>
                  <a:cubicBezTo>
                    <a:pt x="8953" y="4736"/>
                    <a:pt x="8953" y="4874"/>
                    <a:pt x="9091" y="5185"/>
                  </a:cubicBezTo>
                  <a:cubicBezTo>
                    <a:pt x="9091" y="5323"/>
                    <a:pt x="9230" y="5462"/>
                    <a:pt x="9230" y="5738"/>
                  </a:cubicBezTo>
                  <a:cubicBezTo>
                    <a:pt x="9506" y="6326"/>
                    <a:pt x="9679" y="6913"/>
                    <a:pt x="9956" y="7466"/>
                  </a:cubicBezTo>
                  <a:lnTo>
                    <a:pt x="9956" y="7639"/>
                  </a:lnTo>
                  <a:cubicBezTo>
                    <a:pt x="10543" y="9056"/>
                    <a:pt x="11096" y="10646"/>
                    <a:pt x="11684" y="12236"/>
                  </a:cubicBezTo>
                  <a:lnTo>
                    <a:pt x="11684" y="12513"/>
                  </a:lnTo>
                  <a:lnTo>
                    <a:pt x="11545" y="12651"/>
                  </a:lnTo>
                  <a:cubicBezTo>
                    <a:pt x="11545" y="12824"/>
                    <a:pt x="11407" y="12824"/>
                    <a:pt x="11407" y="12824"/>
                  </a:cubicBezTo>
                  <a:lnTo>
                    <a:pt x="5773" y="12824"/>
                  </a:lnTo>
                  <a:cubicBezTo>
                    <a:pt x="5635" y="12824"/>
                    <a:pt x="5358" y="12824"/>
                    <a:pt x="5047" y="12962"/>
                  </a:cubicBezTo>
                  <a:cubicBezTo>
                    <a:pt x="4045" y="13101"/>
                    <a:pt x="3181" y="13101"/>
                    <a:pt x="2317" y="13101"/>
                  </a:cubicBezTo>
                  <a:cubicBezTo>
                    <a:pt x="1452" y="13101"/>
                    <a:pt x="727" y="13101"/>
                    <a:pt x="1" y="12962"/>
                  </a:cubicBezTo>
                  <a:lnTo>
                    <a:pt x="1" y="12962"/>
                  </a:lnTo>
                  <a:cubicBezTo>
                    <a:pt x="1" y="13101"/>
                    <a:pt x="174" y="13377"/>
                    <a:pt x="174" y="13515"/>
                  </a:cubicBezTo>
                  <a:cubicBezTo>
                    <a:pt x="588" y="14829"/>
                    <a:pt x="1038" y="16108"/>
                    <a:pt x="1452" y="17559"/>
                  </a:cubicBezTo>
                  <a:cubicBezTo>
                    <a:pt x="1902" y="18700"/>
                    <a:pt x="2455" y="20014"/>
                    <a:pt x="2904" y="21465"/>
                  </a:cubicBezTo>
                  <a:cubicBezTo>
                    <a:pt x="3768" y="23747"/>
                    <a:pt x="4632" y="26062"/>
                    <a:pt x="5635" y="28793"/>
                  </a:cubicBezTo>
                  <a:cubicBezTo>
                    <a:pt x="7087" y="32699"/>
                    <a:pt x="8366" y="36155"/>
                    <a:pt x="9679" y="39612"/>
                  </a:cubicBezTo>
                  <a:cubicBezTo>
                    <a:pt x="11234" y="43483"/>
                    <a:pt x="12548" y="46801"/>
                    <a:pt x="14000" y="49809"/>
                  </a:cubicBezTo>
                  <a:cubicBezTo>
                    <a:pt x="14276" y="50534"/>
                    <a:pt x="14553" y="51122"/>
                    <a:pt x="14864" y="51710"/>
                  </a:cubicBezTo>
                  <a:cubicBezTo>
                    <a:pt x="15002" y="51986"/>
                    <a:pt x="15140" y="52263"/>
                    <a:pt x="15279" y="52574"/>
                  </a:cubicBezTo>
                  <a:cubicBezTo>
                    <a:pt x="15555" y="53127"/>
                    <a:pt x="15866" y="53714"/>
                    <a:pt x="16004" y="54302"/>
                  </a:cubicBezTo>
                  <a:cubicBezTo>
                    <a:pt x="16419" y="54993"/>
                    <a:pt x="16869" y="55857"/>
                    <a:pt x="17283" y="56583"/>
                  </a:cubicBezTo>
                  <a:cubicBezTo>
                    <a:pt x="17283" y="56722"/>
                    <a:pt x="17283" y="56894"/>
                    <a:pt x="17456" y="57033"/>
                  </a:cubicBezTo>
                  <a:lnTo>
                    <a:pt x="17594" y="57171"/>
                  </a:lnTo>
                  <a:lnTo>
                    <a:pt x="17594" y="57309"/>
                  </a:lnTo>
                  <a:cubicBezTo>
                    <a:pt x="17733" y="57586"/>
                    <a:pt x="18009" y="57897"/>
                    <a:pt x="18147" y="58173"/>
                  </a:cubicBezTo>
                  <a:cubicBezTo>
                    <a:pt x="18147" y="58312"/>
                    <a:pt x="18320" y="58312"/>
                    <a:pt x="18320" y="58312"/>
                  </a:cubicBezTo>
                  <a:lnTo>
                    <a:pt x="18459" y="58312"/>
                  </a:lnTo>
                  <a:lnTo>
                    <a:pt x="18459" y="58450"/>
                  </a:lnTo>
                  <a:lnTo>
                    <a:pt x="19184" y="58450"/>
                  </a:lnTo>
                  <a:lnTo>
                    <a:pt x="19461" y="58623"/>
                  </a:lnTo>
                  <a:lnTo>
                    <a:pt x="22468" y="58623"/>
                  </a:lnTo>
                  <a:cubicBezTo>
                    <a:pt x="24196" y="58761"/>
                    <a:pt x="26097" y="58761"/>
                    <a:pt x="27826" y="58761"/>
                  </a:cubicBezTo>
                  <a:lnTo>
                    <a:pt x="31109" y="58761"/>
                  </a:lnTo>
                  <a:cubicBezTo>
                    <a:pt x="31282" y="58761"/>
                    <a:pt x="31559" y="58761"/>
                    <a:pt x="31835" y="58623"/>
                  </a:cubicBezTo>
                  <a:lnTo>
                    <a:pt x="32561" y="58623"/>
                  </a:lnTo>
                  <a:cubicBezTo>
                    <a:pt x="34428" y="58623"/>
                    <a:pt x="36467" y="58450"/>
                    <a:pt x="38472" y="58173"/>
                  </a:cubicBezTo>
                  <a:cubicBezTo>
                    <a:pt x="39059" y="58173"/>
                    <a:pt x="39612" y="58035"/>
                    <a:pt x="40062" y="58035"/>
                  </a:cubicBezTo>
                  <a:cubicBezTo>
                    <a:pt x="40788" y="57897"/>
                    <a:pt x="41479" y="57897"/>
                    <a:pt x="42343" y="57759"/>
                  </a:cubicBezTo>
                  <a:cubicBezTo>
                    <a:pt x="43207" y="57586"/>
                    <a:pt x="43933" y="57447"/>
                    <a:pt x="44797" y="57309"/>
                  </a:cubicBezTo>
                  <a:lnTo>
                    <a:pt x="44935" y="57309"/>
                  </a:lnTo>
                  <a:cubicBezTo>
                    <a:pt x="45247" y="57309"/>
                    <a:pt x="45523" y="57309"/>
                    <a:pt x="45972" y="57171"/>
                  </a:cubicBezTo>
                  <a:cubicBezTo>
                    <a:pt x="46387" y="57171"/>
                    <a:pt x="46975" y="57033"/>
                    <a:pt x="47390" y="57033"/>
                  </a:cubicBezTo>
                  <a:lnTo>
                    <a:pt x="47390" y="56894"/>
                  </a:lnTo>
                  <a:cubicBezTo>
                    <a:pt x="47839" y="56894"/>
                    <a:pt x="48115" y="56894"/>
                    <a:pt x="48565" y="56722"/>
                  </a:cubicBezTo>
                  <a:cubicBezTo>
                    <a:pt x="48980" y="56722"/>
                    <a:pt x="49429" y="56583"/>
                    <a:pt x="49844" y="56445"/>
                  </a:cubicBezTo>
                  <a:lnTo>
                    <a:pt x="50120" y="56445"/>
                  </a:lnTo>
                  <a:cubicBezTo>
                    <a:pt x="50431" y="56445"/>
                    <a:pt x="50708" y="56307"/>
                    <a:pt x="50984" y="56307"/>
                  </a:cubicBezTo>
                  <a:cubicBezTo>
                    <a:pt x="51572" y="56169"/>
                    <a:pt x="52298" y="56030"/>
                    <a:pt x="52885" y="55857"/>
                  </a:cubicBezTo>
                  <a:cubicBezTo>
                    <a:pt x="52885" y="55857"/>
                    <a:pt x="53024" y="55857"/>
                    <a:pt x="53024" y="55719"/>
                  </a:cubicBezTo>
                  <a:lnTo>
                    <a:pt x="53577" y="55719"/>
                  </a:lnTo>
                  <a:cubicBezTo>
                    <a:pt x="53577" y="55581"/>
                    <a:pt x="53577" y="55581"/>
                    <a:pt x="53750" y="55581"/>
                  </a:cubicBezTo>
                  <a:cubicBezTo>
                    <a:pt x="54164" y="55443"/>
                    <a:pt x="54614" y="55443"/>
                    <a:pt x="55028" y="55304"/>
                  </a:cubicBezTo>
                  <a:lnTo>
                    <a:pt x="55167" y="55304"/>
                  </a:lnTo>
                  <a:cubicBezTo>
                    <a:pt x="55167" y="55304"/>
                    <a:pt x="55305" y="55304"/>
                    <a:pt x="55305" y="55166"/>
                  </a:cubicBezTo>
                  <a:lnTo>
                    <a:pt x="55478" y="55166"/>
                  </a:lnTo>
                  <a:cubicBezTo>
                    <a:pt x="55754" y="55166"/>
                    <a:pt x="56031" y="55166"/>
                    <a:pt x="56342" y="54993"/>
                  </a:cubicBezTo>
                  <a:lnTo>
                    <a:pt x="56618" y="54993"/>
                  </a:lnTo>
                  <a:lnTo>
                    <a:pt x="56618" y="54855"/>
                  </a:lnTo>
                  <a:lnTo>
                    <a:pt x="56757" y="54855"/>
                  </a:lnTo>
                  <a:lnTo>
                    <a:pt x="56895" y="54993"/>
                  </a:lnTo>
                  <a:lnTo>
                    <a:pt x="57483" y="54855"/>
                  </a:lnTo>
                  <a:lnTo>
                    <a:pt x="57621" y="54855"/>
                  </a:lnTo>
                  <a:cubicBezTo>
                    <a:pt x="58070" y="54717"/>
                    <a:pt x="58623" y="54717"/>
                    <a:pt x="59073" y="54579"/>
                  </a:cubicBezTo>
                  <a:cubicBezTo>
                    <a:pt x="59487" y="54579"/>
                    <a:pt x="60075" y="54440"/>
                    <a:pt x="60663" y="54302"/>
                  </a:cubicBezTo>
                  <a:lnTo>
                    <a:pt x="60939" y="54302"/>
                  </a:lnTo>
                  <a:cubicBezTo>
                    <a:pt x="61354" y="54129"/>
                    <a:pt x="61803" y="53991"/>
                    <a:pt x="62218" y="53991"/>
                  </a:cubicBezTo>
                  <a:cubicBezTo>
                    <a:pt x="62667" y="53853"/>
                    <a:pt x="62944" y="53853"/>
                    <a:pt x="63393" y="53714"/>
                  </a:cubicBezTo>
                  <a:cubicBezTo>
                    <a:pt x="63531" y="53576"/>
                    <a:pt x="63808" y="53576"/>
                    <a:pt x="64119" y="53438"/>
                  </a:cubicBezTo>
                  <a:lnTo>
                    <a:pt x="64396" y="53438"/>
                  </a:lnTo>
                  <a:cubicBezTo>
                    <a:pt x="64534" y="53265"/>
                    <a:pt x="64672" y="53265"/>
                    <a:pt x="64810" y="53127"/>
                  </a:cubicBezTo>
                  <a:cubicBezTo>
                    <a:pt x="64983" y="53127"/>
                    <a:pt x="65121" y="52989"/>
                    <a:pt x="65260" y="52989"/>
                  </a:cubicBezTo>
                  <a:cubicBezTo>
                    <a:pt x="65398" y="52989"/>
                    <a:pt x="65398" y="52850"/>
                    <a:pt x="65536" y="52850"/>
                  </a:cubicBezTo>
                  <a:cubicBezTo>
                    <a:pt x="65536" y="52850"/>
                    <a:pt x="65536" y="52712"/>
                    <a:pt x="65675" y="52712"/>
                  </a:cubicBezTo>
                  <a:lnTo>
                    <a:pt x="65675" y="52401"/>
                  </a:lnTo>
                  <a:lnTo>
                    <a:pt x="65675" y="52263"/>
                  </a:lnTo>
                  <a:cubicBezTo>
                    <a:pt x="64983" y="49809"/>
                    <a:pt x="64119" y="47078"/>
                    <a:pt x="63082" y="44209"/>
                  </a:cubicBezTo>
                  <a:cubicBezTo>
                    <a:pt x="62529" y="42619"/>
                    <a:pt x="62080" y="41167"/>
                    <a:pt x="61665" y="39750"/>
                  </a:cubicBezTo>
                  <a:lnTo>
                    <a:pt x="61216" y="38575"/>
                  </a:lnTo>
                  <a:lnTo>
                    <a:pt x="60801" y="37296"/>
                  </a:lnTo>
                  <a:lnTo>
                    <a:pt x="60490" y="36432"/>
                  </a:lnTo>
                  <a:lnTo>
                    <a:pt x="59487" y="33114"/>
                  </a:lnTo>
                  <a:cubicBezTo>
                    <a:pt x="59211" y="32111"/>
                    <a:pt x="58934" y="31247"/>
                    <a:pt x="58623" y="30245"/>
                  </a:cubicBezTo>
                  <a:lnTo>
                    <a:pt x="58208" y="29381"/>
                  </a:lnTo>
                  <a:cubicBezTo>
                    <a:pt x="58070" y="28793"/>
                    <a:pt x="57897" y="28205"/>
                    <a:pt x="57621" y="27514"/>
                  </a:cubicBezTo>
                  <a:cubicBezTo>
                    <a:pt x="57206" y="25924"/>
                    <a:pt x="56480" y="24196"/>
                    <a:pt x="55893" y="22329"/>
                  </a:cubicBezTo>
                  <a:cubicBezTo>
                    <a:pt x="55478" y="21292"/>
                    <a:pt x="55028" y="20152"/>
                    <a:pt x="54614" y="19149"/>
                  </a:cubicBezTo>
                  <a:cubicBezTo>
                    <a:pt x="54441" y="18873"/>
                    <a:pt x="54303" y="18424"/>
                    <a:pt x="54164" y="18147"/>
                  </a:cubicBezTo>
                  <a:cubicBezTo>
                    <a:pt x="53750" y="17145"/>
                    <a:pt x="53438" y="15969"/>
                    <a:pt x="53024" y="14967"/>
                  </a:cubicBezTo>
                  <a:lnTo>
                    <a:pt x="52885" y="14829"/>
                  </a:lnTo>
                  <a:lnTo>
                    <a:pt x="52885" y="14691"/>
                  </a:lnTo>
                  <a:lnTo>
                    <a:pt x="52885" y="14552"/>
                  </a:lnTo>
                  <a:cubicBezTo>
                    <a:pt x="52298" y="13239"/>
                    <a:pt x="51710" y="11787"/>
                    <a:pt x="51157" y="10508"/>
                  </a:cubicBezTo>
                  <a:lnTo>
                    <a:pt x="51157" y="10232"/>
                  </a:lnTo>
                  <a:cubicBezTo>
                    <a:pt x="49982" y="7328"/>
                    <a:pt x="48980" y="4459"/>
                    <a:pt x="47977" y="1590"/>
                  </a:cubicBezTo>
                  <a:cubicBezTo>
                    <a:pt x="47528" y="1418"/>
                    <a:pt x="46975" y="1279"/>
                    <a:pt x="46387" y="1141"/>
                  </a:cubicBezTo>
                  <a:cubicBezTo>
                    <a:pt x="44797" y="865"/>
                    <a:pt x="43069" y="553"/>
                    <a:pt x="41064" y="415"/>
                  </a:cubicBezTo>
                  <a:cubicBezTo>
                    <a:pt x="38472" y="139"/>
                    <a:pt x="36018" y="0"/>
                    <a:pt x="33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4001478" y="3571752"/>
              <a:ext cx="928730" cy="920648"/>
            </a:xfrm>
            <a:custGeom>
              <a:avLst/>
              <a:gdLst/>
              <a:ahLst/>
              <a:cxnLst/>
              <a:rect l="l" t="t" r="r" b="b"/>
              <a:pathLst>
                <a:path w="51711" h="51261" extrusionOk="0">
                  <a:moveTo>
                    <a:pt x="46249" y="39474"/>
                  </a:moveTo>
                  <a:lnTo>
                    <a:pt x="45748" y="39612"/>
                  </a:lnTo>
                  <a:lnTo>
                    <a:pt x="46111" y="39612"/>
                  </a:lnTo>
                  <a:lnTo>
                    <a:pt x="46249" y="39474"/>
                  </a:lnTo>
                  <a:close/>
                  <a:moveTo>
                    <a:pt x="6499" y="1"/>
                  </a:moveTo>
                  <a:cubicBezTo>
                    <a:pt x="6050" y="139"/>
                    <a:pt x="5635" y="277"/>
                    <a:pt x="5185" y="450"/>
                  </a:cubicBezTo>
                  <a:cubicBezTo>
                    <a:pt x="4632" y="588"/>
                    <a:pt x="3907" y="865"/>
                    <a:pt x="3319" y="1003"/>
                  </a:cubicBezTo>
                  <a:cubicBezTo>
                    <a:pt x="3042" y="1003"/>
                    <a:pt x="2731" y="1141"/>
                    <a:pt x="2455" y="1141"/>
                  </a:cubicBezTo>
                  <a:cubicBezTo>
                    <a:pt x="1729" y="1314"/>
                    <a:pt x="865" y="1452"/>
                    <a:pt x="1" y="1591"/>
                  </a:cubicBezTo>
                  <a:lnTo>
                    <a:pt x="1" y="1867"/>
                  </a:lnTo>
                  <a:cubicBezTo>
                    <a:pt x="139" y="2178"/>
                    <a:pt x="312" y="2593"/>
                    <a:pt x="450" y="3042"/>
                  </a:cubicBezTo>
                  <a:cubicBezTo>
                    <a:pt x="450" y="3181"/>
                    <a:pt x="588" y="3319"/>
                    <a:pt x="588" y="3457"/>
                  </a:cubicBezTo>
                  <a:cubicBezTo>
                    <a:pt x="727" y="3907"/>
                    <a:pt x="865" y="4321"/>
                    <a:pt x="1003" y="4771"/>
                  </a:cubicBezTo>
                  <a:cubicBezTo>
                    <a:pt x="1003" y="4909"/>
                    <a:pt x="1176" y="5047"/>
                    <a:pt x="1176" y="5185"/>
                  </a:cubicBezTo>
                  <a:cubicBezTo>
                    <a:pt x="1452" y="6188"/>
                    <a:pt x="1867" y="7363"/>
                    <a:pt x="2178" y="8365"/>
                  </a:cubicBezTo>
                  <a:cubicBezTo>
                    <a:pt x="2317" y="8918"/>
                    <a:pt x="2455" y="9506"/>
                    <a:pt x="2593" y="9955"/>
                  </a:cubicBezTo>
                  <a:cubicBezTo>
                    <a:pt x="3042" y="11234"/>
                    <a:pt x="3319" y="12375"/>
                    <a:pt x="3768" y="13550"/>
                  </a:cubicBezTo>
                  <a:cubicBezTo>
                    <a:pt x="4045" y="14103"/>
                    <a:pt x="4183" y="14691"/>
                    <a:pt x="4321" y="15278"/>
                  </a:cubicBezTo>
                  <a:lnTo>
                    <a:pt x="4460" y="15417"/>
                  </a:lnTo>
                  <a:lnTo>
                    <a:pt x="4460" y="15555"/>
                  </a:lnTo>
                  <a:lnTo>
                    <a:pt x="4460" y="15693"/>
                  </a:lnTo>
                  <a:cubicBezTo>
                    <a:pt x="4460" y="15831"/>
                    <a:pt x="4321" y="15831"/>
                    <a:pt x="4183" y="16004"/>
                  </a:cubicBezTo>
                  <a:lnTo>
                    <a:pt x="4183" y="16281"/>
                  </a:lnTo>
                  <a:lnTo>
                    <a:pt x="4771" y="17871"/>
                  </a:lnTo>
                  <a:lnTo>
                    <a:pt x="4771" y="17733"/>
                  </a:lnTo>
                  <a:lnTo>
                    <a:pt x="5185" y="17733"/>
                  </a:lnTo>
                  <a:cubicBezTo>
                    <a:pt x="5185" y="17733"/>
                    <a:pt x="5324" y="17871"/>
                    <a:pt x="5497" y="17871"/>
                  </a:cubicBezTo>
                  <a:cubicBezTo>
                    <a:pt x="6914" y="21742"/>
                    <a:pt x="8089" y="25648"/>
                    <a:pt x="9230" y="29519"/>
                  </a:cubicBezTo>
                  <a:lnTo>
                    <a:pt x="9368" y="29830"/>
                  </a:lnTo>
                  <a:cubicBezTo>
                    <a:pt x="9506" y="30245"/>
                    <a:pt x="9644" y="30694"/>
                    <a:pt x="9817" y="31109"/>
                  </a:cubicBezTo>
                  <a:cubicBezTo>
                    <a:pt x="10094" y="32112"/>
                    <a:pt x="10370" y="32976"/>
                    <a:pt x="10681" y="33978"/>
                  </a:cubicBezTo>
                  <a:cubicBezTo>
                    <a:pt x="10820" y="34427"/>
                    <a:pt x="10958" y="34842"/>
                    <a:pt x="11096" y="35153"/>
                  </a:cubicBezTo>
                  <a:cubicBezTo>
                    <a:pt x="11545" y="36743"/>
                    <a:pt x="12237" y="38472"/>
                    <a:pt x="12963" y="40615"/>
                  </a:cubicBezTo>
                  <a:cubicBezTo>
                    <a:pt x="13412" y="41928"/>
                    <a:pt x="13827" y="43069"/>
                    <a:pt x="14276" y="44348"/>
                  </a:cubicBezTo>
                  <a:lnTo>
                    <a:pt x="14414" y="44659"/>
                  </a:lnTo>
                  <a:cubicBezTo>
                    <a:pt x="14829" y="45661"/>
                    <a:pt x="15279" y="46802"/>
                    <a:pt x="15693" y="47977"/>
                  </a:cubicBezTo>
                  <a:cubicBezTo>
                    <a:pt x="16004" y="49118"/>
                    <a:pt x="16419" y="50120"/>
                    <a:pt x="16868" y="51261"/>
                  </a:cubicBezTo>
                  <a:lnTo>
                    <a:pt x="17733" y="51261"/>
                  </a:lnTo>
                  <a:cubicBezTo>
                    <a:pt x="17733" y="51261"/>
                    <a:pt x="17871" y="51261"/>
                    <a:pt x="17871" y="51122"/>
                  </a:cubicBezTo>
                  <a:lnTo>
                    <a:pt x="18597" y="51122"/>
                  </a:lnTo>
                  <a:cubicBezTo>
                    <a:pt x="19012" y="50984"/>
                    <a:pt x="19461" y="50984"/>
                    <a:pt x="19876" y="50846"/>
                  </a:cubicBezTo>
                  <a:lnTo>
                    <a:pt x="20187" y="50846"/>
                  </a:lnTo>
                  <a:cubicBezTo>
                    <a:pt x="21189" y="50708"/>
                    <a:pt x="22192" y="50708"/>
                    <a:pt x="23194" y="50569"/>
                  </a:cubicBezTo>
                  <a:cubicBezTo>
                    <a:pt x="25199" y="50258"/>
                    <a:pt x="27238" y="50120"/>
                    <a:pt x="29519" y="49982"/>
                  </a:cubicBezTo>
                  <a:cubicBezTo>
                    <a:pt x="30556" y="49843"/>
                    <a:pt x="31697" y="49843"/>
                    <a:pt x="32838" y="49705"/>
                  </a:cubicBezTo>
                  <a:lnTo>
                    <a:pt x="33840" y="49705"/>
                  </a:lnTo>
                  <a:lnTo>
                    <a:pt x="34428" y="49532"/>
                  </a:lnTo>
                  <a:lnTo>
                    <a:pt x="35153" y="49532"/>
                  </a:lnTo>
                  <a:lnTo>
                    <a:pt x="37608" y="49394"/>
                  </a:lnTo>
                  <a:cubicBezTo>
                    <a:pt x="38748" y="49256"/>
                    <a:pt x="39889" y="49256"/>
                    <a:pt x="40926" y="49118"/>
                  </a:cubicBezTo>
                  <a:cubicBezTo>
                    <a:pt x="41617" y="49118"/>
                    <a:pt x="42343" y="48979"/>
                    <a:pt x="43069" y="48979"/>
                  </a:cubicBezTo>
                  <a:cubicBezTo>
                    <a:pt x="44935" y="48841"/>
                    <a:pt x="46975" y="48668"/>
                    <a:pt x="48980" y="48668"/>
                  </a:cubicBezTo>
                  <a:cubicBezTo>
                    <a:pt x="49844" y="48530"/>
                    <a:pt x="50846" y="48530"/>
                    <a:pt x="51710" y="48530"/>
                  </a:cubicBezTo>
                  <a:lnTo>
                    <a:pt x="51710" y="48392"/>
                  </a:lnTo>
                  <a:lnTo>
                    <a:pt x="51710" y="48115"/>
                  </a:lnTo>
                  <a:lnTo>
                    <a:pt x="51572" y="48115"/>
                  </a:lnTo>
                  <a:lnTo>
                    <a:pt x="51572" y="47804"/>
                  </a:lnTo>
                  <a:lnTo>
                    <a:pt x="51572" y="47666"/>
                  </a:lnTo>
                  <a:lnTo>
                    <a:pt x="51572" y="46802"/>
                  </a:lnTo>
                  <a:lnTo>
                    <a:pt x="51572" y="46525"/>
                  </a:lnTo>
                  <a:lnTo>
                    <a:pt x="51572" y="46387"/>
                  </a:lnTo>
                  <a:lnTo>
                    <a:pt x="51572" y="46249"/>
                  </a:lnTo>
                  <a:lnTo>
                    <a:pt x="51572" y="46076"/>
                  </a:lnTo>
                  <a:cubicBezTo>
                    <a:pt x="51572" y="45799"/>
                    <a:pt x="51710" y="45523"/>
                    <a:pt x="51710" y="45212"/>
                  </a:cubicBezTo>
                  <a:lnTo>
                    <a:pt x="51710" y="44797"/>
                  </a:lnTo>
                  <a:cubicBezTo>
                    <a:pt x="51572" y="43207"/>
                    <a:pt x="51434" y="41340"/>
                    <a:pt x="51434" y="39612"/>
                  </a:cubicBezTo>
                  <a:cubicBezTo>
                    <a:pt x="50708" y="39750"/>
                    <a:pt x="49982" y="39889"/>
                    <a:pt x="49256" y="40027"/>
                  </a:cubicBezTo>
                  <a:cubicBezTo>
                    <a:pt x="48980" y="40200"/>
                    <a:pt x="48530" y="40200"/>
                    <a:pt x="48115" y="40338"/>
                  </a:cubicBezTo>
                  <a:lnTo>
                    <a:pt x="47839" y="40338"/>
                  </a:lnTo>
                  <a:cubicBezTo>
                    <a:pt x="46975" y="40615"/>
                    <a:pt x="45938" y="40753"/>
                    <a:pt x="45074" y="40891"/>
                  </a:cubicBezTo>
                  <a:lnTo>
                    <a:pt x="44797" y="41064"/>
                  </a:lnTo>
                  <a:cubicBezTo>
                    <a:pt x="43795" y="41202"/>
                    <a:pt x="42792" y="41479"/>
                    <a:pt x="41790" y="41617"/>
                  </a:cubicBezTo>
                  <a:cubicBezTo>
                    <a:pt x="38748" y="42343"/>
                    <a:pt x="35568" y="43069"/>
                    <a:pt x="32423" y="43483"/>
                  </a:cubicBezTo>
                  <a:cubicBezTo>
                    <a:pt x="28240" y="44209"/>
                    <a:pt x="24196" y="44659"/>
                    <a:pt x="19876" y="44659"/>
                  </a:cubicBezTo>
                  <a:lnTo>
                    <a:pt x="19461" y="44659"/>
                  </a:lnTo>
                  <a:cubicBezTo>
                    <a:pt x="19150" y="44659"/>
                    <a:pt x="18873" y="44348"/>
                    <a:pt x="18873" y="44071"/>
                  </a:cubicBezTo>
                  <a:cubicBezTo>
                    <a:pt x="18873" y="43795"/>
                    <a:pt x="19150" y="43483"/>
                    <a:pt x="19461" y="43483"/>
                  </a:cubicBezTo>
                  <a:lnTo>
                    <a:pt x="19876" y="43483"/>
                  </a:lnTo>
                  <a:cubicBezTo>
                    <a:pt x="22779" y="43483"/>
                    <a:pt x="25786" y="43345"/>
                    <a:pt x="29105" y="42930"/>
                  </a:cubicBezTo>
                  <a:lnTo>
                    <a:pt x="29243" y="42792"/>
                  </a:lnTo>
                  <a:cubicBezTo>
                    <a:pt x="29830" y="42792"/>
                    <a:pt x="30556" y="42619"/>
                    <a:pt x="31109" y="42619"/>
                  </a:cubicBezTo>
                  <a:cubicBezTo>
                    <a:pt x="33840" y="42205"/>
                    <a:pt x="36605" y="41617"/>
                    <a:pt x="39198" y="41064"/>
                  </a:cubicBezTo>
                  <a:cubicBezTo>
                    <a:pt x="40926" y="40615"/>
                    <a:pt x="42792" y="40338"/>
                    <a:pt x="44521" y="39889"/>
                  </a:cubicBezTo>
                  <a:lnTo>
                    <a:pt x="45246" y="39750"/>
                  </a:lnTo>
                  <a:lnTo>
                    <a:pt x="45748" y="39612"/>
                  </a:lnTo>
                  <a:lnTo>
                    <a:pt x="45074" y="39612"/>
                  </a:lnTo>
                  <a:cubicBezTo>
                    <a:pt x="44521" y="39750"/>
                    <a:pt x="44071" y="39750"/>
                    <a:pt x="43518" y="39750"/>
                  </a:cubicBezTo>
                  <a:lnTo>
                    <a:pt x="43345" y="39750"/>
                  </a:lnTo>
                  <a:cubicBezTo>
                    <a:pt x="43069" y="39889"/>
                    <a:pt x="42792" y="39889"/>
                    <a:pt x="42343" y="39889"/>
                  </a:cubicBezTo>
                  <a:lnTo>
                    <a:pt x="42066" y="39889"/>
                  </a:lnTo>
                  <a:cubicBezTo>
                    <a:pt x="41928" y="39889"/>
                    <a:pt x="41617" y="40027"/>
                    <a:pt x="41479" y="40027"/>
                  </a:cubicBezTo>
                  <a:lnTo>
                    <a:pt x="40926" y="40027"/>
                  </a:lnTo>
                  <a:cubicBezTo>
                    <a:pt x="39025" y="40200"/>
                    <a:pt x="37158" y="40200"/>
                    <a:pt x="35153" y="40338"/>
                  </a:cubicBezTo>
                  <a:lnTo>
                    <a:pt x="33149" y="40338"/>
                  </a:lnTo>
                  <a:cubicBezTo>
                    <a:pt x="29969" y="40338"/>
                    <a:pt x="26789" y="40200"/>
                    <a:pt x="24058" y="40027"/>
                  </a:cubicBezTo>
                  <a:cubicBezTo>
                    <a:pt x="22192" y="40338"/>
                    <a:pt x="20602" y="40476"/>
                    <a:pt x="19150" y="40476"/>
                  </a:cubicBezTo>
                  <a:lnTo>
                    <a:pt x="17594" y="40476"/>
                  </a:lnTo>
                  <a:cubicBezTo>
                    <a:pt x="17283" y="40338"/>
                    <a:pt x="17007" y="40200"/>
                    <a:pt x="17007" y="39889"/>
                  </a:cubicBezTo>
                  <a:cubicBezTo>
                    <a:pt x="17007" y="39474"/>
                    <a:pt x="17283" y="39336"/>
                    <a:pt x="17594" y="39336"/>
                  </a:cubicBezTo>
                  <a:lnTo>
                    <a:pt x="19150" y="39336"/>
                  </a:lnTo>
                  <a:cubicBezTo>
                    <a:pt x="20187" y="39336"/>
                    <a:pt x="21327" y="39163"/>
                    <a:pt x="22606" y="39025"/>
                  </a:cubicBezTo>
                  <a:lnTo>
                    <a:pt x="22468" y="39025"/>
                  </a:lnTo>
                  <a:cubicBezTo>
                    <a:pt x="22468" y="38886"/>
                    <a:pt x="22330" y="38748"/>
                    <a:pt x="22192" y="38472"/>
                  </a:cubicBezTo>
                  <a:lnTo>
                    <a:pt x="22192" y="38299"/>
                  </a:lnTo>
                  <a:lnTo>
                    <a:pt x="22053" y="38160"/>
                  </a:lnTo>
                  <a:lnTo>
                    <a:pt x="22053" y="38022"/>
                  </a:lnTo>
                  <a:cubicBezTo>
                    <a:pt x="21915" y="37884"/>
                    <a:pt x="21915" y="37884"/>
                    <a:pt x="21915" y="37746"/>
                  </a:cubicBezTo>
                  <a:cubicBezTo>
                    <a:pt x="21466" y="37158"/>
                    <a:pt x="21189" y="36432"/>
                    <a:pt x="20878" y="35879"/>
                  </a:cubicBezTo>
                  <a:cubicBezTo>
                    <a:pt x="20602" y="35430"/>
                    <a:pt x="20463" y="35015"/>
                    <a:pt x="20187" y="34566"/>
                  </a:cubicBezTo>
                  <a:lnTo>
                    <a:pt x="19737" y="34566"/>
                  </a:lnTo>
                  <a:cubicBezTo>
                    <a:pt x="18286" y="34842"/>
                    <a:pt x="16868" y="35015"/>
                    <a:pt x="15279" y="35153"/>
                  </a:cubicBezTo>
                  <a:cubicBezTo>
                    <a:pt x="14829" y="35153"/>
                    <a:pt x="14691" y="34842"/>
                    <a:pt x="14691" y="34566"/>
                  </a:cubicBezTo>
                  <a:cubicBezTo>
                    <a:pt x="14691" y="34151"/>
                    <a:pt x="14829" y="33978"/>
                    <a:pt x="15279" y="33978"/>
                  </a:cubicBezTo>
                  <a:cubicBezTo>
                    <a:pt x="16281" y="33840"/>
                    <a:pt x="17594" y="33702"/>
                    <a:pt x="18873" y="33563"/>
                  </a:cubicBezTo>
                  <a:cubicBezTo>
                    <a:pt x="19150" y="33563"/>
                    <a:pt x="19461" y="33563"/>
                    <a:pt x="19737" y="33425"/>
                  </a:cubicBezTo>
                  <a:cubicBezTo>
                    <a:pt x="19599" y="33425"/>
                    <a:pt x="19599" y="33287"/>
                    <a:pt x="19599" y="33114"/>
                  </a:cubicBezTo>
                  <a:cubicBezTo>
                    <a:pt x="19461" y="32837"/>
                    <a:pt x="19323" y="32699"/>
                    <a:pt x="19150" y="32423"/>
                  </a:cubicBezTo>
                  <a:cubicBezTo>
                    <a:pt x="19012" y="32112"/>
                    <a:pt x="18873" y="31835"/>
                    <a:pt x="18873" y="31559"/>
                  </a:cubicBezTo>
                  <a:cubicBezTo>
                    <a:pt x="18735" y="31559"/>
                    <a:pt x="18735" y="31386"/>
                    <a:pt x="18735" y="31247"/>
                  </a:cubicBezTo>
                  <a:cubicBezTo>
                    <a:pt x="18458" y="30694"/>
                    <a:pt x="18147" y="29969"/>
                    <a:pt x="17871" y="29381"/>
                  </a:cubicBezTo>
                  <a:cubicBezTo>
                    <a:pt x="16419" y="29657"/>
                    <a:pt x="15002" y="29830"/>
                    <a:pt x="13550" y="30107"/>
                  </a:cubicBezTo>
                  <a:lnTo>
                    <a:pt x="13274" y="30107"/>
                  </a:lnTo>
                  <a:cubicBezTo>
                    <a:pt x="13101" y="30107"/>
                    <a:pt x="13101" y="30107"/>
                    <a:pt x="13101" y="29969"/>
                  </a:cubicBezTo>
                  <a:cubicBezTo>
                    <a:pt x="12963" y="29969"/>
                    <a:pt x="12963" y="29830"/>
                    <a:pt x="12824" y="29657"/>
                  </a:cubicBezTo>
                  <a:cubicBezTo>
                    <a:pt x="12824" y="29519"/>
                    <a:pt x="12824" y="29381"/>
                    <a:pt x="12963" y="29243"/>
                  </a:cubicBezTo>
                  <a:cubicBezTo>
                    <a:pt x="12963" y="29243"/>
                    <a:pt x="12963" y="29104"/>
                    <a:pt x="13101" y="29104"/>
                  </a:cubicBezTo>
                  <a:cubicBezTo>
                    <a:pt x="13101" y="28966"/>
                    <a:pt x="13274" y="28966"/>
                    <a:pt x="13274" y="28966"/>
                  </a:cubicBezTo>
                  <a:cubicBezTo>
                    <a:pt x="14553" y="28793"/>
                    <a:pt x="16004" y="28517"/>
                    <a:pt x="17283" y="28240"/>
                  </a:cubicBezTo>
                  <a:lnTo>
                    <a:pt x="17283" y="27929"/>
                  </a:lnTo>
                  <a:cubicBezTo>
                    <a:pt x="16868" y="27238"/>
                    <a:pt x="16557" y="26512"/>
                    <a:pt x="16281" y="25786"/>
                  </a:cubicBezTo>
                  <a:lnTo>
                    <a:pt x="16143" y="25199"/>
                  </a:lnTo>
                  <a:cubicBezTo>
                    <a:pt x="15866" y="25337"/>
                    <a:pt x="15555" y="25337"/>
                    <a:pt x="15417" y="25337"/>
                  </a:cubicBezTo>
                  <a:cubicBezTo>
                    <a:pt x="14414" y="25510"/>
                    <a:pt x="13412" y="25510"/>
                    <a:pt x="12548" y="25648"/>
                  </a:cubicBezTo>
                  <a:lnTo>
                    <a:pt x="11373" y="25648"/>
                  </a:lnTo>
                  <a:cubicBezTo>
                    <a:pt x="10958" y="25648"/>
                    <a:pt x="10820" y="25337"/>
                    <a:pt x="10820" y="25060"/>
                  </a:cubicBezTo>
                  <a:cubicBezTo>
                    <a:pt x="10820" y="24784"/>
                    <a:pt x="10958" y="24473"/>
                    <a:pt x="11373" y="24473"/>
                  </a:cubicBezTo>
                  <a:cubicBezTo>
                    <a:pt x="12686" y="24473"/>
                    <a:pt x="14138" y="24334"/>
                    <a:pt x="15555" y="24196"/>
                  </a:cubicBezTo>
                  <a:lnTo>
                    <a:pt x="15555" y="24058"/>
                  </a:lnTo>
                  <a:lnTo>
                    <a:pt x="15555" y="23920"/>
                  </a:lnTo>
                  <a:cubicBezTo>
                    <a:pt x="15140" y="23056"/>
                    <a:pt x="14829" y="22191"/>
                    <a:pt x="14553" y="21327"/>
                  </a:cubicBezTo>
                  <a:lnTo>
                    <a:pt x="14414" y="21016"/>
                  </a:lnTo>
                  <a:lnTo>
                    <a:pt x="14414" y="20878"/>
                  </a:lnTo>
                  <a:cubicBezTo>
                    <a:pt x="14276" y="20878"/>
                    <a:pt x="14138" y="21016"/>
                    <a:pt x="13965" y="21016"/>
                  </a:cubicBezTo>
                  <a:cubicBezTo>
                    <a:pt x="12824" y="21189"/>
                    <a:pt x="11684" y="21189"/>
                    <a:pt x="10681" y="21327"/>
                  </a:cubicBezTo>
                  <a:lnTo>
                    <a:pt x="9644" y="21327"/>
                  </a:lnTo>
                  <a:cubicBezTo>
                    <a:pt x="9368" y="21327"/>
                    <a:pt x="9091" y="21016"/>
                    <a:pt x="9091" y="20740"/>
                  </a:cubicBezTo>
                  <a:cubicBezTo>
                    <a:pt x="9091" y="20463"/>
                    <a:pt x="9368" y="20152"/>
                    <a:pt x="9644" y="20152"/>
                  </a:cubicBezTo>
                  <a:cubicBezTo>
                    <a:pt x="10958" y="20152"/>
                    <a:pt x="12237" y="20014"/>
                    <a:pt x="13827" y="19876"/>
                  </a:cubicBezTo>
                  <a:cubicBezTo>
                    <a:pt x="13689" y="19288"/>
                    <a:pt x="13412" y="18735"/>
                    <a:pt x="13274" y="18147"/>
                  </a:cubicBezTo>
                  <a:cubicBezTo>
                    <a:pt x="13101" y="17871"/>
                    <a:pt x="12824" y="17421"/>
                    <a:pt x="12686" y="17007"/>
                  </a:cubicBezTo>
                  <a:lnTo>
                    <a:pt x="12237" y="15555"/>
                  </a:lnTo>
                  <a:cubicBezTo>
                    <a:pt x="11822" y="15693"/>
                    <a:pt x="11373" y="15831"/>
                    <a:pt x="10958" y="15831"/>
                  </a:cubicBezTo>
                  <a:cubicBezTo>
                    <a:pt x="9955" y="16143"/>
                    <a:pt x="8780" y="16419"/>
                    <a:pt x="7640" y="16696"/>
                  </a:cubicBezTo>
                  <a:lnTo>
                    <a:pt x="7501" y="16696"/>
                  </a:lnTo>
                  <a:cubicBezTo>
                    <a:pt x="7363" y="16696"/>
                    <a:pt x="7052" y="16696"/>
                    <a:pt x="7052" y="16557"/>
                  </a:cubicBezTo>
                  <a:cubicBezTo>
                    <a:pt x="6914" y="16419"/>
                    <a:pt x="6914" y="16419"/>
                    <a:pt x="6914" y="16281"/>
                  </a:cubicBezTo>
                  <a:lnTo>
                    <a:pt x="6914" y="15831"/>
                  </a:lnTo>
                  <a:cubicBezTo>
                    <a:pt x="7052" y="15831"/>
                    <a:pt x="7052" y="15831"/>
                    <a:pt x="7052" y="15693"/>
                  </a:cubicBezTo>
                  <a:cubicBezTo>
                    <a:pt x="7225" y="15693"/>
                    <a:pt x="7225" y="15693"/>
                    <a:pt x="7363" y="15555"/>
                  </a:cubicBezTo>
                  <a:cubicBezTo>
                    <a:pt x="8780" y="15278"/>
                    <a:pt x="10232" y="14829"/>
                    <a:pt x="11822" y="14553"/>
                  </a:cubicBezTo>
                  <a:lnTo>
                    <a:pt x="11545" y="13827"/>
                  </a:lnTo>
                  <a:lnTo>
                    <a:pt x="11373" y="13550"/>
                  </a:lnTo>
                  <a:cubicBezTo>
                    <a:pt x="11096" y="12686"/>
                    <a:pt x="10681" y="11822"/>
                    <a:pt x="10370" y="10958"/>
                  </a:cubicBezTo>
                  <a:cubicBezTo>
                    <a:pt x="9091" y="11234"/>
                    <a:pt x="7916" y="11511"/>
                    <a:pt x="6914" y="11822"/>
                  </a:cubicBezTo>
                  <a:cubicBezTo>
                    <a:pt x="6637" y="11960"/>
                    <a:pt x="6361" y="12098"/>
                    <a:pt x="5911" y="12098"/>
                  </a:cubicBezTo>
                  <a:cubicBezTo>
                    <a:pt x="5911" y="12237"/>
                    <a:pt x="5773" y="12237"/>
                    <a:pt x="5773" y="12237"/>
                  </a:cubicBezTo>
                  <a:cubicBezTo>
                    <a:pt x="5635" y="12237"/>
                    <a:pt x="5497" y="12098"/>
                    <a:pt x="5324" y="11960"/>
                  </a:cubicBezTo>
                  <a:cubicBezTo>
                    <a:pt x="5324" y="11822"/>
                    <a:pt x="5324" y="11822"/>
                    <a:pt x="5185" y="11822"/>
                  </a:cubicBezTo>
                  <a:cubicBezTo>
                    <a:pt x="5185" y="11511"/>
                    <a:pt x="5324" y="11096"/>
                    <a:pt x="5635" y="11096"/>
                  </a:cubicBezTo>
                  <a:cubicBezTo>
                    <a:pt x="6188" y="10820"/>
                    <a:pt x="6637" y="10647"/>
                    <a:pt x="7225" y="10508"/>
                  </a:cubicBezTo>
                  <a:cubicBezTo>
                    <a:pt x="8089" y="10232"/>
                    <a:pt x="8953" y="10094"/>
                    <a:pt x="9955" y="9783"/>
                  </a:cubicBezTo>
                  <a:cubicBezTo>
                    <a:pt x="9955" y="9644"/>
                    <a:pt x="9817" y="9368"/>
                    <a:pt x="9644" y="9091"/>
                  </a:cubicBezTo>
                  <a:cubicBezTo>
                    <a:pt x="9368" y="8365"/>
                    <a:pt x="9230" y="7501"/>
                    <a:pt x="8953" y="6775"/>
                  </a:cubicBezTo>
                  <a:cubicBezTo>
                    <a:pt x="7501" y="7052"/>
                    <a:pt x="5911" y="7190"/>
                    <a:pt x="4321" y="7501"/>
                  </a:cubicBezTo>
                  <a:cubicBezTo>
                    <a:pt x="4183" y="7501"/>
                    <a:pt x="4045" y="7363"/>
                    <a:pt x="4045" y="7190"/>
                  </a:cubicBezTo>
                  <a:cubicBezTo>
                    <a:pt x="3907" y="7190"/>
                    <a:pt x="3768" y="7052"/>
                    <a:pt x="3768" y="6914"/>
                  </a:cubicBezTo>
                  <a:cubicBezTo>
                    <a:pt x="3768" y="6637"/>
                    <a:pt x="3907" y="6499"/>
                    <a:pt x="4045" y="6499"/>
                  </a:cubicBezTo>
                  <a:cubicBezTo>
                    <a:pt x="4045" y="6326"/>
                    <a:pt x="4183" y="6326"/>
                    <a:pt x="4321" y="6326"/>
                  </a:cubicBezTo>
                  <a:cubicBezTo>
                    <a:pt x="5047" y="6188"/>
                    <a:pt x="5635" y="6188"/>
                    <a:pt x="6188" y="6050"/>
                  </a:cubicBezTo>
                  <a:lnTo>
                    <a:pt x="6361" y="6050"/>
                  </a:lnTo>
                  <a:cubicBezTo>
                    <a:pt x="7052" y="5911"/>
                    <a:pt x="7778" y="5773"/>
                    <a:pt x="8504" y="5773"/>
                  </a:cubicBezTo>
                  <a:lnTo>
                    <a:pt x="8504" y="5462"/>
                  </a:lnTo>
                  <a:cubicBezTo>
                    <a:pt x="8227" y="4771"/>
                    <a:pt x="7916" y="3907"/>
                    <a:pt x="7640" y="3181"/>
                  </a:cubicBezTo>
                  <a:cubicBezTo>
                    <a:pt x="7640" y="3042"/>
                    <a:pt x="7640" y="2870"/>
                    <a:pt x="7501" y="2870"/>
                  </a:cubicBezTo>
                  <a:cubicBezTo>
                    <a:pt x="7225" y="1867"/>
                    <a:pt x="6914" y="865"/>
                    <a:pt x="64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4332983" y="3300466"/>
              <a:ext cx="550654" cy="74516"/>
            </a:xfrm>
            <a:custGeom>
              <a:avLst/>
              <a:gdLst/>
              <a:ahLst/>
              <a:cxnLst/>
              <a:rect l="l" t="t" r="r" b="b"/>
              <a:pathLst>
                <a:path w="30660" h="4149" extrusionOk="0">
                  <a:moveTo>
                    <a:pt x="30072" y="1"/>
                  </a:moveTo>
                  <a:cubicBezTo>
                    <a:pt x="29519" y="1"/>
                    <a:pt x="28793" y="1"/>
                    <a:pt x="28067" y="139"/>
                  </a:cubicBezTo>
                  <a:cubicBezTo>
                    <a:pt x="27653" y="139"/>
                    <a:pt x="27203" y="277"/>
                    <a:pt x="26788" y="277"/>
                  </a:cubicBezTo>
                  <a:cubicBezTo>
                    <a:pt x="25924" y="416"/>
                    <a:pt x="24887" y="554"/>
                    <a:pt x="23747" y="692"/>
                  </a:cubicBezTo>
                  <a:lnTo>
                    <a:pt x="23608" y="692"/>
                  </a:lnTo>
                  <a:cubicBezTo>
                    <a:pt x="22295" y="865"/>
                    <a:pt x="20878" y="1003"/>
                    <a:pt x="19564" y="1280"/>
                  </a:cubicBezTo>
                  <a:lnTo>
                    <a:pt x="18838" y="1280"/>
                  </a:lnTo>
                  <a:cubicBezTo>
                    <a:pt x="17974" y="1418"/>
                    <a:pt x="16972" y="1556"/>
                    <a:pt x="16108" y="1729"/>
                  </a:cubicBezTo>
                  <a:lnTo>
                    <a:pt x="15693" y="1729"/>
                  </a:lnTo>
                  <a:lnTo>
                    <a:pt x="15382" y="1867"/>
                  </a:lnTo>
                  <a:lnTo>
                    <a:pt x="15244" y="1867"/>
                  </a:lnTo>
                  <a:cubicBezTo>
                    <a:pt x="14967" y="1867"/>
                    <a:pt x="14829" y="1867"/>
                    <a:pt x="14691" y="2006"/>
                  </a:cubicBezTo>
                  <a:cubicBezTo>
                    <a:pt x="14103" y="2006"/>
                    <a:pt x="13654" y="2006"/>
                    <a:pt x="13101" y="2144"/>
                  </a:cubicBezTo>
                  <a:cubicBezTo>
                    <a:pt x="12237" y="2282"/>
                    <a:pt x="11234" y="2282"/>
                    <a:pt x="10370" y="2420"/>
                  </a:cubicBezTo>
                  <a:cubicBezTo>
                    <a:pt x="6602" y="2870"/>
                    <a:pt x="3595" y="3008"/>
                    <a:pt x="554" y="3008"/>
                  </a:cubicBezTo>
                  <a:cubicBezTo>
                    <a:pt x="277" y="3008"/>
                    <a:pt x="0" y="3284"/>
                    <a:pt x="0" y="3596"/>
                  </a:cubicBezTo>
                  <a:cubicBezTo>
                    <a:pt x="0" y="3872"/>
                    <a:pt x="277" y="4149"/>
                    <a:pt x="692" y="4149"/>
                  </a:cubicBezTo>
                  <a:cubicBezTo>
                    <a:pt x="4598" y="4149"/>
                    <a:pt x="8469" y="3872"/>
                    <a:pt x="12375" y="3457"/>
                  </a:cubicBezTo>
                  <a:cubicBezTo>
                    <a:pt x="14829" y="3008"/>
                    <a:pt x="17110" y="2731"/>
                    <a:pt x="19564" y="2420"/>
                  </a:cubicBezTo>
                  <a:lnTo>
                    <a:pt x="19703" y="2420"/>
                  </a:lnTo>
                  <a:lnTo>
                    <a:pt x="19875" y="2282"/>
                  </a:lnTo>
                  <a:cubicBezTo>
                    <a:pt x="20878" y="2144"/>
                    <a:pt x="22018" y="2006"/>
                    <a:pt x="23159" y="1867"/>
                  </a:cubicBezTo>
                  <a:lnTo>
                    <a:pt x="23747" y="1867"/>
                  </a:lnTo>
                  <a:cubicBezTo>
                    <a:pt x="23885" y="1867"/>
                    <a:pt x="23885" y="1867"/>
                    <a:pt x="24023" y="1729"/>
                  </a:cubicBezTo>
                  <a:lnTo>
                    <a:pt x="25198" y="1556"/>
                  </a:lnTo>
                  <a:cubicBezTo>
                    <a:pt x="26927" y="1418"/>
                    <a:pt x="28655" y="1280"/>
                    <a:pt x="30072" y="1003"/>
                  </a:cubicBezTo>
                  <a:cubicBezTo>
                    <a:pt x="30245" y="1003"/>
                    <a:pt x="30383" y="1003"/>
                    <a:pt x="30522" y="865"/>
                  </a:cubicBezTo>
                  <a:cubicBezTo>
                    <a:pt x="30660" y="865"/>
                    <a:pt x="30660" y="692"/>
                    <a:pt x="30660" y="554"/>
                  </a:cubicBezTo>
                  <a:cubicBezTo>
                    <a:pt x="30660" y="277"/>
                    <a:pt x="30660" y="139"/>
                    <a:pt x="30522" y="139"/>
                  </a:cubicBezTo>
                  <a:cubicBezTo>
                    <a:pt x="30522" y="1"/>
                    <a:pt x="30383" y="1"/>
                    <a:pt x="30072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4182748" y="3388003"/>
              <a:ext cx="731942" cy="139693"/>
            </a:xfrm>
            <a:custGeom>
              <a:avLst/>
              <a:gdLst/>
              <a:ahLst/>
              <a:cxnLst/>
              <a:rect l="l" t="t" r="r" b="b"/>
              <a:pathLst>
                <a:path w="40754" h="7778" extrusionOk="0">
                  <a:moveTo>
                    <a:pt x="40165" y="0"/>
                  </a:moveTo>
                  <a:cubicBezTo>
                    <a:pt x="38610" y="139"/>
                    <a:pt x="37158" y="312"/>
                    <a:pt x="35707" y="588"/>
                  </a:cubicBezTo>
                  <a:cubicBezTo>
                    <a:pt x="34981" y="726"/>
                    <a:pt x="34289" y="865"/>
                    <a:pt x="33425" y="865"/>
                  </a:cubicBezTo>
                  <a:lnTo>
                    <a:pt x="30383" y="1314"/>
                  </a:lnTo>
                  <a:lnTo>
                    <a:pt x="27376" y="1729"/>
                  </a:lnTo>
                  <a:lnTo>
                    <a:pt x="27203" y="1729"/>
                  </a:lnTo>
                  <a:cubicBezTo>
                    <a:pt x="26201" y="1867"/>
                    <a:pt x="25337" y="2040"/>
                    <a:pt x="24473" y="2178"/>
                  </a:cubicBezTo>
                  <a:cubicBezTo>
                    <a:pt x="23609" y="2316"/>
                    <a:pt x="22745" y="2316"/>
                    <a:pt x="22019" y="2455"/>
                  </a:cubicBezTo>
                  <a:cubicBezTo>
                    <a:pt x="21327" y="2593"/>
                    <a:pt x="20602" y="2731"/>
                    <a:pt x="20014" y="2731"/>
                  </a:cubicBezTo>
                  <a:cubicBezTo>
                    <a:pt x="19288" y="2904"/>
                    <a:pt x="18562" y="3042"/>
                    <a:pt x="17871" y="3180"/>
                  </a:cubicBezTo>
                  <a:cubicBezTo>
                    <a:pt x="17283" y="3180"/>
                    <a:pt x="16834" y="3319"/>
                    <a:pt x="16281" y="3457"/>
                  </a:cubicBezTo>
                  <a:lnTo>
                    <a:pt x="15970" y="3457"/>
                  </a:lnTo>
                  <a:cubicBezTo>
                    <a:pt x="14967" y="3595"/>
                    <a:pt x="14103" y="3906"/>
                    <a:pt x="13239" y="4045"/>
                  </a:cubicBezTo>
                  <a:cubicBezTo>
                    <a:pt x="12375" y="4183"/>
                    <a:pt x="11649" y="4459"/>
                    <a:pt x="10785" y="4632"/>
                  </a:cubicBezTo>
                  <a:lnTo>
                    <a:pt x="10232" y="4770"/>
                  </a:lnTo>
                  <a:lnTo>
                    <a:pt x="10094" y="4770"/>
                  </a:lnTo>
                  <a:lnTo>
                    <a:pt x="9506" y="4909"/>
                  </a:lnTo>
                  <a:cubicBezTo>
                    <a:pt x="9057" y="5047"/>
                    <a:pt x="8504" y="5185"/>
                    <a:pt x="8054" y="5323"/>
                  </a:cubicBezTo>
                  <a:cubicBezTo>
                    <a:pt x="6188" y="5773"/>
                    <a:pt x="4460" y="6049"/>
                    <a:pt x="2731" y="6360"/>
                  </a:cubicBezTo>
                  <a:lnTo>
                    <a:pt x="2455" y="6360"/>
                  </a:lnTo>
                  <a:cubicBezTo>
                    <a:pt x="2317" y="6360"/>
                    <a:pt x="2006" y="6499"/>
                    <a:pt x="1729" y="6499"/>
                  </a:cubicBezTo>
                  <a:lnTo>
                    <a:pt x="1280" y="6499"/>
                  </a:lnTo>
                  <a:cubicBezTo>
                    <a:pt x="1003" y="6499"/>
                    <a:pt x="865" y="6499"/>
                    <a:pt x="588" y="6637"/>
                  </a:cubicBezTo>
                  <a:cubicBezTo>
                    <a:pt x="416" y="6637"/>
                    <a:pt x="277" y="6637"/>
                    <a:pt x="139" y="6775"/>
                  </a:cubicBezTo>
                  <a:lnTo>
                    <a:pt x="139" y="6913"/>
                  </a:lnTo>
                  <a:cubicBezTo>
                    <a:pt x="1" y="7052"/>
                    <a:pt x="1" y="7052"/>
                    <a:pt x="1" y="7225"/>
                  </a:cubicBezTo>
                  <a:cubicBezTo>
                    <a:pt x="1" y="7501"/>
                    <a:pt x="277" y="7778"/>
                    <a:pt x="588" y="7778"/>
                  </a:cubicBezTo>
                  <a:cubicBezTo>
                    <a:pt x="2144" y="7639"/>
                    <a:pt x="3596" y="7363"/>
                    <a:pt x="5047" y="7052"/>
                  </a:cubicBezTo>
                  <a:cubicBezTo>
                    <a:pt x="6914" y="6775"/>
                    <a:pt x="8780" y="6360"/>
                    <a:pt x="10370" y="5911"/>
                  </a:cubicBezTo>
                  <a:lnTo>
                    <a:pt x="10647" y="5911"/>
                  </a:lnTo>
                  <a:lnTo>
                    <a:pt x="11511" y="5635"/>
                  </a:lnTo>
                  <a:cubicBezTo>
                    <a:pt x="12099" y="5496"/>
                    <a:pt x="12686" y="5323"/>
                    <a:pt x="13101" y="5185"/>
                  </a:cubicBezTo>
                  <a:cubicBezTo>
                    <a:pt x="13377" y="5185"/>
                    <a:pt x="13689" y="5185"/>
                    <a:pt x="13965" y="5047"/>
                  </a:cubicBezTo>
                  <a:cubicBezTo>
                    <a:pt x="14553" y="4909"/>
                    <a:pt x="14967" y="4909"/>
                    <a:pt x="15417" y="4770"/>
                  </a:cubicBezTo>
                  <a:lnTo>
                    <a:pt x="15693" y="4770"/>
                  </a:lnTo>
                  <a:cubicBezTo>
                    <a:pt x="16143" y="4632"/>
                    <a:pt x="16557" y="4632"/>
                    <a:pt x="17007" y="4459"/>
                  </a:cubicBezTo>
                  <a:cubicBezTo>
                    <a:pt x="18562" y="4183"/>
                    <a:pt x="20463" y="3906"/>
                    <a:pt x="22606" y="3595"/>
                  </a:cubicBezTo>
                  <a:cubicBezTo>
                    <a:pt x="24196" y="3319"/>
                    <a:pt x="25648" y="3180"/>
                    <a:pt x="27203" y="2904"/>
                  </a:cubicBezTo>
                  <a:lnTo>
                    <a:pt x="27653" y="2904"/>
                  </a:lnTo>
                  <a:lnTo>
                    <a:pt x="27929" y="2731"/>
                  </a:lnTo>
                  <a:lnTo>
                    <a:pt x="28655" y="2731"/>
                  </a:lnTo>
                  <a:lnTo>
                    <a:pt x="28932" y="2593"/>
                  </a:lnTo>
                  <a:lnTo>
                    <a:pt x="29105" y="2593"/>
                  </a:lnTo>
                  <a:lnTo>
                    <a:pt x="30660" y="2455"/>
                  </a:lnTo>
                  <a:cubicBezTo>
                    <a:pt x="31835" y="2316"/>
                    <a:pt x="32838" y="2178"/>
                    <a:pt x="33840" y="2040"/>
                  </a:cubicBezTo>
                  <a:cubicBezTo>
                    <a:pt x="34566" y="1867"/>
                    <a:pt x="35292" y="1729"/>
                    <a:pt x="36156" y="1729"/>
                  </a:cubicBezTo>
                  <a:lnTo>
                    <a:pt x="36294" y="1590"/>
                  </a:lnTo>
                  <a:cubicBezTo>
                    <a:pt x="37020" y="1452"/>
                    <a:pt x="37746" y="1452"/>
                    <a:pt x="38437" y="1314"/>
                  </a:cubicBezTo>
                  <a:cubicBezTo>
                    <a:pt x="39025" y="1176"/>
                    <a:pt x="39612" y="1176"/>
                    <a:pt x="40165" y="1176"/>
                  </a:cubicBezTo>
                  <a:cubicBezTo>
                    <a:pt x="40165" y="1176"/>
                    <a:pt x="40338" y="1176"/>
                    <a:pt x="40338" y="1003"/>
                  </a:cubicBezTo>
                  <a:lnTo>
                    <a:pt x="40615" y="1003"/>
                  </a:lnTo>
                  <a:cubicBezTo>
                    <a:pt x="40615" y="865"/>
                    <a:pt x="40753" y="726"/>
                    <a:pt x="40753" y="588"/>
                  </a:cubicBezTo>
                  <a:cubicBezTo>
                    <a:pt x="40753" y="312"/>
                    <a:pt x="40477" y="0"/>
                    <a:pt x="4016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4185227" y="3465608"/>
              <a:ext cx="768562" cy="147757"/>
            </a:xfrm>
            <a:custGeom>
              <a:avLst/>
              <a:gdLst/>
              <a:ahLst/>
              <a:cxnLst/>
              <a:rect l="l" t="t" r="r" b="b"/>
              <a:pathLst>
                <a:path w="42793" h="8227" extrusionOk="0">
                  <a:moveTo>
                    <a:pt x="42205" y="0"/>
                  </a:moveTo>
                  <a:cubicBezTo>
                    <a:pt x="41756" y="0"/>
                    <a:pt x="41341" y="138"/>
                    <a:pt x="40892" y="138"/>
                  </a:cubicBezTo>
                  <a:cubicBezTo>
                    <a:pt x="39474" y="311"/>
                    <a:pt x="38023" y="588"/>
                    <a:pt x="36744" y="864"/>
                  </a:cubicBezTo>
                  <a:lnTo>
                    <a:pt x="36156" y="1002"/>
                  </a:lnTo>
                  <a:cubicBezTo>
                    <a:pt x="35430" y="1175"/>
                    <a:pt x="34843" y="1314"/>
                    <a:pt x="34290" y="1452"/>
                  </a:cubicBezTo>
                  <a:cubicBezTo>
                    <a:pt x="34151" y="1452"/>
                    <a:pt x="34151" y="1590"/>
                    <a:pt x="34151" y="1590"/>
                  </a:cubicBezTo>
                  <a:cubicBezTo>
                    <a:pt x="33425" y="1728"/>
                    <a:pt x="32838" y="1867"/>
                    <a:pt x="32112" y="2039"/>
                  </a:cubicBezTo>
                  <a:cubicBezTo>
                    <a:pt x="31835" y="2039"/>
                    <a:pt x="31697" y="2039"/>
                    <a:pt x="31386" y="2178"/>
                  </a:cubicBezTo>
                  <a:cubicBezTo>
                    <a:pt x="27377" y="2904"/>
                    <a:pt x="23471" y="3457"/>
                    <a:pt x="20152" y="4044"/>
                  </a:cubicBezTo>
                  <a:lnTo>
                    <a:pt x="18424" y="4321"/>
                  </a:lnTo>
                  <a:lnTo>
                    <a:pt x="17422" y="4459"/>
                  </a:lnTo>
                  <a:lnTo>
                    <a:pt x="16696" y="4459"/>
                  </a:lnTo>
                  <a:lnTo>
                    <a:pt x="15555" y="4632"/>
                  </a:lnTo>
                  <a:lnTo>
                    <a:pt x="15417" y="4770"/>
                  </a:lnTo>
                  <a:cubicBezTo>
                    <a:pt x="14691" y="4770"/>
                    <a:pt x="13965" y="4908"/>
                    <a:pt x="13239" y="5047"/>
                  </a:cubicBezTo>
                  <a:cubicBezTo>
                    <a:pt x="9230" y="5634"/>
                    <a:pt x="4771" y="6187"/>
                    <a:pt x="450" y="7051"/>
                  </a:cubicBezTo>
                  <a:cubicBezTo>
                    <a:pt x="450" y="7051"/>
                    <a:pt x="278" y="7051"/>
                    <a:pt x="278" y="7224"/>
                  </a:cubicBezTo>
                  <a:cubicBezTo>
                    <a:pt x="278" y="7224"/>
                    <a:pt x="139" y="7224"/>
                    <a:pt x="139" y="7362"/>
                  </a:cubicBezTo>
                  <a:cubicBezTo>
                    <a:pt x="139" y="7362"/>
                    <a:pt x="1" y="7362"/>
                    <a:pt x="1" y="7501"/>
                  </a:cubicBezTo>
                  <a:lnTo>
                    <a:pt x="1" y="7639"/>
                  </a:lnTo>
                  <a:lnTo>
                    <a:pt x="1" y="7777"/>
                  </a:lnTo>
                  <a:cubicBezTo>
                    <a:pt x="1" y="7915"/>
                    <a:pt x="139" y="8088"/>
                    <a:pt x="278" y="8227"/>
                  </a:cubicBezTo>
                  <a:lnTo>
                    <a:pt x="727" y="8227"/>
                  </a:lnTo>
                  <a:cubicBezTo>
                    <a:pt x="2732" y="7777"/>
                    <a:pt x="4909" y="7501"/>
                    <a:pt x="6914" y="7051"/>
                  </a:cubicBezTo>
                  <a:cubicBezTo>
                    <a:pt x="10094" y="6637"/>
                    <a:pt x="13239" y="6187"/>
                    <a:pt x="16005" y="5772"/>
                  </a:cubicBezTo>
                  <a:lnTo>
                    <a:pt x="16419" y="5772"/>
                  </a:lnTo>
                  <a:lnTo>
                    <a:pt x="16869" y="5634"/>
                  </a:lnTo>
                  <a:lnTo>
                    <a:pt x="17284" y="5634"/>
                  </a:lnTo>
                  <a:lnTo>
                    <a:pt x="17871" y="5496"/>
                  </a:lnTo>
                  <a:cubicBezTo>
                    <a:pt x="19599" y="5185"/>
                    <a:pt x="21466" y="5047"/>
                    <a:pt x="23194" y="4770"/>
                  </a:cubicBezTo>
                  <a:cubicBezTo>
                    <a:pt x="23920" y="4632"/>
                    <a:pt x="24646" y="4459"/>
                    <a:pt x="25337" y="4321"/>
                  </a:cubicBezTo>
                  <a:cubicBezTo>
                    <a:pt x="26927" y="4044"/>
                    <a:pt x="28379" y="3906"/>
                    <a:pt x="29831" y="3595"/>
                  </a:cubicBezTo>
                  <a:cubicBezTo>
                    <a:pt x="30522" y="3457"/>
                    <a:pt x="31248" y="3318"/>
                    <a:pt x="31974" y="3180"/>
                  </a:cubicBezTo>
                  <a:cubicBezTo>
                    <a:pt x="32976" y="3042"/>
                    <a:pt x="33979" y="2731"/>
                    <a:pt x="35015" y="2454"/>
                  </a:cubicBezTo>
                  <a:cubicBezTo>
                    <a:pt x="35430" y="2454"/>
                    <a:pt x="35880" y="2316"/>
                    <a:pt x="36294" y="2178"/>
                  </a:cubicBezTo>
                  <a:cubicBezTo>
                    <a:pt x="36571" y="2178"/>
                    <a:pt x="36882" y="2039"/>
                    <a:pt x="37159" y="2039"/>
                  </a:cubicBezTo>
                  <a:cubicBezTo>
                    <a:pt x="37159" y="2039"/>
                    <a:pt x="37297" y="2039"/>
                    <a:pt x="37297" y="1867"/>
                  </a:cubicBezTo>
                  <a:cubicBezTo>
                    <a:pt x="37608" y="1867"/>
                    <a:pt x="37884" y="1867"/>
                    <a:pt x="38161" y="1728"/>
                  </a:cubicBezTo>
                  <a:cubicBezTo>
                    <a:pt x="38749" y="1590"/>
                    <a:pt x="39163" y="1590"/>
                    <a:pt x="39613" y="1452"/>
                  </a:cubicBezTo>
                  <a:cubicBezTo>
                    <a:pt x="39889" y="1452"/>
                    <a:pt x="40200" y="1314"/>
                    <a:pt x="40477" y="1314"/>
                  </a:cubicBezTo>
                  <a:cubicBezTo>
                    <a:pt x="41064" y="1314"/>
                    <a:pt x="41617" y="1175"/>
                    <a:pt x="42205" y="1175"/>
                  </a:cubicBezTo>
                  <a:cubicBezTo>
                    <a:pt x="42482" y="1175"/>
                    <a:pt x="42793" y="864"/>
                    <a:pt x="42793" y="588"/>
                  </a:cubicBezTo>
                  <a:cubicBezTo>
                    <a:pt x="42793" y="449"/>
                    <a:pt x="42620" y="311"/>
                    <a:pt x="42620" y="311"/>
                  </a:cubicBezTo>
                  <a:lnTo>
                    <a:pt x="42482" y="138"/>
                  </a:lnTo>
                  <a:cubicBezTo>
                    <a:pt x="42482" y="138"/>
                    <a:pt x="42343" y="0"/>
                    <a:pt x="4220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4252289" y="3566795"/>
              <a:ext cx="773519" cy="129132"/>
            </a:xfrm>
            <a:custGeom>
              <a:avLst/>
              <a:gdLst/>
              <a:ahLst/>
              <a:cxnLst/>
              <a:rect l="l" t="t" r="r" b="b"/>
              <a:pathLst>
                <a:path w="43069" h="7190" extrusionOk="0">
                  <a:moveTo>
                    <a:pt x="42342" y="0"/>
                  </a:moveTo>
                  <a:cubicBezTo>
                    <a:pt x="41789" y="138"/>
                    <a:pt x="41063" y="277"/>
                    <a:pt x="40338" y="415"/>
                  </a:cubicBezTo>
                  <a:cubicBezTo>
                    <a:pt x="38471" y="726"/>
                    <a:pt x="36466" y="1141"/>
                    <a:pt x="34150" y="1417"/>
                  </a:cubicBezTo>
                  <a:lnTo>
                    <a:pt x="33701" y="1417"/>
                  </a:lnTo>
                  <a:cubicBezTo>
                    <a:pt x="30970" y="1867"/>
                    <a:pt x="27963" y="2143"/>
                    <a:pt x="25509" y="2454"/>
                  </a:cubicBezTo>
                  <a:cubicBezTo>
                    <a:pt x="24783" y="2454"/>
                    <a:pt x="24196" y="2593"/>
                    <a:pt x="23643" y="2593"/>
                  </a:cubicBezTo>
                  <a:lnTo>
                    <a:pt x="23055" y="2593"/>
                  </a:lnTo>
                  <a:lnTo>
                    <a:pt x="22917" y="2731"/>
                  </a:lnTo>
                  <a:lnTo>
                    <a:pt x="21603" y="2731"/>
                  </a:lnTo>
                  <a:cubicBezTo>
                    <a:pt x="19184" y="3007"/>
                    <a:pt x="16730" y="3318"/>
                    <a:pt x="14137" y="3595"/>
                  </a:cubicBezTo>
                  <a:cubicBezTo>
                    <a:pt x="13411" y="3733"/>
                    <a:pt x="12547" y="3871"/>
                    <a:pt x="11683" y="3871"/>
                  </a:cubicBezTo>
                  <a:cubicBezTo>
                    <a:pt x="9817" y="4183"/>
                    <a:pt x="7950" y="4459"/>
                    <a:pt x="6360" y="4736"/>
                  </a:cubicBezTo>
                  <a:cubicBezTo>
                    <a:pt x="5358" y="4874"/>
                    <a:pt x="4493" y="5185"/>
                    <a:pt x="3457" y="5323"/>
                  </a:cubicBezTo>
                  <a:cubicBezTo>
                    <a:pt x="3042" y="5461"/>
                    <a:pt x="2592" y="5461"/>
                    <a:pt x="2178" y="5600"/>
                  </a:cubicBezTo>
                  <a:cubicBezTo>
                    <a:pt x="1590" y="5738"/>
                    <a:pt x="1037" y="5911"/>
                    <a:pt x="449" y="6049"/>
                  </a:cubicBezTo>
                  <a:lnTo>
                    <a:pt x="311" y="6049"/>
                  </a:lnTo>
                  <a:lnTo>
                    <a:pt x="173" y="6187"/>
                  </a:lnTo>
                  <a:lnTo>
                    <a:pt x="173" y="6326"/>
                  </a:lnTo>
                  <a:lnTo>
                    <a:pt x="0" y="6326"/>
                  </a:lnTo>
                  <a:lnTo>
                    <a:pt x="0" y="6602"/>
                  </a:lnTo>
                  <a:lnTo>
                    <a:pt x="0" y="6775"/>
                  </a:lnTo>
                  <a:cubicBezTo>
                    <a:pt x="0" y="6775"/>
                    <a:pt x="0" y="6913"/>
                    <a:pt x="173" y="6913"/>
                  </a:cubicBezTo>
                  <a:cubicBezTo>
                    <a:pt x="173" y="7051"/>
                    <a:pt x="449" y="7190"/>
                    <a:pt x="588" y="7190"/>
                  </a:cubicBezTo>
                  <a:lnTo>
                    <a:pt x="726" y="7190"/>
                  </a:lnTo>
                  <a:lnTo>
                    <a:pt x="864" y="7051"/>
                  </a:lnTo>
                  <a:cubicBezTo>
                    <a:pt x="2178" y="6775"/>
                    <a:pt x="3457" y="6464"/>
                    <a:pt x="4770" y="6187"/>
                  </a:cubicBezTo>
                  <a:cubicBezTo>
                    <a:pt x="6360" y="5911"/>
                    <a:pt x="7950" y="5600"/>
                    <a:pt x="9678" y="5461"/>
                  </a:cubicBezTo>
                  <a:cubicBezTo>
                    <a:pt x="9817" y="5323"/>
                    <a:pt x="9955" y="5323"/>
                    <a:pt x="10093" y="5323"/>
                  </a:cubicBezTo>
                  <a:cubicBezTo>
                    <a:pt x="10542" y="5323"/>
                    <a:pt x="10957" y="5185"/>
                    <a:pt x="11545" y="5185"/>
                  </a:cubicBezTo>
                  <a:cubicBezTo>
                    <a:pt x="11683" y="5185"/>
                    <a:pt x="11960" y="5047"/>
                    <a:pt x="12271" y="5047"/>
                  </a:cubicBezTo>
                  <a:cubicBezTo>
                    <a:pt x="12685" y="4874"/>
                    <a:pt x="13135" y="4874"/>
                    <a:pt x="13550" y="4874"/>
                  </a:cubicBezTo>
                  <a:cubicBezTo>
                    <a:pt x="16868" y="4459"/>
                    <a:pt x="20186" y="4010"/>
                    <a:pt x="22917" y="3871"/>
                  </a:cubicBezTo>
                  <a:lnTo>
                    <a:pt x="23193" y="3733"/>
                  </a:lnTo>
                  <a:lnTo>
                    <a:pt x="23504" y="3733"/>
                  </a:lnTo>
                  <a:cubicBezTo>
                    <a:pt x="27099" y="3457"/>
                    <a:pt x="30832" y="3007"/>
                    <a:pt x="34565" y="2454"/>
                  </a:cubicBezTo>
                  <a:cubicBezTo>
                    <a:pt x="37607" y="2143"/>
                    <a:pt x="40199" y="1590"/>
                    <a:pt x="42653" y="1141"/>
                  </a:cubicBezTo>
                  <a:lnTo>
                    <a:pt x="42792" y="1141"/>
                  </a:lnTo>
                  <a:cubicBezTo>
                    <a:pt x="42792" y="1003"/>
                    <a:pt x="42930" y="1003"/>
                    <a:pt x="42930" y="1003"/>
                  </a:cubicBezTo>
                  <a:lnTo>
                    <a:pt x="43068" y="864"/>
                  </a:lnTo>
                  <a:lnTo>
                    <a:pt x="43068" y="415"/>
                  </a:lnTo>
                  <a:cubicBezTo>
                    <a:pt x="43068" y="415"/>
                    <a:pt x="43068" y="277"/>
                    <a:pt x="42930" y="277"/>
                  </a:cubicBezTo>
                  <a:cubicBezTo>
                    <a:pt x="42930" y="138"/>
                    <a:pt x="42792" y="0"/>
                    <a:pt x="42515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4306906" y="3657421"/>
              <a:ext cx="703385" cy="147146"/>
            </a:xfrm>
            <a:custGeom>
              <a:avLst/>
              <a:gdLst/>
              <a:ahLst/>
              <a:cxnLst/>
              <a:rect l="l" t="t" r="r" b="b"/>
              <a:pathLst>
                <a:path w="39164" h="8193" extrusionOk="0">
                  <a:moveTo>
                    <a:pt x="38437" y="1"/>
                  </a:moveTo>
                  <a:cubicBezTo>
                    <a:pt x="33702" y="1003"/>
                    <a:pt x="28794" y="1729"/>
                    <a:pt x="24196" y="2420"/>
                  </a:cubicBezTo>
                  <a:lnTo>
                    <a:pt x="24058" y="2420"/>
                  </a:lnTo>
                  <a:lnTo>
                    <a:pt x="23332" y="2593"/>
                  </a:lnTo>
                  <a:lnTo>
                    <a:pt x="23056" y="2593"/>
                  </a:lnTo>
                  <a:cubicBezTo>
                    <a:pt x="22019" y="2731"/>
                    <a:pt x="21016" y="2870"/>
                    <a:pt x="20014" y="3008"/>
                  </a:cubicBezTo>
                  <a:cubicBezTo>
                    <a:pt x="19426" y="3146"/>
                    <a:pt x="18873" y="3146"/>
                    <a:pt x="18286" y="3284"/>
                  </a:cubicBezTo>
                  <a:cubicBezTo>
                    <a:pt x="17560" y="3457"/>
                    <a:pt x="16834" y="3595"/>
                    <a:pt x="16281" y="3595"/>
                  </a:cubicBezTo>
                  <a:cubicBezTo>
                    <a:pt x="13101" y="4148"/>
                    <a:pt x="10370" y="4736"/>
                    <a:pt x="7916" y="5185"/>
                  </a:cubicBezTo>
                  <a:cubicBezTo>
                    <a:pt x="5911" y="5600"/>
                    <a:pt x="3872" y="6188"/>
                    <a:pt x="2144" y="6603"/>
                  </a:cubicBezTo>
                  <a:cubicBezTo>
                    <a:pt x="1452" y="6741"/>
                    <a:pt x="865" y="6914"/>
                    <a:pt x="277" y="7190"/>
                  </a:cubicBezTo>
                  <a:lnTo>
                    <a:pt x="139" y="7190"/>
                  </a:lnTo>
                  <a:lnTo>
                    <a:pt x="139" y="7328"/>
                  </a:lnTo>
                  <a:cubicBezTo>
                    <a:pt x="1" y="7467"/>
                    <a:pt x="1" y="7605"/>
                    <a:pt x="1" y="7778"/>
                  </a:cubicBezTo>
                  <a:lnTo>
                    <a:pt x="1" y="7916"/>
                  </a:lnTo>
                  <a:lnTo>
                    <a:pt x="1" y="8054"/>
                  </a:lnTo>
                  <a:cubicBezTo>
                    <a:pt x="139" y="8193"/>
                    <a:pt x="277" y="8193"/>
                    <a:pt x="588" y="8193"/>
                  </a:cubicBezTo>
                  <a:lnTo>
                    <a:pt x="727" y="8193"/>
                  </a:lnTo>
                  <a:cubicBezTo>
                    <a:pt x="3181" y="7467"/>
                    <a:pt x="5773" y="6914"/>
                    <a:pt x="8642" y="6326"/>
                  </a:cubicBezTo>
                  <a:cubicBezTo>
                    <a:pt x="9230" y="6188"/>
                    <a:pt x="9921" y="5877"/>
                    <a:pt x="10647" y="5738"/>
                  </a:cubicBezTo>
                  <a:cubicBezTo>
                    <a:pt x="13550" y="5324"/>
                    <a:pt x="16419" y="4736"/>
                    <a:pt x="19150" y="4321"/>
                  </a:cubicBezTo>
                  <a:cubicBezTo>
                    <a:pt x="19288" y="4321"/>
                    <a:pt x="19599" y="4321"/>
                    <a:pt x="19737" y="4148"/>
                  </a:cubicBezTo>
                  <a:cubicBezTo>
                    <a:pt x="20740" y="4010"/>
                    <a:pt x="21742" y="3872"/>
                    <a:pt x="22606" y="3734"/>
                  </a:cubicBezTo>
                  <a:lnTo>
                    <a:pt x="24335" y="3595"/>
                  </a:lnTo>
                  <a:cubicBezTo>
                    <a:pt x="25337" y="3457"/>
                    <a:pt x="26339" y="3146"/>
                    <a:pt x="27376" y="3008"/>
                  </a:cubicBezTo>
                  <a:cubicBezTo>
                    <a:pt x="30971" y="2420"/>
                    <a:pt x="34842" y="1867"/>
                    <a:pt x="38748" y="1141"/>
                  </a:cubicBezTo>
                  <a:lnTo>
                    <a:pt x="38748" y="1003"/>
                  </a:lnTo>
                  <a:cubicBezTo>
                    <a:pt x="38887" y="1003"/>
                    <a:pt x="39025" y="1003"/>
                    <a:pt x="39025" y="865"/>
                  </a:cubicBezTo>
                  <a:cubicBezTo>
                    <a:pt x="39163" y="692"/>
                    <a:pt x="39163" y="554"/>
                    <a:pt x="39025" y="415"/>
                  </a:cubicBezTo>
                  <a:cubicBezTo>
                    <a:pt x="39025" y="277"/>
                    <a:pt x="38887" y="139"/>
                    <a:pt x="3874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4360911" y="3753022"/>
              <a:ext cx="737527" cy="131629"/>
            </a:xfrm>
            <a:custGeom>
              <a:avLst/>
              <a:gdLst/>
              <a:ahLst/>
              <a:cxnLst/>
              <a:rect l="l" t="t" r="r" b="b"/>
              <a:pathLst>
                <a:path w="41065" h="7329" extrusionOk="0">
                  <a:moveTo>
                    <a:pt x="40338" y="1"/>
                  </a:moveTo>
                  <a:cubicBezTo>
                    <a:pt x="32561" y="1141"/>
                    <a:pt x="24922" y="2455"/>
                    <a:pt x="17145" y="3734"/>
                  </a:cubicBezTo>
                  <a:cubicBezTo>
                    <a:pt x="11684" y="4598"/>
                    <a:pt x="6050" y="5462"/>
                    <a:pt x="450" y="6326"/>
                  </a:cubicBezTo>
                  <a:cubicBezTo>
                    <a:pt x="312" y="6326"/>
                    <a:pt x="174" y="6464"/>
                    <a:pt x="174" y="6464"/>
                  </a:cubicBezTo>
                  <a:lnTo>
                    <a:pt x="174" y="6603"/>
                  </a:lnTo>
                  <a:cubicBezTo>
                    <a:pt x="1" y="6775"/>
                    <a:pt x="1" y="6775"/>
                    <a:pt x="1" y="6914"/>
                  </a:cubicBezTo>
                  <a:lnTo>
                    <a:pt x="1" y="7052"/>
                  </a:lnTo>
                  <a:cubicBezTo>
                    <a:pt x="174" y="7052"/>
                    <a:pt x="174" y="7052"/>
                    <a:pt x="174" y="7190"/>
                  </a:cubicBezTo>
                  <a:lnTo>
                    <a:pt x="312" y="7328"/>
                  </a:lnTo>
                  <a:lnTo>
                    <a:pt x="727" y="7328"/>
                  </a:lnTo>
                  <a:cubicBezTo>
                    <a:pt x="7640" y="6326"/>
                    <a:pt x="15002" y="5185"/>
                    <a:pt x="23920" y="3734"/>
                  </a:cubicBezTo>
                  <a:cubicBezTo>
                    <a:pt x="29554" y="2870"/>
                    <a:pt x="35154" y="2005"/>
                    <a:pt x="40615" y="1003"/>
                  </a:cubicBezTo>
                  <a:lnTo>
                    <a:pt x="40788" y="1003"/>
                  </a:lnTo>
                  <a:cubicBezTo>
                    <a:pt x="40926" y="1003"/>
                    <a:pt x="40926" y="865"/>
                    <a:pt x="41064" y="865"/>
                  </a:cubicBezTo>
                  <a:lnTo>
                    <a:pt x="41064" y="727"/>
                  </a:lnTo>
                  <a:lnTo>
                    <a:pt x="41064" y="554"/>
                  </a:lnTo>
                  <a:lnTo>
                    <a:pt x="41064" y="415"/>
                  </a:lnTo>
                  <a:cubicBezTo>
                    <a:pt x="41064" y="277"/>
                    <a:pt x="40926" y="139"/>
                    <a:pt x="40788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4386989" y="3869115"/>
              <a:ext cx="695932" cy="126654"/>
            </a:xfrm>
            <a:custGeom>
              <a:avLst/>
              <a:gdLst/>
              <a:ahLst/>
              <a:cxnLst/>
              <a:rect l="l" t="t" r="r" b="b"/>
              <a:pathLst>
                <a:path w="38749" h="7052" extrusionOk="0">
                  <a:moveTo>
                    <a:pt x="38161" y="0"/>
                  </a:moveTo>
                  <a:cubicBezTo>
                    <a:pt x="30833" y="450"/>
                    <a:pt x="23332" y="1176"/>
                    <a:pt x="15831" y="2454"/>
                  </a:cubicBezTo>
                  <a:cubicBezTo>
                    <a:pt x="13550" y="2904"/>
                    <a:pt x="11234" y="3319"/>
                    <a:pt x="8918" y="3906"/>
                  </a:cubicBezTo>
                  <a:cubicBezTo>
                    <a:pt x="6914" y="4321"/>
                    <a:pt x="4909" y="4770"/>
                    <a:pt x="2870" y="5323"/>
                  </a:cubicBezTo>
                  <a:cubicBezTo>
                    <a:pt x="2005" y="5496"/>
                    <a:pt x="1314" y="5634"/>
                    <a:pt x="450" y="5911"/>
                  </a:cubicBezTo>
                  <a:lnTo>
                    <a:pt x="277" y="5911"/>
                  </a:lnTo>
                  <a:cubicBezTo>
                    <a:pt x="277" y="6049"/>
                    <a:pt x="139" y="6049"/>
                    <a:pt x="139" y="6187"/>
                  </a:cubicBezTo>
                  <a:cubicBezTo>
                    <a:pt x="1" y="6360"/>
                    <a:pt x="1" y="6499"/>
                    <a:pt x="139" y="6637"/>
                  </a:cubicBezTo>
                  <a:cubicBezTo>
                    <a:pt x="139" y="6637"/>
                    <a:pt x="139" y="6775"/>
                    <a:pt x="277" y="6775"/>
                  </a:cubicBezTo>
                  <a:cubicBezTo>
                    <a:pt x="277" y="6913"/>
                    <a:pt x="450" y="7052"/>
                    <a:pt x="588" y="7052"/>
                  </a:cubicBezTo>
                  <a:lnTo>
                    <a:pt x="727" y="7052"/>
                  </a:lnTo>
                  <a:cubicBezTo>
                    <a:pt x="1452" y="6775"/>
                    <a:pt x="2005" y="6637"/>
                    <a:pt x="2593" y="6499"/>
                  </a:cubicBezTo>
                  <a:cubicBezTo>
                    <a:pt x="3042" y="6360"/>
                    <a:pt x="3457" y="6360"/>
                    <a:pt x="3734" y="6187"/>
                  </a:cubicBezTo>
                  <a:cubicBezTo>
                    <a:pt x="8780" y="5047"/>
                    <a:pt x="13827" y="4044"/>
                    <a:pt x="19011" y="3180"/>
                  </a:cubicBezTo>
                  <a:cubicBezTo>
                    <a:pt x="20325" y="2904"/>
                    <a:pt x="21604" y="2731"/>
                    <a:pt x="22917" y="2593"/>
                  </a:cubicBezTo>
                  <a:cubicBezTo>
                    <a:pt x="24196" y="2454"/>
                    <a:pt x="25337" y="2316"/>
                    <a:pt x="26650" y="2178"/>
                  </a:cubicBezTo>
                  <a:cubicBezTo>
                    <a:pt x="29243" y="1867"/>
                    <a:pt x="31973" y="1590"/>
                    <a:pt x="34704" y="1452"/>
                  </a:cubicBezTo>
                  <a:cubicBezTo>
                    <a:pt x="35879" y="1314"/>
                    <a:pt x="37020" y="1314"/>
                    <a:pt x="38161" y="1176"/>
                  </a:cubicBezTo>
                  <a:cubicBezTo>
                    <a:pt x="38472" y="1176"/>
                    <a:pt x="38748" y="1003"/>
                    <a:pt x="38748" y="588"/>
                  </a:cubicBezTo>
                  <a:cubicBezTo>
                    <a:pt x="38748" y="311"/>
                    <a:pt x="38472" y="0"/>
                    <a:pt x="38161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4482590" y="3995751"/>
              <a:ext cx="623302" cy="96248"/>
            </a:xfrm>
            <a:custGeom>
              <a:avLst/>
              <a:gdLst/>
              <a:ahLst/>
              <a:cxnLst/>
              <a:rect l="l" t="t" r="r" b="b"/>
              <a:pathLst>
                <a:path w="34705" h="5359" extrusionOk="0">
                  <a:moveTo>
                    <a:pt x="32423" y="1"/>
                  </a:moveTo>
                  <a:cubicBezTo>
                    <a:pt x="25648" y="1"/>
                    <a:pt x="18597" y="588"/>
                    <a:pt x="11545" y="1729"/>
                  </a:cubicBezTo>
                  <a:cubicBezTo>
                    <a:pt x="11096" y="1902"/>
                    <a:pt x="10681" y="1902"/>
                    <a:pt x="10232" y="2040"/>
                  </a:cubicBezTo>
                  <a:cubicBezTo>
                    <a:pt x="9506" y="2178"/>
                    <a:pt x="8642" y="2316"/>
                    <a:pt x="7916" y="2455"/>
                  </a:cubicBezTo>
                  <a:cubicBezTo>
                    <a:pt x="5497" y="3042"/>
                    <a:pt x="2904" y="3630"/>
                    <a:pt x="450" y="4183"/>
                  </a:cubicBezTo>
                  <a:cubicBezTo>
                    <a:pt x="450" y="4183"/>
                    <a:pt x="312" y="4183"/>
                    <a:pt x="312" y="4321"/>
                  </a:cubicBezTo>
                  <a:lnTo>
                    <a:pt x="139" y="4321"/>
                  </a:lnTo>
                  <a:lnTo>
                    <a:pt x="139" y="4494"/>
                  </a:lnTo>
                  <a:cubicBezTo>
                    <a:pt x="1" y="4632"/>
                    <a:pt x="1" y="4632"/>
                    <a:pt x="1" y="4771"/>
                  </a:cubicBezTo>
                  <a:lnTo>
                    <a:pt x="1" y="4909"/>
                  </a:lnTo>
                  <a:cubicBezTo>
                    <a:pt x="139" y="5047"/>
                    <a:pt x="139" y="5047"/>
                    <a:pt x="312" y="5185"/>
                  </a:cubicBezTo>
                  <a:cubicBezTo>
                    <a:pt x="312" y="5185"/>
                    <a:pt x="450" y="5358"/>
                    <a:pt x="588" y="5358"/>
                  </a:cubicBezTo>
                  <a:lnTo>
                    <a:pt x="727" y="5358"/>
                  </a:lnTo>
                  <a:cubicBezTo>
                    <a:pt x="1003" y="5185"/>
                    <a:pt x="1314" y="5185"/>
                    <a:pt x="1591" y="5047"/>
                  </a:cubicBezTo>
                  <a:cubicBezTo>
                    <a:pt x="1867" y="5047"/>
                    <a:pt x="2178" y="4909"/>
                    <a:pt x="2317" y="4909"/>
                  </a:cubicBezTo>
                  <a:cubicBezTo>
                    <a:pt x="5497" y="4045"/>
                    <a:pt x="8780" y="3457"/>
                    <a:pt x="11960" y="2904"/>
                  </a:cubicBezTo>
                  <a:cubicBezTo>
                    <a:pt x="13412" y="2593"/>
                    <a:pt x="15002" y="2455"/>
                    <a:pt x="16419" y="2178"/>
                  </a:cubicBezTo>
                  <a:cubicBezTo>
                    <a:pt x="21915" y="1452"/>
                    <a:pt x="27238" y="1176"/>
                    <a:pt x="32423" y="1176"/>
                  </a:cubicBezTo>
                  <a:lnTo>
                    <a:pt x="34151" y="1176"/>
                  </a:lnTo>
                  <a:cubicBezTo>
                    <a:pt x="34428" y="1176"/>
                    <a:pt x="34704" y="865"/>
                    <a:pt x="34704" y="588"/>
                  </a:cubicBezTo>
                  <a:cubicBezTo>
                    <a:pt x="34704" y="312"/>
                    <a:pt x="34428" y="1"/>
                    <a:pt x="34151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4457141" y="4083899"/>
              <a:ext cx="760480" cy="121697"/>
            </a:xfrm>
            <a:custGeom>
              <a:avLst/>
              <a:gdLst/>
              <a:ahLst/>
              <a:cxnLst/>
              <a:rect l="l" t="t" r="r" b="b"/>
              <a:pathLst>
                <a:path w="42343" h="6776" extrusionOk="0">
                  <a:moveTo>
                    <a:pt x="41755" y="1"/>
                  </a:moveTo>
                  <a:cubicBezTo>
                    <a:pt x="41306" y="1"/>
                    <a:pt x="40891" y="1"/>
                    <a:pt x="40442" y="139"/>
                  </a:cubicBezTo>
                  <a:cubicBezTo>
                    <a:pt x="39025" y="139"/>
                    <a:pt x="37711" y="277"/>
                    <a:pt x="36570" y="450"/>
                  </a:cubicBezTo>
                  <a:lnTo>
                    <a:pt x="36432" y="450"/>
                  </a:lnTo>
                  <a:lnTo>
                    <a:pt x="35983" y="588"/>
                  </a:lnTo>
                  <a:cubicBezTo>
                    <a:pt x="34980" y="588"/>
                    <a:pt x="33978" y="727"/>
                    <a:pt x="33114" y="865"/>
                  </a:cubicBezTo>
                  <a:lnTo>
                    <a:pt x="31973" y="865"/>
                  </a:lnTo>
                  <a:lnTo>
                    <a:pt x="31800" y="1003"/>
                  </a:lnTo>
                  <a:lnTo>
                    <a:pt x="30245" y="1003"/>
                  </a:lnTo>
                  <a:cubicBezTo>
                    <a:pt x="26789" y="1314"/>
                    <a:pt x="23332" y="1867"/>
                    <a:pt x="18700" y="2593"/>
                  </a:cubicBezTo>
                  <a:cubicBezTo>
                    <a:pt x="16695" y="2870"/>
                    <a:pt x="14691" y="3181"/>
                    <a:pt x="12790" y="3457"/>
                  </a:cubicBezTo>
                  <a:cubicBezTo>
                    <a:pt x="11787" y="3734"/>
                    <a:pt x="10785" y="3907"/>
                    <a:pt x="9782" y="4045"/>
                  </a:cubicBezTo>
                  <a:lnTo>
                    <a:pt x="9057" y="4183"/>
                  </a:lnTo>
                  <a:lnTo>
                    <a:pt x="8918" y="4183"/>
                  </a:lnTo>
                  <a:cubicBezTo>
                    <a:pt x="8331" y="4321"/>
                    <a:pt x="7605" y="4460"/>
                    <a:pt x="6914" y="4460"/>
                  </a:cubicBezTo>
                  <a:cubicBezTo>
                    <a:pt x="6464" y="4598"/>
                    <a:pt x="6049" y="4598"/>
                    <a:pt x="5600" y="4598"/>
                  </a:cubicBezTo>
                  <a:lnTo>
                    <a:pt x="5324" y="4598"/>
                  </a:lnTo>
                  <a:cubicBezTo>
                    <a:pt x="4598" y="4771"/>
                    <a:pt x="3872" y="4771"/>
                    <a:pt x="3146" y="4909"/>
                  </a:cubicBezTo>
                  <a:cubicBezTo>
                    <a:pt x="2282" y="5047"/>
                    <a:pt x="1279" y="5186"/>
                    <a:pt x="415" y="5635"/>
                  </a:cubicBezTo>
                  <a:lnTo>
                    <a:pt x="139" y="5911"/>
                  </a:lnTo>
                  <a:lnTo>
                    <a:pt x="139" y="6050"/>
                  </a:lnTo>
                  <a:lnTo>
                    <a:pt x="139" y="6188"/>
                  </a:lnTo>
                  <a:cubicBezTo>
                    <a:pt x="139" y="6188"/>
                    <a:pt x="1" y="6188"/>
                    <a:pt x="139" y="6326"/>
                  </a:cubicBezTo>
                  <a:cubicBezTo>
                    <a:pt x="139" y="6499"/>
                    <a:pt x="277" y="6637"/>
                    <a:pt x="277" y="6637"/>
                  </a:cubicBezTo>
                  <a:lnTo>
                    <a:pt x="415" y="6637"/>
                  </a:lnTo>
                  <a:cubicBezTo>
                    <a:pt x="415" y="6776"/>
                    <a:pt x="554" y="6776"/>
                    <a:pt x="692" y="6776"/>
                  </a:cubicBezTo>
                  <a:lnTo>
                    <a:pt x="692" y="6637"/>
                  </a:lnTo>
                  <a:cubicBezTo>
                    <a:pt x="1141" y="6499"/>
                    <a:pt x="1556" y="6326"/>
                    <a:pt x="2144" y="6326"/>
                  </a:cubicBezTo>
                  <a:cubicBezTo>
                    <a:pt x="2420" y="6188"/>
                    <a:pt x="2869" y="6188"/>
                    <a:pt x="3284" y="6050"/>
                  </a:cubicBezTo>
                  <a:lnTo>
                    <a:pt x="3734" y="6050"/>
                  </a:lnTo>
                  <a:cubicBezTo>
                    <a:pt x="4010" y="5911"/>
                    <a:pt x="4321" y="5911"/>
                    <a:pt x="4459" y="5911"/>
                  </a:cubicBezTo>
                  <a:lnTo>
                    <a:pt x="5012" y="5911"/>
                  </a:lnTo>
                  <a:lnTo>
                    <a:pt x="5324" y="5773"/>
                  </a:lnTo>
                  <a:lnTo>
                    <a:pt x="5877" y="5773"/>
                  </a:lnTo>
                  <a:cubicBezTo>
                    <a:pt x="6602" y="5635"/>
                    <a:pt x="7467" y="5635"/>
                    <a:pt x="8469" y="5462"/>
                  </a:cubicBezTo>
                  <a:cubicBezTo>
                    <a:pt x="9057" y="5324"/>
                    <a:pt x="9782" y="5186"/>
                    <a:pt x="10508" y="5047"/>
                  </a:cubicBezTo>
                  <a:lnTo>
                    <a:pt x="11061" y="4909"/>
                  </a:lnTo>
                  <a:lnTo>
                    <a:pt x="11925" y="4909"/>
                  </a:lnTo>
                  <a:lnTo>
                    <a:pt x="12098" y="4771"/>
                  </a:lnTo>
                  <a:lnTo>
                    <a:pt x="12237" y="4771"/>
                  </a:lnTo>
                  <a:lnTo>
                    <a:pt x="13654" y="4460"/>
                  </a:lnTo>
                  <a:cubicBezTo>
                    <a:pt x="15105" y="4321"/>
                    <a:pt x="16557" y="4045"/>
                    <a:pt x="17974" y="3907"/>
                  </a:cubicBezTo>
                  <a:cubicBezTo>
                    <a:pt x="18700" y="3734"/>
                    <a:pt x="19564" y="3596"/>
                    <a:pt x="20429" y="3457"/>
                  </a:cubicBezTo>
                  <a:lnTo>
                    <a:pt x="20740" y="3457"/>
                  </a:lnTo>
                  <a:cubicBezTo>
                    <a:pt x="21154" y="3319"/>
                    <a:pt x="21742" y="3319"/>
                    <a:pt x="22157" y="3181"/>
                  </a:cubicBezTo>
                  <a:lnTo>
                    <a:pt x="22744" y="3181"/>
                  </a:lnTo>
                  <a:cubicBezTo>
                    <a:pt x="23021" y="3043"/>
                    <a:pt x="23332" y="3043"/>
                    <a:pt x="23609" y="3043"/>
                  </a:cubicBezTo>
                  <a:cubicBezTo>
                    <a:pt x="23747" y="3043"/>
                    <a:pt x="23885" y="3043"/>
                    <a:pt x="24023" y="2870"/>
                  </a:cubicBezTo>
                  <a:lnTo>
                    <a:pt x="24196" y="2870"/>
                  </a:lnTo>
                  <a:cubicBezTo>
                    <a:pt x="25060" y="2731"/>
                    <a:pt x="25752" y="2731"/>
                    <a:pt x="26616" y="2593"/>
                  </a:cubicBezTo>
                  <a:cubicBezTo>
                    <a:pt x="27203" y="2455"/>
                    <a:pt x="27791" y="2455"/>
                    <a:pt x="28344" y="2455"/>
                  </a:cubicBezTo>
                  <a:cubicBezTo>
                    <a:pt x="29381" y="2317"/>
                    <a:pt x="30245" y="2178"/>
                    <a:pt x="31247" y="2178"/>
                  </a:cubicBezTo>
                  <a:lnTo>
                    <a:pt x="31524" y="2178"/>
                  </a:lnTo>
                  <a:cubicBezTo>
                    <a:pt x="31973" y="2006"/>
                    <a:pt x="32388" y="2006"/>
                    <a:pt x="32837" y="2006"/>
                  </a:cubicBezTo>
                  <a:cubicBezTo>
                    <a:pt x="33702" y="1867"/>
                    <a:pt x="34393" y="1867"/>
                    <a:pt x="35257" y="1729"/>
                  </a:cubicBezTo>
                  <a:lnTo>
                    <a:pt x="36570" y="1591"/>
                  </a:lnTo>
                  <a:lnTo>
                    <a:pt x="36847" y="1591"/>
                  </a:lnTo>
                  <a:cubicBezTo>
                    <a:pt x="38299" y="1453"/>
                    <a:pt x="40027" y="1314"/>
                    <a:pt x="41755" y="1141"/>
                  </a:cubicBezTo>
                  <a:lnTo>
                    <a:pt x="41893" y="1141"/>
                  </a:lnTo>
                  <a:lnTo>
                    <a:pt x="42032" y="1003"/>
                  </a:lnTo>
                  <a:cubicBezTo>
                    <a:pt x="42032" y="1003"/>
                    <a:pt x="42170" y="1003"/>
                    <a:pt x="42170" y="865"/>
                  </a:cubicBezTo>
                  <a:cubicBezTo>
                    <a:pt x="42170" y="865"/>
                    <a:pt x="42343" y="727"/>
                    <a:pt x="42343" y="588"/>
                  </a:cubicBezTo>
                  <a:cubicBezTo>
                    <a:pt x="42343" y="450"/>
                    <a:pt x="42170" y="277"/>
                    <a:pt x="42170" y="139"/>
                  </a:cubicBezTo>
                  <a:cubicBezTo>
                    <a:pt x="42032" y="1"/>
                    <a:pt x="41893" y="1"/>
                    <a:pt x="41755" y="1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4267807" y="3388003"/>
              <a:ext cx="21121" cy="52156"/>
            </a:xfrm>
            <a:custGeom>
              <a:avLst/>
              <a:gdLst/>
              <a:ahLst/>
              <a:cxnLst/>
              <a:rect l="l" t="t" r="r" b="b"/>
              <a:pathLst>
                <a:path w="1176" h="2904" extrusionOk="0">
                  <a:moveTo>
                    <a:pt x="173" y="0"/>
                  </a:moveTo>
                  <a:lnTo>
                    <a:pt x="0" y="726"/>
                  </a:lnTo>
                  <a:lnTo>
                    <a:pt x="0" y="865"/>
                  </a:lnTo>
                  <a:lnTo>
                    <a:pt x="0" y="2904"/>
                  </a:lnTo>
                  <a:lnTo>
                    <a:pt x="1175" y="2904"/>
                  </a:lnTo>
                  <a:cubicBezTo>
                    <a:pt x="1037" y="2455"/>
                    <a:pt x="864" y="2178"/>
                    <a:pt x="726" y="1729"/>
                  </a:cubicBezTo>
                  <a:cubicBezTo>
                    <a:pt x="726" y="1590"/>
                    <a:pt x="588" y="1452"/>
                    <a:pt x="588" y="1314"/>
                  </a:cubicBezTo>
                  <a:cubicBezTo>
                    <a:pt x="450" y="1003"/>
                    <a:pt x="450" y="726"/>
                    <a:pt x="311" y="450"/>
                  </a:cubicBezTo>
                  <a:cubicBezTo>
                    <a:pt x="173" y="312"/>
                    <a:pt x="173" y="139"/>
                    <a:pt x="17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4097079" y="3416559"/>
              <a:ext cx="15535" cy="23599"/>
            </a:xfrm>
            <a:custGeom>
              <a:avLst/>
              <a:gdLst/>
              <a:ahLst/>
              <a:cxnLst/>
              <a:rect l="l" t="t" r="r" b="b"/>
              <a:pathLst>
                <a:path w="865" h="1314" extrusionOk="0">
                  <a:moveTo>
                    <a:pt x="865" y="0"/>
                  </a:moveTo>
                  <a:cubicBezTo>
                    <a:pt x="727" y="277"/>
                    <a:pt x="588" y="450"/>
                    <a:pt x="450" y="726"/>
                  </a:cubicBezTo>
                  <a:lnTo>
                    <a:pt x="312" y="865"/>
                  </a:lnTo>
                  <a:lnTo>
                    <a:pt x="1" y="1314"/>
                  </a:lnTo>
                  <a:lnTo>
                    <a:pt x="865" y="1314"/>
                  </a:lnTo>
                  <a:lnTo>
                    <a:pt x="865" y="100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4125635" y="3383028"/>
              <a:ext cx="10578" cy="57131"/>
            </a:xfrm>
            <a:custGeom>
              <a:avLst/>
              <a:gdLst/>
              <a:ahLst/>
              <a:cxnLst/>
              <a:rect l="l" t="t" r="r" b="b"/>
              <a:pathLst>
                <a:path w="589" h="3181" extrusionOk="0">
                  <a:moveTo>
                    <a:pt x="450" y="1"/>
                  </a:moveTo>
                  <a:lnTo>
                    <a:pt x="312" y="139"/>
                  </a:lnTo>
                  <a:lnTo>
                    <a:pt x="139" y="416"/>
                  </a:lnTo>
                  <a:lnTo>
                    <a:pt x="1" y="589"/>
                  </a:lnTo>
                  <a:lnTo>
                    <a:pt x="1" y="727"/>
                  </a:lnTo>
                  <a:cubicBezTo>
                    <a:pt x="139" y="727"/>
                    <a:pt x="139" y="865"/>
                    <a:pt x="139" y="1003"/>
                  </a:cubicBezTo>
                  <a:lnTo>
                    <a:pt x="139" y="3181"/>
                  </a:lnTo>
                  <a:lnTo>
                    <a:pt x="588" y="3181"/>
                  </a:lnTo>
                  <a:cubicBezTo>
                    <a:pt x="588" y="2870"/>
                    <a:pt x="450" y="2593"/>
                    <a:pt x="450" y="2455"/>
                  </a:cubicBezTo>
                  <a:lnTo>
                    <a:pt x="450" y="2006"/>
                  </a:lnTo>
                  <a:lnTo>
                    <a:pt x="450" y="1867"/>
                  </a:lnTo>
                  <a:lnTo>
                    <a:pt x="450" y="1003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4149235" y="3333997"/>
              <a:ext cx="20492" cy="106162"/>
            </a:xfrm>
            <a:custGeom>
              <a:avLst/>
              <a:gdLst/>
              <a:ahLst/>
              <a:cxnLst/>
              <a:rect l="l" t="t" r="r" b="b"/>
              <a:pathLst>
                <a:path w="1141" h="5911" extrusionOk="0">
                  <a:moveTo>
                    <a:pt x="1003" y="0"/>
                  </a:moveTo>
                  <a:lnTo>
                    <a:pt x="864" y="139"/>
                  </a:lnTo>
                  <a:cubicBezTo>
                    <a:pt x="864" y="277"/>
                    <a:pt x="726" y="277"/>
                    <a:pt x="726" y="415"/>
                  </a:cubicBezTo>
                  <a:cubicBezTo>
                    <a:pt x="415" y="726"/>
                    <a:pt x="277" y="1003"/>
                    <a:pt x="138" y="1279"/>
                  </a:cubicBezTo>
                  <a:cubicBezTo>
                    <a:pt x="138" y="1417"/>
                    <a:pt x="138" y="1590"/>
                    <a:pt x="0" y="1729"/>
                  </a:cubicBezTo>
                  <a:lnTo>
                    <a:pt x="0" y="3733"/>
                  </a:lnTo>
                  <a:cubicBezTo>
                    <a:pt x="0" y="4459"/>
                    <a:pt x="0" y="5185"/>
                    <a:pt x="138" y="5911"/>
                  </a:cubicBezTo>
                  <a:lnTo>
                    <a:pt x="1141" y="5911"/>
                  </a:lnTo>
                  <a:lnTo>
                    <a:pt x="1141" y="5738"/>
                  </a:lnTo>
                  <a:cubicBezTo>
                    <a:pt x="1141" y="5323"/>
                    <a:pt x="1141" y="4874"/>
                    <a:pt x="1003" y="4459"/>
                  </a:cubicBezTo>
                  <a:cubicBezTo>
                    <a:pt x="1003" y="3007"/>
                    <a:pt x="864" y="1417"/>
                    <a:pt x="1003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4180270" y="3300466"/>
              <a:ext cx="18014" cy="139693"/>
            </a:xfrm>
            <a:custGeom>
              <a:avLst/>
              <a:gdLst/>
              <a:ahLst/>
              <a:cxnLst/>
              <a:rect l="l" t="t" r="r" b="b"/>
              <a:pathLst>
                <a:path w="1003" h="7778" extrusionOk="0">
                  <a:moveTo>
                    <a:pt x="726" y="1"/>
                  </a:moveTo>
                  <a:cubicBezTo>
                    <a:pt x="554" y="277"/>
                    <a:pt x="277" y="554"/>
                    <a:pt x="0" y="865"/>
                  </a:cubicBezTo>
                  <a:cubicBezTo>
                    <a:pt x="139" y="1003"/>
                    <a:pt x="277" y="1141"/>
                    <a:pt x="139" y="1141"/>
                  </a:cubicBezTo>
                  <a:lnTo>
                    <a:pt x="139" y="3596"/>
                  </a:lnTo>
                  <a:lnTo>
                    <a:pt x="139" y="6326"/>
                  </a:lnTo>
                  <a:lnTo>
                    <a:pt x="139" y="6464"/>
                  </a:lnTo>
                  <a:cubicBezTo>
                    <a:pt x="277" y="6914"/>
                    <a:pt x="277" y="7329"/>
                    <a:pt x="277" y="7778"/>
                  </a:cubicBezTo>
                  <a:lnTo>
                    <a:pt x="1003" y="7778"/>
                  </a:lnTo>
                  <a:lnTo>
                    <a:pt x="1003" y="7605"/>
                  </a:lnTo>
                  <a:cubicBezTo>
                    <a:pt x="865" y="7329"/>
                    <a:pt x="865" y="7052"/>
                    <a:pt x="865" y="6741"/>
                  </a:cubicBezTo>
                  <a:lnTo>
                    <a:pt x="865" y="6603"/>
                  </a:lnTo>
                  <a:lnTo>
                    <a:pt x="865" y="5600"/>
                  </a:lnTo>
                  <a:lnTo>
                    <a:pt x="865" y="5462"/>
                  </a:lnTo>
                  <a:cubicBezTo>
                    <a:pt x="726" y="5186"/>
                    <a:pt x="726" y="4874"/>
                    <a:pt x="726" y="4598"/>
                  </a:cubicBezTo>
                  <a:lnTo>
                    <a:pt x="726" y="4460"/>
                  </a:lnTo>
                  <a:lnTo>
                    <a:pt x="726" y="3734"/>
                  </a:lnTo>
                  <a:lnTo>
                    <a:pt x="726" y="3457"/>
                  </a:lnTo>
                  <a:lnTo>
                    <a:pt x="726" y="2870"/>
                  </a:lnTo>
                  <a:lnTo>
                    <a:pt x="726" y="2593"/>
                  </a:lnTo>
                  <a:lnTo>
                    <a:pt x="726" y="2006"/>
                  </a:lnTo>
                  <a:lnTo>
                    <a:pt x="726" y="1729"/>
                  </a:lnTo>
                  <a:lnTo>
                    <a:pt x="726" y="1280"/>
                  </a:lnTo>
                  <a:lnTo>
                    <a:pt x="72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4205719" y="3266324"/>
              <a:ext cx="21121" cy="173835"/>
            </a:xfrm>
            <a:custGeom>
              <a:avLst/>
              <a:gdLst/>
              <a:ahLst/>
              <a:cxnLst/>
              <a:rect l="l" t="t" r="r" b="b"/>
              <a:pathLst>
                <a:path w="1176" h="9679" extrusionOk="0">
                  <a:moveTo>
                    <a:pt x="1176" y="1"/>
                  </a:moveTo>
                  <a:cubicBezTo>
                    <a:pt x="1038" y="173"/>
                    <a:pt x="865" y="312"/>
                    <a:pt x="727" y="312"/>
                  </a:cubicBezTo>
                  <a:cubicBezTo>
                    <a:pt x="727" y="450"/>
                    <a:pt x="588" y="588"/>
                    <a:pt x="450" y="727"/>
                  </a:cubicBezTo>
                  <a:cubicBezTo>
                    <a:pt x="312" y="727"/>
                    <a:pt x="312" y="865"/>
                    <a:pt x="173" y="1038"/>
                  </a:cubicBezTo>
                  <a:cubicBezTo>
                    <a:pt x="173" y="1038"/>
                    <a:pt x="312" y="1176"/>
                    <a:pt x="312" y="1314"/>
                  </a:cubicBezTo>
                  <a:cubicBezTo>
                    <a:pt x="1" y="3630"/>
                    <a:pt x="173" y="6222"/>
                    <a:pt x="450" y="9679"/>
                  </a:cubicBezTo>
                  <a:lnTo>
                    <a:pt x="727" y="9679"/>
                  </a:lnTo>
                  <a:cubicBezTo>
                    <a:pt x="727" y="6637"/>
                    <a:pt x="727" y="3319"/>
                    <a:pt x="1176" y="173"/>
                  </a:cubicBezTo>
                  <a:lnTo>
                    <a:pt x="1176" y="1"/>
                  </a:ln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4234275" y="3305441"/>
              <a:ext cx="21121" cy="134718"/>
            </a:xfrm>
            <a:custGeom>
              <a:avLst/>
              <a:gdLst/>
              <a:ahLst/>
              <a:cxnLst/>
              <a:rect l="l" t="t" r="r" b="b"/>
              <a:pathLst>
                <a:path w="1176" h="7501" extrusionOk="0">
                  <a:moveTo>
                    <a:pt x="139" y="0"/>
                  </a:moveTo>
                  <a:cubicBezTo>
                    <a:pt x="1" y="2316"/>
                    <a:pt x="1" y="4597"/>
                    <a:pt x="1" y="7501"/>
                  </a:cubicBezTo>
                  <a:lnTo>
                    <a:pt x="1003" y="7501"/>
                  </a:lnTo>
                  <a:lnTo>
                    <a:pt x="1003" y="5323"/>
                  </a:lnTo>
                  <a:lnTo>
                    <a:pt x="1003" y="5185"/>
                  </a:lnTo>
                  <a:cubicBezTo>
                    <a:pt x="1176" y="4321"/>
                    <a:pt x="1176" y="3457"/>
                    <a:pt x="1176" y="2593"/>
                  </a:cubicBezTo>
                  <a:lnTo>
                    <a:pt x="1176" y="2454"/>
                  </a:lnTo>
                  <a:lnTo>
                    <a:pt x="1176" y="2316"/>
                  </a:lnTo>
                  <a:cubicBezTo>
                    <a:pt x="865" y="1590"/>
                    <a:pt x="588" y="864"/>
                    <a:pt x="312" y="0"/>
                  </a:cubicBezTo>
                  <a:close/>
                </a:path>
              </a:pathLst>
            </a:custGeom>
            <a:solidFill>
              <a:srgbClr val="E7DC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0" name="Google Shape;1120;p8"/>
          <p:cNvGrpSpPr/>
          <p:nvPr/>
        </p:nvGrpSpPr>
        <p:grpSpPr>
          <a:xfrm>
            <a:off x="4962235" y="3203318"/>
            <a:ext cx="1096430" cy="1330225"/>
            <a:chOff x="5788869" y="3127462"/>
            <a:chExt cx="1209253" cy="1467268"/>
          </a:xfrm>
        </p:grpSpPr>
        <p:sp>
          <p:nvSpPr>
            <p:cNvPr id="1121" name="Google Shape;1121;p8"/>
            <p:cNvSpPr/>
            <p:nvPr/>
          </p:nvSpPr>
          <p:spPr>
            <a:xfrm>
              <a:off x="6186779" y="3898009"/>
              <a:ext cx="289682" cy="397932"/>
            </a:xfrm>
            <a:custGeom>
              <a:avLst/>
              <a:gdLst/>
              <a:ahLst/>
              <a:cxnLst/>
              <a:rect l="l" t="t" r="r" b="b"/>
              <a:pathLst>
                <a:path w="14242" h="19564" extrusionOk="0">
                  <a:moveTo>
                    <a:pt x="277" y="0"/>
                  </a:moveTo>
                  <a:cubicBezTo>
                    <a:pt x="277" y="726"/>
                    <a:pt x="139" y="1417"/>
                    <a:pt x="0" y="2143"/>
                  </a:cubicBezTo>
                  <a:cubicBezTo>
                    <a:pt x="1729" y="5323"/>
                    <a:pt x="3733" y="8192"/>
                    <a:pt x="5911" y="11095"/>
                  </a:cubicBezTo>
                  <a:cubicBezTo>
                    <a:pt x="7916" y="13515"/>
                    <a:pt x="9921" y="15969"/>
                    <a:pt x="11822" y="18423"/>
                  </a:cubicBezTo>
                  <a:cubicBezTo>
                    <a:pt x="12686" y="18873"/>
                    <a:pt x="13377" y="19149"/>
                    <a:pt x="14241" y="19564"/>
                  </a:cubicBezTo>
                  <a:cubicBezTo>
                    <a:pt x="13965" y="19011"/>
                    <a:pt x="13550" y="18423"/>
                    <a:pt x="13101" y="17836"/>
                  </a:cubicBezTo>
                  <a:cubicBezTo>
                    <a:pt x="12962" y="17559"/>
                    <a:pt x="12686" y="17283"/>
                    <a:pt x="12375" y="16833"/>
                  </a:cubicBezTo>
                  <a:cubicBezTo>
                    <a:pt x="10785" y="14690"/>
                    <a:pt x="9056" y="12374"/>
                    <a:pt x="7501" y="10058"/>
                  </a:cubicBezTo>
                  <a:cubicBezTo>
                    <a:pt x="7052" y="9505"/>
                    <a:pt x="6637" y="8918"/>
                    <a:pt x="6326" y="8330"/>
                  </a:cubicBezTo>
                  <a:cubicBezTo>
                    <a:pt x="6187" y="8192"/>
                    <a:pt x="6187" y="8192"/>
                    <a:pt x="6049" y="8054"/>
                  </a:cubicBezTo>
                  <a:cubicBezTo>
                    <a:pt x="4183" y="5323"/>
                    <a:pt x="2316" y="2592"/>
                    <a:pt x="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6001871" y="4199605"/>
              <a:ext cx="847202" cy="395125"/>
            </a:xfrm>
            <a:custGeom>
              <a:avLst/>
              <a:gdLst/>
              <a:ahLst/>
              <a:cxnLst/>
              <a:rect l="l" t="t" r="r" b="b"/>
              <a:pathLst>
                <a:path w="41652" h="19426" extrusionOk="0">
                  <a:moveTo>
                    <a:pt x="1" y="0"/>
                  </a:moveTo>
                  <a:cubicBezTo>
                    <a:pt x="312" y="415"/>
                    <a:pt x="450" y="865"/>
                    <a:pt x="727" y="1279"/>
                  </a:cubicBezTo>
                  <a:cubicBezTo>
                    <a:pt x="1729" y="3008"/>
                    <a:pt x="3181" y="4459"/>
                    <a:pt x="4909" y="5462"/>
                  </a:cubicBezTo>
                  <a:cubicBezTo>
                    <a:pt x="5911" y="6188"/>
                    <a:pt x="7087" y="6775"/>
                    <a:pt x="8089" y="7328"/>
                  </a:cubicBezTo>
                  <a:cubicBezTo>
                    <a:pt x="9368" y="8054"/>
                    <a:pt x="10681" y="8642"/>
                    <a:pt x="12098" y="9368"/>
                  </a:cubicBezTo>
                  <a:cubicBezTo>
                    <a:pt x="14553" y="10508"/>
                    <a:pt x="17145" y="11649"/>
                    <a:pt x="19737" y="12824"/>
                  </a:cubicBezTo>
                  <a:cubicBezTo>
                    <a:pt x="23056" y="14241"/>
                    <a:pt x="26236" y="15416"/>
                    <a:pt x="29554" y="16557"/>
                  </a:cubicBezTo>
                  <a:cubicBezTo>
                    <a:pt x="31282" y="17145"/>
                    <a:pt x="32838" y="17698"/>
                    <a:pt x="34566" y="18147"/>
                  </a:cubicBezTo>
                  <a:cubicBezTo>
                    <a:pt x="36156" y="18735"/>
                    <a:pt x="37884" y="19149"/>
                    <a:pt x="39612" y="19426"/>
                  </a:cubicBezTo>
                  <a:cubicBezTo>
                    <a:pt x="40615" y="19426"/>
                    <a:pt x="41479" y="18562"/>
                    <a:pt x="41652" y="17559"/>
                  </a:cubicBezTo>
                  <a:cubicBezTo>
                    <a:pt x="41652" y="17145"/>
                    <a:pt x="41479" y="16557"/>
                    <a:pt x="41064" y="16281"/>
                  </a:cubicBezTo>
                  <a:cubicBezTo>
                    <a:pt x="40788" y="15831"/>
                    <a:pt x="40338" y="15693"/>
                    <a:pt x="39751" y="15555"/>
                  </a:cubicBezTo>
                  <a:lnTo>
                    <a:pt x="39612" y="15555"/>
                  </a:lnTo>
                  <a:cubicBezTo>
                    <a:pt x="40062" y="16142"/>
                    <a:pt x="40338" y="16695"/>
                    <a:pt x="40788" y="17421"/>
                  </a:cubicBezTo>
                  <a:cubicBezTo>
                    <a:pt x="40926" y="17559"/>
                    <a:pt x="40788" y="17871"/>
                    <a:pt x="40615" y="18009"/>
                  </a:cubicBezTo>
                  <a:lnTo>
                    <a:pt x="40476" y="18009"/>
                  </a:lnTo>
                  <a:cubicBezTo>
                    <a:pt x="40476" y="18107"/>
                    <a:pt x="40338" y="18204"/>
                    <a:pt x="40208" y="18204"/>
                  </a:cubicBezTo>
                  <a:cubicBezTo>
                    <a:pt x="40155" y="18204"/>
                    <a:pt x="40102" y="18188"/>
                    <a:pt x="40062" y="18147"/>
                  </a:cubicBezTo>
                  <a:cubicBezTo>
                    <a:pt x="38333" y="17559"/>
                    <a:pt x="36605" y="17006"/>
                    <a:pt x="34877" y="16281"/>
                  </a:cubicBezTo>
                  <a:cubicBezTo>
                    <a:pt x="32146" y="15278"/>
                    <a:pt x="29381" y="14414"/>
                    <a:pt x="26789" y="13377"/>
                  </a:cubicBezTo>
                  <a:cubicBezTo>
                    <a:pt x="25372" y="12962"/>
                    <a:pt x="24058" y="12375"/>
                    <a:pt x="22779" y="11649"/>
                  </a:cubicBezTo>
                  <a:cubicBezTo>
                    <a:pt x="21466" y="11096"/>
                    <a:pt x="20187" y="10508"/>
                    <a:pt x="18873" y="9782"/>
                  </a:cubicBezTo>
                  <a:cubicBezTo>
                    <a:pt x="15555" y="8365"/>
                    <a:pt x="12098" y="6775"/>
                    <a:pt x="8815" y="5185"/>
                  </a:cubicBezTo>
                  <a:cubicBezTo>
                    <a:pt x="5773" y="3733"/>
                    <a:pt x="2766" y="2143"/>
                    <a:pt x="174" y="139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5981491" y="3625214"/>
              <a:ext cx="155398" cy="568788"/>
            </a:xfrm>
            <a:custGeom>
              <a:avLst/>
              <a:gdLst/>
              <a:ahLst/>
              <a:cxnLst/>
              <a:rect l="l" t="t" r="r" b="b"/>
              <a:pathLst>
                <a:path w="7640" h="27964" extrusionOk="0">
                  <a:moveTo>
                    <a:pt x="7052" y="1"/>
                  </a:moveTo>
                  <a:cubicBezTo>
                    <a:pt x="6187" y="1"/>
                    <a:pt x="5323" y="450"/>
                    <a:pt x="5185" y="1314"/>
                  </a:cubicBezTo>
                  <a:cubicBezTo>
                    <a:pt x="4044" y="5047"/>
                    <a:pt x="2731" y="8642"/>
                    <a:pt x="1729" y="12237"/>
                  </a:cubicBezTo>
                  <a:cubicBezTo>
                    <a:pt x="1176" y="14276"/>
                    <a:pt x="588" y="16419"/>
                    <a:pt x="311" y="18459"/>
                  </a:cubicBezTo>
                  <a:cubicBezTo>
                    <a:pt x="0" y="20463"/>
                    <a:pt x="0" y="22468"/>
                    <a:pt x="139" y="24507"/>
                  </a:cubicBezTo>
                  <a:cubicBezTo>
                    <a:pt x="311" y="25648"/>
                    <a:pt x="450" y="26789"/>
                    <a:pt x="864" y="27964"/>
                  </a:cubicBezTo>
                  <a:cubicBezTo>
                    <a:pt x="1176" y="25199"/>
                    <a:pt x="1590" y="22606"/>
                    <a:pt x="2040" y="20014"/>
                  </a:cubicBezTo>
                  <a:cubicBezTo>
                    <a:pt x="2593" y="16281"/>
                    <a:pt x="3457" y="12548"/>
                    <a:pt x="4183" y="8953"/>
                  </a:cubicBezTo>
                  <a:cubicBezTo>
                    <a:pt x="4459" y="8089"/>
                    <a:pt x="4632" y="7225"/>
                    <a:pt x="4770" y="6361"/>
                  </a:cubicBezTo>
                  <a:cubicBezTo>
                    <a:pt x="4909" y="5635"/>
                    <a:pt x="5047" y="4909"/>
                    <a:pt x="5185" y="4321"/>
                  </a:cubicBezTo>
                  <a:cubicBezTo>
                    <a:pt x="5323" y="3596"/>
                    <a:pt x="5634" y="2904"/>
                    <a:pt x="5773" y="2178"/>
                  </a:cubicBezTo>
                  <a:cubicBezTo>
                    <a:pt x="5911" y="1867"/>
                    <a:pt x="6049" y="1453"/>
                    <a:pt x="6187" y="1176"/>
                  </a:cubicBezTo>
                  <a:cubicBezTo>
                    <a:pt x="6360" y="865"/>
                    <a:pt x="6637" y="588"/>
                    <a:pt x="6775" y="312"/>
                  </a:cubicBezTo>
                  <a:cubicBezTo>
                    <a:pt x="6775" y="312"/>
                    <a:pt x="6913" y="139"/>
                    <a:pt x="7052" y="139"/>
                  </a:cubicBezTo>
                  <a:cubicBezTo>
                    <a:pt x="7224" y="139"/>
                    <a:pt x="7363" y="312"/>
                    <a:pt x="7363" y="312"/>
                  </a:cubicBezTo>
                  <a:lnTo>
                    <a:pt x="7501" y="312"/>
                  </a:lnTo>
                  <a:cubicBezTo>
                    <a:pt x="7501" y="450"/>
                    <a:pt x="7639" y="450"/>
                    <a:pt x="7639" y="450"/>
                  </a:cubicBezTo>
                  <a:cubicBezTo>
                    <a:pt x="7363" y="139"/>
                    <a:pt x="7052" y="1"/>
                    <a:pt x="70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6787165" y="4539175"/>
              <a:ext cx="2848" cy="2827"/>
            </a:xfrm>
            <a:custGeom>
              <a:avLst/>
              <a:gdLst/>
              <a:ahLst/>
              <a:cxnLst/>
              <a:rect l="l" t="t" r="r" b="b"/>
              <a:pathLst>
                <a:path w="140" h="139" extrusionOk="0">
                  <a:moveTo>
                    <a:pt x="1" y="0"/>
                  </a:moveTo>
                  <a:cubicBezTo>
                    <a:pt x="1" y="139"/>
                    <a:pt x="139" y="139"/>
                    <a:pt x="139" y="139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6136865" y="3751055"/>
              <a:ext cx="52742" cy="52762"/>
            </a:xfrm>
            <a:custGeom>
              <a:avLst/>
              <a:gdLst/>
              <a:ahLst/>
              <a:cxnLst/>
              <a:rect l="l" t="t" r="r" b="b"/>
              <a:pathLst>
                <a:path w="2593" h="2594" extrusionOk="0">
                  <a:moveTo>
                    <a:pt x="1590" y="1"/>
                  </a:moveTo>
                  <a:cubicBezTo>
                    <a:pt x="1452" y="1"/>
                    <a:pt x="1452" y="174"/>
                    <a:pt x="1314" y="174"/>
                  </a:cubicBezTo>
                  <a:cubicBezTo>
                    <a:pt x="1141" y="174"/>
                    <a:pt x="1003" y="174"/>
                    <a:pt x="864" y="312"/>
                  </a:cubicBezTo>
                  <a:cubicBezTo>
                    <a:pt x="726" y="312"/>
                    <a:pt x="588" y="450"/>
                    <a:pt x="450" y="589"/>
                  </a:cubicBezTo>
                  <a:lnTo>
                    <a:pt x="138" y="865"/>
                  </a:lnTo>
                  <a:cubicBezTo>
                    <a:pt x="138" y="1038"/>
                    <a:pt x="138" y="1038"/>
                    <a:pt x="0" y="1176"/>
                  </a:cubicBezTo>
                  <a:lnTo>
                    <a:pt x="0" y="1453"/>
                  </a:lnTo>
                  <a:lnTo>
                    <a:pt x="0" y="1729"/>
                  </a:lnTo>
                  <a:lnTo>
                    <a:pt x="138" y="1902"/>
                  </a:lnTo>
                  <a:cubicBezTo>
                    <a:pt x="138" y="2040"/>
                    <a:pt x="277" y="2040"/>
                    <a:pt x="277" y="2179"/>
                  </a:cubicBezTo>
                  <a:lnTo>
                    <a:pt x="588" y="2455"/>
                  </a:lnTo>
                  <a:lnTo>
                    <a:pt x="864" y="2455"/>
                  </a:lnTo>
                  <a:cubicBezTo>
                    <a:pt x="864" y="2593"/>
                    <a:pt x="1003" y="2593"/>
                    <a:pt x="1141" y="2593"/>
                  </a:cubicBezTo>
                  <a:cubicBezTo>
                    <a:pt x="1141" y="2593"/>
                    <a:pt x="1314" y="2593"/>
                    <a:pt x="1452" y="2455"/>
                  </a:cubicBezTo>
                  <a:lnTo>
                    <a:pt x="1728" y="2455"/>
                  </a:lnTo>
                  <a:cubicBezTo>
                    <a:pt x="1867" y="2317"/>
                    <a:pt x="1867" y="2317"/>
                    <a:pt x="2005" y="2179"/>
                  </a:cubicBezTo>
                  <a:cubicBezTo>
                    <a:pt x="2178" y="2040"/>
                    <a:pt x="2178" y="2040"/>
                    <a:pt x="2316" y="1902"/>
                  </a:cubicBezTo>
                  <a:cubicBezTo>
                    <a:pt x="2454" y="1729"/>
                    <a:pt x="2454" y="1591"/>
                    <a:pt x="2454" y="1453"/>
                  </a:cubicBezTo>
                  <a:cubicBezTo>
                    <a:pt x="2593" y="1314"/>
                    <a:pt x="2593" y="1176"/>
                    <a:pt x="2593" y="1038"/>
                  </a:cubicBezTo>
                  <a:lnTo>
                    <a:pt x="2593" y="865"/>
                  </a:lnTo>
                  <a:cubicBezTo>
                    <a:pt x="2593" y="727"/>
                    <a:pt x="2454" y="727"/>
                    <a:pt x="2454" y="727"/>
                  </a:cubicBezTo>
                  <a:lnTo>
                    <a:pt x="2454" y="589"/>
                  </a:lnTo>
                  <a:lnTo>
                    <a:pt x="2316" y="450"/>
                  </a:lnTo>
                  <a:cubicBezTo>
                    <a:pt x="2316" y="312"/>
                    <a:pt x="2178" y="312"/>
                    <a:pt x="2178" y="174"/>
                  </a:cubicBezTo>
                  <a:lnTo>
                    <a:pt x="1867" y="174"/>
                  </a:lnTo>
                  <a:cubicBezTo>
                    <a:pt x="1728" y="174"/>
                    <a:pt x="1728" y="1"/>
                    <a:pt x="15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6209966" y="3698335"/>
              <a:ext cx="29554" cy="32361"/>
            </a:xfrm>
            <a:custGeom>
              <a:avLst/>
              <a:gdLst/>
              <a:ahLst/>
              <a:cxnLst/>
              <a:rect l="l" t="t" r="r" b="b"/>
              <a:pathLst>
                <a:path w="1453" h="1591" extrusionOk="0">
                  <a:moveTo>
                    <a:pt x="1" y="1"/>
                  </a:moveTo>
                  <a:cubicBezTo>
                    <a:pt x="589" y="450"/>
                    <a:pt x="1003" y="1038"/>
                    <a:pt x="1453" y="1591"/>
                  </a:cubicBezTo>
                  <a:cubicBezTo>
                    <a:pt x="1314" y="1176"/>
                    <a:pt x="1176" y="726"/>
                    <a:pt x="865" y="450"/>
                  </a:cubicBezTo>
                  <a:cubicBezTo>
                    <a:pt x="727" y="312"/>
                    <a:pt x="45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6470802" y="3311658"/>
              <a:ext cx="331156" cy="305161"/>
            </a:xfrm>
            <a:custGeom>
              <a:avLst/>
              <a:gdLst/>
              <a:ahLst/>
              <a:cxnLst/>
              <a:rect l="l" t="t" r="r" b="b"/>
              <a:pathLst>
                <a:path w="16281" h="15003" extrusionOk="0">
                  <a:moveTo>
                    <a:pt x="4183" y="1"/>
                  </a:moveTo>
                  <a:cubicBezTo>
                    <a:pt x="3457" y="1"/>
                    <a:pt x="2870" y="174"/>
                    <a:pt x="2178" y="312"/>
                  </a:cubicBezTo>
                  <a:cubicBezTo>
                    <a:pt x="1729" y="450"/>
                    <a:pt x="1314" y="588"/>
                    <a:pt x="865" y="865"/>
                  </a:cubicBezTo>
                  <a:cubicBezTo>
                    <a:pt x="588" y="1038"/>
                    <a:pt x="277" y="1176"/>
                    <a:pt x="1" y="1453"/>
                  </a:cubicBezTo>
                  <a:cubicBezTo>
                    <a:pt x="588" y="1902"/>
                    <a:pt x="1141" y="2455"/>
                    <a:pt x="1729" y="2904"/>
                  </a:cubicBezTo>
                  <a:cubicBezTo>
                    <a:pt x="2455" y="2766"/>
                    <a:pt x="3319" y="2593"/>
                    <a:pt x="4045" y="2455"/>
                  </a:cubicBezTo>
                  <a:cubicBezTo>
                    <a:pt x="5047" y="2455"/>
                    <a:pt x="5911" y="2455"/>
                    <a:pt x="6914" y="2593"/>
                  </a:cubicBezTo>
                  <a:cubicBezTo>
                    <a:pt x="7778" y="2904"/>
                    <a:pt x="8642" y="3043"/>
                    <a:pt x="9368" y="3457"/>
                  </a:cubicBezTo>
                  <a:cubicBezTo>
                    <a:pt x="10094" y="3907"/>
                    <a:pt x="10820" y="4321"/>
                    <a:pt x="11511" y="4771"/>
                  </a:cubicBezTo>
                  <a:cubicBezTo>
                    <a:pt x="12098" y="5358"/>
                    <a:pt x="12686" y="5911"/>
                    <a:pt x="13101" y="6637"/>
                  </a:cubicBezTo>
                  <a:cubicBezTo>
                    <a:pt x="13550" y="7363"/>
                    <a:pt x="13827" y="8089"/>
                    <a:pt x="14103" y="8815"/>
                  </a:cubicBezTo>
                  <a:cubicBezTo>
                    <a:pt x="14414" y="9506"/>
                    <a:pt x="14691" y="10370"/>
                    <a:pt x="14691" y="11234"/>
                  </a:cubicBezTo>
                  <a:cubicBezTo>
                    <a:pt x="14691" y="12271"/>
                    <a:pt x="14691" y="13274"/>
                    <a:pt x="14553" y="14276"/>
                  </a:cubicBezTo>
                  <a:cubicBezTo>
                    <a:pt x="14553" y="14276"/>
                    <a:pt x="14553" y="14414"/>
                    <a:pt x="14414" y="14414"/>
                  </a:cubicBezTo>
                  <a:lnTo>
                    <a:pt x="14414" y="14553"/>
                  </a:lnTo>
                  <a:cubicBezTo>
                    <a:pt x="14691" y="14691"/>
                    <a:pt x="14829" y="14864"/>
                    <a:pt x="14967" y="15002"/>
                  </a:cubicBezTo>
                  <a:cubicBezTo>
                    <a:pt x="15140" y="14691"/>
                    <a:pt x="15278" y="14414"/>
                    <a:pt x="15417" y="14276"/>
                  </a:cubicBezTo>
                  <a:cubicBezTo>
                    <a:pt x="15693" y="13689"/>
                    <a:pt x="15831" y="13274"/>
                    <a:pt x="16004" y="12824"/>
                  </a:cubicBezTo>
                  <a:cubicBezTo>
                    <a:pt x="16143" y="12099"/>
                    <a:pt x="16281" y="11546"/>
                    <a:pt x="16281" y="10820"/>
                  </a:cubicBezTo>
                  <a:cubicBezTo>
                    <a:pt x="16281" y="9956"/>
                    <a:pt x="16143" y="9091"/>
                    <a:pt x="15831" y="8227"/>
                  </a:cubicBezTo>
                  <a:cubicBezTo>
                    <a:pt x="15693" y="7501"/>
                    <a:pt x="15417" y="6776"/>
                    <a:pt x="15140" y="6050"/>
                  </a:cubicBezTo>
                  <a:cubicBezTo>
                    <a:pt x="14691" y="5358"/>
                    <a:pt x="14103" y="4771"/>
                    <a:pt x="13550" y="4183"/>
                  </a:cubicBezTo>
                  <a:cubicBezTo>
                    <a:pt x="12548" y="3181"/>
                    <a:pt x="11373" y="2317"/>
                    <a:pt x="10232" y="1591"/>
                  </a:cubicBezTo>
                  <a:cubicBezTo>
                    <a:pt x="9230" y="1176"/>
                    <a:pt x="8227" y="727"/>
                    <a:pt x="7190" y="450"/>
                  </a:cubicBezTo>
                  <a:cubicBezTo>
                    <a:pt x="6188" y="174"/>
                    <a:pt x="5185" y="1"/>
                    <a:pt x="4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6113658" y="3256131"/>
              <a:ext cx="884465" cy="678909"/>
            </a:xfrm>
            <a:custGeom>
              <a:avLst/>
              <a:gdLst/>
              <a:ahLst/>
              <a:cxnLst/>
              <a:rect l="l" t="t" r="r" b="b"/>
              <a:pathLst>
                <a:path w="43484" h="33378" extrusionOk="0">
                  <a:moveTo>
                    <a:pt x="1" y="0"/>
                  </a:moveTo>
                  <a:cubicBezTo>
                    <a:pt x="1" y="311"/>
                    <a:pt x="1" y="726"/>
                    <a:pt x="139" y="1003"/>
                  </a:cubicBezTo>
                  <a:cubicBezTo>
                    <a:pt x="2455" y="5323"/>
                    <a:pt x="5738" y="8953"/>
                    <a:pt x="9506" y="12236"/>
                  </a:cubicBezTo>
                  <a:cubicBezTo>
                    <a:pt x="13101" y="15416"/>
                    <a:pt x="16972" y="18285"/>
                    <a:pt x="20601" y="21465"/>
                  </a:cubicBezTo>
                  <a:cubicBezTo>
                    <a:pt x="21742" y="22329"/>
                    <a:pt x="22744" y="23332"/>
                    <a:pt x="23747" y="24507"/>
                  </a:cubicBezTo>
                  <a:cubicBezTo>
                    <a:pt x="24922" y="25786"/>
                    <a:pt x="26063" y="27099"/>
                    <a:pt x="27203" y="28240"/>
                  </a:cubicBezTo>
                  <a:cubicBezTo>
                    <a:pt x="28379" y="29519"/>
                    <a:pt x="29657" y="30556"/>
                    <a:pt x="30971" y="31558"/>
                  </a:cubicBezTo>
                  <a:cubicBezTo>
                    <a:pt x="31835" y="32284"/>
                    <a:pt x="32976" y="32837"/>
                    <a:pt x="34116" y="33148"/>
                  </a:cubicBezTo>
                  <a:cubicBezTo>
                    <a:pt x="34886" y="33310"/>
                    <a:pt x="35643" y="33377"/>
                    <a:pt x="36403" y="33377"/>
                  </a:cubicBezTo>
                  <a:cubicBezTo>
                    <a:pt x="36940" y="33377"/>
                    <a:pt x="37478" y="33344"/>
                    <a:pt x="38022" y="33286"/>
                  </a:cubicBezTo>
                  <a:cubicBezTo>
                    <a:pt x="38575" y="33286"/>
                    <a:pt x="39163" y="33148"/>
                    <a:pt x="39750" y="32975"/>
                  </a:cubicBezTo>
                  <a:cubicBezTo>
                    <a:pt x="40165" y="32837"/>
                    <a:pt x="40476" y="32699"/>
                    <a:pt x="40753" y="32560"/>
                  </a:cubicBezTo>
                  <a:cubicBezTo>
                    <a:pt x="41168" y="32422"/>
                    <a:pt x="41479" y="32284"/>
                    <a:pt x="41755" y="31973"/>
                  </a:cubicBezTo>
                  <a:cubicBezTo>
                    <a:pt x="42205" y="31696"/>
                    <a:pt x="42619" y="31247"/>
                    <a:pt x="42758" y="30694"/>
                  </a:cubicBezTo>
                  <a:cubicBezTo>
                    <a:pt x="42896" y="30383"/>
                    <a:pt x="43069" y="30106"/>
                    <a:pt x="43207" y="29830"/>
                  </a:cubicBezTo>
                  <a:cubicBezTo>
                    <a:pt x="43345" y="29380"/>
                    <a:pt x="43345" y="28966"/>
                    <a:pt x="43345" y="28516"/>
                  </a:cubicBezTo>
                  <a:cubicBezTo>
                    <a:pt x="43483" y="28240"/>
                    <a:pt x="43345" y="27963"/>
                    <a:pt x="43345" y="27652"/>
                  </a:cubicBezTo>
                  <a:cubicBezTo>
                    <a:pt x="43345" y="27237"/>
                    <a:pt x="43069" y="26788"/>
                    <a:pt x="42758" y="26512"/>
                  </a:cubicBezTo>
                  <a:cubicBezTo>
                    <a:pt x="42619" y="26235"/>
                    <a:pt x="42205" y="25924"/>
                    <a:pt x="42032" y="25786"/>
                  </a:cubicBezTo>
                  <a:cubicBezTo>
                    <a:pt x="41617" y="25509"/>
                    <a:pt x="41029" y="25371"/>
                    <a:pt x="40615" y="25060"/>
                  </a:cubicBezTo>
                  <a:lnTo>
                    <a:pt x="40165" y="25060"/>
                  </a:lnTo>
                  <a:cubicBezTo>
                    <a:pt x="40303" y="25060"/>
                    <a:pt x="40303" y="25060"/>
                    <a:pt x="40303" y="25198"/>
                  </a:cubicBezTo>
                  <a:cubicBezTo>
                    <a:pt x="41029" y="25647"/>
                    <a:pt x="41755" y="26235"/>
                    <a:pt x="42205" y="26926"/>
                  </a:cubicBezTo>
                  <a:cubicBezTo>
                    <a:pt x="42343" y="27099"/>
                    <a:pt x="42343" y="27237"/>
                    <a:pt x="42343" y="27376"/>
                  </a:cubicBezTo>
                  <a:lnTo>
                    <a:pt x="42343" y="27514"/>
                  </a:lnTo>
                  <a:cubicBezTo>
                    <a:pt x="42205" y="27514"/>
                    <a:pt x="42205" y="27652"/>
                    <a:pt x="42032" y="27790"/>
                  </a:cubicBezTo>
                  <a:cubicBezTo>
                    <a:pt x="41029" y="28827"/>
                    <a:pt x="39889" y="29519"/>
                    <a:pt x="38575" y="30383"/>
                  </a:cubicBezTo>
                  <a:cubicBezTo>
                    <a:pt x="37711" y="30970"/>
                    <a:pt x="36709" y="31420"/>
                    <a:pt x="35706" y="31973"/>
                  </a:cubicBezTo>
                  <a:lnTo>
                    <a:pt x="35568" y="31973"/>
                  </a:lnTo>
                  <a:cubicBezTo>
                    <a:pt x="35292" y="32111"/>
                    <a:pt x="34980" y="32284"/>
                    <a:pt x="34842" y="32422"/>
                  </a:cubicBezTo>
                  <a:cubicBezTo>
                    <a:pt x="34773" y="32491"/>
                    <a:pt x="34669" y="32526"/>
                    <a:pt x="34561" y="32526"/>
                  </a:cubicBezTo>
                  <a:cubicBezTo>
                    <a:pt x="34453" y="32526"/>
                    <a:pt x="34341" y="32491"/>
                    <a:pt x="34255" y="32422"/>
                  </a:cubicBezTo>
                  <a:cubicBezTo>
                    <a:pt x="33252" y="31696"/>
                    <a:pt x="32388" y="30832"/>
                    <a:pt x="31524" y="29968"/>
                  </a:cubicBezTo>
                  <a:cubicBezTo>
                    <a:pt x="30660" y="29104"/>
                    <a:pt x="29657" y="28378"/>
                    <a:pt x="28793" y="27514"/>
                  </a:cubicBezTo>
                  <a:cubicBezTo>
                    <a:pt x="26927" y="25924"/>
                    <a:pt x="25199" y="24196"/>
                    <a:pt x="23332" y="22606"/>
                  </a:cubicBezTo>
                  <a:cubicBezTo>
                    <a:pt x="22019" y="21327"/>
                    <a:pt x="20601" y="20186"/>
                    <a:pt x="19150" y="19011"/>
                  </a:cubicBezTo>
                  <a:cubicBezTo>
                    <a:pt x="18424" y="18596"/>
                    <a:pt x="17836" y="18009"/>
                    <a:pt x="17145" y="17421"/>
                  </a:cubicBezTo>
                  <a:cubicBezTo>
                    <a:pt x="16557" y="16868"/>
                    <a:pt x="15970" y="16280"/>
                    <a:pt x="15417" y="15554"/>
                  </a:cubicBezTo>
                  <a:cubicBezTo>
                    <a:pt x="14241" y="14414"/>
                    <a:pt x="13101" y="13100"/>
                    <a:pt x="11960" y="11821"/>
                  </a:cubicBezTo>
                  <a:cubicBezTo>
                    <a:pt x="10785" y="10508"/>
                    <a:pt x="9368" y="9229"/>
                    <a:pt x="8054" y="7916"/>
                  </a:cubicBezTo>
                  <a:cubicBezTo>
                    <a:pt x="8054" y="7777"/>
                    <a:pt x="8054" y="7777"/>
                    <a:pt x="7916" y="7777"/>
                  </a:cubicBezTo>
                  <a:cubicBezTo>
                    <a:pt x="7778" y="7639"/>
                    <a:pt x="7639" y="7363"/>
                    <a:pt x="7328" y="7224"/>
                  </a:cubicBezTo>
                  <a:cubicBezTo>
                    <a:pt x="6602" y="6498"/>
                    <a:pt x="5911" y="5911"/>
                    <a:pt x="5185" y="5185"/>
                  </a:cubicBezTo>
                  <a:cubicBezTo>
                    <a:pt x="3872" y="4044"/>
                    <a:pt x="2455" y="2593"/>
                    <a:pt x="1141" y="1175"/>
                  </a:cubicBezTo>
                  <a:cubicBezTo>
                    <a:pt x="865" y="726"/>
                    <a:pt x="415" y="45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6950980" y="3807315"/>
              <a:ext cx="3539" cy="5634"/>
            </a:xfrm>
            <a:custGeom>
              <a:avLst/>
              <a:gdLst/>
              <a:ahLst/>
              <a:cxnLst/>
              <a:rect l="l" t="t" r="r" b="b"/>
              <a:pathLst>
                <a:path w="174" h="277" extrusionOk="0">
                  <a:moveTo>
                    <a:pt x="1" y="0"/>
                  </a:moveTo>
                  <a:lnTo>
                    <a:pt x="1" y="138"/>
                  </a:lnTo>
                  <a:lnTo>
                    <a:pt x="1" y="277"/>
                  </a:lnTo>
                  <a:lnTo>
                    <a:pt x="173" y="138"/>
                  </a:lnTo>
                  <a:cubicBezTo>
                    <a:pt x="173" y="138"/>
                    <a:pt x="173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6151632" y="3672320"/>
              <a:ext cx="32361" cy="35168"/>
            </a:xfrm>
            <a:custGeom>
              <a:avLst/>
              <a:gdLst/>
              <a:ahLst/>
              <a:cxnLst/>
              <a:rect l="l" t="t" r="r" b="b"/>
              <a:pathLst>
                <a:path w="1591" h="1729" extrusionOk="0">
                  <a:moveTo>
                    <a:pt x="415" y="1"/>
                  </a:moveTo>
                  <a:lnTo>
                    <a:pt x="415" y="139"/>
                  </a:lnTo>
                  <a:cubicBezTo>
                    <a:pt x="277" y="727"/>
                    <a:pt x="138" y="1280"/>
                    <a:pt x="0" y="1729"/>
                  </a:cubicBezTo>
                  <a:cubicBezTo>
                    <a:pt x="277" y="1280"/>
                    <a:pt x="864" y="1141"/>
                    <a:pt x="1452" y="1141"/>
                  </a:cubicBezTo>
                  <a:lnTo>
                    <a:pt x="1590" y="1141"/>
                  </a:lnTo>
                  <a:cubicBezTo>
                    <a:pt x="1279" y="727"/>
                    <a:pt x="864" y="415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6058110" y="3754574"/>
              <a:ext cx="726280" cy="758621"/>
            </a:xfrm>
            <a:custGeom>
              <a:avLst/>
              <a:gdLst/>
              <a:ahLst/>
              <a:cxnLst/>
              <a:rect l="l" t="t" r="r" b="b"/>
              <a:pathLst>
                <a:path w="35707" h="37297" extrusionOk="0">
                  <a:moveTo>
                    <a:pt x="7190" y="4736"/>
                  </a:moveTo>
                  <a:cubicBezTo>
                    <a:pt x="7916" y="4736"/>
                    <a:pt x="8642" y="5013"/>
                    <a:pt x="8919" y="5739"/>
                  </a:cubicBezTo>
                  <a:cubicBezTo>
                    <a:pt x="9921" y="7916"/>
                    <a:pt x="11062" y="9921"/>
                    <a:pt x="12375" y="11787"/>
                  </a:cubicBezTo>
                  <a:cubicBezTo>
                    <a:pt x="15832" y="16834"/>
                    <a:pt x="20014" y="21293"/>
                    <a:pt x="23471" y="26339"/>
                  </a:cubicBezTo>
                  <a:cubicBezTo>
                    <a:pt x="23747" y="26789"/>
                    <a:pt x="23747" y="27480"/>
                    <a:pt x="23609" y="27929"/>
                  </a:cubicBezTo>
                  <a:cubicBezTo>
                    <a:pt x="23471" y="28344"/>
                    <a:pt x="23021" y="28793"/>
                    <a:pt x="22607" y="28932"/>
                  </a:cubicBezTo>
                  <a:cubicBezTo>
                    <a:pt x="22343" y="29094"/>
                    <a:pt x="22044" y="29161"/>
                    <a:pt x="21752" y="29161"/>
                  </a:cubicBezTo>
                  <a:cubicBezTo>
                    <a:pt x="21545" y="29161"/>
                    <a:pt x="21341" y="29127"/>
                    <a:pt x="21155" y="29070"/>
                  </a:cubicBezTo>
                  <a:cubicBezTo>
                    <a:pt x="20567" y="28932"/>
                    <a:pt x="20291" y="28655"/>
                    <a:pt x="20014" y="28206"/>
                  </a:cubicBezTo>
                  <a:lnTo>
                    <a:pt x="20014" y="27929"/>
                  </a:lnTo>
                  <a:cubicBezTo>
                    <a:pt x="19703" y="27653"/>
                    <a:pt x="19427" y="27342"/>
                    <a:pt x="19150" y="26927"/>
                  </a:cubicBezTo>
                  <a:cubicBezTo>
                    <a:pt x="18424" y="26616"/>
                    <a:pt x="17837" y="26339"/>
                    <a:pt x="17111" y="25925"/>
                  </a:cubicBezTo>
                  <a:cubicBezTo>
                    <a:pt x="15555" y="25199"/>
                    <a:pt x="14103" y="24473"/>
                    <a:pt x="12652" y="23747"/>
                  </a:cubicBezTo>
                  <a:cubicBezTo>
                    <a:pt x="9645" y="22157"/>
                    <a:pt x="6603" y="20740"/>
                    <a:pt x="3734" y="19150"/>
                  </a:cubicBezTo>
                  <a:cubicBezTo>
                    <a:pt x="3734" y="19150"/>
                    <a:pt x="3734" y="19012"/>
                    <a:pt x="3596" y="19012"/>
                  </a:cubicBezTo>
                  <a:cubicBezTo>
                    <a:pt x="3596" y="18839"/>
                    <a:pt x="3457" y="18700"/>
                    <a:pt x="3457" y="18562"/>
                  </a:cubicBezTo>
                  <a:cubicBezTo>
                    <a:pt x="3596" y="17975"/>
                    <a:pt x="3734" y="17560"/>
                    <a:pt x="3734" y="17110"/>
                  </a:cubicBezTo>
                  <a:cubicBezTo>
                    <a:pt x="3872" y="16696"/>
                    <a:pt x="4010" y="16246"/>
                    <a:pt x="4010" y="15832"/>
                  </a:cubicBezTo>
                  <a:cubicBezTo>
                    <a:pt x="4322" y="14967"/>
                    <a:pt x="4460" y="13965"/>
                    <a:pt x="4736" y="13101"/>
                  </a:cubicBezTo>
                  <a:cubicBezTo>
                    <a:pt x="5013" y="11373"/>
                    <a:pt x="5462" y="9644"/>
                    <a:pt x="5600" y="7778"/>
                  </a:cubicBezTo>
                  <a:lnTo>
                    <a:pt x="5600" y="7467"/>
                  </a:lnTo>
                  <a:cubicBezTo>
                    <a:pt x="5186" y="6603"/>
                    <a:pt x="5462" y="5462"/>
                    <a:pt x="6326" y="4874"/>
                  </a:cubicBezTo>
                  <a:cubicBezTo>
                    <a:pt x="6603" y="4736"/>
                    <a:pt x="6914" y="4736"/>
                    <a:pt x="7190" y="4736"/>
                  </a:cubicBezTo>
                  <a:close/>
                  <a:moveTo>
                    <a:pt x="8642" y="1"/>
                  </a:moveTo>
                  <a:lnTo>
                    <a:pt x="8193" y="416"/>
                  </a:lnTo>
                  <a:cubicBezTo>
                    <a:pt x="7916" y="692"/>
                    <a:pt x="7605" y="865"/>
                    <a:pt x="7329" y="1141"/>
                  </a:cubicBezTo>
                  <a:cubicBezTo>
                    <a:pt x="7329" y="1280"/>
                    <a:pt x="7190" y="1418"/>
                    <a:pt x="7190" y="1556"/>
                  </a:cubicBezTo>
                  <a:cubicBezTo>
                    <a:pt x="7190" y="1729"/>
                    <a:pt x="7052" y="1867"/>
                    <a:pt x="7052" y="2006"/>
                  </a:cubicBezTo>
                  <a:cubicBezTo>
                    <a:pt x="6914" y="2282"/>
                    <a:pt x="6741" y="2420"/>
                    <a:pt x="6465" y="2731"/>
                  </a:cubicBezTo>
                  <a:cubicBezTo>
                    <a:pt x="6326" y="2870"/>
                    <a:pt x="6050" y="3008"/>
                    <a:pt x="5739" y="3146"/>
                  </a:cubicBezTo>
                  <a:cubicBezTo>
                    <a:pt x="5462" y="3146"/>
                    <a:pt x="5186" y="3284"/>
                    <a:pt x="4875" y="3284"/>
                  </a:cubicBezTo>
                  <a:cubicBezTo>
                    <a:pt x="4598" y="3284"/>
                    <a:pt x="4460" y="3146"/>
                    <a:pt x="4149" y="3008"/>
                  </a:cubicBezTo>
                  <a:cubicBezTo>
                    <a:pt x="3872" y="2870"/>
                    <a:pt x="3596" y="2731"/>
                    <a:pt x="3457" y="2420"/>
                  </a:cubicBezTo>
                  <a:cubicBezTo>
                    <a:pt x="3285" y="2282"/>
                    <a:pt x="3146" y="2144"/>
                    <a:pt x="3146" y="2006"/>
                  </a:cubicBezTo>
                  <a:cubicBezTo>
                    <a:pt x="3008" y="2420"/>
                    <a:pt x="2870" y="2870"/>
                    <a:pt x="2732" y="3457"/>
                  </a:cubicBezTo>
                  <a:cubicBezTo>
                    <a:pt x="1867" y="6050"/>
                    <a:pt x="1142" y="8642"/>
                    <a:pt x="554" y="11234"/>
                  </a:cubicBezTo>
                  <a:cubicBezTo>
                    <a:pt x="139" y="13239"/>
                    <a:pt x="1" y="15106"/>
                    <a:pt x="139" y="17110"/>
                  </a:cubicBezTo>
                  <a:cubicBezTo>
                    <a:pt x="139" y="17560"/>
                    <a:pt x="139" y="17975"/>
                    <a:pt x="277" y="18424"/>
                  </a:cubicBezTo>
                  <a:lnTo>
                    <a:pt x="416" y="18424"/>
                  </a:lnTo>
                  <a:cubicBezTo>
                    <a:pt x="554" y="18562"/>
                    <a:pt x="554" y="18839"/>
                    <a:pt x="416" y="19012"/>
                  </a:cubicBezTo>
                  <a:lnTo>
                    <a:pt x="416" y="19150"/>
                  </a:lnTo>
                  <a:cubicBezTo>
                    <a:pt x="416" y="19426"/>
                    <a:pt x="554" y="19703"/>
                    <a:pt x="692" y="20014"/>
                  </a:cubicBezTo>
                  <a:cubicBezTo>
                    <a:pt x="865" y="20429"/>
                    <a:pt x="1003" y="20878"/>
                    <a:pt x="1280" y="21293"/>
                  </a:cubicBezTo>
                  <a:cubicBezTo>
                    <a:pt x="1418" y="21431"/>
                    <a:pt x="1418" y="21742"/>
                    <a:pt x="1556" y="21880"/>
                  </a:cubicBezTo>
                  <a:lnTo>
                    <a:pt x="1729" y="22019"/>
                  </a:lnTo>
                  <a:cubicBezTo>
                    <a:pt x="1867" y="21880"/>
                    <a:pt x="2006" y="21880"/>
                    <a:pt x="2144" y="21880"/>
                  </a:cubicBezTo>
                  <a:lnTo>
                    <a:pt x="2282" y="21880"/>
                  </a:lnTo>
                  <a:cubicBezTo>
                    <a:pt x="2593" y="21880"/>
                    <a:pt x="2732" y="22157"/>
                    <a:pt x="2593" y="22468"/>
                  </a:cubicBezTo>
                  <a:cubicBezTo>
                    <a:pt x="2420" y="22606"/>
                    <a:pt x="2420" y="22745"/>
                    <a:pt x="2420" y="22745"/>
                  </a:cubicBezTo>
                  <a:cubicBezTo>
                    <a:pt x="2593" y="23021"/>
                    <a:pt x="2732" y="23159"/>
                    <a:pt x="2870" y="23332"/>
                  </a:cubicBezTo>
                  <a:cubicBezTo>
                    <a:pt x="3008" y="23159"/>
                    <a:pt x="3008" y="23021"/>
                    <a:pt x="3146" y="22883"/>
                  </a:cubicBezTo>
                  <a:cubicBezTo>
                    <a:pt x="3146" y="22745"/>
                    <a:pt x="3285" y="22745"/>
                    <a:pt x="3457" y="22745"/>
                  </a:cubicBezTo>
                  <a:lnTo>
                    <a:pt x="3734" y="22745"/>
                  </a:lnTo>
                  <a:cubicBezTo>
                    <a:pt x="3872" y="22883"/>
                    <a:pt x="4010" y="23021"/>
                    <a:pt x="3872" y="23332"/>
                  </a:cubicBezTo>
                  <a:cubicBezTo>
                    <a:pt x="3872" y="23470"/>
                    <a:pt x="3734" y="23747"/>
                    <a:pt x="3734" y="23885"/>
                  </a:cubicBezTo>
                  <a:cubicBezTo>
                    <a:pt x="3872" y="23747"/>
                    <a:pt x="3872" y="23609"/>
                    <a:pt x="4010" y="23332"/>
                  </a:cubicBezTo>
                  <a:cubicBezTo>
                    <a:pt x="4010" y="23159"/>
                    <a:pt x="4322" y="23159"/>
                    <a:pt x="4460" y="23159"/>
                  </a:cubicBezTo>
                  <a:lnTo>
                    <a:pt x="4598" y="23159"/>
                  </a:lnTo>
                  <a:cubicBezTo>
                    <a:pt x="4875" y="23332"/>
                    <a:pt x="4875" y="23470"/>
                    <a:pt x="4736" y="23747"/>
                  </a:cubicBezTo>
                  <a:cubicBezTo>
                    <a:pt x="4736" y="24023"/>
                    <a:pt x="4598" y="24196"/>
                    <a:pt x="4598" y="24473"/>
                  </a:cubicBezTo>
                  <a:cubicBezTo>
                    <a:pt x="5013" y="24749"/>
                    <a:pt x="5600" y="25060"/>
                    <a:pt x="6050" y="25337"/>
                  </a:cubicBezTo>
                  <a:cubicBezTo>
                    <a:pt x="6465" y="24196"/>
                    <a:pt x="6741" y="23159"/>
                    <a:pt x="7329" y="22157"/>
                  </a:cubicBezTo>
                  <a:cubicBezTo>
                    <a:pt x="7467" y="22157"/>
                    <a:pt x="7467" y="22019"/>
                    <a:pt x="7605" y="22019"/>
                  </a:cubicBezTo>
                  <a:lnTo>
                    <a:pt x="7778" y="21880"/>
                  </a:lnTo>
                  <a:lnTo>
                    <a:pt x="7916" y="22019"/>
                  </a:lnTo>
                  <a:cubicBezTo>
                    <a:pt x="8055" y="22019"/>
                    <a:pt x="8193" y="22157"/>
                    <a:pt x="8193" y="22157"/>
                  </a:cubicBezTo>
                  <a:lnTo>
                    <a:pt x="8193" y="22606"/>
                  </a:lnTo>
                  <a:cubicBezTo>
                    <a:pt x="7605" y="23609"/>
                    <a:pt x="7190" y="24611"/>
                    <a:pt x="6914" y="25613"/>
                  </a:cubicBezTo>
                  <a:cubicBezTo>
                    <a:pt x="7052" y="25752"/>
                    <a:pt x="7329" y="25925"/>
                    <a:pt x="7467" y="26063"/>
                  </a:cubicBezTo>
                  <a:cubicBezTo>
                    <a:pt x="7467" y="25752"/>
                    <a:pt x="7605" y="25613"/>
                    <a:pt x="7605" y="25475"/>
                  </a:cubicBezTo>
                  <a:cubicBezTo>
                    <a:pt x="7778" y="25199"/>
                    <a:pt x="7916" y="25199"/>
                    <a:pt x="8055" y="25199"/>
                  </a:cubicBezTo>
                  <a:lnTo>
                    <a:pt x="8193" y="25199"/>
                  </a:lnTo>
                  <a:cubicBezTo>
                    <a:pt x="8331" y="25199"/>
                    <a:pt x="8469" y="25337"/>
                    <a:pt x="8469" y="25475"/>
                  </a:cubicBezTo>
                  <a:lnTo>
                    <a:pt x="8469" y="25752"/>
                  </a:lnTo>
                  <a:cubicBezTo>
                    <a:pt x="8331" y="26063"/>
                    <a:pt x="8331" y="26201"/>
                    <a:pt x="8193" y="26478"/>
                  </a:cubicBezTo>
                  <a:cubicBezTo>
                    <a:pt x="8469" y="26478"/>
                    <a:pt x="8642" y="26616"/>
                    <a:pt x="8780" y="26616"/>
                  </a:cubicBezTo>
                  <a:cubicBezTo>
                    <a:pt x="8919" y="26478"/>
                    <a:pt x="8919" y="26339"/>
                    <a:pt x="8919" y="26201"/>
                  </a:cubicBezTo>
                  <a:cubicBezTo>
                    <a:pt x="9057" y="26063"/>
                    <a:pt x="9057" y="26063"/>
                    <a:pt x="9195" y="25925"/>
                  </a:cubicBezTo>
                  <a:lnTo>
                    <a:pt x="9506" y="25925"/>
                  </a:lnTo>
                  <a:cubicBezTo>
                    <a:pt x="9645" y="26063"/>
                    <a:pt x="9783" y="26063"/>
                    <a:pt x="9783" y="26201"/>
                  </a:cubicBezTo>
                  <a:lnTo>
                    <a:pt x="9783" y="26616"/>
                  </a:lnTo>
                  <a:cubicBezTo>
                    <a:pt x="9783" y="26789"/>
                    <a:pt x="9645" y="26927"/>
                    <a:pt x="9645" y="27065"/>
                  </a:cubicBezTo>
                  <a:cubicBezTo>
                    <a:pt x="9783" y="27203"/>
                    <a:pt x="9921" y="27342"/>
                    <a:pt x="10198" y="27342"/>
                  </a:cubicBezTo>
                  <a:cubicBezTo>
                    <a:pt x="10198" y="27203"/>
                    <a:pt x="10370" y="27203"/>
                    <a:pt x="10370" y="27065"/>
                  </a:cubicBezTo>
                  <a:cubicBezTo>
                    <a:pt x="10509" y="26789"/>
                    <a:pt x="10647" y="26789"/>
                    <a:pt x="10785" y="26789"/>
                  </a:cubicBezTo>
                  <a:lnTo>
                    <a:pt x="10923" y="26789"/>
                  </a:lnTo>
                  <a:cubicBezTo>
                    <a:pt x="11235" y="26927"/>
                    <a:pt x="11235" y="27203"/>
                    <a:pt x="11235" y="27342"/>
                  </a:cubicBezTo>
                  <a:cubicBezTo>
                    <a:pt x="11062" y="27480"/>
                    <a:pt x="11062" y="27653"/>
                    <a:pt x="10923" y="27791"/>
                  </a:cubicBezTo>
                  <a:cubicBezTo>
                    <a:pt x="11062" y="27791"/>
                    <a:pt x="11235" y="27929"/>
                    <a:pt x="11235" y="27929"/>
                  </a:cubicBezTo>
                  <a:cubicBezTo>
                    <a:pt x="11373" y="27791"/>
                    <a:pt x="11373" y="27653"/>
                    <a:pt x="11511" y="27480"/>
                  </a:cubicBezTo>
                  <a:cubicBezTo>
                    <a:pt x="11511" y="27342"/>
                    <a:pt x="11649" y="27203"/>
                    <a:pt x="11788" y="27203"/>
                  </a:cubicBezTo>
                  <a:lnTo>
                    <a:pt x="12099" y="27203"/>
                  </a:lnTo>
                  <a:cubicBezTo>
                    <a:pt x="12237" y="27203"/>
                    <a:pt x="12237" y="27342"/>
                    <a:pt x="12375" y="27480"/>
                  </a:cubicBezTo>
                  <a:cubicBezTo>
                    <a:pt x="12375" y="27480"/>
                    <a:pt x="12375" y="27653"/>
                    <a:pt x="12237" y="27791"/>
                  </a:cubicBezTo>
                  <a:cubicBezTo>
                    <a:pt x="12237" y="27929"/>
                    <a:pt x="12099" y="28068"/>
                    <a:pt x="12099" y="28344"/>
                  </a:cubicBezTo>
                  <a:cubicBezTo>
                    <a:pt x="12513" y="28517"/>
                    <a:pt x="12963" y="28793"/>
                    <a:pt x="13378" y="28932"/>
                  </a:cubicBezTo>
                  <a:cubicBezTo>
                    <a:pt x="13827" y="28068"/>
                    <a:pt x="14242" y="27065"/>
                    <a:pt x="14691" y="26201"/>
                  </a:cubicBezTo>
                  <a:cubicBezTo>
                    <a:pt x="14829" y="26063"/>
                    <a:pt x="14829" y="26063"/>
                    <a:pt x="14968" y="25925"/>
                  </a:cubicBezTo>
                  <a:lnTo>
                    <a:pt x="15106" y="25925"/>
                  </a:lnTo>
                  <a:cubicBezTo>
                    <a:pt x="15106" y="25925"/>
                    <a:pt x="15244" y="25925"/>
                    <a:pt x="15244" y="26063"/>
                  </a:cubicBezTo>
                  <a:cubicBezTo>
                    <a:pt x="15382" y="26063"/>
                    <a:pt x="15555" y="26063"/>
                    <a:pt x="15555" y="26201"/>
                  </a:cubicBezTo>
                  <a:lnTo>
                    <a:pt x="15555" y="26616"/>
                  </a:lnTo>
                  <a:cubicBezTo>
                    <a:pt x="14968" y="27480"/>
                    <a:pt x="14691" y="28344"/>
                    <a:pt x="14242" y="29381"/>
                  </a:cubicBezTo>
                  <a:cubicBezTo>
                    <a:pt x="14380" y="29381"/>
                    <a:pt x="14518" y="29519"/>
                    <a:pt x="14691" y="29519"/>
                  </a:cubicBezTo>
                  <a:cubicBezTo>
                    <a:pt x="14829" y="29381"/>
                    <a:pt x="14829" y="29070"/>
                    <a:pt x="14968" y="28932"/>
                  </a:cubicBezTo>
                  <a:cubicBezTo>
                    <a:pt x="14968" y="28793"/>
                    <a:pt x="15244" y="28655"/>
                    <a:pt x="15382" y="28655"/>
                  </a:cubicBezTo>
                  <a:lnTo>
                    <a:pt x="15555" y="28655"/>
                  </a:lnTo>
                  <a:cubicBezTo>
                    <a:pt x="15693" y="28793"/>
                    <a:pt x="15832" y="29070"/>
                    <a:pt x="15693" y="29208"/>
                  </a:cubicBezTo>
                  <a:cubicBezTo>
                    <a:pt x="15693" y="29519"/>
                    <a:pt x="15555" y="29658"/>
                    <a:pt x="15555" y="29934"/>
                  </a:cubicBezTo>
                  <a:cubicBezTo>
                    <a:pt x="15693" y="29934"/>
                    <a:pt x="15693" y="29934"/>
                    <a:pt x="15832" y="30072"/>
                  </a:cubicBezTo>
                  <a:cubicBezTo>
                    <a:pt x="15970" y="29934"/>
                    <a:pt x="15970" y="29796"/>
                    <a:pt x="16108" y="29658"/>
                  </a:cubicBezTo>
                  <a:cubicBezTo>
                    <a:pt x="16108" y="29381"/>
                    <a:pt x="16247" y="29381"/>
                    <a:pt x="16558" y="29381"/>
                  </a:cubicBezTo>
                  <a:lnTo>
                    <a:pt x="16696" y="29381"/>
                  </a:lnTo>
                  <a:cubicBezTo>
                    <a:pt x="16834" y="29519"/>
                    <a:pt x="16972" y="29796"/>
                    <a:pt x="16834" y="29934"/>
                  </a:cubicBezTo>
                  <a:cubicBezTo>
                    <a:pt x="16834" y="30072"/>
                    <a:pt x="16696" y="30245"/>
                    <a:pt x="16696" y="30383"/>
                  </a:cubicBezTo>
                  <a:cubicBezTo>
                    <a:pt x="16834" y="30522"/>
                    <a:pt x="16972" y="30522"/>
                    <a:pt x="17111" y="30660"/>
                  </a:cubicBezTo>
                  <a:cubicBezTo>
                    <a:pt x="17283" y="30522"/>
                    <a:pt x="17283" y="30383"/>
                    <a:pt x="17422" y="30245"/>
                  </a:cubicBezTo>
                  <a:cubicBezTo>
                    <a:pt x="17422" y="30072"/>
                    <a:pt x="17560" y="29934"/>
                    <a:pt x="17698" y="29934"/>
                  </a:cubicBezTo>
                  <a:lnTo>
                    <a:pt x="17975" y="29934"/>
                  </a:lnTo>
                  <a:cubicBezTo>
                    <a:pt x="18148" y="30072"/>
                    <a:pt x="18286" y="30383"/>
                    <a:pt x="18148" y="30660"/>
                  </a:cubicBezTo>
                  <a:cubicBezTo>
                    <a:pt x="18148" y="30660"/>
                    <a:pt x="17975" y="30798"/>
                    <a:pt x="17975" y="30936"/>
                  </a:cubicBezTo>
                  <a:cubicBezTo>
                    <a:pt x="18148" y="31109"/>
                    <a:pt x="18286" y="31109"/>
                    <a:pt x="18562" y="31248"/>
                  </a:cubicBezTo>
                  <a:cubicBezTo>
                    <a:pt x="18562" y="31109"/>
                    <a:pt x="18562" y="30936"/>
                    <a:pt x="18701" y="30798"/>
                  </a:cubicBezTo>
                  <a:cubicBezTo>
                    <a:pt x="18701" y="30660"/>
                    <a:pt x="18839" y="30660"/>
                    <a:pt x="19012" y="30660"/>
                  </a:cubicBezTo>
                  <a:cubicBezTo>
                    <a:pt x="19012" y="30522"/>
                    <a:pt x="19012" y="30522"/>
                    <a:pt x="19150" y="30522"/>
                  </a:cubicBezTo>
                  <a:cubicBezTo>
                    <a:pt x="19150" y="30522"/>
                    <a:pt x="19288" y="30522"/>
                    <a:pt x="19288" y="30660"/>
                  </a:cubicBezTo>
                  <a:cubicBezTo>
                    <a:pt x="19427" y="30660"/>
                    <a:pt x="19565" y="30936"/>
                    <a:pt x="19565" y="31248"/>
                  </a:cubicBezTo>
                  <a:cubicBezTo>
                    <a:pt x="19427" y="31248"/>
                    <a:pt x="19427" y="31386"/>
                    <a:pt x="19288" y="31524"/>
                  </a:cubicBezTo>
                  <a:cubicBezTo>
                    <a:pt x="19703" y="31662"/>
                    <a:pt x="20152" y="31801"/>
                    <a:pt x="20567" y="32112"/>
                  </a:cubicBezTo>
                  <a:cubicBezTo>
                    <a:pt x="20878" y="31386"/>
                    <a:pt x="21155" y="30522"/>
                    <a:pt x="21604" y="29796"/>
                  </a:cubicBezTo>
                  <a:cubicBezTo>
                    <a:pt x="21604" y="29796"/>
                    <a:pt x="21742" y="29658"/>
                    <a:pt x="21881" y="29658"/>
                  </a:cubicBezTo>
                  <a:lnTo>
                    <a:pt x="22157" y="29658"/>
                  </a:lnTo>
                  <a:cubicBezTo>
                    <a:pt x="22295" y="29796"/>
                    <a:pt x="22468" y="30072"/>
                    <a:pt x="22468" y="30245"/>
                  </a:cubicBezTo>
                  <a:cubicBezTo>
                    <a:pt x="22019" y="30936"/>
                    <a:pt x="21742" y="31662"/>
                    <a:pt x="21293" y="32388"/>
                  </a:cubicBezTo>
                  <a:cubicBezTo>
                    <a:pt x="21604" y="32526"/>
                    <a:pt x="21881" y="32526"/>
                    <a:pt x="22157" y="32665"/>
                  </a:cubicBezTo>
                  <a:cubicBezTo>
                    <a:pt x="22157" y="32665"/>
                    <a:pt x="22295" y="32526"/>
                    <a:pt x="22295" y="32388"/>
                  </a:cubicBezTo>
                  <a:cubicBezTo>
                    <a:pt x="22295" y="32250"/>
                    <a:pt x="22607" y="32250"/>
                    <a:pt x="22745" y="32250"/>
                  </a:cubicBezTo>
                  <a:lnTo>
                    <a:pt x="22883" y="32250"/>
                  </a:lnTo>
                  <a:cubicBezTo>
                    <a:pt x="23021" y="32250"/>
                    <a:pt x="23160" y="32526"/>
                    <a:pt x="23021" y="32838"/>
                  </a:cubicBezTo>
                  <a:lnTo>
                    <a:pt x="23021" y="32976"/>
                  </a:lnTo>
                  <a:cubicBezTo>
                    <a:pt x="23160" y="33114"/>
                    <a:pt x="23332" y="33114"/>
                    <a:pt x="23609" y="33252"/>
                  </a:cubicBezTo>
                  <a:cubicBezTo>
                    <a:pt x="23609" y="33114"/>
                    <a:pt x="23609" y="33114"/>
                    <a:pt x="23747" y="32976"/>
                  </a:cubicBezTo>
                  <a:cubicBezTo>
                    <a:pt x="23747" y="32838"/>
                    <a:pt x="23885" y="32838"/>
                    <a:pt x="23885" y="32838"/>
                  </a:cubicBezTo>
                  <a:lnTo>
                    <a:pt x="24024" y="32665"/>
                  </a:lnTo>
                  <a:cubicBezTo>
                    <a:pt x="24196" y="32665"/>
                    <a:pt x="24196" y="32665"/>
                    <a:pt x="24335" y="32838"/>
                  </a:cubicBezTo>
                  <a:lnTo>
                    <a:pt x="24473" y="32976"/>
                  </a:lnTo>
                  <a:cubicBezTo>
                    <a:pt x="24611" y="33114"/>
                    <a:pt x="24611" y="33252"/>
                    <a:pt x="24473" y="33391"/>
                  </a:cubicBezTo>
                  <a:cubicBezTo>
                    <a:pt x="24473" y="33391"/>
                    <a:pt x="24473" y="33529"/>
                    <a:pt x="24335" y="33529"/>
                  </a:cubicBezTo>
                  <a:cubicBezTo>
                    <a:pt x="24611" y="33702"/>
                    <a:pt x="24750" y="33702"/>
                    <a:pt x="24888" y="33840"/>
                  </a:cubicBezTo>
                  <a:cubicBezTo>
                    <a:pt x="25061" y="33702"/>
                    <a:pt x="25061" y="33702"/>
                    <a:pt x="25061" y="33529"/>
                  </a:cubicBezTo>
                  <a:cubicBezTo>
                    <a:pt x="25199" y="33391"/>
                    <a:pt x="25337" y="33252"/>
                    <a:pt x="25475" y="33252"/>
                  </a:cubicBezTo>
                  <a:cubicBezTo>
                    <a:pt x="25475" y="33252"/>
                    <a:pt x="25614" y="33252"/>
                    <a:pt x="25614" y="33391"/>
                  </a:cubicBezTo>
                  <a:cubicBezTo>
                    <a:pt x="25925" y="33391"/>
                    <a:pt x="25925" y="33702"/>
                    <a:pt x="25925" y="33978"/>
                  </a:cubicBezTo>
                  <a:cubicBezTo>
                    <a:pt x="25925" y="33978"/>
                    <a:pt x="25752" y="33978"/>
                    <a:pt x="25752" y="34116"/>
                  </a:cubicBezTo>
                  <a:cubicBezTo>
                    <a:pt x="25925" y="34116"/>
                    <a:pt x="26063" y="34116"/>
                    <a:pt x="26201" y="34255"/>
                  </a:cubicBezTo>
                  <a:cubicBezTo>
                    <a:pt x="26340" y="34255"/>
                    <a:pt x="26340" y="34116"/>
                    <a:pt x="26340" y="34116"/>
                  </a:cubicBezTo>
                  <a:cubicBezTo>
                    <a:pt x="26340" y="33978"/>
                    <a:pt x="26478" y="33840"/>
                    <a:pt x="26789" y="33840"/>
                  </a:cubicBezTo>
                  <a:cubicBezTo>
                    <a:pt x="26789" y="33840"/>
                    <a:pt x="26789" y="33978"/>
                    <a:pt x="26927" y="33978"/>
                  </a:cubicBezTo>
                  <a:cubicBezTo>
                    <a:pt x="27065" y="33978"/>
                    <a:pt x="27204" y="34255"/>
                    <a:pt x="27065" y="34566"/>
                  </a:cubicBezTo>
                  <a:cubicBezTo>
                    <a:pt x="27480" y="34704"/>
                    <a:pt x="27930" y="34842"/>
                    <a:pt x="28344" y="34981"/>
                  </a:cubicBezTo>
                  <a:lnTo>
                    <a:pt x="28344" y="34842"/>
                  </a:lnTo>
                  <a:cubicBezTo>
                    <a:pt x="28517" y="34393"/>
                    <a:pt x="28794" y="33978"/>
                    <a:pt x="28932" y="33529"/>
                  </a:cubicBezTo>
                  <a:cubicBezTo>
                    <a:pt x="29070" y="33391"/>
                    <a:pt x="29208" y="33252"/>
                    <a:pt x="29381" y="33252"/>
                  </a:cubicBezTo>
                  <a:lnTo>
                    <a:pt x="29520" y="33252"/>
                  </a:lnTo>
                  <a:cubicBezTo>
                    <a:pt x="29796" y="33391"/>
                    <a:pt x="29934" y="33702"/>
                    <a:pt x="29796" y="33840"/>
                  </a:cubicBezTo>
                  <a:cubicBezTo>
                    <a:pt x="29520" y="34255"/>
                    <a:pt x="29381" y="34704"/>
                    <a:pt x="29070" y="35257"/>
                  </a:cubicBezTo>
                  <a:cubicBezTo>
                    <a:pt x="29520" y="35430"/>
                    <a:pt x="29796" y="35430"/>
                    <a:pt x="30245" y="35568"/>
                  </a:cubicBezTo>
                  <a:cubicBezTo>
                    <a:pt x="30245" y="35568"/>
                    <a:pt x="30245" y="35430"/>
                    <a:pt x="30384" y="35430"/>
                  </a:cubicBezTo>
                  <a:cubicBezTo>
                    <a:pt x="30384" y="35257"/>
                    <a:pt x="30522" y="35119"/>
                    <a:pt x="30660" y="35119"/>
                  </a:cubicBezTo>
                  <a:lnTo>
                    <a:pt x="30937" y="35119"/>
                  </a:lnTo>
                  <a:cubicBezTo>
                    <a:pt x="31110" y="35257"/>
                    <a:pt x="31248" y="35568"/>
                    <a:pt x="31110" y="35706"/>
                  </a:cubicBezTo>
                  <a:lnTo>
                    <a:pt x="31110" y="35845"/>
                  </a:lnTo>
                  <a:cubicBezTo>
                    <a:pt x="31386" y="35983"/>
                    <a:pt x="31524" y="35983"/>
                    <a:pt x="31801" y="36121"/>
                  </a:cubicBezTo>
                  <a:cubicBezTo>
                    <a:pt x="31974" y="35983"/>
                    <a:pt x="32112" y="35845"/>
                    <a:pt x="32250" y="35845"/>
                  </a:cubicBezTo>
                  <a:lnTo>
                    <a:pt x="32388" y="35845"/>
                  </a:lnTo>
                  <a:cubicBezTo>
                    <a:pt x="32527" y="35845"/>
                    <a:pt x="32665" y="36121"/>
                    <a:pt x="32665" y="36294"/>
                  </a:cubicBezTo>
                  <a:lnTo>
                    <a:pt x="32665" y="36432"/>
                  </a:lnTo>
                  <a:cubicBezTo>
                    <a:pt x="32838" y="36432"/>
                    <a:pt x="33114" y="36432"/>
                    <a:pt x="33253" y="36571"/>
                  </a:cubicBezTo>
                  <a:cubicBezTo>
                    <a:pt x="33391" y="36432"/>
                    <a:pt x="33529" y="36432"/>
                    <a:pt x="33529" y="36432"/>
                  </a:cubicBezTo>
                  <a:lnTo>
                    <a:pt x="33840" y="36432"/>
                  </a:lnTo>
                  <a:cubicBezTo>
                    <a:pt x="33978" y="36571"/>
                    <a:pt x="33978" y="36571"/>
                    <a:pt x="33978" y="36709"/>
                  </a:cubicBezTo>
                  <a:cubicBezTo>
                    <a:pt x="34566" y="36985"/>
                    <a:pt x="35119" y="37158"/>
                    <a:pt x="35707" y="37296"/>
                  </a:cubicBezTo>
                  <a:cubicBezTo>
                    <a:pt x="35430" y="36847"/>
                    <a:pt x="35257" y="36571"/>
                    <a:pt x="34981" y="36121"/>
                  </a:cubicBezTo>
                  <a:cubicBezTo>
                    <a:pt x="34255" y="34981"/>
                    <a:pt x="33391" y="33978"/>
                    <a:pt x="32527" y="32838"/>
                  </a:cubicBezTo>
                  <a:cubicBezTo>
                    <a:pt x="30937" y="30522"/>
                    <a:pt x="29208" y="28344"/>
                    <a:pt x="27480" y="26063"/>
                  </a:cubicBezTo>
                  <a:cubicBezTo>
                    <a:pt x="26478" y="24611"/>
                    <a:pt x="25337" y="23021"/>
                    <a:pt x="24196" y="21604"/>
                  </a:cubicBezTo>
                  <a:cubicBezTo>
                    <a:pt x="23021" y="20014"/>
                    <a:pt x="22019" y="18424"/>
                    <a:pt x="20878" y="16972"/>
                  </a:cubicBezTo>
                  <a:cubicBezTo>
                    <a:pt x="18839" y="13827"/>
                    <a:pt x="16558" y="10785"/>
                    <a:pt x="14242" y="7916"/>
                  </a:cubicBezTo>
                  <a:lnTo>
                    <a:pt x="14380" y="7916"/>
                  </a:lnTo>
                  <a:cubicBezTo>
                    <a:pt x="13654" y="7052"/>
                    <a:pt x="12963" y="6326"/>
                    <a:pt x="12375" y="5462"/>
                  </a:cubicBezTo>
                  <a:cubicBezTo>
                    <a:pt x="11788" y="4736"/>
                    <a:pt x="11373" y="4010"/>
                    <a:pt x="10785" y="3146"/>
                  </a:cubicBezTo>
                  <a:cubicBezTo>
                    <a:pt x="10059" y="2144"/>
                    <a:pt x="9333" y="1003"/>
                    <a:pt x="864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6315427" y="4067438"/>
              <a:ext cx="137824" cy="193352"/>
            </a:xfrm>
            <a:custGeom>
              <a:avLst/>
              <a:gdLst/>
              <a:ahLst/>
              <a:cxnLst/>
              <a:rect l="l" t="t" r="r" b="b"/>
              <a:pathLst>
                <a:path w="6776" h="9506" extrusionOk="0">
                  <a:moveTo>
                    <a:pt x="1" y="0"/>
                  </a:moveTo>
                  <a:cubicBezTo>
                    <a:pt x="288" y="543"/>
                    <a:pt x="664" y="1085"/>
                    <a:pt x="1073" y="1601"/>
                  </a:cubicBezTo>
                  <a:lnTo>
                    <a:pt x="1073" y="1601"/>
                  </a:lnTo>
                  <a:cubicBezTo>
                    <a:pt x="720" y="1068"/>
                    <a:pt x="370" y="534"/>
                    <a:pt x="1" y="0"/>
                  </a:cubicBezTo>
                  <a:close/>
                  <a:moveTo>
                    <a:pt x="1073" y="1601"/>
                  </a:moveTo>
                  <a:lnTo>
                    <a:pt x="1073" y="1601"/>
                  </a:lnTo>
                  <a:cubicBezTo>
                    <a:pt x="1498" y="2240"/>
                    <a:pt x="1928" y="2876"/>
                    <a:pt x="2401" y="3507"/>
                  </a:cubicBezTo>
                  <a:lnTo>
                    <a:pt x="2401" y="3507"/>
                  </a:lnTo>
                  <a:cubicBezTo>
                    <a:pt x="1985" y="2916"/>
                    <a:pt x="1575" y="2322"/>
                    <a:pt x="1176" y="1728"/>
                  </a:cubicBezTo>
                  <a:cubicBezTo>
                    <a:pt x="1142" y="1686"/>
                    <a:pt x="1107" y="1643"/>
                    <a:pt x="1073" y="1601"/>
                  </a:cubicBezTo>
                  <a:close/>
                  <a:moveTo>
                    <a:pt x="2401" y="3507"/>
                  </a:moveTo>
                  <a:cubicBezTo>
                    <a:pt x="3609" y="5221"/>
                    <a:pt x="4867" y="6910"/>
                    <a:pt x="6050" y="8503"/>
                  </a:cubicBezTo>
                  <a:cubicBezTo>
                    <a:pt x="6361" y="8953"/>
                    <a:pt x="6637" y="9229"/>
                    <a:pt x="6776" y="9506"/>
                  </a:cubicBezTo>
                  <a:cubicBezTo>
                    <a:pt x="6637" y="9229"/>
                    <a:pt x="6499" y="8953"/>
                    <a:pt x="6188" y="8641"/>
                  </a:cubicBezTo>
                  <a:cubicBezTo>
                    <a:pt x="5186" y="7224"/>
                    <a:pt x="4045" y="5773"/>
                    <a:pt x="3042" y="4321"/>
                  </a:cubicBezTo>
                  <a:cubicBezTo>
                    <a:pt x="2819" y="4051"/>
                    <a:pt x="2606" y="3779"/>
                    <a:pt x="2401" y="3507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6163571" y="3850902"/>
              <a:ext cx="377571" cy="496804"/>
            </a:xfrm>
            <a:custGeom>
              <a:avLst/>
              <a:gdLst/>
              <a:ahLst/>
              <a:cxnLst/>
              <a:rect l="l" t="t" r="r" b="b"/>
              <a:pathLst>
                <a:path w="18563" h="24425" extrusionOk="0">
                  <a:moveTo>
                    <a:pt x="2005" y="0"/>
                  </a:moveTo>
                  <a:cubicBezTo>
                    <a:pt x="1729" y="0"/>
                    <a:pt x="1418" y="0"/>
                    <a:pt x="1141" y="138"/>
                  </a:cubicBezTo>
                  <a:cubicBezTo>
                    <a:pt x="277" y="726"/>
                    <a:pt x="1" y="1867"/>
                    <a:pt x="415" y="2731"/>
                  </a:cubicBezTo>
                  <a:lnTo>
                    <a:pt x="415" y="3042"/>
                  </a:lnTo>
                  <a:lnTo>
                    <a:pt x="554" y="3042"/>
                  </a:lnTo>
                  <a:cubicBezTo>
                    <a:pt x="554" y="2454"/>
                    <a:pt x="554" y="1867"/>
                    <a:pt x="692" y="1452"/>
                  </a:cubicBezTo>
                  <a:lnTo>
                    <a:pt x="692" y="1141"/>
                  </a:lnTo>
                  <a:lnTo>
                    <a:pt x="692" y="1003"/>
                  </a:lnTo>
                  <a:cubicBezTo>
                    <a:pt x="865" y="1003"/>
                    <a:pt x="865" y="864"/>
                    <a:pt x="1003" y="864"/>
                  </a:cubicBezTo>
                  <a:cubicBezTo>
                    <a:pt x="1003" y="726"/>
                    <a:pt x="1141" y="726"/>
                    <a:pt x="1141" y="726"/>
                  </a:cubicBezTo>
                  <a:lnTo>
                    <a:pt x="1280" y="726"/>
                  </a:lnTo>
                  <a:cubicBezTo>
                    <a:pt x="1418" y="726"/>
                    <a:pt x="1418" y="864"/>
                    <a:pt x="1556" y="1003"/>
                  </a:cubicBezTo>
                  <a:cubicBezTo>
                    <a:pt x="2282" y="2005"/>
                    <a:pt x="3146" y="3042"/>
                    <a:pt x="3872" y="4044"/>
                  </a:cubicBezTo>
                  <a:cubicBezTo>
                    <a:pt x="6050" y="7051"/>
                    <a:pt x="8054" y="10093"/>
                    <a:pt x="10197" y="13100"/>
                  </a:cubicBezTo>
                  <a:cubicBezTo>
                    <a:pt x="10785" y="13964"/>
                    <a:pt x="11373" y="14690"/>
                    <a:pt x="11787" y="15416"/>
                  </a:cubicBezTo>
                  <a:cubicBezTo>
                    <a:pt x="12375" y="16142"/>
                    <a:pt x="12963" y="16868"/>
                    <a:pt x="13516" y="17559"/>
                  </a:cubicBezTo>
                  <a:cubicBezTo>
                    <a:pt x="14518" y="18873"/>
                    <a:pt x="15382" y="20152"/>
                    <a:pt x="16246" y="21603"/>
                  </a:cubicBezTo>
                  <a:cubicBezTo>
                    <a:pt x="16419" y="21603"/>
                    <a:pt x="16419" y="21742"/>
                    <a:pt x="16419" y="21742"/>
                  </a:cubicBezTo>
                  <a:cubicBezTo>
                    <a:pt x="16557" y="22053"/>
                    <a:pt x="16696" y="22191"/>
                    <a:pt x="16834" y="22329"/>
                  </a:cubicBezTo>
                  <a:lnTo>
                    <a:pt x="16834" y="22606"/>
                  </a:lnTo>
                  <a:lnTo>
                    <a:pt x="16972" y="22606"/>
                  </a:lnTo>
                  <a:lnTo>
                    <a:pt x="16972" y="23055"/>
                  </a:lnTo>
                  <a:cubicBezTo>
                    <a:pt x="16972" y="23193"/>
                    <a:pt x="16834" y="23193"/>
                    <a:pt x="16834" y="23332"/>
                  </a:cubicBezTo>
                  <a:lnTo>
                    <a:pt x="16419" y="23332"/>
                  </a:lnTo>
                  <a:cubicBezTo>
                    <a:pt x="16419" y="23332"/>
                    <a:pt x="16246" y="23332"/>
                    <a:pt x="16246" y="23193"/>
                  </a:cubicBezTo>
                  <a:cubicBezTo>
                    <a:pt x="16108" y="23193"/>
                    <a:pt x="15970" y="23193"/>
                    <a:pt x="15832" y="23055"/>
                  </a:cubicBezTo>
                  <a:cubicBezTo>
                    <a:pt x="15693" y="23055"/>
                    <a:pt x="15555" y="22917"/>
                    <a:pt x="15244" y="22744"/>
                  </a:cubicBezTo>
                  <a:cubicBezTo>
                    <a:pt x="14967" y="22606"/>
                    <a:pt x="14518" y="22467"/>
                    <a:pt x="14103" y="22329"/>
                  </a:cubicBezTo>
                  <a:lnTo>
                    <a:pt x="13965" y="22191"/>
                  </a:lnTo>
                  <a:lnTo>
                    <a:pt x="13965" y="22191"/>
                  </a:lnTo>
                  <a:cubicBezTo>
                    <a:pt x="14242" y="22606"/>
                    <a:pt x="14518" y="22917"/>
                    <a:pt x="14829" y="23193"/>
                  </a:cubicBezTo>
                  <a:lnTo>
                    <a:pt x="14829" y="23470"/>
                  </a:lnTo>
                  <a:cubicBezTo>
                    <a:pt x="15106" y="23919"/>
                    <a:pt x="15382" y="24196"/>
                    <a:pt x="15970" y="24334"/>
                  </a:cubicBezTo>
                  <a:cubicBezTo>
                    <a:pt x="16156" y="24391"/>
                    <a:pt x="16360" y="24425"/>
                    <a:pt x="16567" y="24425"/>
                  </a:cubicBezTo>
                  <a:cubicBezTo>
                    <a:pt x="16859" y="24425"/>
                    <a:pt x="17158" y="24358"/>
                    <a:pt x="17422" y="24196"/>
                  </a:cubicBezTo>
                  <a:cubicBezTo>
                    <a:pt x="17836" y="24057"/>
                    <a:pt x="18286" y="23608"/>
                    <a:pt x="18424" y="23193"/>
                  </a:cubicBezTo>
                  <a:cubicBezTo>
                    <a:pt x="18562" y="22744"/>
                    <a:pt x="18562" y="22053"/>
                    <a:pt x="18286" y="21603"/>
                  </a:cubicBezTo>
                  <a:cubicBezTo>
                    <a:pt x="14829" y="16557"/>
                    <a:pt x="10647" y="12098"/>
                    <a:pt x="7190" y="7051"/>
                  </a:cubicBezTo>
                  <a:cubicBezTo>
                    <a:pt x="5877" y="5185"/>
                    <a:pt x="4736" y="3180"/>
                    <a:pt x="3734" y="1003"/>
                  </a:cubicBezTo>
                  <a:cubicBezTo>
                    <a:pt x="3457" y="277"/>
                    <a:pt x="2731" y="0"/>
                    <a:pt x="2005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6643750" y="4471688"/>
              <a:ext cx="29554" cy="23920"/>
            </a:xfrm>
            <a:custGeom>
              <a:avLst/>
              <a:gdLst/>
              <a:ahLst/>
              <a:cxnLst/>
              <a:rect l="l" t="t" r="r" b="b"/>
              <a:pathLst>
                <a:path w="1453" h="1176" extrusionOk="0">
                  <a:moveTo>
                    <a:pt x="277" y="0"/>
                  </a:moveTo>
                  <a:cubicBezTo>
                    <a:pt x="277" y="173"/>
                    <a:pt x="139" y="449"/>
                    <a:pt x="139" y="588"/>
                  </a:cubicBezTo>
                  <a:cubicBezTo>
                    <a:pt x="139" y="726"/>
                    <a:pt x="139" y="726"/>
                    <a:pt x="1" y="864"/>
                  </a:cubicBezTo>
                  <a:cubicBezTo>
                    <a:pt x="415" y="1037"/>
                    <a:pt x="727" y="1037"/>
                    <a:pt x="1141" y="1175"/>
                  </a:cubicBezTo>
                  <a:cubicBezTo>
                    <a:pt x="1141" y="864"/>
                    <a:pt x="1280" y="588"/>
                    <a:pt x="1452" y="311"/>
                  </a:cubicBezTo>
                  <a:cubicBezTo>
                    <a:pt x="1003" y="173"/>
                    <a:pt x="727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6098891" y="4217179"/>
              <a:ext cx="17594" cy="32361"/>
            </a:xfrm>
            <a:custGeom>
              <a:avLst/>
              <a:gdLst/>
              <a:ahLst/>
              <a:cxnLst/>
              <a:rect l="l" t="t" r="r" b="b"/>
              <a:pathLst>
                <a:path w="865" h="1591" extrusionOk="0">
                  <a:moveTo>
                    <a:pt x="415" y="1"/>
                  </a:moveTo>
                  <a:cubicBezTo>
                    <a:pt x="277" y="277"/>
                    <a:pt x="277" y="415"/>
                    <a:pt x="139" y="726"/>
                  </a:cubicBezTo>
                  <a:cubicBezTo>
                    <a:pt x="139" y="865"/>
                    <a:pt x="1" y="1003"/>
                    <a:pt x="1" y="1279"/>
                  </a:cubicBezTo>
                  <a:cubicBezTo>
                    <a:pt x="139" y="1279"/>
                    <a:pt x="415" y="1452"/>
                    <a:pt x="588" y="1591"/>
                  </a:cubicBezTo>
                  <a:cubicBezTo>
                    <a:pt x="727" y="1279"/>
                    <a:pt x="865" y="865"/>
                    <a:pt x="865" y="588"/>
                  </a:cubicBezTo>
                  <a:cubicBezTo>
                    <a:pt x="727" y="415"/>
                    <a:pt x="588" y="277"/>
                    <a:pt x="4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6019445" y="3649133"/>
              <a:ext cx="214465" cy="544868"/>
            </a:xfrm>
            <a:custGeom>
              <a:avLst/>
              <a:gdLst/>
              <a:ahLst/>
              <a:cxnLst/>
              <a:rect l="l" t="t" r="r" b="b"/>
              <a:pathLst>
                <a:path w="10544" h="26788" extrusionOk="0">
                  <a:moveTo>
                    <a:pt x="5358" y="0"/>
                  </a:moveTo>
                  <a:cubicBezTo>
                    <a:pt x="5186" y="415"/>
                    <a:pt x="5047" y="691"/>
                    <a:pt x="4909" y="1002"/>
                  </a:cubicBezTo>
                  <a:cubicBezTo>
                    <a:pt x="4494" y="2005"/>
                    <a:pt x="4321" y="2869"/>
                    <a:pt x="4045" y="3871"/>
                  </a:cubicBezTo>
                  <a:cubicBezTo>
                    <a:pt x="3907" y="4459"/>
                    <a:pt x="3907" y="5185"/>
                    <a:pt x="3630" y="5876"/>
                  </a:cubicBezTo>
                  <a:cubicBezTo>
                    <a:pt x="3457" y="6740"/>
                    <a:pt x="3319" y="7604"/>
                    <a:pt x="3043" y="8641"/>
                  </a:cubicBezTo>
                  <a:cubicBezTo>
                    <a:pt x="2593" y="10508"/>
                    <a:pt x="2317" y="12374"/>
                    <a:pt x="1902" y="14103"/>
                  </a:cubicBezTo>
                  <a:cubicBezTo>
                    <a:pt x="1176" y="17836"/>
                    <a:pt x="588" y="21603"/>
                    <a:pt x="174" y="25336"/>
                  </a:cubicBezTo>
                  <a:cubicBezTo>
                    <a:pt x="1" y="25751"/>
                    <a:pt x="1" y="26062"/>
                    <a:pt x="1" y="26477"/>
                  </a:cubicBezTo>
                  <a:cubicBezTo>
                    <a:pt x="1" y="26615"/>
                    <a:pt x="174" y="26788"/>
                    <a:pt x="312" y="26788"/>
                  </a:cubicBezTo>
                  <a:cubicBezTo>
                    <a:pt x="450" y="26339"/>
                    <a:pt x="588" y="25924"/>
                    <a:pt x="727" y="25474"/>
                  </a:cubicBezTo>
                  <a:cubicBezTo>
                    <a:pt x="1038" y="24749"/>
                    <a:pt x="1314" y="24196"/>
                    <a:pt x="1591" y="23746"/>
                  </a:cubicBezTo>
                  <a:cubicBezTo>
                    <a:pt x="1729" y="23608"/>
                    <a:pt x="1902" y="23470"/>
                    <a:pt x="2040" y="23470"/>
                  </a:cubicBezTo>
                  <a:lnTo>
                    <a:pt x="2178" y="23608"/>
                  </a:lnTo>
                  <a:cubicBezTo>
                    <a:pt x="2040" y="23159"/>
                    <a:pt x="2040" y="22744"/>
                    <a:pt x="2040" y="22294"/>
                  </a:cubicBezTo>
                  <a:cubicBezTo>
                    <a:pt x="1902" y="20290"/>
                    <a:pt x="2040" y="18423"/>
                    <a:pt x="2455" y="16418"/>
                  </a:cubicBezTo>
                  <a:cubicBezTo>
                    <a:pt x="3043" y="13826"/>
                    <a:pt x="3768" y="11234"/>
                    <a:pt x="4633" y="8641"/>
                  </a:cubicBezTo>
                  <a:cubicBezTo>
                    <a:pt x="4771" y="8054"/>
                    <a:pt x="4909" y="7604"/>
                    <a:pt x="5047" y="7190"/>
                  </a:cubicBezTo>
                  <a:cubicBezTo>
                    <a:pt x="5047" y="7051"/>
                    <a:pt x="5047" y="7051"/>
                    <a:pt x="4909" y="6913"/>
                  </a:cubicBezTo>
                  <a:cubicBezTo>
                    <a:pt x="4771" y="5876"/>
                    <a:pt x="5358" y="5012"/>
                    <a:pt x="6223" y="4597"/>
                  </a:cubicBezTo>
                  <a:cubicBezTo>
                    <a:pt x="6499" y="4321"/>
                    <a:pt x="6914" y="4148"/>
                    <a:pt x="7363" y="4148"/>
                  </a:cubicBezTo>
                  <a:lnTo>
                    <a:pt x="7640" y="4148"/>
                  </a:lnTo>
                  <a:cubicBezTo>
                    <a:pt x="7951" y="4321"/>
                    <a:pt x="8089" y="4321"/>
                    <a:pt x="8366" y="4459"/>
                  </a:cubicBezTo>
                  <a:cubicBezTo>
                    <a:pt x="8642" y="4597"/>
                    <a:pt x="8815" y="4874"/>
                    <a:pt x="8953" y="5012"/>
                  </a:cubicBezTo>
                  <a:lnTo>
                    <a:pt x="8953" y="5185"/>
                  </a:lnTo>
                  <a:cubicBezTo>
                    <a:pt x="9230" y="5461"/>
                    <a:pt x="9230" y="5876"/>
                    <a:pt x="9230" y="6187"/>
                  </a:cubicBezTo>
                  <a:lnTo>
                    <a:pt x="9230" y="6325"/>
                  </a:lnTo>
                  <a:cubicBezTo>
                    <a:pt x="9506" y="6049"/>
                    <a:pt x="9817" y="5876"/>
                    <a:pt x="10094" y="5600"/>
                  </a:cubicBezTo>
                  <a:lnTo>
                    <a:pt x="10543" y="5185"/>
                  </a:lnTo>
                  <a:cubicBezTo>
                    <a:pt x="10232" y="4735"/>
                    <a:pt x="9817" y="4321"/>
                    <a:pt x="9506" y="3871"/>
                  </a:cubicBezTo>
                  <a:cubicBezTo>
                    <a:pt x="9091" y="3284"/>
                    <a:pt x="8642" y="2731"/>
                    <a:pt x="8089" y="2281"/>
                  </a:cubicBezTo>
                  <a:lnTo>
                    <a:pt x="7951" y="2281"/>
                  </a:lnTo>
                  <a:cubicBezTo>
                    <a:pt x="7363" y="2281"/>
                    <a:pt x="6776" y="2420"/>
                    <a:pt x="6499" y="2869"/>
                  </a:cubicBezTo>
                  <a:cubicBezTo>
                    <a:pt x="6637" y="2420"/>
                    <a:pt x="6776" y="1867"/>
                    <a:pt x="6914" y="1279"/>
                  </a:cubicBezTo>
                  <a:lnTo>
                    <a:pt x="6914" y="1141"/>
                  </a:lnTo>
                  <a:cubicBezTo>
                    <a:pt x="6776" y="1002"/>
                    <a:pt x="6637" y="864"/>
                    <a:pt x="6361" y="691"/>
                  </a:cubicBezTo>
                  <a:cubicBezTo>
                    <a:pt x="6050" y="415"/>
                    <a:pt x="5773" y="277"/>
                    <a:pt x="535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6743577" y="4501201"/>
              <a:ext cx="64010" cy="47128"/>
            </a:xfrm>
            <a:custGeom>
              <a:avLst/>
              <a:gdLst/>
              <a:ahLst/>
              <a:cxnLst/>
              <a:rect l="l" t="t" r="r" b="b"/>
              <a:pathLst>
                <a:path w="3147" h="2317" extrusionOk="0">
                  <a:moveTo>
                    <a:pt x="277" y="1"/>
                  </a:moveTo>
                  <a:lnTo>
                    <a:pt x="277" y="277"/>
                  </a:lnTo>
                  <a:cubicBezTo>
                    <a:pt x="139" y="588"/>
                    <a:pt x="1" y="865"/>
                    <a:pt x="1" y="1141"/>
                  </a:cubicBezTo>
                  <a:cubicBezTo>
                    <a:pt x="139" y="1314"/>
                    <a:pt x="416" y="1314"/>
                    <a:pt x="554" y="1453"/>
                  </a:cubicBezTo>
                  <a:lnTo>
                    <a:pt x="554" y="1141"/>
                  </a:lnTo>
                  <a:cubicBezTo>
                    <a:pt x="692" y="1003"/>
                    <a:pt x="692" y="727"/>
                    <a:pt x="865" y="588"/>
                  </a:cubicBezTo>
                  <a:cubicBezTo>
                    <a:pt x="865" y="450"/>
                    <a:pt x="1003" y="450"/>
                    <a:pt x="1142" y="450"/>
                  </a:cubicBezTo>
                  <a:lnTo>
                    <a:pt x="1418" y="450"/>
                  </a:lnTo>
                  <a:cubicBezTo>
                    <a:pt x="1556" y="450"/>
                    <a:pt x="1729" y="727"/>
                    <a:pt x="1556" y="1003"/>
                  </a:cubicBezTo>
                  <a:cubicBezTo>
                    <a:pt x="1556" y="1141"/>
                    <a:pt x="1418" y="1314"/>
                    <a:pt x="1418" y="1453"/>
                  </a:cubicBezTo>
                  <a:lnTo>
                    <a:pt x="1280" y="1591"/>
                  </a:lnTo>
                  <a:cubicBezTo>
                    <a:pt x="1556" y="1729"/>
                    <a:pt x="1867" y="1867"/>
                    <a:pt x="2144" y="1867"/>
                  </a:cubicBezTo>
                  <a:lnTo>
                    <a:pt x="2282" y="1867"/>
                  </a:lnTo>
                  <a:lnTo>
                    <a:pt x="2282" y="2006"/>
                  </a:lnTo>
                  <a:cubicBezTo>
                    <a:pt x="2593" y="2178"/>
                    <a:pt x="2870" y="2178"/>
                    <a:pt x="3146" y="2317"/>
                  </a:cubicBezTo>
                  <a:cubicBezTo>
                    <a:pt x="2732" y="1729"/>
                    <a:pt x="2420" y="1141"/>
                    <a:pt x="2006" y="588"/>
                  </a:cubicBezTo>
                  <a:cubicBezTo>
                    <a:pt x="1418" y="450"/>
                    <a:pt x="865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6070773" y="4187645"/>
              <a:ext cx="21113" cy="44321"/>
            </a:xfrm>
            <a:custGeom>
              <a:avLst/>
              <a:gdLst/>
              <a:ahLst/>
              <a:cxnLst/>
              <a:rect l="l" t="t" r="r" b="b"/>
              <a:pathLst>
                <a:path w="1038" h="2179" extrusionOk="0">
                  <a:moveTo>
                    <a:pt x="588" y="1"/>
                  </a:moveTo>
                  <a:lnTo>
                    <a:pt x="588" y="312"/>
                  </a:lnTo>
                  <a:cubicBezTo>
                    <a:pt x="311" y="865"/>
                    <a:pt x="173" y="1314"/>
                    <a:pt x="0" y="1867"/>
                  </a:cubicBezTo>
                  <a:cubicBezTo>
                    <a:pt x="173" y="2040"/>
                    <a:pt x="311" y="2178"/>
                    <a:pt x="588" y="2178"/>
                  </a:cubicBezTo>
                  <a:cubicBezTo>
                    <a:pt x="726" y="1729"/>
                    <a:pt x="864" y="1314"/>
                    <a:pt x="1037" y="727"/>
                  </a:cubicBezTo>
                  <a:lnTo>
                    <a:pt x="864" y="588"/>
                  </a:lnTo>
                  <a:cubicBezTo>
                    <a:pt x="726" y="450"/>
                    <a:pt x="726" y="139"/>
                    <a:pt x="588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6546730" y="4436521"/>
              <a:ext cx="17594" cy="21113"/>
            </a:xfrm>
            <a:custGeom>
              <a:avLst/>
              <a:gdLst/>
              <a:ahLst/>
              <a:cxnLst/>
              <a:rect l="l" t="t" r="r" b="b"/>
              <a:pathLst>
                <a:path w="865" h="1038" extrusionOk="0">
                  <a:moveTo>
                    <a:pt x="312" y="1"/>
                  </a:moveTo>
                  <a:cubicBezTo>
                    <a:pt x="173" y="312"/>
                    <a:pt x="173" y="588"/>
                    <a:pt x="1" y="865"/>
                  </a:cubicBezTo>
                  <a:cubicBezTo>
                    <a:pt x="173" y="865"/>
                    <a:pt x="450" y="1038"/>
                    <a:pt x="588" y="1038"/>
                  </a:cubicBezTo>
                  <a:cubicBezTo>
                    <a:pt x="727" y="727"/>
                    <a:pt x="865" y="450"/>
                    <a:pt x="865" y="312"/>
                  </a:cubicBezTo>
                  <a:cubicBezTo>
                    <a:pt x="727" y="174"/>
                    <a:pt x="588" y="174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6485568" y="4413334"/>
              <a:ext cx="23228" cy="23208"/>
            </a:xfrm>
            <a:custGeom>
              <a:avLst/>
              <a:gdLst/>
              <a:ahLst/>
              <a:cxnLst/>
              <a:rect l="l" t="t" r="r" b="b"/>
              <a:pathLst>
                <a:path w="1142" h="1141" extrusionOk="0">
                  <a:moveTo>
                    <a:pt x="277" y="0"/>
                  </a:moveTo>
                  <a:cubicBezTo>
                    <a:pt x="277" y="277"/>
                    <a:pt x="139" y="450"/>
                    <a:pt x="1" y="726"/>
                  </a:cubicBezTo>
                  <a:cubicBezTo>
                    <a:pt x="277" y="864"/>
                    <a:pt x="588" y="1003"/>
                    <a:pt x="865" y="1141"/>
                  </a:cubicBezTo>
                  <a:cubicBezTo>
                    <a:pt x="1003" y="864"/>
                    <a:pt x="1003" y="588"/>
                    <a:pt x="1141" y="277"/>
                  </a:cubicBezTo>
                  <a:cubicBezTo>
                    <a:pt x="865" y="138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6444787" y="4395761"/>
              <a:ext cx="31669" cy="23208"/>
            </a:xfrm>
            <a:custGeom>
              <a:avLst/>
              <a:gdLst/>
              <a:ahLst/>
              <a:cxnLst/>
              <a:rect l="l" t="t" r="r" b="b"/>
              <a:pathLst>
                <a:path w="1557" h="1141" extrusionOk="0">
                  <a:moveTo>
                    <a:pt x="277" y="0"/>
                  </a:moveTo>
                  <a:cubicBezTo>
                    <a:pt x="277" y="138"/>
                    <a:pt x="139" y="449"/>
                    <a:pt x="1" y="588"/>
                  </a:cubicBezTo>
                  <a:cubicBezTo>
                    <a:pt x="416" y="864"/>
                    <a:pt x="865" y="1002"/>
                    <a:pt x="1141" y="1141"/>
                  </a:cubicBezTo>
                  <a:cubicBezTo>
                    <a:pt x="1280" y="1002"/>
                    <a:pt x="1418" y="726"/>
                    <a:pt x="1556" y="588"/>
                  </a:cubicBezTo>
                  <a:cubicBezTo>
                    <a:pt x="1141" y="277"/>
                    <a:pt x="692" y="138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6418081" y="4383801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312"/>
                    <a:pt x="139" y="450"/>
                    <a:pt x="0" y="588"/>
                  </a:cubicBezTo>
                  <a:cubicBezTo>
                    <a:pt x="139" y="726"/>
                    <a:pt x="450" y="726"/>
                    <a:pt x="588" y="865"/>
                  </a:cubicBezTo>
                  <a:cubicBezTo>
                    <a:pt x="588" y="588"/>
                    <a:pt x="726" y="450"/>
                    <a:pt x="864" y="312"/>
                  </a:cubicBezTo>
                  <a:cubicBezTo>
                    <a:pt x="588" y="173"/>
                    <a:pt x="450" y="173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6520715" y="4425273"/>
              <a:ext cx="17594" cy="20421"/>
            </a:xfrm>
            <a:custGeom>
              <a:avLst/>
              <a:gdLst/>
              <a:ahLst/>
              <a:cxnLst/>
              <a:rect l="l" t="t" r="r" b="b"/>
              <a:pathLst>
                <a:path w="865" h="1004" extrusionOk="0">
                  <a:moveTo>
                    <a:pt x="277" y="1"/>
                  </a:moveTo>
                  <a:cubicBezTo>
                    <a:pt x="139" y="277"/>
                    <a:pt x="1" y="416"/>
                    <a:pt x="1" y="727"/>
                  </a:cubicBezTo>
                  <a:lnTo>
                    <a:pt x="1" y="865"/>
                  </a:lnTo>
                  <a:cubicBezTo>
                    <a:pt x="139" y="865"/>
                    <a:pt x="277" y="1003"/>
                    <a:pt x="416" y="1003"/>
                  </a:cubicBezTo>
                  <a:cubicBezTo>
                    <a:pt x="416" y="865"/>
                    <a:pt x="588" y="865"/>
                    <a:pt x="588" y="727"/>
                  </a:cubicBezTo>
                  <a:cubicBezTo>
                    <a:pt x="727" y="554"/>
                    <a:pt x="727" y="416"/>
                    <a:pt x="865" y="277"/>
                  </a:cubicBezTo>
                  <a:cubicBezTo>
                    <a:pt x="588" y="139"/>
                    <a:pt x="416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6392067" y="4372553"/>
              <a:ext cx="14075" cy="17594"/>
            </a:xfrm>
            <a:custGeom>
              <a:avLst/>
              <a:gdLst/>
              <a:ahLst/>
              <a:cxnLst/>
              <a:rect l="l" t="t" r="r" b="b"/>
              <a:pathLst>
                <a:path w="692" h="865" extrusionOk="0">
                  <a:moveTo>
                    <a:pt x="277" y="0"/>
                  </a:moveTo>
                  <a:cubicBezTo>
                    <a:pt x="139" y="139"/>
                    <a:pt x="139" y="415"/>
                    <a:pt x="0" y="553"/>
                  </a:cubicBezTo>
                  <a:cubicBezTo>
                    <a:pt x="139" y="553"/>
                    <a:pt x="415" y="726"/>
                    <a:pt x="553" y="865"/>
                  </a:cubicBezTo>
                  <a:cubicBezTo>
                    <a:pt x="553" y="553"/>
                    <a:pt x="692" y="415"/>
                    <a:pt x="692" y="277"/>
                  </a:cubicBezTo>
                  <a:cubicBezTo>
                    <a:pt x="553" y="139"/>
                    <a:pt x="415" y="139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6716871" y="4495588"/>
              <a:ext cx="17594" cy="23208"/>
            </a:xfrm>
            <a:custGeom>
              <a:avLst/>
              <a:gdLst/>
              <a:ahLst/>
              <a:cxnLst/>
              <a:rect l="l" t="t" r="r" b="b"/>
              <a:pathLst>
                <a:path w="865" h="1141" extrusionOk="0">
                  <a:moveTo>
                    <a:pt x="277" y="0"/>
                  </a:moveTo>
                  <a:cubicBezTo>
                    <a:pt x="139" y="277"/>
                    <a:pt x="139" y="553"/>
                    <a:pt x="0" y="1003"/>
                  </a:cubicBezTo>
                  <a:lnTo>
                    <a:pt x="139" y="1003"/>
                  </a:lnTo>
                  <a:cubicBezTo>
                    <a:pt x="277" y="1003"/>
                    <a:pt x="450" y="1141"/>
                    <a:pt x="450" y="1141"/>
                  </a:cubicBezTo>
                  <a:lnTo>
                    <a:pt x="450" y="1003"/>
                  </a:lnTo>
                  <a:cubicBezTo>
                    <a:pt x="588" y="726"/>
                    <a:pt x="726" y="553"/>
                    <a:pt x="865" y="277"/>
                  </a:cubicBezTo>
                  <a:lnTo>
                    <a:pt x="865" y="139"/>
                  </a:lnTo>
                  <a:cubicBezTo>
                    <a:pt x="726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6368168" y="4363421"/>
              <a:ext cx="11960" cy="11960"/>
            </a:xfrm>
            <a:custGeom>
              <a:avLst/>
              <a:gdLst/>
              <a:ahLst/>
              <a:cxnLst/>
              <a:rect l="l" t="t" r="r" b="b"/>
              <a:pathLst>
                <a:path w="588" h="588" extrusionOk="0">
                  <a:moveTo>
                    <a:pt x="311" y="0"/>
                  </a:moveTo>
                  <a:cubicBezTo>
                    <a:pt x="138" y="138"/>
                    <a:pt x="138" y="311"/>
                    <a:pt x="0" y="449"/>
                  </a:cubicBezTo>
                  <a:cubicBezTo>
                    <a:pt x="138" y="588"/>
                    <a:pt x="311" y="588"/>
                    <a:pt x="449" y="588"/>
                  </a:cubicBezTo>
                  <a:cubicBezTo>
                    <a:pt x="449" y="449"/>
                    <a:pt x="588" y="311"/>
                    <a:pt x="588" y="138"/>
                  </a:cubicBezTo>
                  <a:cubicBezTo>
                    <a:pt x="449" y="0"/>
                    <a:pt x="449" y="0"/>
                    <a:pt x="31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6576263" y="4448481"/>
              <a:ext cx="14787" cy="20401"/>
            </a:xfrm>
            <a:custGeom>
              <a:avLst/>
              <a:gdLst/>
              <a:ahLst/>
              <a:cxnLst/>
              <a:rect l="l" t="t" r="r" b="b"/>
              <a:pathLst>
                <a:path w="727" h="1003" extrusionOk="0">
                  <a:moveTo>
                    <a:pt x="277" y="0"/>
                  </a:moveTo>
                  <a:cubicBezTo>
                    <a:pt x="139" y="139"/>
                    <a:pt x="0" y="450"/>
                    <a:pt x="0" y="726"/>
                  </a:cubicBezTo>
                  <a:cubicBezTo>
                    <a:pt x="139" y="865"/>
                    <a:pt x="277" y="865"/>
                    <a:pt x="450" y="1003"/>
                  </a:cubicBezTo>
                  <a:cubicBezTo>
                    <a:pt x="588" y="726"/>
                    <a:pt x="726" y="450"/>
                    <a:pt x="726" y="139"/>
                  </a:cubicBezTo>
                  <a:cubicBezTo>
                    <a:pt x="588" y="0"/>
                    <a:pt x="450" y="0"/>
                    <a:pt x="277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6684531" y="4483628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312" y="1"/>
                  </a:moveTo>
                  <a:cubicBezTo>
                    <a:pt x="139" y="277"/>
                    <a:pt x="0" y="588"/>
                    <a:pt x="0" y="865"/>
                  </a:cubicBezTo>
                  <a:cubicBezTo>
                    <a:pt x="139" y="1003"/>
                    <a:pt x="450" y="1141"/>
                    <a:pt x="726" y="1141"/>
                  </a:cubicBezTo>
                  <a:cubicBezTo>
                    <a:pt x="865" y="1003"/>
                    <a:pt x="865" y="727"/>
                    <a:pt x="1003" y="588"/>
                  </a:cubicBezTo>
                  <a:lnTo>
                    <a:pt x="1003" y="277"/>
                  </a:lnTo>
                  <a:cubicBezTo>
                    <a:pt x="726" y="139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6602969" y="4457613"/>
              <a:ext cx="31669" cy="26035"/>
            </a:xfrm>
            <a:custGeom>
              <a:avLst/>
              <a:gdLst/>
              <a:ahLst/>
              <a:cxnLst/>
              <a:rect l="l" t="t" r="r" b="b"/>
              <a:pathLst>
                <a:path w="1557" h="1280" extrusionOk="0">
                  <a:moveTo>
                    <a:pt x="277" y="1"/>
                  </a:moveTo>
                  <a:cubicBezTo>
                    <a:pt x="139" y="277"/>
                    <a:pt x="139" y="554"/>
                    <a:pt x="1" y="865"/>
                  </a:cubicBezTo>
                  <a:cubicBezTo>
                    <a:pt x="416" y="1003"/>
                    <a:pt x="865" y="1141"/>
                    <a:pt x="1280" y="1280"/>
                  </a:cubicBezTo>
                  <a:cubicBezTo>
                    <a:pt x="1280" y="1003"/>
                    <a:pt x="1418" y="692"/>
                    <a:pt x="1556" y="416"/>
                  </a:cubicBezTo>
                  <a:cubicBezTo>
                    <a:pt x="1142" y="277"/>
                    <a:pt x="692" y="139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6148805" y="3663188"/>
              <a:ext cx="2848" cy="20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6145998" y="4252325"/>
              <a:ext cx="35168" cy="32361"/>
            </a:xfrm>
            <a:custGeom>
              <a:avLst/>
              <a:gdLst/>
              <a:ahLst/>
              <a:cxnLst/>
              <a:rect l="l" t="t" r="r" b="b"/>
              <a:pathLst>
                <a:path w="1729" h="1591" extrusionOk="0">
                  <a:moveTo>
                    <a:pt x="277" y="1"/>
                  </a:moveTo>
                  <a:lnTo>
                    <a:pt x="139" y="139"/>
                  </a:lnTo>
                  <a:lnTo>
                    <a:pt x="139" y="588"/>
                  </a:lnTo>
                  <a:lnTo>
                    <a:pt x="1" y="727"/>
                  </a:lnTo>
                  <a:cubicBezTo>
                    <a:pt x="415" y="1003"/>
                    <a:pt x="1003" y="1280"/>
                    <a:pt x="1556" y="1591"/>
                  </a:cubicBezTo>
                  <a:cubicBezTo>
                    <a:pt x="1556" y="1280"/>
                    <a:pt x="1729" y="1003"/>
                    <a:pt x="1729" y="865"/>
                  </a:cubicBezTo>
                  <a:cubicBezTo>
                    <a:pt x="1279" y="588"/>
                    <a:pt x="692" y="277"/>
                    <a:pt x="277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6192393" y="4275533"/>
              <a:ext cx="17594" cy="20401"/>
            </a:xfrm>
            <a:custGeom>
              <a:avLst/>
              <a:gdLst/>
              <a:ahLst/>
              <a:cxnLst/>
              <a:rect l="l" t="t" r="r" b="b"/>
              <a:pathLst>
                <a:path w="865" h="1003" extrusionOk="0">
                  <a:moveTo>
                    <a:pt x="312" y="0"/>
                  </a:moveTo>
                  <a:cubicBezTo>
                    <a:pt x="139" y="312"/>
                    <a:pt x="139" y="588"/>
                    <a:pt x="1" y="726"/>
                  </a:cubicBezTo>
                  <a:cubicBezTo>
                    <a:pt x="312" y="865"/>
                    <a:pt x="450" y="1003"/>
                    <a:pt x="727" y="1003"/>
                  </a:cubicBezTo>
                  <a:cubicBezTo>
                    <a:pt x="727" y="865"/>
                    <a:pt x="865" y="588"/>
                    <a:pt x="865" y="450"/>
                  </a:cubicBezTo>
                  <a:cubicBezTo>
                    <a:pt x="727" y="312"/>
                    <a:pt x="450" y="139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6124906" y="4240386"/>
              <a:ext cx="9153" cy="20401"/>
            </a:xfrm>
            <a:custGeom>
              <a:avLst/>
              <a:gdLst/>
              <a:ahLst/>
              <a:cxnLst/>
              <a:rect l="l" t="t" r="r" b="b"/>
              <a:pathLst>
                <a:path w="450" h="1003" extrusionOk="0">
                  <a:moveTo>
                    <a:pt x="450" y="0"/>
                  </a:moveTo>
                  <a:cubicBezTo>
                    <a:pt x="312" y="311"/>
                    <a:pt x="173" y="588"/>
                    <a:pt x="1" y="864"/>
                  </a:cubicBezTo>
                  <a:cubicBezTo>
                    <a:pt x="173" y="864"/>
                    <a:pt x="173" y="864"/>
                    <a:pt x="312" y="1003"/>
                  </a:cubicBezTo>
                  <a:cubicBezTo>
                    <a:pt x="312" y="588"/>
                    <a:pt x="450" y="311"/>
                    <a:pt x="450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6344960" y="4352173"/>
              <a:ext cx="11980" cy="14075"/>
            </a:xfrm>
            <a:custGeom>
              <a:avLst/>
              <a:gdLst/>
              <a:ahLst/>
              <a:cxnLst/>
              <a:rect l="l" t="t" r="r" b="b"/>
              <a:pathLst>
                <a:path w="589" h="692" extrusionOk="0">
                  <a:moveTo>
                    <a:pt x="139" y="0"/>
                  </a:moveTo>
                  <a:cubicBezTo>
                    <a:pt x="139" y="138"/>
                    <a:pt x="0" y="277"/>
                    <a:pt x="0" y="415"/>
                  </a:cubicBezTo>
                  <a:cubicBezTo>
                    <a:pt x="139" y="553"/>
                    <a:pt x="277" y="553"/>
                    <a:pt x="415" y="691"/>
                  </a:cubicBezTo>
                  <a:cubicBezTo>
                    <a:pt x="415" y="415"/>
                    <a:pt x="588" y="277"/>
                    <a:pt x="588" y="138"/>
                  </a:cubicBezTo>
                  <a:cubicBezTo>
                    <a:pt x="415" y="138"/>
                    <a:pt x="277" y="0"/>
                    <a:pt x="139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6039124" y="4144058"/>
              <a:ext cx="43609" cy="73143"/>
            </a:xfrm>
            <a:custGeom>
              <a:avLst/>
              <a:gdLst/>
              <a:ahLst/>
              <a:cxnLst/>
              <a:rect l="l" t="t" r="r" b="b"/>
              <a:pathLst>
                <a:path w="2144" h="3596" extrusionOk="0">
                  <a:moveTo>
                    <a:pt x="1280" y="1"/>
                  </a:moveTo>
                  <a:lnTo>
                    <a:pt x="1141" y="139"/>
                  </a:lnTo>
                  <a:cubicBezTo>
                    <a:pt x="554" y="1003"/>
                    <a:pt x="277" y="2006"/>
                    <a:pt x="1" y="3008"/>
                  </a:cubicBezTo>
                  <a:cubicBezTo>
                    <a:pt x="277" y="3146"/>
                    <a:pt x="554" y="3319"/>
                    <a:pt x="692" y="3596"/>
                  </a:cubicBezTo>
                  <a:cubicBezTo>
                    <a:pt x="1003" y="3008"/>
                    <a:pt x="1141" y="2593"/>
                    <a:pt x="1280" y="2144"/>
                  </a:cubicBezTo>
                  <a:cubicBezTo>
                    <a:pt x="1418" y="2006"/>
                    <a:pt x="1556" y="1867"/>
                    <a:pt x="1729" y="1867"/>
                  </a:cubicBezTo>
                  <a:lnTo>
                    <a:pt x="1867" y="1867"/>
                  </a:lnTo>
                  <a:cubicBezTo>
                    <a:pt x="2006" y="2006"/>
                    <a:pt x="2006" y="2006"/>
                    <a:pt x="2144" y="2144"/>
                  </a:cubicBezTo>
                  <a:cubicBezTo>
                    <a:pt x="1867" y="1729"/>
                    <a:pt x="1729" y="1280"/>
                    <a:pt x="1556" y="865"/>
                  </a:cubicBezTo>
                  <a:cubicBezTo>
                    <a:pt x="1418" y="554"/>
                    <a:pt x="1280" y="277"/>
                    <a:pt x="1280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6277473" y="4319833"/>
              <a:ext cx="9153" cy="14767"/>
            </a:xfrm>
            <a:custGeom>
              <a:avLst/>
              <a:gdLst/>
              <a:ahLst/>
              <a:cxnLst/>
              <a:rect l="l" t="t" r="r" b="b"/>
              <a:pathLst>
                <a:path w="450" h="726" extrusionOk="0">
                  <a:moveTo>
                    <a:pt x="138" y="0"/>
                  </a:moveTo>
                  <a:cubicBezTo>
                    <a:pt x="138" y="138"/>
                    <a:pt x="0" y="277"/>
                    <a:pt x="0" y="553"/>
                  </a:cubicBezTo>
                  <a:cubicBezTo>
                    <a:pt x="0" y="553"/>
                    <a:pt x="138" y="553"/>
                    <a:pt x="277" y="726"/>
                  </a:cubicBezTo>
                  <a:cubicBezTo>
                    <a:pt x="277" y="415"/>
                    <a:pt x="450" y="277"/>
                    <a:pt x="450" y="138"/>
                  </a:cubicBezTo>
                  <a:cubicBezTo>
                    <a:pt x="450" y="138"/>
                    <a:pt x="277" y="0"/>
                    <a:pt x="138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6297854" y="4331081"/>
              <a:ext cx="32361" cy="23920"/>
            </a:xfrm>
            <a:custGeom>
              <a:avLst/>
              <a:gdLst/>
              <a:ahLst/>
              <a:cxnLst/>
              <a:rect l="l" t="t" r="r" b="b"/>
              <a:pathLst>
                <a:path w="1591" h="1176" extrusionOk="0">
                  <a:moveTo>
                    <a:pt x="312" y="0"/>
                  </a:moveTo>
                  <a:cubicBezTo>
                    <a:pt x="139" y="173"/>
                    <a:pt x="139" y="311"/>
                    <a:pt x="1" y="449"/>
                  </a:cubicBezTo>
                  <a:cubicBezTo>
                    <a:pt x="450" y="726"/>
                    <a:pt x="865" y="864"/>
                    <a:pt x="1452" y="1037"/>
                  </a:cubicBezTo>
                  <a:lnTo>
                    <a:pt x="1452" y="1175"/>
                  </a:lnTo>
                  <a:cubicBezTo>
                    <a:pt x="1591" y="1037"/>
                    <a:pt x="1591" y="726"/>
                    <a:pt x="1591" y="588"/>
                  </a:cubicBezTo>
                  <a:cubicBezTo>
                    <a:pt x="1176" y="449"/>
                    <a:pt x="726" y="173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6221926" y="4293106"/>
              <a:ext cx="14787" cy="17594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139" y="1"/>
                  </a:moveTo>
                  <a:lnTo>
                    <a:pt x="139" y="312"/>
                  </a:lnTo>
                  <a:cubicBezTo>
                    <a:pt x="139" y="312"/>
                    <a:pt x="1" y="450"/>
                    <a:pt x="1" y="588"/>
                  </a:cubicBezTo>
                  <a:cubicBezTo>
                    <a:pt x="139" y="726"/>
                    <a:pt x="415" y="726"/>
                    <a:pt x="588" y="865"/>
                  </a:cubicBezTo>
                  <a:cubicBezTo>
                    <a:pt x="588" y="588"/>
                    <a:pt x="726" y="450"/>
                    <a:pt x="726" y="139"/>
                  </a:cubicBezTo>
                  <a:cubicBezTo>
                    <a:pt x="588" y="139"/>
                    <a:pt x="415" y="1"/>
                    <a:pt x="139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6247940" y="4305066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312" y="0"/>
                  </a:moveTo>
                  <a:cubicBezTo>
                    <a:pt x="173" y="277"/>
                    <a:pt x="173" y="415"/>
                    <a:pt x="0" y="588"/>
                  </a:cubicBezTo>
                  <a:cubicBezTo>
                    <a:pt x="173" y="726"/>
                    <a:pt x="450" y="726"/>
                    <a:pt x="588" y="864"/>
                  </a:cubicBezTo>
                  <a:cubicBezTo>
                    <a:pt x="726" y="726"/>
                    <a:pt x="726" y="588"/>
                    <a:pt x="865" y="277"/>
                  </a:cubicBezTo>
                  <a:cubicBezTo>
                    <a:pt x="588" y="277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6134038" y="3924003"/>
              <a:ext cx="307256" cy="369130"/>
            </a:xfrm>
            <a:custGeom>
              <a:avLst/>
              <a:gdLst/>
              <a:ahLst/>
              <a:cxnLst/>
              <a:rect l="l" t="t" r="r" b="b"/>
              <a:pathLst>
                <a:path w="15106" h="18148" extrusionOk="0">
                  <a:moveTo>
                    <a:pt x="2144" y="1"/>
                  </a:moveTo>
                  <a:cubicBezTo>
                    <a:pt x="1453" y="3457"/>
                    <a:pt x="727" y="6914"/>
                    <a:pt x="1" y="10370"/>
                  </a:cubicBezTo>
                  <a:cubicBezTo>
                    <a:pt x="3319" y="12237"/>
                    <a:pt x="6776" y="14276"/>
                    <a:pt x="10370" y="16005"/>
                  </a:cubicBezTo>
                  <a:cubicBezTo>
                    <a:pt x="11960" y="16869"/>
                    <a:pt x="13550" y="17595"/>
                    <a:pt x="15106" y="18148"/>
                  </a:cubicBezTo>
                  <a:cubicBezTo>
                    <a:pt x="14829" y="17871"/>
                    <a:pt x="14691" y="17422"/>
                    <a:pt x="14415" y="17145"/>
                  </a:cubicBezTo>
                  <a:cubicBezTo>
                    <a:pt x="12686" y="16281"/>
                    <a:pt x="10958" y="15417"/>
                    <a:pt x="9368" y="14553"/>
                  </a:cubicBezTo>
                  <a:cubicBezTo>
                    <a:pt x="6465" y="13101"/>
                    <a:pt x="3457" y="11684"/>
                    <a:pt x="727" y="10094"/>
                  </a:cubicBezTo>
                  <a:cubicBezTo>
                    <a:pt x="727" y="9645"/>
                    <a:pt x="865" y="9230"/>
                    <a:pt x="865" y="8953"/>
                  </a:cubicBezTo>
                  <a:cubicBezTo>
                    <a:pt x="1003" y="8366"/>
                    <a:pt x="1142" y="7778"/>
                    <a:pt x="1280" y="7225"/>
                  </a:cubicBezTo>
                  <a:cubicBezTo>
                    <a:pt x="1591" y="6188"/>
                    <a:pt x="1729" y="5186"/>
                    <a:pt x="2006" y="4045"/>
                  </a:cubicBezTo>
                  <a:cubicBezTo>
                    <a:pt x="2317" y="3043"/>
                    <a:pt x="2455" y="1867"/>
                    <a:pt x="2593" y="865"/>
                  </a:cubicBezTo>
                  <a:cubicBezTo>
                    <a:pt x="2455" y="589"/>
                    <a:pt x="2317" y="312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6427214" y="4260766"/>
              <a:ext cx="70336" cy="59088"/>
            </a:xfrm>
            <a:custGeom>
              <a:avLst/>
              <a:gdLst/>
              <a:ahLst/>
              <a:cxnLst/>
              <a:rect l="l" t="t" r="r" b="b"/>
              <a:pathLst>
                <a:path w="3458" h="2905" extrusionOk="0">
                  <a:moveTo>
                    <a:pt x="1280" y="1"/>
                  </a:moveTo>
                  <a:cubicBezTo>
                    <a:pt x="1428" y="220"/>
                    <a:pt x="1586" y="430"/>
                    <a:pt x="1748" y="635"/>
                  </a:cubicBezTo>
                  <a:lnTo>
                    <a:pt x="1748" y="635"/>
                  </a:lnTo>
                  <a:cubicBezTo>
                    <a:pt x="1599" y="425"/>
                    <a:pt x="1442" y="213"/>
                    <a:pt x="1280" y="1"/>
                  </a:cubicBezTo>
                  <a:close/>
                  <a:moveTo>
                    <a:pt x="1" y="588"/>
                  </a:moveTo>
                  <a:lnTo>
                    <a:pt x="1" y="588"/>
                  </a:lnTo>
                  <a:cubicBezTo>
                    <a:pt x="277" y="865"/>
                    <a:pt x="415" y="1314"/>
                    <a:pt x="692" y="1591"/>
                  </a:cubicBezTo>
                  <a:cubicBezTo>
                    <a:pt x="1003" y="1729"/>
                    <a:pt x="1141" y="1902"/>
                    <a:pt x="1418" y="1902"/>
                  </a:cubicBezTo>
                  <a:cubicBezTo>
                    <a:pt x="2282" y="2316"/>
                    <a:pt x="2870" y="2593"/>
                    <a:pt x="3457" y="2904"/>
                  </a:cubicBezTo>
                  <a:lnTo>
                    <a:pt x="3146" y="2455"/>
                  </a:lnTo>
                  <a:cubicBezTo>
                    <a:pt x="2733" y="1810"/>
                    <a:pt x="2224" y="1241"/>
                    <a:pt x="1748" y="635"/>
                  </a:cubicBezTo>
                  <a:lnTo>
                    <a:pt x="1748" y="635"/>
                  </a:lnTo>
                  <a:cubicBezTo>
                    <a:pt x="2010" y="1008"/>
                    <a:pt x="2243" y="1375"/>
                    <a:pt x="2420" y="1729"/>
                  </a:cubicBezTo>
                  <a:cubicBezTo>
                    <a:pt x="1556" y="1314"/>
                    <a:pt x="865" y="1038"/>
                    <a:pt x="1" y="58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6177626" y="3877608"/>
              <a:ext cx="137824" cy="189854"/>
            </a:xfrm>
            <a:custGeom>
              <a:avLst/>
              <a:gdLst/>
              <a:ahLst/>
              <a:cxnLst/>
              <a:rect l="l" t="t" r="r" b="b"/>
              <a:pathLst>
                <a:path w="6776" h="9334" extrusionOk="0">
                  <a:moveTo>
                    <a:pt x="589" y="1"/>
                  </a:moveTo>
                  <a:cubicBezTo>
                    <a:pt x="450" y="692"/>
                    <a:pt x="312" y="1556"/>
                    <a:pt x="1" y="2282"/>
                  </a:cubicBezTo>
                  <a:cubicBezTo>
                    <a:pt x="174" y="2593"/>
                    <a:pt x="312" y="2870"/>
                    <a:pt x="450" y="3146"/>
                  </a:cubicBezTo>
                  <a:cubicBezTo>
                    <a:pt x="589" y="2420"/>
                    <a:pt x="727" y="1729"/>
                    <a:pt x="727" y="1003"/>
                  </a:cubicBezTo>
                  <a:cubicBezTo>
                    <a:pt x="2766" y="3595"/>
                    <a:pt x="4633" y="6326"/>
                    <a:pt x="6499" y="9057"/>
                  </a:cubicBezTo>
                  <a:cubicBezTo>
                    <a:pt x="6637" y="9195"/>
                    <a:pt x="6637" y="9195"/>
                    <a:pt x="6776" y="9333"/>
                  </a:cubicBezTo>
                  <a:cubicBezTo>
                    <a:pt x="5773" y="7778"/>
                    <a:pt x="4771" y="6188"/>
                    <a:pt x="3769" y="4598"/>
                  </a:cubicBezTo>
                  <a:lnTo>
                    <a:pt x="3457" y="4148"/>
                  </a:lnTo>
                  <a:cubicBezTo>
                    <a:pt x="3043" y="3457"/>
                    <a:pt x="2455" y="2731"/>
                    <a:pt x="2040" y="2005"/>
                  </a:cubicBezTo>
                  <a:cubicBezTo>
                    <a:pt x="1453" y="1280"/>
                    <a:pt x="1038" y="692"/>
                    <a:pt x="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6128424" y="3912755"/>
              <a:ext cx="319196" cy="389511"/>
            </a:xfrm>
            <a:custGeom>
              <a:avLst/>
              <a:gdLst/>
              <a:ahLst/>
              <a:cxnLst/>
              <a:rect l="l" t="t" r="r" b="b"/>
              <a:pathLst>
                <a:path w="15693" h="19150" extrusionOk="0">
                  <a:moveTo>
                    <a:pt x="2143" y="1"/>
                  </a:moveTo>
                  <a:cubicBezTo>
                    <a:pt x="2005" y="1867"/>
                    <a:pt x="1556" y="3596"/>
                    <a:pt x="1279" y="5324"/>
                  </a:cubicBezTo>
                  <a:cubicBezTo>
                    <a:pt x="1003" y="6188"/>
                    <a:pt x="865" y="7190"/>
                    <a:pt x="553" y="8055"/>
                  </a:cubicBezTo>
                  <a:cubicBezTo>
                    <a:pt x="553" y="8469"/>
                    <a:pt x="415" y="8919"/>
                    <a:pt x="277" y="9333"/>
                  </a:cubicBezTo>
                  <a:cubicBezTo>
                    <a:pt x="277" y="9783"/>
                    <a:pt x="139" y="10198"/>
                    <a:pt x="0" y="10785"/>
                  </a:cubicBezTo>
                  <a:cubicBezTo>
                    <a:pt x="0" y="10923"/>
                    <a:pt x="139" y="11062"/>
                    <a:pt x="139" y="11235"/>
                  </a:cubicBezTo>
                  <a:cubicBezTo>
                    <a:pt x="277" y="11235"/>
                    <a:pt x="277" y="11373"/>
                    <a:pt x="277" y="11373"/>
                  </a:cubicBezTo>
                  <a:cubicBezTo>
                    <a:pt x="3146" y="12963"/>
                    <a:pt x="6188" y="14380"/>
                    <a:pt x="9195" y="15970"/>
                  </a:cubicBezTo>
                  <a:cubicBezTo>
                    <a:pt x="10646" y="16696"/>
                    <a:pt x="12098" y="17422"/>
                    <a:pt x="13654" y="18148"/>
                  </a:cubicBezTo>
                  <a:cubicBezTo>
                    <a:pt x="14380" y="18562"/>
                    <a:pt x="14967" y="18839"/>
                    <a:pt x="15693" y="19150"/>
                  </a:cubicBezTo>
                  <a:cubicBezTo>
                    <a:pt x="15693" y="19012"/>
                    <a:pt x="15555" y="18839"/>
                    <a:pt x="15382" y="18701"/>
                  </a:cubicBezTo>
                  <a:cubicBezTo>
                    <a:pt x="13826" y="18148"/>
                    <a:pt x="12236" y="17422"/>
                    <a:pt x="10646" y="16558"/>
                  </a:cubicBezTo>
                  <a:cubicBezTo>
                    <a:pt x="7052" y="14829"/>
                    <a:pt x="3595" y="12790"/>
                    <a:pt x="277" y="10923"/>
                  </a:cubicBezTo>
                  <a:cubicBezTo>
                    <a:pt x="1003" y="7467"/>
                    <a:pt x="1729" y="4010"/>
                    <a:pt x="2420" y="554"/>
                  </a:cubicBezTo>
                  <a:cubicBezTo>
                    <a:pt x="2420" y="416"/>
                    <a:pt x="2282" y="139"/>
                    <a:pt x="2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172012" y="3865669"/>
              <a:ext cx="336790" cy="459806"/>
            </a:xfrm>
            <a:custGeom>
              <a:avLst/>
              <a:gdLst/>
              <a:ahLst/>
              <a:cxnLst/>
              <a:rect l="l" t="t" r="r" b="b"/>
              <a:pathLst>
                <a:path w="16558" h="22606" extrusionOk="0">
                  <a:moveTo>
                    <a:pt x="726" y="0"/>
                  </a:moveTo>
                  <a:cubicBezTo>
                    <a:pt x="726" y="0"/>
                    <a:pt x="588" y="0"/>
                    <a:pt x="588" y="138"/>
                  </a:cubicBezTo>
                  <a:cubicBezTo>
                    <a:pt x="450" y="138"/>
                    <a:pt x="450" y="277"/>
                    <a:pt x="277" y="277"/>
                  </a:cubicBezTo>
                  <a:lnTo>
                    <a:pt x="277" y="415"/>
                  </a:lnTo>
                  <a:lnTo>
                    <a:pt x="277" y="726"/>
                  </a:lnTo>
                  <a:cubicBezTo>
                    <a:pt x="139" y="1141"/>
                    <a:pt x="139" y="1728"/>
                    <a:pt x="139" y="2316"/>
                  </a:cubicBezTo>
                  <a:lnTo>
                    <a:pt x="0" y="2316"/>
                  </a:lnTo>
                  <a:cubicBezTo>
                    <a:pt x="139" y="2454"/>
                    <a:pt x="277" y="2731"/>
                    <a:pt x="277" y="2869"/>
                  </a:cubicBezTo>
                  <a:cubicBezTo>
                    <a:pt x="588" y="2143"/>
                    <a:pt x="726" y="1279"/>
                    <a:pt x="865" y="588"/>
                  </a:cubicBezTo>
                  <a:cubicBezTo>
                    <a:pt x="1314" y="1279"/>
                    <a:pt x="1729" y="1867"/>
                    <a:pt x="2316" y="2592"/>
                  </a:cubicBezTo>
                  <a:cubicBezTo>
                    <a:pt x="2731" y="3318"/>
                    <a:pt x="3319" y="4044"/>
                    <a:pt x="3733" y="4735"/>
                  </a:cubicBezTo>
                  <a:lnTo>
                    <a:pt x="4045" y="5185"/>
                  </a:lnTo>
                  <a:cubicBezTo>
                    <a:pt x="5047" y="6775"/>
                    <a:pt x="6049" y="8365"/>
                    <a:pt x="7052" y="9920"/>
                  </a:cubicBezTo>
                  <a:cubicBezTo>
                    <a:pt x="8054" y="11372"/>
                    <a:pt x="8918" y="12824"/>
                    <a:pt x="10093" y="14241"/>
                  </a:cubicBezTo>
                  <a:cubicBezTo>
                    <a:pt x="11096" y="15693"/>
                    <a:pt x="12237" y="17144"/>
                    <a:pt x="13239" y="18561"/>
                  </a:cubicBezTo>
                  <a:cubicBezTo>
                    <a:pt x="13550" y="18873"/>
                    <a:pt x="13688" y="19149"/>
                    <a:pt x="13827" y="19426"/>
                  </a:cubicBezTo>
                  <a:cubicBezTo>
                    <a:pt x="14414" y="20290"/>
                    <a:pt x="15140" y="21016"/>
                    <a:pt x="15693" y="21880"/>
                  </a:cubicBezTo>
                  <a:lnTo>
                    <a:pt x="16004" y="22329"/>
                  </a:lnTo>
                  <a:cubicBezTo>
                    <a:pt x="15417" y="22018"/>
                    <a:pt x="14829" y="21741"/>
                    <a:pt x="13965" y="21327"/>
                  </a:cubicBezTo>
                  <a:cubicBezTo>
                    <a:pt x="13688" y="21327"/>
                    <a:pt x="13550" y="21154"/>
                    <a:pt x="13239" y="21016"/>
                  </a:cubicBezTo>
                  <a:lnTo>
                    <a:pt x="13239" y="21016"/>
                  </a:lnTo>
                  <a:cubicBezTo>
                    <a:pt x="13412" y="21154"/>
                    <a:pt x="13550" y="21327"/>
                    <a:pt x="13550" y="21465"/>
                  </a:cubicBezTo>
                  <a:lnTo>
                    <a:pt x="13688" y="21603"/>
                  </a:lnTo>
                  <a:cubicBezTo>
                    <a:pt x="14103" y="21741"/>
                    <a:pt x="14552" y="21880"/>
                    <a:pt x="14829" y="22018"/>
                  </a:cubicBezTo>
                  <a:cubicBezTo>
                    <a:pt x="15140" y="22191"/>
                    <a:pt x="15278" y="22329"/>
                    <a:pt x="15417" y="22329"/>
                  </a:cubicBezTo>
                  <a:cubicBezTo>
                    <a:pt x="15555" y="22467"/>
                    <a:pt x="15693" y="22467"/>
                    <a:pt x="15831" y="22467"/>
                  </a:cubicBezTo>
                  <a:cubicBezTo>
                    <a:pt x="15831" y="22606"/>
                    <a:pt x="16004" y="22606"/>
                    <a:pt x="16004" y="22606"/>
                  </a:cubicBezTo>
                  <a:lnTo>
                    <a:pt x="16419" y="22606"/>
                  </a:lnTo>
                  <a:cubicBezTo>
                    <a:pt x="16419" y="22467"/>
                    <a:pt x="16557" y="22467"/>
                    <a:pt x="16557" y="22329"/>
                  </a:cubicBezTo>
                  <a:lnTo>
                    <a:pt x="16557" y="21880"/>
                  </a:lnTo>
                  <a:lnTo>
                    <a:pt x="16419" y="21880"/>
                  </a:lnTo>
                  <a:lnTo>
                    <a:pt x="16419" y="21603"/>
                  </a:lnTo>
                  <a:cubicBezTo>
                    <a:pt x="16281" y="21465"/>
                    <a:pt x="16142" y="21327"/>
                    <a:pt x="16004" y="21016"/>
                  </a:cubicBezTo>
                  <a:cubicBezTo>
                    <a:pt x="16004" y="21016"/>
                    <a:pt x="16004" y="20877"/>
                    <a:pt x="15831" y="20877"/>
                  </a:cubicBezTo>
                  <a:cubicBezTo>
                    <a:pt x="14967" y="19426"/>
                    <a:pt x="14103" y="18147"/>
                    <a:pt x="13101" y="16833"/>
                  </a:cubicBezTo>
                  <a:cubicBezTo>
                    <a:pt x="12548" y="16142"/>
                    <a:pt x="11960" y="15416"/>
                    <a:pt x="11372" y="14690"/>
                  </a:cubicBezTo>
                  <a:cubicBezTo>
                    <a:pt x="10958" y="13964"/>
                    <a:pt x="10370" y="13238"/>
                    <a:pt x="9782" y="12374"/>
                  </a:cubicBezTo>
                  <a:cubicBezTo>
                    <a:pt x="7639" y="9367"/>
                    <a:pt x="5635" y="6325"/>
                    <a:pt x="3457" y="3318"/>
                  </a:cubicBezTo>
                  <a:cubicBezTo>
                    <a:pt x="2731" y="2316"/>
                    <a:pt x="1867" y="1279"/>
                    <a:pt x="1141" y="277"/>
                  </a:cubicBezTo>
                  <a:cubicBezTo>
                    <a:pt x="1003" y="138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148805" y="366318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236692" y="3730675"/>
              <a:ext cx="570903" cy="785327"/>
            </a:xfrm>
            <a:custGeom>
              <a:avLst/>
              <a:gdLst/>
              <a:ahLst/>
              <a:cxnLst/>
              <a:rect l="l" t="t" r="r" b="b"/>
              <a:pathLst>
                <a:path w="28068" h="38610" extrusionOk="0">
                  <a:moveTo>
                    <a:pt x="139" y="1"/>
                  </a:moveTo>
                  <a:cubicBezTo>
                    <a:pt x="139" y="139"/>
                    <a:pt x="139" y="450"/>
                    <a:pt x="0" y="588"/>
                  </a:cubicBezTo>
                  <a:cubicBezTo>
                    <a:pt x="415" y="1176"/>
                    <a:pt x="726" y="1729"/>
                    <a:pt x="1003" y="2178"/>
                  </a:cubicBezTo>
                  <a:lnTo>
                    <a:pt x="1141" y="2455"/>
                  </a:lnTo>
                  <a:cubicBezTo>
                    <a:pt x="1590" y="2904"/>
                    <a:pt x="1867" y="3457"/>
                    <a:pt x="2143" y="4045"/>
                  </a:cubicBezTo>
                  <a:cubicBezTo>
                    <a:pt x="2593" y="4632"/>
                    <a:pt x="3008" y="5324"/>
                    <a:pt x="3457" y="5911"/>
                  </a:cubicBezTo>
                  <a:cubicBezTo>
                    <a:pt x="4459" y="7225"/>
                    <a:pt x="5462" y="8642"/>
                    <a:pt x="6602" y="10094"/>
                  </a:cubicBezTo>
                  <a:cubicBezTo>
                    <a:pt x="7916" y="11822"/>
                    <a:pt x="9195" y="13550"/>
                    <a:pt x="10508" y="15140"/>
                  </a:cubicBezTo>
                  <a:cubicBezTo>
                    <a:pt x="12513" y="17871"/>
                    <a:pt x="14691" y="20601"/>
                    <a:pt x="16834" y="23470"/>
                  </a:cubicBezTo>
                  <a:cubicBezTo>
                    <a:pt x="17560" y="24645"/>
                    <a:pt x="18424" y="25786"/>
                    <a:pt x="19288" y="26927"/>
                  </a:cubicBezTo>
                  <a:cubicBezTo>
                    <a:pt x="21465" y="30107"/>
                    <a:pt x="23885" y="33425"/>
                    <a:pt x="26339" y="36605"/>
                  </a:cubicBezTo>
                  <a:cubicBezTo>
                    <a:pt x="26477" y="36743"/>
                    <a:pt x="26650" y="36881"/>
                    <a:pt x="26650" y="37158"/>
                  </a:cubicBezTo>
                  <a:cubicBezTo>
                    <a:pt x="26927" y="37469"/>
                    <a:pt x="27203" y="37746"/>
                    <a:pt x="27514" y="38022"/>
                  </a:cubicBezTo>
                  <a:cubicBezTo>
                    <a:pt x="27514" y="38160"/>
                    <a:pt x="27653" y="38333"/>
                    <a:pt x="27653" y="38471"/>
                  </a:cubicBezTo>
                  <a:lnTo>
                    <a:pt x="27653" y="38610"/>
                  </a:lnTo>
                  <a:lnTo>
                    <a:pt x="28067" y="38610"/>
                  </a:lnTo>
                  <a:cubicBezTo>
                    <a:pt x="27514" y="37607"/>
                    <a:pt x="26788" y="36605"/>
                    <a:pt x="26201" y="35741"/>
                  </a:cubicBezTo>
                  <a:cubicBezTo>
                    <a:pt x="25060" y="34151"/>
                    <a:pt x="23885" y="32699"/>
                    <a:pt x="22744" y="31109"/>
                  </a:cubicBezTo>
                  <a:cubicBezTo>
                    <a:pt x="20601" y="28102"/>
                    <a:pt x="18285" y="25198"/>
                    <a:pt x="15970" y="22053"/>
                  </a:cubicBezTo>
                  <a:cubicBezTo>
                    <a:pt x="14241" y="19599"/>
                    <a:pt x="12375" y="17007"/>
                    <a:pt x="10647" y="14414"/>
                  </a:cubicBezTo>
                  <a:cubicBezTo>
                    <a:pt x="9644" y="13101"/>
                    <a:pt x="8780" y="11822"/>
                    <a:pt x="7778" y="10681"/>
                  </a:cubicBezTo>
                  <a:cubicBezTo>
                    <a:pt x="7328" y="9955"/>
                    <a:pt x="6913" y="9368"/>
                    <a:pt x="6326" y="8780"/>
                  </a:cubicBezTo>
                  <a:cubicBezTo>
                    <a:pt x="5911" y="8227"/>
                    <a:pt x="5462" y="7639"/>
                    <a:pt x="5047" y="7052"/>
                  </a:cubicBezTo>
                  <a:cubicBezTo>
                    <a:pt x="3457" y="5047"/>
                    <a:pt x="2005" y="2731"/>
                    <a:pt x="553" y="588"/>
                  </a:cubicBezTo>
                  <a:cubicBezTo>
                    <a:pt x="415" y="450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136865" y="3634367"/>
              <a:ext cx="73122" cy="63990"/>
            </a:xfrm>
            <a:custGeom>
              <a:avLst/>
              <a:gdLst/>
              <a:ahLst/>
              <a:cxnLst/>
              <a:rect l="l" t="t" r="r" b="b"/>
              <a:pathLst>
                <a:path w="3595" h="3146" extrusionOk="0">
                  <a:moveTo>
                    <a:pt x="0" y="0"/>
                  </a:moveTo>
                  <a:cubicBezTo>
                    <a:pt x="138" y="138"/>
                    <a:pt x="277" y="277"/>
                    <a:pt x="450" y="415"/>
                  </a:cubicBezTo>
                  <a:lnTo>
                    <a:pt x="588" y="553"/>
                  </a:lnTo>
                  <a:cubicBezTo>
                    <a:pt x="1314" y="1003"/>
                    <a:pt x="1867" y="1417"/>
                    <a:pt x="2316" y="1867"/>
                  </a:cubicBezTo>
                  <a:cubicBezTo>
                    <a:pt x="2593" y="2281"/>
                    <a:pt x="3042" y="2593"/>
                    <a:pt x="3318" y="3007"/>
                  </a:cubicBezTo>
                  <a:cubicBezTo>
                    <a:pt x="3382" y="3007"/>
                    <a:pt x="3446" y="3007"/>
                    <a:pt x="3496" y="3021"/>
                  </a:cubicBezTo>
                  <a:lnTo>
                    <a:pt x="3496" y="3021"/>
                  </a:lnTo>
                  <a:cubicBezTo>
                    <a:pt x="2518" y="1801"/>
                    <a:pt x="1404" y="836"/>
                    <a:pt x="0" y="0"/>
                  </a:cubicBezTo>
                  <a:close/>
                  <a:moveTo>
                    <a:pt x="3496" y="3021"/>
                  </a:moveTo>
                  <a:cubicBezTo>
                    <a:pt x="3529" y="3062"/>
                    <a:pt x="3562" y="3104"/>
                    <a:pt x="3595" y="3146"/>
                  </a:cubicBezTo>
                  <a:cubicBezTo>
                    <a:pt x="3595" y="3071"/>
                    <a:pt x="3555" y="3037"/>
                    <a:pt x="3496" y="302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5997652" y="4193971"/>
              <a:ext cx="2827" cy="5655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204352" y="3695528"/>
              <a:ext cx="35168" cy="47128"/>
            </a:xfrm>
            <a:custGeom>
              <a:avLst/>
              <a:gdLst/>
              <a:ahLst/>
              <a:cxnLst/>
              <a:rect l="l" t="t" r="r" b="b"/>
              <a:pathLst>
                <a:path w="1729" h="2317" extrusionOk="0">
                  <a:moveTo>
                    <a:pt x="0" y="0"/>
                  </a:moveTo>
                  <a:cubicBezTo>
                    <a:pt x="139" y="139"/>
                    <a:pt x="277" y="311"/>
                    <a:pt x="277" y="450"/>
                  </a:cubicBezTo>
                  <a:cubicBezTo>
                    <a:pt x="865" y="1003"/>
                    <a:pt x="1279" y="1729"/>
                    <a:pt x="1590" y="2316"/>
                  </a:cubicBezTo>
                  <a:cubicBezTo>
                    <a:pt x="1729" y="2178"/>
                    <a:pt x="1729" y="1867"/>
                    <a:pt x="1729" y="1729"/>
                  </a:cubicBezTo>
                  <a:cubicBezTo>
                    <a:pt x="1279" y="1176"/>
                    <a:pt x="865" y="588"/>
                    <a:pt x="277" y="139"/>
                  </a:cubicBez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5999064" y="3628041"/>
              <a:ext cx="835242" cy="941864"/>
            </a:xfrm>
            <a:custGeom>
              <a:avLst/>
              <a:gdLst/>
              <a:ahLst/>
              <a:cxnLst/>
              <a:rect l="l" t="t" r="r" b="b"/>
              <a:pathLst>
                <a:path w="41064" h="46306" extrusionOk="0">
                  <a:moveTo>
                    <a:pt x="6188" y="0"/>
                  </a:moveTo>
                  <a:cubicBezTo>
                    <a:pt x="6049" y="0"/>
                    <a:pt x="5911" y="173"/>
                    <a:pt x="5911" y="173"/>
                  </a:cubicBezTo>
                  <a:cubicBezTo>
                    <a:pt x="5773" y="449"/>
                    <a:pt x="5496" y="726"/>
                    <a:pt x="5323" y="1037"/>
                  </a:cubicBezTo>
                  <a:cubicBezTo>
                    <a:pt x="5185" y="1314"/>
                    <a:pt x="5047" y="1728"/>
                    <a:pt x="4909" y="2039"/>
                  </a:cubicBezTo>
                  <a:cubicBezTo>
                    <a:pt x="4770" y="2765"/>
                    <a:pt x="4459" y="3457"/>
                    <a:pt x="4321" y="4182"/>
                  </a:cubicBezTo>
                  <a:cubicBezTo>
                    <a:pt x="4183" y="4770"/>
                    <a:pt x="4045" y="5496"/>
                    <a:pt x="3906" y="6222"/>
                  </a:cubicBezTo>
                  <a:cubicBezTo>
                    <a:pt x="3768" y="7086"/>
                    <a:pt x="3595" y="7950"/>
                    <a:pt x="3319" y="8814"/>
                  </a:cubicBezTo>
                  <a:cubicBezTo>
                    <a:pt x="2593" y="12409"/>
                    <a:pt x="1729" y="16142"/>
                    <a:pt x="1176" y="19875"/>
                  </a:cubicBezTo>
                  <a:cubicBezTo>
                    <a:pt x="726" y="22467"/>
                    <a:pt x="312" y="25060"/>
                    <a:pt x="0" y="27825"/>
                  </a:cubicBezTo>
                  <a:cubicBezTo>
                    <a:pt x="139" y="27825"/>
                    <a:pt x="139" y="27963"/>
                    <a:pt x="139" y="28101"/>
                  </a:cubicBezTo>
                  <a:lnTo>
                    <a:pt x="312" y="28101"/>
                  </a:lnTo>
                  <a:lnTo>
                    <a:pt x="312" y="28240"/>
                  </a:lnTo>
                  <a:cubicBezTo>
                    <a:pt x="2904" y="30244"/>
                    <a:pt x="5911" y="31834"/>
                    <a:pt x="8953" y="33286"/>
                  </a:cubicBezTo>
                  <a:cubicBezTo>
                    <a:pt x="12236" y="34876"/>
                    <a:pt x="15693" y="36466"/>
                    <a:pt x="19011" y="37883"/>
                  </a:cubicBezTo>
                  <a:cubicBezTo>
                    <a:pt x="20325" y="38609"/>
                    <a:pt x="21604" y="39197"/>
                    <a:pt x="22917" y="39750"/>
                  </a:cubicBezTo>
                  <a:cubicBezTo>
                    <a:pt x="24196" y="40476"/>
                    <a:pt x="25510" y="41063"/>
                    <a:pt x="26927" y="41478"/>
                  </a:cubicBezTo>
                  <a:cubicBezTo>
                    <a:pt x="29519" y="42515"/>
                    <a:pt x="32284" y="43379"/>
                    <a:pt x="35015" y="44382"/>
                  </a:cubicBezTo>
                  <a:cubicBezTo>
                    <a:pt x="36743" y="45107"/>
                    <a:pt x="38471" y="45660"/>
                    <a:pt x="40200" y="46248"/>
                  </a:cubicBezTo>
                  <a:cubicBezTo>
                    <a:pt x="40240" y="46289"/>
                    <a:pt x="40293" y="46305"/>
                    <a:pt x="40346" y="46305"/>
                  </a:cubicBezTo>
                  <a:cubicBezTo>
                    <a:pt x="40476" y="46305"/>
                    <a:pt x="40614" y="46208"/>
                    <a:pt x="40614" y="46110"/>
                  </a:cubicBezTo>
                  <a:lnTo>
                    <a:pt x="40753" y="46110"/>
                  </a:lnTo>
                  <a:cubicBezTo>
                    <a:pt x="40926" y="45972"/>
                    <a:pt x="41064" y="45660"/>
                    <a:pt x="40926" y="45522"/>
                  </a:cubicBezTo>
                  <a:cubicBezTo>
                    <a:pt x="40476" y="44796"/>
                    <a:pt x="40200" y="44243"/>
                    <a:pt x="39750" y="43656"/>
                  </a:cubicBezTo>
                  <a:lnTo>
                    <a:pt x="39336" y="43656"/>
                  </a:lnTo>
                  <a:cubicBezTo>
                    <a:pt x="39336" y="43656"/>
                    <a:pt x="39474" y="43794"/>
                    <a:pt x="39474" y="43932"/>
                  </a:cubicBezTo>
                  <a:cubicBezTo>
                    <a:pt x="39612" y="44243"/>
                    <a:pt x="39889" y="44382"/>
                    <a:pt x="40200" y="44520"/>
                  </a:cubicBezTo>
                  <a:cubicBezTo>
                    <a:pt x="40338" y="44658"/>
                    <a:pt x="40338" y="45107"/>
                    <a:pt x="40200" y="45246"/>
                  </a:cubicBezTo>
                  <a:cubicBezTo>
                    <a:pt x="40061" y="45246"/>
                    <a:pt x="40061" y="45384"/>
                    <a:pt x="39889" y="45384"/>
                  </a:cubicBezTo>
                  <a:cubicBezTo>
                    <a:pt x="39750" y="45384"/>
                    <a:pt x="39750" y="45246"/>
                    <a:pt x="39612" y="45246"/>
                  </a:cubicBezTo>
                  <a:lnTo>
                    <a:pt x="39336" y="45246"/>
                  </a:lnTo>
                  <a:cubicBezTo>
                    <a:pt x="39197" y="45107"/>
                    <a:pt x="39024" y="45107"/>
                    <a:pt x="38886" y="44935"/>
                  </a:cubicBezTo>
                  <a:cubicBezTo>
                    <a:pt x="38886" y="44935"/>
                    <a:pt x="38748" y="44935"/>
                    <a:pt x="38748" y="44796"/>
                  </a:cubicBezTo>
                  <a:cubicBezTo>
                    <a:pt x="38610" y="44935"/>
                    <a:pt x="38610" y="44935"/>
                    <a:pt x="38471" y="44935"/>
                  </a:cubicBezTo>
                  <a:cubicBezTo>
                    <a:pt x="38471" y="44935"/>
                    <a:pt x="38333" y="44935"/>
                    <a:pt x="38333" y="44796"/>
                  </a:cubicBezTo>
                  <a:cubicBezTo>
                    <a:pt x="37296" y="44520"/>
                    <a:pt x="36294" y="44243"/>
                    <a:pt x="35291" y="43932"/>
                  </a:cubicBezTo>
                  <a:lnTo>
                    <a:pt x="34427" y="43656"/>
                  </a:lnTo>
                  <a:cubicBezTo>
                    <a:pt x="33287" y="43379"/>
                    <a:pt x="31973" y="42930"/>
                    <a:pt x="30694" y="42342"/>
                  </a:cubicBezTo>
                  <a:cubicBezTo>
                    <a:pt x="24784" y="40199"/>
                    <a:pt x="19737" y="38194"/>
                    <a:pt x="15140" y="35879"/>
                  </a:cubicBezTo>
                  <a:cubicBezTo>
                    <a:pt x="13688" y="35291"/>
                    <a:pt x="12548" y="34738"/>
                    <a:pt x="11372" y="34150"/>
                  </a:cubicBezTo>
                  <a:cubicBezTo>
                    <a:pt x="10093" y="33424"/>
                    <a:pt x="8953" y="32837"/>
                    <a:pt x="7916" y="32146"/>
                  </a:cubicBezTo>
                  <a:lnTo>
                    <a:pt x="7225" y="31696"/>
                  </a:lnTo>
                  <a:cubicBezTo>
                    <a:pt x="5185" y="30556"/>
                    <a:pt x="3042" y="29242"/>
                    <a:pt x="865" y="28378"/>
                  </a:cubicBezTo>
                  <a:cubicBezTo>
                    <a:pt x="588" y="28240"/>
                    <a:pt x="450" y="27963"/>
                    <a:pt x="450" y="27825"/>
                  </a:cubicBezTo>
                  <a:cubicBezTo>
                    <a:pt x="312" y="27652"/>
                    <a:pt x="312" y="27514"/>
                    <a:pt x="450" y="27376"/>
                  </a:cubicBezTo>
                  <a:lnTo>
                    <a:pt x="450" y="26961"/>
                  </a:lnTo>
                  <a:cubicBezTo>
                    <a:pt x="588" y="26235"/>
                    <a:pt x="726" y="25371"/>
                    <a:pt x="865" y="24507"/>
                  </a:cubicBezTo>
                  <a:lnTo>
                    <a:pt x="1003" y="23781"/>
                  </a:lnTo>
                  <a:cubicBezTo>
                    <a:pt x="1314" y="22640"/>
                    <a:pt x="1452" y="21603"/>
                    <a:pt x="1729" y="20463"/>
                  </a:cubicBezTo>
                  <a:cubicBezTo>
                    <a:pt x="2178" y="18458"/>
                    <a:pt x="2593" y="16280"/>
                    <a:pt x="3042" y="14137"/>
                  </a:cubicBezTo>
                  <a:lnTo>
                    <a:pt x="3319" y="12824"/>
                  </a:lnTo>
                  <a:cubicBezTo>
                    <a:pt x="4045" y="9091"/>
                    <a:pt x="4909" y="5185"/>
                    <a:pt x="5635" y="1314"/>
                  </a:cubicBezTo>
                  <a:cubicBezTo>
                    <a:pt x="5773" y="864"/>
                    <a:pt x="6049" y="588"/>
                    <a:pt x="6499" y="588"/>
                  </a:cubicBezTo>
                  <a:lnTo>
                    <a:pt x="6775" y="588"/>
                  </a:lnTo>
                  <a:cubicBezTo>
                    <a:pt x="6775" y="726"/>
                    <a:pt x="6913" y="726"/>
                    <a:pt x="7052" y="726"/>
                  </a:cubicBezTo>
                  <a:lnTo>
                    <a:pt x="7225" y="726"/>
                  </a:lnTo>
                  <a:cubicBezTo>
                    <a:pt x="7052" y="588"/>
                    <a:pt x="6913" y="449"/>
                    <a:pt x="6775" y="311"/>
                  </a:cubicBezTo>
                  <a:cubicBezTo>
                    <a:pt x="6775" y="311"/>
                    <a:pt x="6637" y="311"/>
                    <a:pt x="6637" y="173"/>
                  </a:cubicBezTo>
                  <a:lnTo>
                    <a:pt x="6499" y="173"/>
                  </a:lnTo>
                  <a:cubicBezTo>
                    <a:pt x="6499" y="173"/>
                    <a:pt x="6360" y="0"/>
                    <a:pt x="61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6435655" y="437536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588" y="1"/>
                  </a:moveTo>
                  <a:cubicBezTo>
                    <a:pt x="450" y="1"/>
                    <a:pt x="450" y="1"/>
                    <a:pt x="450" y="139"/>
                  </a:cubicBezTo>
                  <a:cubicBezTo>
                    <a:pt x="277" y="139"/>
                    <a:pt x="139" y="139"/>
                    <a:pt x="139" y="277"/>
                  </a:cubicBezTo>
                  <a:cubicBezTo>
                    <a:pt x="0" y="415"/>
                    <a:pt x="0" y="588"/>
                    <a:pt x="0" y="727"/>
                  </a:cubicBezTo>
                  <a:cubicBezTo>
                    <a:pt x="139" y="865"/>
                    <a:pt x="450" y="865"/>
                    <a:pt x="726" y="1003"/>
                  </a:cubicBezTo>
                  <a:cubicBezTo>
                    <a:pt x="865" y="865"/>
                    <a:pt x="865" y="727"/>
                    <a:pt x="1003" y="727"/>
                  </a:cubicBezTo>
                  <a:cubicBezTo>
                    <a:pt x="1003" y="415"/>
                    <a:pt x="865" y="139"/>
                    <a:pt x="726" y="139"/>
                  </a:cubicBezTo>
                  <a:cubicBezTo>
                    <a:pt x="726" y="1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6406122" y="4363421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cubicBezTo>
                    <a:pt x="450" y="0"/>
                    <a:pt x="312" y="138"/>
                    <a:pt x="312" y="311"/>
                  </a:cubicBezTo>
                  <a:cubicBezTo>
                    <a:pt x="173" y="449"/>
                    <a:pt x="173" y="588"/>
                    <a:pt x="1" y="726"/>
                  </a:cubicBezTo>
                  <a:cubicBezTo>
                    <a:pt x="312" y="864"/>
                    <a:pt x="588" y="864"/>
                    <a:pt x="865" y="1002"/>
                  </a:cubicBezTo>
                  <a:cubicBezTo>
                    <a:pt x="865" y="864"/>
                    <a:pt x="1038" y="726"/>
                    <a:pt x="1038" y="726"/>
                  </a:cubicBezTo>
                  <a:cubicBezTo>
                    <a:pt x="1176" y="449"/>
                    <a:pt x="1038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6476436" y="4357786"/>
              <a:ext cx="38687" cy="55569"/>
            </a:xfrm>
            <a:custGeom>
              <a:avLst/>
              <a:gdLst/>
              <a:ahLst/>
              <a:cxnLst/>
              <a:rect l="l" t="t" r="r" b="b"/>
              <a:pathLst>
                <a:path w="1902" h="2732" extrusionOk="0">
                  <a:moveTo>
                    <a:pt x="1314" y="1"/>
                  </a:moveTo>
                  <a:cubicBezTo>
                    <a:pt x="1175" y="1"/>
                    <a:pt x="1037" y="139"/>
                    <a:pt x="1037" y="139"/>
                  </a:cubicBezTo>
                  <a:cubicBezTo>
                    <a:pt x="588" y="865"/>
                    <a:pt x="311" y="1729"/>
                    <a:pt x="0" y="2455"/>
                  </a:cubicBezTo>
                  <a:cubicBezTo>
                    <a:pt x="173" y="2455"/>
                    <a:pt x="450" y="2593"/>
                    <a:pt x="726" y="2731"/>
                  </a:cubicBezTo>
                  <a:cubicBezTo>
                    <a:pt x="1175" y="2005"/>
                    <a:pt x="1452" y="1279"/>
                    <a:pt x="1901" y="588"/>
                  </a:cubicBezTo>
                  <a:cubicBezTo>
                    <a:pt x="1901" y="415"/>
                    <a:pt x="1728" y="139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6508776" y="441050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450" y="1"/>
                    <a:pt x="138" y="1"/>
                    <a:pt x="138" y="139"/>
                  </a:cubicBezTo>
                  <a:cubicBezTo>
                    <a:pt x="138" y="277"/>
                    <a:pt x="0" y="416"/>
                    <a:pt x="0" y="416"/>
                  </a:cubicBezTo>
                  <a:cubicBezTo>
                    <a:pt x="311" y="589"/>
                    <a:pt x="588" y="727"/>
                    <a:pt x="864" y="727"/>
                  </a:cubicBezTo>
                  <a:lnTo>
                    <a:pt x="864" y="589"/>
                  </a:lnTo>
                  <a:cubicBezTo>
                    <a:pt x="1003" y="277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6330194" y="4281859"/>
              <a:ext cx="44321" cy="70336"/>
            </a:xfrm>
            <a:custGeom>
              <a:avLst/>
              <a:gdLst/>
              <a:ahLst/>
              <a:cxnLst/>
              <a:rect l="l" t="t" r="r" b="b"/>
              <a:pathLst>
                <a:path w="2179" h="3458" extrusionOk="0">
                  <a:moveTo>
                    <a:pt x="1591" y="1"/>
                  </a:moveTo>
                  <a:cubicBezTo>
                    <a:pt x="1452" y="139"/>
                    <a:pt x="1452" y="139"/>
                    <a:pt x="1314" y="277"/>
                  </a:cubicBezTo>
                  <a:cubicBezTo>
                    <a:pt x="865" y="1141"/>
                    <a:pt x="450" y="2144"/>
                    <a:pt x="1" y="3008"/>
                  </a:cubicBezTo>
                  <a:cubicBezTo>
                    <a:pt x="277" y="3146"/>
                    <a:pt x="588" y="3284"/>
                    <a:pt x="865" y="3457"/>
                  </a:cubicBezTo>
                  <a:cubicBezTo>
                    <a:pt x="1314" y="2420"/>
                    <a:pt x="1591" y="1556"/>
                    <a:pt x="2178" y="692"/>
                  </a:cubicBezTo>
                  <a:lnTo>
                    <a:pt x="2178" y="277"/>
                  </a:lnTo>
                  <a:cubicBezTo>
                    <a:pt x="2178" y="139"/>
                    <a:pt x="2005" y="139"/>
                    <a:pt x="1867" y="139"/>
                  </a:cubicBezTo>
                  <a:cubicBezTo>
                    <a:pt x="1867" y="1"/>
                    <a:pt x="1729" y="1"/>
                    <a:pt x="1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6286606" y="4307873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54" y="0"/>
                  </a:moveTo>
                  <a:cubicBezTo>
                    <a:pt x="415" y="0"/>
                    <a:pt x="277" y="139"/>
                    <a:pt x="277" y="277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865"/>
                    <a:pt x="554" y="1003"/>
                    <a:pt x="865" y="1141"/>
                  </a:cubicBezTo>
                  <a:cubicBezTo>
                    <a:pt x="865" y="865"/>
                    <a:pt x="1003" y="726"/>
                    <a:pt x="1003" y="588"/>
                  </a:cubicBezTo>
                  <a:cubicBezTo>
                    <a:pt x="1141" y="450"/>
                    <a:pt x="1141" y="277"/>
                    <a:pt x="1141" y="277"/>
                  </a:cubicBezTo>
                  <a:cubicBezTo>
                    <a:pt x="1003" y="139"/>
                    <a:pt x="1003" y="0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6356920" y="4337406"/>
              <a:ext cx="23208" cy="26035"/>
            </a:xfrm>
            <a:custGeom>
              <a:avLst/>
              <a:gdLst/>
              <a:ahLst/>
              <a:cxnLst/>
              <a:rect l="l" t="t" r="r" b="b"/>
              <a:pathLst>
                <a:path w="1141" h="1280" extrusionOk="0">
                  <a:moveTo>
                    <a:pt x="691" y="0"/>
                  </a:moveTo>
                  <a:cubicBezTo>
                    <a:pt x="553" y="0"/>
                    <a:pt x="277" y="138"/>
                    <a:pt x="277" y="277"/>
                  </a:cubicBezTo>
                  <a:cubicBezTo>
                    <a:pt x="138" y="415"/>
                    <a:pt x="138" y="726"/>
                    <a:pt x="0" y="864"/>
                  </a:cubicBezTo>
                  <a:cubicBezTo>
                    <a:pt x="277" y="1003"/>
                    <a:pt x="553" y="1141"/>
                    <a:pt x="864" y="1279"/>
                  </a:cubicBezTo>
                  <a:cubicBezTo>
                    <a:pt x="864" y="1003"/>
                    <a:pt x="1002" y="864"/>
                    <a:pt x="1002" y="553"/>
                  </a:cubicBezTo>
                  <a:cubicBezTo>
                    <a:pt x="1141" y="415"/>
                    <a:pt x="1002" y="138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6380107" y="4352173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0"/>
                  </a:moveTo>
                  <a:cubicBezTo>
                    <a:pt x="416" y="0"/>
                    <a:pt x="277" y="0"/>
                    <a:pt x="277" y="277"/>
                  </a:cubicBezTo>
                  <a:cubicBezTo>
                    <a:pt x="139" y="415"/>
                    <a:pt x="139" y="553"/>
                    <a:pt x="1" y="691"/>
                  </a:cubicBezTo>
                  <a:cubicBezTo>
                    <a:pt x="277" y="864"/>
                    <a:pt x="588" y="1002"/>
                    <a:pt x="865" y="1002"/>
                  </a:cubicBezTo>
                  <a:cubicBezTo>
                    <a:pt x="865" y="864"/>
                    <a:pt x="1003" y="691"/>
                    <a:pt x="1003" y="553"/>
                  </a:cubicBezTo>
                  <a:cubicBezTo>
                    <a:pt x="1141" y="415"/>
                    <a:pt x="1003" y="138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6634617" y="4430907"/>
              <a:ext cx="32361" cy="40802"/>
            </a:xfrm>
            <a:custGeom>
              <a:avLst/>
              <a:gdLst/>
              <a:ahLst/>
              <a:cxnLst/>
              <a:rect l="l" t="t" r="r" b="b"/>
              <a:pathLst>
                <a:path w="1591" h="2006" extrusionOk="0">
                  <a:moveTo>
                    <a:pt x="1037" y="0"/>
                  </a:moveTo>
                  <a:cubicBezTo>
                    <a:pt x="864" y="0"/>
                    <a:pt x="726" y="139"/>
                    <a:pt x="588" y="277"/>
                  </a:cubicBezTo>
                  <a:cubicBezTo>
                    <a:pt x="450" y="726"/>
                    <a:pt x="173" y="1141"/>
                    <a:pt x="0" y="1590"/>
                  </a:cubicBezTo>
                  <a:lnTo>
                    <a:pt x="0" y="1729"/>
                  </a:lnTo>
                  <a:cubicBezTo>
                    <a:pt x="311" y="1729"/>
                    <a:pt x="450" y="1867"/>
                    <a:pt x="726" y="2005"/>
                  </a:cubicBezTo>
                  <a:cubicBezTo>
                    <a:pt x="1037" y="1452"/>
                    <a:pt x="1176" y="1003"/>
                    <a:pt x="1452" y="588"/>
                  </a:cubicBezTo>
                  <a:cubicBezTo>
                    <a:pt x="1590" y="450"/>
                    <a:pt x="1452" y="139"/>
                    <a:pt x="1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6734444" y="4495588"/>
              <a:ext cx="14787" cy="5634"/>
            </a:xfrm>
            <a:custGeom>
              <a:avLst/>
              <a:gdLst/>
              <a:ahLst/>
              <a:cxnLst/>
              <a:rect l="l" t="t" r="r" b="b"/>
              <a:pathLst>
                <a:path w="727" h="277" extrusionOk="0">
                  <a:moveTo>
                    <a:pt x="277" y="0"/>
                  </a:moveTo>
                  <a:cubicBezTo>
                    <a:pt x="277" y="0"/>
                    <a:pt x="139" y="0"/>
                    <a:pt x="1" y="139"/>
                  </a:cubicBezTo>
                  <a:cubicBezTo>
                    <a:pt x="277" y="139"/>
                    <a:pt x="588" y="277"/>
                    <a:pt x="726" y="277"/>
                  </a:cubicBezTo>
                  <a:cubicBezTo>
                    <a:pt x="726" y="139"/>
                    <a:pt x="726" y="139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6564303" y="4430907"/>
              <a:ext cx="21113" cy="17594"/>
            </a:xfrm>
            <a:custGeom>
              <a:avLst/>
              <a:gdLst/>
              <a:ahLst/>
              <a:cxnLst/>
              <a:rect l="l" t="t" r="r" b="b"/>
              <a:pathLst>
                <a:path w="1038" h="865" extrusionOk="0">
                  <a:moveTo>
                    <a:pt x="588" y="0"/>
                  </a:moveTo>
                  <a:cubicBezTo>
                    <a:pt x="450" y="0"/>
                    <a:pt x="312" y="139"/>
                    <a:pt x="174" y="277"/>
                  </a:cubicBezTo>
                  <a:cubicBezTo>
                    <a:pt x="174" y="450"/>
                    <a:pt x="174" y="450"/>
                    <a:pt x="1" y="588"/>
                  </a:cubicBezTo>
                  <a:cubicBezTo>
                    <a:pt x="312" y="588"/>
                    <a:pt x="588" y="726"/>
                    <a:pt x="865" y="864"/>
                  </a:cubicBezTo>
                  <a:cubicBezTo>
                    <a:pt x="865" y="726"/>
                    <a:pt x="1038" y="726"/>
                    <a:pt x="1038" y="726"/>
                  </a:cubicBezTo>
                  <a:cubicBezTo>
                    <a:pt x="1038" y="450"/>
                    <a:pt x="1038" y="139"/>
                    <a:pt x="727" y="139"/>
                  </a:cubicBezTo>
                  <a:cubicBezTo>
                    <a:pt x="727" y="0"/>
                    <a:pt x="588" y="0"/>
                    <a:pt x="5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6704911" y="4483628"/>
              <a:ext cx="17594" cy="11980"/>
            </a:xfrm>
            <a:custGeom>
              <a:avLst/>
              <a:gdLst/>
              <a:ahLst/>
              <a:cxnLst/>
              <a:rect l="l" t="t" r="r" b="b"/>
              <a:pathLst>
                <a:path w="865" h="589" extrusionOk="0">
                  <a:moveTo>
                    <a:pt x="450" y="1"/>
                  </a:moveTo>
                  <a:cubicBezTo>
                    <a:pt x="312" y="1"/>
                    <a:pt x="174" y="139"/>
                    <a:pt x="1" y="277"/>
                  </a:cubicBezTo>
                  <a:cubicBezTo>
                    <a:pt x="312" y="277"/>
                    <a:pt x="588" y="450"/>
                    <a:pt x="865" y="588"/>
                  </a:cubicBezTo>
                  <a:lnTo>
                    <a:pt x="865" y="450"/>
                  </a:lnTo>
                  <a:cubicBezTo>
                    <a:pt x="865" y="277"/>
                    <a:pt x="727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6233886" y="3742635"/>
              <a:ext cx="565269" cy="773367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6145998" y="3642787"/>
              <a:ext cx="58376" cy="52762"/>
            </a:xfrm>
            <a:custGeom>
              <a:avLst/>
              <a:gdLst/>
              <a:ahLst/>
              <a:cxnLst/>
              <a:rect l="l" t="t" r="r" b="b"/>
              <a:pathLst>
                <a:path w="2870" h="2594" extrusionOk="0">
                  <a:moveTo>
                    <a:pt x="1" y="1"/>
                  </a:moveTo>
                  <a:lnTo>
                    <a:pt x="1" y="1"/>
                  </a:lnTo>
                  <a:cubicBezTo>
                    <a:pt x="415" y="589"/>
                    <a:pt x="692" y="1003"/>
                    <a:pt x="692" y="1453"/>
                  </a:cubicBezTo>
                  <a:cubicBezTo>
                    <a:pt x="1141" y="1867"/>
                    <a:pt x="1556" y="2179"/>
                    <a:pt x="1867" y="2593"/>
                  </a:cubicBezTo>
                  <a:lnTo>
                    <a:pt x="2869" y="2593"/>
                  </a:lnTo>
                  <a:cubicBezTo>
                    <a:pt x="2593" y="2179"/>
                    <a:pt x="2144" y="1867"/>
                    <a:pt x="1867" y="1453"/>
                  </a:cubicBezTo>
                  <a:cubicBezTo>
                    <a:pt x="1418" y="1003"/>
                    <a:pt x="865" y="589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6591029" y="4442847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588" y="1"/>
                  </a:moveTo>
                  <a:cubicBezTo>
                    <a:pt x="277" y="1"/>
                    <a:pt x="139" y="139"/>
                    <a:pt x="139" y="277"/>
                  </a:cubicBezTo>
                  <a:cubicBezTo>
                    <a:pt x="139" y="277"/>
                    <a:pt x="139" y="416"/>
                    <a:pt x="0" y="416"/>
                  </a:cubicBezTo>
                  <a:cubicBezTo>
                    <a:pt x="277" y="554"/>
                    <a:pt x="588" y="554"/>
                    <a:pt x="864" y="727"/>
                  </a:cubicBezTo>
                  <a:cubicBezTo>
                    <a:pt x="1003" y="416"/>
                    <a:pt x="864" y="139"/>
                    <a:pt x="726" y="139"/>
                  </a:cubicBezTo>
                  <a:cubicBezTo>
                    <a:pt x="588" y="139"/>
                    <a:pt x="588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6673283" y="4468861"/>
              <a:ext cx="20401" cy="14787"/>
            </a:xfrm>
            <a:custGeom>
              <a:avLst/>
              <a:gdLst/>
              <a:ahLst/>
              <a:cxnLst/>
              <a:rect l="l" t="t" r="r" b="b"/>
              <a:pathLst>
                <a:path w="1003" h="727" extrusionOk="0">
                  <a:moveTo>
                    <a:pt x="415" y="1"/>
                  </a:moveTo>
                  <a:cubicBezTo>
                    <a:pt x="277" y="1"/>
                    <a:pt x="139" y="139"/>
                    <a:pt x="139" y="312"/>
                  </a:cubicBezTo>
                  <a:cubicBezTo>
                    <a:pt x="0" y="312"/>
                    <a:pt x="0" y="450"/>
                    <a:pt x="0" y="450"/>
                  </a:cubicBezTo>
                  <a:cubicBezTo>
                    <a:pt x="277" y="588"/>
                    <a:pt x="553" y="727"/>
                    <a:pt x="865" y="727"/>
                  </a:cubicBezTo>
                  <a:lnTo>
                    <a:pt x="865" y="588"/>
                  </a:lnTo>
                  <a:cubicBezTo>
                    <a:pt x="1003" y="450"/>
                    <a:pt x="865" y="139"/>
                    <a:pt x="6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6265514" y="4299432"/>
              <a:ext cx="21113" cy="20421"/>
            </a:xfrm>
            <a:custGeom>
              <a:avLst/>
              <a:gdLst/>
              <a:ahLst/>
              <a:cxnLst/>
              <a:rect l="l" t="t" r="r" b="b"/>
              <a:pathLst>
                <a:path w="1038" h="1004" extrusionOk="0">
                  <a:moveTo>
                    <a:pt x="588" y="1"/>
                  </a:moveTo>
                  <a:cubicBezTo>
                    <a:pt x="450" y="1"/>
                    <a:pt x="312" y="1"/>
                    <a:pt x="173" y="277"/>
                  </a:cubicBezTo>
                  <a:cubicBezTo>
                    <a:pt x="173" y="415"/>
                    <a:pt x="1" y="415"/>
                    <a:pt x="1" y="554"/>
                  </a:cubicBezTo>
                  <a:cubicBezTo>
                    <a:pt x="173" y="692"/>
                    <a:pt x="312" y="865"/>
                    <a:pt x="450" y="865"/>
                  </a:cubicBezTo>
                  <a:cubicBezTo>
                    <a:pt x="588" y="865"/>
                    <a:pt x="726" y="1003"/>
                    <a:pt x="726" y="1003"/>
                  </a:cubicBezTo>
                  <a:cubicBezTo>
                    <a:pt x="865" y="865"/>
                    <a:pt x="865" y="692"/>
                    <a:pt x="1038" y="554"/>
                  </a:cubicBezTo>
                  <a:cubicBezTo>
                    <a:pt x="1038" y="415"/>
                    <a:pt x="1038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6538289" y="4418948"/>
              <a:ext cx="20421" cy="17594"/>
            </a:xfrm>
            <a:custGeom>
              <a:avLst/>
              <a:gdLst/>
              <a:ahLst/>
              <a:cxnLst/>
              <a:rect l="l" t="t" r="r" b="b"/>
              <a:pathLst>
                <a:path w="1004" h="865" extrusionOk="0">
                  <a:moveTo>
                    <a:pt x="416" y="1"/>
                  </a:moveTo>
                  <a:lnTo>
                    <a:pt x="277" y="174"/>
                  </a:lnTo>
                  <a:cubicBezTo>
                    <a:pt x="277" y="174"/>
                    <a:pt x="139" y="174"/>
                    <a:pt x="139" y="312"/>
                  </a:cubicBezTo>
                  <a:cubicBezTo>
                    <a:pt x="1" y="450"/>
                    <a:pt x="1" y="450"/>
                    <a:pt x="1" y="588"/>
                  </a:cubicBezTo>
                  <a:cubicBezTo>
                    <a:pt x="277" y="727"/>
                    <a:pt x="588" y="727"/>
                    <a:pt x="727" y="865"/>
                  </a:cubicBezTo>
                  <a:cubicBezTo>
                    <a:pt x="865" y="865"/>
                    <a:pt x="865" y="727"/>
                    <a:pt x="865" y="727"/>
                  </a:cubicBezTo>
                  <a:cubicBezTo>
                    <a:pt x="1003" y="588"/>
                    <a:pt x="1003" y="450"/>
                    <a:pt x="865" y="312"/>
                  </a:cubicBezTo>
                  <a:lnTo>
                    <a:pt x="727" y="174"/>
                  </a:lnTo>
                  <a:cubicBezTo>
                    <a:pt x="588" y="1"/>
                    <a:pt x="588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6236692" y="4281859"/>
              <a:ext cx="20401" cy="23228"/>
            </a:xfrm>
            <a:custGeom>
              <a:avLst/>
              <a:gdLst/>
              <a:ahLst/>
              <a:cxnLst/>
              <a:rect l="l" t="t" r="r" b="b"/>
              <a:pathLst>
                <a:path w="1003" h="1142" extrusionOk="0">
                  <a:moveTo>
                    <a:pt x="415" y="1"/>
                  </a:moveTo>
                  <a:cubicBezTo>
                    <a:pt x="277" y="139"/>
                    <a:pt x="277" y="139"/>
                    <a:pt x="139" y="277"/>
                  </a:cubicBezTo>
                  <a:cubicBezTo>
                    <a:pt x="139" y="415"/>
                    <a:pt x="139" y="554"/>
                    <a:pt x="0" y="692"/>
                  </a:cubicBezTo>
                  <a:cubicBezTo>
                    <a:pt x="277" y="865"/>
                    <a:pt x="553" y="1003"/>
                    <a:pt x="865" y="1141"/>
                  </a:cubicBezTo>
                  <a:cubicBezTo>
                    <a:pt x="865" y="1003"/>
                    <a:pt x="1003" y="865"/>
                    <a:pt x="1003" y="692"/>
                  </a:cubicBezTo>
                  <a:lnTo>
                    <a:pt x="1003" y="277"/>
                  </a:lnTo>
                  <a:cubicBezTo>
                    <a:pt x="1003" y="139"/>
                    <a:pt x="865" y="139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6116465" y="4217179"/>
              <a:ext cx="23228" cy="23228"/>
            </a:xfrm>
            <a:custGeom>
              <a:avLst/>
              <a:gdLst/>
              <a:ahLst/>
              <a:cxnLst/>
              <a:rect l="l" t="t" r="r" b="b"/>
              <a:pathLst>
                <a:path w="1142" h="1142" extrusionOk="0">
                  <a:moveTo>
                    <a:pt x="588" y="1"/>
                  </a:moveTo>
                  <a:cubicBezTo>
                    <a:pt x="416" y="1"/>
                    <a:pt x="277" y="1"/>
                    <a:pt x="277" y="139"/>
                  </a:cubicBezTo>
                  <a:cubicBezTo>
                    <a:pt x="139" y="277"/>
                    <a:pt x="139" y="415"/>
                    <a:pt x="1" y="588"/>
                  </a:cubicBezTo>
                  <a:cubicBezTo>
                    <a:pt x="277" y="726"/>
                    <a:pt x="588" y="1003"/>
                    <a:pt x="865" y="1141"/>
                  </a:cubicBezTo>
                  <a:cubicBezTo>
                    <a:pt x="865" y="1003"/>
                    <a:pt x="1003" y="726"/>
                    <a:pt x="1003" y="588"/>
                  </a:cubicBezTo>
                  <a:cubicBezTo>
                    <a:pt x="1141" y="277"/>
                    <a:pt x="1003" y="139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6091865" y="4199605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277" y="0"/>
                    <a:pt x="138" y="0"/>
                    <a:pt x="0" y="139"/>
                  </a:cubicBezTo>
                  <a:cubicBezTo>
                    <a:pt x="277" y="415"/>
                    <a:pt x="415" y="726"/>
                    <a:pt x="691" y="865"/>
                  </a:cubicBezTo>
                  <a:cubicBezTo>
                    <a:pt x="691" y="865"/>
                    <a:pt x="691" y="726"/>
                    <a:pt x="864" y="588"/>
                  </a:cubicBezTo>
                  <a:cubicBezTo>
                    <a:pt x="1003" y="277"/>
                    <a:pt x="864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5788869" y="4129291"/>
              <a:ext cx="5634" cy="14787"/>
            </a:xfrm>
            <a:custGeom>
              <a:avLst/>
              <a:gdLst/>
              <a:ahLst/>
              <a:cxnLst/>
              <a:rect l="l" t="t" r="r" b="b"/>
              <a:pathLst>
                <a:path w="277" h="727" extrusionOk="0">
                  <a:moveTo>
                    <a:pt x="0" y="1"/>
                  </a:moveTo>
                  <a:cubicBezTo>
                    <a:pt x="0" y="139"/>
                    <a:pt x="139" y="416"/>
                    <a:pt x="139" y="727"/>
                  </a:cubicBezTo>
                  <a:lnTo>
                    <a:pt x="139" y="589"/>
                  </a:lnTo>
                  <a:cubicBezTo>
                    <a:pt x="277" y="416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6134038" y="4225620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727" y="0"/>
                  </a:moveTo>
                  <a:cubicBezTo>
                    <a:pt x="589" y="0"/>
                    <a:pt x="277" y="0"/>
                    <a:pt x="277" y="173"/>
                  </a:cubicBezTo>
                  <a:cubicBezTo>
                    <a:pt x="139" y="450"/>
                    <a:pt x="139" y="588"/>
                    <a:pt x="1" y="726"/>
                  </a:cubicBezTo>
                  <a:cubicBezTo>
                    <a:pt x="277" y="1037"/>
                    <a:pt x="589" y="1176"/>
                    <a:pt x="865" y="1314"/>
                  </a:cubicBezTo>
                  <a:cubicBezTo>
                    <a:pt x="865" y="1037"/>
                    <a:pt x="1003" y="864"/>
                    <a:pt x="1003" y="588"/>
                  </a:cubicBezTo>
                  <a:cubicBezTo>
                    <a:pt x="1142" y="311"/>
                    <a:pt x="1142" y="173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6209966" y="4267092"/>
              <a:ext cx="20421" cy="26035"/>
            </a:xfrm>
            <a:custGeom>
              <a:avLst/>
              <a:gdLst/>
              <a:ahLst/>
              <a:cxnLst/>
              <a:rect l="l" t="t" r="r" b="b"/>
              <a:pathLst>
                <a:path w="1004" h="1280" extrusionOk="0">
                  <a:moveTo>
                    <a:pt x="589" y="1"/>
                  </a:moveTo>
                  <a:cubicBezTo>
                    <a:pt x="450" y="1"/>
                    <a:pt x="312" y="1"/>
                    <a:pt x="139" y="277"/>
                  </a:cubicBezTo>
                  <a:cubicBezTo>
                    <a:pt x="139" y="415"/>
                    <a:pt x="1" y="554"/>
                    <a:pt x="1" y="865"/>
                  </a:cubicBezTo>
                  <a:cubicBezTo>
                    <a:pt x="312" y="1003"/>
                    <a:pt x="589" y="1141"/>
                    <a:pt x="727" y="1280"/>
                  </a:cubicBezTo>
                  <a:cubicBezTo>
                    <a:pt x="865" y="1003"/>
                    <a:pt x="865" y="865"/>
                    <a:pt x="1003" y="554"/>
                  </a:cubicBezTo>
                  <a:lnTo>
                    <a:pt x="1003" y="277"/>
                  </a:lnTo>
                  <a:cubicBezTo>
                    <a:pt x="1003" y="139"/>
                    <a:pt x="865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6181145" y="4199605"/>
              <a:ext cx="43609" cy="75950"/>
            </a:xfrm>
            <a:custGeom>
              <a:avLst/>
              <a:gdLst/>
              <a:ahLst/>
              <a:cxnLst/>
              <a:rect l="l" t="t" r="r" b="b"/>
              <a:pathLst>
                <a:path w="2144" h="3734" extrusionOk="0">
                  <a:moveTo>
                    <a:pt x="1729" y="0"/>
                  </a:moveTo>
                  <a:lnTo>
                    <a:pt x="1556" y="139"/>
                  </a:lnTo>
                  <a:cubicBezTo>
                    <a:pt x="1418" y="139"/>
                    <a:pt x="1418" y="277"/>
                    <a:pt x="1280" y="277"/>
                  </a:cubicBezTo>
                  <a:cubicBezTo>
                    <a:pt x="692" y="1279"/>
                    <a:pt x="416" y="2316"/>
                    <a:pt x="1" y="3457"/>
                  </a:cubicBezTo>
                  <a:lnTo>
                    <a:pt x="277" y="3457"/>
                  </a:lnTo>
                  <a:cubicBezTo>
                    <a:pt x="416" y="3595"/>
                    <a:pt x="692" y="3733"/>
                    <a:pt x="865" y="3733"/>
                  </a:cubicBezTo>
                  <a:cubicBezTo>
                    <a:pt x="1141" y="2731"/>
                    <a:pt x="1556" y="1729"/>
                    <a:pt x="2144" y="726"/>
                  </a:cubicBezTo>
                  <a:lnTo>
                    <a:pt x="2144" y="277"/>
                  </a:lnTo>
                  <a:cubicBezTo>
                    <a:pt x="2144" y="277"/>
                    <a:pt x="2006" y="139"/>
                    <a:pt x="1867" y="139"/>
                  </a:cubicBezTo>
                  <a:lnTo>
                    <a:pt x="17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6005390" y="3639980"/>
              <a:ext cx="781809" cy="902038"/>
            </a:xfrm>
            <a:custGeom>
              <a:avLst/>
              <a:gdLst/>
              <a:ahLst/>
              <a:cxnLst/>
              <a:rect l="l" t="t" r="r" b="b"/>
              <a:pathLst>
                <a:path w="38437" h="44348" extrusionOk="0">
                  <a:moveTo>
                    <a:pt x="6326" y="29519"/>
                  </a:moveTo>
                  <a:cubicBezTo>
                    <a:pt x="6326" y="29830"/>
                    <a:pt x="6188" y="30107"/>
                    <a:pt x="6188" y="30522"/>
                  </a:cubicBezTo>
                  <a:cubicBezTo>
                    <a:pt x="6049" y="30383"/>
                    <a:pt x="6049" y="30383"/>
                    <a:pt x="5877" y="30383"/>
                  </a:cubicBezTo>
                  <a:cubicBezTo>
                    <a:pt x="6049" y="30107"/>
                    <a:pt x="6188" y="29830"/>
                    <a:pt x="6326" y="29519"/>
                  </a:cubicBezTo>
                  <a:close/>
                  <a:moveTo>
                    <a:pt x="6188" y="1"/>
                  </a:moveTo>
                  <a:cubicBezTo>
                    <a:pt x="5738" y="1"/>
                    <a:pt x="5462" y="277"/>
                    <a:pt x="5324" y="727"/>
                  </a:cubicBezTo>
                  <a:cubicBezTo>
                    <a:pt x="4598" y="4598"/>
                    <a:pt x="3734" y="8504"/>
                    <a:pt x="3008" y="12237"/>
                  </a:cubicBezTo>
                  <a:lnTo>
                    <a:pt x="2731" y="13550"/>
                  </a:lnTo>
                  <a:cubicBezTo>
                    <a:pt x="2282" y="15693"/>
                    <a:pt x="1867" y="17871"/>
                    <a:pt x="1418" y="19876"/>
                  </a:cubicBezTo>
                  <a:cubicBezTo>
                    <a:pt x="1141" y="21016"/>
                    <a:pt x="1003" y="22053"/>
                    <a:pt x="692" y="23194"/>
                  </a:cubicBezTo>
                  <a:lnTo>
                    <a:pt x="554" y="23920"/>
                  </a:lnTo>
                  <a:cubicBezTo>
                    <a:pt x="415" y="24784"/>
                    <a:pt x="277" y="25648"/>
                    <a:pt x="139" y="26374"/>
                  </a:cubicBezTo>
                  <a:lnTo>
                    <a:pt x="139" y="26789"/>
                  </a:lnTo>
                  <a:cubicBezTo>
                    <a:pt x="1" y="26927"/>
                    <a:pt x="1" y="27065"/>
                    <a:pt x="139" y="27238"/>
                  </a:cubicBezTo>
                  <a:cubicBezTo>
                    <a:pt x="139" y="27376"/>
                    <a:pt x="277" y="27653"/>
                    <a:pt x="554" y="27791"/>
                  </a:cubicBezTo>
                  <a:cubicBezTo>
                    <a:pt x="2731" y="28655"/>
                    <a:pt x="4874" y="29969"/>
                    <a:pt x="6914" y="31109"/>
                  </a:cubicBezTo>
                  <a:lnTo>
                    <a:pt x="7605" y="31559"/>
                  </a:lnTo>
                  <a:cubicBezTo>
                    <a:pt x="8642" y="32250"/>
                    <a:pt x="9782" y="32837"/>
                    <a:pt x="11061" y="33563"/>
                  </a:cubicBezTo>
                  <a:cubicBezTo>
                    <a:pt x="12237" y="34151"/>
                    <a:pt x="13377" y="34704"/>
                    <a:pt x="14829" y="35292"/>
                  </a:cubicBezTo>
                  <a:cubicBezTo>
                    <a:pt x="19426" y="37607"/>
                    <a:pt x="24473" y="39612"/>
                    <a:pt x="30383" y="41755"/>
                  </a:cubicBezTo>
                  <a:cubicBezTo>
                    <a:pt x="31662" y="42343"/>
                    <a:pt x="32976" y="42792"/>
                    <a:pt x="34116" y="43069"/>
                  </a:cubicBezTo>
                  <a:lnTo>
                    <a:pt x="34980" y="43345"/>
                  </a:lnTo>
                  <a:cubicBezTo>
                    <a:pt x="35983" y="43656"/>
                    <a:pt x="36985" y="43933"/>
                    <a:pt x="38022" y="44209"/>
                  </a:cubicBezTo>
                  <a:cubicBezTo>
                    <a:pt x="38022" y="44348"/>
                    <a:pt x="38160" y="44348"/>
                    <a:pt x="38160" y="44348"/>
                  </a:cubicBezTo>
                  <a:cubicBezTo>
                    <a:pt x="38299" y="44348"/>
                    <a:pt x="38299" y="44348"/>
                    <a:pt x="38437" y="44209"/>
                  </a:cubicBezTo>
                  <a:cubicBezTo>
                    <a:pt x="38160" y="44209"/>
                    <a:pt x="37849" y="44071"/>
                    <a:pt x="37573" y="43933"/>
                  </a:cubicBezTo>
                  <a:lnTo>
                    <a:pt x="37711" y="43795"/>
                  </a:lnTo>
                  <a:cubicBezTo>
                    <a:pt x="37711" y="43656"/>
                    <a:pt x="37849" y="43483"/>
                    <a:pt x="37849" y="43345"/>
                  </a:cubicBezTo>
                  <a:cubicBezTo>
                    <a:pt x="38022" y="43069"/>
                    <a:pt x="37849" y="42792"/>
                    <a:pt x="37711" y="42792"/>
                  </a:cubicBezTo>
                  <a:lnTo>
                    <a:pt x="37435" y="42792"/>
                  </a:lnTo>
                  <a:cubicBezTo>
                    <a:pt x="37296" y="42792"/>
                    <a:pt x="37158" y="42792"/>
                    <a:pt x="37158" y="42930"/>
                  </a:cubicBezTo>
                  <a:cubicBezTo>
                    <a:pt x="36985" y="43069"/>
                    <a:pt x="36985" y="43345"/>
                    <a:pt x="36847" y="43483"/>
                  </a:cubicBezTo>
                  <a:lnTo>
                    <a:pt x="36847" y="43795"/>
                  </a:lnTo>
                  <a:cubicBezTo>
                    <a:pt x="36709" y="43656"/>
                    <a:pt x="36432" y="43656"/>
                    <a:pt x="36294" y="43483"/>
                  </a:cubicBezTo>
                  <a:cubicBezTo>
                    <a:pt x="36294" y="43207"/>
                    <a:pt x="36432" y="42930"/>
                    <a:pt x="36570" y="42619"/>
                  </a:cubicBezTo>
                  <a:lnTo>
                    <a:pt x="36570" y="42343"/>
                  </a:lnTo>
                  <a:cubicBezTo>
                    <a:pt x="36432" y="42343"/>
                    <a:pt x="36121" y="42205"/>
                    <a:pt x="35845" y="42205"/>
                  </a:cubicBezTo>
                  <a:lnTo>
                    <a:pt x="35845" y="42343"/>
                  </a:lnTo>
                  <a:cubicBezTo>
                    <a:pt x="35706" y="42619"/>
                    <a:pt x="35568" y="42792"/>
                    <a:pt x="35430" y="43069"/>
                  </a:cubicBezTo>
                  <a:lnTo>
                    <a:pt x="35430" y="43207"/>
                  </a:lnTo>
                  <a:cubicBezTo>
                    <a:pt x="35430" y="43207"/>
                    <a:pt x="35257" y="43069"/>
                    <a:pt x="35119" y="43069"/>
                  </a:cubicBezTo>
                  <a:lnTo>
                    <a:pt x="34980" y="43069"/>
                  </a:lnTo>
                  <a:cubicBezTo>
                    <a:pt x="35119" y="42619"/>
                    <a:pt x="35119" y="42343"/>
                    <a:pt x="35257" y="42066"/>
                  </a:cubicBezTo>
                  <a:cubicBezTo>
                    <a:pt x="34980" y="41928"/>
                    <a:pt x="34704" y="41755"/>
                    <a:pt x="34393" y="41755"/>
                  </a:cubicBezTo>
                  <a:lnTo>
                    <a:pt x="34393" y="42066"/>
                  </a:lnTo>
                  <a:cubicBezTo>
                    <a:pt x="34255" y="42205"/>
                    <a:pt x="34255" y="42481"/>
                    <a:pt x="34116" y="42619"/>
                  </a:cubicBezTo>
                  <a:cubicBezTo>
                    <a:pt x="33840" y="42619"/>
                    <a:pt x="33529" y="42481"/>
                    <a:pt x="33390" y="42343"/>
                  </a:cubicBezTo>
                  <a:cubicBezTo>
                    <a:pt x="33390" y="42066"/>
                    <a:pt x="33529" y="41755"/>
                    <a:pt x="33702" y="41479"/>
                  </a:cubicBezTo>
                  <a:cubicBezTo>
                    <a:pt x="33390" y="41479"/>
                    <a:pt x="33114" y="41340"/>
                    <a:pt x="32837" y="41202"/>
                  </a:cubicBezTo>
                  <a:cubicBezTo>
                    <a:pt x="32665" y="41479"/>
                    <a:pt x="32526" y="41755"/>
                    <a:pt x="32526" y="42066"/>
                  </a:cubicBezTo>
                  <a:cubicBezTo>
                    <a:pt x="32112" y="41928"/>
                    <a:pt x="31800" y="41928"/>
                    <a:pt x="31386" y="41755"/>
                  </a:cubicBezTo>
                  <a:cubicBezTo>
                    <a:pt x="31524" y="41617"/>
                    <a:pt x="31524" y="41617"/>
                    <a:pt x="31524" y="41479"/>
                  </a:cubicBezTo>
                  <a:cubicBezTo>
                    <a:pt x="31524" y="41340"/>
                    <a:pt x="31662" y="41064"/>
                    <a:pt x="31662" y="40891"/>
                  </a:cubicBezTo>
                  <a:cubicBezTo>
                    <a:pt x="31386" y="40753"/>
                    <a:pt x="31247" y="40615"/>
                    <a:pt x="30936" y="40615"/>
                  </a:cubicBezTo>
                  <a:cubicBezTo>
                    <a:pt x="30798" y="40891"/>
                    <a:pt x="30660" y="41202"/>
                    <a:pt x="30660" y="41479"/>
                  </a:cubicBezTo>
                  <a:cubicBezTo>
                    <a:pt x="30245" y="41340"/>
                    <a:pt x="29796" y="41202"/>
                    <a:pt x="29381" y="41064"/>
                  </a:cubicBezTo>
                  <a:cubicBezTo>
                    <a:pt x="29519" y="40753"/>
                    <a:pt x="29519" y="40476"/>
                    <a:pt x="29657" y="40200"/>
                  </a:cubicBezTo>
                  <a:cubicBezTo>
                    <a:pt x="29381" y="40027"/>
                    <a:pt x="29070" y="40027"/>
                    <a:pt x="28793" y="39889"/>
                  </a:cubicBezTo>
                  <a:cubicBezTo>
                    <a:pt x="28793" y="40200"/>
                    <a:pt x="28655" y="40476"/>
                    <a:pt x="28517" y="40753"/>
                  </a:cubicBezTo>
                  <a:cubicBezTo>
                    <a:pt x="28344" y="40615"/>
                    <a:pt x="28206" y="40615"/>
                    <a:pt x="28067" y="40476"/>
                  </a:cubicBezTo>
                  <a:cubicBezTo>
                    <a:pt x="28067" y="40200"/>
                    <a:pt x="28206" y="39889"/>
                    <a:pt x="28344" y="39750"/>
                  </a:cubicBezTo>
                  <a:cubicBezTo>
                    <a:pt x="28067" y="39612"/>
                    <a:pt x="27791" y="39474"/>
                    <a:pt x="27480" y="39474"/>
                  </a:cubicBezTo>
                  <a:cubicBezTo>
                    <a:pt x="27480" y="39612"/>
                    <a:pt x="27342" y="39889"/>
                    <a:pt x="27203" y="40200"/>
                  </a:cubicBezTo>
                  <a:cubicBezTo>
                    <a:pt x="27065" y="40200"/>
                    <a:pt x="26788" y="40027"/>
                    <a:pt x="26616" y="40027"/>
                  </a:cubicBezTo>
                  <a:cubicBezTo>
                    <a:pt x="26788" y="39750"/>
                    <a:pt x="26788" y="39474"/>
                    <a:pt x="26927" y="39163"/>
                  </a:cubicBezTo>
                  <a:cubicBezTo>
                    <a:pt x="26788" y="39025"/>
                    <a:pt x="26477" y="39025"/>
                    <a:pt x="26201" y="38886"/>
                  </a:cubicBezTo>
                  <a:cubicBezTo>
                    <a:pt x="26063" y="39025"/>
                    <a:pt x="26063" y="39163"/>
                    <a:pt x="25924" y="39336"/>
                  </a:cubicBezTo>
                  <a:cubicBezTo>
                    <a:pt x="25924" y="39474"/>
                    <a:pt x="25752" y="39474"/>
                    <a:pt x="25752" y="39612"/>
                  </a:cubicBezTo>
                  <a:cubicBezTo>
                    <a:pt x="25613" y="39612"/>
                    <a:pt x="25475" y="39474"/>
                    <a:pt x="25337" y="39474"/>
                  </a:cubicBezTo>
                  <a:lnTo>
                    <a:pt x="25337" y="39336"/>
                  </a:lnTo>
                  <a:cubicBezTo>
                    <a:pt x="25337" y="39025"/>
                    <a:pt x="25475" y="38886"/>
                    <a:pt x="25613" y="38610"/>
                  </a:cubicBezTo>
                  <a:cubicBezTo>
                    <a:pt x="25337" y="38610"/>
                    <a:pt x="25060" y="38472"/>
                    <a:pt x="24749" y="38299"/>
                  </a:cubicBezTo>
                  <a:cubicBezTo>
                    <a:pt x="24611" y="38610"/>
                    <a:pt x="24611" y="38886"/>
                    <a:pt x="24473" y="39163"/>
                  </a:cubicBezTo>
                  <a:cubicBezTo>
                    <a:pt x="24196" y="39025"/>
                    <a:pt x="23885" y="38886"/>
                    <a:pt x="23609" y="38748"/>
                  </a:cubicBezTo>
                  <a:cubicBezTo>
                    <a:pt x="23747" y="38472"/>
                    <a:pt x="23885" y="38299"/>
                    <a:pt x="23885" y="38022"/>
                  </a:cubicBezTo>
                  <a:cubicBezTo>
                    <a:pt x="23609" y="37884"/>
                    <a:pt x="23332" y="37746"/>
                    <a:pt x="23159" y="37746"/>
                  </a:cubicBezTo>
                  <a:cubicBezTo>
                    <a:pt x="23021" y="37884"/>
                    <a:pt x="22883" y="38160"/>
                    <a:pt x="22744" y="38299"/>
                  </a:cubicBezTo>
                  <a:cubicBezTo>
                    <a:pt x="22468" y="38160"/>
                    <a:pt x="22019" y="38022"/>
                    <a:pt x="21604" y="37746"/>
                  </a:cubicBezTo>
                  <a:cubicBezTo>
                    <a:pt x="21742" y="37607"/>
                    <a:pt x="21880" y="37296"/>
                    <a:pt x="21880" y="37158"/>
                  </a:cubicBezTo>
                  <a:cubicBezTo>
                    <a:pt x="21604" y="37020"/>
                    <a:pt x="21293" y="37020"/>
                    <a:pt x="21154" y="36882"/>
                  </a:cubicBezTo>
                  <a:cubicBezTo>
                    <a:pt x="21016" y="37020"/>
                    <a:pt x="20878" y="37158"/>
                    <a:pt x="20878" y="37435"/>
                  </a:cubicBezTo>
                  <a:cubicBezTo>
                    <a:pt x="20740" y="37296"/>
                    <a:pt x="20429" y="37296"/>
                    <a:pt x="20290" y="37158"/>
                  </a:cubicBezTo>
                  <a:cubicBezTo>
                    <a:pt x="20429" y="37020"/>
                    <a:pt x="20429" y="36882"/>
                    <a:pt x="20567" y="36570"/>
                  </a:cubicBezTo>
                  <a:cubicBezTo>
                    <a:pt x="20290" y="36432"/>
                    <a:pt x="20014" y="36432"/>
                    <a:pt x="19703" y="36294"/>
                  </a:cubicBezTo>
                  <a:cubicBezTo>
                    <a:pt x="19703" y="36432"/>
                    <a:pt x="19564" y="36570"/>
                    <a:pt x="19564" y="36882"/>
                  </a:cubicBezTo>
                  <a:cubicBezTo>
                    <a:pt x="19426" y="36743"/>
                    <a:pt x="19150" y="36570"/>
                    <a:pt x="19011" y="36570"/>
                  </a:cubicBezTo>
                  <a:cubicBezTo>
                    <a:pt x="19150" y="36432"/>
                    <a:pt x="19150" y="36156"/>
                    <a:pt x="19288" y="36017"/>
                  </a:cubicBezTo>
                  <a:cubicBezTo>
                    <a:pt x="19011" y="36017"/>
                    <a:pt x="18700" y="35879"/>
                    <a:pt x="18424" y="35706"/>
                  </a:cubicBezTo>
                  <a:cubicBezTo>
                    <a:pt x="18424" y="35879"/>
                    <a:pt x="18285" y="36017"/>
                    <a:pt x="18285" y="36156"/>
                  </a:cubicBezTo>
                  <a:cubicBezTo>
                    <a:pt x="18147" y="36156"/>
                    <a:pt x="17974" y="36156"/>
                    <a:pt x="17836" y="36017"/>
                  </a:cubicBezTo>
                  <a:cubicBezTo>
                    <a:pt x="17974" y="35879"/>
                    <a:pt x="17974" y="35706"/>
                    <a:pt x="18147" y="35568"/>
                  </a:cubicBezTo>
                  <a:cubicBezTo>
                    <a:pt x="17836" y="35430"/>
                    <a:pt x="17560" y="35292"/>
                    <a:pt x="17283" y="35153"/>
                  </a:cubicBezTo>
                  <a:cubicBezTo>
                    <a:pt x="17283" y="35292"/>
                    <a:pt x="17110" y="35430"/>
                    <a:pt x="17110" y="35706"/>
                  </a:cubicBezTo>
                  <a:cubicBezTo>
                    <a:pt x="16972" y="35568"/>
                    <a:pt x="16834" y="35568"/>
                    <a:pt x="16695" y="35430"/>
                  </a:cubicBezTo>
                  <a:cubicBezTo>
                    <a:pt x="16695" y="35292"/>
                    <a:pt x="16834" y="35153"/>
                    <a:pt x="16834" y="35015"/>
                  </a:cubicBezTo>
                  <a:cubicBezTo>
                    <a:pt x="16557" y="34842"/>
                    <a:pt x="16246" y="34704"/>
                    <a:pt x="15970" y="34566"/>
                  </a:cubicBezTo>
                  <a:cubicBezTo>
                    <a:pt x="15970" y="34704"/>
                    <a:pt x="15970" y="35015"/>
                    <a:pt x="15831" y="35153"/>
                  </a:cubicBezTo>
                  <a:lnTo>
                    <a:pt x="15831" y="35015"/>
                  </a:lnTo>
                  <a:cubicBezTo>
                    <a:pt x="15244" y="34842"/>
                    <a:pt x="14829" y="34704"/>
                    <a:pt x="14380" y="34427"/>
                  </a:cubicBezTo>
                  <a:cubicBezTo>
                    <a:pt x="14518" y="34289"/>
                    <a:pt x="14518" y="34151"/>
                    <a:pt x="14691" y="33978"/>
                  </a:cubicBezTo>
                  <a:cubicBezTo>
                    <a:pt x="14380" y="33840"/>
                    <a:pt x="14103" y="33702"/>
                    <a:pt x="13827" y="33563"/>
                  </a:cubicBezTo>
                  <a:cubicBezTo>
                    <a:pt x="13827" y="33702"/>
                    <a:pt x="13654" y="33840"/>
                    <a:pt x="13654" y="34151"/>
                  </a:cubicBezTo>
                  <a:cubicBezTo>
                    <a:pt x="13515" y="33978"/>
                    <a:pt x="13377" y="33978"/>
                    <a:pt x="13377" y="33978"/>
                  </a:cubicBezTo>
                  <a:cubicBezTo>
                    <a:pt x="13377" y="33702"/>
                    <a:pt x="13515" y="33563"/>
                    <a:pt x="13515" y="33425"/>
                  </a:cubicBezTo>
                  <a:cubicBezTo>
                    <a:pt x="13515" y="33425"/>
                    <a:pt x="13377" y="33287"/>
                    <a:pt x="13239" y="33287"/>
                  </a:cubicBezTo>
                  <a:cubicBezTo>
                    <a:pt x="13101" y="33287"/>
                    <a:pt x="12962" y="33114"/>
                    <a:pt x="12790" y="32976"/>
                  </a:cubicBezTo>
                  <a:cubicBezTo>
                    <a:pt x="12651" y="33287"/>
                    <a:pt x="12651" y="33425"/>
                    <a:pt x="12513" y="33563"/>
                  </a:cubicBezTo>
                  <a:cubicBezTo>
                    <a:pt x="12375" y="33425"/>
                    <a:pt x="12098" y="33425"/>
                    <a:pt x="11925" y="33287"/>
                  </a:cubicBezTo>
                  <a:cubicBezTo>
                    <a:pt x="12098" y="33114"/>
                    <a:pt x="12098" y="32976"/>
                    <a:pt x="12237" y="32699"/>
                  </a:cubicBezTo>
                  <a:cubicBezTo>
                    <a:pt x="11925" y="32561"/>
                    <a:pt x="11649" y="32423"/>
                    <a:pt x="11372" y="32250"/>
                  </a:cubicBezTo>
                  <a:cubicBezTo>
                    <a:pt x="11372" y="32561"/>
                    <a:pt x="11234" y="32699"/>
                    <a:pt x="11234" y="32976"/>
                  </a:cubicBezTo>
                  <a:cubicBezTo>
                    <a:pt x="11061" y="32837"/>
                    <a:pt x="10785" y="32837"/>
                    <a:pt x="10647" y="32699"/>
                  </a:cubicBezTo>
                  <a:cubicBezTo>
                    <a:pt x="10647" y="32561"/>
                    <a:pt x="10785" y="32423"/>
                    <a:pt x="10785" y="32423"/>
                  </a:cubicBezTo>
                  <a:lnTo>
                    <a:pt x="10785" y="32112"/>
                  </a:lnTo>
                  <a:cubicBezTo>
                    <a:pt x="10647" y="31973"/>
                    <a:pt x="10370" y="31835"/>
                    <a:pt x="10059" y="31697"/>
                  </a:cubicBezTo>
                  <a:cubicBezTo>
                    <a:pt x="10059" y="31835"/>
                    <a:pt x="9921" y="32112"/>
                    <a:pt x="9921" y="32250"/>
                  </a:cubicBezTo>
                  <a:cubicBezTo>
                    <a:pt x="9644" y="32250"/>
                    <a:pt x="9506" y="32112"/>
                    <a:pt x="9195" y="31973"/>
                  </a:cubicBezTo>
                  <a:cubicBezTo>
                    <a:pt x="9333" y="31835"/>
                    <a:pt x="9333" y="31559"/>
                    <a:pt x="9506" y="31247"/>
                  </a:cubicBezTo>
                  <a:cubicBezTo>
                    <a:pt x="9333" y="31247"/>
                    <a:pt x="9057" y="31109"/>
                    <a:pt x="8918" y="30971"/>
                  </a:cubicBezTo>
                  <a:lnTo>
                    <a:pt x="8642" y="30971"/>
                  </a:lnTo>
                  <a:cubicBezTo>
                    <a:pt x="8642" y="31109"/>
                    <a:pt x="8469" y="31386"/>
                    <a:pt x="8469" y="31697"/>
                  </a:cubicBezTo>
                  <a:cubicBezTo>
                    <a:pt x="7916" y="31386"/>
                    <a:pt x="7328" y="31109"/>
                    <a:pt x="6914" y="30833"/>
                  </a:cubicBezTo>
                  <a:lnTo>
                    <a:pt x="7052" y="30694"/>
                  </a:lnTo>
                  <a:lnTo>
                    <a:pt x="7052" y="30245"/>
                  </a:lnTo>
                  <a:lnTo>
                    <a:pt x="7190" y="30107"/>
                  </a:lnTo>
                  <a:cubicBezTo>
                    <a:pt x="6914" y="29969"/>
                    <a:pt x="6602" y="29830"/>
                    <a:pt x="6326" y="29519"/>
                  </a:cubicBezTo>
                  <a:cubicBezTo>
                    <a:pt x="6049" y="29381"/>
                    <a:pt x="5738" y="29104"/>
                    <a:pt x="5462" y="28966"/>
                  </a:cubicBezTo>
                  <a:cubicBezTo>
                    <a:pt x="5462" y="29243"/>
                    <a:pt x="5324" y="29657"/>
                    <a:pt x="5185" y="29969"/>
                  </a:cubicBezTo>
                  <a:cubicBezTo>
                    <a:pt x="5012" y="29830"/>
                    <a:pt x="4736" y="29657"/>
                    <a:pt x="4598" y="29657"/>
                  </a:cubicBezTo>
                  <a:cubicBezTo>
                    <a:pt x="4598" y="29381"/>
                    <a:pt x="4736" y="29243"/>
                    <a:pt x="4736" y="29104"/>
                  </a:cubicBezTo>
                  <a:cubicBezTo>
                    <a:pt x="4874" y="28793"/>
                    <a:pt x="4874" y="28655"/>
                    <a:pt x="5012" y="28379"/>
                  </a:cubicBezTo>
                  <a:cubicBezTo>
                    <a:pt x="4736" y="28240"/>
                    <a:pt x="4598" y="27929"/>
                    <a:pt x="4321" y="27653"/>
                  </a:cubicBezTo>
                  <a:cubicBezTo>
                    <a:pt x="4148" y="28240"/>
                    <a:pt x="4010" y="28655"/>
                    <a:pt x="3872" y="29104"/>
                  </a:cubicBezTo>
                  <a:cubicBezTo>
                    <a:pt x="3595" y="29104"/>
                    <a:pt x="3457" y="28966"/>
                    <a:pt x="3284" y="28793"/>
                  </a:cubicBezTo>
                  <a:cubicBezTo>
                    <a:pt x="3457" y="28240"/>
                    <a:pt x="3595" y="27791"/>
                    <a:pt x="3872" y="27238"/>
                  </a:cubicBezTo>
                  <a:lnTo>
                    <a:pt x="3872" y="26927"/>
                  </a:lnTo>
                  <a:cubicBezTo>
                    <a:pt x="3734" y="26789"/>
                    <a:pt x="3734" y="26789"/>
                    <a:pt x="3595" y="26650"/>
                  </a:cubicBezTo>
                  <a:lnTo>
                    <a:pt x="3457" y="26650"/>
                  </a:lnTo>
                  <a:cubicBezTo>
                    <a:pt x="3284" y="26650"/>
                    <a:pt x="3146" y="26789"/>
                    <a:pt x="3008" y="26927"/>
                  </a:cubicBezTo>
                  <a:cubicBezTo>
                    <a:pt x="2869" y="27376"/>
                    <a:pt x="2731" y="27791"/>
                    <a:pt x="2420" y="28379"/>
                  </a:cubicBezTo>
                  <a:cubicBezTo>
                    <a:pt x="2282" y="28102"/>
                    <a:pt x="2005" y="27929"/>
                    <a:pt x="1729" y="27791"/>
                  </a:cubicBezTo>
                  <a:cubicBezTo>
                    <a:pt x="2005" y="26789"/>
                    <a:pt x="2282" y="25786"/>
                    <a:pt x="2869" y="24922"/>
                  </a:cubicBezTo>
                  <a:lnTo>
                    <a:pt x="3008" y="24784"/>
                  </a:lnTo>
                  <a:cubicBezTo>
                    <a:pt x="3008" y="24473"/>
                    <a:pt x="2869" y="24196"/>
                    <a:pt x="2869" y="24058"/>
                  </a:cubicBezTo>
                  <a:lnTo>
                    <a:pt x="2731" y="23920"/>
                  </a:lnTo>
                  <a:cubicBezTo>
                    <a:pt x="2593" y="23920"/>
                    <a:pt x="2420" y="24058"/>
                    <a:pt x="2282" y="24196"/>
                  </a:cubicBezTo>
                  <a:cubicBezTo>
                    <a:pt x="2005" y="24646"/>
                    <a:pt x="1729" y="25199"/>
                    <a:pt x="1418" y="25924"/>
                  </a:cubicBezTo>
                  <a:cubicBezTo>
                    <a:pt x="1279" y="26374"/>
                    <a:pt x="1141" y="26789"/>
                    <a:pt x="1003" y="27238"/>
                  </a:cubicBezTo>
                  <a:cubicBezTo>
                    <a:pt x="865" y="27238"/>
                    <a:pt x="692" y="27065"/>
                    <a:pt x="692" y="26927"/>
                  </a:cubicBezTo>
                  <a:cubicBezTo>
                    <a:pt x="692" y="26512"/>
                    <a:pt x="692" y="26201"/>
                    <a:pt x="865" y="25786"/>
                  </a:cubicBezTo>
                  <a:cubicBezTo>
                    <a:pt x="1279" y="22053"/>
                    <a:pt x="1867" y="18286"/>
                    <a:pt x="2593" y="14553"/>
                  </a:cubicBezTo>
                  <a:cubicBezTo>
                    <a:pt x="3008" y="12824"/>
                    <a:pt x="3284" y="10958"/>
                    <a:pt x="3734" y="9091"/>
                  </a:cubicBezTo>
                  <a:cubicBezTo>
                    <a:pt x="4010" y="8054"/>
                    <a:pt x="4148" y="7190"/>
                    <a:pt x="4321" y="6326"/>
                  </a:cubicBezTo>
                  <a:cubicBezTo>
                    <a:pt x="4598" y="5635"/>
                    <a:pt x="4598" y="4909"/>
                    <a:pt x="4736" y="4321"/>
                  </a:cubicBezTo>
                  <a:cubicBezTo>
                    <a:pt x="5012" y="3319"/>
                    <a:pt x="5185" y="2455"/>
                    <a:pt x="5600" y="1452"/>
                  </a:cubicBezTo>
                  <a:cubicBezTo>
                    <a:pt x="5738" y="1141"/>
                    <a:pt x="5877" y="865"/>
                    <a:pt x="6049" y="450"/>
                  </a:cubicBezTo>
                  <a:cubicBezTo>
                    <a:pt x="6464" y="727"/>
                    <a:pt x="6741" y="865"/>
                    <a:pt x="7052" y="1141"/>
                  </a:cubicBezTo>
                  <a:cubicBezTo>
                    <a:pt x="7328" y="1314"/>
                    <a:pt x="7467" y="1452"/>
                    <a:pt x="7605" y="1591"/>
                  </a:cubicBezTo>
                  <a:cubicBezTo>
                    <a:pt x="7605" y="1141"/>
                    <a:pt x="7328" y="727"/>
                    <a:pt x="6914" y="139"/>
                  </a:cubicBezTo>
                  <a:lnTo>
                    <a:pt x="6741" y="139"/>
                  </a:lnTo>
                  <a:cubicBezTo>
                    <a:pt x="6602" y="139"/>
                    <a:pt x="6464" y="139"/>
                    <a:pt x="6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6784358" y="4513161"/>
              <a:ext cx="35168" cy="37975"/>
            </a:xfrm>
            <a:custGeom>
              <a:avLst/>
              <a:gdLst/>
              <a:ahLst/>
              <a:cxnLst/>
              <a:rect l="l" t="t" r="r" b="b"/>
              <a:pathLst>
                <a:path w="1729" h="1867" extrusionOk="0">
                  <a:moveTo>
                    <a:pt x="1" y="0"/>
                  </a:moveTo>
                  <a:cubicBezTo>
                    <a:pt x="415" y="553"/>
                    <a:pt x="727" y="1141"/>
                    <a:pt x="1141" y="1729"/>
                  </a:cubicBezTo>
                  <a:cubicBezTo>
                    <a:pt x="865" y="1590"/>
                    <a:pt x="588" y="1590"/>
                    <a:pt x="277" y="1418"/>
                  </a:cubicBezTo>
                  <a:lnTo>
                    <a:pt x="277" y="1418"/>
                  </a:lnTo>
                  <a:cubicBezTo>
                    <a:pt x="415" y="1590"/>
                    <a:pt x="588" y="1590"/>
                    <a:pt x="727" y="1729"/>
                  </a:cubicBezTo>
                  <a:lnTo>
                    <a:pt x="1003" y="1729"/>
                  </a:lnTo>
                  <a:cubicBezTo>
                    <a:pt x="1141" y="1729"/>
                    <a:pt x="1141" y="1867"/>
                    <a:pt x="1280" y="1867"/>
                  </a:cubicBezTo>
                  <a:cubicBezTo>
                    <a:pt x="1452" y="1867"/>
                    <a:pt x="1452" y="1729"/>
                    <a:pt x="1591" y="1729"/>
                  </a:cubicBezTo>
                  <a:cubicBezTo>
                    <a:pt x="1729" y="1590"/>
                    <a:pt x="1729" y="1141"/>
                    <a:pt x="1591" y="1003"/>
                  </a:cubicBezTo>
                  <a:cubicBezTo>
                    <a:pt x="1280" y="865"/>
                    <a:pt x="1003" y="726"/>
                    <a:pt x="865" y="415"/>
                  </a:cubicBezTo>
                  <a:cubicBezTo>
                    <a:pt x="865" y="277"/>
                    <a:pt x="727" y="139"/>
                    <a:pt x="727" y="139"/>
                  </a:cubicBezTo>
                  <a:cubicBezTo>
                    <a:pt x="588" y="0"/>
                    <a:pt x="415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6183972" y="3695528"/>
              <a:ext cx="52742" cy="59067"/>
            </a:xfrm>
            <a:custGeom>
              <a:avLst/>
              <a:gdLst/>
              <a:ahLst/>
              <a:cxnLst/>
              <a:rect l="l" t="t" r="r" b="b"/>
              <a:pathLst>
                <a:path w="2593" h="2904" extrusionOk="0">
                  <a:moveTo>
                    <a:pt x="0" y="0"/>
                  </a:moveTo>
                  <a:cubicBezTo>
                    <a:pt x="553" y="450"/>
                    <a:pt x="1002" y="1003"/>
                    <a:pt x="1417" y="1590"/>
                  </a:cubicBezTo>
                  <a:cubicBezTo>
                    <a:pt x="1728" y="2040"/>
                    <a:pt x="2143" y="2454"/>
                    <a:pt x="2454" y="2904"/>
                  </a:cubicBezTo>
                  <a:cubicBezTo>
                    <a:pt x="2592" y="2731"/>
                    <a:pt x="2592" y="2454"/>
                    <a:pt x="2592" y="2316"/>
                  </a:cubicBezTo>
                  <a:cubicBezTo>
                    <a:pt x="2281" y="1729"/>
                    <a:pt x="1867" y="1003"/>
                    <a:pt x="1279" y="450"/>
                  </a:cubicBezTo>
                  <a:cubicBezTo>
                    <a:pt x="1279" y="311"/>
                    <a:pt x="1141" y="139"/>
                    <a:pt x="10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6139672" y="3792548"/>
              <a:ext cx="49935" cy="17594"/>
            </a:xfrm>
            <a:custGeom>
              <a:avLst/>
              <a:gdLst/>
              <a:ahLst/>
              <a:cxnLst/>
              <a:rect l="l" t="t" r="r" b="b"/>
              <a:pathLst>
                <a:path w="2455" h="865" extrusionOk="0">
                  <a:moveTo>
                    <a:pt x="2455" y="0"/>
                  </a:moveTo>
                  <a:cubicBezTo>
                    <a:pt x="2178" y="277"/>
                    <a:pt x="1867" y="553"/>
                    <a:pt x="1452" y="553"/>
                  </a:cubicBezTo>
                  <a:cubicBezTo>
                    <a:pt x="1276" y="605"/>
                    <a:pt x="1116" y="626"/>
                    <a:pt x="966" y="626"/>
                  </a:cubicBezTo>
                  <a:cubicBezTo>
                    <a:pt x="613" y="626"/>
                    <a:pt x="315" y="512"/>
                    <a:pt x="0" y="415"/>
                  </a:cubicBezTo>
                  <a:lnTo>
                    <a:pt x="0" y="415"/>
                  </a:lnTo>
                  <a:cubicBezTo>
                    <a:pt x="312" y="553"/>
                    <a:pt x="450" y="726"/>
                    <a:pt x="726" y="726"/>
                  </a:cubicBezTo>
                  <a:cubicBezTo>
                    <a:pt x="865" y="864"/>
                    <a:pt x="1003" y="864"/>
                    <a:pt x="1176" y="864"/>
                  </a:cubicBezTo>
                  <a:lnTo>
                    <a:pt x="1314" y="864"/>
                  </a:lnTo>
                  <a:cubicBezTo>
                    <a:pt x="1452" y="864"/>
                    <a:pt x="1590" y="864"/>
                    <a:pt x="1729" y="726"/>
                  </a:cubicBezTo>
                  <a:cubicBezTo>
                    <a:pt x="1867" y="726"/>
                    <a:pt x="2040" y="553"/>
                    <a:pt x="2040" y="553"/>
                  </a:cubicBezTo>
                  <a:cubicBezTo>
                    <a:pt x="2178" y="415"/>
                    <a:pt x="2178" y="415"/>
                    <a:pt x="2316" y="277"/>
                  </a:cubicBezTo>
                  <a:lnTo>
                    <a:pt x="2455" y="139"/>
                  </a:lnTo>
                  <a:lnTo>
                    <a:pt x="24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6131231" y="3748248"/>
              <a:ext cx="64010" cy="57033"/>
            </a:xfrm>
            <a:custGeom>
              <a:avLst/>
              <a:gdLst/>
              <a:ahLst/>
              <a:cxnLst/>
              <a:rect l="l" t="t" r="r" b="b"/>
              <a:pathLst>
                <a:path w="3147" h="2804" extrusionOk="0">
                  <a:moveTo>
                    <a:pt x="475" y="950"/>
                  </a:moveTo>
                  <a:lnTo>
                    <a:pt x="415" y="1003"/>
                  </a:lnTo>
                  <a:cubicBezTo>
                    <a:pt x="415" y="1007"/>
                    <a:pt x="415" y="1011"/>
                    <a:pt x="415" y="1015"/>
                  </a:cubicBezTo>
                  <a:lnTo>
                    <a:pt x="415" y="1015"/>
                  </a:lnTo>
                  <a:lnTo>
                    <a:pt x="475" y="950"/>
                  </a:lnTo>
                  <a:close/>
                  <a:moveTo>
                    <a:pt x="2005" y="1"/>
                  </a:moveTo>
                  <a:cubicBezTo>
                    <a:pt x="1591" y="1"/>
                    <a:pt x="1280" y="139"/>
                    <a:pt x="865" y="450"/>
                  </a:cubicBezTo>
                  <a:cubicBezTo>
                    <a:pt x="727" y="588"/>
                    <a:pt x="727" y="727"/>
                    <a:pt x="554" y="865"/>
                  </a:cubicBezTo>
                  <a:lnTo>
                    <a:pt x="475" y="950"/>
                  </a:lnTo>
                  <a:lnTo>
                    <a:pt x="475" y="950"/>
                  </a:lnTo>
                  <a:lnTo>
                    <a:pt x="727" y="727"/>
                  </a:lnTo>
                  <a:cubicBezTo>
                    <a:pt x="865" y="588"/>
                    <a:pt x="1003" y="450"/>
                    <a:pt x="1141" y="450"/>
                  </a:cubicBezTo>
                  <a:cubicBezTo>
                    <a:pt x="1280" y="312"/>
                    <a:pt x="1418" y="312"/>
                    <a:pt x="1591" y="312"/>
                  </a:cubicBezTo>
                  <a:cubicBezTo>
                    <a:pt x="1729" y="312"/>
                    <a:pt x="1729" y="139"/>
                    <a:pt x="1867" y="139"/>
                  </a:cubicBezTo>
                  <a:cubicBezTo>
                    <a:pt x="2005" y="139"/>
                    <a:pt x="2005" y="312"/>
                    <a:pt x="2144" y="312"/>
                  </a:cubicBezTo>
                  <a:lnTo>
                    <a:pt x="2455" y="312"/>
                  </a:lnTo>
                  <a:cubicBezTo>
                    <a:pt x="2455" y="450"/>
                    <a:pt x="2593" y="450"/>
                    <a:pt x="2593" y="588"/>
                  </a:cubicBezTo>
                  <a:lnTo>
                    <a:pt x="2731" y="727"/>
                  </a:lnTo>
                  <a:lnTo>
                    <a:pt x="2731" y="865"/>
                  </a:lnTo>
                  <a:cubicBezTo>
                    <a:pt x="2731" y="865"/>
                    <a:pt x="2870" y="865"/>
                    <a:pt x="2870" y="1003"/>
                  </a:cubicBezTo>
                  <a:lnTo>
                    <a:pt x="2870" y="1176"/>
                  </a:lnTo>
                  <a:cubicBezTo>
                    <a:pt x="2870" y="1314"/>
                    <a:pt x="2870" y="1452"/>
                    <a:pt x="2731" y="1591"/>
                  </a:cubicBezTo>
                  <a:cubicBezTo>
                    <a:pt x="2731" y="1729"/>
                    <a:pt x="2731" y="1867"/>
                    <a:pt x="2593" y="2040"/>
                  </a:cubicBezTo>
                  <a:cubicBezTo>
                    <a:pt x="2455" y="2178"/>
                    <a:pt x="2455" y="2178"/>
                    <a:pt x="2282" y="2317"/>
                  </a:cubicBezTo>
                  <a:cubicBezTo>
                    <a:pt x="2144" y="2455"/>
                    <a:pt x="2144" y="2455"/>
                    <a:pt x="2005" y="2593"/>
                  </a:cubicBezTo>
                  <a:lnTo>
                    <a:pt x="1729" y="2593"/>
                  </a:lnTo>
                  <a:cubicBezTo>
                    <a:pt x="1591" y="2731"/>
                    <a:pt x="1418" y="2731"/>
                    <a:pt x="1418" y="2731"/>
                  </a:cubicBezTo>
                  <a:cubicBezTo>
                    <a:pt x="1280" y="2731"/>
                    <a:pt x="1141" y="2731"/>
                    <a:pt x="1141" y="2593"/>
                  </a:cubicBezTo>
                  <a:lnTo>
                    <a:pt x="865" y="2593"/>
                  </a:lnTo>
                  <a:lnTo>
                    <a:pt x="554" y="2317"/>
                  </a:lnTo>
                  <a:cubicBezTo>
                    <a:pt x="554" y="2178"/>
                    <a:pt x="415" y="2178"/>
                    <a:pt x="415" y="2040"/>
                  </a:cubicBezTo>
                  <a:lnTo>
                    <a:pt x="277" y="1867"/>
                  </a:lnTo>
                  <a:lnTo>
                    <a:pt x="277" y="1591"/>
                  </a:lnTo>
                  <a:lnTo>
                    <a:pt x="277" y="1314"/>
                  </a:lnTo>
                  <a:cubicBezTo>
                    <a:pt x="412" y="1179"/>
                    <a:pt x="415" y="1176"/>
                    <a:pt x="415" y="1015"/>
                  </a:cubicBezTo>
                  <a:lnTo>
                    <a:pt x="415" y="1015"/>
                  </a:lnTo>
                  <a:lnTo>
                    <a:pt x="139" y="1314"/>
                  </a:lnTo>
                  <a:cubicBezTo>
                    <a:pt x="139" y="1314"/>
                    <a:pt x="139" y="1452"/>
                    <a:pt x="1" y="1591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178"/>
                    <a:pt x="139" y="2317"/>
                    <a:pt x="277" y="2455"/>
                  </a:cubicBezTo>
                  <a:lnTo>
                    <a:pt x="415" y="2593"/>
                  </a:lnTo>
                  <a:cubicBezTo>
                    <a:pt x="730" y="2690"/>
                    <a:pt x="1028" y="2804"/>
                    <a:pt x="1381" y="2804"/>
                  </a:cubicBezTo>
                  <a:cubicBezTo>
                    <a:pt x="1531" y="2804"/>
                    <a:pt x="1691" y="2783"/>
                    <a:pt x="1867" y="2731"/>
                  </a:cubicBezTo>
                  <a:cubicBezTo>
                    <a:pt x="2282" y="2731"/>
                    <a:pt x="2593" y="2455"/>
                    <a:pt x="2870" y="2178"/>
                  </a:cubicBezTo>
                  <a:cubicBezTo>
                    <a:pt x="2870" y="2040"/>
                    <a:pt x="3008" y="2040"/>
                    <a:pt x="3008" y="1867"/>
                  </a:cubicBezTo>
                  <a:lnTo>
                    <a:pt x="3008" y="1591"/>
                  </a:lnTo>
                  <a:lnTo>
                    <a:pt x="3008" y="1452"/>
                  </a:lnTo>
                  <a:lnTo>
                    <a:pt x="3008" y="1314"/>
                  </a:lnTo>
                  <a:cubicBezTo>
                    <a:pt x="3146" y="1314"/>
                    <a:pt x="3146" y="1176"/>
                    <a:pt x="3146" y="1176"/>
                  </a:cubicBezTo>
                  <a:cubicBezTo>
                    <a:pt x="3146" y="1003"/>
                    <a:pt x="3146" y="865"/>
                    <a:pt x="3008" y="727"/>
                  </a:cubicBezTo>
                  <a:cubicBezTo>
                    <a:pt x="3008" y="588"/>
                    <a:pt x="3008" y="588"/>
                    <a:pt x="2870" y="450"/>
                  </a:cubicBezTo>
                  <a:cubicBezTo>
                    <a:pt x="2870" y="450"/>
                    <a:pt x="2870" y="312"/>
                    <a:pt x="2731" y="312"/>
                  </a:cubicBezTo>
                  <a:cubicBezTo>
                    <a:pt x="2593" y="139"/>
                    <a:pt x="2282" y="139"/>
                    <a:pt x="2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6122099" y="3777781"/>
              <a:ext cx="85082" cy="43609"/>
            </a:xfrm>
            <a:custGeom>
              <a:avLst/>
              <a:gdLst/>
              <a:ahLst/>
              <a:cxnLst/>
              <a:rect l="l" t="t" r="r" b="b"/>
              <a:pathLst>
                <a:path w="4183" h="2144" extrusionOk="0">
                  <a:moveTo>
                    <a:pt x="4183" y="0"/>
                  </a:moveTo>
                  <a:cubicBezTo>
                    <a:pt x="3906" y="139"/>
                    <a:pt x="3595" y="415"/>
                    <a:pt x="3457" y="588"/>
                  </a:cubicBezTo>
                  <a:lnTo>
                    <a:pt x="3319" y="726"/>
                  </a:lnTo>
                  <a:lnTo>
                    <a:pt x="3319" y="865"/>
                  </a:lnTo>
                  <a:lnTo>
                    <a:pt x="3180" y="1003"/>
                  </a:lnTo>
                  <a:cubicBezTo>
                    <a:pt x="3042" y="1141"/>
                    <a:pt x="3042" y="1141"/>
                    <a:pt x="2904" y="1279"/>
                  </a:cubicBezTo>
                  <a:cubicBezTo>
                    <a:pt x="2904" y="1279"/>
                    <a:pt x="2731" y="1452"/>
                    <a:pt x="2593" y="1452"/>
                  </a:cubicBezTo>
                  <a:cubicBezTo>
                    <a:pt x="2454" y="1590"/>
                    <a:pt x="2316" y="1590"/>
                    <a:pt x="2178" y="1590"/>
                  </a:cubicBezTo>
                  <a:lnTo>
                    <a:pt x="2040" y="1590"/>
                  </a:lnTo>
                  <a:cubicBezTo>
                    <a:pt x="1867" y="1590"/>
                    <a:pt x="1729" y="1590"/>
                    <a:pt x="1590" y="1452"/>
                  </a:cubicBezTo>
                  <a:cubicBezTo>
                    <a:pt x="1314" y="1452"/>
                    <a:pt x="1176" y="1279"/>
                    <a:pt x="864" y="1141"/>
                  </a:cubicBezTo>
                  <a:lnTo>
                    <a:pt x="726" y="1003"/>
                  </a:lnTo>
                  <a:cubicBezTo>
                    <a:pt x="450" y="865"/>
                    <a:pt x="311" y="588"/>
                    <a:pt x="139" y="277"/>
                  </a:cubicBezTo>
                  <a:cubicBezTo>
                    <a:pt x="139" y="588"/>
                    <a:pt x="0" y="726"/>
                    <a:pt x="0" y="865"/>
                  </a:cubicBezTo>
                  <a:cubicBezTo>
                    <a:pt x="0" y="1003"/>
                    <a:pt x="139" y="1141"/>
                    <a:pt x="311" y="1279"/>
                  </a:cubicBezTo>
                  <a:cubicBezTo>
                    <a:pt x="450" y="1590"/>
                    <a:pt x="726" y="1729"/>
                    <a:pt x="1003" y="1867"/>
                  </a:cubicBezTo>
                  <a:cubicBezTo>
                    <a:pt x="1314" y="2005"/>
                    <a:pt x="1452" y="2143"/>
                    <a:pt x="1729" y="2143"/>
                  </a:cubicBezTo>
                  <a:cubicBezTo>
                    <a:pt x="2040" y="2143"/>
                    <a:pt x="2316" y="2005"/>
                    <a:pt x="2593" y="2005"/>
                  </a:cubicBezTo>
                  <a:cubicBezTo>
                    <a:pt x="2904" y="1867"/>
                    <a:pt x="3180" y="1729"/>
                    <a:pt x="3319" y="1590"/>
                  </a:cubicBezTo>
                  <a:cubicBezTo>
                    <a:pt x="3595" y="1279"/>
                    <a:pt x="3768" y="1141"/>
                    <a:pt x="3906" y="865"/>
                  </a:cubicBezTo>
                  <a:cubicBezTo>
                    <a:pt x="3906" y="726"/>
                    <a:pt x="4044" y="588"/>
                    <a:pt x="4044" y="415"/>
                  </a:cubicBezTo>
                  <a:cubicBezTo>
                    <a:pt x="4044" y="277"/>
                    <a:pt x="4183" y="139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6116465" y="3733482"/>
              <a:ext cx="90716" cy="64702"/>
            </a:xfrm>
            <a:custGeom>
              <a:avLst/>
              <a:gdLst/>
              <a:ahLst/>
              <a:cxnLst/>
              <a:rect l="l" t="t" r="r" b="b"/>
              <a:pathLst>
                <a:path w="4460" h="3181" extrusionOk="0">
                  <a:moveTo>
                    <a:pt x="2593" y="1"/>
                  </a:moveTo>
                  <a:cubicBezTo>
                    <a:pt x="2144" y="1"/>
                    <a:pt x="1729" y="174"/>
                    <a:pt x="1453" y="450"/>
                  </a:cubicBezTo>
                  <a:cubicBezTo>
                    <a:pt x="588" y="865"/>
                    <a:pt x="1" y="1729"/>
                    <a:pt x="139" y="2766"/>
                  </a:cubicBezTo>
                  <a:cubicBezTo>
                    <a:pt x="277" y="2904"/>
                    <a:pt x="277" y="2904"/>
                    <a:pt x="277" y="3043"/>
                  </a:cubicBezTo>
                  <a:cubicBezTo>
                    <a:pt x="277" y="2904"/>
                    <a:pt x="416" y="2766"/>
                    <a:pt x="416" y="2455"/>
                  </a:cubicBezTo>
                  <a:cubicBezTo>
                    <a:pt x="588" y="2766"/>
                    <a:pt x="727" y="3043"/>
                    <a:pt x="1003" y="3181"/>
                  </a:cubicBezTo>
                  <a:cubicBezTo>
                    <a:pt x="865" y="3043"/>
                    <a:pt x="865" y="2904"/>
                    <a:pt x="727" y="2593"/>
                  </a:cubicBezTo>
                  <a:lnTo>
                    <a:pt x="727" y="2455"/>
                  </a:lnTo>
                  <a:lnTo>
                    <a:pt x="727" y="2317"/>
                  </a:lnTo>
                  <a:cubicBezTo>
                    <a:pt x="865" y="2178"/>
                    <a:pt x="865" y="2040"/>
                    <a:pt x="865" y="2040"/>
                  </a:cubicBezTo>
                  <a:lnTo>
                    <a:pt x="1280" y="1591"/>
                  </a:lnTo>
                  <a:cubicBezTo>
                    <a:pt x="1453" y="1453"/>
                    <a:pt x="1453" y="1314"/>
                    <a:pt x="1591" y="1176"/>
                  </a:cubicBezTo>
                  <a:cubicBezTo>
                    <a:pt x="2006" y="865"/>
                    <a:pt x="2317" y="727"/>
                    <a:pt x="2731" y="727"/>
                  </a:cubicBezTo>
                  <a:lnTo>
                    <a:pt x="2870" y="727"/>
                  </a:lnTo>
                  <a:cubicBezTo>
                    <a:pt x="3008" y="865"/>
                    <a:pt x="3319" y="865"/>
                    <a:pt x="3457" y="1038"/>
                  </a:cubicBezTo>
                  <a:cubicBezTo>
                    <a:pt x="3596" y="1038"/>
                    <a:pt x="3596" y="1176"/>
                    <a:pt x="3596" y="1176"/>
                  </a:cubicBezTo>
                  <a:cubicBezTo>
                    <a:pt x="3734" y="1314"/>
                    <a:pt x="3734" y="1314"/>
                    <a:pt x="3734" y="1453"/>
                  </a:cubicBezTo>
                  <a:cubicBezTo>
                    <a:pt x="3872" y="1591"/>
                    <a:pt x="3872" y="1729"/>
                    <a:pt x="3872" y="1902"/>
                  </a:cubicBezTo>
                  <a:cubicBezTo>
                    <a:pt x="3872" y="1902"/>
                    <a:pt x="3872" y="2040"/>
                    <a:pt x="3734" y="2040"/>
                  </a:cubicBezTo>
                  <a:lnTo>
                    <a:pt x="3734" y="2178"/>
                  </a:lnTo>
                  <a:lnTo>
                    <a:pt x="3734" y="2317"/>
                  </a:lnTo>
                  <a:lnTo>
                    <a:pt x="3734" y="2593"/>
                  </a:lnTo>
                  <a:cubicBezTo>
                    <a:pt x="3734" y="2766"/>
                    <a:pt x="3596" y="2766"/>
                    <a:pt x="3596" y="2904"/>
                  </a:cubicBezTo>
                  <a:lnTo>
                    <a:pt x="3734" y="2766"/>
                  </a:lnTo>
                  <a:cubicBezTo>
                    <a:pt x="3872" y="2593"/>
                    <a:pt x="4183" y="2317"/>
                    <a:pt x="4460" y="2178"/>
                  </a:cubicBezTo>
                  <a:lnTo>
                    <a:pt x="4460" y="2040"/>
                  </a:lnTo>
                  <a:cubicBezTo>
                    <a:pt x="4460" y="1729"/>
                    <a:pt x="4460" y="1314"/>
                    <a:pt x="4183" y="1038"/>
                  </a:cubicBezTo>
                  <a:lnTo>
                    <a:pt x="4183" y="865"/>
                  </a:lnTo>
                  <a:cubicBezTo>
                    <a:pt x="4045" y="727"/>
                    <a:pt x="3872" y="450"/>
                    <a:pt x="3596" y="312"/>
                  </a:cubicBezTo>
                  <a:cubicBezTo>
                    <a:pt x="3319" y="174"/>
                    <a:pt x="3181" y="174"/>
                    <a:pt x="28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6845519" y="3235730"/>
              <a:ext cx="56281" cy="55569"/>
            </a:xfrm>
            <a:custGeom>
              <a:avLst/>
              <a:gdLst/>
              <a:ahLst/>
              <a:cxnLst/>
              <a:rect l="l" t="t" r="r" b="b"/>
              <a:pathLst>
                <a:path w="2767" h="2732" extrusionOk="0">
                  <a:moveTo>
                    <a:pt x="1" y="1"/>
                  </a:moveTo>
                  <a:cubicBezTo>
                    <a:pt x="312" y="277"/>
                    <a:pt x="727" y="588"/>
                    <a:pt x="1038" y="1003"/>
                  </a:cubicBezTo>
                  <a:cubicBezTo>
                    <a:pt x="1591" y="1591"/>
                    <a:pt x="2178" y="2178"/>
                    <a:pt x="2766" y="2731"/>
                  </a:cubicBezTo>
                  <a:cubicBezTo>
                    <a:pt x="2040" y="1729"/>
                    <a:pt x="1176" y="865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6385741" y="320339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6919352" y="383332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6151632" y="3145036"/>
              <a:ext cx="808515" cy="711514"/>
            </a:xfrm>
            <a:custGeom>
              <a:avLst/>
              <a:gdLst/>
              <a:ahLst/>
              <a:cxnLst/>
              <a:rect l="l" t="t" r="r" b="b"/>
              <a:pathLst>
                <a:path w="39750" h="34981" extrusionOk="0">
                  <a:moveTo>
                    <a:pt x="38436" y="11373"/>
                  </a:moveTo>
                  <a:cubicBezTo>
                    <a:pt x="38347" y="11462"/>
                    <a:pt x="38258" y="11551"/>
                    <a:pt x="38169" y="11649"/>
                  </a:cubicBezTo>
                  <a:lnTo>
                    <a:pt x="38169" y="11649"/>
                  </a:lnTo>
                  <a:cubicBezTo>
                    <a:pt x="38298" y="11643"/>
                    <a:pt x="38301" y="11511"/>
                    <a:pt x="38436" y="11511"/>
                  </a:cubicBezTo>
                  <a:lnTo>
                    <a:pt x="38436" y="11373"/>
                  </a:lnTo>
                  <a:close/>
                  <a:moveTo>
                    <a:pt x="38169" y="11649"/>
                  </a:moveTo>
                  <a:cubicBezTo>
                    <a:pt x="38166" y="11649"/>
                    <a:pt x="38163" y="11649"/>
                    <a:pt x="38160" y="11649"/>
                  </a:cubicBezTo>
                  <a:cubicBezTo>
                    <a:pt x="38086" y="11741"/>
                    <a:pt x="38052" y="11784"/>
                    <a:pt x="38015" y="11826"/>
                  </a:cubicBezTo>
                  <a:lnTo>
                    <a:pt x="38015" y="11826"/>
                  </a:lnTo>
                  <a:cubicBezTo>
                    <a:pt x="38017" y="11824"/>
                    <a:pt x="38019" y="11823"/>
                    <a:pt x="38022" y="11822"/>
                  </a:cubicBezTo>
                  <a:cubicBezTo>
                    <a:pt x="38071" y="11761"/>
                    <a:pt x="38120" y="11703"/>
                    <a:pt x="38169" y="11649"/>
                  </a:cubicBezTo>
                  <a:close/>
                  <a:moveTo>
                    <a:pt x="20601" y="6776"/>
                  </a:moveTo>
                  <a:cubicBezTo>
                    <a:pt x="21603" y="6776"/>
                    <a:pt x="22744" y="6914"/>
                    <a:pt x="23746" y="7190"/>
                  </a:cubicBezTo>
                  <a:cubicBezTo>
                    <a:pt x="26062" y="7778"/>
                    <a:pt x="28240" y="8780"/>
                    <a:pt x="29968" y="10509"/>
                  </a:cubicBezTo>
                  <a:cubicBezTo>
                    <a:pt x="31696" y="12099"/>
                    <a:pt x="32975" y="14103"/>
                    <a:pt x="33701" y="16419"/>
                  </a:cubicBezTo>
                  <a:cubicBezTo>
                    <a:pt x="33978" y="17560"/>
                    <a:pt x="34289" y="18735"/>
                    <a:pt x="34289" y="20014"/>
                  </a:cubicBezTo>
                  <a:cubicBezTo>
                    <a:pt x="34289" y="21328"/>
                    <a:pt x="34116" y="22606"/>
                    <a:pt x="33839" y="23920"/>
                  </a:cubicBezTo>
                  <a:cubicBezTo>
                    <a:pt x="33701" y="24335"/>
                    <a:pt x="33252" y="24784"/>
                    <a:pt x="32837" y="25061"/>
                  </a:cubicBezTo>
                  <a:cubicBezTo>
                    <a:pt x="32612" y="25130"/>
                    <a:pt x="32362" y="25164"/>
                    <a:pt x="32111" y="25164"/>
                  </a:cubicBezTo>
                  <a:cubicBezTo>
                    <a:pt x="31860" y="25164"/>
                    <a:pt x="31610" y="25130"/>
                    <a:pt x="31385" y="25061"/>
                  </a:cubicBezTo>
                  <a:cubicBezTo>
                    <a:pt x="30832" y="24922"/>
                    <a:pt x="30521" y="24611"/>
                    <a:pt x="30245" y="24196"/>
                  </a:cubicBezTo>
                  <a:lnTo>
                    <a:pt x="30245" y="23920"/>
                  </a:lnTo>
                  <a:cubicBezTo>
                    <a:pt x="28931" y="22745"/>
                    <a:pt x="27652" y="21742"/>
                    <a:pt x="26339" y="20602"/>
                  </a:cubicBezTo>
                  <a:cubicBezTo>
                    <a:pt x="25060" y="19426"/>
                    <a:pt x="23746" y="18286"/>
                    <a:pt x="22467" y="17145"/>
                  </a:cubicBezTo>
                  <a:cubicBezTo>
                    <a:pt x="20463" y="15106"/>
                    <a:pt x="18423" y="13101"/>
                    <a:pt x="16280" y="11235"/>
                  </a:cubicBezTo>
                  <a:cubicBezTo>
                    <a:pt x="15969" y="11235"/>
                    <a:pt x="15693" y="11096"/>
                    <a:pt x="15554" y="10958"/>
                  </a:cubicBezTo>
                  <a:cubicBezTo>
                    <a:pt x="15105" y="10785"/>
                    <a:pt x="14829" y="10370"/>
                    <a:pt x="14690" y="10094"/>
                  </a:cubicBezTo>
                  <a:cubicBezTo>
                    <a:pt x="14552" y="9921"/>
                    <a:pt x="14552" y="9645"/>
                    <a:pt x="14690" y="9506"/>
                  </a:cubicBezTo>
                  <a:cubicBezTo>
                    <a:pt x="14690" y="9057"/>
                    <a:pt x="14690" y="8642"/>
                    <a:pt x="14967" y="8366"/>
                  </a:cubicBezTo>
                  <a:cubicBezTo>
                    <a:pt x="15278" y="7916"/>
                    <a:pt x="15693" y="7640"/>
                    <a:pt x="16142" y="7501"/>
                  </a:cubicBezTo>
                  <a:cubicBezTo>
                    <a:pt x="17559" y="7052"/>
                    <a:pt x="19011" y="6776"/>
                    <a:pt x="20601" y="6776"/>
                  </a:cubicBezTo>
                  <a:close/>
                  <a:moveTo>
                    <a:pt x="21016" y="1"/>
                  </a:moveTo>
                  <a:lnTo>
                    <a:pt x="21016" y="588"/>
                  </a:lnTo>
                  <a:cubicBezTo>
                    <a:pt x="21016" y="727"/>
                    <a:pt x="20877" y="1003"/>
                    <a:pt x="20601" y="1003"/>
                  </a:cubicBezTo>
                  <a:cubicBezTo>
                    <a:pt x="20290" y="1003"/>
                    <a:pt x="20152" y="727"/>
                    <a:pt x="20152" y="588"/>
                  </a:cubicBezTo>
                  <a:lnTo>
                    <a:pt x="20152" y="139"/>
                  </a:lnTo>
                  <a:lnTo>
                    <a:pt x="19598" y="139"/>
                  </a:lnTo>
                  <a:lnTo>
                    <a:pt x="19598" y="865"/>
                  </a:lnTo>
                  <a:cubicBezTo>
                    <a:pt x="19598" y="1142"/>
                    <a:pt x="19426" y="1280"/>
                    <a:pt x="19149" y="1280"/>
                  </a:cubicBezTo>
                  <a:cubicBezTo>
                    <a:pt x="18873" y="1280"/>
                    <a:pt x="18734" y="1142"/>
                    <a:pt x="18734" y="865"/>
                  </a:cubicBezTo>
                  <a:lnTo>
                    <a:pt x="18734" y="277"/>
                  </a:lnTo>
                  <a:lnTo>
                    <a:pt x="18423" y="277"/>
                  </a:lnTo>
                  <a:lnTo>
                    <a:pt x="18423" y="588"/>
                  </a:lnTo>
                  <a:lnTo>
                    <a:pt x="18423" y="1003"/>
                  </a:lnTo>
                  <a:cubicBezTo>
                    <a:pt x="18562" y="1003"/>
                    <a:pt x="18562" y="1142"/>
                    <a:pt x="18562" y="1280"/>
                  </a:cubicBezTo>
                  <a:lnTo>
                    <a:pt x="18562" y="1591"/>
                  </a:lnTo>
                  <a:cubicBezTo>
                    <a:pt x="18423" y="1729"/>
                    <a:pt x="18285" y="1729"/>
                    <a:pt x="18285" y="1867"/>
                  </a:cubicBezTo>
                  <a:cubicBezTo>
                    <a:pt x="18147" y="1867"/>
                    <a:pt x="18009" y="1867"/>
                    <a:pt x="17870" y="1729"/>
                  </a:cubicBezTo>
                  <a:cubicBezTo>
                    <a:pt x="17870" y="1729"/>
                    <a:pt x="17697" y="1591"/>
                    <a:pt x="17697" y="1453"/>
                  </a:cubicBezTo>
                  <a:cubicBezTo>
                    <a:pt x="17697" y="1142"/>
                    <a:pt x="17559" y="865"/>
                    <a:pt x="17559" y="588"/>
                  </a:cubicBezTo>
                  <a:lnTo>
                    <a:pt x="17559" y="416"/>
                  </a:lnTo>
                  <a:cubicBezTo>
                    <a:pt x="17421" y="416"/>
                    <a:pt x="17283" y="588"/>
                    <a:pt x="17283" y="588"/>
                  </a:cubicBezTo>
                  <a:cubicBezTo>
                    <a:pt x="17006" y="588"/>
                    <a:pt x="16833" y="588"/>
                    <a:pt x="16695" y="727"/>
                  </a:cubicBezTo>
                  <a:cubicBezTo>
                    <a:pt x="16695" y="1003"/>
                    <a:pt x="16695" y="1280"/>
                    <a:pt x="16833" y="1729"/>
                  </a:cubicBezTo>
                  <a:cubicBezTo>
                    <a:pt x="16833" y="2144"/>
                    <a:pt x="17006" y="2593"/>
                    <a:pt x="17006" y="3181"/>
                  </a:cubicBezTo>
                  <a:cubicBezTo>
                    <a:pt x="17144" y="3319"/>
                    <a:pt x="17006" y="3596"/>
                    <a:pt x="16695" y="3734"/>
                  </a:cubicBezTo>
                  <a:cubicBezTo>
                    <a:pt x="16557" y="3734"/>
                    <a:pt x="16280" y="3596"/>
                    <a:pt x="16280" y="3319"/>
                  </a:cubicBezTo>
                  <a:cubicBezTo>
                    <a:pt x="15969" y="2593"/>
                    <a:pt x="15969" y="1729"/>
                    <a:pt x="15831" y="865"/>
                  </a:cubicBezTo>
                  <a:cubicBezTo>
                    <a:pt x="15554" y="1003"/>
                    <a:pt x="15416" y="1003"/>
                    <a:pt x="15105" y="1142"/>
                  </a:cubicBezTo>
                  <a:cubicBezTo>
                    <a:pt x="15278" y="1280"/>
                    <a:pt x="15278" y="1591"/>
                    <a:pt x="15416" y="1729"/>
                  </a:cubicBezTo>
                  <a:lnTo>
                    <a:pt x="15416" y="2006"/>
                  </a:lnTo>
                  <a:cubicBezTo>
                    <a:pt x="15416" y="2144"/>
                    <a:pt x="15278" y="2317"/>
                    <a:pt x="15278" y="2317"/>
                  </a:cubicBezTo>
                  <a:cubicBezTo>
                    <a:pt x="15191" y="2386"/>
                    <a:pt x="15114" y="2420"/>
                    <a:pt x="15040" y="2420"/>
                  </a:cubicBezTo>
                  <a:cubicBezTo>
                    <a:pt x="14967" y="2420"/>
                    <a:pt x="14898" y="2386"/>
                    <a:pt x="14829" y="2317"/>
                  </a:cubicBezTo>
                  <a:cubicBezTo>
                    <a:pt x="14829" y="2317"/>
                    <a:pt x="14690" y="2317"/>
                    <a:pt x="14690" y="2144"/>
                  </a:cubicBezTo>
                  <a:cubicBezTo>
                    <a:pt x="14552" y="2006"/>
                    <a:pt x="14414" y="1729"/>
                    <a:pt x="14414" y="1591"/>
                  </a:cubicBezTo>
                  <a:cubicBezTo>
                    <a:pt x="14241" y="1591"/>
                    <a:pt x="14241" y="1453"/>
                    <a:pt x="14241" y="1453"/>
                  </a:cubicBezTo>
                  <a:cubicBezTo>
                    <a:pt x="14103" y="1591"/>
                    <a:pt x="13964" y="1591"/>
                    <a:pt x="13826" y="1729"/>
                  </a:cubicBezTo>
                  <a:cubicBezTo>
                    <a:pt x="13964" y="2006"/>
                    <a:pt x="14241" y="2317"/>
                    <a:pt x="14414" y="2732"/>
                  </a:cubicBezTo>
                  <a:cubicBezTo>
                    <a:pt x="14552" y="2870"/>
                    <a:pt x="14552" y="3181"/>
                    <a:pt x="14241" y="3319"/>
                  </a:cubicBezTo>
                  <a:lnTo>
                    <a:pt x="13964" y="3319"/>
                  </a:lnTo>
                  <a:cubicBezTo>
                    <a:pt x="13826" y="3319"/>
                    <a:pt x="13826" y="3181"/>
                    <a:pt x="13688" y="3181"/>
                  </a:cubicBezTo>
                  <a:cubicBezTo>
                    <a:pt x="13550" y="2732"/>
                    <a:pt x="13239" y="2455"/>
                    <a:pt x="12962" y="2144"/>
                  </a:cubicBezTo>
                  <a:lnTo>
                    <a:pt x="12962" y="2006"/>
                  </a:lnTo>
                  <a:cubicBezTo>
                    <a:pt x="12824" y="2144"/>
                    <a:pt x="12685" y="2144"/>
                    <a:pt x="12513" y="2317"/>
                  </a:cubicBezTo>
                  <a:cubicBezTo>
                    <a:pt x="12685" y="2593"/>
                    <a:pt x="12962" y="2732"/>
                    <a:pt x="12962" y="3008"/>
                  </a:cubicBezTo>
                  <a:cubicBezTo>
                    <a:pt x="13100" y="3181"/>
                    <a:pt x="13100" y="3319"/>
                    <a:pt x="13100" y="3319"/>
                  </a:cubicBezTo>
                  <a:cubicBezTo>
                    <a:pt x="12962" y="3457"/>
                    <a:pt x="12962" y="3596"/>
                    <a:pt x="12824" y="3596"/>
                  </a:cubicBezTo>
                  <a:cubicBezTo>
                    <a:pt x="12824" y="3734"/>
                    <a:pt x="12685" y="3734"/>
                    <a:pt x="12513" y="3734"/>
                  </a:cubicBezTo>
                  <a:cubicBezTo>
                    <a:pt x="12374" y="3596"/>
                    <a:pt x="12236" y="3596"/>
                    <a:pt x="12236" y="3457"/>
                  </a:cubicBezTo>
                  <a:cubicBezTo>
                    <a:pt x="12098" y="3319"/>
                    <a:pt x="11960" y="3008"/>
                    <a:pt x="11821" y="2870"/>
                  </a:cubicBezTo>
                  <a:lnTo>
                    <a:pt x="11821" y="2732"/>
                  </a:lnTo>
                  <a:lnTo>
                    <a:pt x="11649" y="2870"/>
                  </a:lnTo>
                  <a:cubicBezTo>
                    <a:pt x="11510" y="2870"/>
                    <a:pt x="11510" y="3008"/>
                    <a:pt x="11372" y="3008"/>
                  </a:cubicBezTo>
                  <a:cubicBezTo>
                    <a:pt x="11649" y="3596"/>
                    <a:pt x="11960" y="4183"/>
                    <a:pt x="12236" y="4736"/>
                  </a:cubicBezTo>
                  <a:cubicBezTo>
                    <a:pt x="12374" y="4909"/>
                    <a:pt x="12236" y="5186"/>
                    <a:pt x="12098" y="5324"/>
                  </a:cubicBezTo>
                  <a:cubicBezTo>
                    <a:pt x="12017" y="5364"/>
                    <a:pt x="11933" y="5381"/>
                    <a:pt x="11855" y="5381"/>
                  </a:cubicBezTo>
                  <a:cubicBezTo>
                    <a:pt x="11666" y="5381"/>
                    <a:pt x="11510" y="5283"/>
                    <a:pt x="11510" y="5186"/>
                  </a:cubicBezTo>
                  <a:cubicBezTo>
                    <a:pt x="11234" y="4598"/>
                    <a:pt x="10957" y="4183"/>
                    <a:pt x="10646" y="3596"/>
                  </a:cubicBezTo>
                  <a:cubicBezTo>
                    <a:pt x="10508" y="3872"/>
                    <a:pt x="10231" y="4045"/>
                    <a:pt x="10093" y="4322"/>
                  </a:cubicBezTo>
                  <a:cubicBezTo>
                    <a:pt x="10093" y="4322"/>
                    <a:pt x="9920" y="4322"/>
                    <a:pt x="9920" y="4460"/>
                  </a:cubicBezTo>
                  <a:lnTo>
                    <a:pt x="9782" y="4460"/>
                  </a:lnTo>
                  <a:cubicBezTo>
                    <a:pt x="9725" y="4517"/>
                    <a:pt x="9644" y="4551"/>
                    <a:pt x="9559" y="4551"/>
                  </a:cubicBezTo>
                  <a:cubicBezTo>
                    <a:pt x="9438" y="4551"/>
                    <a:pt x="9310" y="4484"/>
                    <a:pt x="9229" y="4322"/>
                  </a:cubicBezTo>
                  <a:cubicBezTo>
                    <a:pt x="9056" y="4183"/>
                    <a:pt x="8780" y="3872"/>
                    <a:pt x="8641" y="3734"/>
                  </a:cubicBezTo>
                  <a:cubicBezTo>
                    <a:pt x="7639" y="2732"/>
                    <a:pt x="6464" y="2006"/>
                    <a:pt x="5461" y="1142"/>
                  </a:cubicBezTo>
                  <a:lnTo>
                    <a:pt x="4908" y="1142"/>
                  </a:lnTo>
                  <a:cubicBezTo>
                    <a:pt x="3871" y="1453"/>
                    <a:pt x="3007" y="1867"/>
                    <a:pt x="2143" y="2455"/>
                  </a:cubicBezTo>
                  <a:cubicBezTo>
                    <a:pt x="1452" y="2870"/>
                    <a:pt x="726" y="3319"/>
                    <a:pt x="0" y="3734"/>
                  </a:cubicBezTo>
                  <a:cubicBezTo>
                    <a:pt x="588" y="3734"/>
                    <a:pt x="1141" y="4045"/>
                    <a:pt x="1590" y="4460"/>
                  </a:cubicBezTo>
                  <a:cubicBezTo>
                    <a:pt x="1728" y="4322"/>
                    <a:pt x="1867" y="4183"/>
                    <a:pt x="2005" y="4183"/>
                  </a:cubicBezTo>
                  <a:cubicBezTo>
                    <a:pt x="2005" y="4045"/>
                    <a:pt x="2143" y="4045"/>
                    <a:pt x="2316" y="4045"/>
                  </a:cubicBezTo>
                  <a:cubicBezTo>
                    <a:pt x="2454" y="4045"/>
                    <a:pt x="2592" y="4183"/>
                    <a:pt x="2592" y="4322"/>
                  </a:cubicBezTo>
                  <a:cubicBezTo>
                    <a:pt x="2731" y="4460"/>
                    <a:pt x="2731" y="4736"/>
                    <a:pt x="2454" y="4909"/>
                  </a:cubicBezTo>
                  <a:cubicBezTo>
                    <a:pt x="2316" y="5047"/>
                    <a:pt x="2143" y="5047"/>
                    <a:pt x="2005" y="5186"/>
                  </a:cubicBezTo>
                  <a:cubicBezTo>
                    <a:pt x="2454" y="6050"/>
                    <a:pt x="2869" y="6776"/>
                    <a:pt x="3318" y="7501"/>
                  </a:cubicBezTo>
                  <a:cubicBezTo>
                    <a:pt x="3457" y="7778"/>
                    <a:pt x="3733" y="7916"/>
                    <a:pt x="3871" y="8193"/>
                  </a:cubicBezTo>
                  <a:lnTo>
                    <a:pt x="4044" y="8193"/>
                  </a:lnTo>
                  <a:cubicBezTo>
                    <a:pt x="4044" y="8366"/>
                    <a:pt x="4182" y="8504"/>
                    <a:pt x="4182" y="8504"/>
                  </a:cubicBezTo>
                  <a:lnTo>
                    <a:pt x="4182" y="8642"/>
                  </a:lnTo>
                  <a:cubicBezTo>
                    <a:pt x="4321" y="8780"/>
                    <a:pt x="4459" y="8919"/>
                    <a:pt x="4459" y="9057"/>
                  </a:cubicBezTo>
                  <a:lnTo>
                    <a:pt x="4908" y="9057"/>
                  </a:lnTo>
                  <a:cubicBezTo>
                    <a:pt x="5047" y="9230"/>
                    <a:pt x="5047" y="9506"/>
                    <a:pt x="5047" y="9645"/>
                  </a:cubicBezTo>
                  <a:cubicBezTo>
                    <a:pt x="5185" y="9921"/>
                    <a:pt x="5323" y="10094"/>
                    <a:pt x="5600" y="10370"/>
                  </a:cubicBezTo>
                  <a:cubicBezTo>
                    <a:pt x="6049" y="9921"/>
                    <a:pt x="6637" y="9506"/>
                    <a:pt x="7051" y="9057"/>
                  </a:cubicBezTo>
                  <a:cubicBezTo>
                    <a:pt x="7190" y="8919"/>
                    <a:pt x="7328" y="8919"/>
                    <a:pt x="7328" y="8919"/>
                  </a:cubicBezTo>
                  <a:lnTo>
                    <a:pt x="7639" y="8919"/>
                  </a:lnTo>
                  <a:cubicBezTo>
                    <a:pt x="7915" y="9057"/>
                    <a:pt x="7915" y="9506"/>
                    <a:pt x="7777" y="9645"/>
                  </a:cubicBezTo>
                  <a:cubicBezTo>
                    <a:pt x="7190" y="10094"/>
                    <a:pt x="6775" y="10509"/>
                    <a:pt x="6187" y="10958"/>
                  </a:cubicBezTo>
                  <a:cubicBezTo>
                    <a:pt x="6325" y="11235"/>
                    <a:pt x="6464" y="11373"/>
                    <a:pt x="6775" y="11511"/>
                  </a:cubicBezTo>
                  <a:lnTo>
                    <a:pt x="7051" y="11511"/>
                  </a:lnTo>
                  <a:cubicBezTo>
                    <a:pt x="7190" y="11511"/>
                    <a:pt x="7190" y="11511"/>
                    <a:pt x="7328" y="11649"/>
                  </a:cubicBezTo>
                  <a:lnTo>
                    <a:pt x="7328" y="11960"/>
                  </a:lnTo>
                  <a:lnTo>
                    <a:pt x="7328" y="12099"/>
                  </a:lnTo>
                  <a:cubicBezTo>
                    <a:pt x="7328" y="12237"/>
                    <a:pt x="7328" y="12237"/>
                    <a:pt x="7501" y="12375"/>
                  </a:cubicBezTo>
                  <a:cubicBezTo>
                    <a:pt x="7501" y="12237"/>
                    <a:pt x="7639" y="12237"/>
                    <a:pt x="7777" y="12099"/>
                  </a:cubicBezTo>
                  <a:lnTo>
                    <a:pt x="8054" y="12099"/>
                  </a:lnTo>
                  <a:cubicBezTo>
                    <a:pt x="8192" y="12099"/>
                    <a:pt x="8192" y="12099"/>
                    <a:pt x="8365" y="12237"/>
                  </a:cubicBezTo>
                  <a:lnTo>
                    <a:pt x="8365" y="12513"/>
                  </a:lnTo>
                  <a:cubicBezTo>
                    <a:pt x="8365" y="12686"/>
                    <a:pt x="8365" y="12825"/>
                    <a:pt x="8192" y="12825"/>
                  </a:cubicBezTo>
                  <a:lnTo>
                    <a:pt x="8054" y="12963"/>
                  </a:lnTo>
                  <a:cubicBezTo>
                    <a:pt x="8192" y="13101"/>
                    <a:pt x="8503" y="13239"/>
                    <a:pt x="8641" y="13550"/>
                  </a:cubicBezTo>
                  <a:cubicBezTo>
                    <a:pt x="8780" y="13378"/>
                    <a:pt x="8780" y="13378"/>
                    <a:pt x="8918" y="13239"/>
                  </a:cubicBezTo>
                  <a:lnTo>
                    <a:pt x="9056" y="13239"/>
                  </a:lnTo>
                  <a:cubicBezTo>
                    <a:pt x="9229" y="13239"/>
                    <a:pt x="9367" y="13239"/>
                    <a:pt x="9505" y="13378"/>
                  </a:cubicBezTo>
                  <a:lnTo>
                    <a:pt x="9505" y="13827"/>
                  </a:lnTo>
                  <a:cubicBezTo>
                    <a:pt x="9505" y="13827"/>
                    <a:pt x="9505" y="13965"/>
                    <a:pt x="9367" y="14103"/>
                  </a:cubicBezTo>
                  <a:cubicBezTo>
                    <a:pt x="9367" y="14242"/>
                    <a:pt x="9505" y="14415"/>
                    <a:pt x="9644" y="14415"/>
                  </a:cubicBezTo>
                  <a:lnTo>
                    <a:pt x="9920" y="14415"/>
                  </a:lnTo>
                  <a:cubicBezTo>
                    <a:pt x="10093" y="14415"/>
                    <a:pt x="10231" y="14415"/>
                    <a:pt x="10231" y="14553"/>
                  </a:cubicBezTo>
                  <a:cubicBezTo>
                    <a:pt x="10370" y="14553"/>
                    <a:pt x="10370" y="14691"/>
                    <a:pt x="10370" y="14829"/>
                  </a:cubicBezTo>
                  <a:lnTo>
                    <a:pt x="10370" y="14968"/>
                  </a:lnTo>
                  <a:cubicBezTo>
                    <a:pt x="10508" y="15106"/>
                    <a:pt x="10508" y="15279"/>
                    <a:pt x="10646" y="15279"/>
                  </a:cubicBezTo>
                  <a:cubicBezTo>
                    <a:pt x="10784" y="15417"/>
                    <a:pt x="10784" y="15417"/>
                    <a:pt x="10784" y="15555"/>
                  </a:cubicBezTo>
                  <a:cubicBezTo>
                    <a:pt x="11372" y="15106"/>
                    <a:pt x="11821" y="14691"/>
                    <a:pt x="12236" y="14415"/>
                  </a:cubicBezTo>
                  <a:cubicBezTo>
                    <a:pt x="12374" y="14242"/>
                    <a:pt x="12374" y="14242"/>
                    <a:pt x="12513" y="14242"/>
                  </a:cubicBezTo>
                  <a:lnTo>
                    <a:pt x="12685" y="14242"/>
                  </a:lnTo>
                  <a:cubicBezTo>
                    <a:pt x="12685" y="14242"/>
                    <a:pt x="12824" y="14415"/>
                    <a:pt x="12824" y="14553"/>
                  </a:cubicBezTo>
                  <a:cubicBezTo>
                    <a:pt x="12962" y="14553"/>
                    <a:pt x="12962" y="14691"/>
                    <a:pt x="12962" y="14829"/>
                  </a:cubicBezTo>
                  <a:cubicBezTo>
                    <a:pt x="12962" y="14968"/>
                    <a:pt x="12824" y="14968"/>
                    <a:pt x="12685" y="15106"/>
                  </a:cubicBezTo>
                  <a:cubicBezTo>
                    <a:pt x="12374" y="15417"/>
                    <a:pt x="11960" y="15693"/>
                    <a:pt x="11510" y="15970"/>
                  </a:cubicBezTo>
                  <a:cubicBezTo>
                    <a:pt x="13100" y="17422"/>
                    <a:pt x="14829" y="18735"/>
                    <a:pt x="16419" y="20014"/>
                  </a:cubicBezTo>
                  <a:cubicBezTo>
                    <a:pt x="16833" y="19738"/>
                    <a:pt x="17283" y="19426"/>
                    <a:pt x="17559" y="19150"/>
                  </a:cubicBezTo>
                  <a:lnTo>
                    <a:pt x="18009" y="19150"/>
                  </a:lnTo>
                  <a:cubicBezTo>
                    <a:pt x="18147" y="19150"/>
                    <a:pt x="18147" y="19288"/>
                    <a:pt x="18285" y="19288"/>
                  </a:cubicBezTo>
                  <a:lnTo>
                    <a:pt x="18285" y="19738"/>
                  </a:lnTo>
                  <a:cubicBezTo>
                    <a:pt x="18285" y="19738"/>
                    <a:pt x="18147" y="19876"/>
                    <a:pt x="18147" y="20014"/>
                  </a:cubicBezTo>
                  <a:cubicBezTo>
                    <a:pt x="17870" y="20152"/>
                    <a:pt x="17421" y="20463"/>
                    <a:pt x="17144" y="20602"/>
                  </a:cubicBezTo>
                  <a:cubicBezTo>
                    <a:pt x="18562" y="21742"/>
                    <a:pt x="19875" y="22745"/>
                    <a:pt x="21154" y="23920"/>
                  </a:cubicBezTo>
                  <a:cubicBezTo>
                    <a:pt x="21603" y="24335"/>
                    <a:pt x="21880" y="24611"/>
                    <a:pt x="22329" y="24922"/>
                  </a:cubicBezTo>
                  <a:cubicBezTo>
                    <a:pt x="22329" y="24922"/>
                    <a:pt x="22329" y="24784"/>
                    <a:pt x="22467" y="24784"/>
                  </a:cubicBezTo>
                  <a:cubicBezTo>
                    <a:pt x="22606" y="24611"/>
                    <a:pt x="22744" y="24473"/>
                    <a:pt x="22882" y="24335"/>
                  </a:cubicBezTo>
                  <a:cubicBezTo>
                    <a:pt x="23055" y="24196"/>
                    <a:pt x="23193" y="24196"/>
                    <a:pt x="23193" y="24196"/>
                  </a:cubicBezTo>
                  <a:lnTo>
                    <a:pt x="23332" y="24196"/>
                  </a:lnTo>
                  <a:cubicBezTo>
                    <a:pt x="23332" y="24196"/>
                    <a:pt x="23470" y="24196"/>
                    <a:pt x="23608" y="24335"/>
                  </a:cubicBezTo>
                  <a:cubicBezTo>
                    <a:pt x="23608" y="24335"/>
                    <a:pt x="23746" y="24473"/>
                    <a:pt x="23746" y="24611"/>
                  </a:cubicBezTo>
                  <a:cubicBezTo>
                    <a:pt x="23746" y="24784"/>
                    <a:pt x="23608" y="24922"/>
                    <a:pt x="23608" y="24922"/>
                  </a:cubicBezTo>
                  <a:cubicBezTo>
                    <a:pt x="23332" y="25061"/>
                    <a:pt x="23193" y="25337"/>
                    <a:pt x="22882" y="25475"/>
                  </a:cubicBezTo>
                  <a:cubicBezTo>
                    <a:pt x="23193" y="25786"/>
                    <a:pt x="23470" y="25925"/>
                    <a:pt x="23608" y="26201"/>
                  </a:cubicBezTo>
                  <a:cubicBezTo>
                    <a:pt x="24472" y="27065"/>
                    <a:pt x="25198" y="27791"/>
                    <a:pt x="25924" y="28655"/>
                  </a:cubicBezTo>
                  <a:cubicBezTo>
                    <a:pt x="26339" y="29105"/>
                    <a:pt x="26788" y="29658"/>
                    <a:pt x="27376" y="30245"/>
                  </a:cubicBezTo>
                  <a:cubicBezTo>
                    <a:pt x="27652" y="29969"/>
                    <a:pt x="27929" y="29658"/>
                    <a:pt x="28240" y="29519"/>
                  </a:cubicBezTo>
                  <a:cubicBezTo>
                    <a:pt x="28516" y="29243"/>
                    <a:pt x="28793" y="29105"/>
                    <a:pt x="28931" y="28794"/>
                  </a:cubicBezTo>
                  <a:cubicBezTo>
                    <a:pt x="29104" y="28794"/>
                    <a:pt x="29242" y="28655"/>
                    <a:pt x="29242" y="28655"/>
                  </a:cubicBezTo>
                  <a:cubicBezTo>
                    <a:pt x="29380" y="28655"/>
                    <a:pt x="29519" y="28794"/>
                    <a:pt x="29519" y="28794"/>
                  </a:cubicBezTo>
                  <a:cubicBezTo>
                    <a:pt x="29795" y="28932"/>
                    <a:pt x="29795" y="29243"/>
                    <a:pt x="29657" y="29381"/>
                  </a:cubicBezTo>
                  <a:cubicBezTo>
                    <a:pt x="29104" y="29969"/>
                    <a:pt x="28516" y="30384"/>
                    <a:pt x="27929" y="30833"/>
                  </a:cubicBezTo>
                  <a:cubicBezTo>
                    <a:pt x="28378" y="31386"/>
                    <a:pt x="28931" y="31974"/>
                    <a:pt x="29519" y="32388"/>
                  </a:cubicBezTo>
                  <a:lnTo>
                    <a:pt x="29657" y="32388"/>
                  </a:lnTo>
                  <a:cubicBezTo>
                    <a:pt x="29795" y="32388"/>
                    <a:pt x="29968" y="32561"/>
                    <a:pt x="30106" y="32699"/>
                  </a:cubicBezTo>
                  <a:lnTo>
                    <a:pt x="30106" y="32976"/>
                  </a:lnTo>
                  <a:lnTo>
                    <a:pt x="30245" y="33114"/>
                  </a:lnTo>
                  <a:cubicBezTo>
                    <a:pt x="30383" y="33252"/>
                    <a:pt x="30659" y="33425"/>
                    <a:pt x="30832" y="33564"/>
                  </a:cubicBezTo>
                  <a:cubicBezTo>
                    <a:pt x="30832" y="33564"/>
                    <a:pt x="30970" y="33564"/>
                    <a:pt x="30970" y="33702"/>
                  </a:cubicBezTo>
                  <a:lnTo>
                    <a:pt x="31109" y="33702"/>
                  </a:lnTo>
                  <a:cubicBezTo>
                    <a:pt x="31385" y="34117"/>
                    <a:pt x="31835" y="34428"/>
                    <a:pt x="32388" y="34566"/>
                  </a:cubicBezTo>
                  <a:cubicBezTo>
                    <a:pt x="32560" y="34704"/>
                    <a:pt x="32837" y="34842"/>
                    <a:pt x="33113" y="34842"/>
                  </a:cubicBezTo>
                  <a:cubicBezTo>
                    <a:pt x="33425" y="34566"/>
                    <a:pt x="33839" y="34428"/>
                    <a:pt x="34289" y="34117"/>
                  </a:cubicBezTo>
                  <a:lnTo>
                    <a:pt x="34703" y="34117"/>
                  </a:lnTo>
                  <a:cubicBezTo>
                    <a:pt x="34703" y="34289"/>
                    <a:pt x="34842" y="34289"/>
                    <a:pt x="34842" y="34428"/>
                  </a:cubicBezTo>
                  <a:cubicBezTo>
                    <a:pt x="34980" y="34566"/>
                    <a:pt x="34842" y="34704"/>
                    <a:pt x="34842" y="34842"/>
                  </a:cubicBezTo>
                  <a:cubicBezTo>
                    <a:pt x="34842" y="34842"/>
                    <a:pt x="34703" y="34981"/>
                    <a:pt x="34565" y="34981"/>
                  </a:cubicBezTo>
                  <a:lnTo>
                    <a:pt x="35568" y="34981"/>
                  </a:lnTo>
                  <a:cubicBezTo>
                    <a:pt x="36017" y="34981"/>
                    <a:pt x="36293" y="34981"/>
                    <a:pt x="36570" y="34842"/>
                  </a:cubicBezTo>
                  <a:cubicBezTo>
                    <a:pt x="37019" y="34704"/>
                    <a:pt x="37296" y="34428"/>
                    <a:pt x="37572" y="34289"/>
                  </a:cubicBezTo>
                  <a:cubicBezTo>
                    <a:pt x="37572" y="34289"/>
                    <a:pt x="37572" y="34117"/>
                    <a:pt x="37434" y="34117"/>
                  </a:cubicBezTo>
                  <a:cubicBezTo>
                    <a:pt x="37158" y="34117"/>
                    <a:pt x="36881" y="33840"/>
                    <a:pt x="36708" y="33702"/>
                  </a:cubicBezTo>
                  <a:cubicBezTo>
                    <a:pt x="36570" y="33564"/>
                    <a:pt x="36570" y="33425"/>
                    <a:pt x="36432" y="33252"/>
                  </a:cubicBezTo>
                  <a:cubicBezTo>
                    <a:pt x="36155" y="32838"/>
                    <a:pt x="36155" y="32250"/>
                    <a:pt x="36293" y="31835"/>
                  </a:cubicBezTo>
                  <a:cubicBezTo>
                    <a:pt x="36432" y="31248"/>
                    <a:pt x="36881" y="30971"/>
                    <a:pt x="37158" y="30660"/>
                  </a:cubicBezTo>
                  <a:cubicBezTo>
                    <a:pt x="36708" y="30245"/>
                    <a:pt x="36293" y="29969"/>
                    <a:pt x="35844" y="29519"/>
                  </a:cubicBezTo>
                  <a:cubicBezTo>
                    <a:pt x="35706" y="29381"/>
                    <a:pt x="35706" y="29243"/>
                    <a:pt x="35706" y="29105"/>
                  </a:cubicBezTo>
                  <a:cubicBezTo>
                    <a:pt x="35706" y="29105"/>
                    <a:pt x="35844" y="28932"/>
                    <a:pt x="35844" y="28794"/>
                  </a:cubicBezTo>
                  <a:lnTo>
                    <a:pt x="36017" y="28794"/>
                  </a:lnTo>
                  <a:cubicBezTo>
                    <a:pt x="36017" y="28517"/>
                    <a:pt x="36155" y="28241"/>
                    <a:pt x="36293" y="28068"/>
                  </a:cubicBezTo>
                  <a:cubicBezTo>
                    <a:pt x="36432" y="27929"/>
                    <a:pt x="36570" y="27791"/>
                    <a:pt x="36708" y="27515"/>
                  </a:cubicBezTo>
                  <a:cubicBezTo>
                    <a:pt x="36017" y="26927"/>
                    <a:pt x="35153" y="26063"/>
                    <a:pt x="34703" y="25061"/>
                  </a:cubicBezTo>
                  <a:cubicBezTo>
                    <a:pt x="34565" y="24922"/>
                    <a:pt x="34565" y="24611"/>
                    <a:pt x="34842" y="24473"/>
                  </a:cubicBezTo>
                  <a:lnTo>
                    <a:pt x="34980" y="24473"/>
                  </a:lnTo>
                  <a:cubicBezTo>
                    <a:pt x="35153" y="24473"/>
                    <a:pt x="35291" y="24473"/>
                    <a:pt x="35429" y="24611"/>
                  </a:cubicBezTo>
                  <a:cubicBezTo>
                    <a:pt x="35568" y="24922"/>
                    <a:pt x="35706" y="25199"/>
                    <a:pt x="36017" y="25475"/>
                  </a:cubicBezTo>
                  <a:cubicBezTo>
                    <a:pt x="36293" y="25925"/>
                    <a:pt x="36881" y="26512"/>
                    <a:pt x="37296" y="26927"/>
                  </a:cubicBezTo>
                  <a:cubicBezTo>
                    <a:pt x="37434" y="26789"/>
                    <a:pt x="37572" y="26651"/>
                    <a:pt x="37572" y="26512"/>
                  </a:cubicBezTo>
                  <a:cubicBezTo>
                    <a:pt x="37434" y="26512"/>
                    <a:pt x="37296" y="26339"/>
                    <a:pt x="37296" y="26339"/>
                  </a:cubicBezTo>
                  <a:cubicBezTo>
                    <a:pt x="37019" y="26201"/>
                    <a:pt x="37019" y="25925"/>
                    <a:pt x="37158" y="25786"/>
                  </a:cubicBezTo>
                  <a:cubicBezTo>
                    <a:pt x="37158" y="25648"/>
                    <a:pt x="37296" y="25475"/>
                    <a:pt x="37434" y="25475"/>
                  </a:cubicBezTo>
                  <a:lnTo>
                    <a:pt x="37745" y="25475"/>
                  </a:lnTo>
                  <a:cubicBezTo>
                    <a:pt x="37883" y="25648"/>
                    <a:pt x="37883" y="25786"/>
                    <a:pt x="38022" y="25786"/>
                  </a:cubicBezTo>
                  <a:cubicBezTo>
                    <a:pt x="38160" y="25648"/>
                    <a:pt x="38160" y="25475"/>
                    <a:pt x="38298" y="25475"/>
                  </a:cubicBezTo>
                  <a:cubicBezTo>
                    <a:pt x="38160" y="25337"/>
                    <a:pt x="38022" y="25337"/>
                    <a:pt x="37883" y="25337"/>
                  </a:cubicBezTo>
                  <a:cubicBezTo>
                    <a:pt x="37745" y="25199"/>
                    <a:pt x="37572" y="25061"/>
                    <a:pt x="37572" y="24784"/>
                  </a:cubicBezTo>
                  <a:cubicBezTo>
                    <a:pt x="37572" y="24611"/>
                    <a:pt x="37883" y="24473"/>
                    <a:pt x="38022" y="24473"/>
                  </a:cubicBezTo>
                  <a:lnTo>
                    <a:pt x="38160" y="24473"/>
                  </a:lnTo>
                  <a:cubicBezTo>
                    <a:pt x="38298" y="24473"/>
                    <a:pt x="38436" y="24611"/>
                    <a:pt x="38748" y="24611"/>
                  </a:cubicBezTo>
                  <a:cubicBezTo>
                    <a:pt x="38748" y="24473"/>
                    <a:pt x="38886" y="24335"/>
                    <a:pt x="38886" y="24196"/>
                  </a:cubicBezTo>
                  <a:cubicBezTo>
                    <a:pt x="38748" y="24196"/>
                    <a:pt x="38436" y="24196"/>
                    <a:pt x="38298" y="24058"/>
                  </a:cubicBezTo>
                  <a:cubicBezTo>
                    <a:pt x="38022" y="24058"/>
                    <a:pt x="37883" y="23747"/>
                    <a:pt x="38022" y="23471"/>
                  </a:cubicBezTo>
                  <a:cubicBezTo>
                    <a:pt x="38022" y="23332"/>
                    <a:pt x="38160" y="23194"/>
                    <a:pt x="38436" y="23194"/>
                  </a:cubicBezTo>
                  <a:lnTo>
                    <a:pt x="38609" y="23194"/>
                  </a:lnTo>
                  <a:cubicBezTo>
                    <a:pt x="38748" y="23332"/>
                    <a:pt x="39024" y="23332"/>
                    <a:pt x="39162" y="23471"/>
                  </a:cubicBezTo>
                  <a:lnTo>
                    <a:pt x="39162" y="23332"/>
                  </a:lnTo>
                  <a:cubicBezTo>
                    <a:pt x="39301" y="23056"/>
                    <a:pt x="39301" y="22883"/>
                    <a:pt x="39473" y="22606"/>
                  </a:cubicBezTo>
                  <a:cubicBezTo>
                    <a:pt x="38886" y="22330"/>
                    <a:pt x="38436" y="22192"/>
                    <a:pt x="38022" y="21881"/>
                  </a:cubicBezTo>
                  <a:cubicBezTo>
                    <a:pt x="37434" y="21604"/>
                    <a:pt x="37019" y="21328"/>
                    <a:pt x="36570" y="21155"/>
                  </a:cubicBezTo>
                  <a:cubicBezTo>
                    <a:pt x="36293" y="21016"/>
                    <a:pt x="36293" y="20740"/>
                    <a:pt x="36432" y="20463"/>
                  </a:cubicBezTo>
                  <a:cubicBezTo>
                    <a:pt x="36432" y="20291"/>
                    <a:pt x="36570" y="20291"/>
                    <a:pt x="36708" y="20291"/>
                  </a:cubicBezTo>
                  <a:lnTo>
                    <a:pt x="37019" y="20291"/>
                  </a:lnTo>
                  <a:cubicBezTo>
                    <a:pt x="37883" y="20878"/>
                    <a:pt x="38748" y="21328"/>
                    <a:pt x="39612" y="21742"/>
                  </a:cubicBezTo>
                  <a:cubicBezTo>
                    <a:pt x="39612" y="21328"/>
                    <a:pt x="39612" y="20878"/>
                    <a:pt x="39750" y="20463"/>
                  </a:cubicBezTo>
                  <a:lnTo>
                    <a:pt x="39612" y="20463"/>
                  </a:lnTo>
                  <a:cubicBezTo>
                    <a:pt x="39473" y="20291"/>
                    <a:pt x="39473" y="20291"/>
                    <a:pt x="39301" y="20291"/>
                  </a:cubicBezTo>
                  <a:lnTo>
                    <a:pt x="39162" y="20291"/>
                  </a:lnTo>
                  <a:cubicBezTo>
                    <a:pt x="38886" y="20291"/>
                    <a:pt x="38609" y="20291"/>
                    <a:pt x="38609" y="20014"/>
                  </a:cubicBezTo>
                  <a:cubicBezTo>
                    <a:pt x="38436" y="19738"/>
                    <a:pt x="38609" y="19599"/>
                    <a:pt x="38886" y="19426"/>
                  </a:cubicBezTo>
                  <a:lnTo>
                    <a:pt x="39473" y="19426"/>
                  </a:lnTo>
                  <a:cubicBezTo>
                    <a:pt x="39612" y="19426"/>
                    <a:pt x="39612" y="19426"/>
                    <a:pt x="39750" y="19599"/>
                  </a:cubicBezTo>
                  <a:lnTo>
                    <a:pt x="39750" y="18735"/>
                  </a:lnTo>
                  <a:cubicBezTo>
                    <a:pt x="39612" y="18735"/>
                    <a:pt x="39473" y="18562"/>
                    <a:pt x="39473" y="18562"/>
                  </a:cubicBezTo>
                  <a:lnTo>
                    <a:pt x="39301" y="18562"/>
                  </a:lnTo>
                  <a:cubicBezTo>
                    <a:pt x="39162" y="18562"/>
                    <a:pt x="39024" y="18562"/>
                    <a:pt x="39024" y="18424"/>
                  </a:cubicBezTo>
                  <a:cubicBezTo>
                    <a:pt x="38886" y="18424"/>
                    <a:pt x="38886" y="18286"/>
                    <a:pt x="38886" y="18148"/>
                  </a:cubicBezTo>
                  <a:cubicBezTo>
                    <a:pt x="38886" y="18009"/>
                    <a:pt x="38886" y="17871"/>
                    <a:pt x="39024" y="17871"/>
                  </a:cubicBezTo>
                  <a:cubicBezTo>
                    <a:pt x="39024" y="17698"/>
                    <a:pt x="39162" y="17698"/>
                    <a:pt x="39301" y="17698"/>
                  </a:cubicBezTo>
                  <a:cubicBezTo>
                    <a:pt x="39473" y="17698"/>
                    <a:pt x="39612" y="17698"/>
                    <a:pt x="39750" y="17871"/>
                  </a:cubicBezTo>
                  <a:lnTo>
                    <a:pt x="39750" y="16834"/>
                  </a:lnTo>
                  <a:cubicBezTo>
                    <a:pt x="39612" y="17007"/>
                    <a:pt x="39301" y="17007"/>
                    <a:pt x="39162" y="17007"/>
                  </a:cubicBezTo>
                  <a:cubicBezTo>
                    <a:pt x="39024" y="17007"/>
                    <a:pt x="38748" y="16696"/>
                    <a:pt x="38748" y="16558"/>
                  </a:cubicBezTo>
                  <a:cubicBezTo>
                    <a:pt x="38748" y="16281"/>
                    <a:pt x="39024" y="16143"/>
                    <a:pt x="39162" y="16143"/>
                  </a:cubicBezTo>
                  <a:cubicBezTo>
                    <a:pt x="39301" y="16143"/>
                    <a:pt x="39473" y="15970"/>
                    <a:pt x="39612" y="15970"/>
                  </a:cubicBezTo>
                  <a:lnTo>
                    <a:pt x="39612" y="15417"/>
                  </a:lnTo>
                  <a:lnTo>
                    <a:pt x="39301" y="15417"/>
                  </a:lnTo>
                  <a:cubicBezTo>
                    <a:pt x="39162" y="15417"/>
                    <a:pt x="39024" y="15555"/>
                    <a:pt x="38748" y="15555"/>
                  </a:cubicBezTo>
                  <a:cubicBezTo>
                    <a:pt x="38609" y="15555"/>
                    <a:pt x="38298" y="15417"/>
                    <a:pt x="38298" y="15279"/>
                  </a:cubicBezTo>
                  <a:cubicBezTo>
                    <a:pt x="38160" y="14968"/>
                    <a:pt x="38298" y="14829"/>
                    <a:pt x="38609" y="14691"/>
                  </a:cubicBezTo>
                  <a:cubicBezTo>
                    <a:pt x="38886" y="14553"/>
                    <a:pt x="39162" y="14553"/>
                    <a:pt x="39473" y="14553"/>
                  </a:cubicBezTo>
                  <a:cubicBezTo>
                    <a:pt x="39473" y="14242"/>
                    <a:pt x="39301" y="13965"/>
                    <a:pt x="39301" y="13689"/>
                  </a:cubicBezTo>
                  <a:lnTo>
                    <a:pt x="39162" y="13689"/>
                  </a:lnTo>
                  <a:cubicBezTo>
                    <a:pt x="38609" y="13827"/>
                    <a:pt x="38022" y="13965"/>
                    <a:pt x="37434" y="14103"/>
                  </a:cubicBezTo>
                  <a:cubicBezTo>
                    <a:pt x="37158" y="14103"/>
                    <a:pt x="36881" y="13965"/>
                    <a:pt x="36881" y="13827"/>
                  </a:cubicBezTo>
                  <a:cubicBezTo>
                    <a:pt x="36881" y="13550"/>
                    <a:pt x="37019" y="13239"/>
                    <a:pt x="37158" y="13239"/>
                  </a:cubicBezTo>
                  <a:cubicBezTo>
                    <a:pt x="37745" y="13101"/>
                    <a:pt x="38436" y="12963"/>
                    <a:pt x="39024" y="12825"/>
                  </a:cubicBezTo>
                  <a:cubicBezTo>
                    <a:pt x="39024" y="12686"/>
                    <a:pt x="39024" y="12686"/>
                    <a:pt x="38886" y="12513"/>
                  </a:cubicBezTo>
                  <a:lnTo>
                    <a:pt x="38886" y="12237"/>
                  </a:lnTo>
                  <a:cubicBezTo>
                    <a:pt x="38748" y="12375"/>
                    <a:pt x="38609" y="12375"/>
                    <a:pt x="38609" y="12513"/>
                  </a:cubicBezTo>
                  <a:cubicBezTo>
                    <a:pt x="38516" y="12565"/>
                    <a:pt x="38426" y="12586"/>
                    <a:pt x="38346" y="12586"/>
                  </a:cubicBezTo>
                  <a:cubicBezTo>
                    <a:pt x="38158" y="12586"/>
                    <a:pt x="38022" y="12472"/>
                    <a:pt x="38022" y="12375"/>
                  </a:cubicBezTo>
                  <a:cubicBezTo>
                    <a:pt x="37883" y="12237"/>
                    <a:pt x="37883" y="12099"/>
                    <a:pt x="37883" y="11960"/>
                  </a:cubicBezTo>
                  <a:cubicBezTo>
                    <a:pt x="37948" y="11896"/>
                    <a:pt x="37982" y="11861"/>
                    <a:pt x="38015" y="11826"/>
                  </a:cubicBezTo>
                  <a:lnTo>
                    <a:pt x="38015" y="11826"/>
                  </a:lnTo>
                  <a:cubicBezTo>
                    <a:pt x="37938" y="11863"/>
                    <a:pt x="37859" y="11879"/>
                    <a:pt x="37781" y="11879"/>
                  </a:cubicBezTo>
                  <a:cubicBezTo>
                    <a:pt x="37582" y="11879"/>
                    <a:pt x="37395" y="11773"/>
                    <a:pt x="37296" y="11649"/>
                  </a:cubicBezTo>
                  <a:cubicBezTo>
                    <a:pt x="37158" y="11373"/>
                    <a:pt x="37296" y="11096"/>
                    <a:pt x="37434" y="10958"/>
                  </a:cubicBezTo>
                  <a:cubicBezTo>
                    <a:pt x="37745" y="10785"/>
                    <a:pt x="37883" y="10785"/>
                    <a:pt x="38022" y="10647"/>
                  </a:cubicBezTo>
                  <a:cubicBezTo>
                    <a:pt x="38022" y="10509"/>
                    <a:pt x="37883" y="10370"/>
                    <a:pt x="37883" y="10232"/>
                  </a:cubicBezTo>
                  <a:cubicBezTo>
                    <a:pt x="37745" y="10370"/>
                    <a:pt x="37434" y="10509"/>
                    <a:pt x="37296" y="10647"/>
                  </a:cubicBezTo>
                  <a:cubicBezTo>
                    <a:pt x="37255" y="10687"/>
                    <a:pt x="37203" y="10704"/>
                    <a:pt x="37145" y="10704"/>
                  </a:cubicBezTo>
                  <a:cubicBezTo>
                    <a:pt x="37005" y="10704"/>
                    <a:pt x="36830" y="10606"/>
                    <a:pt x="36708" y="10509"/>
                  </a:cubicBezTo>
                  <a:cubicBezTo>
                    <a:pt x="36570" y="10232"/>
                    <a:pt x="36708" y="9921"/>
                    <a:pt x="36881" y="9783"/>
                  </a:cubicBezTo>
                  <a:cubicBezTo>
                    <a:pt x="37019" y="9783"/>
                    <a:pt x="37296" y="9645"/>
                    <a:pt x="37434" y="9506"/>
                  </a:cubicBezTo>
                  <a:cubicBezTo>
                    <a:pt x="37296" y="9368"/>
                    <a:pt x="37296" y="9368"/>
                    <a:pt x="37158" y="9230"/>
                  </a:cubicBezTo>
                  <a:cubicBezTo>
                    <a:pt x="37019" y="9230"/>
                    <a:pt x="36881" y="9368"/>
                    <a:pt x="36708" y="9368"/>
                  </a:cubicBezTo>
                  <a:cubicBezTo>
                    <a:pt x="36570" y="9368"/>
                    <a:pt x="36570" y="9506"/>
                    <a:pt x="36570" y="9506"/>
                  </a:cubicBezTo>
                  <a:cubicBezTo>
                    <a:pt x="36293" y="9506"/>
                    <a:pt x="36017" y="9506"/>
                    <a:pt x="36017" y="9368"/>
                  </a:cubicBezTo>
                  <a:cubicBezTo>
                    <a:pt x="35844" y="9057"/>
                    <a:pt x="35844" y="8780"/>
                    <a:pt x="36155" y="8642"/>
                  </a:cubicBezTo>
                  <a:cubicBezTo>
                    <a:pt x="36293" y="8642"/>
                    <a:pt x="36432" y="8504"/>
                    <a:pt x="36708" y="8504"/>
                  </a:cubicBezTo>
                  <a:cubicBezTo>
                    <a:pt x="36570" y="8366"/>
                    <a:pt x="36432" y="8055"/>
                    <a:pt x="36293" y="7916"/>
                  </a:cubicBezTo>
                  <a:cubicBezTo>
                    <a:pt x="35568" y="8504"/>
                    <a:pt x="34980" y="9057"/>
                    <a:pt x="34427" y="9506"/>
                  </a:cubicBezTo>
                  <a:cubicBezTo>
                    <a:pt x="34289" y="9645"/>
                    <a:pt x="34116" y="9645"/>
                    <a:pt x="34116" y="9645"/>
                  </a:cubicBezTo>
                  <a:cubicBezTo>
                    <a:pt x="33978" y="9645"/>
                    <a:pt x="33839" y="9645"/>
                    <a:pt x="33701" y="9506"/>
                  </a:cubicBezTo>
                  <a:cubicBezTo>
                    <a:pt x="33563" y="9368"/>
                    <a:pt x="33563" y="9057"/>
                    <a:pt x="33701" y="8919"/>
                  </a:cubicBezTo>
                  <a:cubicBezTo>
                    <a:pt x="34427" y="8366"/>
                    <a:pt x="34980" y="7778"/>
                    <a:pt x="35706" y="7329"/>
                  </a:cubicBezTo>
                  <a:cubicBezTo>
                    <a:pt x="35568" y="7190"/>
                    <a:pt x="35429" y="6914"/>
                    <a:pt x="35291" y="6776"/>
                  </a:cubicBezTo>
                  <a:cubicBezTo>
                    <a:pt x="35153" y="6914"/>
                    <a:pt x="35153" y="7052"/>
                    <a:pt x="34980" y="7190"/>
                  </a:cubicBezTo>
                  <a:cubicBezTo>
                    <a:pt x="34901" y="7369"/>
                    <a:pt x="34776" y="7445"/>
                    <a:pt x="34658" y="7445"/>
                  </a:cubicBezTo>
                  <a:cubicBezTo>
                    <a:pt x="34570" y="7445"/>
                    <a:pt x="34486" y="7402"/>
                    <a:pt x="34427" y="7329"/>
                  </a:cubicBezTo>
                  <a:cubicBezTo>
                    <a:pt x="34116" y="7190"/>
                    <a:pt x="34116" y="6914"/>
                    <a:pt x="34289" y="6776"/>
                  </a:cubicBezTo>
                  <a:cubicBezTo>
                    <a:pt x="34289" y="6637"/>
                    <a:pt x="34427" y="6326"/>
                    <a:pt x="34565" y="6188"/>
                  </a:cubicBezTo>
                  <a:lnTo>
                    <a:pt x="34703" y="6188"/>
                  </a:lnTo>
                  <a:cubicBezTo>
                    <a:pt x="34565" y="6188"/>
                    <a:pt x="34565" y="6050"/>
                    <a:pt x="34565" y="6050"/>
                  </a:cubicBezTo>
                  <a:cubicBezTo>
                    <a:pt x="34427" y="6188"/>
                    <a:pt x="34289" y="6465"/>
                    <a:pt x="34116" y="6637"/>
                  </a:cubicBezTo>
                  <a:cubicBezTo>
                    <a:pt x="34116" y="6637"/>
                    <a:pt x="33978" y="6776"/>
                    <a:pt x="33839" y="6776"/>
                  </a:cubicBezTo>
                  <a:cubicBezTo>
                    <a:pt x="33701" y="6776"/>
                    <a:pt x="33701" y="6637"/>
                    <a:pt x="33563" y="6637"/>
                  </a:cubicBezTo>
                  <a:cubicBezTo>
                    <a:pt x="33425" y="6465"/>
                    <a:pt x="33425" y="6326"/>
                    <a:pt x="33425" y="6188"/>
                  </a:cubicBezTo>
                  <a:cubicBezTo>
                    <a:pt x="33425" y="6188"/>
                    <a:pt x="33563" y="6050"/>
                    <a:pt x="33563" y="5912"/>
                  </a:cubicBezTo>
                  <a:lnTo>
                    <a:pt x="33701" y="5912"/>
                  </a:lnTo>
                  <a:cubicBezTo>
                    <a:pt x="33701" y="5773"/>
                    <a:pt x="33839" y="5600"/>
                    <a:pt x="33839" y="5462"/>
                  </a:cubicBezTo>
                  <a:cubicBezTo>
                    <a:pt x="33839" y="5324"/>
                    <a:pt x="33701" y="5324"/>
                    <a:pt x="33563" y="5186"/>
                  </a:cubicBezTo>
                  <a:cubicBezTo>
                    <a:pt x="33425" y="5462"/>
                    <a:pt x="33113" y="5773"/>
                    <a:pt x="32837" y="6050"/>
                  </a:cubicBezTo>
                  <a:cubicBezTo>
                    <a:pt x="32768" y="6119"/>
                    <a:pt x="32655" y="6153"/>
                    <a:pt x="32543" y="6153"/>
                  </a:cubicBezTo>
                  <a:cubicBezTo>
                    <a:pt x="32431" y="6153"/>
                    <a:pt x="32318" y="6119"/>
                    <a:pt x="32249" y="6050"/>
                  </a:cubicBezTo>
                  <a:cubicBezTo>
                    <a:pt x="31973" y="5912"/>
                    <a:pt x="32111" y="5600"/>
                    <a:pt x="32249" y="5462"/>
                  </a:cubicBezTo>
                  <a:cubicBezTo>
                    <a:pt x="32388" y="5186"/>
                    <a:pt x="32699" y="4909"/>
                    <a:pt x="32975" y="4598"/>
                  </a:cubicBezTo>
                  <a:cubicBezTo>
                    <a:pt x="32837" y="4460"/>
                    <a:pt x="32699" y="4322"/>
                    <a:pt x="32388" y="4183"/>
                  </a:cubicBezTo>
                  <a:lnTo>
                    <a:pt x="32388" y="4322"/>
                  </a:lnTo>
                  <a:cubicBezTo>
                    <a:pt x="32249" y="4460"/>
                    <a:pt x="32111" y="4736"/>
                    <a:pt x="32111" y="4909"/>
                  </a:cubicBezTo>
                  <a:cubicBezTo>
                    <a:pt x="32013" y="5007"/>
                    <a:pt x="31846" y="5105"/>
                    <a:pt x="31696" y="5105"/>
                  </a:cubicBezTo>
                  <a:cubicBezTo>
                    <a:pt x="31634" y="5105"/>
                    <a:pt x="31574" y="5088"/>
                    <a:pt x="31523" y="5047"/>
                  </a:cubicBezTo>
                  <a:cubicBezTo>
                    <a:pt x="31247" y="4909"/>
                    <a:pt x="31247" y="4598"/>
                    <a:pt x="31247" y="4460"/>
                  </a:cubicBezTo>
                  <a:cubicBezTo>
                    <a:pt x="31385" y="4183"/>
                    <a:pt x="31523" y="4045"/>
                    <a:pt x="31696" y="3872"/>
                  </a:cubicBezTo>
                  <a:cubicBezTo>
                    <a:pt x="31696" y="3872"/>
                    <a:pt x="31696" y="3734"/>
                    <a:pt x="31835" y="3734"/>
                  </a:cubicBezTo>
                  <a:cubicBezTo>
                    <a:pt x="31385" y="3457"/>
                    <a:pt x="31109" y="3319"/>
                    <a:pt x="30659" y="3008"/>
                  </a:cubicBezTo>
                  <a:lnTo>
                    <a:pt x="30659" y="3008"/>
                  </a:lnTo>
                  <a:cubicBezTo>
                    <a:pt x="30832" y="3181"/>
                    <a:pt x="30659" y="3181"/>
                    <a:pt x="30659" y="3319"/>
                  </a:cubicBezTo>
                  <a:cubicBezTo>
                    <a:pt x="30245" y="4045"/>
                    <a:pt x="29657" y="4736"/>
                    <a:pt x="29242" y="5462"/>
                  </a:cubicBezTo>
                  <a:cubicBezTo>
                    <a:pt x="29163" y="5640"/>
                    <a:pt x="29027" y="5717"/>
                    <a:pt x="28899" y="5717"/>
                  </a:cubicBezTo>
                  <a:cubicBezTo>
                    <a:pt x="28804" y="5717"/>
                    <a:pt x="28714" y="5674"/>
                    <a:pt x="28655" y="5600"/>
                  </a:cubicBezTo>
                  <a:cubicBezTo>
                    <a:pt x="28378" y="5600"/>
                    <a:pt x="28378" y="5324"/>
                    <a:pt x="28378" y="5047"/>
                  </a:cubicBezTo>
                  <a:cubicBezTo>
                    <a:pt x="28931" y="4322"/>
                    <a:pt x="29380" y="3596"/>
                    <a:pt x="29968" y="2870"/>
                  </a:cubicBezTo>
                  <a:cubicBezTo>
                    <a:pt x="29968" y="2732"/>
                    <a:pt x="30106" y="2732"/>
                    <a:pt x="30106" y="2593"/>
                  </a:cubicBezTo>
                  <a:cubicBezTo>
                    <a:pt x="29795" y="2455"/>
                    <a:pt x="29519" y="2317"/>
                    <a:pt x="29242" y="2144"/>
                  </a:cubicBezTo>
                  <a:cubicBezTo>
                    <a:pt x="29104" y="2455"/>
                    <a:pt x="29104" y="2593"/>
                    <a:pt x="28931" y="2870"/>
                  </a:cubicBezTo>
                  <a:cubicBezTo>
                    <a:pt x="28931" y="3008"/>
                    <a:pt x="28655" y="3181"/>
                    <a:pt x="28378" y="3181"/>
                  </a:cubicBezTo>
                  <a:cubicBezTo>
                    <a:pt x="28240" y="3181"/>
                    <a:pt x="28067" y="2870"/>
                    <a:pt x="28067" y="2593"/>
                  </a:cubicBezTo>
                  <a:cubicBezTo>
                    <a:pt x="28067" y="2593"/>
                    <a:pt x="28067" y="2457"/>
                    <a:pt x="28237" y="2455"/>
                  </a:cubicBezTo>
                  <a:lnTo>
                    <a:pt x="28237" y="2455"/>
                  </a:lnTo>
                  <a:cubicBezTo>
                    <a:pt x="28067" y="2457"/>
                    <a:pt x="28066" y="2593"/>
                    <a:pt x="27929" y="2593"/>
                  </a:cubicBezTo>
                  <a:cubicBezTo>
                    <a:pt x="27929" y="2593"/>
                    <a:pt x="27790" y="2593"/>
                    <a:pt x="27652" y="2455"/>
                  </a:cubicBezTo>
                  <a:cubicBezTo>
                    <a:pt x="27514" y="2455"/>
                    <a:pt x="27514" y="2317"/>
                    <a:pt x="27514" y="2317"/>
                  </a:cubicBezTo>
                  <a:cubicBezTo>
                    <a:pt x="27376" y="2144"/>
                    <a:pt x="27514" y="2006"/>
                    <a:pt x="27514" y="1867"/>
                  </a:cubicBezTo>
                  <a:cubicBezTo>
                    <a:pt x="27514" y="1729"/>
                    <a:pt x="27652" y="1591"/>
                    <a:pt x="27652" y="1453"/>
                  </a:cubicBezTo>
                  <a:lnTo>
                    <a:pt x="27790" y="1453"/>
                  </a:lnTo>
                  <a:cubicBezTo>
                    <a:pt x="27652" y="1453"/>
                    <a:pt x="27514" y="1280"/>
                    <a:pt x="27514" y="1280"/>
                  </a:cubicBezTo>
                  <a:cubicBezTo>
                    <a:pt x="27376" y="1591"/>
                    <a:pt x="27203" y="1867"/>
                    <a:pt x="27065" y="2144"/>
                  </a:cubicBezTo>
                  <a:cubicBezTo>
                    <a:pt x="26982" y="2331"/>
                    <a:pt x="26849" y="2405"/>
                    <a:pt x="26726" y="2405"/>
                  </a:cubicBezTo>
                  <a:cubicBezTo>
                    <a:pt x="26644" y="2405"/>
                    <a:pt x="26567" y="2372"/>
                    <a:pt x="26512" y="2317"/>
                  </a:cubicBezTo>
                  <a:cubicBezTo>
                    <a:pt x="26200" y="2144"/>
                    <a:pt x="26200" y="2006"/>
                    <a:pt x="26339" y="1729"/>
                  </a:cubicBezTo>
                  <a:cubicBezTo>
                    <a:pt x="26339" y="1453"/>
                    <a:pt x="26512" y="1280"/>
                    <a:pt x="26650" y="1003"/>
                  </a:cubicBezTo>
                  <a:cubicBezTo>
                    <a:pt x="26512" y="1003"/>
                    <a:pt x="26339" y="865"/>
                    <a:pt x="26200" y="865"/>
                  </a:cubicBezTo>
                  <a:cubicBezTo>
                    <a:pt x="26062" y="1142"/>
                    <a:pt x="26062" y="1280"/>
                    <a:pt x="25924" y="1591"/>
                  </a:cubicBezTo>
                  <a:cubicBezTo>
                    <a:pt x="25924" y="1729"/>
                    <a:pt x="25647" y="1867"/>
                    <a:pt x="25475" y="1867"/>
                  </a:cubicBezTo>
                  <a:cubicBezTo>
                    <a:pt x="25198" y="1867"/>
                    <a:pt x="25060" y="1591"/>
                    <a:pt x="25198" y="1280"/>
                  </a:cubicBezTo>
                  <a:cubicBezTo>
                    <a:pt x="25198" y="1142"/>
                    <a:pt x="25336" y="865"/>
                    <a:pt x="25336" y="588"/>
                  </a:cubicBezTo>
                  <a:cubicBezTo>
                    <a:pt x="25060" y="588"/>
                    <a:pt x="24783" y="416"/>
                    <a:pt x="24472" y="416"/>
                  </a:cubicBezTo>
                  <a:cubicBezTo>
                    <a:pt x="24196" y="1280"/>
                    <a:pt x="24057" y="2006"/>
                    <a:pt x="23746" y="2870"/>
                  </a:cubicBezTo>
                  <a:cubicBezTo>
                    <a:pt x="23746" y="3099"/>
                    <a:pt x="23596" y="3234"/>
                    <a:pt x="23462" y="3234"/>
                  </a:cubicBezTo>
                  <a:cubicBezTo>
                    <a:pt x="23414" y="3234"/>
                    <a:pt x="23368" y="3217"/>
                    <a:pt x="23332" y="3181"/>
                  </a:cubicBezTo>
                  <a:cubicBezTo>
                    <a:pt x="23055" y="3181"/>
                    <a:pt x="22882" y="2870"/>
                    <a:pt x="23055" y="2732"/>
                  </a:cubicBezTo>
                  <a:cubicBezTo>
                    <a:pt x="23193" y="1867"/>
                    <a:pt x="23332" y="1003"/>
                    <a:pt x="23608" y="277"/>
                  </a:cubicBezTo>
                  <a:cubicBezTo>
                    <a:pt x="23193" y="139"/>
                    <a:pt x="22744" y="139"/>
                    <a:pt x="22191" y="139"/>
                  </a:cubicBezTo>
                  <a:lnTo>
                    <a:pt x="22191" y="727"/>
                  </a:lnTo>
                  <a:cubicBezTo>
                    <a:pt x="22191" y="1003"/>
                    <a:pt x="22018" y="1142"/>
                    <a:pt x="21742" y="1142"/>
                  </a:cubicBezTo>
                  <a:cubicBezTo>
                    <a:pt x="21465" y="1142"/>
                    <a:pt x="21327" y="1003"/>
                    <a:pt x="21327" y="727"/>
                  </a:cubicBezTo>
                  <a:lnTo>
                    <a:pt x="21327" y="139"/>
                  </a:lnTo>
                  <a:lnTo>
                    <a:pt x="213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6450421" y="3282837"/>
              <a:ext cx="398644" cy="374053"/>
            </a:xfrm>
            <a:custGeom>
              <a:avLst/>
              <a:gdLst/>
              <a:ahLst/>
              <a:cxnLst/>
              <a:rect l="l" t="t" r="r" b="b"/>
              <a:pathLst>
                <a:path w="19599" h="18390" extrusionOk="0">
                  <a:moveTo>
                    <a:pt x="1" y="2593"/>
                  </a:moveTo>
                  <a:lnTo>
                    <a:pt x="0" y="2593"/>
                  </a:lnTo>
                  <a:lnTo>
                    <a:pt x="0" y="2731"/>
                  </a:lnTo>
                  <a:cubicBezTo>
                    <a:pt x="0" y="2685"/>
                    <a:pt x="0" y="2638"/>
                    <a:pt x="1" y="2593"/>
                  </a:cubicBezTo>
                  <a:close/>
                  <a:moveTo>
                    <a:pt x="5911" y="1"/>
                  </a:moveTo>
                  <a:cubicBezTo>
                    <a:pt x="4321" y="1"/>
                    <a:pt x="2869" y="277"/>
                    <a:pt x="1452" y="726"/>
                  </a:cubicBezTo>
                  <a:cubicBezTo>
                    <a:pt x="1003" y="865"/>
                    <a:pt x="588" y="1141"/>
                    <a:pt x="277" y="1591"/>
                  </a:cubicBezTo>
                  <a:cubicBezTo>
                    <a:pt x="29" y="1838"/>
                    <a:pt x="3" y="2197"/>
                    <a:pt x="1" y="2593"/>
                  </a:cubicBezTo>
                  <a:lnTo>
                    <a:pt x="1" y="2593"/>
                  </a:lnTo>
                  <a:lnTo>
                    <a:pt x="139" y="2455"/>
                  </a:lnTo>
                  <a:lnTo>
                    <a:pt x="277" y="2282"/>
                  </a:lnTo>
                  <a:cubicBezTo>
                    <a:pt x="1590" y="1003"/>
                    <a:pt x="3457" y="554"/>
                    <a:pt x="5185" y="554"/>
                  </a:cubicBezTo>
                  <a:lnTo>
                    <a:pt x="5600" y="554"/>
                  </a:lnTo>
                  <a:cubicBezTo>
                    <a:pt x="6637" y="554"/>
                    <a:pt x="7501" y="865"/>
                    <a:pt x="8503" y="1003"/>
                  </a:cubicBezTo>
                  <a:cubicBezTo>
                    <a:pt x="9367" y="1280"/>
                    <a:pt x="10232" y="1591"/>
                    <a:pt x="11096" y="2005"/>
                  </a:cubicBezTo>
                  <a:cubicBezTo>
                    <a:pt x="11649" y="2282"/>
                    <a:pt x="12236" y="2731"/>
                    <a:pt x="12824" y="3146"/>
                  </a:cubicBezTo>
                  <a:cubicBezTo>
                    <a:pt x="13550" y="3457"/>
                    <a:pt x="14103" y="3872"/>
                    <a:pt x="14690" y="4460"/>
                  </a:cubicBezTo>
                  <a:cubicBezTo>
                    <a:pt x="15693" y="5462"/>
                    <a:pt x="16695" y="6603"/>
                    <a:pt x="17283" y="7916"/>
                  </a:cubicBezTo>
                  <a:cubicBezTo>
                    <a:pt x="17559" y="8780"/>
                    <a:pt x="17870" y="9506"/>
                    <a:pt x="18009" y="10232"/>
                  </a:cubicBezTo>
                  <a:cubicBezTo>
                    <a:pt x="18147" y="11096"/>
                    <a:pt x="18147" y="11787"/>
                    <a:pt x="18147" y="12651"/>
                  </a:cubicBezTo>
                  <a:cubicBezTo>
                    <a:pt x="18147" y="13377"/>
                    <a:pt x="18009" y="14241"/>
                    <a:pt x="17698" y="14967"/>
                  </a:cubicBezTo>
                  <a:cubicBezTo>
                    <a:pt x="17559" y="15417"/>
                    <a:pt x="17421" y="15693"/>
                    <a:pt x="17145" y="16108"/>
                  </a:cubicBezTo>
                  <a:cubicBezTo>
                    <a:pt x="17006" y="16419"/>
                    <a:pt x="16695" y="16834"/>
                    <a:pt x="16557" y="17145"/>
                  </a:cubicBezTo>
                  <a:cubicBezTo>
                    <a:pt x="16419" y="17283"/>
                    <a:pt x="16419" y="17283"/>
                    <a:pt x="16280" y="17283"/>
                  </a:cubicBezTo>
                  <a:cubicBezTo>
                    <a:pt x="16280" y="17421"/>
                    <a:pt x="16142" y="17421"/>
                    <a:pt x="15969" y="17421"/>
                  </a:cubicBezTo>
                  <a:lnTo>
                    <a:pt x="15693" y="17421"/>
                  </a:lnTo>
                  <a:cubicBezTo>
                    <a:pt x="15693" y="17283"/>
                    <a:pt x="15555" y="17283"/>
                    <a:pt x="15555" y="17145"/>
                  </a:cubicBezTo>
                  <a:lnTo>
                    <a:pt x="15555" y="17421"/>
                  </a:lnTo>
                  <a:cubicBezTo>
                    <a:pt x="15831" y="17836"/>
                    <a:pt x="16142" y="18147"/>
                    <a:pt x="16695" y="18286"/>
                  </a:cubicBezTo>
                  <a:cubicBezTo>
                    <a:pt x="16920" y="18355"/>
                    <a:pt x="17170" y="18389"/>
                    <a:pt x="17421" y="18389"/>
                  </a:cubicBezTo>
                  <a:cubicBezTo>
                    <a:pt x="17672" y="18389"/>
                    <a:pt x="17922" y="18355"/>
                    <a:pt x="18147" y="18286"/>
                  </a:cubicBezTo>
                  <a:cubicBezTo>
                    <a:pt x="18562" y="18009"/>
                    <a:pt x="19011" y="17560"/>
                    <a:pt x="19149" y="17145"/>
                  </a:cubicBezTo>
                  <a:cubicBezTo>
                    <a:pt x="19426" y="15831"/>
                    <a:pt x="19599" y="14553"/>
                    <a:pt x="19599" y="13239"/>
                  </a:cubicBezTo>
                  <a:cubicBezTo>
                    <a:pt x="19599" y="11960"/>
                    <a:pt x="19288" y="10785"/>
                    <a:pt x="19011" y="9644"/>
                  </a:cubicBezTo>
                  <a:cubicBezTo>
                    <a:pt x="18285" y="7328"/>
                    <a:pt x="17006" y="5324"/>
                    <a:pt x="15278" y="3734"/>
                  </a:cubicBezTo>
                  <a:cubicBezTo>
                    <a:pt x="13550" y="2005"/>
                    <a:pt x="11372" y="1003"/>
                    <a:pt x="9056" y="415"/>
                  </a:cubicBezTo>
                  <a:cubicBezTo>
                    <a:pt x="8054" y="139"/>
                    <a:pt x="6913" y="1"/>
                    <a:pt x="5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6450421" y="3350324"/>
              <a:ext cx="32361" cy="23228"/>
            </a:xfrm>
            <a:custGeom>
              <a:avLst/>
              <a:gdLst/>
              <a:ahLst/>
              <a:cxnLst/>
              <a:rect l="l" t="t" r="r" b="b"/>
              <a:pathLst>
                <a:path w="1591" h="1142" extrusionOk="0">
                  <a:moveTo>
                    <a:pt x="0" y="1"/>
                  </a:moveTo>
                  <a:cubicBezTo>
                    <a:pt x="139" y="277"/>
                    <a:pt x="415" y="692"/>
                    <a:pt x="864" y="865"/>
                  </a:cubicBezTo>
                  <a:cubicBezTo>
                    <a:pt x="1003" y="1003"/>
                    <a:pt x="1279" y="1142"/>
                    <a:pt x="1590" y="1142"/>
                  </a:cubicBezTo>
                  <a:cubicBezTo>
                    <a:pt x="1003" y="692"/>
                    <a:pt x="588" y="27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6122099" y="3220964"/>
              <a:ext cx="61895" cy="41514"/>
            </a:xfrm>
            <a:custGeom>
              <a:avLst/>
              <a:gdLst/>
              <a:ahLst/>
              <a:cxnLst/>
              <a:rect l="l" t="t" r="r" b="b"/>
              <a:pathLst>
                <a:path w="3043" h="2041" extrusionOk="0">
                  <a:moveTo>
                    <a:pt x="1452" y="1"/>
                  </a:moveTo>
                  <a:cubicBezTo>
                    <a:pt x="1003" y="312"/>
                    <a:pt x="450" y="589"/>
                    <a:pt x="0" y="865"/>
                  </a:cubicBezTo>
                  <a:cubicBezTo>
                    <a:pt x="450" y="1314"/>
                    <a:pt x="726" y="1729"/>
                    <a:pt x="1176" y="2040"/>
                  </a:cubicBezTo>
                  <a:cubicBezTo>
                    <a:pt x="1867" y="1591"/>
                    <a:pt x="2454" y="1176"/>
                    <a:pt x="3042" y="727"/>
                  </a:cubicBezTo>
                  <a:cubicBezTo>
                    <a:pt x="2593" y="312"/>
                    <a:pt x="2040" y="1"/>
                    <a:pt x="14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6766784" y="3830502"/>
              <a:ext cx="58376" cy="47128"/>
            </a:xfrm>
            <a:custGeom>
              <a:avLst/>
              <a:gdLst/>
              <a:ahLst/>
              <a:cxnLst/>
              <a:rect l="l" t="t" r="r" b="b"/>
              <a:pathLst>
                <a:path w="2870" h="2317" extrusionOk="0">
                  <a:moveTo>
                    <a:pt x="865" y="1"/>
                  </a:moveTo>
                  <a:lnTo>
                    <a:pt x="865" y="277"/>
                  </a:lnTo>
                  <a:cubicBezTo>
                    <a:pt x="865" y="416"/>
                    <a:pt x="726" y="588"/>
                    <a:pt x="588" y="588"/>
                  </a:cubicBezTo>
                  <a:cubicBezTo>
                    <a:pt x="415" y="727"/>
                    <a:pt x="139" y="865"/>
                    <a:pt x="1" y="1003"/>
                  </a:cubicBezTo>
                  <a:cubicBezTo>
                    <a:pt x="139" y="1141"/>
                    <a:pt x="139" y="1280"/>
                    <a:pt x="277" y="1280"/>
                  </a:cubicBezTo>
                  <a:cubicBezTo>
                    <a:pt x="588" y="1141"/>
                    <a:pt x="865" y="1003"/>
                    <a:pt x="1141" y="727"/>
                  </a:cubicBezTo>
                  <a:lnTo>
                    <a:pt x="1279" y="727"/>
                  </a:lnTo>
                  <a:cubicBezTo>
                    <a:pt x="1452" y="727"/>
                    <a:pt x="1591" y="727"/>
                    <a:pt x="1729" y="865"/>
                  </a:cubicBezTo>
                  <a:cubicBezTo>
                    <a:pt x="1729" y="1003"/>
                    <a:pt x="1867" y="1141"/>
                    <a:pt x="1729" y="1141"/>
                  </a:cubicBezTo>
                  <a:cubicBezTo>
                    <a:pt x="1729" y="1280"/>
                    <a:pt x="1729" y="1453"/>
                    <a:pt x="1591" y="1453"/>
                  </a:cubicBezTo>
                  <a:cubicBezTo>
                    <a:pt x="1452" y="1591"/>
                    <a:pt x="1141" y="1867"/>
                    <a:pt x="865" y="2006"/>
                  </a:cubicBezTo>
                  <a:cubicBezTo>
                    <a:pt x="1003" y="2006"/>
                    <a:pt x="1141" y="2144"/>
                    <a:pt x="1279" y="2317"/>
                  </a:cubicBezTo>
                  <a:cubicBezTo>
                    <a:pt x="1729" y="1867"/>
                    <a:pt x="2144" y="1591"/>
                    <a:pt x="2593" y="1280"/>
                  </a:cubicBezTo>
                  <a:cubicBezTo>
                    <a:pt x="2593" y="1280"/>
                    <a:pt x="2731" y="1141"/>
                    <a:pt x="2869" y="1141"/>
                  </a:cubicBezTo>
                  <a:cubicBezTo>
                    <a:pt x="2593" y="1141"/>
                    <a:pt x="2316" y="1003"/>
                    <a:pt x="2144" y="865"/>
                  </a:cubicBezTo>
                  <a:cubicBezTo>
                    <a:pt x="1591" y="727"/>
                    <a:pt x="1141" y="416"/>
                    <a:pt x="8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6347767" y="3449459"/>
              <a:ext cx="23228" cy="20401"/>
            </a:xfrm>
            <a:custGeom>
              <a:avLst/>
              <a:gdLst/>
              <a:ahLst/>
              <a:cxnLst/>
              <a:rect l="l" t="t" r="r" b="b"/>
              <a:pathLst>
                <a:path w="1142" h="1003" extrusionOk="0">
                  <a:moveTo>
                    <a:pt x="727" y="1"/>
                  </a:moveTo>
                  <a:cubicBezTo>
                    <a:pt x="727" y="139"/>
                    <a:pt x="727" y="139"/>
                    <a:pt x="588" y="139"/>
                  </a:cubicBezTo>
                  <a:cubicBezTo>
                    <a:pt x="450" y="312"/>
                    <a:pt x="277" y="450"/>
                    <a:pt x="1" y="588"/>
                  </a:cubicBezTo>
                  <a:cubicBezTo>
                    <a:pt x="139" y="726"/>
                    <a:pt x="277" y="865"/>
                    <a:pt x="588" y="1003"/>
                  </a:cubicBezTo>
                  <a:cubicBezTo>
                    <a:pt x="727" y="865"/>
                    <a:pt x="1003" y="726"/>
                    <a:pt x="1141" y="588"/>
                  </a:cubicBezTo>
                  <a:cubicBezTo>
                    <a:pt x="1141" y="450"/>
                    <a:pt x="1141" y="450"/>
                    <a:pt x="1003" y="312"/>
                  </a:cubicBezTo>
                  <a:cubicBezTo>
                    <a:pt x="865" y="312"/>
                    <a:pt x="865" y="139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6136865" y="3280030"/>
              <a:ext cx="137804" cy="134305"/>
            </a:xfrm>
            <a:custGeom>
              <a:avLst/>
              <a:gdLst/>
              <a:ahLst/>
              <a:cxnLst/>
              <a:rect l="l" t="t" r="r" b="b"/>
              <a:pathLst>
                <a:path w="6775" h="6603" extrusionOk="0">
                  <a:moveTo>
                    <a:pt x="0" y="0"/>
                  </a:moveTo>
                  <a:cubicBezTo>
                    <a:pt x="1314" y="1418"/>
                    <a:pt x="2731" y="2869"/>
                    <a:pt x="4044" y="4010"/>
                  </a:cubicBezTo>
                  <a:cubicBezTo>
                    <a:pt x="4770" y="4736"/>
                    <a:pt x="5461" y="5323"/>
                    <a:pt x="6187" y="6049"/>
                  </a:cubicBezTo>
                  <a:cubicBezTo>
                    <a:pt x="6216" y="6062"/>
                    <a:pt x="6244" y="6076"/>
                    <a:pt x="6270" y="6091"/>
                  </a:cubicBezTo>
                  <a:lnTo>
                    <a:pt x="6270" y="6091"/>
                  </a:lnTo>
                  <a:cubicBezTo>
                    <a:pt x="5322" y="5123"/>
                    <a:pt x="4427" y="4166"/>
                    <a:pt x="3457" y="3284"/>
                  </a:cubicBezTo>
                  <a:cubicBezTo>
                    <a:pt x="3318" y="3284"/>
                    <a:pt x="3318" y="3146"/>
                    <a:pt x="3180" y="3146"/>
                  </a:cubicBezTo>
                  <a:cubicBezTo>
                    <a:pt x="3180" y="3146"/>
                    <a:pt x="3042" y="3008"/>
                    <a:pt x="3042" y="2869"/>
                  </a:cubicBezTo>
                  <a:cubicBezTo>
                    <a:pt x="2005" y="2005"/>
                    <a:pt x="1003" y="1003"/>
                    <a:pt x="0" y="0"/>
                  </a:cubicBezTo>
                  <a:close/>
                  <a:moveTo>
                    <a:pt x="6270" y="6091"/>
                  </a:moveTo>
                  <a:cubicBezTo>
                    <a:pt x="6436" y="6261"/>
                    <a:pt x="6604" y="6432"/>
                    <a:pt x="6775" y="6602"/>
                  </a:cubicBezTo>
                  <a:cubicBezTo>
                    <a:pt x="6650" y="6477"/>
                    <a:pt x="6524" y="6238"/>
                    <a:pt x="6270" y="60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6837098" y="3906430"/>
              <a:ext cx="2827" cy="20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6327387" y="3431886"/>
              <a:ext cx="20401" cy="17594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726" y="0"/>
                  </a:moveTo>
                  <a:cubicBezTo>
                    <a:pt x="415" y="139"/>
                    <a:pt x="277" y="312"/>
                    <a:pt x="0" y="450"/>
                  </a:cubicBezTo>
                  <a:cubicBezTo>
                    <a:pt x="139" y="588"/>
                    <a:pt x="277" y="726"/>
                    <a:pt x="415" y="865"/>
                  </a:cubicBezTo>
                  <a:lnTo>
                    <a:pt x="415" y="726"/>
                  </a:lnTo>
                  <a:cubicBezTo>
                    <a:pt x="588" y="726"/>
                    <a:pt x="864" y="588"/>
                    <a:pt x="1003" y="450"/>
                  </a:cubicBezTo>
                  <a:lnTo>
                    <a:pt x="1003" y="312"/>
                  </a:lnTo>
                  <a:cubicBezTo>
                    <a:pt x="864" y="312"/>
                    <a:pt x="726" y="139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6585395" y="3663188"/>
              <a:ext cx="123057" cy="111809"/>
            </a:xfrm>
            <a:custGeom>
              <a:avLst/>
              <a:gdLst/>
              <a:ahLst/>
              <a:cxnLst/>
              <a:rect l="l" t="t" r="r" b="b"/>
              <a:pathLst>
                <a:path w="6050" h="5497" extrusionOk="0">
                  <a:moveTo>
                    <a:pt x="1556" y="0"/>
                  </a:moveTo>
                  <a:cubicBezTo>
                    <a:pt x="1141" y="311"/>
                    <a:pt x="865" y="726"/>
                    <a:pt x="416" y="1037"/>
                  </a:cubicBezTo>
                  <a:cubicBezTo>
                    <a:pt x="277" y="1037"/>
                    <a:pt x="139" y="1176"/>
                    <a:pt x="1" y="1314"/>
                  </a:cubicBezTo>
                  <a:cubicBezTo>
                    <a:pt x="277" y="1590"/>
                    <a:pt x="554" y="1729"/>
                    <a:pt x="865" y="2040"/>
                  </a:cubicBezTo>
                  <a:cubicBezTo>
                    <a:pt x="1003" y="1729"/>
                    <a:pt x="1280" y="1590"/>
                    <a:pt x="1556" y="1452"/>
                  </a:cubicBezTo>
                  <a:cubicBezTo>
                    <a:pt x="1729" y="1314"/>
                    <a:pt x="1729" y="1314"/>
                    <a:pt x="1867" y="1314"/>
                  </a:cubicBezTo>
                  <a:cubicBezTo>
                    <a:pt x="2006" y="1314"/>
                    <a:pt x="2144" y="1452"/>
                    <a:pt x="2144" y="1590"/>
                  </a:cubicBezTo>
                  <a:cubicBezTo>
                    <a:pt x="2282" y="1729"/>
                    <a:pt x="2282" y="2040"/>
                    <a:pt x="2006" y="2178"/>
                  </a:cubicBezTo>
                  <a:cubicBezTo>
                    <a:pt x="1867" y="2316"/>
                    <a:pt x="1729" y="2454"/>
                    <a:pt x="1418" y="2593"/>
                  </a:cubicBezTo>
                  <a:cubicBezTo>
                    <a:pt x="1556" y="2593"/>
                    <a:pt x="1556" y="2766"/>
                    <a:pt x="1729" y="2766"/>
                  </a:cubicBezTo>
                  <a:cubicBezTo>
                    <a:pt x="2006" y="2593"/>
                    <a:pt x="2282" y="2316"/>
                    <a:pt x="2593" y="2178"/>
                  </a:cubicBezTo>
                  <a:lnTo>
                    <a:pt x="2731" y="2178"/>
                  </a:lnTo>
                  <a:cubicBezTo>
                    <a:pt x="2870" y="2178"/>
                    <a:pt x="3008" y="2178"/>
                    <a:pt x="3146" y="2316"/>
                  </a:cubicBezTo>
                  <a:cubicBezTo>
                    <a:pt x="3284" y="2593"/>
                    <a:pt x="3146" y="2766"/>
                    <a:pt x="3008" y="2904"/>
                  </a:cubicBezTo>
                  <a:cubicBezTo>
                    <a:pt x="2731" y="3042"/>
                    <a:pt x="2593" y="3180"/>
                    <a:pt x="2282" y="3457"/>
                  </a:cubicBezTo>
                  <a:lnTo>
                    <a:pt x="2420" y="3457"/>
                  </a:lnTo>
                  <a:cubicBezTo>
                    <a:pt x="2731" y="3319"/>
                    <a:pt x="3008" y="3042"/>
                    <a:pt x="3284" y="2904"/>
                  </a:cubicBezTo>
                  <a:lnTo>
                    <a:pt x="3457" y="2904"/>
                  </a:lnTo>
                  <a:cubicBezTo>
                    <a:pt x="3596" y="2904"/>
                    <a:pt x="3734" y="2904"/>
                    <a:pt x="3872" y="3042"/>
                  </a:cubicBezTo>
                  <a:cubicBezTo>
                    <a:pt x="4010" y="3319"/>
                    <a:pt x="3872" y="3457"/>
                    <a:pt x="3734" y="3630"/>
                  </a:cubicBezTo>
                  <a:cubicBezTo>
                    <a:pt x="3596" y="3768"/>
                    <a:pt x="3457" y="3906"/>
                    <a:pt x="3284" y="4044"/>
                  </a:cubicBezTo>
                  <a:lnTo>
                    <a:pt x="3146" y="4044"/>
                  </a:lnTo>
                  <a:cubicBezTo>
                    <a:pt x="3284" y="4183"/>
                    <a:pt x="3284" y="4321"/>
                    <a:pt x="3457" y="4321"/>
                  </a:cubicBezTo>
                  <a:cubicBezTo>
                    <a:pt x="3457" y="4494"/>
                    <a:pt x="3596" y="4494"/>
                    <a:pt x="3596" y="4494"/>
                  </a:cubicBezTo>
                  <a:lnTo>
                    <a:pt x="3734" y="4494"/>
                  </a:lnTo>
                  <a:cubicBezTo>
                    <a:pt x="3872" y="4321"/>
                    <a:pt x="4010" y="4183"/>
                    <a:pt x="4149" y="4044"/>
                  </a:cubicBezTo>
                  <a:cubicBezTo>
                    <a:pt x="4321" y="4044"/>
                    <a:pt x="4321" y="4044"/>
                    <a:pt x="4460" y="3906"/>
                  </a:cubicBezTo>
                  <a:cubicBezTo>
                    <a:pt x="4460" y="3906"/>
                    <a:pt x="4598" y="3768"/>
                    <a:pt x="4736" y="3768"/>
                  </a:cubicBezTo>
                  <a:cubicBezTo>
                    <a:pt x="4874" y="3768"/>
                    <a:pt x="4874" y="3768"/>
                    <a:pt x="5013" y="3906"/>
                  </a:cubicBezTo>
                  <a:cubicBezTo>
                    <a:pt x="5186" y="4044"/>
                    <a:pt x="5186" y="4321"/>
                    <a:pt x="5013" y="4494"/>
                  </a:cubicBezTo>
                  <a:lnTo>
                    <a:pt x="4321" y="5185"/>
                  </a:lnTo>
                  <a:cubicBezTo>
                    <a:pt x="4460" y="5185"/>
                    <a:pt x="4598" y="5358"/>
                    <a:pt x="4736" y="5496"/>
                  </a:cubicBezTo>
                  <a:cubicBezTo>
                    <a:pt x="5186" y="5358"/>
                    <a:pt x="5600" y="5047"/>
                    <a:pt x="6050" y="4770"/>
                  </a:cubicBezTo>
                  <a:cubicBezTo>
                    <a:pt x="5462" y="4183"/>
                    <a:pt x="5013" y="3630"/>
                    <a:pt x="4598" y="3180"/>
                  </a:cubicBezTo>
                  <a:cubicBezTo>
                    <a:pt x="3872" y="2316"/>
                    <a:pt x="3146" y="1590"/>
                    <a:pt x="2282" y="726"/>
                  </a:cubicBezTo>
                  <a:cubicBezTo>
                    <a:pt x="2144" y="450"/>
                    <a:pt x="1867" y="311"/>
                    <a:pt x="15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6693663" y="3772147"/>
              <a:ext cx="58376" cy="46436"/>
            </a:xfrm>
            <a:custGeom>
              <a:avLst/>
              <a:gdLst/>
              <a:ahLst/>
              <a:cxnLst/>
              <a:rect l="l" t="t" r="r" b="b"/>
              <a:pathLst>
                <a:path w="2870" h="2283" extrusionOk="0">
                  <a:moveTo>
                    <a:pt x="1280" y="1"/>
                  </a:moveTo>
                  <a:cubicBezTo>
                    <a:pt x="865" y="277"/>
                    <a:pt x="416" y="554"/>
                    <a:pt x="1" y="865"/>
                  </a:cubicBezTo>
                  <a:cubicBezTo>
                    <a:pt x="416" y="1142"/>
                    <a:pt x="727" y="1418"/>
                    <a:pt x="1003" y="1729"/>
                  </a:cubicBezTo>
                  <a:cubicBezTo>
                    <a:pt x="1141" y="1729"/>
                    <a:pt x="1141" y="1556"/>
                    <a:pt x="1141" y="1556"/>
                  </a:cubicBezTo>
                  <a:cubicBezTo>
                    <a:pt x="1418" y="1418"/>
                    <a:pt x="1591" y="1280"/>
                    <a:pt x="1729" y="1142"/>
                  </a:cubicBezTo>
                  <a:lnTo>
                    <a:pt x="2144" y="1142"/>
                  </a:lnTo>
                  <a:cubicBezTo>
                    <a:pt x="2144" y="1142"/>
                    <a:pt x="2282" y="1142"/>
                    <a:pt x="2455" y="1280"/>
                  </a:cubicBezTo>
                  <a:lnTo>
                    <a:pt x="2455" y="1556"/>
                  </a:lnTo>
                  <a:cubicBezTo>
                    <a:pt x="2455" y="1729"/>
                    <a:pt x="2282" y="1867"/>
                    <a:pt x="2282" y="1867"/>
                  </a:cubicBezTo>
                  <a:cubicBezTo>
                    <a:pt x="2006" y="2006"/>
                    <a:pt x="1867" y="2144"/>
                    <a:pt x="1729" y="2282"/>
                  </a:cubicBezTo>
                  <a:lnTo>
                    <a:pt x="1867" y="2282"/>
                  </a:lnTo>
                  <a:cubicBezTo>
                    <a:pt x="2144" y="2144"/>
                    <a:pt x="2455" y="1867"/>
                    <a:pt x="2731" y="1729"/>
                  </a:cubicBezTo>
                  <a:cubicBezTo>
                    <a:pt x="2870" y="1729"/>
                    <a:pt x="2870" y="1729"/>
                    <a:pt x="2870" y="1556"/>
                  </a:cubicBezTo>
                  <a:cubicBezTo>
                    <a:pt x="2282" y="1142"/>
                    <a:pt x="1729" y="554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6467995" y="3564053"/>
              <a:ext cx="137824" cy="113924"/>
            </a:xfrm>
            <a:custGeom>
              <a:avLst/>
              <a:gdLst/>
              <a:ahLst/>
              <a:cxnLst/>
              <a:rect l="l" t="t" r="r" b="b"/>
              <a:pathLst>
                <a:path w="6776" h="5601" extrusionOk="0">
                  <a:moveTo>
                    <a:pt x="1590" y="1"/>
                  </a:moveTo>
                  <a:cubicBezTo>
                    <a:pt x="1279" y="277"/>
                    <a:pt x="1003" y="415"/>
                    <a:pt x="865" y="727"/>
                  </a:cubicBezTo>
                  <a:cubicBezTo>
                    <a:pt x="588" y="865"/>
                    <a:pt x="277" y="1141"/>
                    <a:pt x="0" y="1418"/>
                  </a:cubicBezTo>
                  <a:cubicBezTo>
                    <a:pt x="415" y="1591"/>
                    <a:pt x="726" y="1867"/>
                    <a:pt x="1003" y="2144"/>
                  </a:cubicBezTo>
                  <a:cubicBezTo>
                    <a:pt x="1141" y="2005"/>
                    <a:pt x="1279" y="1867"/>
                    <a:pt x="1452" y="1729"/>
                  </a:cubicBezTo>
                  <a:cubicBezTo>
                    <a:pt x="1590" y="1591"/>
                    <a:pt x="1590" y="1591"/>
                    <a:pt x="1729" y="1591"/>
                  </a:cubicBezTo>
                  <a:cubicBezTo>
                    <a:pt x="1867" y="1591"/>
                    <a:pt x="2005" y="1591"/>
                    <a:pt x="2005" y="1729"/>
                  </a:cubicBezTo>
                  <a:cubicBezTo>
                    <a:pt x="2316" y="1867"/>
                    <a:pt x="2316" y="2144"/>
                    <a:pt x="2143" y="2282"/>
                  </a:cubicBezTo>
                  <a:cubicBezTo>
                    <a:pt x="2005" y="2455"/>
                    <a:pt x="1867" y="2593"/>
                    <a:pt x="1590" y="2731"/>
                  </a:cubicBezTo>
                  <a:cubicBezTo>
                    <a:pt x="1729" y="2870"/>
                    <a:pt x="1867" y="3008"/>
                    <a:pt x="2005" y="3008"/>
                  </a:cubicBezTo>
                  <a:cubicBezTo>
                    <a:pt x="2143" y="2870"/>
                    <a:pt x="2316" y="2731"/>
                    <a:pt x="2455" y="2593"/>
                  </a:cubicBezTo>
                  <a:cubicBezTo>
                    <a:pt x="2593" y="2593"/>
                    <a:pt x="2731" y="2455"/>
                    <a:pt x="2869" y="2455"/>
                  </a:cubicBezTo>
                  <a:cubicBezTo>
                    <a:pt x="2869" y="2455"/>
                    <a:pt x="3008" y="2593"/>
                    <a:pt x="3180" y="2593"/>
                  </a:cubicBezTo>
                  <a:cubicBezTo>
                    <a:pt x="3319" y="2731"/>
                    <a:pt x="3319" y="3008"/>
                    <a:pt x="3180" y="3146"/>
                  </a:cubicBezTo>
                  <a:cubicBezTo>
                    <a:pt x="3008" y="3319"/>
                    <a:pt x="2869" y="3457"/>
                    <a:pt x="2731" y="3595"/>
                  </a:cubicBezTo>
                  <a:cubicBezTo>
                    <a:pt x="2731" y="3734"/>
                    <a:pt x="2869" y="3734"/>
                    <a:pt x="2869" y="3734"/>
                  </a:cubicBezTo>
                  <a:cubicBezTo>
                    <a:pt x="3180" y="3595"/>
                    <a:pt x="3319" y="3457"/>
                    <a:pt x="3595" y="3319"/>
                  </a:cubicBezTo>
                  <a:lnTo>
                    <a:pt x="3733" y="3146"/>
                  </a:lnTo>
                  <a:cubicBezTo>
                    <a:pt x="3872" y="3146"/>
                    <a:pt x="4044" y="3319"/>
                    <a:pt x="4183" y="3457"/>
                  </a:cubicBezTo>
                  <a:cubicBezTo>
                    <a:pt x="4321" y="3595"/>
                    <a:pt x="4183" y="3872"/>
                    <a:pt x="4044" y="4010"/>
                  </a:cubicBezTo>
                  <a:cubicBezTo>
                    <a:pt x="3872" y="4183"/>
                    <a:pt x="3733" y="4183"/>
                    <a:pt x="3595" y="4321"/>
                  </a:cubicBezTo>
                  <a:cubicBezTo>
                    <a:pt x="3733" y="4460"/>
                    <a:pt x="3733" y="4460"/>
                    <a:pt x="3872" y="4598"/>
                  </a:cubicBezTo>
                  <a:cubicBezTo>
                    <a:pt x="4183" y="4321"/>
                    <a:pt x="4321" y="4183"/>
                    <a:pt x="4598" y="3872"/>
                  </a:cubicBezTo>
                  <a:cubicBezTo>
                    <a:pt x="4736" y="3872"/>
                    <a:pt x="4736" y="3734"/>
                    <a:pt x="4909" y="3734"/>
                  </a:cubicBezTo>
                  <a:cubicBezTo>
                    <a:pt x="5047" y="3734"/>
                    <a:pt x="5185" y="3872"/>
                    <a:pt x="5185" y="3872"/>
                  </a:cubicBezTo>
                  <a:cubicBezTo>
                    <a:pt x="5323" y="4010"/>
                    <a:pt x="5462" y="4321"/>
                    <a:pt x="5185" y="4460"/>
                  </a:cubicBezTo>
                  <a:cubicBezTo>
                    <a:pt x="5047" y="4736"/>
                    <a:pt x="4736" y="4874"/>
                    <a:pt x="4598" y="5185"/>
                  </a:cubicBezTo>
                  <a:cubicBezTo>
                    <a:pt x="4736" y="5324"/>
                    <a:pt x="4909" y="5462"/>
                    <a:pt x="5185" y="5600"/>
                  </a:cubicBezTo>
                  <a:cubicBezTo>
                    <a:pt x="5600" y="5185"/>
                    <a:pt x="6188" y="4736"/>
                    <a:pt x="6775" y="4321"/>
                  </a:cubicBezTo>
                  <a:cubicBezTo>
                    <a:pt x="6326" y="4010"/>
                    <a:pt x="6049" y="3734"/>
                    <a:pt x="5600" y="3319"/>
                  </a:cubicBezTo>
                  <a:cubicBezTo>
                    <a:pt x="4321" y="2144"/>
                    <a:pt x="3008" y="1141"/>
                    <a:pt x="1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6804758" y="3853709"/>
              <a:ext cx="90696" cy="44321"/>
            </a:xfrm>
            <a:custGeom>
              <a:avLst/>
              <a:gdLst/>
              <a:ahLst/>
              <a:cxnLst/>
              <a:rect l="l" t="t" r="r" b="b"/>
              <a:pathLst>
                <a:path w="4459" h="2179" extrusionOk="0">
                  <a:moveTo>
                    <a:pt x="4459" y="0"/>
                  </a:moveTo>
                  <a:cubicBezTo>
                    <a:pt x="4182" y="139"/>
                    <a:pt x="3906" y="139"/>
                    <a:pt x="3457" y="139"/>
                  </a:cubicBezTo>
                  <a:lnTo>
                    <a:pt x="2454" y="139"/>
                  </a:lnTo>
                  <a:cubicBezTo>
                    <a:pt x="1590" y="588"/>
                    <a:pt x="864" y="1176"/>
                    <a:pt x="0" y="1729"/>
                  </a:cubicBezTo>
                  <a:cubicBezTo>
                    <a:pt x="138" y="1867"/>
                    <a:pt x="449" y="2040"/>
                    <a:pt x="588" y="2178"/>
                  </a:cubicBezTo>
                  <a:cubicBezTo>
                    <a:pt x="1452" y="1729"/>
                    <a:pt x="2316" y="1314"/>
                    <a:pt x="3042" y="865"/>
                  </a:cubicBezTo>
                  <a:cubicBezTo>
                    <a:pt x="3595" y="588"/>
                    <a:pt x="4044" y="312"/>
                    <a:pt x="44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6289413" y="3391105"/>
              <a:ext cx="14787" cy="1478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554" y="1"/>
                  </a:moveTo>
                  <a:lnTo>
                    <a:pt x="416" y="139"/>
                  </a:lnTo>
                  <a:lnTo>
                    <a:pt x="277" y="277"/>
                  </a:lnTo>
                  <a:cubicBezTo>
                    <a:pt x="139" y="415"/>
                    <a:pt x="1" y="415"/>
                    <a:pt x="1" y="588"/>
                  </a:cubicBezTo>
                  <a:cubicBezTo>
                    <a:pt x="1" y="588"/>
                    <a:pt x="139" y="588"/>
                    <a:pt x="139" y="727"/>
                  </a:cubicBezTo>
                  <a:cubicBezTo>
                    <a:pt x="277" y="588"/>
                    <a:pt x="416" y="415"/>
                    <a:pt x="727" y="277"/>
                  </a:cubicBezTo>
                  <a:cubicBezTo>
                    <a:pt x="554" y="139"/>
                    <a:pt x="554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6242306" y="3341191"/>
              <a:ext cx="23228" cy="26727"/>
            </a:xfrm>
            <a:custGeom>
              <a:avLst/>
              <a:gdLst/>
              <a:ahLst/>
              <a:cxnLst/>
              <a:rect l="l" t="t" r="r" b="b"/>
              <a:pathLst>
                <a:path w="1142" h="1314" extrusionOk="0">
                  <a:moveTo>
                    <a:pt x="589" y="1"/>
                  </a:moveTo>
                  <a:cubicBezTo>
                    <a:pt x="589" y="1"/>
                    <a:pt x="589" y="139"/>
                    <a:pt x="450" y="139"/>
                  </a:cubicBezTo>
                  <a:cubicBezTo>
                    <a:pt x="277" y="277"/>
                    <a:pt x="139" y="450"/>
                    <a:pt x="1" y="726"/>
                  </a:cubicBezTo>
                  <a:cubicBezTo>
                    <a:pt x="139" y="865"/>
                    <a:pt x="277" y="1003"/>
                    <a:pt x="450" y="1314"/>
                  </a:cubicBezTo>
                  <a:cubicBezTo>
                    <a:pt x="727" y="1003"/>
                    <a:pt x="865" y="865"/>
                    <a:pt x="1142" y="726"/>
                  </a:cubicBezTo>
                  <a:cubicBezTo>
                    <a:pt x="865" y="450"/>
                    <a:pt x="727" y="277"/>
                    <a:pt x="5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6370975" y="3469839"/>
              <a:ext cx="114616" cy="109002"/>
            </a:xfrm>
            <a:custGeom>
              <a:avLst/>
              <a:gdLst/>
              <a:ahLst/>
              <a:cxnLst/>
              <a:rect l="l" t="t" r="r" b="b"/>
              <a:pathLst>
                <a:path w="5635" h="5359" extrusionOk="0">
                  <a:moveTo>
                    <a:pt x="726" y="1"/>
                  </a:moveTo>
                  <a:lnTo>
                    <a:pt x="0" y="727"/>
                  </a:lnTo>
                  <a:cubicBezTo>
                    <a:pt x="173" y="1038"/>
                    <a:pt x="450" y="1176"/>
                    <a:pt x="726" y="1453"/>
                  </a:cubicBezTo>
                  <a:cubicBezTo>
                    <a:pt x="726" y="1314"/>
                    <a:pt x="865" y="1176"/>
                    <a:pt x="1037" y="1176"/>
                  </a:cubicBezTo>
                  <a:cubicBezTo>
                    <a:pt x="1176" y="1038"/>
                    <a:pt x="1314" y="1038"/>
                    <a:pt x="1452" y="1038"/>
                  </a:cubicBezTo>
                  <a:lnTo>
                    <a:pt x="1729" y="1038"/>
                  </a:lnTo>
                  <a:cubicBezTo>
                    <a:pt x="1729" y="1176"/>
                    <a:pt x="1901" y="1314"/>
                    <a:pt x="1901" y="1314"/>
                  </a:cubicBezTo>
                  <a:cubicBezTo>
                    <a:pt x="1901" y="1453"/>
                    <a:pt x="1729" y="1591"/>
                    <a:pt x="1729" y="1729"/>
                  </a:cubicBezTo>
                  <a:cubicBezTo>
                    <a:pt x="1590" y="1902"/>
                    <a:pt x="1452" y="2040"/>
                    <a:pt x="1314" y="2179"/>
                  </a:cubicBezTo>
                  <a:cubicBezTo>
                    <a:pt x="1314" y="2317"/>
                    <a:pt x="1452" y="2317"/>
                    <a:pt x="1452" y="2455"/>
                  </a:cubicBezTo>
                  <a:lnTo>
                    <a:pt x="1590" y="2317"/>
                  </a:lnTo>
                  <a:cubicBezTo>
                    <a:pt x="1729" y="2179"/>
                    <a:pt x="1901" y="2040"/>
                    <a:pt x="2040" y="1902"/>
                  </a:cubicBezTo>
                  <a:cubicBezTo>
                    <a:pt x="2178" y="1902"/>
                    <a:pt x="2178" y="1729"/>
                    <a:pt x="2316" y="1729"/>
                  </a:cubicBezTo>
                  <a:cubicBezTo>
                    <a:pt x="2455" y="1729"/>
                    <a:pt x="2593" y="1902"/>
                    <a:pt x="2593" y="1902"/>
                  </a:cubicBezTo>
                  <a:cubicBezTo>
                    <a:pt x="2904" y="2040"/>
                    <a:pt x="2904" y="2317"/>
                    <a:pt x="2766" y="2593"/>
                  </a:cubicBezTo>
                  <a:cubicBezTo>
                    <a:pt x="2455" y="2766"/>
                    <a:pt x="2316" y="2904"/>
                    <a:pt x="2040" y="3043"/>
                  </a:cubicBezTo>
                  <a:cubicBezTo>
                    <a:pt x="2178" y="3181"/>
                    <a:pt x="2316" y="3319"/>
                    <a:pt x="2316" y="3457"/>
                  </a:cubicBezTo>
                  <a:cubicBezTo>
                    <a:pt x="2593" y="3181"/>
                    <a:pt x="3042" y="2904"/>
                    <a:pt x="3319" y="2593"/>
                  </a:cubicBezTo>
                  <a:lnTo>
                    <a:pt x="3457" y="2593"/>
                  </a:lnTo>
                  <a:cubicBezTo>
                    <a:pt x="3630" y="2593"/>
                    <a:pt x="3768" y="2593"/>
                    <a:pt x="3906" y="2766"/>
                  </a:cubicBezTo>
                  <a:cubicBezTo>
                    <a:pt x="3906" y="2904"/>
                    <a:pt x="4045" y="3043"/>
                    <a:pt x="3906" y="3181"/>
                  </a:cubicBezTo>
                  <a:cubicBezTo>
                    <a:pt x="3906" y="3181"/>
                    <a:pt x="3906" y="3319"/>
                    <a:pt x="3768" y="3319"/>
                  </a:cubicBezTo>
                  <a:cubicBezTo>
                    <a:pt x="3630" y="3457"/>
                    <a:pt x="3630" y="3457"/>
                    <a:pt x="3457" y="3630"/>
                  </a:cubicBezTo>
                  <a:cubicBezTo>
                    <a:pt x="3319" y="3769"/>
                    <a:pt x="3180" y="3907"/>
                    <a:pt x="3042" y="4045"/>
                  </a:cubicBezTo>
                  <a:cubicBezTo>
                    <a:pt x="3042" y="4045"/>
                    <a:pt x="3042" y="4183"/>
                    <a:pt x="3180" y="4183"/>
                  </a:cubicBezTo>
                  <a:cubicBezTo>
                    <a:pt x="3457" y="3907"/>
                    <a:pt x="3768" y="3769"/>
                    <a:pt x="4045" y="3457"/>
                  </a:cubicBezTo>
                  <a:cubicBezTo>
                    <a:pt x="4045" y="3319"/>
                    <a:pt x="4183" y="3319"/>
                    <a:pt x="4321" y="3319"/>
                  </a:cubicBezTo>
                  <a:cubicBezTo>
                    <a:pt x="4494" y="3319"/>
                    <a:pt x="4632" y="3319"/>
                    <a:pt x="4632" y="3457"/>
                  </a:cubicBezTo>
                  <a:cubicBezTo>
                    <a:pt x="4770" y="3457"/>
                    <a:pt x="4770" y="3630"/>
                    <a:pt x="4770" y="3769"/>
                  </a:cubicBezTo>
                  <a:cubicBezTo>
                    <a:pt x="4770" y="3907"/>
                    <a:pt x="4770" y="4045"/>
                    <a:pt x="4632" y="4045"/>
                  </a:cubicBezTo>
                  <a:cubicBezTo>
                    <a:pt x="4321" y="4322"/>
                    <a:pt x="4045" y="4633"/>
                    <a:pt x="3768" y="4909"/>
                  </a:cubicBezTo>
                  <a:cubicBezTo>
                    <a:pt x="3906" y="5047"/>
                    <a:pt x="4045" y="5186"/>
                    <a:pt x="4183" y="5359"/>
                  </a:cubicBezTo>
                  <a:cubicBezTo>
                    <a:pt x="4632" y="4909"/>
                    <a:pt x="5185" y="4494"/>
                    <a:pt x="5635" y="4045"/>
                  </a:cubicBezTo>
                  <a:cubicBezTo>
                    <a:pt x="4045" y="2766"/>
                    <a:pt x="2316" y="1453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6265514" y="3367918"/>
              <a:ext cx="23920" cy="20401"/>
            </a:xfrm>
            <a:custGeom>
              <a:avLst/>
              <a:gdLst/>
              <a:ahLst/>
              <a:cxnLst/>
              <a:rect l="l" t="t" r="r" b="b"/>
              <a:pathLst>
                <a:path w="1176" h="1003" extrusionOk="0">
                  <a:moveTo>
                    <a:pt x="588" y="0"/>
                  </a:moveTo>
                  <a:lnTo>
                    <a:pt x="1" y="553"/>
                  </a:lnTo>
                  <a:cubicBezTo>
                    <a:pt x="173" y="691"/>
                    <a:pt x="312" y="864"/>
                    <a:pt x="450" y="1002"/>
                  </a:cubicBezTo>
                  <a:cubicBezTo>
                    <a:pt x="726" y="864"/>
                    <a:pt x="865" y="691"/>
                    <a:pt x="1038" y="553"/>
                  </a:cubicBezTo>
                  <a:lnTo>
                    <a:pt x="1176" y="553"/>
                  </a:lnTo>
                  <a:cubicBezTo>
                    <a:pt x="865" y="415"/>
                    <a:pt x="726" y="277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6221926" y="3320811"/>
              <a:ext cx="20401" cy="23208"/>
            </a:xfrm>
            <a:custGeom>
              <a:avLst/>
              <a:gdLst/>
              <a:ahLst/>
              <a:cxnLst/>
              <a:rect l="l" t="t" r="r" b="b"/>
              <a:pathLst>
                <a:path w="1003" h="1141" extrusionOk="0">
                  <a:moveTo>
                    <a:pt x="726" y="0"/>
                  </a:moveTo>
                  <a:cubicBezTo>
                    <a:pt x="726" y="0"/>
                    <a:pt x="726" y="138"/>
                    <a:pt x="588" y="277"/>
                  </a:cubicBezTo>
                  <a:cubicBezTo>
                    <a:pt x="415" y="415"/>
                    <a:pt x="139" y="588"/>
                    <a:pt x="1" y="726"/>
                  </a:cubicBezTo>
                  <a:cubicBezTo>
                    <a:pt x="139" y="864"/>
                    <a:pt x="139" y="1003"/>
                    <a:pt x="277" y="1141"/>
                  </a:cubicBezTo>
                  <a:cubicBezTo>
                    <a:pt x="415" y="864"/>
                    <a:pt x="726" y="726"/>
                    <a:pt x="865" y="588"/>
                  </a:cubicBezTo>
                  <a:cubicBezTo>
                    <a:pt x="865" y="415"/>
                    <a:pt x="1003" y="415"/>
                    <a:pt x="1003" y="415"/>
                  </a:cubicBezTo>
                  <a:cubicBezTo>
                    <a:pt x="1003" y="277"/>
                    <a:pt x="865" y="138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6304179" y="3408678"/>
              <a:ext cx="23228" cy="20421"/>
            </a:xfrm>
            <a:custGeom>
              <a:avLst/>
              <a:gdLst/>
              <a:ahLst/>
              <a:cxnLst/>
              <a:rect l="l" t="t" r="r" b="b"/>
              <a:pathLst>
                <a:path w="1142" h="1004" extrusionOk="0">
                  <a:moveTo>
                    <a:pt x="554" y="1"/>
                  </a:moveTo>
                  <a:cubicBezTo>
                    <a:pt x="415" y="139"/>
                    <a:pt x="277" y="277"/>
                    <a:pt x="1" y="416"/>
                  </a:cubicBezTo>
                  <a:cubicBezTo>
                    <a:pt x="139" y="588"/>
                    <a:pt x="415" y="727"/>
                    <a:pt x="554" y="1003"/>
                  </a:cubicBezTo>
                  <a:cubicBezTo>
                    <a:pt x="692" y="865"/>
                    <a:pt x="1003" y="727"/>
                    <a:pt x="1141" y="588"/>
                  </a:cubicBezTo>
                  <a:cubicBezTo>
                    <a:pt x="1003" y="277"/>
                    <a:pt x="692" y="139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6743577" y="3815735"/>
              <a:ext cx="35188" cy="23228"/>
            </a:xfrm>
            <a:custGeom>
              <a:avLst/>
              <a:gdLst/>
              <a:ahLst/>
              <a:cxnLst/>
              <a:rect l="l" t="t" r="r" b="b"/>
              <a:pathLst>
                <a:path w="1730" h="1142" extrusionOk="0">
                  <a:moveTo>
                    <a:pt x="1003" y="1"/>
                  </a:moveTo>
                  <a:cubicBezTo>
                    <a:pt x="1003" y="139"/>
                    <a:pt x="865" y="277"/>
                    <a:pt x="865" y="277"/>
                  </a:cubicBezTo>
                  <a:cubicBezTo>
                    <a:pt x="554" y="450"/>
                    <a:pt x="277" y="589"/>
                    <a:pt x="1" y="865"/>
                  </a:cubicBezTo>
                  <a:cubicBezTo>
                    <a:pt x="139" y="865"/>
                    <a:pt x="277" y="1003"/>
                    <a:pt x="416" y="1142"/>
                  </a:cubicBezTo>
                  <a:cubicBezTo>
                    <a:pt x="692" y="1003"/>
                    <a:pt x="1003" y="865"/>
                    <a:pt x="1280" y="589"/>
                  </a:cubicBezTo>
                  <a:lnTo>
                    <a:pt x="1729" y="589"/>
                  </a:lnTo>
                  <a:cubicBezTo>
                    <a:pt x="1556" y="450"/>
                    <a:pt x="1280" y="277"/>
                    <a:pt x="1142" y="139"/>
                  </a:cubicBezTo>
                  <a:lnTo>
                    <a:pt x="10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6887012" y="3768649"/>
              <a:ext cx="63990" cy="73834"/>
            </a:xfrm>
            <a:custGeom>
              <a:avLst/>
              <a:gdLst/>
              <a:ahLst/>
              <a:cxnLst/>
              <a:rect l="l" t="t" r="r" b="b"/>
              <a:pathLst>
                <a:path w="3146" h="3630" extrusionOk="0">
                  <a:moveTo>
                    <a:pt x="1003" y="0"/>
                  </a:moveTo>
                  <a:cubicBezTo>
                    <a:pt x="726" y="311"/>
                    <a:pt x="277" y="588"/>
                    <a:pt x="138" y="1175"/>
                  </a:cubicBezTo>
                  <a:cubicBezTo>
                    <a:pt x="0" y="1590"/>
                    <a:pt x="0" y="2178"/>
                    <a:pt x="277" y="2592"/>
                  </a:cubicBezTo>
                  <a:cubicBezTo>
                    <a:pt x="415" y="2765"/>
                    <a:pt x="415" y="2904"/>
                    <a:pt x="553" y="3042"/>
                  </a:cubicBezTo>
                  <a:cubicBezTo>
                    <a:pt x="726" y="3180"/>
                    <a:pt x="1003" y="3457"/>
                    <a:pt x="1279" y="3457"/>
                  </a:cubicBezTo>
                  <a:cubicBezTo>
                    <a:pt x="1417" y="3457"/>
                    <a:pt x="1417" y="3629"/>
                    <a:pt x="1417" y="3629"/>
                  </a:cubicBezTo>
                  <a:cubicBezTo>
                    <a:pt x="1417" y="3457"/>
                    <a:pt x="1417" y="3457"/>
                    <a:pt x="1590" y="3457"/>
                  </a:cubicBezTo>
                  <a:cubicBezTo>
                    <a:pt x="2143" y="3042"/>
                    <a:pt x="2731" y="2592"/>
                    <a:pt x="3146" y="2178"/>
                  </a:cubicBezTo>
                  <a:lnTo>
                    <a:pt x="3146" y="2039"/>
                  </a:lnTo>
                  <a:lnTo>
                    <a:pt x="3146" y="1901"/>
                  </a:lnTo>
                  <a:cubicBezTo>
                    <a:pt x="3146" y="1728"/>
                    <a:pt x="3007" y="1728"/>
                    <a:pt x="3007" y="1590"/>
                  </a:cubicBezTo>
                  <a:cubicBezTo>
                    <a:pt x="2454" y="1175"/>
                    <a:pt x="1867" y="726"/>
                    <a:pt x="1279" y="311"/>
                  </a:cubicBezTo>
                  <a:cubicBezTo>
                    <a:pt x="1279" y="173"/>
                    <a:pt x="1141" y="173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6160053" y="3250497"/>
              <a:ext cx="70336" cy="73143"/>
            </a:xfrm>
            <a:custGeom>
              <a:avLst/>
              <a:gdLst/>
              <a:ahLst/>
              <a:cxnLst/>
              <a:rect l="l" t="t" r="r" b="b"/>
              <a:pathLst>
                <a:path w="3458" h="3596" extrusionOk="0">
                  <a:moveTo>
                    <a:pt x="1591" y="1"/>
                  </a:moveTo>
                  <a:cubicBezTo>
                    <a:pt x="1038" y="415"/>
                    <a:pt x="450" y="865"/>
                    <a:pt x="1" y="1280"/>
                  </a:cubicBezTo>
                  <a:cubicBezTo>
                    <a:pt x="174" y="1591"/>
                    <a:pt x="450" y="1729"/>
                    <a:pt x="727" y="2005"/>
                  </a:cubicBezTo>
                  <a:cubicBezTo>
                    <a:pt x="1038" y="1867"/>
                    <a:pt x="1176" y="1591"/>
                    <a:pt x="1314" y="1452"/>
                  </a:cubicBezTo>
                  <a:cubicBezTo>
                    <a:pt x="1453" y="1452"/>
                    <a:pt x="1591" y="1280"/>
                    <a:pt x="1591" y="1280"/>
                  </a:cubicBezTo>
                  <a:lnTo>
                    <a:pt x="1729" y="1280"/>
                  </a:lnTo>
                  <a:cubicBezTo>
                    <a:pt x="1729" y="1280"/>
                    <a:pt x="1902" y="1280"/>
                    <a:pt x="2040" y="1452"/>
                  </a:cubicBezTo>
                  <a:cubicBezTo>
                    <a:pt x="2178" y="1591"/>
                    <a:pt x="2178" y="1867"/>
                    <a:pt x="2040" y="2005"/>
                  </a:cubicBezTo>
                  <a:cubicBezTo>
                    <a:pt x="1729" y="2316"/>
                    <a:pt x="1591" y="2455"/>
                    <a:pt x="1453" y="2731"/>
                  </a:cubicBezTo>
                  <a:cubicBezTo>
                    <a:pt x="1453" y="2731"/>
                    <a:pt x="1591" y="2870"/>
                    <a:pt x="1729" y="2870"/>
                  </a:cubicBezTo>
                  <a:lnTo>
                    <a:pt x="2178" y="2455"/>
                  </a:lnTo>
                  <a:cubicBezTo>
                    <a:pt x="2317" y="2316"/>
                    <a:pt x="2455" y="2316"/>
                    <a:pt x="2455" y="2316"/>
                  </a:cubicBezTo>
                  <a:lnTo>
                    <a:pt x="2766" y="2316"/>
                  </a:lnTo>
                  <a:cubicBezTo>
                    <a:pt x="3043" y="2593"/>
                    <a:pt x="3043" y="2870"/>
                    <a:pt x="2904" y="3008"/>
                  </a:cubicBezTo>
                  <a:cubicBezTo>
                    <a:pt x="2593" y="3181"/>
                    <a:pt x="2455" y="3319"/>
                    <a:pt x="2317" y="3595"/>
                  </a:cubicBezTo>
                  <a:lnTo>
                    <a:pt x="2455" y="3595"/>
                  </a:lnTo>
                  <a:cubicBezTo>
                    <a:pt x="2593" y="3457"/>
                    <a:pt x="2766" y="3319"/>
                    <a:pt x="2904" y="3181"/>
                  </a:cubicBezTo>
                  <a:cubicBezTo>
                    <a:pt x="3043" y="3008"/>
                    <a:pt x="3181" y="3008"/>
                    <a:pt x="3319" y="3008"/>
                  </a:cubicBezTo>
                  <a:lnTo>
                    <a:pt x="3457" y="3008"/>
                  </a:lnTo>
                  <a:cubicBezTo>
                    <a:pt x="3319" y="2731"/>
                    <a:pt x="3043" y="2593"/>
                    <a:pt x="2904" y="2316"/>
                  </a:cubicBezTo>
                  <a:cubicBezTo>
                    <a:pt x="2455" y="1591"/>
                    <a:pt x="2040" y="865"/>
                    <a:pt x="1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6488375" y="3370724"/>
              <a:ext cx="275627" cy="257342"/>
            </a:xfrm>
            <a:custGeom>
              <a:avLst/>
              <a:gdLst/>
              <a:ahLst/>
              <a:cxnLst/>
              <a:rect l="l" t="t" r="r" b="b"/>
              <a:pathLst>
                <a:path w="13551" h="12652" extrusionOk="0">
                  <a:moveTo>
                    <a:pt x="865" y="0"/>
                  </a:moveTo>
                  <a:cubicBezTo>
                    <a:pt x="727" y="0"/>
                    <a:pt x="588" y="139"/>
                    <a:pt x="450" y="139"/>
                  </a:cubicBezTo>
                  <a:lnTo>
                    <a:pt x="1" y="139"/>
                  </a:lnTo>
                  <a:cubicBezTo>
                    <a:pt x="1" y="277"/>
                    <a:pt x="139" y="277"/>
                    <a:pt x="139" y="277"/>
                  </a:cubicBezTo>
                  <a:cubicBezTo>
                    <a:pt x="1453" y="1417"/>
                    <a:pt x="2731" y="2731"/>
                    <a:pt x="3907" y="3733"/>
                  </a:cubicBezTo>
                  <a:lnTo>
                    <a:pt x="4321" y="4183"/>
                  </a:lnTo>
                  <a:lnTo>
                    <a:pt x="6188" y="5911"/>
                  </a:lnTo>
                  <a:lnTo>
                    <a:pt x="7052" y="6602"/>
                  </a:lnTo>
                  <a:lnTo>
                    <a:pt x="8642" y="8054"/>
                  </a:lnTo>
                  <a:cubicBezTo>
                    <a:pt x="10232" y="9506"/>
                    <a:pt x="11822" y="10923"/>
                    <a:pt x="13550" y="12651"/>
                  </a:cubicBezTo>
                  <a:lnTo>
                    <a:pt x="13550" y="11649"/>
                  </a:lnTo>
                  <a:cubicBezTo>
                    <a:pt x="12548" y="10646"/>
                    <a:pt x="11373" y="9782"/>
                    <a:pt x="10370" y="8918"/>
                  </a:cubicBezTo>
                  <a:cubicBezTo>
                    <a:pt x="9091" y="7777"/>
                    <a:pt x="7778" y="6602"/>
                    <a:pt x="6499" y="5323"/>
                  </a:cubicBezTo>
                  <a:cubicBezTo>
                    <a:pt x="4598" y="3595"/>
                    <a:pt x="2731" y="1729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6453228" y="3306044"/>
              <a:ext cx="357170" cy="328349"/>
            </a:xfrm>
            <a:custGeom>
              <a:avLst/>
              <a:gdLst/>
              <a:ahLst/>
              <a:cxnLst/>
              <a:rect l="l" t="t" r="r" b="b"/>
              <a:pathLst>
                <a:path w="17560" h="16143" extrusionOk="0">
                  <a:moveTo>
                    <a:pt x="5185" y="0"/>
                  </a:moveTo>
                  <a:cubicBezTo>
                    <a:pt x="4183" y="0"/>
                    <a:pt x="3181" y="139"/>
                    <a:pt x="2316" y="450"/>
                  </a:cubicBezTo>
                  <a:cubicBezTo>
                    <a:pt x="1729" y="588"/>
                    <a:pt x="1314" y="726"/>
                    <a:pt x="726" y="1003"/>
                  </a:cubicBezTo>
                  <a:cubicBezTo>
                    <a:pt x="450" y="1141"/>
                    <a:pt x="139" y="1452"/>
                    <a:pt x="1" y="1590"/>
                  </a:cubicBezTo>
                  <a:cubicBezTo>
                    <a:pt x="588" y="2178"/>
                    <a:pt x="1141" y="2731"/>
                    <a:pt x="1729" y="3319"/>
                  </a:cubicBezTo>
                  <a:lnTo>
                    <a:pt x="2178" y="3319"/>
                  </a:lnTo>
                  <a:cubicBezTo>
                    <a:pt x="2316" y="3319"/>
                    <a:pt x="2455" y="3180"/>
                    <a:pt x="2593" y="3180"/>
                  </a:cubicBezTo>
                  <a:cubicBezTo>
                    <a:pt x="2005" y="2731"/>
                    <a:pt x="1452" y="2178"/>
                    <a:pt x="865" y="1729"/>
                  </a:cubicBezTo>
                  <a:cubicBezTo>
                    <a:pt x="1141" y="1452"/>
                    <a:pt x="1452" y="1314"/>
                    <a:pt x="1729" y="1141"/>
                  </a:cubicBezTo>
                  <a:cubicBezTo>
                    <a:pt x="2178" y="864"/>
                    <a:pt x="2593" y="726"/>
                    <a:pt x="3042" y="588"/>
                  </a:cubicBezTo>
                  <a:cubicBezTo>
                    <a:pt x="3734" y="450"/>
                    <a:pt x="4321" y="277"/>
                    <a:pt x="5047" y="277"/>
                  </a:cubicBezTo>
                  <a:cubicBezTo>
                    <a:pt x="6049" y="277"/>
                    <a:pt x="7052" y="450"/>
                    <a:pt x="8054" y="726"/>
                  </a:cubicBezTo>
                  <a:cubicBezTo>
                    <a:pt x="9091" y="1003"/>
                    <a:pt x="10094" y="1452"/>
                    <a:pt x="11096" y="1867"/>
                  </a:cubicBezTo>
                  <a:cubicBezTo>
                    <a:pt x="12237" y="2593"/>
                    <a:pt x="13412" y="3457"/>
                    <a:pt x="14414" y="4459"/>
                  </a:cubicBezTo>
                  <a:cubicBezTo>
                    <a:pt x="14967" y="5047"/>
                    <a:pt x="15555" y="5634"/>
                    <a:pt x="16004" y="6326"/>
                  </a:cubicBezTo>
                  <a:cubicBezTo>
                    <a:pt x="16281" y="7052"/>
                    <a:pt x="16557" y="7777"/>
                    <a:pt x="16695" y="8503"/>
                  </a:cubicBezTo>
                  <a:cubicBezTo>
                    <a:pt x="17007" y="9367"/>
                    <a:pt x="17145" y="10232"/>
                    <a:pt x="17145" y="11096"/>
                  </a:cubicBezTo>
                  <a:cubicBezTo>
                    <a:pt x="17145" y="11822"/>
                    <a:pt x="17007" y="12375"/>
                    <a:pt x="16868" y="13100"/>
                  </a:cubicBezTo>
                  <a:cubicBezTo>
                    <a:pt x="16695" y="13550"/>
                    <a:pt x="16557" y="13965"/>
                    <a:pt x="16281" y="14552"/>
                  </a:cubicBezTo>
                  <a:cubicBezTo>
                    <a:pt x="16142" y="14690"/>
                    <a:pt x="16004" y="14967"/>
                    <a:pt x="15831" y="15278"/>
                  </a:cubicBezTo>
                  <a:cubicBezTo>
                    <a:pt x="15693" y="15140"/>
                    <a:pt x="15555" y="14967"/>
                    <a:pt x="15278" y="14829"/>
                  </a:cubicBezTo>
                  <a:lnTo>
                    <a:pt x="15278" y="15831"/>
                  </a:lnTo>
                  <a:cubicBezTo>
                    <a:pt x="15417" y="15831"/>
                    <a:pt x="15417" y="16004"/>
                    <a:pt x="15555" y="16142"/>
                  </a:cubicBezTo>
                  <a:cubicBezTo>
                    <a:pt x="15693" y="16004"/>
                    <a:pt x="15831" y="15831"/>
                    <a:pt x="16004" y="15693"/>
                  </a:cubicBezTo>
                  <a:cubicBezTo>
                    <a:pt x="16281" y="15416"/>
                    <a:pt x="16557" y="14967"/>
                    <a:pt x="16695" y="14690"/>
                  </a:cubicBezTo>
                  <a:cubicBezTo>
                    <a:pt x="17007" y="14276"/>
                    <a:pt x="17145" y="13688"/>
                    <a:pt x="17283" y="13239"/>
                  </a:cubicBezTo>
                  <a:cubicBezTo>
                    <a:pt x="17421" y="12686"/>
                    <a:pt x="17560" y="11960"/>
                    <a:pt x="17560" y="11234"/>
                  </a:cubicBezTo>
                  <a:cubicBezTo>
                    <a:pt x="17560" y="10370"/>
                    <a:pt x="17421" y="9506"/>
                    <a:pt x="17283" y="8780"/>
                  </a:cubicBezTo>
                  <a:cubicBezTo>
                    <a:pt x="17007" y="7916"/>
                    <a:pt x="16695" y="7190"/>
                    <a:pt x="16281" y="6499"/>
                  </a:cubicBezTo>
                  <a:cubicBezTo>
                    <a:pt x="15693" y="5634"/>
                    <a:pt x="14967" y="4770"/>
                    <a:pt x="14103" y="3906"/>
                  </a:cubicBezTo>
                  <a:cubicBezTo>
                    <a:pt x="13239" y="3042"/>
                    <a:pt x="12237" y="2178"/>
                    <a:pt x="11096" y="1590"/>
                  </a:cubicBezTo>
                  <a:cubicBezTo>
                    <a:pt x="10094" y="1003"/>
                    <a:pt x="9229" y="726"/>
                    <a:pt x="8365" y="450"/>
                  </a:cubicBezTo>
                  <a:cubicBezTo>
                    <a:pt x="7363" y="139"/>
                    <a:pt x="6188" y="0"/>
                    <a:pt x="51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6447594" y="3338384"/>
              <a:ext cx="2848" cy="11960"/>
            </a:xfrm>
            <a:custGeom>
              <a:avLst/>
              <a:gdLst/>
              <a:ahLst/>
              <a:cxnLst/>
              <a:rect l="l" t="t" r="r" b="b"/>
              <a:pathLst>
                <a:path w="140" h="588" extrusionOk="0">
                  <a:moveTo>
                    <a:pt x="139" y="0"/>
                  </a:moveTo>
                  <a:cubicBezTo>
                    <a:pt x="1" y="139"/>
                    <a:pt x="1" y="415"/>
                    <a:pt x="139" y="588"/>
                  </a:cubicBezTo>
                  <a:lnTo>
                    <a:pt x="139" y="27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6482761" y="3373531"/>
              <a:ext cx="284048" cy="258033"/>
            </a:xfrm>
            <a:custGeom>
              <a:avLst/>
              <a:gdLst/>
              <a:ahLst/>
              <a:cxnLst/>
              <a:rect l="l" t="t" r="r" b="b"/>
              <a:pathLst>
                <a:path w="13965" h="12686" extrusionOk="0">
                  <a:moveTo>
                    <a:pt x="0" y="1"/>
                  </a:moveTo>
                  <a:cubicBezTo>
                    <a:pt x="2143" y="1867"/>
                    <a:pt x="4183" y="3872"/>
                    <a:pt x="6187" y="5911"/>
                  </a:cubicBezTo>
                  <a:cubicBezTo>
                    <a:pt x="7466" y="7052"/>
                    <a:pt x="8780" y="8192"/>
                    <a:pt x="10059" y="9368"/>
                  </a:cubicBezTo>
                  <a:cubicBezTo>
                    <a:pt x="11329" y="10470"/>
                    <a:pt x="12566" y="11444"/>
                    <a:pt x="13834" y="12570"/>
                  </a:cubicBezTo>
                  <a:lnTo>
                    <a:pt x="13834" y="12570"/>
                  </a:lnTo>
                  <a:cubicBezTo>
                    <a:pt x="13826" y="12538"/>
                    <a:pt x="13826" y="12513"/>
                    <a:pt x="13826" y="12513"/>
                  </a:cubicBezTo>
                  <a:cubicBezTo>
                    <a:pt x="12098" y="10785"/>
                    <a:pt x="10508" y="9368"/>
                    <a:pt x="8918" y="7916"/>
                  </a:cubicBezTo>
                  <a:lnTo>
                    <a:pt x="7328" y="6464"/>
                  </a:lnTo>
                  <a:lnTo>
                    <a:pt x="6464" y="5773"/>
                  </a:lnTo>
                  <a:lnTo>
                    <a:pt x="4597" y="4045"/>
                  </a:lnTo>
                  <a:lnTo>
                    <a:pt x="4183" y="3595"/>
                  </a:lnTo>
                  <a:cubicBezTo>
                    <a:pt x="3007" y="2593"/>
                    <a:pt x="1729" y="1279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  <a:moveTo>
                    <a:pt x="13834" y="12570"/>
                  </a:moveTo>
                  <a:cubicBezTo>
                    <a:pt x="13847" y="12620"/>
                    <a:pt x="13879" y="12686"/>
                    <a:pt x="13965" y="12686"/>
                  </a:cubicBezTo>
                  <a:cubicBezTo>
                    <a:pt x="13921" y="12647"/>
                    <a:pt x="13878" y="12608"/>
                    <a:pt x="13834" y="1257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6450421" y="3294085"/>
              <a:ext cx="369110" cy="343115"/>
            </a:xfrm>
            <a:custGeom>
              <a:avLst/>
              <a:gdLst/>
              <a:ahLst/>
              <a:cxnLst/>
              <a:rect l="l" t="t" r="r" b="b"/>
              <a:pathLst>
                <a:path w="18147" h="16869" extrusionOk="0">
                  <a:moveTo>
                    <a:pt x="5185" y="1"/>
                  </a:moveTo>
                  <a:cubicBezTo>
                    <a:pt x="3457" y="1"/>
                    <a:pt x="1590" y="450"/>
                    <a:pt x="277" y="1729"/>
                  </a:cubicBezTo>
                  <a:lnTo>
                    <a:pt x="139" y="1902"/>
                  </a:lnTo>
                  <a:lnTo>
                    <a:pt x="0" y="2040"/>
                  </a:lnTo>
                  <a:lnTo>
                    <a:pt x="0" y="2178"/>
                  </a:lnTo>
                  <a:lnTo>
                    <a:pt x="0" y="2455"/>
                  </a:lnTo>
                  <a:lnTo>
                    <a:pt x="0" y="2766"/>
                  </a:lnTo>
                  <a:cubicBezTo>
                    <a:pt x="588" y="3042"/>
                    <a:pt x="1003" y="3457"/>
                    <a:pt x="1590" y="3907"/>
                  </a:cubicBezTo>
                  <a:lnTo>
                    <a:pt x="1867" y="3907"/>
                  </a:lnTo>
                  <a:cubicBezTo>
                    <a:pt x="1279" y="3319"/>
                    <a:pt x="726" y="2766"/>
                    <a:pt x="139" y="2178"/>
                  </a:cubicBezTo>
                  <a:cubicBezTo>
                    <a:pt x="277" y="2040"/>
                    <a:pt x="588" y="1729"/>
                    <a:pt x="864" y="1591"/>
                  </a:cubicBezTo>
                  <a:cubicBezTo>
                    <a:pt x="1452" y="1314"/>
                    <a:pt x="1867" y="1176"/>
                    <a:pt x="2454" y="1038"/>
                  </a:cubicBezTo>
                  <a:cubicBezTo>
                    <a:pt x="3319" y="727"/>
                    <a:pt x="4321" y="588"/>
                    <a:pt x="5323" y="588"/>
                  </a:cubicBezTo>
                  <a:cubicBezTo>
                    <a:pt x="6326" y="588"/>
                    <a:pt x="7501" y="727"/>
                    <a:pt x="8503" y="1038"/>
                  </a:cubicBezTo>
                  <a:cubicBezTo>
                    <a:pt x="9367" y="1314"/>
                    <a:pt x="10232" y="1591"/>
                    <a:pt x="11234" y="2178"/>
                  </a:cubicBezTo>
                  <a:cubicBezTo>
                    <a:pt x="12375" y="2766"/>
                    <a:pt x="13377" y="3630"/>
                    <a:pt x="14241" y="4494"/>
                  </a:cubicBezTo>
                  <a:cubicBezTo>
                    <a:pt x="15105" y="5358"/>
                    <a:pt x="15831" y="6222"/>
                    <a:pt x="16419" y="7087"/>
                  </a:cubicBezTo>
                  <a:cubicBezTo>
                    <a:pt x="16833" y="7778"/>
                    <a:pt x="17145" y="8504"/>
                    <a:pt x="17421" y="9368"/>
                  </a:cubicBezTo>
                  <a:cubicBezTo>
                    <a:pt x="17559" y="10094"/>
                    <a:pt x="17698" y="10958"/>
                    <a:pt x="17698" y="11822"/>
                  </a:cubicBezTo>
                  <a:cubicBezTo>
                    <a:pt x="17698" y="12548"/>
                    <a:pt x="17559" y="13274"/>
                    <a:pt x="17421" y="13827"/>
                  </a:cubicBezTo>
                  <a:cubicBezTo>
                    <a:pt x="17283" y="14276"/>
                    <a:pt x="17145" y="14864"/>
                    <a:pt x="16833" y="15278"/>
                  </a:cubicBezTo>
                  <a:cubicBezTo>
                    <a:pt x="16695" y="15555"/>
                    <a:pt x="16419" y="16004"/>
                    <a:pt x="16142" y="16281"/>
                  </a:cubicBezTo>
                  <a:cubicBezTo>
                    <a:pt x="15969" y="16419"/>
                    <a:pt x="15831" y="16592"/>
                    <a:pt x="15693" y="16730"/>
                  </a:cubicBezTo>
                  <a:cubicBezTo>
                    <a:pt x="15555" y="16592"/>
                    <a:pt x="15555" y="16419"/>
                    <a:pt x="15416" y="16419"/>
                  </a:cubicBezTo>
                  <a:cubicBezTo>
                    <a:pt x="15416" y="16419"/>
                    <a:pt x="15416" y="16592"/>
                    <a:pt x="15555" y="16592"/>
                  </a:cubicBezTo>
                  <a:cubicBezTo>
                    <a:pt x="15555" y="16730"/>
                    <a:pt x="15693" y="16730"/>
                    <a:pt x="15693" y="16868"/>
                  </a:cubicBezTo>
                  <a:lnTo>
                    <a:pt x="15969" y="16868"/>
                  </a:lnTo>
                  <a:cubicBezTo>
                    <a:pt x="16142" y="16868"/>
                    <a:pt x="16280" y="16868"/>
                    <a:pt x="16280" y="16730"/>
                  </a:cubicBezTo>
                  <a:cubicBezTo>
                    <a:pt x="16419" y="16730"/>
                    <a:pt x="16419" y="16730"/>
                    <a:pt x="16557" y="16592"/>
                  </a:cubicBezTo>
                  <a:cubicBezTo>
                    <a:pt x="16695" y="16281"/>
                    <a:pt x="17006" y="15866"/>
                    <a:pt x="17145" y="15555"/>
                  </a:cubicBezTo>
                  <a:cubicBezTo>
                    <a:pt x="17421" y="15140"/>
                    <a:pt x="17559" y="14864"/>
                    <a:pt x="17698" y="14414"/>
                  </a:cubicBezTo>
                  <a:cubicBezTo>
                    <a:pt x="18009" y="13688"/>
                    <a:pt x="18147" y="12824"/>
                    <a:pt x="18147" y="12098"/>
                  </a:cubicBezTo>
                  <a:cubicBezTo>
                    <a:pt x="18147" y="11234"/>
                    <a:pt x="18147" y="10543"/>
                    <a:pt x="18009" y="9679"/>
                  </a:cubicBezTo>
                  <a:cubicBezTo>
                    <a:pt x="17870" y="8953"/>
                    <a:pt x="17559" y="8227"/>
                    <a:pt x="17283" y="7363"/>
                  </a:cubicBezTo>
                  <a:cubicBezTo>
                    <a:pt x="16695" y="6050"/>
                    <a:pt x="15693" y="4909"/>
                    <a:pt x="14690" y="3907"/>
                  </a:cubicBezTo>
                  <a:cubicBezTo>
                    <a:pt x="14103" y="3319"/>
                    <a:pt x="13550" y="2904"/>
                    <a:pt x="12824" y="2593"/>
                  </a:cubicBezTo>
                  <a:cubicBezTo>
                    <a:pt x="12236" y="2178"/>
                    <a:pt x="11649" y="1729"/>
                    <a:pt x="11096" y="1452"/>
                  </a:cubicBezTo>
                  <a:cubicBezTo>
                    <a:pt x="10232" y="1038"/>
                    <a:pt x="9367" y="727"/>
                    <a:pt x="8503" y="450"/>
                  </a:cubicBezTo>
                  <a:cubicBezTo>
                    <a:pt x="7501" y="312"/>
                    <a:pt x="6637" y="1"/>
                    <a:pt x="5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6388548" y="3203390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6295047" y="3396739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6098891" y="3127462"/>
              <a:ext cx="746661" cy="128691"/>
            </a:xfrm>
            <a:custGeom>
              <a:avLst/>
              <a:gdLst/>
              <a:ahLst/>
              <a:cxnLst/>
              <a:rect l="l" t="t" r="r" b="b"/>
              <a:pathLst>
                <a:path w="36709" h="6327" extrusionOk="0">
                  <a:moveTo>
                    <a:pt x="23920" y="1"/>
                  </a:moveTo>
                  <a:cubicBezTo>
                    <a:pt x="22745" y="1"/>
                    <a:pt x="21604" y="139"/>
                    <a:pt x="20602" y="277"/>
                  </a:cubicBezTo>
                  <a:cubicBezTo>
                    <a:pt x="19426" y="588"/>
                    <a:pt x="18424" y="865"/>
                    <a:pt x="17422" y="1141"/>
                  </a:cubicBezTo>
                  <a:cubicBezTo>
                    <a:pt x="16419" y="1591"/>
                    <a:pt x="15417" y="2006"/>
                    <a:pt x="14414" y="2593"/>
                  </a:cubicBezTo>
                  <a:cubicBezTo>
                    <a:pt x="13965" y="2870"/>
                    <a:pt x="13550" y="3181"/>
                    <a:pt x="13101" y="3457"/>
                  </a:cubicBezTo>
                  <a:cubicBezTo>
                    <a:pt x="12686" y="3734"/>
                    <a:pt x="12513" y="4045"/>
                    <a:pt x="12237" y="4321"/>
                  </a:cubicBezTo>
                  <a:cubicBezTo>
                    <a:pt x="11649" y="3734"/>
                    <a:pt x="11096" y="3319"/>
                    <a:pt x="10508" y="2870"/>
                  </a:cubicBezTo>
                  <a:cubicBezTo>
                    <a:pt x="9783" y="2144"/>
                    <a:pt x="9057" y="1729"/>
                    <a:pt x="8365" y="1003"/>
                  </a:cubicBezTo>
                  <a:lnTo>
                    <a:pt x="8054" y="1003"/>
                  </a:lnTo>
                  <a:cubicBezTo>
                    <a:pt x="7916" y="1003"/>
                    <a:pt x="7778" y="1003"/>
                    <a:pt x="7778" y="1141"/>
                  </a:cubicBezTo>
                  <a:cubicBezTo>
                    <a:pt x="6326" y="1280"/>
                    <a:pt x="5185" y="2006"/>
                    <a:pt x="4045" y="2731"/>
                  </a:cubicBezTo>
                  <a:cubicBezTo>
                    <a:pt x="2731" y="3457"/>
                    <a:pt x="1452" y="4321"/>
                    <a:pt x="139" y="5047"/>
                  </a:cubicBezTo>
                  <a:cubicBezTo>
                    <a:pt x="139" y="5047"/>
                    <a:pt x="1" y="5186"/>
                    <a:pt x="1" y="5324"/>
                  </a:cubicBezTo>
                  <a:cubicBezTo>
                    <a:pt x="1" y="5462"/>
                    <a:pt x="1" y="5600"/>
                    <a:pt x="139" y="5600"/>
                  </a:cubicBezTo>
                  <a:cubicBezTo>
                    <a:pt x="139" y="5773"/>
                    <a:pt x="139" y="5773"/>
                    <a:pt x="277" y="5773"/>
                  </a:cubicBezTo>
                  <a:lnTo>
                    <a:pt x="277" y="5911"/>
                  </a:lnTo>
                  <a:lnTo>
                    <a:pt x="727" y="6326"/>
                  </a:lnTo>
                  <a:lnTo>
                    <a:pt x="727" y="6050"/>
                  </a:lnTo>
                  <a:cubicBezTo>
                    <a:pt x="588" y="5773"/>
                    <a:pt x="588" y="5462"/>
                    <a:pt x="727" y="5186"/>
                  </a:cubicBezTo>
                  <a:cubicBezTo>
                    <a:pt x="727" y="5047"/>
                    <a:pt x="865" y="4909"/>
                    <a:pt x="1003" y="4736"/>
                  </a:cubicBezTo>
                  <a:cubicBezTo>
                    <a:pt x="2317" y="3872"/>
                    <a:pt x="3734" y="3181"/>
                    <a:pt x="5047" y="2593"/>
                  </a:cubicBezTo>
                  <a:lnTo>
                    <a:pt x="5185" y="2455"/>
                  </a:lnTo>
                  <a:cubicBezTo>
                    <a:pt x="5773" y="2144"/>
                    <a:pt x="6464" y="1867"/>
                    <a:pt x="7052" y="1591"/>
                  </a:cubicBezTo>
                  <a:cubicBezTo>
                    <a:pt x="7190" y="1452"/>
                    <a:pt x="7328" y="1452"/>
                    <a:pt x="7328" y="1452"/>
                  </a:cubicBezTo>
                  <a:lnTo>
                    <a:pt x="7916" y="1452"/>
                  </a:lnTo>
                  <a:cubicBezTo>
                    <a:pt x="8193" y="1452"/>
                    <a:pt x="8365" y="1452"/>
                    <a:pt x="8504" y="1591"/>
                  </a:cubicBezTo>
                  <a:cubicBezTo>
                    <a:pt x="9644" y="2593"/>
                    <a:pt x="10785" y="3596"/>
                    <a:pt x="12098" y="5047"/>
                  </a:cubicBezTo>
                  <a:cubicBezTo>
                    <a:pt x="13550" y="3734"/>
                    <a:pt x="15106" y="2731"/>
                    <a:pt x="16696" y="2006"/>
                  </a:cubicBezTo>
                  <a:cubicBezTo>
                    <a:pt x="18735" y="1141"/>
                    <a:pt x="20878" y="588"/>
                    <a:pt x="23056" y="416"/>
                  </a:cubicBezTo>
                  <a:lnTo>
                    <a:pt x="24196" y="416"/>
                  </a:lnTo>
                  <a:cubicBezTo>
                    <a:pt x="26063" y="416"/>
                    <a:pt x="27791" y="727"/>
                    <a:pt x="29519" y="1141"/>
                  </a:cubicBezTo>
                  <a:cubicBezTo>
                    <a:pt x="29658" y="1141"/>
                    <a:pt x="29969" y="1280"/>
                    <a:pt x="30245" y="1452"/>
                  </a:cubicBezTo>
                  <a:lnTo>
                    <a:pt x="30383" y="1452"/>
                  </a:lnTo>
                  <a:cubicBezTo>
                    <a:pt x="30383" y="1591"/>
                    <a:pt x="30383" y="1591"/>
                    <a:pt x="30522" y="1729"/>
                  </a:cubicBezTo>
                  <a:cubicBezTo>
                    <a:pt x="31248" y="2144"/>
                    <a:pt x="32112" y="2593"/>
                    <a:pt x="32976" y="3008"/>
                  </a:cubicBezTo>
                  <a:cubicBezTo>
                    <a:pt x="34116" y="3734"/>
                    <a:pt x="35430" y="4598"/>
                    <a:pt x="36709" y="5324"/>
                  </a:cubicBezTo>
                  <a:cubicBezTo>
                    <a:pt x="35845" y="4598"/>
                    <a:pt x="34981" y="3872"/>
                    <a:pt x="33978" y="3319"/>
                  </a:cubicBezTo>
                  <a:cubicBezTo>
                    <a:pt x="32699" y="2455"/>
                    <a:pt x="31248" y="1729"/>
                    <a:pt x="29658" y="1141"/>
                  </a:cubicBezTo>
                  <a:cubicBezTo>
                    <a:pt x="28068" y="416"/>
                    <a:pt x="26339" y="139"/>
                    <a:pt x="246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6884185" y="3291278"/>
              <a:ext cx="96351" cy="474573"/>
            </a:xfrm>
            <a:custGeom>
              <a:avLst/>
              <a:gdLst/>
              <a:ahLst/>
              <a:cxnLst/>
              <a:rect l="l" t="t" r="r" b="b"/>
              <a:pathLst>
                <a:path w="4737" h="23332" extrusionOk="0">
                  <a:moveTo>
                    <a:pt x="865" y="0"/>
                  </a:moveTo>
                  <a:lnTo>
                    <a:pt x="865" y="0"/>
                  </a:lnTo>
                  <a:cubicBezTo>
                    <a:pt x="1003" y="311"/>
                    <a:pt x="1142" y="450"/>
                    <a:pt x="1280" y="726"/>
                  </a:cubicBezTo>
                  <a:cubicBezTo>
                    <a:pt x="2420" y="2455"/>
                    <a:pt x="3285" y="4459"/>
                    <a:pt x="3872" y="6637"/>
                  </a:cubicBezTo>
                  <a:cubicBezTo>
                    <a:pt x="4460" y="8642"/>
                    <a:pt x="4598" y="10819"/>
                    <a:pt x="4322" y="12824"/>
                  </a:cubicBezTo>
                  <a:cubicBezTo>
                    <a:pt x="4149" y="15002"/>
                    <a:pt x="3457" y="17145"/>
                    <a:pt x="2282" y="19011"/>
                  </a:cubicBezTo>
                  <a:cubicBezTo>
                    <a:pt x="1867" y="19737"/>
                    <a:pt x="1280" y="20601"/>
                    <a:pt x="554" y="21327"/>
                  </a:cubicBezTo>
                  <a:cubicBezTo>
                    <a:pt x="416" y="21465"/>
                    <a:pt x="277" y="21742"/>
                    <a:pt x="1" y="21915"/>
                  </a:cubicBezTo>
                  <a:cubicBezTo>
                    <a:pt x="554" y="22329"/>
                    <a:pt x="1142" y="22917"/>
                    <a:pt x="1556" y="23332"/>
                  </a:cubicBezTo>
                  <a:cubicBezTo>
                    <a:pt x="1764" y="23332"/>
                    <a:pt x="1956" y="23270"/>
                    <a:pt x="2102" y="23270"/>
                  </a:cubicBezTo>
                  <a:cubicBezTo>
                    <a:pt x="2175" y="23270"/>
                    <a:pt x="2236" y="23286"/>
                    <a:pt x="2282" y="23332"/>
                  </a:cubicBezTo>
                  <a:cubicBezTo>
                    <a:pt x="1867" y="22917"/>
                    <a:pt x="1280" y="22468"/>
                    <a:pt x="692" y="21915"/>
                  </a:cubicBezTo>
                  <a:cubicBezTo>
                    <a:pt x="692" y="21915"/>
                    <a:pt x="865" y="21915"/>
                    <a:pt x="865" y="21742"/>
                  </a:cubicBezTo>
                  <a:cubicBezTo>
                    <a:pt x="1003" y="21465"/>
                    <a:pt x="1142" y="21327"/>
                    <a:pt x="1280" y="21189"/>
                  </a:cubicBezTo>
                  <a:cubicBezTo>
                    <a:pt x="1418" y="20878"/>
                    <a:pt x="1729" y="20601"/>
                    <a:pt x="1867" y="20325"/>
                  </a:cubicBezTo>
                  <a:cubicBezTo>
                    <a:pt x="2144" y="20014"/>
                    <a:pt x="2420" y="19737"/>
                    <a:pt x="2593" y="19322"/>
                  </a:cubicBezTo>
                  <a:cubicBezTo>
                    <a:pt x="3146" y="18596"/>
                    <a:pt x="3457" y="17871"/>
                    <a:pt x="3872" y="17006"/>
                  </a:cubicBezTo>
                  <a:cubicBezTo>
                    <a:pt x="4010" y="16730"/>
                    <a:pt x="4010" y="16281"/>
                    <a:pt x="4149" y="15866"/>
                  </a:cubicBezTo>
                  <a:cubicBezTo>
                    <a:pt x="4322" y="15416"/>
                    <a:pt x="4322" y="15002"/>
                    <a:pt x="4460" y="14552"/>
                  </a:cubicBezTo>
                  <a:cubicBezTo>
                    <a:pt x="4598" y="13688"/>
                    <a:pt x="4598" y="12824"/>
                    <a:pt x="4598" y="11960"/>
                  </a:cubicBezTo>
                  <a:cubicBezTo>
                    <a:pt x="4736" y="10232"/>
                    <a:pt x="4598" y="8503"/>
                    <a:pt x="4322" y="6775"/>
                  </a:cubicBezTo>
                  <a:cubicBezTo>
                    <a:pt x="4149" y="6637"/>
                    <a:pt x="4149" y="6360"/>
                    <a:pt x="4010" y="6049"/>
                  </a:cubicBezTo>
                  <a:lnTo>
                    <a:pt x="4149" y="6049"/>
                  </a:lnTo>
                  <a:cubicBezTo>
                    <a:pt x="4149" y="5911"/>
                    <a:pt x="4010" y="5773"/>
                    <a:pt x="4010" y="5635"/>
                  </a:cubicBezTo>
                  <a:cubicBezTo>
                    <a:pt x="3596" y="4459"/>
                    <a:pt x="3008" y="3319"/>
                    <a:pt x="2282" y="2178"/>
                  </a:cubicBezTo>
                  <a:cubicBezTo>
                    <a:pt x="1867" y="1452"/>
                    <a:pt x="1418" y="726"/>
                    <a:pt x="8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6274646" y="3414312"/>
              <a:ext cx="562482" cy="503395"/>
            </a:xfrm>
            <a:custGeom>
              <a:avLst/>
              <a:gdLst/>
              <a:ahLst/>
              <a:cxnLst/>
              <a:rect l="l" t="t" r="r" b="b"/>
              <a:pathLst>
                <a:path w="27654" h="24749" extrusionOk="0">
                  <a:moveTo>
                    <a:pt x="1" y="0"/>
                  </a:moveTo>
                  <a:cubicBezTo>
                    <a:pt x="47" y="34"/>
                    <a:pt x="93" y="68"/>
                    <a:pt x="139" y="102"/>
                  </a:cubicBezTo>
                  <a:lnTo>
                    <a:pt x="139" y="102"/>
                  </a:lnTo>
                  <a:cubicBezTo>
                    <a:pt x="138" y="0"/>
                    <a:pt x="126" y="0"/>
                    <a:pt x="1" y="0"/>
                  </a:cubicBezTo>
                  <a:close/>
                  <a:moveTo>
                    <a:pt x="27653" y="24196"/>
                  </a:moveTo>
                  <a:lnTo>
                    <a:pt x="27653" y="24196"/>
                  </a:lnTo>
                  <a:cubicBezTo>
                    <a:pt x="27567" y="24239"/>
                    <a:pt x="27477" y="24285"/>
                    <a:pt x="27391" y="24333"/>
                  </a:cubicBezTo>
                  <a:lnTo>
                    <a:pt x="27391" y="24333"/>
                  </a:lnTo>
                  <a:cubicBezTo>
                    <a:pt x="27429" y="24329"/>
                    <a:pt x="27541" y="24308"/>
                    <a:pt x="27653" y="24196"/>
                  </a:cubicBezTo>
                  <a:close/>
                  <a:moveTo>
                    <a:pt x="139" y="102"/>
                  </a:moveTo>
                  <a:cubicBezTo>
                    <a:pt x="139" y="113"/>
                    <a:pt x="139" y="125"/>
                    <a:pt x="139" y="139"/>
                  </a:cubicBezTo>
                  <a:cubicBezTo>
                    <a:pt x="1453" y="1452"/>
                    <a:pt x="2870" y="2731"/>
                    <a:pt x="4045" y="4044"/>
                  </a:cubicBezTo>
                  <a:cubicBezTo>
                    <a:pt x="5186" y="5323"/>
                    <a:pt x="6326" y="6637"/>
                    <a:pt x="7502" y="7777"/>
                  </a:cubicBezTo>
                  <a:cubicBezTo>
                    <a:pt x="8055" y="8503"/>
                    <a:pt x="8642" y="9091"/>
                    <a:pt x="9230" y="9644"/>
                  </a:cubicBezTo>
                  <a:cubicBezTo>
                    <a:pt x="9921" y="10232"/>
                    <a:pt x="10509" y="10819"/>
                    <a:pt x="11235" y="11234"/>
                  </a:cubicBezTo>
                  <a:cubicBezTo>
                    <a:pt x="12686" y="12409"/>
                    <a:pt x="14104" y="13550"/>
                    <a:pt x="15417" y="14829"/>
                  </a:cubicBezTo>
                  <a:cubicBezTo>
                    <a:pt x="17284" y="16419"/>
                    <a:pt x="19012" y="18147"/>
                    <a:pt x="20878" y="19737"/>
                  </a:cubicBezTo>
                  <a:cubicBezTo>
                    <a:pt x="21742" y="20601"/>
                    <a:pt x="22745" y="21327"/>
                    <a:pt x="23609" y="22191"/>
                  </a:cubicBezTo>
                  <a:cubicBezTo>
                    <a:pt x="24473" y="23055"/>
                    <a:pt x="25337" y="23919"/>
                    <a:pt x="26340" y="24645"/>
                  </a:cubicBezTo>
                  <a:cubicBezTo>
                    <a:pt x="26426" y="24714"/>
                    <a:pt x="26538" y="24749"/>
                    <a:pt x="26646" y="24749"/>
                  </a:cubicBezTo>
                  <a:cubicBezTo>
                    <a:pt x="26754" y="24749"/>
                    <a:pt x="26858" y="24714"/>
                    <a:pt x="26927" y="24645"/>
                  </a:cubicBezTo>
                  <a:cubicBezTo>
                    <a:pt x="27022" y="24550"/>
                    <a:pt x="27199" y="24438"/>
                    <a:pt x="27391" y="24333"/>
                  </a:cubicBezTo>
                  <a:lnTo>
                    <a:pt x="27391" y="24333"/>
                  </a:lnTo>
                  <a:cubicBezTo>
                    <a:pt x="27382" y="24334"/>
                    <a:pt x="27377" y="24334"/>
                    <a:pt x="27377" y="24334"/>
                  </a:cubicBezTo>
                  <a:cubicBezTo>
                    <a:pt x="27204" y="24334"/>
                    <a:pt x="27204" y="24334"/>
                    <a:pt x="27065" y="24507"/>
                  </a:cubicBezTo>
                  <a:lnTo>
                    <a:pt x="26927" y="24507"/>
                  </a:lnTo>
                  <a:cubicBezTo>
                    <a:pt x="26789" y="24507"/>
                    <a:pt x="26512" y="24334"/>
                    <a:pt x="26340" y="24196"/>
                  </a:cubicBezTo>
                  <a:cubicBezTo>
                    <a:pt x="24611" y="22606"/>
                    <a:pt x="22883" y="21050"/>
                    <a:pt x="21017" y="19460"/>
                  </a:cubicBezTo>
                  <a:lnTo>
                    <a:pt x="21017" y="19322"/>
                  </a:lnTo>
                  <a:lnTo>
                    <a:pt x="20464" y="18873"/>
                  </a:lnTo>
                  <a:cubicBezTo>
                    <a:pt x="19427" y="18009"/>
                    <a:pt x="18424" y="17145"/>
                    <a:pt x="17422" y="16280"/>
                  </a:cubicBezTo>
                  <a:cubicBezTo>
                    <a:pt x="16558" y="15416"/>
                    <a:pt x="15555" y="14552"/>
                    <a:pt x="14691" y="13688"/>
                  </a:cubicBezTo>
                  <a:lnTo>
                    <a:pt x="14553" y="13688"/>
                  </a:lnTo>
                  <a:cubicBezTo>
                    <a:pt x="12963" y="11960"/>
                    <a:pt x="11235" y="10370"/>
                    <a:pt x="9506" y="8780"/>
                  </a:cubicBezTo>
                  <a:cubicBezTo>
                    <a:pt x="7502" y="6913"/>
                    <a:pt x="5324" y="5047"/>
                    <a:pt x="3319" y="3042"/>
                  </a:cubicBezTo>
                  <a:lnTo>
                    <a:pt x="3319" y="2904"/>
                  </a:lnTo>
                  <a:lnTo>
                    <a:pt x="2732" y="2454"/>
                  </a:lnTo>
                  <a:lnTo>
                    <a:pt x="2593" y="2316"/>
                  </a:lnTo>
                  <a:cubicBezTo>
                    <a:pt x="1901" y="1624"/>
                    <a:pt x="1083" y="806"/>
                    <a:pt x="139" y="1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6113658" y="3250497"/>
              <a:ext cx="23228" cy="29554"/>
            </a:xfrm>
            <a:custGeom>
              <a:avLst/>
              <a:gdLst/>
              <a:ahLst/>
              <a:cxnLst/>
              <a:rect l="l" t="t" r="r" b="b"/>
              <a:pathLst>
                <a:path w="1142" h="1453" extrusionOk="0">
                  <a:moveTo>
                    <a:pt x="1" y="1"/>
                  </a:moveTo>
                  <a:lnTo>
                    <a:pt x="1" y="277"/>
                  </a:lnTo>
                  <a:cubicBezTo>
                    <a:pt x="415" y="727"/>
                    <a:pt x="865" y="1003"/>
                    <a:pt x="1141" y="1452"/>
                  </a:cubicBezTo>
                  <a:cubicBezTo>
                    <a:pt x="865" y="1003"/>
                    <a:pt x="415" y="588"/>
                    <a:pt x="139" y="139"/>
                  </a:cubicBezTo>
                  <a:cubicBezTo>
                    <a:pt x="13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6839905" y="3764581"/>
              <a:ext cx="134997" cy="141871"/>
            </a:xfrm>
            <a:custGeom>
              <a:avLst/>
              <a:gdLst/>
              <a:ahLst/>
              <a:cxnLst/>
              <a:rect l="l" t="t" r="r" b="b"/>
              <a:pathLst>
                <a:path w="6637" h="6975" extrusionOk="0">
                  <a:moveTo>
                    <a:pt x="4279" y="0"/>
                  </a:moveTo>
                  <a:cubicBezTo>
                    <a:pt x="4133" y="0"/>
                    <a:pt x="3941" y="62"/>
                    <a:pt x="3733" y="62"/>
                  </a:cubicBezTo>
                  <a:cubicBezTo>
                    <a:pt x="4321" y="511"/>
                    <a:pt x="4909" y="1064"/>
                    <a:pt x="5323" y="1514"/>
                  </a:cubicBezTo>
                  <a:cubicBezTo>
                    <a:pt x="5462" y="1652"/>
                    <a:pt x="5462" y="1928"/>
                    <a:pt x="5462" y="2101"/>
                  </a:cubicBezTo>
                  <a:cubicBezTo>
                    <a:pt x="5634" y="2101"/>
                    <a:pt x="5634" y="2239"/>
                    <a:pt x="5634" y="2239"/>
                  </a:cubicBezTo>
                  <a:lnTo>
                    <a:pt x="5462" y="2378"/>
                  </a:lnTo>
                  <a:cubicBezTo>
                    <a:pt x="5634" y="2654"/>
                    <a:pt x="5634" y="3104"/>
                    <a:pt x="5323" y="3380"/>
                  </a:cubicBezTo>
                  <a:cubicBezTo>
                    <a:pt x="3457" y="4832"/>
                    <a:pt x="1729" y="5972"/>
                    <a:pt x="0" y="6975"/>
                  </a:cubicBezTo>
                  <a:cubicBezTo>
                    <a:pt x="1003" y="6422"/>
                    <a:pt x="2005" y="5972"/>
                    <a:pt x="2869" y="5385"/>
                  </a:cubicBezTo>
                  <a:cubicBezTo>
                    <a:pt x="4183" y="4521"/>
                    <a:pt x="5323" y="3829"/>
                    <a:pt x="6326" y="2792"/>
                  </a:cubicBezTo>
                  <a:cubicBezTo>
                    <a:pt x="6499" y="2654"/>
                    <a:pt x="6499" y="2516"/>
                    <a:pt x="6637" y="2516"/>
                  </a:cubicBezTo>
                  <a:lnTo>
                    <a:pt x="6637" y="2378"/>
                  </a:lnTo>
                  <a:cubicBezTo>
                    <a:pt x="6637" y="2239"/>
                    <a:pt x="6637" y="2101"/>
                    <a:pt x="6499" y="1928"/>
                  </a:cubicBezTo>
                  <a:cubicBezTo>
                    <a:pt x="6049" y="1237"/>
                    <a:pt x="5323" y="649"/>
                    <a:pt x="4597" y="200"/>
                  </a:cubicBezTo>
                  <a:cubicBezTo>
                    <a:pt x="4597" y="62"/>
                    <a:pt x="4597" y="62"/>
                    <a:pt x="4459" y="62"/>
                  </a:cubicBezTo>
                  <a:cubicBezTo>
                    <a:pt x="4413" y="16"/>
                    <a:pt x="4352" y="0"/>
                    <a:pt x="4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6242306" y="3329232"/>
              <a:ext cx="11980" cy="11980"/>
            </a:xfrm>
            <a:custGeom>
              <a:avLst/>
              <a:gdLst/>
              <a:ahLst/>
              <a:cxnLst/>
              <a:rect l="l" t="t" r="r" b="b"/>
              <a:pathLst>
                <a:path w="589" h="589" extrusionOk="0">
                  <a:moveTo>
                    <a:pt x="1" y="1"/>
                  </a:moveTo>
                  <a:cubicBezTo>
                    <a:pt x="277" y="174"/>
                    <a:pt x="450" y="450"/>
                    <a:pt x="589" y="589"/>
                  </a:cubicBezTo>
                  <a:cubicBezTo>
                    <a:pt x="589" y="450"/>
                    <a:pt x="589" y="174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6778744" y="3827695"/>
              <a:ext cx="5634" cy="2827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0" y="1"/>
                  </a:moveTo>
                  <a:cubicBezTo>
                    <a:pt x="0" y="1"/>
                    <a:pt x="57" y="57"/>
                    <a:pt x="134" y="98"/>
                  </a:cubicBezTo>
                  <a:lnTo>
                    <a:pt x="134" y="98"/>
                  </a:lnTo>
                  <a:cubicBezTo>
                    <a:pt x="110" y="1"/>
                    <a:pt x="0" y="1"/>
                    <a:pt x="0" y="1"/>
                  </a:cubicBezTo>
                  <a:close/>
                  <a:moveTo>
                    <a:pt x="134" y="98"/>
                  </a:moveTo>
                  <a:cubicBezTo>
                    <a:pt x="137" y="110"/>
                    <a:pt x="138" y="124"/>
                    <a:pt x="138" y="139"/>
                  </a:cubicBezTo>
                  <a:lnTo>
                    <a:pt x="277" y="139"/>
                  </a:lnTo>
                  <a:cubicBezTo>
                    <a:pt x="227" y="139"/>
                    <a:pt x="177" y="121"/>
                    <a:pt x="134" y="9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6752018" y="3803796"/>
              <a:ext cx="11980" cy="11960"/>
            </a:xfrm>
            <a:custGeom>
              <a:avLst/>
              <a:gdLst/>
              <a:ahLst/>
              <a:cxnLst/>
              <a:rect l="l" t="t" r="r" b="b"/>
              <a:pathLst>
                <a:path w="589" h="588" extrusionOk="0">
                  <a:moveTo>
                    <a:pt x="1" y="0"/>
                  </a:moveTo>
                  <a:cubicBezTo>
                    <a:pt x="139" y="311"/>
                    <a:pt x="450" y="450"/>
                    <a:pt x="588" y="588"/>
                  </a:cubicBezTo>
                  <a:lnTo>
                    <a:pt x="588" y="311"/>
                  </a:lnTo>
                  <a:cubicBezTo>
                    <a:pt x="450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6265514" y="3326425"/>
              <a:ext cx="47128" cy="41494"/>
            </a:xfrm>
            <a:custGeom>
              <a:avLst/>
              <a:gdLst/>
              <a:ahLst/>
              <a:cxnLst/>
              <a:rect l="l" t="t" r="r" b="b"/>
              <a:pathLst>
                <a:path w="2317" h="2040" extrusionOk="0">
                  <a:moveTo>
                    <a:pt x="1729" y="1"/>
                  </a:moveTo>
                  <a:cubicBezTo>
                    <a:pt x="1729" y="1"/>
                    <a:pt x="1591" y="1"/>
                    <a:pt x="1452" y="139"/>
                  </a:cubicBezTo>
                  <a:cubicBezTo>
                    <a:pt x="1038" y="588"/>
                    <a:pt x="450" y="1003"/>
                    <a:pt x="1" y="1452"/>
                  </a:cubicBezTo>
                  <a:lnTo>
                    <a:pt x="588" y="2040"/>
                  </a:lnTo>
                  <a:cubicBezTo>
                    <a:pt x="1176" y="1591"/>
                    <a:pt x="1591" y="1176"/>
                    <a:pt x="2178" y="727"/>
                  </a:cubicBezTo>
                  <a:cubicBezTo>
                    <a:pt x="2316" y="588"/>
                    <a:pt x="2316" y="139"/>
                    <a:pt x="20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6230367" y="3311658"/>
              <a:ext cx="6346" cy="9173"/>
            </a:xfrm>
            <a:custGeom>
              <a:avLst/>
              <a:gdLst/>
              <a:ahLst/>
              <a:cxnLst/>
              <a:rect l="l" t="t" r="r" b="b"/>
              <a:pathLst>
                <a:path w="312" h="451" extrusionOk="0">
                  <a:moveTo>
                    <a:pt x="0" y="1"/>
                  </a:moveTo>
                  <a:cubicBezTo>
                    <a:pt x="0" y="174"/>
                    <a:pt x="173" y="312"/>
                    <a:pt x="311" y="450"/>
                  </a:cubicBezTo>
                  <a:lnTo>
                    <a:pt x="311" y="312"/>
                  </a:lnTo>
                  <a:cubicBezTo>
                    <a:pt x="311" y="312"/>
                    <a:pt x="173" y="174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6895433" y="3842462"/>
              <a:ext cx="20421" cy="11268"/>
            </a:xfrm>
            <a:custGeom>
              <a:avLst/>
              <a:gdLst/>
              <a:ahLst/>
              <a:cxnLst/>
              <a:rect l="l" t="t" r="r" b="b"/>
              <a:pathLst>
                <a:path w="1004" h="554" extrusionOk="0">
                  <a:moveTo>
                    <a:pt x="1003" y="0"/>
                  </a:moveTo>
                  <a:cubicBezTo>
                    <a:pt x="802" y="101"/>
                    <a:pt x="601" y="274"/>
                    <a:pt x="334" y="415"/>
                  </a:cubicBezTo>
                  <a:lnTo>
                    <a:pt x="334" y="415"/>
                  </a:lnTo>
                  <a:cubicBezTo>
                    <a:pt x="596" y="408"/>
                    <a:pt x="731" y="277"/>
                    <a:pt x="865" y="277"/>
                  </a:cubicBezTo>
                  <a:cubicBezTo>
                    <a:pt x="865" y="277"/>
                    <a:pt x="865" y="139"/>
                    <a:pt x="1003" y="139"/>
                  </a:cubicBezTo>
                  <a:lnTo>
                    <a:pt x="1003" y="0"/>
                  </a:lnTo>
                  <a:close/>
                  <a:moveTo>
                    <a:pt x="334" y="415"/>
                  </a:moveTo>
                  <a:lnTo>
                    <a:pt x="334" y="415"/>
                  </a:lnTo>
                  <a:cubicBezTo>
                    <a:pt x="327" y="415"/>
                    <a:pt x="319" y="415"/>
                    <a:pt x="312" y="415"/>
                  </a:cubicBezTo>
                  <a:cubicBezTo>
                    <a:pt x="312" y="419"/>
                    <a:pt x="312" y="423"/>
                    <a:pt x="312" y="426"/>
                  </a:cubicBezTo>
                  <a:lnTo>
                    <a:pt x="312" y="426"/>
                  </a:lnTo>
                  <a:cubicBezTo>
                    <a:pt x="319" y="423"/>
                    <a:pt x="327" y="419"/>
                    <a:pt x="334" y="415"/>
                  </a:cubicBezTo>
                  <a:close/>
                  <a:moveTo>
                    <a:pt x="312" y="426"/>
                  </a:moveTo>
                  <a:cubicBezTo>
                    <a:pt x="217" y="475"/>
                    <a:pt x="115" y="518"/>
                    <a:pt x="1" y="553"/>
                  </a:cubicBezTo>
                  <a:cubicBezTo>
                    <a:pt x="135" y="553"/>
                    <a:pt x="302" y="553"/>
                    <a:pt x="312" y="42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6183972" y="3227289"/>
              <a:ext cx="23208" cy="23228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726" y="1"/>
                  </a:moveTo>
                  <a:cubicBezTo>
                    <a:pt x="553" y="1"/>
                    <a:pt x="415" y="1"/>
                    <a:pt x="415" y="139"/>
                  </a:cubicBezTo>
                  <a:cubicBezTo>
                    <a:pt x="277" y="139"/>
                    <a:pt x="138" y="278"/>
                    <a:pt x="0" y="416"/>
                  </a:cubicBezTo>
                  <a:cubicBezTo>
                    <a:pt x="0" y="554"/>
                    <a:pt x="138" y="554"/>
                    <a:pt x="138" y="692"/>
                  </a:cubicBezTo>
                  <a:cubicBezTo>
                    <a:pt x="277" y="865"/>
                    <a:pt x="277" y="1003"/>
                    <a:pt x="415" y="1142"/>
                  </a:cubicBezTo>
                  <a:cubicBezTo>
                    <a:pt x="553" y="1003"/>
                    <a:pt x="726" y="1003"/>
                    <a:pt x="864" y="865"/>
                  </a:cubicBezTo>
                  <a:cubicBezTo>
                    <a:pt x="1141" y="692"/>
                    <a:pt x="1141" y="416"/>
                    <a:pt x="1002" y="278"/>
                  </a:cubicBezTo>
                  <a:cubicBezTo>
                    <a:pt x="1002" y="139"/>
                    <a:pt x="864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6289413" y="3379165"/>
              <a:ext cx="11268" cy="119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1" y="0"/>
                  </a:moveTo>
                  <a:cubicBezTo>
                    <a:pt x="139" y="311"/>
                    <a:pt x="277" y="449"/>
                    <a:pt x="554" y="588"/>
                  </a:cubicBezTo>
                  <a:lnTo>
                    <a:pt x="554" y="449"/>
                  </a:lnTo>
                  <a:lnTo>
                    <a:pt x="554" y="138"/>
                  </a:lnTo>
                  <a:cubicBezTo>
                    <a:pt x="416" y="0"/>
                    <a:pt x="416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6605796" y="3637174"/>
              <a:ext cx="28842" cy="26035"/>
            </a:xfrm>
            <a:custGeom>
              <a:avLst/>
              <a:gdLst/>
              <a:ahLst/>
              <a:cxnLst/>
              <a:rect l="l" t="t" r="r" b="b"/>
              <a:pathLst>
                <a:path w="1418" h="1280" extrusionOk="0">
                  <a:moveTo>
                    <a:pt x="864" y="0"/>
                  </a:moveTo>
                  <a:cubicBezTo>
                    <a:pt x="864" y="0"/>
                    <a:pt x="726" y="0"/>
                    <a:pt x="553" y="139"/>
                  </a:cubicBezTo>
                  <a:cubicBezTo>
                    <a:pt x="415" y="277"/>
                    <a:pt x="277" y="415"/>
                    <a:pt x="138" y="588"/>
                  </a:cubicBezTo>
                  <a:cubicBezTo>
                    <a:pt x="0" y="588"/>
                    <a:pt x="0" y="726"/>
                    <a:pt x="0" y="726"/>
                  </a:cubicBezTo>
                  <a:lnTo>
                    <a:pt x="553" y="1279"/>
                  </a:lnTo>
                  <a:cubicBezTo>
                    <a:pt x="864" y="1141"/>
                    <a:pt x="1003" y="865"/>
                    <a:pt x="1279" y="726"/>
                  </a:cubicBezTo>
                  <a:cubicBezTo>
                    <a:pt x="1279" y="726"/>
                    <a:pt x="1417" y="588"/>
                    <a:pt x="1417" y="415"/>
                  </a:cubicBezTo>
                  <a:cubicBezTo>
                    <a:pt x="1417" y="277"/>
                    <a:pt x="1279" y="139"/>
                    <a:pt x="1279" y="139"/>
                  </a:cubicBezTo>
                  <a:cubicBezTo>
                    <a:pt x="1141" y="0"/>
                    <a:pt x="1003" y="0"/>
                    <a:pt x="10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6304179" y="3391105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1"/>
                  </a:moveTo>
                  <a:cubicBezTo>
                    <a:pt x="139" y="139"/>
                    <a:pt x="1" y="139"/>
                    <a:pt x="1" y="277"/>
                  </a:cubicBezTo>
                  <a:cubicBezTo>
                    <a:pt x="139" y="415"/>
                    <a:pt x="415" y="588"/>
                    <a:pt x="554" y="865"/>
                  </a:cubicBezTo>
                  <a:lnTo>
                    <a:pt x="692" y="727"/>
                  </a:lnTo>
                  <a:cubicBezTo>
                    <a:pt x="865" y="727"/>
                    <a:pt x="865" y="588"/>
                    <a:pt x="865" y="415"/>
                  </a:cubicBezTo>
                  <a:lnTo>
                    <a:pt x="865" y="139"/>
                  </a:lnTo>
                  <a:cubicBezTo>
                    <a:pt x="692" y="1"/>
                    <a:pt x="692" y="1"/>
                    <a:pt x="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6708430" y="3727868"/>
              <a:ext cx="49243" cy="44301"/>
            </a:xfrm>
            <a:custGeom>
              <a:avLst/>
              <a:gdLst/>
              <a:ahLst/>
              <a:cxnLst/>
              <a:rect l="l" t="t" r="r" b="b"/>
              <a:pathLst>
                <a:path w="2421" h="2178" extrusionOk="0">
                  <a:moveTo>
                    <a:pt x="1867" y="0"/>
                  </a:moveTo>
                  <a:cubicBezTo>
                    <a:pt x="1867" y="0"/>
                    <a:pt x="1729" y="139"/>
                    <a:pt x="1556" y="139"/>
                  </a:cubicBezTo>
                  <a:cubicBezTo>
                    <a:pt x="1418" y="450"/>
                    <a:pt x="1141" y="588"/>
                    <a:pt x="865" y="864"/>
                  </a:cubicBezTo>
                  <a:cubicBezTo>
                    <a:pt x="554" y="1003"/>
                    <a:pt x="277" y="1314"/>
                    <a:pt x="1" y="1590"/>
                  </a:cubicBezTo>
                  <a:cubicBezTo>
                    <a:pt x="139" y="1729"/>
                    <a:pt x="277" y="2005"/>
                    <a:pt x="554" y="2178"/>
                  </a:cubicBezTo>
                  <a:cubicBezTo>
                    <a:pt x="1141" y="1729"/>
                    <a:pt x="1729" y="1314"/>
                    <a:pt x="2282" y="726"/>
                  </a:cubicBezTo>
                  <a:cubicBezTo>
                    <a:pt x="2420" y="588"/>
                    <a:pt x="2420" y="277"/>
                    <a:pt x="2144" y="139"/>
                  </a:cubicBezTo>
                  <a:cubicBezTo>
                    <a:pt x="2144" y="139"/>
                    <a:pt x="2005" y="0"/>
                    <a:pt x="18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6485568" y="3534519"/>
              <a:ext cx="37995" cy="29554"/>
            </a:xfrm>
            <a:custGeom>
              <a:avLst/>
              <a:gdLst/>
              <a:ahLst/>
              <a:cxnLst/>
              <a:rect l="l" t="t" r="r" b="b"/>
              <a:pathLst>
                <a:path w="1868" h="1453" extrusionOk="0">
                  <a:moveTo>
                    <a:pt x="1141" y="1"/>
                  </a:moveTo>
                  <a:cubicBezTo>
                    <a:pt x="865" y="277"/>
                    <a:pt x="415" y="589"/>
                    <a:pt x="1" y="865"/>
                  </a:cubicBezTo>
                  <a:cubicBezTo>
                    <a:pt x="277" y="1142"/>
                    <a:pt x="588" y="1314"/>
                    <a:pt x="726" y="1453"/>
                  </a:cubicBezTo>
                  <a:cubicBezTo>
                    <a:pt x="1003" y="1314"/>
                    <a:pt x="1452" y="1003"/>
                    <a:pt x="1729" y="865"/>
                  </a:cubicBezTo>
                  <a:cubicBezTo>
                    <a:pt x="1729" y="727"/>
                    <a:pt x="1867" y="589"/>
                    <a:pt x="1867" y="589"/>
                  </a:cubicBezTo>
                  <a:lnTo>
                    <a:pt x="1867" y="139"/>
                  </a:lnTo>
                  <a:cubicBezTo>
                    <a:pt x="1729" y="139"/>
                    <a:pt x="1729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6327387" y="3414312"/>
              <a:ext cx="17594" cy="1759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277" y="0"/>
                  </a:moveTo>
                  <a:cubicBezTo>
                    <a:pt x="139" y="139"/>
                    <a:pt x="139" y="139"/>
                    <a:pt x="0" y="311"/>
                  </a:cubicBezTo>
                  <a:cubicBezTo>
                    <a:pt x="139" y="450"/>
                    <a:pt x="415" y="588"/>
                    <a:pt x="726" y="864"/>
                  </a:cubicBezTo>
                  <a:cubicBezTo>
                    <a:pt x="864" y="726"/>
                    <a:pt x="864" y="588"/>
                    <a:pt x="864" y="588"/>
                  </a:cubicBezTo>
                  <a:lnTo>
                    <a:pt x="864" y="139"/>
                  </a:lnTo>
                  <a:cubicBezTo>
                    <a:pt x="726" y="0"/>
                    <a:pt x="588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6347767" y="3438211"/>
              <a:ext cx="14787" cy="11268"/>
            </a:xfrm>
            <a:custGeom>
              <a:avLst/>
              <a:gdLst/>
              <a:ahLst/>
              <a:cxnLst/>
              <a:rect l="l" t="t" r="r" b="b"/>
              <a:pathLst>
                <a:path w="727" h="554" extrusionOk="0">
                  <a:moveTo>
                    <a:pt x="1" y="1"/>
                  </a:moveTo>
                  <a:cubicBezTo>
                    <a:pt x="277" y="277"/>
                    <a:pt x="450" y="415"/>
                    <a:pt x="727" y="554"/>
                  </a:cubicBezTo>
                  <a:lnTo>
                    <a:pt x="727" y="415"/>
                  </a:lnTo>
                  <a:cubicBezTo>
                    <a:pt x="727" y="277"/>
                    <a:pt x="727" y="139"/>
                    <a:pt x="588" y="139"/>
                  </a:cubicBezTo>
                  <a:cubicBezTo>
                    <a:pt x="588" y="1"/>
                    <a:pt x="450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6370975" y="3434693"/>
              <a:ext cx="44301" cy="35168"/>
            </a:xfrm>
            <a:custGeom>
              <a:avLst/>
              <a:gdLst/>
              <a:ahLst/>
              <a:cxnLst/>
              <a:rect l="l" t="t" r="r" b="b"/>
              <a:pathLst>
                <a:path w="2178" h="1729" extrusionOk="0">
                  <a:moveTo>
                    <a:pt x="1729" y="1"/>
                  </a:moveTo>
                  <a:cubicBezTo>
                    <a:pt x="1590" y="1"/>
                    <a:pt x="1590" y="1"/>
                    <a:pt x="1452" y="174"/>
                  </a:cubicBezTo>
                  <a:cubicBezTo>
                    <a:pt x="1037" y="450"/>
                    <a:pt x="588" y="865"/>
                    <a:pt x="0" y="1314"/>
                  </a:cubicBezTo>
                  <a:cubicBezTo>
                    <a:pt x="311" y="1452"/>
                    <a:pt x="588" y="1591"/>
                    <a:pt x="726" y="1729"/>
                  </a:cubicBezTo>
                  <a:cubicBezTo>
                    <a:pt x="1176" y="1452"/>
                    <a:pt x="1590" y="1176"/>
                    <a:pt x="1901" y="865"/>
                  </a:cubicBezTo>
                  <a:cubicBezTo>
                    <a:pt x="2040" y="727"/>
                    <a:pt x="2178" y="727"/>
                    <a:pt x="2178" y="588"/>
                  </a:cubicBezTo>
                  <a:cubicBezTo>
                    <a:pt x="2178" y="450"/>
                    <a:pt x="2178" y="312"/>
                    <a:pt x="2040" y="312"/>
                  </a:cubicBezTo>
                  <a:cubicBezTo>
                    <a:pt x="2040" y="174"/>
                    <a:pt x="1901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6825139" y="3838943"/>
              <a:ext cx="37975" cy="17594"/>
            </a:xfrm>
            <a:custGeom>
              <a:avLst/>
              <a:gdLst/>
              <a:ahLst/>
              <a:cxnLst/>
              <a:rect l="l" t="t" r="r" b="b"/>
              <a:pathLst>
                <a:path w="1867" h="865" extrusionOk="0">
                  <a:moveTo>
                    <a:pt x="1176" y="1"/>
                  </a:moveTo>
                  <a:cubicBezTo>
                    <a:pt x="726" y="312"/>
                    <a:pt x="312" y="450"/>
                    <a:pt x="0" y="726"/>
                  </a:cubicBezTo>
                  <a:lnTo>
                    <a:pt x="139" y="726"/>
                  </a:lnTo>
                  <a:cubicBezTo>
                    <a:pt x="588" y="865"/>
                    <a:pt x="1003" y="865"/>
                    <a:pt x="1452" y="865"/>
                  </a:cubicBezTo>
                  <a:cubicBezTo>
                    <a:pt x="1590" y="865"/>
                    <a:pt x="1729" y="726"/>
                    <a:pt x="1729" y="726"/>
                  </a:cubicBezTo>
                  <a:cubicBezTo>
                    <a:pt x="1729" y="588"/>
                    <a:pt x="1867" y="450"/>
                    <a:pt x="1729" y="312"/>
                  </a:cubicBezTo>
                  <a:cubicBezTo>
                    <a:pt x="1729" y="173"/>
                    <a:pt x="1590" y="173"/>
                    <a:pt x="15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6110851" y="3135903"/>
              <a:ext cx="866891" cy="632777"/>
            </a:xfrm>
            <a:custGeom>
              <a:avLst/>
              <a:gdLst/>
              <a:ahLst/>
              <a:cxnLst/>
              <a:rect l="l" t="t" r="r" b="b"/>
              <a:pathLst>
                <a:path w="42620" h="31110" extrusionOk="0">
                  <a:moveTo>
                    <a:pt x="40441" y="11822"/>
                  </a:moveTo>
                  <a:lnTo>
                    <a:pt x="40441" y="11960"/>
                  </a:lnTo>
                  <a:cubicBezTo>
                    <a:pt x="40306" y="11960"/>
                    <a:pt x="40303" y="12092"/>
                    <a:pt x="40174" y="12098"/>
                  </a:cubicBezTo>
                  <a:lnTo>
                    <a:pt x="40174" y="12098"/>
                  </a:lnTo>
                  <a:cubicBezTo>
                    <a:pt x="40263" y="12000"/>
                    <a:pt x="40352" y="11911"/>
                    <a:pt x="40441" y="11822"/>
                  </a:cubicBezTo>
                  <a:close/>
                  <a:moveTo>
                    <a:pt x="22468" y="1"/>
                  </a:moveTo>
                  <a:cubicBezTo>
                    <a:pt x="20290" y="173"/>
                    <a:pt x="18147" y="726"/>
                    <a:pt x="16108" y="1591"/>
                  </a:cubicBezTo>
                  <a:cubicBezTo>
                    <a:pt x="14518" y="2316"/>
                    <a:pt x="12962" y="3319"/>
                    <a:pt x="11510" y="4632"/>
                  </a:cubicBezTo>
                  <a:cubicBezTo>
                    <a:pt x="10197" y="3181"/>
                    <a:pt x="9056" y="2178"/>
                    <a:pt x="7916" y="1176"/>
                  </a:cubicBezTo>
                  <a:cubicBezTo>
                    <a:pt x="7777" y="1037"/>
                    <a:pt x="7605" y="1037"/>
                    <a:pt x="7328" y="1037"/>
                  </a:cubicBezTo>
                  <a:lnTo>
                    <a:pt x="6740" y="1037"/>
                  </a:lnTo>
                  <a:cubicBezTo>
                    <a:pt x="6740" y="1037"/>
                    <a:pt x="6602" y="1037"/>
                    <a:pt x="6464" y="1176"/>
                  </a:cubicBezTo>
                  <a:cubicBezTo>
                    <a:pt x="5876" y="1452"/>
                    <a:pt x="5185" y="1729"/>
                    <a:pt x="4597" y="2040"/>
                  </a:cubicBezTo>
                  <a:lnTo>
                    <a:pt x="4459" y="2178"/>
                  </a:lnTo>
                  <a:cubicBezTo>
                    <a:pt x="3146" y="2766"/>
                    <a:pt x="1729" y="3457"/>
                    <a:pt x="415" y="4321"/>
                  </a:cubicBezTo>
                  <a:cubicBezTo>
                    <a:pt x="277" y="4494"/>
                    <a:pt x="139" y="4632"/>
                    <a:pt x="139" y="4771"/>
                  </a:cubicBezTo>
                  <a:cubicBezTo>
                    <a:pt x="0" y="5047"/>
                    <a:pt x="0" y="5358"/>
                    <a:pt x="139" y="5635"/>
                  </a:cubicBezTo>
                  <a:cubicBezTo>
                    <a:pt x="277" y="5047"/>
                    <a:pt x="692" y="4632"/>
                    <a:pt x="1141" y="4321"/>
                  </a:cubicBezTo>
                  <a:cubicBezTo>
                    <a:pt x="1417" y="4183"/>
                    <a:pt x="1729" y="4183"/>
                    <a:pt x="2005" y="4183"/>
                  </a:cubicBezTo>
                  <a:cubicBezTo>
                    <a:pt x="2731" y="3768"/>
                    <a:pt x="3457" y="3319"/>
                    <a:pt x="4148" y="2904"/>
                  </a:cubicBezTo>
                  <a:cubicBezTo>
                    <a:pt x="5012" y="2316"/>
                    <a:pt x="5876" y="1902"/>
                    <a:pt x="6913" y="1591"/>
                  </a:cubicBezTo>
                  <a:lnTo>
                    <a:pt x="7466" y="1591"/>
                  </a:lnTo>
                  <a:cubicBezTo>
                    <a:pt x="8469" y="2455"/>
                    <a:pt x="9644" y="3181"/>
                    <a:pt x="10646" y="4183"/>
                  </a:cubicBezTo>
                  <a:cubicBezTo>
                    <a:pt x="10785" y="4321"/>
                    <a:pt x="11061" y="4632"/>
                    <a:pt x="11234" y="4771"/>
                  </a:cubicBezTo>
                  <a:cubicBezTo>
                    <a:pt x="11315" y="4933"/>
                    <a:pt x="11443" y="5000"/>
                    <a:pt x="11564" y="5000"/>
                  </a:cubicBezTo>
                  <a:cubicBezTo>
                    <a:pt x="11649" y="5000"/>
                    <a:pt x="11730" y="4966"/>
                    <a:pt x="11787" y="4909"/>
                  </a:cubicBezTo>
                  <a:lnTo>
                    <a:pt x="11925" y="4909"/>
                  </a:lnTo>
                  <a:cubicBezTo>
                    <a:pt x="11925" y="4771"/>
                    <a:pt x="12098" y="4771"/>
                    <a:pt x="12098" y="4771"/>
                  </a:cubicBezTo>
                  <a:cubicBezTo>
                    <a:pt x="12236" y="4494"/>
                    <a:pt x="12513" y="4321"/>
                    <a:pt x="12651" y="4045"/>
                  </a:cubicBezTo>
                  <a:cubicBezTo>
                    <a:pt x="12962" y="4632"/>
                    <a:pt x="13239" y="5047"/>
                    <a:pt x="13515" y="5635"/>
                  </a:cubicBezTo>
                  <a:cubicBezTo>
                    <a:pt x="13515" y="5732"/>
                    <a:pt x="13671" y="5830"/>
                    <a:pt x="13860" y="5830"/>
                  </a:cubicBezTo>
                  <a:cubicBezTo>
                    <a:pt x="13938" y="5830"/>
                    <a:pt x="14022" y="5813"/>
                    <a:pt x="14103" y="5773"/>
                  </a:cubicBezTo>
                  <a:cubicBezTo>
                    <a:pt x="14241" y="5635"/>
                    <a:pt x="14379" y="5358"/>
                    <a:pt x="14241" y="5185"/>
                  </a:cubicBezTo>
                  <a:cubicBezTo>
                    <a:pt x="13965" y="4632"/>
                    <a:pt x="13654" y="4045"/>
                    <a:pt x="13377" y="3457"/>
                  </a:cubicBezTo>
                  <a:cubicBezTo>
                    <a:pt x="13515" y="3457"/>
                    <a:pt x="13515" y="3319"/>
                    <a:pt x="13654" y="3319"/>
                  </a:cubicBezTo>
                  <a:lnTo>
                    <a:pt x="13826" y="3181"/>
                  </a:lnTo>
                  <a:lnTo>
                    <a:pt x="13826" y="3319"/>
                  </a:lnTo>
                  <a:cubicBezTo>
                    <a:pt x="13965" y="3457"/>
                    <a:pt x="14103" y="3768"/>
                    <a:pt x="14241" y="3906"/>
                  </a:cubicBezTo>
                  <a:cubicBezTo>
                    <a:pt x="14241" y="4045"/>
                    <a:pt x="14379" y="4045"/>
                    <a:pt x="14518" y="4183"/>
                  </a:cubicBezTo>
                  <a:cubicBezTo>
                    <a:pt x="14690" y="4183"/>
                    <a:pt x="14829" y="4183"/>
                    <a:pt x="14829" y="4045"/>
                  </a:cubicBezTo>
                  <a:cubicBezTo>
                    <a:pt x="14967" y="4045"/>
                    <a:pt x="14967" y="3906"/>
                    <a:pt x="15105" y="3768"/>
                  </a:cubicBezTo>
                  <a:cubicBezTo>
                    <a:pt x="15105" y="3768"/>
                    <a:pt x="15105" y="3630"/>
                    <a:pt x="14967" y="3457"/>
                  </a:cubicBezTo>
                  <a:cubicBezTo>
                    <a:pt x="14967" y="3181"/>
                    <a:pt x="14690" y="3042"/>
                    <a:pt x="14518" y="2766"/>
                  </a:cubicBezTo>
                  <a:cubicBezTo>
                    <a:pt x="14690" y="2593"/>
                    <a:pt x="14829" y="2593"/>
                    <a:pt x="14967" y="2455"/>
                  </a:cubicBezTo>
                  <a:lnTo>
                    <a:pt x="14967" y="2593"/>
                  </a:lnTo>
                  <a:cubicBezTo>
                    <a:pt x="15244" y="2904"/>
                    <a:pt x="15555" y="3181"/>
                    <a:pt x="15693" y="3630"/>
                  </a:cubicBezTo>
                  <a:cubicBezTo>
                    <a:pt x="15831" y="3630"/>
                    <a:pt x="15831" y="3768"/>
                    <a:pt x="15969" y="3768"/>
                  </a:cubicBezTo>
                  <a:lnTo>
                    <a:pt x="16246" y="3768"/>
                  </a:lnTo>
                  <a:cubicBezTo>
                    <a:pt x="16557" y="3630"/>
                    <a:pt x="16557" y="3319"/>
                    <a:pt x="16419" y="3181"/>
                  </a:cubicBezTo>
                  <a:cubicBezTo>
                    <a:pt x="16246" y="2766"/>
                    <a:pt x="15969" y="2455"/>
                    <a:pt x="15831" y="2178"/>
                  </a:cubicBezTo>
                  <a:cubicBezTo>
                    <a:pt x="15969" y="2040"/>
                    <a:pt x="16108" y="2040"/>
                    <a:pt x="16246" y="1902"/>
                  </a:cubicBezTo>
                  <a:cubicBezTo>
                    <a:pt x="16246" y="1902"/>
                    <a:pt x="16246" y="2040"/>
                    <a:pt x="16419" y="2040"/>
                  </a:cubicBezTo>
                  <a:cubicBezTo>
                    <a:pt x="16419" y="2178"/>
                    <a:pt x="16557" y="2455"/>
                    <a:pt x="16695" y="2593"/>
                  </a:cubicBezTo>
                  <a:cubicBezTo>
                    <a:pt x="16695" y="2766"/>
                    <a:pt x="16834" y="2766"/>
                    <a:pt x="16834" y="2766"/>
                  </a:cubicBezTo>
                  <a:cubicBezTo>
                    <a:pt x="16903" y="2835"/>
                    <a:pt x="16972" y="2869"/>
                    <a:pt x="17045" y="2869"/>
                  </a:cubicBezTo>
                  <a:cubicBezTo>
                    <a:pt x="17119" y="2869"/>
                    <a:pt x="17196" y="2835"/>
                    <a:pt x="17283" y="2766"/>
                  </a:cubicBezTo>
                  <a:cubicBezTo>
                    <a:pt x="17283" y="2766"/>
                    <a:pt x="17421" y="2593"/>
                    <a:pt x="17421" y="2455"/>
                  </a:cubicBezTo>
                  <a:lnTo>
                    <a:pt x="17421" y="2178"/>
                  </a:lnTo>
                  <a:cubicBezTo>
                    <a:pt x="17283" y="2040"/>
                    <a:pt x="17283" y="1729"/>
                    <a:pt x="17110" y="1591"/>
                  </a:cubicBezTo>
                  <a:cubicBezTo>
                    <a:pt x="17421" y="1452"/>
                    <a:pt x="17559" y="1452"/>
                    <a:pt x="17836" y="1314"/>
                  </a:cubicBezTo>
                  <a:cubicBezTo>
                    <a:pt x="17974" y="2178"/>
                    <a:pt x="17974" y="3042"/>
                    <a:pt x="18285" y="3768"/>
                  </a:cubicBezTo>
                  <a:cubicBezTo>
                    <a:pt x="18285" y="4045"/>
                    <a:pt x="18562" y="4183"/>
                    <a:pt x="18700" y="4183"/>
                  </a:cubicBezTo>
                  <a:cubicBezTo>
                    <a:pt x="19011" y="4045"/>
                    <a:pt x="19149" y="3768"/>
                    <a:pt x="19011" y="3630"/>
                  </a:cubicBezTo>
                  <a:cubicBezTo>
                    <a:pt x="19011" y="3042"/>
                    <a:pt x="18838" y="2593"/>
                    <a:pt x="18838" y="2178"/>
                  </a:cubicBezTo>
                  <a:cubicBezTo>
                    <a:pt x="18700" y="1729"/>
                    <a:pt x="18700" y="1452"/>
                    <a:pt x="18700" y="1176"/>
                  </a:cubicBezTo>
                  <a:cubicBezTo>
                    <a:pt x="18838" y="1037"/>
                    <a:pt x="19011" y="1037"/>
                    <a:pt x="19288" y="1037"/>
                  </a:cubicBezTo>
                  <a:cubicBezTo>
                    <a:pt x="19288" y="1037"/>
                    <a:pt x="19426" y="865"/>
                    <a:pt x="19564" y="865"/>
                  </a:cubicBezTo>
                  <a:lnTo>
                    <a:pt x="19564" y="1037"/>
                  </a:lnTo>
                  <a:cubicBezTo>
                    <a:pt x="19564" y="1314"/>
                    <a:pt x="19702" y="1591"/>
                    <a:pt x="19702" y="1902"/>
                  </a:cubicBezTo>
                  <a:cubicBezTo>
                    <a:pt x="19702" y="2040"/>
                    <a:pt x="19875" y="2178"/>
                    <a:pt x="19875" y="2178"/>
                  </a:cubicBezTo>
                  <a:cubicBezTo>
                    <a:pt x="20014" y="2316"/>
                    <a:pt x="20152" y="2316"/>
                    <a:pt x="20290" y="2316"/>
                  </a:cubicBezTo>
                  <a:cubicBezTo>
                    <a:pt x="20290" y="2178"/>
                    <a:pt x="20428" y="2178"/>
                    <a:pt x="20567" y="2040"/>
                  </a:cubicBezTo>
                  <a:lnTo>
                    <a:pt x="20567" y="1729"/>
                  </a:lnTo>
                  <a:cubicBezTo>
                    <a:pt x="20567" y="1591"/>
                    <a:pt x="20567" y="1452"/>
                    <a:pt x="20428" y="1452"/>
                  </a:cubicBezTo>
                  <a:lnTo>
                    <a:pt x="20428" y="1037"/>
                  </a:lnTo>
                  <a:lnTo>
                    <a:pt x="20428" y="726"/>
                  </a:lnTo>
                  <a:lnTo>
                    <a:pt x="20739" y="726"/>
                  </a:lnTo>
                  <a:lnTo>
                    <a:pt x="20739" y="1314"/>
                  </a:lnTo>
                  <a:cubicBezTo>
                    <a:pt x="20739" y="1591"/>
                    <a:pt x="20878" y="1729"/>
                    <a:pt x="21154" y="1729"/>
                  </a:cubicBezTo>
                  <a:cubicBezTo>
                    <a:pt x="21431" y="1729"/>
                    <a:pt x="21603" y="1591"/>
                    <a:pt x="21603" y="1314"/>
                  </a:cubicBezTo>
                  <a:lnTo>
                    <a:pt x="21603" y="588"/>
                  </a:lnTo>
                  <a:lnTo>
                    <a:pt x="22157" y="588"/>
                  </a:lnTo>
                  <a:lnTo>
                    <a:pt x="22157" y="1037"/>
                  </a:lnTo>
                  <a:cubicBezTo>
                    <a:pt x="22157" y="1176"/>
                    <a:pt x="22295" y="1452"/>
                    <a:pt x="22606" y="1452"/>
                  </a:cubicBezTo>
                  <a:cubicBezTo>
                    <a:pt x="22882" y="1452"/>
                    <a:pt x="23021" y="1176"/>
                    <a:pt x="23021" y="1037"/>
                  </a:cubicBezTo>
                  <a:lnTo>
                    <a:pt x="23021" y="450"/>
                  </a:lnTo>
                  <a:lnTo>
                    <a:pt x="23332" y="450"/>
                  </a:lnTo>
                  <a:lnTo>
                    <a:pt x="23332" y="588"/>
                  </a:lnTo>
                  <a:lnTo>
                    <a:pt x="23332" y="1176"/>
                  </a:lnTo>
                  <a:cubicBezTo>
                    <a:pt x="23332" y="1452"/>
                    <a:pt x="23470" y="1591"/>
                    <a:pt x="23747" y="1591"/>
                  </a:cubicBezTo>
                  <a:cubicBezTo>
                    <a:pt x="24023" y="1591"/>
                    <a:pt x="24196" y="1452"/>
                    <a:pt x="24196" y="1176"/>
                  </a:cubicBezTo>
                  <a:lnTo>
                    <a:pt x="24196" y="588"/>
                  </a:lnTo>
                  <a:cubicBezTo>
                    <a:pt x="24749" y="588"/>
                    <a:pt x="25198" y="588"/>
                    <a:pt x="25613" y="726"/>
                  </a:cubicBezTo>
                  <a:cubicBezTo>
                    <a:pt x="25337" y="1452"/>
                    <a:pt x="25198" y="2316"/>
                    <a:pt x="25060" y="3181"/>
                  </a:cubicBezTo>
                  <a:cubicBezTo>
                    <a:pt x="24887" y="3319"/>
                    <a:pt x="25060" y="3630"/>
                    <a:pt x="25337" y="3630"/>
                  </a:cubicBezTo>
                  <a:cubicBezTo>
                    <a:pt x="25373" y="3666"/>
                    <a:pt x="25419" y="3683"/>
                    <a:pt x="25467" y="3683"/>
                  </a:cubicBezTo>
                  <a:cubicBezTo>
                    <a:pt x="25601" y="3683"/>
                    <a:pt x="25751" y="3548"/>
                    <a:pt x="25751" y="3319"/>
                  </a:cubicBezTo>
                  <a:cubicBezTo>
                    <a:pt x="26062" y="2455"/>
                    <a:pt x="26201" y="1729"/>
                    <a:pt x="26477" y="865"/>
                  </a:cubicBezTo>
                  <a:cubicBezTo>
                    <a:pt x="26788" y="865"/>
                    <a:pt x="27065" y="1037"/>
                    <a:pt x="27341" y="1037"/>
                  </a:cubicBezTo>
                  <a:cubicBezTo>
                    <a:pt x="27341" y="1314"/>
                    <a:pt x="27203" y="1591"/>
                    <a:pt x="27203" y="1729"/>
                  </a:cubicBezTo>
                  <a:cubicBezTo>
                    <a:pt x="27065" y="2040"/>
                    <a:pt x="27203" y="2316"/>
                    <a:pt x="27480" y="2316"/>
                  </a:cubicBezTo>
                  <a:cubicBezTo>
                    <a:pt x="27652" y="2316"/>
                    <a:pt x="27929" y="2178"/>
                    <a:pt x="27929" y="2040"/>
                  </a:cubicBezTo>
                  <a:cubicBezTo>
                    <a:pt x="28067" y="1729"/>
                    <a:pt x="28067" y="1591"/>
                    <a:pt x="28205" y="1314"/>
                  </a:cubicBezTo>
                  <a:cubicBezTo>
                    <a:pt x="28344" y="1314"/>
                    <a:pt x="28517" y="1452"/>
                    <a:pt x="28655" y="1452"/>
                  </a:cubicBezTo>
                  <a:cubicBezTo>
                    <a:pt x="28517" y="1729"/>
                    <a:pt x="28344" y="1902"/>
                    <a:pt x="28344" y="2178"/>
                  </a:cubicBezTo>
                  <a:cubicBezTo>
                    <a:pt x="28205" y="2455"/>
                    <a:pt x="28205" y="2593"/>
                    <a:pt x="28517" y="2766"/>
                  </a:cubicBezTo>
                  <a:cubicBezTo>
                    <a:pt x="28572" y="2821"/>
                    <a:pt x="28649" y="2854"/>
                    <a:pt x="28731" y="2854"/>
                  </a:cubicBezTo>
                  <a:cubicBezTo>
                    <a:pt x="28854" y="2854"/>
                    <a:pt x="28987" y="2780"/>
                    <a:pt x="29070" y="2593"/>
                  </a:cubicBezTo>
                  <a:cubicBezTo>
                    <a:pt x="29208" y="2316"/>
                    <a:pt x="29381" y="2040"/>
                    <a:pt x="29519" y="1729"/>
                  </a:cubicBezTo>
                  <a:cubicBezTo>
                    <a:pt x="29519" y="1729"/>
                    <a:pt x="29657" y="1902"/>
                    <a:pt x="29795" y="1902"/>
                  </a:cubicBezTo>
                  <a:lnTo>
                    <a:pt x="29657" y="1902"/>
                  </a:lnTo>
                  <a:cubicBezTo>
                    <a:pt x="29657" y="2040"/>
                    <a:pt x="29519" y="2178"/>
                    <a:pt x="29519" y="2316"/>
                  </a:cubicBezTo>
                  <a:cubicBezTo>
                    <a:pt x="29519" y="2455"/>
                    <a:pt x="29381" y="2593"/>
                    <a:pt x="29519" y="2766"/>
                  </a:cubicBezTo>
                  <a:cubicBezTo>
                    <a:pt x="29519" y="2766"/>
                    <a:pt x="29519" y="2904"/>
                    <a:pt x="29657" y="2904"/>
                  </a:cubicBezTo>
                  <a:cubicBezTo>
                    <a:pt x="29795" y="3042"/>
                    <a:pt x="29934" y="3042"/>
                    <a:pt x="29934" y="3042"/>
                  </a:cubicBezTo>
                  <a:cubicBezTo>
                    <a:pt x="30071" y="3042"/>
                    <a:pt x="30072" y="2906"/>
                    <a:pt x="30242" y="2904"/>
                  </a:cubicBezTo>
                  <a:lnTo>
                    <a:pt x="30242" y="2904"/>
                  </a:lnTo>
                  <a:cubicBezTo>
                    <a:pt x="30072" y="2906"/>
                    <a:pt x="30072" y="3042"/>
                    <a:pt x="30072" y="3042"/>
                  </a:cubicBezTo>
                  <a:cubicBezTo>
                    <a:pt x="30072" y="3319"/>
                    <a:pt x="30245" y="3630"/>
                    <a:pt x="30383" y="3630"/>
                  </a:cubicBezTo>
                  <a:cubicBezTo>
                    <a:pt x="30660" y="3630"/>
                    <a:pt x="30936" y="3457"/>
                    <a:pt x="30936" y="3319"/>
                  </a:cubicBezTo>
                  <a:cubicBezTo>
                    <a:pt x="31109" y="3042"/>
                    <a:pt x="31109" y="2904"/>
                    <a:pt x="31247" y="2593"/>
                  </a:cubicBezTo>
                  <a:cubicBezTo>
                    <a:pt x="31524" y="2766"/>
                    <a:pt x="31800" y="2904"/>
                    <a:pt x="32111" y="3042"/>
                  </a:cubicBezTo>
                  <a:cubicBezTo>
                    <a:pt x="32111" y="3181"/>
                    <a:pt x="31973" y="3181"/>
                    <a:pt x="31973" y="3319"/>
                  </a:cubicBezTo>
                  <a:cubicBezTo>
                    <a:pt x="31385" y="4045"/>
                    <a:pt x="30936" y="4771"/>
                    <a:pt x="30383" y="5496"/>
                  </a:cubicBezTo>
                  <a:cubicBezTo>
                    <a:pt x="30383" y="5773"/>
                    <a:pt x="30383" y="6049"/>
                    <a:pt x="30660" y="6049"/>
                  </a:cubicBezTo>
                  <a:cubicBezTo>
                    <a:pt x="30719" y="6123"/>
                    <a:pt x="30809" y="6166"/>
                    <a:pt x="30904" y="6166"/>
                  </a:cubicBezTo>
                  <a:cubicBezTo>
                    <a:pt x="31032" y="6166"/>
                    <a:pt x="31168" y="6089"/>
                    <a:pt x="31247" y="5911"/>
                  </a:cubicBezTo>
                  <a:cubicBezTo>
                    <a:pt x="31662" y="5185"/>
                    <a:pt x="32250" y="4494"/>
                    <a:pt x="32664" y="3768"/>
                  </a:cubicBezTo>
                  <a:cubicBezTo>
                    <a:pt x="32664" y="3630"/>
                    <a:pt x="32837" y="3630"/>
                    <a:pt x="32664" y="3457"/>
                  </a:cubicBezTo>
                  <a:lnTo>
                    <a:pt x="32664" y="3457"/>
                  </a:lnTo>
                  <a:cubicBezTo>
                    <a:pt x="33114" y="3768"/>
                    <a:pt x="33390" y="3906"/>
                    <a:pt x="33840" y="4183"/>
                  </a:cubicBezTo>
                  <a:cubicBezTo>
                    <a:pt x="33701" y="4183"/>
                    <a:pt x="33701" y="4321"/>
                    <a:pt x="33701" y="4321"/>
                  </a:cubicBezTo>
                  <a:cubicBezTo>
                    <a:pt x="33528" y="4494"/>
                    <a:pt x="33390" y="4632"/>
                    <a:pt x="33252" y="4909"/>
                  </a:cubicBezTo>
                  <a:cubicBezTo>
                    <a:pt x="33252" y="5047"/>
                    <a:pt x="33252" y="5358"/>
                    <a:pt x="33528" y="5496"/>
                  </a:cubicBezTo>
                  <a:cubicBezTo>
                    <a:pt x="33579" y="5537"/>
                    <a:pt x="33639" y="5554"/>
                    <a:pt x="33701" y="5554"/>
                  </a:cubicBezTo>
                  <a:cubicBezTo>
                    <a:pt x="33851" y="5554"/>
                    <a:pt x="34018" y="5456"/>
                    <a:pt x="34116" y="5358"/>
                  </a:cubicBezTo>
                  <a:cubicBezTo>
                    <a:pt x="34116" y="5185"/>
                    <a:pt x="34254" y="4909"/>
                    <a:pt x="34393" y="4771"/>
                  </a:cubicBezTo>
                  <a:lnTo>
                    <a:pt x="34393" y="4632"/>
                  </a:lnTo>
                  <a:cubicBezTo>
                    <a:pt x="34704" y="4771"/>
                    <a:pt x="34842" y="4909"/>
                    <a:pt x="34980" y="5047"/>
                  </a:cubicBezTo>
                  <a:cubicBezTo>
                    <a:pt x="34704" y="5358"/>
                    <a:pt x="34393" y="5635"/>
                    <a:pt x="34254" y="5911"/>
                  </a:cubicBezTo>
                  <a:cubicBezTo>
                    <a:pt x="34116" y="6049"/>
                    <a:pt x="33978" y="6361"/>
                    <a:pt x="34254" y="6499"/>
                  </a:cubicBezTo>
                  <a:cubicBezTo>
                    <a:pt x="34323" y="6568"/>
                    <a:pt x="34436" y="6602"/>
                    <a:pt x="34548" y="6602"/>
                  </a:cubicBezTo>
                  <a:cubicBezTo>
                    <a:pt x="34660" y="6602"/>
                    <a:pt x="34773" y="6568"/>
                    <a:pt x="34842" y="6499"/>
                  </a:cubicBezTo>
                  <a:cubicBezTo>
                    <a:pt x="35118" y="6222"/>
                    <a:pt x="35430" y="5911"/>
                    <a:pt x="35568" y="5635"/>
                  </a:cubicBezTo>
                  <a:cubicBezTo>
                    <a:pt x="35706" y="5773"/>
                    <a:pt x="35844" y="5773"/>
                    <a:pt x="35844" y="5911"/>
                  </a:cubicBezTo>
                  <a:cubicBezTo>
                    <a:pt x="35844" y="6049"/>
                    <a:pt x="35706" y="6222"/>
                    <a:pt x="35706" y="6361"/>
                  </a:cubicBezTo>
                  <a:lnTo>
                    <a:pt x="35568" y="6361"/>
                  </a:lnTo>
                  <a:cubicBezTo>
                    <a:pt x="35568" y="6499"/>
                    <a:pt x="35430" y="6637"/>
                    <a:pt x="35430" y="6637"/>
                  </a:cubicBezTo>
                  <a:cubicBezTo>
                    <a:pt x="35430" y="6775"/>
                    <a:pt x="35430" y="6914"/>
                    <a:pt x="35568" y="7086"/>
                  </a:cubicBezTo>
                  <a:cubicBezTo>
                    <a:pt x="35706" y="7086"/>
                    <a:pt x="35706" y="7225"/>
                    <a:pt x="35844" y="7225"/>
                  </a:cubicBezTo>
                  <a:cubicBezTo>
                    <a:pt x="35983" y="7225"/>
                    <a:pt x="36121" y="7086"/>
                    <a:pt x="36121" y="7086"/>
                  </a:cubicBezTo>
                  <a:cubicBezTo>
                    <a:pt x="36294" y="6914"/>
                    <a:pt x="36432" y="6637"/>
                    <a:pt x="36570" y="6499"/>
                  </a:cubicBezTo>
                  <a:cubicBezTo>
                    <a:pt x="36570" y="6499"/>
                    <a:pt x="36570" y="6637"/>
                    <a:pt x="36708" y="6637"/>
                  </a:cubicBezTo>
                  <a:lnTo>
                    <a:pt x="36570" y="6637"/>
                  </a:lnTo>
                  <a:cubicBezTo>
                    <a:pt x="36432" y="6775"/>
                    <a:pt x="36294" y="7086"/>
                    <a:pt x="36294" y="7225"/>
                  </a:cubicBezTo>
                  <a:cubicBezTo>
                    <a:pt x="36121" y="7363"/>
                    <a:pt x="36121" y="7639"/>
                    <a:pt x="36432" y="7778"/>
                  </a:cubicBezTo>
                  <a:cubicBezTo>
                    <a:pt x="36491" y="7851"/>
                    <a:pt x="36575" y="7894"/>
                    <a:pt x="36663" y="7894"/>
                  </a:cubicBezTo>
                  <a:cubicBezTo>
                    <a:pt x="36781" y="7894"/>
                    <a:pt x="36906" y="7818"/>
                    <a:pt x="36985" y="7639"/>
                  </a:cubicBezTo>
                  <a:cubicBezTo>
                    <a:pt x="37158" y="7501"/>
                    <a:pt x="37158" y="7363"/>
                    <a:pt x="37296" y="7225"/>
                  </a:cubicBezTo>
                  <a:cubicBezTo>
                    <a:pt x="37434" y="7363"/>
                    <a:pt x="37573" y="7639"/>
                    <a:pt x="37711" y="7778"/>
                  </a:cubicBezTo>
                  <a:cubicBezTo>
                    <a:pt x="36985" y="8227"/>
                    <a:pt x="36432" y="8815"/>
                    <a:pt x="35706" y="9368"/>
                  </a:cubicBezTo>
                  <a:cubicBezTo>
                    <a:pt x="35568" y="9506"/>
                    <a:pt x="35568" y="9817"/>
                    <a:pt x="35706" y="9955"/>
                  </a:cubicBezTo>
                  <a:cubicBezTo>
                    <a:pt x="35844" y="10094"/>
                    <a:pt x="35983" y="10094"/>
                    <a:pt x="36121" y="10094"/>
                  </a:cubicBezTo>
                  <a:cubicBezTo>
                    <a:pt x="36121" y="10094"/>
                    <a:pt x="36294" y="10094"/>
                    <a:pt x="36432" y="9955"/>
                  </a:cubicBezTo>
                  <a:cubicBezTo>
                    <a:pt x="36985" y="9506"/>
                    <a:pt x="37573" y="8953"/>
                    <a:pt x="38298" y="8365"/>
                  </a:cubicBezTo>
                  <a:cubicBezTo>
                    <a:pt x="38437" y="8504"/>
                    <a:pt x="38575" y="8815"/>
                    <a:pt x="38713" y="8953"/>
                  </a:cubicBezTo>
                  <a:cubicBezTo>
                    <a:pt x="38437" y="8953"/>
                    <a:pt x="38298" y="9091"/>
                    <a:pt x="38160" y="9091"/>
                  </a:cubicBezTo>
                  <a:cubicBezTo>
                    <a:pt x="37849" y="9229"/>
                    <a:pt x="37849" y="9506"/>
                    <a:pt x="38022" y="9817"/>
                  </a:cubicBezTo>
                  <a:cubicBezTo>
                    <a:pt x="38022" y="9955"/>
                    <a:pt x="38298" y="9955"/>
                    <a:pt x="38575" y="9955"/>
                  </a:cubicBezTo>
                  <a:cubicBezTo>
                    <a:pt x="38575" y="9955"/>
                    <a:pt x="38575" y="9817"/>
                    <a:pt x="38713" y="9817"/>
                  </a:cubicBezTo>
                  <a:cubicBezTo>
                    <a:pt x="38886" y="9817"/>
                    <a:pt x="39024" y="9679"/>
                    <a:pt x="39163" y="9679"/>
                  </a:cubicBezTo>
                  <a:cubicBezTo>
                    <a:pt x="39301" y="9817"/>
                    <a:pt x="39301" y="9817"/>
                    <a:pt x="39439" y="9955"/>
                  </a:cubicBezTo>
                  <a:cubicBezTo>
                    <a:pt x="39301" y="10094"/>
                    <a:pt x="39024" y="10232"/>
                    <a:pt x="38886" y="10232"/>
                  </a:cubicBezTo>
                  <a:cubicBezTo>
                    <a:pt x="38713" y="10370"/>
                    <a:pt x="38575" y="10681"/>
                    <a:pt x="38713" y="10958"/>
                  </a:cubicBezTo>
                  <a:cubicBezTo>
                    <a:pt x="38835" y="11055"/>
                    <a:pt x="39010" y="11153"/>
                    <a:pt x="39150" y="11153"/>
                  </a:cubicBezTo>
                  <a:cubicBezTo>
                    <a:pt x="39208" y="11153"/>
                    <a:pt x="39260" y="11136"/>
                    <a:pt x="39301" y="11096"/>
                  </a:cubicBezTo>
                  <a:cubicBezTo>
                    <a:pt x="39439" y="10958"/>
                    <a:pt x="39750" y="10819"/>
                    <a:pt x="39888" y="10681"/>
                  </a:cubicBezTo>
                  <a:cubicBezTo>
                    <a:pt x="39888" y="10819"/>
                    <a:pt x="40027" y="10958"/>
                    <a:pt x="40027" y="11096"/>
                  </a:cubicBezTo>
                  <a:cubicBezTo>
                    <a:pt x="39888" y="11234"/>
                    <a:pt x="39750" y="11234"/>
                    <a:pt x="39439" y="11407"/>
                  </a:cubicBezTo>
                  <a:cubicBezTo>
                    <a:pt x="39301" y="11545"/>
                    <a:pt x="39163" y="11822"/>
                    <a:pt x="39301" y="12098"/>
                  </a:cubicBezTo>
                  <a:cubicBezTo>
                    <a:pt x="39400" y="12222"/>
                    <a:pt x="39587" y="12328"/>
                    <a:pt x="39786" y="12328"/>
                  </a:cubicBezTo>
                  <a:cubicBezTo>
                    <a:pt x="39864" y="12328"/>
                    <a:pt x="39943" y="12312"/>
                    <a:pt x="40020" y="12275"/>
                  </a:cubicBezTo>
                  <a:lnTo>
                    <a:pt x="40020" y="12275"/>
                  </a:lnTo>
                  <a:cubicBezTo>
                    <a:pt x="39987" y="12310"/>
                    <a:pt x="39953" y="12345"/>
                    <a:pt x="39888" y="12409"/>
                  </a:cubicBezTo>
                  <a:cubicBezTo>
                    <a:pt x="39888" y="12548"/>
                    <a:pt x="39888" y="12686"/>
                    <a:pt x="40027" y="12824"/>
                  </a:cubicBezTo>
                  <a:cubicBezTo>
                    <a:pt x="40027" y="12921"/>
                    <a:pt x="40163" y="13035"/>
                    <a:pt x="40351" y="13035"/>
                  </a:cubicBezTo>
                  <a:cubicBezTo>
                    <a:pt x="40431" y="13035"/>
                    <a:pt x="40521" y="13014"/>
                    <a:pt x="40614" y="12962"/>
                  </a:cubicBezTo>
                  <a:cubicBezTo>
                    <a:pt x="40614" y="12824"/>
                    <a:pt x="40753" y="12824"/>
                    <a:pt x="40891" y="12686"/>
                  </a:cubicBezTo>
                  <a:lnTo>
                    <a:pt x="40891" y="12962"/>
                  </a:lnTo>
                  <a:cubicBezTo>
                    <a:pt x="41029" y="13135"/>
                    <a:pt x="41029" y="13135"/>
                    <a:pt x="41029" y="13274"/>
                  </a:cubicBezTo>
                  <a:cubicBezTo>
                    <a:pt x="40441" y="13412"/>
                    <a:pt x="39750" y="13550"/>
                    <a:pt x="39163" y="13688"/>
                  </a:cubicBezTo>
                  <a:cubicBezTo>
                    <a:pt x="39024" y="13688"/>
                    <a:pt x="38886" y="13999"/>
                    <a:pt x="38886" y="14276"/>
                  </a:cubicBezTo>
                  <a:cubicBezTo>
                    <a:pt x="38886" y="14414"/>
                    <a:pt x="39163" y="14552"/>
                    <a:pt x="39439" y="14552"/>
                  </a:cubicBezTo>
                  <a:cubicBezTo>
                    <a:pt x="40027" y="14414"/>
                    <a:pt x="40614" y="14276"/>
                    <a:pt x="41167" y="14138"/>
                  </a:cubicBezTo>
                  <a:lnTo>
                    <a:pt x="41306" y="14138"/>
                  </a:lnTo>
                  <a:cubicBezTo>
                    <a:pt x="41306" y="14414"/>
                    <a:pt x="41478" y="14691"/>
                    <a:pt x="41478" y="15002"/>
                  </a:cubicBezTo>
                  <a:cubicBezTo>
                    <a:pt x="41167" y="15002"/>
                    <a:pt x="40891" y="15002"/>
                    <a:pt x="40614" y="15140"/>
                  </a:cubicBezTo>
                  <a:cubicBezTo>
                    <a:pt x="40303" y="15278"/>
                    <a:pt x="40165" y="15417"/>
                    <a:pt x="40303" y="15728"/>
                  </a:cubicBezTo>
                  <a:cubicBezTo>
                    <a:pt x="40303" y="15866"/>
                    <a:pt x="40614" y="16004"/>
                    <a:pt x="40753" y="16004"/>
                  </a:cubicBezTo>
                  <a:cubicBezTo>
                    <a:pt x="41029" y="16004"/>
                    <a:pt x="41167" y="15866"/>
                    <a:pt x="41306" y="15866"/>
                  </a:cubicBezTo>
                  <a:lnTo>
                    <a:pt x="41617" y="15866"/>
                  </a:lnTo>
                  <a:lnTo>
                    <a:pt x="41617" y="16419"/>
                  </a:lnTo>
                  <a:cubicBezTo>
                    <a:pt x="41478" y="16419"/>
                    <a:pt x="41306" y="16592"/>
                    <a:pt x="41167" y="16592"/>
                  </a:cubicBezTo>
                  <a:cubicBezTo>
                    <a:pt x="41029" y="16592"/>
                    <a:pt x="40753" y="16730"/>
                    <a:pt x="40753" y="17007"/>
                  </a:cubicBezTo>
                  <a:cubicBezTo>
                    <a:pt x="40753" y="17145"/>
                    <a:pt x="41029" y="17456"/>
                    <a:pt x="41167" y="17456"/>
                  </a:cubicBezTo>
                  <a:cubicBezTo>
                    <a:pt x="41306" y="17456"/>
                    <a:pt x="41617" y="17456"/>
                    <a:pt x="41755" y="17283"/>
                  </a:cubicBezTo>
                  <a:lnTo>
                    <a:pt x="41755" y="18320"/>
                  </a:lnTo>
                  <a:cubicBezTo>
                    <a:pt x="41617" y="18147"/>
                    <a:pt x="41478" y="18147"/>
                    <a:pt x="41306" y="18147"/>
                  </a:cubicBezTo>
                  <a:cubicBezTo>
                    <a:pt x="41167" y="18147"/>
                    <a:pt x="41029" y="18147"/>
                    <a:pt x="41029" y="18320"/>
                  </a:cubicBezTo>
                  <a:cubicBezTo>
                    <a:pt x="40891" y="18320"/>
                    <a:pt x="40891" y="18458"/>
                    <a:pt x="40891" y="18597"/>
                  </a:cubicBezTo>
                  <a:cubicBezTo>
                    <a:pt x="40891" y="18735"/>
                    <a:pt x="40891" y="18873"/>
                    <a:pt x="41029" y="18873"/>
                  </a:cubicBezTo>
                  <a:cubicBezTo>
                    <a:pt x="41029" y="19011"/>
                    <a:pt x="41167" y="19011"/>
                    <a:pt x="41306" y="19011"/>
                  </a:cubicBezTo>
                  <a:lnTo>
                    <a:pt x="41478" y="19011"/>
                  </a:lnTo>
                  <a:cubicBezTo>
                    <a:pt x="41478" y="19011"/>
                    <a:pt x="41617" y="19184"/>
                    <a:pt x="41755" y="19184"/>
                  </a:cubicBezTo>
                  <a:lnTo>
                    <a:pt x="41755" y="20048"/>
                  </a:lnTo>
                  <a:cubicBezTo>
                    <a:pt x="41617" y="19875"/>
                    <a:pt x="41617" y="19875"/>
                    <a:pt x="41478" y="19875"/>
                  </a:cubicBezTo>
                  <a:lnTo>
                    <a:pt x="40891" y="19875"/>
                  </a:lnTo>
                  <a:cubicBezTo>
                    <a:pt x="40614" y="20048"/>
                    <a:pt x="40441" y="20187"/>
                    <a:pt x="40614" y="20463"/>
                  </a:cubicBezTo>
                  <a:cubicBezTo>
                    <a:pt x="40614" y="20740"/>
                    <a:pt x="40891" y="20740"/>
                    <a:pt x="41167" y="20740"/>
                  </a:cubicBezTo>
                  <a:lnTo>
                    <a:pt x="41306" y="20740"/>
                  </a:lnTo>
                  <a:cubicBezTo>
                    <a:pt x="41478" y="20740"/>
                    <a:pt x="41478" y="20740"/>
                    <a:pt x="41617" y="20912"/>
                  </a:cubicBezTo>
                  <a:lnTo>
                    <a:pt x="41755" y="20912"/>
                  </a:lnTo>
                  <a:cubicBezTo>
                    <a:pt x="41617" y="21327"/>
                    <a:pt x="41617" y="21777"/>
                    <a:pt x="41617" y="22191"/>
                  </a:cubicBezTo>
                  <a:cubicBezTo>
                    <a:pt x="40753" y="21777"/>
                    <a:pt x="39888" y="21327"/>
                    <a:pt x="39024" y="20740"/>
                  </a:cubicBezTo>
                  <a:lnTo>
                    <a:pt x="38713" y="20740"/>
                  </a:lnTo>
                  <a:cubicBezTo>
                    <a:pt x="38575" y="20740"/>
                    <a:pt x="38437" y="20740"/>
                    <a:pt x="38437" y="20912"/>
                  </a:cubicBezTo>
                  <a:cubicBezTo>
                    <a:pt x="38298" y="21189"/>
                    <a:pt x="38298" y="21465"/>
                    <a:pt x="38575" y="21604"/>
                  </a:cubicBezTo>
                  <a:cubicBezTo>
                    <a:pt x="39024" y="21777"/>
                    <a:pt x="39439" y="22053"/>
                    <a:pt x="40027" y="22330"/>
                  </a:cubicBezTo>
                  <a:cubicBezTo>
                    <a:pt x="40441" y="22641"/>
                    <a:pt x="40891" y="22779"/>
                    <a:pt x="41478" y="23055"/>
                  </a:cubicBezTo>
                  <a:cubicBezTo>
                    <a:pt x="41306" y="23332"/>
                    <a:pt x="41306" y="23505"/>
                    <a:pt x="41167" y="23781"/>
                  </a:cubicBezTo>
                  <a:lnTo>
                    <a:pt x="41167" y="23920"/>
                  </a:lnTo>
                  <a:cubicBezTo>
                    <a:pt x="41029" y="23781"/>
                    <a:pt x="40753" y="23781"/>
                    <a:pt x="40614" y="23643"/>
                  </a:cubicBezTo>
                  <a:lnTo>
                    <a:pt x="40441" y="23643"/>
                  </a:lnTo>
                  <a:cubicBezTo>
                    <a:pt x="40165" y="23643"/>
                    <a:pt x="40027" y="23781"/>
                    <a:pt x="40027" y="23920"/>
                  </a:cubicBezTo>
                  <a:cubicBezTo>
                    <a:pt x="39888" y="24196"/>
                    <a:pt x="40027" y="24507"/>
                    <a:pt x="40303" y="24507"/>
                  </a:cubicBezTo>
                  <a:cubicBezTo>
                    <a:pt x="40441" y="24645"/>
                    <a:pt x="40753" y="24645"/>
                    <a:pt x="40891" y="24645"/>
                  </a:cubicBezTo>
                  <a:cubicBezTo>
                    <a:pt x="40891" y="24784"/>
                    <a:pt x="40753" y="24922"/>
                    <a:pt x="40753" y="25060"/>
                  </a:cubicBezTo>
                  <a:cubicBezTo>
                    <a:pt x="40441" y="25060"/>
                    <a:pt x="40303" y="24922"/>
                    <a:pt x="40165" y="24922"/>
                  </a:cubicBezTo>
                  <a:lnTo>
                    <a:pt x="40027" y="24922"/>
                  </a:lnTo>
                  <a:cubicBezTo>
                    <a:pt x="39888" y="24922"/>
                    <a:pt x="39577" y="25060"/>
                    <a:pt x="39577" y="25233"/>
                  </a:cubicBezTo>
                  <a:cubicBezTo>
                    <a:pt x="39577" y="25510"/>
                    <a:pt x="39750" y="25648"/>
                    <a:pt x="39888" y="25786"/>
                  </a:cubicBezTo>
                  <a:cubicBezTo>
                    <a:pt x="40027" y="25786"/>
                    <a:pt x="40165" y="25786"/>
                    <a:pt x="40303" y="25924"/>
                  </a:cubicBezTo>
                  <a:cubicBezTo>
                    <a:pt x="40165" y="25924"/>
                    <a:pt x="40165" y="26097"/>
                    <a:pt x="40027" y="26235"/>
                  </a:cubicBezTo>
                  <a:cubicBezTo>
                    <a:pt x="39888" y="26235"/>
                    <a:pt x="39888" y="26097"/>
                    <a:pt x="39750" y="25924"/>
                  </a:cubicBezTo>
                  <a:lnTo>
                    <a:pt x="39439" y="25924"/>
                  </a:lnTo>
                  <a:cubicBezTo>
                    <a:pt x="39301" y="25924"/>
                    <a:pt x="39163" y="26097"/>
                    <a:pt x="39163" y="26235"/>
                  </a:cubicBezTo>
                  <a:cubicBezTo>
                    <a:pt x="39024" y="26374"/>
                    <a:pt x="39024" y="26650"/>
                    <a:pt x="39301" y="26788"/>
                  </a:cubicBezTo>
                  <a:cubicBezTo>
                    <a:pt x="39301" y="26788"/>
                    <a:pt x="39439" y="26961"/>
                    <a:pt x="39577" y="26961"/>
                  </a:cubicBezTo>
                  <a:cubicBezTo>
                    <a:pt x="39577" y="27100"/>
                    <a:pt x="39439" y="27238"/>
                    <a:pt x="39301" y="27376"/>
                  </a:cubicBezTo>
                  <a:cubicBezTo>
                    <a:pt x="38886" y="26961"/>
                    <a:pt x="38298" y="26374"/>
                    <a:pt x="38022" y="25924"/>
                  </a:cubicBezTo>
                  <a:cubicBezTo>
                    <a:pt x="37711" y="25648"/>
                    <a:pt x="37573" y="25371"/>
                    <a:pt x="37434" y="25060"/>
                  </a:cubicBezTo>
                  <a:cubicBezTo>
                    <a:pt x="37296" y="24922"/>
                    <a:pt x="37158" y="24922"/>
                    <a:pt x="36985" y="24922"/>
                  </a:cubicBezTo>
                  <a:lnTo>
                    <a:pt x="36847" y="24922"/>
                  </a:lnTo>
                  <a:cubicBezTo>
                    <a:pt x="36570" y="25060"/>
                    <a:pt x="36570" y="25371"/>
                    <a:pt x="36708" y="25510"/>
                  </a:cubicBezTo>
                  <a:cubicBezTo>
                    <a:pt x="37158" y="26512"/>
                    <a:pt x="38022" y="27376"/>
                    <a:pt x="38713" y="27964"/>
                  </a:cubicBezTo>
                  <a:cubicBezTo>
                    <a:pt x="38575" y="28240"/>
                    <a:pt x="38437" y="28378"/>
                    <a:pt x="38298" y="28517"/>
                  </a:cubicBezTo>
                  <a:cubicBezTo>
                    <a:pt x="38160" y="28690"/>
                    <a:pt x="38022" y="28966"/>
                    <a:pt x="38022" y="29243"/>
                  </a:cubicBezTo>
                  <a:lnTo>
                    <a:pt x="37849" y="29243"/>
                  </a:lnTo>
                  <a:cubicBezTo>
                    <a:pt x="37849" y="29381"/>
                    <a:pt x="37711" y="29554"/>
                    <a:pt x="37711" y="29554"/>
                  </a:cubicBezTo>
                  <a:cubicBezTo>
                    <a:pt x="37711" y="29692"/>
                    <a:pt x="37711" y="29830"/>
                    <a:pt x="37849" y="29968"/>
                  </a:cubicBezTo>
                  <a:cubicBezTo>
                    <a:pt x="38298" y="30418"/>
                    <a:pt x="38713" y="30694"/>
                    <a:pt x="39163" y="31109"/>
                  </a:cubicBezTo>
                  <a:lnTo>
                    <a:pt x="39301" y="31109"/>
                  </a:lnTo>
                  <a:cubicBezTo>
                    <a:pt x="39301" y="31109"/>
                    <a:pt x="39439" y="30971"/>
                    <a:pt x="39577" y="30971"/>
                  </a:cubicBezTo>
                  <a:cubicBezTo>
                    <a:pt x="39163" y="30556"/>
                    <a:pt x="38575" y="29968"/>
                    <a:pt x="38022" y="29554"/>
                  </a:cubicBezTo>
                  <a:cubicBezTo>
                    <a:pt x="38298" y="29381"/>
                    <a:pt x="38437" y="29104"/>
                    <a:pt x="38575" y="28966"/>
                  </a:cubicBezTo>
                  <a:cubicBezTo>
                    <a:pt x="39301" y="28240"/>
                    <a:pt x="39888" y="27376"/>
                    <a:pt x="40303" y="26650"/>
                  </a:cubicBezTo>
                  <a:cubicBezTo>
                    <a:pt x="41478" y="24784"/>
                    <a:pt x="42170" y="22641"/>
                    <a:pt x="42343" y="20463"/>
                  </a:cubicBezTo>
                  <a:cubicBezTo>
                    <a:pt x="42619" y="18458"/>
                    <a:pt x="42481" y="16281"/>
                    <a:pt x="41893" y="14276"/>
                  </a:cubicBezTo>
                  <a:cubicBezTo>
                    <a:pt x="41306" y="12098"/>
                    <a:pt x="40441" y="10094"/>
                    <a:pt x="39301" y="8365"/>
                  </a:cubicBezTo>
                  <a:cubicBezTo>
                    <a:pt x="39163" y="8089"/>
                    <a:pt x="39024" y="7950"/>
                    <a:pt x="38886" y="7639"/>
                  </a:cubicBezTo>
                  <a:cubicBezTo>
                    <a:pt x="38298" y="7086"/>
                    <a:pt x="37711" y="6499"/>
                    <a:pt x="37158" y="5911"/>
                  </a:cubicBezTo>
                  <a:cubicBezTo>
                    <a:pt x="36847" y="5496"/>
                    <a:pt x="36432" y="5185"/>
                    <a:pt x="36121" y="4909"/>
                  </a:cubicBezTo>
                  <a:cubicBezTo>
                    <a:pt x="34842" y="4183"/>
                    <a:pt x="33528" y="3319"/>
                    <a:pt x="32388" y="2593"/>
                  </a:cubicBezTo>
                  <a:cubicBezTo>
                    <a:pt x="31524" y="2178"/>
                    <a:pt x="30660" y="1729"/>
                    <a:pt x="29934" y="1314"/>
                  </a:cubicBezTo>
                  <a:cubicBezTo>
                    <a:pt x="29795" y="1176"/>
                    <a:pt x="29795" y="1176"/>
                    <a:pt x="29795" y="1037"/>
                  </a:cubicBezTo>
                  <a:lnTo>
                    <a:pt x="29657" y="1037"/>
                  </a:lnTo>
                  <a:cubicBezTo>
                    <a:pt x="29381" y="865"/>
                    <a:pt x="29070" y="726"/>
                    <a:pt x="28931" y="726"/>
                  </a:cubicBezTo>
                  <a:cubicBezTo>
                    <a:pt x="27203" y="312"/>
                    <a:pt x="25475" y="1"/>
                    <a:pt x="23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6907392" y="3765822"/>
              <a:ext cx="43609" cy="41514"/>
            </a:xfrm>
            <a:custGeom>
              <a:avLst/>
              <a:gdLst/>
              <a:ahLst/>
              <a:cxnLst/>
              <a:rect l="l" t="t" r="r" b="b"/>
              <a:pathLst>
                <a:path w="2144" h="2041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lnTo>
                    <a:pt x="1" y="139"/>
                  </a:lnTo>
                  <a:cubicBezTo>
                    <a:pt x="139" y="312"/>
                    <a:pt x="277" y="312"/>
                    <a:pt x="277" y="450"/>
                  </a:cubicBezTo>
                  <a:cubicBezTo>
                    <a:pt x="865" y="865"/>
                    <a:pt x="1452" y="1314"/>
                    <a:pt x="2005" y="1729"/>
                  </a:cubicBezTo>
                  <a:cubicBezTo>
                    <a:pt x="2005" y="1867"/>
                    <a:pt x="2144" y="1867"/>
                    <a:pt x="2144" y="2040"/>
                  </a:cubicBezTo>
                  <a:cubicBezTo>
                    <a:pt x="2144" y="1867"/>
                    <a:pt x="2144" y="1591"/>
                    <a:pt x="2005" y="1453"/>
                  </a:cubicBezTo>
                  <a:cubicBezTo>
                    <a:pt x="1591" y="1003"/>
                    <a:pt x="1003" y="450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6113658" y="3220964"/>
              <a:ext cx="840876" cy="691824"/>
            </a:xfrm>
            <a:custGeom>
              <a:avLst/>
              <a:gdLst/>
              <a:ahLst/>
              <a:cxnLst/>
              <a:rect l="l" t="t" r="r" b="b"/>
              <a:pathLst>
                <a:path w="41341" h="34013" extrusionOk="0">
                  <a:moveTo>
                    <a:pt x="1867" y="1"/>
                  </a:moveTo>
                  <a:cubicBezTo>
                    <a:pt x="1591" y="1"/>
                    <a:pt x="1279" y="1"/>
                    <a:pt x="1003" y="139"/>
                  </a:cubicBezTo>
                  <a:cubicBezTo>
                    <a:pt x="554" y="450"/>
                    <a:pt x="139" y="865"/>
                    <a:pt x="1" y="1453"/>
                  </a:cubicBezTo>
                  <a:cubicBezTo>
                    <a:pt x="1" y="1453"/>
                    <a:pt x="139" y="1453"/>
                    <a:pt x="139" y="1591"/>
                  </a:cubicBezTo>
                  <a:cubicBezTo>
                    <a:pt x="415" y="2040"/>
                    <a:pt x="865" y="2455"/>
                    <a:pt x="1141" y="2904"/>
                  </a:cubicBezTo>
                  <a:cubicBezTo>
                    <a:pt x="2144" y="3907"/>
                    <a:pt x="3146" y="4909"/>
                    <a:pt x="4183" y="5773"/>
                  </a:cubicBezTo>
                  <a:cubicBezTo>
                    <a:pt x="4183" y="5912"/>
                    <a:pt x="4321" y="6050"/>
                    <a:pt x="4321" y="6050"/>
                  </a:cubicBezTo>
                  <a:cubicBezTo>
                    <a:pt x="4459" y="6050"/>
                    <a:pt x="4459" y="6188"/>
                    <a:pt x="4598" y="6188"/>
                  </a:cubicBezTo>
                  <a:cubicBezTo>
                    <a:pt x="5738" y="7225"/>
                    <a:pt x="6775" y="8366"/>
                    <a:pt x="7916" y="9506"/>
                  </a:cubicBezTo>
                  <a:cubicBezTo>
                    <a:pt x="8918" y="10232"/>
                    <a:pt x="9782" y="11096"/>
                    <a:pt x="10508" y="11822"/>
                  </a:cubicBezTo>
                  <a:lnTo>
                    <a:pt x="10647" y="11960"/>
                  </a:lnTo>
                  <a:lnTo>
                    <a:pt x="11234" y="12410"/>
                  </a:lnTo>
                  <a:lnTo>
                    <a:pt x="11234" y="12548"/>
                  </a:lnTo>
                  <a:cubicBezTo>
                    <a:pt x="13239" y="14553"/>
                    <a:pt x="15417" y="16419"/>
                    <a:pt x="17421" y="18286"/>
                  </a:cubicBezTo>
                  <a:cubicBezTo>
                    <a:pt x="17698" y="18009"/>
                    <a:pt x="18009" y="17733"/>
                    <a:pt x="18286" y="17595"/>
                  </a:cubicBezTo>
                  <a:cubicBezTo>
                    <a:pt x="18424" y="17283"/>
                    <a:pt x="18700" y="17145"/>
                    <a:pt x="19011" y="16869"/>
                  </a:cubicBezTo>
                  <a:cubicBezTo>
                    <a:pt x="18873" y="16730"/>
                    <a:pt x="18562" y="16558"/>
                    <a:pt x="18286" y="16281"/>
                  </a:cubicBezTo>
                  <a:cubicBezTo>
                    <a:pt x="17836" y="16730"/>
                    <a:pt x="17283" y="17145"/>
                    <a:pt x="16834" y="17595"/>
                  </a:cubicBezTo>
                  <a:cubicBezTo>
                    <a:pt x="16696" y="17422"/>
                    <a:pt x="16557" y="17283"/>
                    <a:pt x="16419" y="17145"/>
                  </a:cubicBezTo>
                  <a:cubicBezTo>
                    <a:pt x="16696" y="16869"/>
                    <a:pt x="16972" y="16558"/>
                    <a:pt x="17283" y="16281"/>
                  </a:cubicBezTo>
                  <a:cubicBezTo>
                    <a:pt x="17421" y="16281"/>
                    <a:pt x="17421" y="16143"/>
                    <a:pt x="17421" y="16005"/>
                  </a:cubicBezTo>
                  <a:cubicBezTo>
                    <a:pt x="17421" y="15866"/>
                    <a:pt x="17421" y="15693"/>
                    <a:pt x="17283" y="15693"/>
                  </a:cubicBezTo>
                  <a:cubicBezTo>
                    <a:pt x="17283" y="15555"/>
                    <a:pt x="17145" y="15555"/>
                    <a:pt x="16972" y="15555"/>
                  </a:cubicBezTo>
                  <a:cubicBezTo>
                    <a:pt x="16834" y="15555"/>
                    <a:pt x="16696" y="15555"/>
                    <a:pt x="16696" y="15693"/>
                  </a:cubicBezTo>
                  <a:cubicBezTo>
                    <a:pt x="16419" y="16005"/>
                    <a:pt x="16108" y="16143"/>
                    <a:pt x="15831" y="16419"/>
                  </a:cubicBezTo>
                  <a:cubicBezTo>
                    <a:pt x="15693" y="16419"/>
                    <a:pt x="15693" y="16281"/>
                    <a:pt x="15693" y="16281"/>
                  </a:cubicBezTo>
                  <a:cubicBezTo>
                    <a:pt x="15831" y="16143"/>
                    <a:pt x="15970" y="16005"/>
                    <a:pt x="16108" y="15866"/>
                  </a:cubicBezTo>
                  <a:cubicBezTo>
                    <a:pt x="16281" y="15693"/>
                    <a:pt x="16281" y="15693"/>
                    <a:pt x="16419" y="15555"/>
                  </a:cubicBezTo>
                  <a:cubicBezTo>
                    <a:pt x="16557" y="15555"/>
                    <a:pt x="16557" y="15417"/>
                    <a:pt x="16557" y="15417"/>
                  </a:cubicBezTo>
                  <a:cubicBezTo>
                    <a:pt x="16696" y="15279"/>
                    <a:pt x="16557" y="15140"/>
                    <a:pt x="16557" y="15002"/>
                  </a:cubicBezTo>
                  <a:cubicBezTo>
                    <a:pt x="16419" y="14829"/>
                    <a:pt x="16281" y="14829"/>
                    <a:pt x="16108" y="14829"/>
                  </a:cubicBezTo>
                  <a:lnTo>
                    <a:pt x="15970" y="14829"/>
                  </a:lnTo>
                  <a:cubicBezTo>
                    <a:pt x="15693" y="15140"/>
                    <a:pt x="15244" y="15417"/>
                    <a:pt x="14967" y="15693"/>
                  </a:cubicBezTo>
                  <a:cubicBezTo>
                    <a:pt x="14967" y="15555"/>
                    <a:pt x="14829" y="15417"/>
                    <a:pt x="14691" y="15279"/>
                  </a:cubicBezTo>
                  <a:cubicBezTo>
                    <a:pt x="14967" y="15140"/>
                    <a:pt x="15106" y="15002"/>
                    <a:pt x="15417" y="14829"/>
                  </a:cubicBezTo>
                  <a:cubicBezTo>
                    <a:pt x="15555" y="14553"/>
                    <a:pt x="15555" y="14276"/>
                    <a:pt x="15244" y="14138"/>
                  </a:cubicBezTo>
                  <a:cubicBezTo>
                    <a:pt x="15244" y="14138"/>
                    <a:pt x="15106" y="13965"/>
                    <a:pt x="14967" y="13965"/>
                  </a:cubicBezTo>
                  <a:cubicBezTo>
                    <a:pt x="14829" y="13965"/>
                    <a:pt x="14829" y="14138"/>
                    <a:pt x="14691" y="14138"/>
                  </a:cubicBezTo>
                  <a:cubicBezTo>
                    <a:pt x="14552" y="14276"/>
                    <a:pt x="14380" y="14415"/>
                    <a:pt x="14241" y="14553"/>
                  </a:cubicBezTo>
                  <a:lnTo>
                    <a:pt x="14103" y="14691"/>
                  </a:lnTo>
                  <a:cubicBezTo>
                    <a:pt x="14103" y="14553"/>
                    <a:pt x="13965" y="14553"/>
                    <a:pt x="13965" y="14415"/>
                  </a:cubicBezTo>
                  <a:cubicBezTo>
                    <a:pt x="14103" y="14276"/>
                    <a:pt x="14241" y="14138"/>
                    <a:pt x="14380" y="13965"/>
                  </a:cubicBezTo>
                  <a:cubicBezTo>
                    <a:pt x="14380" y="13827"/>
                    <a:pt x="14552" y="13689"/>
                    <a:pt x="14552" y="13550"/>
                  </a:cubicBezTo>
                  <a:cubicBezTo>
                    <a:pt x="14552" y="13550"/>
                    <a:pt x="14380" y="13412"/>
                    <a:pt x="14380" y="13274"/>
                  </a:cubicBezTo>
                  <a:lnTo>
                    <a:pt x="14103" y="13274"/>
                  </a:lnTo>
                  <a:cubicBezTo>
                    <a:pt x="13965" y="13274"/>
                    <a:pt x="13827" y="13274"/>
                    <a:pt x="13688" y="13412"/>
                  </a:cubicBezTo>
                  <a:cubicBezTo>
                    <a:pt x="13516" y="13412"/>
                    <a:pt x="13377" y="13550"/>
                    <a:pt x="13377" y="13689"/>
                  </a:cubicBezTo>
                  <a:cubicBezTo>
                    <a:pt x="13101" y="13412"/>
                    <a:pt x="12824" y="13274"/>
                    <a:pt x="12651" y="12963"/>
                  </a:cubicBezTo>
                  <a:lnTo>
                    <a:pt x="13377" y="12237"/>
                  </a:lnTo>
                  <a:cubicBezTo>
                    <a:pt x="13239" y="12099"/>
                    <a:pt x="12962" y="11960"/>
                    <a:pt x="12651" y="11822"/>
                  </a:cubicBezTo>
                  <a:cubicBezTo>
                    <a:pt x="12513" y="11960"/>
                    <a:pt x="12237" y="12099"/>
                    <a:pt x="12098" y="12237"/>
                  </a:cubicBezTo>
                  <a:cubicBezTo>
                    <a:pt x="11787" y="12099"/>
                    <a:pt x="11649" y="11960"/>
                    <a:pt x="11511" y="11822"/>
                  </a:cubicBezTo>
                  <a:cubicBezTo>
                    <a:pt x="11787" y="11684"/>
                    <a:pt x="11960" y="11546"/>
                    <a:pt x="12098" y="11373"/>
                  </a:cubicBezTo>
                  <a:cubicBezTo>
                    <a:pt x="12237" y="11373"/>
                    <a:pt x="12237" y="11373"/>
                    <a:pt x="12237" y="11235"/>
                  </a:cubicBezTo>
                  <a:cubicBezTo>
                    <a:pt x="11960" y="11096"/>
                    <a:pt x="11787" y="10958"/>
                    <a:pt x="11511" y="10682"/>
                  </a:cubicBezTo>
                  <a:lnTo>
                    <a:pt x="11511" y="10820"/>
                  </a:lnTo>
                  <a:cubicBezTo>
                    <a:pt x="11372" y="10958"/>
                    <a:pt x="11096" y="11096"/>
                    <a:pt x="10923" y="11096"/>
                  </a:cubicBezTo>
                  <a:lnTo>
                    <a:pt x="10923" y="11235"/>
                  </a:lnTo>
                  <a:cubicBezTo>
                    <a:pt x="10785" y="11096"/>
                    <a:pt x="10647" y="10958"/>
                    <a:pt x="10508" y="10820"/>
                  </a:cubicBezTo>
                  <a:cubicBezTo>
                    <a:pt x="10785" y="10682"/>
                    <a:pt x="10923" y="10509"/>
                    <a:pt x="11234" y="10370"/>
                  </a:cubicBezTo>
                  <a:cubicBezTo>
                    <a:pt x="10923" y="10094"/>
                    <a:pt x="10647" y="9956"/>
                    <a:pt x="10508" y="9817"/>
                  </a:cubicBezTo>
                  <a:cubicBezTo>
                    <a:pt x="10370" y="9956"/>
                    <a:pt x="10059" y="10094"/>
                    <a:pt x="9921" y="10232"/>
                  </a:cubicBezTo>
                  <a:cubicBezTo>
                    <a:pt x="9782" y="9956"/>
                    <a:pt x="9506" y="9817"/>
                    <a:pt x="9368" y="9645"/>
                  </a:cubicBezTo>
                  <a:cubicBezTo>
                    <a:pt x="9644" y="9506"/>
                    <a:pt x="9782" y="9368"/>
                    <a:pt x="9921" y="9230"/>
                  </a:cubicBezTo>
                  <a:cubicBezTo>
                    <a:pt x="9782" y="8953"/>
                    <a:pt x="9506" y="8780"/>
                    <a:pt x="9368" y="8642"/>
                  </a:cubicBezTo>
                  <a:cubicBezTo>
                    <a:pt x="9057" y="8780"/>
                    <a:pt x="8918" y="8953"/>
                    <a:pt x="8780" y="9092"/>
                  </a:cubicBezTo>
                  <a:cubicBezTo>
                    <a:pt x="8780" y="8953"/>
                    <a:pt x="8642" y="8953"/>
                    <a:pt x="8642" y="8953"/>
                  </a:cubicBezTo>
                  <a:cubicBezTo>
                    <a:pt x="8642" y="8780"/>
                    <a:pt x="8780" y="8780"/>
                    <a:pt x="8918" y="8642"/>
                  </a:cubicBezTo>
                  <a:lnTo>
                    <a:pt x="9057" y="8504"/>
                  </a:lnTo>
                  <a:lnTo>
                    <a:pt x="9195" y="8366"/>
                  </a:lnTo>
                  <a:cubicBezTo>
                    <a:pt x="8918" y="8227"/>
                    <a:pt x="8780" y="8089"/>
                    <a:pt x="8642" y="7778"/>
                  </a:cubicBezTo>
                  <a:lnTo>
                    <a:pt x="8504" y="7778"/>
                  </a:lnTo>
                  <a:cubicBezTo>
                    <a:pt x="8331" y="7916"/>
                    <a:pt x="8192" y="8089"/>
                    <a:pt x="7916" y="8227"/>
                  </a:cubicBezTo>
                  <a:cubicBezTo>
                    <a:pt x="7778" y="8089"/>
                    <a:pt x="7639" y="7916"/>
                    <a:pt x="7467" y="7778"/>
                  </a:cubicBezTo>
                  <a:lnTo>
                    <a:pt x="8054" y="7225"/>
                  </a:lnTo>
                  <a:lnTo>
                    <a:pt x="7467" y="6637"/>
                  </a:lnTo>
                  <a:cubicBezTo>
                    <a:pt x="7190" y="6776"/>
                    <a:pt x="7052" y="6914"/>
                    <a:pt x="6775" y="7225"/>
                  </a:cubicBezTo>
                  <a:cubicBezTo>
                    <a:pt x="6602" y="6914"/>
                    <a:pt x="6464" y="6776"/>
                    <a:pt x="6326" y="6637"/>
                  </a:cubicBezTo>
                  <a:cubicBezTo>
                    <a:pt x="6464" y="6361"/>
                    <a:pt x="6602" y="6188"/>
                    <a:pt x="6775" y="6050"/>
                  </a:cubicBezTo>
                  <a:cubicBezTo>
                    <a:pt x="6914" y="6050"/>
                    <a:pt x="6914" y="5912"/>
                    <a:pt x="6914" y="5912"/>
                  </a:cubicBezTo>
                  <a:cubicBezTo>
                    <a:pt x="6775" y="5773"/>
                    <a:pt x="6602" y="5497"/>
                    <a:pt x="6326" y="5324"/>
                  </a:cubicBezTo>
                  <a:cubicBezTo>
                    <a:pt x="6326" y="5324"/>
                    <a:pt x="6188" y="5324"/>
                    <a:pt x="6188" y="5497"/>
                  </a:cubicBezTo>
                  <a:cubicBezTo>
                    <a:pt x="6049" y="5635"/>
                    <a:pt x="5738" y="5773"/>
                    <a:pt x="5600" y="6050"/>
                  </a:cubicBezTo>
                  <a:cubicBezTo>
                    <a:pt x="5462" y="5912"/>
                    <a:pt x="5462" y="5773"/>
                    <a:pt x="5324" y="5635"/>
                  </a:cubicBezTo>
                  <a:cubicBezTo>
                    <a:pt x="5462" y="5497"/>
                    <a:pt x="5738" y="5324"/>
                    <a:pt x="5911" y="5186"/>
                  </a:cubicBezTo>
                  <a:cubicBezTo>
                    <a:pt x="6049" y="5047"/>
                    <a:pt x="6049" y="4909"/>
                    <a:pt x="6049" y="4909"/>
                  </a:cubicBezTo>
                  <a:cubicBezTo>
                    <a:pt x="5911" y="4771"/>
                    <a:pt x="5738" y="4633"/>
                    <a:pt x="5738" y="4460"/>
                  </a:cubicBezTo>
                  <a:lnTo>
                    <a:pt x="5600" y="4460"/>
                  </a:lnTo>
                  <a:cubicBezTo>
                    <a:pt x="5462" y="4460"/>
                    <a:pt x="5324" y="4460"/>
                    <a:pt x="5185" y="4633"/>
                  </a:cubicBezTo>
                  <a:cubicBezTo>
                    <a:pt x="5047" y="4771"/>
                    <a:pt x="4874" y="4909"/>
                    <a:pt x="4736" y="5047"/>
                  </a:cubicBezTo>
                  <a:lnTo>
                    <a:pt x="4598" y="5047"/>
                  </a:lnTo>
                  <a:cubicBezTo>
                    <a:pt x="4736" y="4771"/>
                    <a:pt x="4874" y="4633"/>
                    <a:pt x="5185" y="4460"/>
                  </a:cubicBezTo>
                  <a:cubicBezTo>
                    <a:pt x="5324" y="4322"/>
                    <a:pt x="5324" y="4045"/>
                    <a:pt x="5047" y="3768"/>
                  </a:cubicBezTo>
                  <a:lnTo>
                    <a:pt x="4736" y="3768"/>
                  </a:lnTo>
                  <a:cubicBezTo>
                    <a:pt x="4736" y="3768"/>
                    <a:pt x="4598" y="3768"/>
                    <a:pt x="4459" y="3907"/>
                  </a:cubicBezTo>
                  <a:lnTo>
                    <a:pt x="4010" y="4322"/>
                  </a:lnTo>
                  <a:cubicBezTo>
                    <a:pt x="3872" y="4322"/>
                    <a:pt x="3734" y="4183"/>
                    <a:pt x="3734" y="4183"/>
                  </a:cubicBezTo>
                  <a:cubicBezTo>
                    <a:pt x="3872" y="3907"/>
                    <a:pt x="4010" y="3768"/>
                    <a:pt x="4321" y="3457"/>
                  </a:cubicBezTo>
                  <a:cubicBezTo>
                    <a:pt x="4459" y="3319"/>
                    <a:pt x="4459" y="3043"/>
                    <a:pt x="4321" y="2904"/>
                  </a:cubicBezTo>
                  <a:cubicBezTo>
                    <a:pt x="4183" y="2732"/>
                    <a:pt x="4010" y="2732"/>
                    <a:pt x="4010" y="2732"/>
                  </a:cubicBezTo>
                  <a:lnTo>
                    <a:pt x="3872" y="2732"/>
                  </a:lnTo>
                  <a:cubicBezTo>
                    <a:pt x="3872" y="2732"/>
                    <a:pt x="3734" y="2904"/>
                    <a:pt x="3595" y="2904"/>
                  </a:cubicBezTo>
                  <a:cubicBezTo>
                    <a:pt x="3457" y="3043"/>
                    <a:pt x="3319" y="3319"/>
                    <a:pt x="3008" y="3457"/>
                  </a:cubicBezTo>
                  <a:cubicBezTo>
                    <a:pt x="2731" y="3181"/>
                    <a:pt x="2455" y="3043"/>
                    <a:pt x="2282" y="2732"/>
                  </a:cubicBezTo>
                  <a:cubicBezTo>
                    <a:pt x="2731" y="2317"/>
                    <a:pt x="3319" y="1867"/>
                    <a:pt x="3872" y="1453"/>
                  </a:cubicBezTo>
                  <a:cubicBezTo>
                    <a:pt x="3734" y="1314"/>
                    <a:pt x="3734" y="1176"/>
                    <a:pt x="3595" y="1003"/>
                  </a:cubicBezTo>
                  <a:cubicBezTo>
                    <a:pt x="3595" y="865"/>
                    <a:pt x="3457" y="865"/>
                    <a:pt x="3457" y="727"/>
                  </a:cubicBezTo>
                  <a:cubicBezTo>
                    <a:pt x="2869" y="1176"/>
                    <a:pt x="2282" y="1591"/>
                    <a:pt x="1591" y="2040"/>
                  </a:cubicBezTo>
                  <a:cubicBezTo>
                    <a:pt x="1141" y="1729"/>
                    <a:pt x="865" y="1314"/>
                    <a:pt x="415" y="865"/>
                  </a:cubicBezTo>
                  <a:cubicBezTo>
                    <a:pt x="865" y="589"/>
                    <a:pt x="1418" y="312"/>
                    <a:pt x="1867" y="1"/>
                  </a:cubicBezTo>
                  <a:close/>
                  <a:moveTo>
                    <a:pt x="17421" y="18286"/>
                  </a:moveTo>
                  <a:cubicBezTo>
                    <a:pt x="19150" y="19876"/>
                    <a:pt x="20878" y="21466"/>
                    <a:pt x="22468" y="23194"/>
                  </a:cubicBezTo>
                  <a:lnTo>
                    <a:pt x="22606" y="23194"/>
                  </a:lnTo>
                  <a:cubicBezTo>
                    <a:pt x="23470" y="24058"/>
                    <a:pt x="24473" y="24922"/>
                    <a:pt x="25337" y="25786"/>
                  </a:cubicBezTo>
                  <a:cubicBezTo>
                    <a:pt x="26339" y="26651"/>
                    <a:pt x="27342" y="27515"/>
                    <a:pt x="28379" y="28379"/>
                  </a:cubicBezTo>
                  <a:lnTo>
                    <a:pt x="28932" y="28828"/>
                  </a:lnTo>
                  <a:lnTo>
                    <a:pt x="28932" y="28966"/>
                  </a:lnTo>
                  <a:cubicBezTo>
                    <a:pt x="30798" y="30556"/>
                    <a:pt x="32526" y="32112"/>
                    <a:pt x="34255" y="33702"/>
                  </a:cubicBezTo>
                  <a:cubicBezTo>
                    <a:pt x="34427" y="33840"/>
                    <a:pt x="34704" y="34013"/>
                    <a:pt x="34842" y="34013"/>
                  </a:cubicBezTo>
                  <a:lnTo>
                    <a:pt x="34980" y="34013"/>
                  </a:lnTo>
                  <a:cubicBezTo>
                    <a:pt x="35119" y="33840"/>
                    <a:pt x="35119" y="33840"/>
                    <a:pt x="35292" y="33840"/>
                  </a:cubicBezTo>
                  <a:cubicBezTo>
                    <a:pt x="35292" y="33840"/>
                    <a:pt x="35430" y="33840"/>
                    <a:pt x="35568" y="33702"/>
                  </a:cubicBezTo>
                  <a:lnTo>
                    <a:pt x="35706" y="33702"/>
                  </a:lnTo>
                  <a:cubicBezTo>
                    <a:pt x="37435" y="32699"/>
                    <a:pt x="39163" y="31559"/>
                    <a:pt x="41029" y="30107"/>
                  </a:cubicBezTo>
                  <a:cubicBezTo>
                    <a:pt x="41340" y="29831"/>
                    <a:pt x="41340" y="29381"/>
                    <a:pt x="41168" y="29105"/>
                  </a:cubicBezTo>
                  <a:lnTo>
                    <a:pt x="41168" y="29105"/>
                  </a:lnTo>
                  <a:cubicBezTo>
                    <a:pt x="40753" y="29519"/>
                    <a:pt x="40165" y="29969"/>
                    <a:pt x="39612" y="30384"/>
                  </a:cubicBezTo>
                  <a:cubicBezTo>
                    <a:pt x="39439" y="30384"/>
                    <a:pt x="39439" y="30384"/>
                    <a:pt x="39439" y="30556"/>
                  </a:cubicBezTo>
                  <a:lnTo>
                    <a:pt x="39439" y="30695"/>
                  </a:lnTo>
                  <a:cubicBezTo>
                    <a:pt x="39301" y="30695"/>
                    <a:pt x="39301" y="30833"/>
                    <a:pt x="39301" y="30833"/>
                  </a:cubicBezTo>
                  <a:cubicBezTo>
                    <a:pt x="39163" y="30833"/>
                    <a:pt x="39025" y="30971"/>
                    <a:pt x="38748" y="30971"/>
                  </a:cubicBezTo>
                  <a:cubicBezTo>
                    <a:pt x="38748" y="31109"/>
                    <a:pt x="38575" y="31109"/>
                    <a:pt x="38437" y="31109"/>
                  </a:cubicBezTo>
                  <a:cubicBezTo>
                    <a:pt x="38022" y="31421"/>
                    <a:pt x="37573" y="31697"/>
                    <a:pt x="37020" y="31974"/>
                  </a:cubicBezTo>
                  <a:cubicBezTo>
                    <a:pt x="36294" y="32423"/>
                    <a:pt x="35430" y="32838"/>
                    <a:pt x="34566" y="33287"/>
                  </a:cubicBezTo>
                  <a:cubicBezTo>
                    <a:pt x="34427" y="33149"/>
                    <a:pt x="34116" y="32976"/>
                    <a:pt x="33978" y="32838"/>
                  </a:cubicBezTo>
                  <a:cubicBezTo>
                    <a:pt x="34842" y="32285"/>
                    <a:pt x="35568" y="31697"/>
                    <a:pt x="36432" y="31248"/>
                  </a:cubicBezTo>
                  <a:cubicBezTo>
                    <a:pt x="35983" y="31248"/>
                    <a:pt x="35568" y="31248"/>
                    <a:pt x="35119" y="31109"/>
                  </a:cubicBezTo>
                  <a:lnTo>
                    <a:pt x="34980" y="31109"/>
                  </a:lnTo>
                  <a:cubicBezTo>
                    <a:pt x="34842" y="31109"/>
                    <a:pt x="34704" y="31248"/>
                    <a:pt x="34704" y="31248"/>
                  </a:cubicBezTo>
                  <a:cubicBezTo>
                    <a:pt x="34255" y="31559"/>
                    <a:pt x="33840" y="31835"/>
                    <a:pt x="33390" y="32285"/>
                  </a:cubicBezTo>
                  <a:cubicBezTo>
                    <a:pt x="33252" y="32112"/>
                    <a:pt x="33114" y="31974"/>
                    <a:pt x="32976" y="31974"/>
                  </a:cubicBezTo>
                  <a:cubicBezTo>
                    <a:pt x="33252" y="31835"/>
                    <a:pt x="33563" y="31559"/>
                    <a:pt x="33702" y="31421"/>
                  </a:cubicBezTo>
                  <a:cubicBezTo>
                    <a:pt x="33840" y="31421"/>
                    <a:pt x="33840" y="31248"/>
                    <a:pt x="33840" y="31109"/>
                  </a:cubicBezTo>
                  <a:cubicBezTo>
                    <a:pt x="33978" y="31109"/>
                    <a:pt x="33840" y="30971"/>
                    <a:pt x="33840" y="30833"/>
                  </a:cubicBezTo>
                  <a:cubicBezTo>
                    <a:pt x="33702" y="30695"/>
                    <a:pt x="33563" y="30695"/>
                    <a:pt x="33390" y="30695"/>
                  </a:cubicBezTo>
                  <a:lnTo>
                    <a:pt x="33252" y="30695"/>
                  </a:lnTo>
                  <a:cubicBezTo>
                    <a:pt x="32976" y="30971"/>
                    <a:pt x="32699" y="31109"/>
                    <a:pt x="32388" y="31248"/>
                  </a:cubicBezTo>
                  <a:cubicBezTo>
                    <a:pt x="32250" y="31248"/>
                    <a:pt x="32250" y="31109"/>
                    <a:pt x="32112" y="30971"/>
                  </a:cubicBezTo>
                  <a:cubicBezTo>
                    <a:pt x="32250" y="30833"/>
                    <a:pt x="32526" y="30695"/>
                    <a:pt x="32699" y="30556"/>
                  </a:cubicBezTo>
                  <a:cubicBezTo>
                    <a:pt x="32837" y="30556"/>
                    <a:pt x="32976" y="30384"/>
                    <a:pt x="32976" y="30245"/>
                  </a:cubicBezTo>
                  <a:lnTo>
                    <a:pt x="32976" y="29969"/>
                  </a:lnTo>
                  <a:cubicBezTo>
                    <a:pt x="32837" y="29969"/>
                    <a:pt x="32699" y="29831"/>
                    <a:pt x="32699" y="29831"/>
                  </a:cubicBezTo>
                  <a:lnTo>
                    <a:pt x="32250" y="29831"/>
                  </a:lnTo>
                  <a:cubicBezTo>
                    <a:pt x="31973" y="30107"/>
                    <a:pt x="31662" y="30245"/>
                    <a:pt x="31386" y="30384"/>
                  </a:cubicBezTo>
                  <a:cubicBezTo>
                    <a:pt x="31247" y="30245"/>
                    <a:pt x="31109" y="30107"/>
                    <a:pt x="30971" y="30107"/>
                  </a:cubicBezTo>
                  <a:cubicBezTo>
                    <a:pt x="31247" y="29831"/>
                    <a:pt x="31524" y="29692"/>
                    <a:pt x="31835" y="29519"/>
                  </a:cubicBezTo>
                  <a:cubicBezTo>
                    <a:pt x="31835" y="29519"/>
                    <a:pt x="31973" y="29381"/>
                    <a:pt x="31973" y="29243"/>
                  </a:cubicBezTo>
                  <a:cubicBezTo>
                    <a:pt x="31835" y="29105"/>
                    <a:pt x="31524" y="28966"/>
                    <a:pt x="31386" y="28655"/>
                  </a:cubicBezTo>
                  <a:cubicBezTo>
                    <a:pt x="31386" y="28828"/>
                    <a:pt x="31386" y="28828"/>
                    <a:pt x="31247" y="28828"/>
                  </a:cubicBezTo>
                  <a:cubicBezTo>
                    <a:pt x="30971" y="28966"/>
                    <a:pt x="30660" y="29243"/>
                    <a:pt x="30383" y="29381"/>
                  </a:cubicBezTo>
                  <a:lnTo>
                    <a:pt x="30245" y="29381"/>
                  </a:lnTo>
                  <a:cubicBezTo>
                    <a:pt x="30383" y="29243"/>
                    <a:pt x="30522" y="29105"/>
                    <a:pt x="30798" y="28966"/>
                  </a:cubicBezTo>
                  <a:cubicBezTo>
                    <a:pt x="30798" y="28966"/>
                    <a:pt x="30971" y="28828"/>
                    <a:pt x="30971" y="28655"/>
                  </a:cubicBezTo>
                  <a:lnTo>
                    <a:pt x="30971" y="28379"/>
                  </a:lnTo>
                  <a:cubicBezTo>
                    <a:pt x="30798" y="28241"/>
                    <a:pt x="30660" y="28241"/>
                    <a:pt x="30660" y="28241"/>
                  </a:cubicBezTo>
                  <a:lnTo>
                    <a:pt x="30245" y="28241"/>
                  </a:lnTo>
                  <a:cubicBezTo>
                    <a:pt x="30107" y="28379"/>
                    <a:pt x="29934" y="28517"/>
                    <a:pt x="29657" y="28655"/>
                  </a:cubicBezTo>
                  <a:cubicBezTo>
                    <a:pt x="29657" y="28655"/>
                    <a:pt x="29657" y="28828"/>
                    <a:pt x="29519" y="28828"/>
                  </a:cubicBezTo>
                  <a:cubicBezTo>
                    <a:pt x="29243" y="28517"/>
                    <a:pt x="28932" y="28241"/>
                    <a:pt x="28517" y="27964"/>
                  </a:cubicBezTo>
                  <a:cubicBezTo>
                    <a:pt x="28932" y="27653"/>
                    <a:pt x="29381" y="27376"/>
                    <a:pt x="29796" y="27100"/>
                  </a:cubicBezTo>
                  <a:cubicBezTo>
                    <a:pt x="29519" y="26927"/>
                    <a:pt x="29381" y="26651"/>
                    <a:pt x="29243" y="26512"/>
                  </a:cubicBezTo>
                  <a:cubicBezTo>
                    <a:pt x="28793" y="26789"/>
                    <a:pt x="28379" y="27100"/>
                    <a:pt x="27929" y="27238"/>
                  </a:cubicBezTo>
                  <a:cubicBezTo>
                    <a:pt x="27791" y="27100"/>
                    <a:pt x="27653" y="26927"/>
                    <a:pt x="27514" y="26927"/>
                  </a:cubicBezTo>
                  <a:lnTo>
                    <a:pt x="28206" y="26236"/>
                  </a:lnTo>
                  <a:cubicBezTo>
                    <a:pt x="28379" y="26063"/>
                    <a:pt x="28379" y="25786"/>
                    <a:pt x="28206" y="25648"/>
                  </a:cubicBezTo>
                  <a:cubicBezTo>
                    <a:pt x="28067" y="25510"/>
                    <a:pt x="28067" y="25510"/>
                    <a:pt x="27929" y="25510"/>
                  </a:cubicBezTo>
                  <a:cubicBezTo>
                    <a:pt x="27791" y="25510"/>
                    <a:pt x="27653" y="25648"/>
                    <a:pt x="27653" y="25648"/>
                  </a:cubicBezTo>
                  <a:cubicBezTo>
                    <a:pt x="27514" y="25786"/>
                    <a:pt x="27514" y="25786"/>
                    <a:pt x="27342" y="25786"/>
                  </a:cubicBezTo>
                  <a:cubicBezTo>
                    <a:pt x="27203" y="25925"/>
                    <a:pt x="27065" y="26063"/>
                    <a:pt x="26927" y="26236"/>
                  </a:cubicBezTo>
                  <a:lnTo>
                    <a:pt x="26789" y="26236"/>
                  </a:lnTo>
                  <a:cubicBezTo>
                    <a:pt x="26789" y="26236"/>
                    <a:pt x="26650" y="26236"/>
                    <a:pt x="26650" y="26063"/>
                  </a:cubicBezTo>
                  <a:cubicBezTo>
                    <a:pt x="26477" y="26063"/>
                    <a:pt x="26477" y="25925"/>
                    <a:pt x="26339" y="25786"/>
                  </a:cubicBezTo>
                  <a:lnTo>
                    <a:pt x="26477" y="25786"/>
                  </a:lnTo>
                  <a:cubicBezTo>
                    <a:pt x="26650" y="25648"/>
                    <a:pt x="26789" y="25510"/>
                    <a:pt x="26927" y="25372"/>
                  </a:cubicBezTo>
                  <a:cubicBezTo>
                    <a:pt x="27065" y="25199"/>
                    <a:pt x="27203" y="25061"/>
                    <a:pt x="27065" y="24784"/>
                  </a:cubicBezTo>
                  <a:cubicBezTo>
                    <a:pt x="26927" y="24646"/>
                    <a:pt x="26789" y="24646"/>
                    <a:pt x="26650" y="24646"/>
                  </a:cubicBezTo>
                  <a:lnTo>
                    <a:pt x="26477" y="24646"/>
                  </a:lnTo>
                  <a:cubicBezTo>
                    <a:pt x="26201" y="24784"/>
                    <a:pt x="25924" y="25061"/>
                    <a:pt x="25613" y="25199"/>
                  </a:cubicBezTo>
                  <a:lnTo>
                    <a:pt x="25475" y="25199"/>
                  </a:lnTo>
                  <a:cubicBezTo>
                    <a:pt x="25786" y="24922"/>
                    <a:pt x="25924" y="24784"/>
                    <a:pt x="26201" y="24646"/>
                  </a:cubicBezTo>
                  <a:cubicBezTo>
                    <a:pt x="26339" y="24508"/>
                    <a:pt x="26477" y="24335"/>
                    <a:pt x="26339" y="24058"/>
                  </a:cubicBezTo>
                  <a:cubicBezTo>
                    <a:pt x="26201" y="23920"/>
                    <a:pt x="26063" y="23920"/>
                    <a:pt x="25924" y="23920"/>
                  </a:cubicBezTo>
                  <a:lnTo>
                    <a:pt x="25786" y="23920"/>
                  </a:lnTo>
                  <a:cubicBezTo>
                    <a:pt x="25475" y="24058"/>
                    <a:pt x="25199" y="24335"/>
                    <a:pt x="24922" y="24508"/>
                  </a:cubicBezTo>
                  <a:cubicBezTo>
                    <a:pt x="24749" y="24508"/>
                    <a:pt x="24749" y="24335"/>
                    <a:pt x="24611" y="24335"/>
                  </a:cubicBezTo>
                  <a:cubicBezTo>
                    <a:pt x="24922" y="24196"/>
                    <a:pt x="25060" y="24058"/>
                    <a:pt x="25199" y="23920"/>
                  </a:cubicBezTo>
                  <a:cubicBezTo>
                    <a:pt x="25475" y="23782"/>
                    <a:pt x="25475" y="23471"/>
                    <a:pt x="25337" y="23332"/>
                  </a:cubicBezTo>
                  <a:cubicBezTo>
                    <a:pt x="25337" y="23194"/>
                    <a:pt x="25199" y="23056"/>
                    <a:pt x="25060" y="23056"/>
                  </a:cubicBezTo>
                  <a:cubicBezTo>
                    <a:pt x="24922" y="23056"/>
                    <a:pt x="24922" y="23056"/>
                    <a:pt x="24749" y="23194"/>
                  </a:cubicBezTo>
                  <a:cubicBezTo>
                    <a:pt x="24473" y="23332"/>
                    <a:pt x="24196" y="23471"/>
                    <a:pt x="24058" y="23782"/>
                  </a:cubicBezTo>
                  <a:cubicBezTo>
                    <a:pt x="23747" y="23471"/>
                    <a:pt x="23470" y="23332"/>
                    <a:pt x="23194" y="23056"/>
                  </a:cubicBezTo>
                  <a:cubicBezTo>
                    <a:pt x="23332" y="22918"/>
                    <a:pt x="23470" y="22779"/>
                    <a:pt x="23609" y="22779"/>
                  </a:cubicBezTo>
                  <a:cubicBezTo>
                    <a:pt x="24058" y="22468"/>
                    <a:pt x="24334" y="22053"/>
                    <a:pt x="24749" y="21742"/>
                  </a:cubicBezTo>
                  <a:lnTo>
                    <a:pt x="24196" y="21189"/>
                  </a:lnTo>
                  <a:cubicBezTo>
                    <a:pt x="23609" y="21604"/>
                    <a:pt x="23021" y="22053"/>
                    <a:pt x="22606" y="22468"/>
                  </a:cubicBezTo>
                  <a:cubicBezTo>
                    <a:pt x="22330" y="22330"/>
                    <a:pt x="22157" y="22192"/>
                    <a:pt x="22019" y="22053"/>
                  </a:cubicBezTo>
                  <a:cubicBezTo>
                    <a:pt x="22157" y="21742"/>
                    <a:pt x="22468" y="21604"/>
                    <a:pt x="22606" y="21328"/>
                  </a:cubicBezTo>
                  <a:cubicBezTo>
                    <a:pt x="22883" y="21189"/>
                    <a:pt x="22744" y="20878"/>
                    <a:pt x="22606" y="20740"/>
                  </a:cubicBezTo>
                  <a:cubicBezTo>
                    <a:pt x="22606" y="20740"/>
                    <a:pt x="22468" y="20602"/>
                    <a:pt x="22330" y="20602"/>
                  </a:cubicBezTo>
                  <a:cubicBezTo>
                    <a:pt x="22157" y="20602"/>
                    <a:pt x="22157" y="20740"/>
                    <a:pt x="22019" y="20740"/>
                  </a:cubicBezTo>
                  <a:cubicBezTo>
                    <a:pt x="21742" y="21051"/>
                    <a:pt x="21604" y="21189"/>
                    <a:pt x="21293" y="21466"/>
                  </a:cubicBezTo>
                  <a:cubicBezTo>
                    <a:pt x="21154" y="21328"/>
                    <a:pt x="21154" y="21328"/>
                    <a:pt x="21016" y="21189"/>
                  </a:cubicBezTo>
                  <a:cubicBezTo>
                    <a:pt x="21154" y="21051"/>
                    <a:pt x="21293" y="21051"/>
                    <a:pt x="21465" y="20878"/>
                  </a:cubicBezTo>
                  <a:cubicBezTo>
                    <a:pt x="21604" y="20740"/>
                    <a:pt x="21742" y="20463"/>
                    <a:pt x="21604" y="20325"/>
                  </a:cubicBezTo>
                  <a:cubicBezTo>
                    <a:pt x="21465" y="20187"/>
                    <a:pt x="21293" y="20014"/>
                    <a:pt x="21154" y="20014"/>
                  </a:cubicBezTo>
                  <a:lnTo>
                    <a:pt x="21016" y="20187"/>
                  </a:lnTo>
                  <a:cubicBezTo>
                    <a:pt x="20740" y="20325"/>
                    <a:pt x="20601" y="20463"/>
                    <a:pt x="20290" y="20602"/>
                  </a:cubicBezTo>
                  <a:cubicBezTo>
                    <a:pt x="20290" y="20602"/>
                    <a:pt x="20152" y="20602"/>
                    <a:pt x="20152" y="20463"/>
                  </a:cubicBezTo>
                  <a:cubicBezTo>
                    <a:pt x="20290" y="20325"/>
                    <a:pt x="20429" y="20187"/>
                    <a:pt x="20601" y="20014"/>
                  </a:cubicBezTo>
                  <a:cubicBezTo>
                    <a:pt x="20740" y="19876"/>
                    <a:pt x="20740" y="19599"/>
                    <a:pt x="20601" y="19461"/>
                  </a:cubicBezTo>
                  <a:cubicBezTo>
                    <a:pt x="20429" y="19461"/>
                    <a:pt x="20290" y="19323"/>
                    <a:pt x="20290" y="19323"/>
                  </a:cubicBezTo>
                  <a:cubicBezTo>
                    <a:pt x="20152" y="19323"/>
                    <a:pt x="20014" y="19461"/>
                    <a:pt x="19876" y="19461"/>
                  </a:cubicBezTo>
                  <a:cubicBezTo>
                    <a:pt x="19737" y="19599"/>
                    <a:pt x="19564" y="19738"/>
                    <a:pt x="19426" y="19876"/>
                  </a:cubicBezTo>
                  <a:cubicBezTo>
                    <a:pt x="19288" y="19876"/>
                    <a:pt x="19150" y="19738"/>
                    <a:pt x="19011" y="19599"/>
                  </a:cubicBezTo>
                  <a:cubicBezTo>
                    <a:pt x="19288" y="19461"/>
                    <a:pt x="19426" y="19323"/>
                    <a:pt x="19564" y="19150"/>
                  </a:cubicBezTo>
                  <a:cubicBezTo>
                    <a:pt x="19737" y="19012"/>
                    <a:pt x="19737" y="18735"/>
                    <a:pt x="19426" y="18597"/>
                  </a:cubicBezTo>
                  <a:cubicBezTo>
                    <a:pt x="19426" y="18459"/>
                    <a:pt x="19288" y="18459"/>
                    <a:pt x="19150" y="18459"/>
                  </a:cubicBezTo>
                  <a:cubicBezTo>
                    <a:pt x="19011" y="18459"/>
                    <a:pt x="19011" y="18459"/>
                    <a:pt x="18873" y="18597"/>
                  </a:cubicBezTo>
                  <a:cubicBezTo>
                    <a:pt x="18700" y="18735"/>
                    <a:pt x="18562" y="18873"/>
                    <a:pt x="18424" y="19012"/>
                  </a:cubicBezTo>
                  <a:cubicBezTo>
                    <a:pt x="18147" y="18735"/>
                    <a:pt x="17836" y="18459"/>
                    <a:pt x="17421" y="1828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6948173" y="3423445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4" name="Google Shape;1264;p8"/>
          <p:cNvGrpSpPr/>
          <p:nvPr/>
        </p:nvGrpSpPr>
        <p:grpSpPr>
          <a:xfrm>
            <a:off x="7079243" y="2570667"/>
            <a:ext cx="1002753" cy="1511381"/>
            <a:chOff x="6456089" y="2552414"/>
            <a:chExt cx="672943" cy="1014758"/>
          </a:xfrm>
        </p:grpSpPr>
        <p:sp>
          <p:nvSpPr>
            <p:cNvPr id="1265" name="Google Shape;1265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273" name="Google Shape;1273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274" name="Google Shape;1274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79" name="Google Shape;1279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0" name="Google Shape;1280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5" name="Google Shape;1285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6" name="Google Shape;1286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7" name="Google Shape;1297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8" name="Google Shape;1298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3" name="Google Shape;1303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4" name="Google Shape;1304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5" name="Google Shape;1305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6" name="Google Shape;1306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7" name="Google Shape;1307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8" name="Google Shape;1308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09" name="Google Shape;1309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0" name="Google Shape;1310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1" name="Google Shape;1311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2" name="Google Shape;1312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3" name="Google Shape;1313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4" name="Google Shape;1314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5" name="Google Shape;1315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6" name="Google Shape;1316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7" name="Google Shape;1317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8" name="Google Shape;1318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19" name="Google Shape;1319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0" name="Google Shape;1320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1" name="Google Shape;1321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2" name="Google Shape;1322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3" name="Google Shape;1323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4" name="Google Shape;1324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5" name="Google Shape;1325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6" name="Google Shape;1326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7" name="Google Shape;1327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8" name="Google Shape;1328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29" name="Google Shape;132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0" name="Google Shape;1330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331" name="Google Shape;1331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332" name="Google Shape;1332;p8"/>
          <p:cNvGrpSpPr/>
          <p:nvPr/>
        </p:nvGrpSpPr>
        <p:grpSpPr>
          <a:xfrm>
            <a:off x="6395312" y="4062741"/>
            <a:ext cx="637253" cy="494226"/>
            <a:chOff x="7042387" y="3698335"/>
            <a:chExt cx="494954" cy="383895"/>
          </a:xfrm>
        </p:grpSpPr>
        <p:sp>
          <p:nvSpPr>
            <p:cNvPr id="1333" name="Google Shape;1333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E4D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ECE0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78" name="Google Shape;1378;p8"/>
          <p:cNvGrpSpPr/>
          <p:nvPr/>
        </p:nvGrpSpPr>
        <p:grpSpPr>
          <a:xfrm>
            <a:off x="1238459" y="3095676"/>
            <a:ext cx="1533281" cy="1331530"/>
            <a:chOff x="2599736" y="3491668"/>
            <a:chExt cx="1280081" cy="1111832"/>
          </a:xfrm>
        </p:grpSpPr>
        <p:sp>
          <p:nvSpPr>
            <p:cNvPr id="1379" name="Google Shape;1379;p8"/>
            <p:cNvSpPr/>
            <p:nvPr/>
          </p:nvSpPr>
          <p:spPr>
            <a:xfrm>
              <a:off x="2599736" y="3864141"/>
              <a:ext cx="1280081" cy="739359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990222" y="409941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915095" y="4141012"/>
              <a:ext cx="62106" cy="46588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018778" y="4145987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3114380" y="418508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2992701" y="4138533"/>
              <a:ext cx="39117" cy="51545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3262118" y="41435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3388754" y="4057839"/>
              <a:ext cx="2514" cy="3107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3391251" y="405783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3044838" y="4226070"/>
              <a:ext cx="58999" cy="44092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3512912" y="431421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3370758" y="4042304"/>
              <a:ext cx="38506" cy="49695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3262118" y="41459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3349656" y="4086396"/>
              <a:ext cx="5604" cy="2496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3365173" y="439182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3393729" y="439925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3290064" y="4391823"/>
              <a:ext cx="59609" cy="44092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3484356" y="42651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3409247" y="4306154"/>
              <a:ext cx="62106" cy="41595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3365173" y="435270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3163410" y="4309243"/>
              <a:ext cx="59627" cy="43481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3241015" y="427014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3119336" y="422109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3269572" y="431669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3269572" y="431669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3238537" y="4311740"/>
              <a:ext cx="39117" cy="44092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3163410" y="4141012"/>
              <a:ext cx="62106" cy="41003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3243494" y="3962238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3491809" y="4172065"/>
              <a:ext cx="3125" cy="2496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3191967" y="3985820"/>
              <a:ext cx="36028" cy="22989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3445257" y="4156529"/>
              <a:ext cx="21121" cy="13057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489330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3233562" y="40969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64302" y="4037347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238537" y="4420380"/>
              <a:ext cx="4975" cy="2496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3437803" y="3807028"/>
              <a:ext cx="181288" cy="124175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3349656" y="4489903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3378212" y="45078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3238537" y="39262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73813" y="4172065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3517887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137961" y="406092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3036774" y="4052864"/>
              <a:ext cx="59609" cy="46570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3111883" y="4050386"/>
              <a:ext cx="38506" cy="49049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3360198" y="4223574"/>
              <a:ext cx="36028" cy="41613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3111883" y="40112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3494916" y="4141012"/>
              <a:ext cx="25467" cy="28574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3362694" y="41819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282611" y="4218617"/>
              <a:ext cx="62088" cy="46570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388754" y="4231656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238537" y="4132948"/>
              <a:ext cx="39117" cy="49067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3484356" y="392125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3510433" y="3970302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3468838" y="3995751"/>
              <a:ext cx="7471" cy="5604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3639566" y="405286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3621552" y="4052864"/>
              <a:ext cx="18032" cy="20510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491809" y="3954785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735167" y="408887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3388754" y="3884633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3619073" y="4221096"/>
              <a:ext cx="33549" cy="33549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3360198" y="383558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3290064" y="3879658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3639566" y="4228549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3737645" y="4132948"/>
              <a:ext cx="33549" cy="33531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3486852" y="4306154"/>
              <a:ext cx="39117" cy="41595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82298" y="4019351"/>
              <a:ext cx="83209" cy="36010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3365173" y="3871594"/>
              <a:ext cx="39135" cy="46570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3535883" y="4045411"/>
              <a:ext cx="59627" cy="38506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718936" y="3688456"/>
              <a:ext cx="1132953" cy="809529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3611009" y="408142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3611009" y="4006312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3062852" y="4306154"/>
              <a:ext cx="22989" cy="44092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336617" y="4484928"/>
              <a:ext cx="23599" cy="49067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3091409" y="4324779"/>
              <a:ext cx="20492" cy="43463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3365173" y="4502942"/>
              <a:ext cx="21121" cy="49049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3194463" y="4394302"/>
              <a:ext cx="23599" cy="44092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788459" y="4135426"/>
              <a:ext cx="23599" cy="46588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767967" y="4123016"/>
              <a:ext cx="15535" cy="43463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638224" y="4037347"/>
              <a:ext cx="31053" cy="18014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863568" y="4181997"/>
              <a:ext cx="22989" cy="41595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839987" y="4166461"/>
              <a:ext cx="18642" cy="44110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814537" y="4150944"/>
              <a:ext cx="20492" cy="44092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744386" y="4107499"/>
              <a:ext cx="21121" cy="46570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726372" y="4096938"/>
              <a:ext cx="13057" cy="38506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114380" y="4342775"/>
              <a:ext cx="26078" cy="40985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82298" y="4070860"/>
              <a:ext cx="21121" cy="41613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648784" y="4063425"/>
              <a:ext cx="28574" cy="25467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708376" y="4086396"/>
              <a:ext cx="13057" cy="36638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3031799" y="4288140"/>
              <a:ext cx="22989" cy="41613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308689" y="4466932"/>
              <a:ext cx="22971" cy="46570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3254054" y="4433401"/>
              <a:ext cx="23599" cy="43481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3178928" y="4381263"/>
              <a:ext cx="13057" cy="39135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3145414" y="4358292"/>
              <a:ext cx="26096" cy="49067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910138" y="4216139"/>
              <a:ext cx="20492" cy="36010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938695" y="4231656"/>
              <a:ext cx="13057" cy="33531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889646" y="4200621"/>
              <a:ext cx="18014" cy="36010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3013803" y="4278208"/>
              <a:ext cx="9950" cy="33549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985247" y="4262691"/>
              <a:ext cx="22989" cy="36028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2959169" y="4244066"/>
              <a:ext cx="20510" cy="36638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3285089" y="4451415"/>
              <a:ext cx="15535" cy="40985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23020" y="4412298"/>
              <a:ext cx="28574" cy="46588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767967" y="4099417"/>
              <a:ext cx="211712" cy="137214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rgbClr val="D197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659327" y="396223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633267" y="3933682"/>
              <a:ext cx="26078" cy="34160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633267" y="3882154"/>
              <a:ext cx="23599" cy="28574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630771" y="3851102"/>
              <a:ext cx="26096" cy="36028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8224" y="3995751"/>
              <a:ext cx="26096" cy="36638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635746" y="3962238"/>
              <a:ext cx="26096" cy="39117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633267" y="3905736"/>
              <a:ext cx="26078" cy="33549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43810" y="4024308"/>
              <a:ext cx="22989" cy="15535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3414222" y="454949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3471335" y="4435897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3572521" y="4355813"/>
              <a:ext cx="27946" cy="69541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3414222" y="4479971"/>
              <a:ext cx="28574" cy="72020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3442778" y="4458868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3753163" y="4200621"/>
              <a:ext cx="31053" cy="82580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3502369" y="4409819"/>
              <a:ext cx="31053" cy="7264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3398686" y="4505420"/>
              <a:ext cx="15553" cy="52156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3693572" y="4254627"/>
              <a:ext cx="26096" cy="7760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3722128" y="4226070"/>
              <a:ext cx="28574" cy="83191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3603556" y="4332214"/>
              <a:ext cx="25467" cy="7017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841311" y="4141012"/>
              <a:ext cx="13057" cy="72038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3869867" y="41329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3631484" y="4306154"/>
              <a:ext cx="28574" cy="7264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3533404" y="4381263"/>
              <a:ext cx="36028" cy="75127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3665626" y="4278208"/>
              <a:ext cx="25485" cy="74516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3784198" y="4174543"/>
              <a:ext cx="28574" cy="82580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3817729" y="4156529"/>
              <a:ext cx="18642" cy="75145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2992700" y="4138533"/>
              <a:ext cx="36638" cy="38506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2917574" y="4078942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2967251" y="4172065"/>
              <a:ext cx="7453" cy="4975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2974687" y="4063425"/>
              <a:ext cx="4993" cy="4975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2961666" y="4123016"/>
              <a:ext cx="8082" cy="12428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2961666" y="4063425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3034296" y="4107499"/>
              <a:ext cx="4975" cy="4975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2969730" y="413046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018778" y="4148465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3041749" y="4169568"/>
              <a:ext cx="15535" cy="1553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44838" y="4161504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3119336" y="4247173"/>
              <a:ext cx="8082" cy="9950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041749" y="4223574"/>
              <a:ext cx="62088" cy="38363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3238537" y="4303658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3163410" y="4244066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280132" y="4272623"/>
              <a:ext cx="15535" cy="26096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3202599" y="4332268"/>
              <a:ext cx="20438" cy="1300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3269572" y="431669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3365173" y="4386848"/>
              <a:ext cx="39135" cy="43481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3290064" y="4391823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3290064" y="4327257"/>
              <a:ext cx="108640" cy="82580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393729" y="44023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362694" y="3869115"/>
              <a:ext cx="39117" cy="41613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3287568" y="3871594"/>
              <a:ext cx="62106" cy="41613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3290064" y="3809524"/>
              <a:ext cx="108640" cy="83191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3388754" y="38846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3489330" y="3949199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3414222" y="3954785"/>
              <a:ext cx="62088" cy="44092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417311" y="3892697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3396208" y="3941746"/>
              <a:ext cx="2496" cy="105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3512912" y="396782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3533404" y="4037347"/>
              <a:ext cx="62106" cy="44092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535883" y="3975259"/>
              <a:ext cx="108658" cy="82598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3611009" y="4034868"/>
              <a:ext cx="39117" cy="49049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639566" y="405286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763723" y="413853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3660040" y="4119909"/>
              <a:ext cx="62106" cy="46570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737645" y="4114952"/>
              <a:ext cx="39135" cy="51527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3662537" y="4055343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36774" y="4052864"/>
              <a:ext cx="59609" cy="36028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3111883" y="4047907"/>
              <a:ext cx="38506" cy="40985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3039253" y="3990794"/>
              <a:ext cx="106180" cy="82580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140439" y="406092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3163410" y="4135426"/>
              <a:ext cx="59627" cy="39135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3238537" y="4130469"/>
              <a:ext cx="39117" cy="39117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3165907" y="4070860"/>
              <a:ext cx="106162" cy="83209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3262118" y="41435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3282611" y="4218617"/>
              <a:ext cx="59609" cy="38506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3285089" y="4154051"/>
              <a:ext cx="108658" cy="85077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3411725" y="4192539"/>
              <a:ext cx="2514" cy="18032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3357720" y="4213031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3391251" y="422854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3450842" y="4265169"/>
              <a:ext cx="13057" cy="13057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3411725" y="4236613"/>
              <a:ext cx="108658" cy="82580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3471335" y="4278208"/>
              <a:ext cx="10560" cy="15535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3409247" y="4301179"/>
              <a:ext cx="59609" cy="41613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3484355" y="4296222"/>
              <a:ext cx="38506" cy="46570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3479399" y="42782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3471335" y="4293726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479399" y="4278208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471335" y="42906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3471335" y="429372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3512912" y="4314218"/>
              <a:ext cx="2514" cy="18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3243494" y="3957263"/>
              <a:ext cx="39135" cy="44092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3168996" y="3897672"/>
              <a:ext cx="108658" cy="85687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3168996" y="3962238"/>
              <a:ext cx="58999" cy="41595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3267093" y="397525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3370758" y="4039825"/>
              <a:ext cx="38506" cy="41613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3295650" y="4045411"/>
              <a:ext cx="59609" cy="41003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36617" y="401437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295650" y="3980234"/>
              <a:ext cx="108658" cy="83209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3274529" y="4029893"/>
              <a:ext cx="5621" cy="12428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391251" y="4057839"/>
              <a:ext cx="18" cy="3107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3473813" y="4107499"/>
              <a:ext cx="8082" cy="7471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3417311" y="4063425"/>
              <a:ext cx="105551" cy="85059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3479399" y="410749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3414222" y="4127973"/>
              <a:ext cx="59609" cy="44110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3489330" y="4123016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517887" y="414350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15966" y="4205578"/>
              <a:ext cx="39135" cy="49067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541468" y="4208057"/>
              <a:ext cx="58999" cy="46588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579957" y="4177022"/>
              <a:ext cx="10578" cy="13057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3543965" y="4145987"/>
              <a:ext cx="106162" cy="82580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642044" y="422854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2930613" y="3949199"/>
              <a:ext cx="21139" cy="7760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3044838" y="3869115"/>
              <a:ext cx="12446" cy="57131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3145414" y="3797096"/>
              <a:ext cx="10560" cy="56520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3103819" y="3828149"/>
              <a:ext cx="15535" cy="54024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085823" y="3840559"/>
              <a:ext cx="13039" cy="54652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127400" y="3809524"/>
              <a:ext cx="10578" cy="54634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163410" y="3778471"/>
              <a:ext cx="18032" cy="62106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3205006" y="3762954"/>
              <a:ext cx="13057" cy="46588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3225498" y="3766061"/>
              <a:ext cx="8082" cy="22989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187010" y="3768539"/>
              <a:ext cx="13057" cy="54024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3018778" y="3882154"/>
              <a:ext cx="20492" cy="64566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2912617" y="3967824"/>
              <a:ext cx="15535" cy="74498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2897099" y="3985820"/>
              <a:ext cx="15535" cy="69541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3065331" y="3853598"/>
              <a:ext cx="13057" cy="57131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2843094" y="4037347"/>
              <a:ext cx="15535" cy="33531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2954212" y="3933682"/>
              <a:ext cx="18014" cy="7264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2866065" y="4016854"/>
              <a:ext cx="13039" cy="54024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2998286" y="3900150"/>
              <a:ext cx="15535" cy="6769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2977183" y="3915668"/>
              <a:ext cx="15535" cy="7017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2881582" y="4001337"/>
              <a:ext cx="15535" cy="62106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2672366" y="3509682"/>
              <a:ext cx="571146" cy="53824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8"/>
            <p:cNvSpPr/>
            <p:nvPr/>
          </p:nvSpPr>
          <p:spPr>
            <a:xfrm>
              <a:off x="2682298" y="403486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8"/>
            <p:cNvSpPr/>
            <p:nvPr/>
          </p:nvSpPr>
          <p:spPr>
            <a:xfrm>
              <a:off x="3238537" y="3698388"/>
              <a:ext cx="10560" cy="8100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8"/>
            <p:cNvSpPr/>
            <p:nvPr/>
          </p:nvSpPr>
          <p:spPr>
            <a:xfrm>
              <a:off x="2656849" y="3851102"/>
              <a:ext cx="18" cy="15553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8"/>
            <p:cNvSpPr/>
            <p:nvPr/>
          </p:nvSpPr>
          <p:spPr>
            <a:xfrm>
              <a:off x="2656849" y="3902629"/>
              <a:ext cx="2496" cy="21139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8"/>
            <p:cNvSpPr/>
            <p:nvPr/>
          </p:nvSpPr>
          <p:spPr>
            <a:xfrm>
              <a:off x="2659327" y="3933682"/>
              <a:ext cx="18" cy="15535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8"/>
            <p:cNvSpPr/>
            <p:nvPr/>
          </p:nvSpPr>
          <p:spPr>
            <a:xfrm>
              <a:off x="2656849" y="3879658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8"/>
            <p:cNvSpPr/>
            <p:nvPr/>
          </p:nvSpPr>
          <p:spPr>
            <a:xfrm>
              <a:off x="2664302" y="4024308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8"/>
            <p:cNvSpPr/>
            <p:nvPr/>
          </p:nvSpPr>
          <p:spPr>
            <a:xfrm>
              <a:off x="3220523" y="3512160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5" name="Google Shape;1645;p8"/>
            <p:cNvSpPr/>
            <p:nvPr/>
          </p:nvSpPr>
          <p:spPr>
            <a:xfrm>
              <a:off x="2615253" y="3491668"/>
              <a:ext cx="1254632" cy="108392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6" name="Google Shape;1646;p8"/>
            <p:cNvSpPr/>
            <p:nvPr/>
          </p:nvSpPr>
          <p:spPr>
            <a:xfrm>
              <a:off x="2824469" y="3747436"/>
              <a:ext cx="427125" cy="338977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8"/>
            <p:cNvSpPr/>
            <p:nvPr/>
          </p:nvSpPr>
          <p:spPr>
            <a:xfrm>
              <a:off x="2708376" y="3548781"/>
              <a:ext cx="496648" cy="468091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8"/>
            <p:cNvSpPr/>
            <p:nvPr/>
          </p:nvSpPr>
          <p:spPr>
            <a:xfrm>
              <a:off x="2656849" y="390573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8"/>
            <p:cNvSpPr/>
            <p:nvPr/>
          </p:nvSpPr>
          <p:spPr>
            <a:xfrm>
              <a:off x="2659327" y="3962238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8"/>
            <p:cNvSpPr/>
            <p:nvPr/>
          </p:nvSpPr>
          <p:spPr>
            <a:xfrm>
              <a:off x="2899578" y="4063425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8"/>
            <p:cNvSpPr/>
            <p:nvPr/>
          </p:nvSpPr>
          <p:spPr>
            <a:xfrm>
              <a:off x="3018778" y="3972781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8"/>
            <p:cNvSpPr/>
            <p:nvPr/>
          </p:nvSpPr>
          <p:spPr>
            <a:xfrm>
              <a:off x="3150371" y="3882154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8"/>
            <p:cNvSpPr/>
            <p:nvPr/>
          </p:nvSpPr>
          <p:spPr>
            <a:xfrm>
              <a:off x="3272050" y="3791510"/>
              <a:ext cx="147775" cy="1502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8"/>
            <p:cNvSpPr/>
            <p:nvPr/>
          </p:nvSpPr>
          <p:spPr>
            <a:xfrm>
              <a:off x="3026214" y="4143508"/>
              <a:ext cx="147775" cy="148511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8"/>
            <p:cNvSpPr/>
            <p:nvPr/>
          </p:nvSpPr>
          <p:spPr>
            <a:xfrm>
              <a:off x="3145414" y="4055343"/>
              <a:ext cx="147757" cy="147775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8"/>
            <p:cNvSpPr/>
            <p:nvPr/>
          </p:nvSpPr>
          <p:spPr>
            <a:xfrm>
              <a:off x="3277636" y="3964717"/>
              <a:ext cx="147146" cy="147757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8"/>
            <p:cNvSpPr/>
            <p:nvPr/>
          </p:nvSpPr>
          <p:spPr>
            <a:xfrm>
              <a:off x="3398686" y="3874701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8"/>
            <p:cNvSpPr/>
            <p:nvPr/>
          </p:nvSpPr>
          <p:spPr>
            <a:xfrm>
              <a:off x="3145414" y="4228549"/>
              <a:ext cx="147757" cy="147757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8"/>
            <p:cNvSpPr/>
            <p:nvPr/>
          </p:nvSpPr>
          <p:spPr>
            <a:xfrm>
              <a:off x="3264597" y="4138533"/>
              <a:ext cx="147146" cy="147146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8"/>
            <p:cNvSpPr/>
            <p:nvPr/>
          </p:nvSpPr>
          <p:spPr>
            <a:xfrm>
              <a:off x="3396208" y="4047907"/>
              <a:ext cx="147775" cy="147128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8"/>
            <p:cNvSpPr/>
            <p:nvPr/>
          </p:nvSpPr>
          <p:spPr>
            <a:xfrm>
              <a:off x="3517887" y="3957263"/>
              <a:ext cx="147757" cy="149481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8"/>
            <p:cNvSpPr/>
            <p:nvPr/>
          </p:nvSpPr>
          <p:spPr>
            <a:xfrm>
              <a:off x="3272050" y="4309243"/>
              <a:ext cx="147775" cy="147146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8"/>
            <p:cNvSpPr/>
            <p:nvPr/>
          </p:nvSpPr>
          <p:spPr>
            <a:xfrm>
              <a:off x="3391251" y="4221096"/>
              <a:ext cx="150235" cy="147146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8"/>
            <p:cNvSpPr/>
            <p:nvPr/>
          </p:nvSpPr>
          <p:spPr>
            <a:xfrm>
              <a:off x="3522844" y="4130469"/>
              <a:ext cx="147775" cy="147757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3644523" y="4039825"/>
              <a:ext cx="147775" cy="147775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3078370" y="4181997"/>
              <a:ext cx="44092" cy="39117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3194463" y="4094460"/>
              <a:ext cx="54634" cy="44092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3326685" y="4003815"/>
              <a:ext cx="49067" cy="40841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3191967" y="4267666"/>
              <a:ext cx="54652" cy="33531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3313646" y="4177022"/>
              <a:ext cx="46570" cy="39135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3450842" y="4083899"/>
              <a:ext cx="40985" cy="44092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3313646" y="4347731"/>
              <a:ext cx="49067" cy="35417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3440282" y="4254627"/>
              <a:ext cx="54652" cy="48169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3471335" y="4290619"/>
              <a:ext cx="18" cy="3125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3569414" y="4166461"/>
              <a:ext cx="54652" cy="34178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2951734" y="4112455"/>
              <a:ext cx="27946" cy="33549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2967251" y="4091981"/>
              <a:ext cx="33531" cy="36010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3326685" y="3838081"/>
              <a:ext cx="9950" cy="10560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3329163" y="3838081"/>
              <a:ext cx="28574" cy="29670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3349656" y="3856076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3450842" y="3910711"/>
              <a:ext cx="36028" cy="37051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3577478" y="4003815"/>
              <a:ext cx="20510" cy="25324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3696679" y="4083899"/>
              <a:ext cx="20492" cy="20510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3712196" y="4088874"/>
              <a:ext cx="20492" cy="23599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3205006" y="3928707"/>
              <a:ext cx="31053" cy="27946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3067809" y="4011269"/>
              <a:ext cx="44092" cy="41613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687" name="Google Shape;1687;p8"/>
          <p:cNvSpPr/>
          <p:nvPr/>
        </p:nvSpPr>
        <p:spPr>
          <a:xfrm>
            <a:off x="1262685" y="2489018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8" name="Google Shape;1688;p8"/>
          <p:cNvSpPr/>
          <p:nvPr/>
        </p:nvSpPr>
        <p:spPr>
          <a:xfrm>
            <a:off x="999910" y="2827629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89" name="Google Shape;1689;p8"/>
          <p:cNvSpPr/>
          <p:nvPr/>
        </p:nvSpPr>
        <p:spPr>
          <a:xfrm>
            <a:off x="1218158" y="3352530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0" name="Google Shape;1690;p8"/>
          <p:cNvSpPr/>
          <p:nvPr/>
        </p:nvSpPr>
        <p:spPr>
          <a:xfrm>
            <a:off x="1307514" y="3381529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1" name="Google Shape;1691;p8"/>
          <p:cNvSpPr/>
          <p:nvPr/>
        </p:nvSpPr>
        <p:spPr>
          <a:xfrm>
            <a:off x="382278" y="3743834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2" name="Google Shape;1692;p8"/>
          <p:cNvSpPr/>
          <p:nvPr/>
        </p:nvSpPr>
        <p:spPr>
          <a:xfrm>
            <a:off x="430327" y="3657683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3" name="Google Shape;1693;p8"/>
          <p:cNvSpPr/>
          <p:nvPr/>
        </p:nvSpPr>
        <p:spPr>
          <a:xfrm>
            <a:off x="490683" y="3743834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4" name="Google Shape;1694;p8"/>
          <p:cNvSpPr/>
          <p:nvPr/>
        </p:nvSpPr>
        <p:spPr>
          <a:xfrm>
            <a:off x="832185" y="20410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5" name="Google Shape;1695;p8"/>
          <p:cNvSpPr/>
          <p:nvPr/>
        </p:nvSpPr>
        <p:spPr>
          <a:xfrm>
            <a:off x="1129634" y="113596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6" name="Google Shape;1696;p8"/>
          <p:cNvSpPr/>
          <p:nvPr/>
        </p:nvSpPr>
        <p:spPr>
          <a:xfrm>
            <a:off x="325124" y="138185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7" name="Google Shape;1697;p8"/>
          <p:cNvSpPr/>
          <p:nvPr/>
        </p:nvSpPr>
        <p:spPr>
          <a:xfrm>
            <a:off x="271005" y="2959035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8" name="Google Shape;1698;p8"/>
          <p:cNvSpPr/>
          <p:nvPr/>
        </p:nvSpPr>
        <p:spPr>
          <a:xfrm>
            <a:off x="287024" y="3146679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99" name="Google Shape;1699;p8"/>
          <p:cNvSpPr/>
          <p:nvPr/>
        </p:nvSpPr>
        <p:spPr>
          <a:xfrm flipH="1">
            <a:off x="7835280" y="2489018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0" name="Google Shape;1700;p8"/>
          <p:cNvSpPr/>
          <p:nvPr/>
        </p:nvSpPr>
        <p:spPr>
          <a:xfrm flipH="1">
            <a:off x="8101261" y="2827629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1" name="Google Shape;1701;p8"/>
          <p:cNvSpPr/>
          <p:nvPr/>
        </p:nvSpPr>
        <p:spPr>
          <a:xfrm flipH="1">
            <a:off x="7560550" y="3402017"/>
            <a:ext cx="40150" cy="31937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2" name="Google Shape;1702;p8"/>
          <p:cNvSpPr/>
          <p:nvPr/>
        </p:nvSpPr>
        <p:spPr>
          <a:xfrm flipH="1">
            <a:off x="7482837" y="3428175"/>
            <a:ext cx="37260" cy="29047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3" name="Google Shape;1703;p8"/>
          <p:cNvSpPr/>
          <p:nvPr/>
        </p:nvSpPr>
        <p:spPr>
          <a:xfrm flipH="1">
            <a:off x="8718893" y="3743834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4" name="Google Shape;1704;p8"/>
          <p:cNvSpPr/>
          <p:nvPr/>
        </p:nvSpPr>
        <p:spPr>
          <a:xfrm flipH="1">
            <a:off x="8670844" y="3657683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5" name="Google Shape;1705;p8"/>
          <p:cNvSpPr/>
          <p:nvPr/>
        </p:nvSpPr>
        <p:spPr>
          <a:xfrm flipH="1">
            <a:off x="8610488" y="3743834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6" name="Google Shape;1706;p8"/>
          <p:cNvSpPr/>
          <p:nvPr/>
        </p:nvSpPr>
        <p:spPr>
          <a:xfrm flipH="1">
            <a:off x="8223970" y="20410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7" name="Google Shape;1707;p8"/>
          <p:cNvSpPr/>
          <p:nvPr/>
        </p:nvSpPr>
        <p:spPr>
          <a:xfrm flipH="1">
            <a:off x="7834978" y="113596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8" name="Google Shape;1708;p8"/>
          <p:cNvSpPr/>
          <p:nvPr/>
        </p:nvSpPr>
        <p:spPr>
          <a:xfrm flipH="1">
            <a:off x="8642519" y="138185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09" name="Google Shape;1709;p8"/>
          <p:cNvSpPr/>
          <p:nvPr/>
        </p:nvSpPr>
        <p:spPr>
          <a:xfrm flipH="1">
            <a:off x="8782113" y="2959035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0" name="Google Shape;1710;p8"/>
          <p:cNvSpPr/>
          <p:nvPr/>
        </p:nvSpPr>
        <p:spPr>
          <a:xfrm flipH="1">
            <a:off x="8769134" y="3146679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1" name="Google Shape;1711;p8"/>
          <p:cNvSpPr/>
          <p:nvPr/>
        </p:nvSpPr>
        <p:spPr>
          <a:xfrm>
            <a:off x="8655168" y="805726"/>
            <a:ext cx="252704" cy="244945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2" name="Google Shape;1712;p8"/>
          <p:cNvSpPr/>
          <p:nvPr/>
        </p:nvSpPr>
        <p:spPr>
          <a:xfrm>
            <a:off x="7117700" y="4206195"/>
            <a:ext cx="302716" cy="350776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3" name="Google Shape;1713;p8"/>
          <p:cNvSpPr/>
          <p:nvPr/>
        </p:nvSpPr>
        <p:spPr>
          <a:xfrm rot="-5172461">
            <a:off x="2767400" y="4206188"/>
            <a:ext cx="302721" cy="350782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4" name="Google Shape;1714;p8"/>
          <p:cNvSpPr/>
          <p:nvPr/>
        </p:nvSpPr>
        <p:spPr>
          <a:xfrm flipH="1">
            <a:off x="8336628" y="320331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5" name="Google Shape;1715;p8"/>
          <p:cNvSpPr/>
          <p:nvPr/>
        </p:nvSpPr>
        <p:spPr>
          <a:xfrm flipH="1">
            <a:off x="531978" y="231756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6" name="Google Shape;1716;p8"/>
          <p:cNvSpPr/>
          <p:nvPr/>
        </p:nvSpPr>
        <p:spPr>
          <a:xfrm flipH="1">
            <a:off x="3369440" y="52351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7" name="Google Shape;1717;p8"/>
          <p:cNvSpPr/>
          <p:nvPr/>
        </p:nvSpPr>
        <p:spPr>
          <a:xfrm flipH="1">
            <a:off x="4639156" y="839440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8" name="Google Shape;1718;p8"/>
          <p:cNvSpPr/>
          <p:nvPr/>
        </p:nvSpPr>
        <p:spPr>
          <a:xfrm>
            <a:off x="5603132" y="412126"/>
            <a:ext cx="252703" cy="244945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19" name="Google Shape;1719;p8"/>
          <p:cNvSpPr/>
          <p:nvPr/>
        </p:nvSpPr>
        <p:spPr>
          <a:xfrm flipH="1">
            <a:off x="2013878" y="352067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0" name="Google Shape;1720;p8"/>
          <p:cNvSpPr/>
          <p:nvPr/>
        </p:nvSpPr>
        <p:spPr>
          <a:xfrm flipH="1">
            <a:off x="6290497" y="348484"/>
            <a:ext cx="89350" cy="68930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1" name="Google Shape;1721;p8"/>
          <p:cNvSpPr/>
          <p:nvPr/>
        </p:nvSpPr>
        <p:spPr>
          <a:xfrm flipH="1">
            <a:off x="4006852" y="315499"/>
            <a:ext cx="86324" cy="66609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0240327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9"/>
          <p:cNvSpPr/>
          <p:nvPr/>
        </p:nvSpPr>
        <p:spPr>
          <a:xfrm rot="-4500010">
            <a:off x="7735601" y="-1079198"/>
            <a:ext cx="2092062" cy="2739079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4" name="Google Shape;1724;p9"/>
          <p:cNvSpPr/>
          <p:nvPr/>
        </p:nvSpPr>
        <p:spPr>
          <a:xfrm rot="650726">
            <a:off x="-1338671" y="3554531"/>
            <a:ext cx="2925304" cy="2331684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5" name="Google Shape;1725;p9"/>
          <p:cNvSpPr/>
          <p:nvPr/>
        </p:nvSpPr>
        <p:spPr>
          <a:xfrm rot="4867689">
            <a:off x="-1475375" y="-615384"/>
            <a:ext cx="2925310" cy="2331688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26" name="Google Shape;1726;p9"/>
          <p:cNvSpPr txBox="1">
            <a:spLocks noGrp="1"/>
          </p:cNvSpPr>
          <p:nvPr>
            <p:ph type="title"/>
          </p:nvPr>
        </p:nvSpPr>
        <p:spPr>
          <a:xfrm>
            <a:off x="3401240" y="2685375"/>
            <a:ext cx="2341500" cy="56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727" name="Google Shape;1727;p9"/>
          <p:cNvSpPr txBox="1">
            <a:spLocks noGrp="1"/>
          </p:cNvSpPr>
          <p:nvPr>
            <p:ph type="subTitle" idx="1"/>
          </p:nvPr>
        </p:nvSpPr>
        <p:spPr>
          <a:xfrm>
            <a:off x="3401240" y="3279050"/>
            <a:ext cx="2341500" cy="83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728" name="Google Shape;1728;p9"/>
          <p:cNvSpPr txBox="1">
            <a:spLocks noGrp="1"/>
          </p:cNvSpPr>
          <p:nvPr>
            <p:ph type="title" idx="2" hasCustomPrompt="1"/>
          </p:nvPr>
        </p:nvSpPr>
        <p:spPr>
          <a:xfrm>
            <a:off x="3401240" y="1533575"/>
            <a:ext cx="2341500" cy="77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729" name="Google Shape;1729;p9"/>
          <p:cNvGrpSpPr/>
          <p:nvPr/>
        </p:nvGrpSpPr>
        <p:grpSpPr>
          <a:xfrm flipH="1">
            <a:off x="-139526" y="3021117"/>
            <a:ext cx="2416620" cy="2242772"/>
            <a:chOff x="1810200" y="2024225"/>
            <a:chExt cx="465675" cy="432175"/>
          </a:xfrm>
        </p:grpSpPr>
        <p:sp>
          <p:nvSpPr>
            <p:cNvPr id="1730" name="Google Shape;1730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85" name="Google Shape;1785;p9"/>
          <p:cNvGrpSpPr/>
          <p:nvPr/>
        </p:nvGrpSpPr>
        <p:grpSpPr>
          <a:xfrm>
            <a:off x="-69323" y="-156700"/>
            <a:ext cx="2602000" cy="2584766"/>
            <a:chOff x="231375" y="1093650"/>
            <a:chExt cx="506354" cy="503000"/>
          </a:xfrm>
        </p:grpSpPr>
        <p:sp>
          <p:nvSpPr>
            <p:cNvPr id="1786" name="Google Shape;1786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FFF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16" name="Google Shape;1816;p9"/>
          <p:cNvSpPr/>
          <p:nvPr/>
        </p:nvSpPr>
        <p:spPr>
          <a:xfrm>
            <a:off x="150775" y="2702915"/>
            <a:ext cx="224790" cy="239255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rgbClr val="F077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7" name="Google Shape;1817;p9"/>
          <p:cNvSpPr/>
          <p:nvPr/>
        </p:nvSpPr>
        <p:spPr>
          <a:xfrm>
            <a:off x="2125172" y="2966498"/>
            <a:ext cx="93441" cy="82551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8" name="Google Shape;1818;p9"/>
          <p:cNvSpPr/>
          <p:nvPr/>
        </p:nvSpPr>
        <p:spPr>
          <a:xfrm>
            <a:off x="1779884" y="1415945"/>
            <a:ext cx="102419" cy="77895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19" name="Google Shape;1819;p9"/>
          <p:cNvSpPr/>
          <p:nvPr/>
        </p:nvSpPr>
        <p:spPr>
          <a:xfrm>
            <a:off x="2326465" y="4402325"/>
            <a:ext cx="340439" cy="402360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0" name="Google Shape;1820;p9"/>
          <p:cNvGrpSpPr/>
          <p:nvPr/>
        </p:nvGrpSpPr>
        <p:grpSpPr>
          <a:xfrm>
            <a:off x="8070946" y="3069631"/>
            <a:ext cx="1606980" cy="2271789"/>
            <a:chOff x="581498" y="885400"/>
            <a:chExt cx="494516" cy="699098"/>
          </a:xfrm>
        </p:grpSpPr>
        <p:sp>
          <p:nvSpPr>
            <p:cNvPr id="1821" name="Google Shape;1821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32" name="Google Shape;1832;p9"/>
          <p:cNvGrpSpPr/>
          <p:nvPr/>
        </p:nvGrpSpPr>
        <p:grpSpPr>
          <a:xfrm>
            <a:off x="8106339" y="4021870"/>
            <a:ext cx="1210840" cy="1568321"/>
            <a:chOff x="5879975" y="3227400"/>
            <a:chExt cx="234350" cy="303550"/>
          </a:xfrm>
        </p:grpSpPr>
        <p:sp>
          <p:nvSpPr>
            <p:cNvPr id="1833" name="Google Shape;1833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5" name="Google Shape;1845;p9"/>
          <p:cNvGrpSpPr/>
          <p:nvPr/>
        </p:nvGrpSpPr>
        <p:grpSpPr>
          <a:xfrm>
            <a:off x="7818242" y="-340262"/>
            <a:ext cx="2034053" cy="2133265"/>
            <a:chOff x="7818240" y="-340263"/>
            <a:chExt cx="2034053" cy="2133265"/>
          </a:xfrm>
        </p:grpSpPr>
        <p:sp>
          <p:nvSpPr>
            <p:cNvPr id="1846" name="Google Shape;1846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0" name="Google Shape;1850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51" name="Google Shape;1851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56" name="Google Shape;1856;p9"/>
          <p:cNvSpPr/>
          <p:nvPr/>
        </p:nvSpPr>
        <p:spPr>
          <a:xfrm>
            <a:off x="7654875" y="539996"/>
            <a:ext cx="202568" cy="200585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57" name="Google Shape;1857;p9"/>
          <p:cNvGrpSpPr/>
          <p:nvPr/>
        </p:nvGrpSpPr>
        <p:grpSpPr>
          <a:xfrm>
            <a:off x="8223575" y="1091721"/>
            <a:ext cx="252717" cy="244784"/>
            <a:chOff x="8065323" y="1624045"/>
            <a:chExt cx="252717" cy="244784"/>
          </a:xfrm>
        </p:grpSpPr>
        <p:sp>
          <p:nvSpPr>
            <p:cNvPr id="1858" name="Google Shape;1858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rgbClr val="F077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20017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8"/>
          <p:cNvSpPr txBox="1">
            <a:spLocks noGrp="1"/>
          </p:cNvSpPr>
          <p:nvPr>
            <p:ph type="title"/>
          </p:nvPr>
        </p:nvSpPr>
        <p:spPr>
          <a:xfrm>
            <a:off x="1388100" y="1410825"/>
            <a:ext cx="63678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7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41" name="Google Shape;141;p8"/>
          <p:cNvSpPr/>
          <p:nvPr/>
        </p:nvSpPr>
        <p:spPr>
          <a:xfrm rot="-1256854">
            <a:off x="7286483" y="2394032"/>
            <a:ext cx="633345" cy="62699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2" name="Google Shape;142;p8"/>
          <p:cNvSpPr/>
          <p:nvPr/>
        </p:nvSpPr>
        <p:spPr>
          <a:xfrm rot="-1256854">
            <a:off x="1174446" y="2248559"/>
            <a:ext cx="633345" cy="62699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3" name="Google Shape;143;p8"/>
          <p:cNvSpPr/>
          <p:nvPr/>
        </p:nvSpPr>
        <p:spPr>
          <a:xfrm>
            <a:off x="430350" y="761127"/>
            <a:ext cx="991438" cy="649710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" name="Google Shape;144;p8"/>
          <p:cNvSpPr/>
          <p:nvPr/>
        </p:nvSpPr>
        <p:spPr>
          <a:xfrm>
            <a:off x="6354900" y="215152"/>
            <a:ext cx="991438" cy="649710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45" name="Google Shape;145;p8"/>
          <p:cNvGrpSpPr/>
          <p:nvPr/>
        </p:nvGrpSpPr>
        <p:grpSpPr>
          <a:xfrm>
            <a:off x="7048608" y="3566003"/>
            <a:ext cx="2288065" cy="1847348"/>
            <a:chOff x="6762751" y="3335150"/>
            <a:chExt cx="2574041" cy="2078241"/>
          </a:xfrm>
        </p:grpSpPr>
        <p:sp>
          <p:nvSpPr>
            <p:cNvPr id="146" name="Google Shape;146;p8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8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8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8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7" name="Google Shape;157;p8"/>
          <p:cNvGrpSpPr/>
          <p:nvPr/>
        </p:nvGrpSpPr>
        <p:grpSpPr>
          <a:xfrm flipH="1">
            <a:off x="-93199" y="3789469"/>
            <a:ext cx="2288065" cy="1688986"/>
            <a:chOff x="6762751" y="3335150"/>
            <a:chExt cx="2574041" cy="2078241"/>
          </a:xfrm>
        </p:grpSpPr>
        <p:sp>
          <p:nvSpPr>
            <p:cNvPr id="158" name="Google Shape;158;p8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3295217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2" name="Google Shape;1862;p1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63" name="Google Shape;1863;p10"/>
          <p:cNvGrpSpPr/>
          <p:nvPr/>
        </p:nvGrpSpPr>
        <p:grpSpPr>
          <a:xfrm>
            <a:off x="-102039" y="-203621"/>
            <a:ext cx="1872975" cy="1829015"/>
            <a:chOff x="3081970" y="3217891"/>
            <a:chExt cx="525187" cy="512861"/>
          </a:xfrm>
        </p:grpSpPr>
        <p:sp>
          <p:nvSpPr>
            <p:cNvPr id="1864" name="Google Shape;1864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94" name="Google Shape;1894;p10"/>
          <p:cNvGrpSpPr/>
          <p:nvPr/>
        </p:nvGrpSpPr>
        <p:grpSpPr>
          <a:xfrm>
            <a:off x="7336237" y="-203621"/>
            <a:ext cx="1872975" cy="1829015"/>
            <a:chOff x="3366383" y="3217891"/>
            <a:chExt cx="525187" cy="512861"/>
          </a:xfrm>
        </p:grpSpPr>
        <p:sp>
          <p:nvSpPr>
            <p:cNvPr id="1895" name="Google Shape;1895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25" name="Google Shape;1925;p10"/>
          <p:cNvSpPr/>
          <p:nvPr/>
        </p:nvSpPr>
        <p:spPr>
          <a:xfrm rot="-7003625" flipH="1">
            <a:off x="7847963" y="4123470"/>
            <a:ext cx="2511809" cy="23145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6" name="Google Shape;1926;p10"/>
          <p:cNvSpPr/>
          <p:nvPr/>
        </p:nvSpPr>
        <p:spPr>
          <a:xfrm rot="1565542" flipH="1">
            <a:off x="-554445" y="4447927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23987845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8" name="Google Shape;1928;p11"/>
          <p:cNvSpPr/>
          <p:nvPr/>
        </p:nvSpPr>
        <p:spPr>
          <a:xfrm rot="-7192781">
            <a:off x="6428161" y="-489206"/>
            <a:ext cx="4064925" cy="1673257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29" name="Google Shape;1929;p11"/>
          <p:cNvSpPr/>
          <p:nvPr/>
        </p:nvSpPr>
        <p:spPr>
          <a:xfrm rot="9899926">
            <a:off x="-170759" y="-570169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0" name="Google Shape;1930;p11"/>
          <p:cNvSpPr txBox="1">
            <a:spLocks noGrp="1"/>
          </p:cNvSpPr>
          <p:nvPr>
            <p:ph type="title" hasCustomPrompt="1"/>
          </p:nvPr>
        </p:nvSpPr>
        <p:spPr>
          <a:xfrm>
            <a:off x="720000" y="1897238"/>
            <a:ext cx="7704000" cy="115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931" name="Google Shape;1931;p11"/>
          <p:cNvGrpSpPr/>
          <p:nvPr/>
        </p:nvGrpSpPr>
        <p:grpSpPr>
          <a:xfrm>
            <a:off x="8070946" y="3069631"/>
            <a:ext cx="1606980" cy="2271789"/>
            <a:chOff x="581498" y="885400"/>
            <a:chExt cx="494516" cy="699098"/>
          </a:xfrm>
        </p:grpSpPr>
        <p:sp>
          <p:nvSpPr>
            <p:cNvPr id="1932" name="Google Shape;1932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43" name="Google Shape;1943;p11"/>
          <p:cNvSpPr/>
          <p:nvPr/>
        </p:nvSpPr>
        <p:spPr>
          <a:xfrm>
            <a:off x="-641650" y="3731176"/>
            <a:ext cx="2178849" cy="1736729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944" name="Google Shape;1944;p11"/>
          <p:cNvGrpSpPr/>
          <p:nvPr/>
        </p:nvGrpSpPr>
        <p:grpSpPr>
          <a:xfrm>
            <a:off x="1166641" y="4176014"/>
            <a:ext cx="1259736" cy="847039"/>
            <a:chOff x="1229612" y="4497338"/>
            <a:chExt cx="1417663" cy="953229"/>
          </a:xfrm>
        </p:grpSpPr>
        <p:sp>
          <p:nvSpPr>
            <p:cNvPr id="1945" name="Google Shape;1945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62" name="Google Shape;1962;p11"/>
          <p:cNvSpPr txBox="1">
            <a:spLocks noGrp="1"/>
          </p:cNvSpPr>
          <p:nvPr>
            <p:ph type="body" idx="1"/>
          </p:nvPr>
        </p:nvSpPr>
        <p:spPr>
          <a:xfrm>
            <a:off x="720000" y="2961816"/>
            <a:ext cx="7704000" cy="38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63" name="Google Shape;1963;p11"/>
          <p:cNvGrpSpPr/>
          <p:nvPr/>
        </p:nvGrpSpPr>
        <p:grpSpPr>
          <a:xfrm>
            <a:off x="-158051" y="3527341"/>
            <a:ext cx="1499664" cy="1946517"/>
            <a:chOff x="6458086" y="3089685"/>
            <a:chExt cx="290250" cy="376750"/>
          </a:xfrm>
        </p:grpSpPr>
        <p:sp>
          <p:nvSpPr>
            <p:cNvPr id="1964" name="Google Shape;1964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83" name="Google Shape;1983;p11"/>
          <p:cNvGrpSpPr/>
          <p:nvPr/>
        </p:nvGrpSpPr>
        <p:grpSpPr>
          <a:xfrm>
            <a:off x="8106339" y="4021870"/>
            <a:ext cx="1210840" cy="1568321"/>
            <a:chOff x="5879975" y="3227400"/>
            <a:chExt cx="234350" cy="303550"/>
          </a:xfrm>
        </p:grpSpPr>
        <p:sp>
          <p:nvSpPr>
            <p:cNvPr id="1984" name="Google Shape;1984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96" name="Google Shape;1996;p11"/>
          <p:cNvSpPr/>
          <p:nvPr/>
        </p:nvSpPr>
        <p:spPr>
          <a:xfrm rot="6975567">
            <a:off x="-509065" y="-49008"/>
            <a:ext cx="1573926" cy="1177994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7" name="Google Shape;1997;p11"/>
          <p:cNvSpPr/>
          <p:nvPr/>
        </p:nvSpPr>
        <p:spPr>
          <a:xfrm>
            <a:off x="716673" y="284354"/>
            <a:ext cx="87407" cy="84936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8" name="Google Shape;1998;p11"/>
          <p:cNvSpPr/>
          <p:nvPr/>
        </p:nvSpPr>
        <p:spPr>
          <a:xfrm>
            <a:off x="821788" y="79685"/>
            <a:ext cx="74435" cy="74538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99" name="Google Shape;1999;p11"/>
          <p:cNvSpPr/>
          <p:nvPr/>
        </p:nvSpPr>
        <p:spPr>
          <a:xfrm>
            <a:off x="1106349" y="166372"/>
            <a:ext cx="66507" cy="67125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0" name="Google Shape;2000;p11"/>
          <p:cNvSpPr/>
          <p:nvPr/>
        </p:nvSpPr>
        <p:spPr>
          <a:xfrm>
            <a:off x="1157411" y="-73921"/>
            <a:ext cx="51064" cy="53535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1" name="Google Shape;2001;p11"/>
          <p:cNvSpPr/>
          <p:nvPr/>
        </p:nvSpPr>
        <p:spPr>
          <a:xfrm>
            <a:off x="955214" y="411090"/>
            <a:ext cx="38195" cy="38504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2" name="Google Shape;2002;p11"/>
          <p:cNvSpPr/>
          <p:nvPr/>
        </p:nvSpPr>
        <p:spPr>
          <a:xfrm>
            <a:off x="1003705" y="112939"/>
            <a:ext cx="51167" cy="52197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3" name="Google Shape;2003;p11"/>
          <p:cNvSpPr/>
          <p:nvPr/>
        </p:nvSpPr>
        <p:spPr>
          <a:xfrm>
            <a:off x="660768" y="18223"/>
            <a:ext cx="56006" cy="55491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4" name="Google Shape;2004;p11"/>
          <p:cNvSpPr/>
          <p:nvPr/>
        </p:nvSpPr>
        <p:spPr>
          <a:xfrm>
            <a:off x="445700" y="240703"/>
            <a:ext cx="40666" cy="38813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5" name="Google Shape;2005;p11"/>
          <p:cNvSpPr/>
          <p:nvPr/>
        </p:nvSpPr>
        <p:spPr>
          <a:xfrm>
            <a:off x="755383" y="-117571"/>
            <a:ext cx="86789" cy="87407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6" name="Google Shape;2006;p11"/>
          <p:cNvSpPr/>
          <p:nvPr/>
        </p:nvSpPr>
        <p:spPr>
          <a:xfrm>
            <a:off x="1293207" y="192006"/>
            <a:ext cx="53535" cy="47976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7" name="Google Shape;2007;p11"/>
          <p:cNvSpPr/>
          <p:nvPr/>
        </p:nvSpPr>
        <p:spPr>
          <a:xfrm>
            <a:off x="1223714" y="438064"/>
            <a:ext cx="105217" cy="1010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8" name="Google Shape;2008;p11"/>
          <p:cNvSpPr/>
          <p:nvPr/>
        </p:nvSpPr>
        <p:spPr>
          <a:xfrm>
            <a:off x="1456694" y="133221"/>
            <a:ext cx="46226" cy="51682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9" name="Google Shape;2009;p11"/>
          <p:cNvSpPr/>
          <p:nvPr/>
        </p:nvSpPr>
        <p:spPr>
          <a:xfrm>
            <a:off x="1472034" y="332948"/>
            <a:ext cx="79994" cy="61566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0" name="Google Shape;2010;p11"/>
          <p:cNvSpPr/>
          <p:nvPr/>
        </p:nvSpPr>
        <p:spPr>
          <a:xfrm>
            <a:off x="747454" y="570358"/>
            <a:ext cx="67022" cy="6506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1" name="Google Shape;2011;p11"/>
          <p:cNvSpPr/>
          <p:nvPr/>
        </p:nvSpPr>
        <p:spPr>
          <a:xfrm>
            <a:off x="1034488" y="630378"/>
            <a:ext cx="43755" cy="406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2" name="Google Shape;2012;p11"/>
          <p:cNvSpPr/>
          <p:nvPr/>
        </p:nvSpPr>
        <p:spPr>
          <a:xfrm>
            <a:off x="1398322" y="492114"/>
            <a:ext cx="117469" cy="117469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3" name="Google Shape;2013;p11"/>
          <p:cNvSpPr/>
          <p:nvPr/>
        </p:nvSpPr>
        <p:spPr>
          <a:xfrm>
            <a:off x="499132" y="427562"/>
            <a:ext cx="71964" cy="7206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4" name="Google Shape;2014;p11"/>
          <p:cNvSpPr/>
          <p:nvPr/>
        </p:nvSpPr>
        <p:spPr>
          <a:xfrm>
            <a:off x="934315" y="-194375"/>
            <a:ext cx="69493" cy="66404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5" name="Google Shape;2015;p11"/>
          <p:cNvSpPr/>
          <p:nvPr/>
        </p:nvSpPr>
        <p:spPr>
          <a:xfrm>
            <a:off x="1382980" y="-48697"/>
            <a:ext cx="86686" cy="87304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6" name="Google Shape;2016;p11"/>
          <p:cNvSpPr/>
          <p:nvPr/>
        </p:nvSpPr>
        <p:spPr>
          <a:xfrm>
            <a:off x="1607931" y="222893"/>
            <a:ext cx="48594" cy="41284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7" name="Google Shape;2017;p11"/>
          <p:cNvSpPr/>
          <p:nvPr/>
        </p:nvSpPr>
        <p:spPr>
          <a:xfrm>
            <a:off x="896119" y="264074"/>
            <a:ext cx="51167" cy="48697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8" name="Google Shape;2018;p11"/>
          <p:cNvSpPr/>
          <p:nvPr/>
        </p:nvSpPr>
        <p:spPr>
          <a:xfrm>
            <a:off x="7973163" y="238925"/>
            <a:ext cx="901670" cy="784600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9" name="Google Shape;2019;p11"/>
          <p:cNvSpPr/>
          <p:nvPr/>
        </p:nvSpPr>
        <p:spPr>
          <a:xfrm rot="7885463">
            <a:off x="7720805" y="863392"/>
            <a:ext cx="1030181" cy="643165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0" name="Google Shape;2020;p11"/>
          <p:cNvSpPr/>
          <p:nvPr/>
        </p:nvSpPr>
        <p:spPr>
          <a:xfrm rot="-2860879">
            <a:off x="6467356" y="-51005"/>
            <a:ext cx="1194828" cy="1181988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5773344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2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3111655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3" name="Google Shape;2023;p1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24" name="Google Shape;2024;p13"/>
          <p:cNvSpPr txBox="1">
            <a:spLocks noGrp="1"/>
          </p:cNvSpPr>
          <p:nvPr>
            <p:ph type="subTitle" idx="1"/>
          </p:nvPr>
        </p:nvSpPr>
        <p:spPr>
          <a:xfrm>
            <a:off x="2069063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5" name="Google Shape;2025;p13"/>
          <p:cNvSpPr txBox="1">
            <a:spLocks noGrp="1"/>
          </p:cNvSpPr>
          <p:nvPr>
            <p:ph type="title" idx="2"/>
          </p:nvPr>
        </p:nvSpPr>
        <p:spPr>
          <a:xfrm>
            <a:off x="2069063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6" name="Google Shape;2026;p13"/>
          <p:cNvSpPr txBox="1">
            <a:spLocks noGrp="1"/>
          </p:cNvSpPr>
          <p:nvPr>
            <p:ph type="title" idx="3" hasCustomPrompt="1"/>
          </p:nvPr>
        </p:nvSpPr>
        <p:spPr>
          <a:xfrm>
            <a:off x="2069100" y="1479061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27" name="Google Shape;2027;p13"/>
          <p:cNvSpPr txBox="1">
            <a:spLocks noGrp="1"/>
          </p:cNvSpPr>
          <p:nvPr>
            <p:ph type="subTitle" idx="4"/>
          </p:nvPr>
        </p:nvSpPr>
        <p:spPr>
          <a:xfrm>
            <a:off x="4758933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28" name="Google Shape;2028;p13"/>
          <p:cNvSpPr txBox="1">
            <a:spLocks noGrp="1"/>
          </p:cNvSpPr>
          <p:nvPr>
            <p:ph type="title" idx="5"/>
          </p:nvPr>
        </p:nvSpPr>
        <p:spPr>
          <a:xfrm>
            <a:off x="4758936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29" name="Google Shape;2029;p13"/>
          <p:cNvSpPr txBox="1">
            <a:spLocks noGrp="1"/>
          </p:cNvSpPr>
          <p:nvPr>
            <p:ph type="title" idx="6" hasCustomPrompt="1"/>
          </p:nvPr>
        </p:nvSpPr>
        <p:spPr>
          <a:xfrm>
            <a:off x="4758946" y="1478998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0" name="Google Shape;2030;p13"/>
          <p:cNvSpPr txBox="1">
            <a:spLocks noGrp="1"/>
          </p:cNvSpPr>
          <p:nvPr>
            <p:ph type="subTitle" idx="7"/>
          </p:nvPr>
        </p:nvSpPr>
        <p:spPr>
          <a:xfrm>
            <a:off x="2069063" y="40571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1" name="Google Shape;2031;p13"/>
          <p:cNvSpPr txBox="1">
            <a:spLocks noGrp="1"/>
          </p:cNvSpPr>
          <p:nvPr>
            <p:ph type="title" idx="8"/>
          </p:nvPr>
        </p:nvSpPr>
        <p:spPr>
          <a:xfrm>
            <a:off x="2069063" y="38302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2" name="Google Shape;2032;p13"/>
          <p:cNvSpPr txBox="1">
            <a:spLocks noGrp="1"/>
          </p:cNvSpPr>
          <p:nvPr>
            <p:ph type="title" idx="9" hasCustomPrompt="1"/>
          </p:nvPr>
        </p:nvSpPr>
        <p:spPr>
          <a:xfrm>
            <a:off x="2069075" y="3192739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3"/>
          </p:nvPr>
        </p:nvSpPr>
        <p:spPr>
          <a:xfrm>
            <a:off x="4758933" y="40571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14"/>
          </p:nvPr>
        </p:nvSpPr>
        <p:spPr>
          <a:xfrm>
            <a:off x="4758936" y="38302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8946" y="3192739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/>
          <p:nvPr/>
        </p:nvSpPr>
        <p:spPr>
          <a:xfrm rot="2700000">
            <a:off x="-1515370" y="3373822"/>
            <a:ext cx="328776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37" name="Google Shape;2037;p13"/>
          <p:cNvSpPr/>
          <p:nvPr/>
        </p:nvSpPr>
        <p:spPr>
          <a:xfrm>
            <a:off x="119251" y="2752652"/>
            <a:ext cx="633919" cy="584179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38" name="Google Shape;2038;p13"/>
          <p:cNvGrpSpPr/>
          <p:nvPr/>
        </p:nvGrpSpPr>
        <p:grpSpPr>
          <a:xfrm>
            <a:off x="7135953" y="-1661516"/>
            <a:ext cx="3753445" cy="4021041"/>
            <a:chOff x="7135951" y="-1661517"/>
            <a:chExt cx="3753445" cy="4021041"/>
          </a:xfrm>
        </p:grpSpPr>
        <p:sp>
          <p:nvSpPr>
            <p:cNvPr id="2039" name="Google Shape;2039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0" name="Google Shape;2040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41" name="Google Shape;2041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62" name="Google Shape;2062;p13"/>
          <p:cNvGrpSpPr/>
          <p:nvPr/>
        </p:nvGrpSpPr>
        <p:grpSpPr>
          <a:xfrm>
            <a:off x="324652" y="4073251"/>
            <a:ext cx="1106519" cy="522875"/>
            <a:chOff x="1259825" y="1188950"/>
            <a:chExt cx="1106519" cy="522875"/>
          </a:xfrm>
        </p:grpSpPr>
        <p:sp>
          <p:nvSpPr>
            <p:cNvPr id="2063" name="Google Shape;2063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6" name="Google Shape;2066;p13"/>
          <p:cNvSpPr/>
          <p:nvPr/>
        </p:nvSpPr>
        <p:spPr>
          <a:xfrm>
            <a:off x="-1340312" y="-915300"/>
            <a:ext cx="2424500" cy="2109426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67" name="Google Shape;2067;p13"/>
          <p:cNvSpPr/>
          <p:nvPr/>
        </p:nvSpPr>
        <p:spPr>
          <a:xfrm>
            <a:off x="8115301" y="3792800"/>
            <a:ext cx="2424500" cy="2109426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68" name="Google Shape;2068;p13"/>
          <p:cNvGrpSpPr/>
          <p:nvPr/>
        </p:nvGrpSpPr>
        <p:grpSpPr>
          <a:xfrm>
            <a:off x="7937078" y="3939050"/>
            <a:ext cx="973848" cy="1049877"/>
            <a:chOff x="301225" y="1363100"/>
            <a:chExt cx="229600" cy="247525"/>
          </a:xfrm>
        </p:grpSpPr>
        <p:sp>
          <p:nvSpPr>
            <p:cNvPr id="2069" name="Google Shape;2069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79" name="Google Shape;2079;p13"/>
          <p:cNvGrpSpPr/>
          <p:nvPr/>
        </p:nvGrpSpPr>
        <p:grpSpPr>
          <a:xfrm>
            <a:off x="288806" y="439029"/>
            <a:ext cx="701393" cy="522868"/>
            <a:chOff x="2634075" y="475000"/>
            <a:chExt cx="193200" cy="144025"/>
          </a:xfrm>
        </p:grpSpPr>
        <p:sp>
          <p:nvSpPr>
            <p:cNvPr id="2080" name="Google Shape;2080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2453489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14"/>
          <p:cNvSpPr txBox="1">
            <a:spLocks noGrp="1"/>
          </p:cNvSpPr>
          <p:nvPr>
            <p:ph type="title"/>
          </p:nvPr>
        </p:nvSpPr>
        <p:spPr>
          <a:xfrm>
            <a:off x="1266900" y="1477000"/>
            <a:ext cx="6610200" cy="1977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98" name="Google Shape;2098;p14"/>
          <p:cNvSpPr txBox="1">
            <a:spLocks noGrp="1"/>
          </p:cNvSpPr>
          <p:nvPr>
            <p:ph type="title" idx="2"/>
          </p:nvPr>
        </p:nvSpPr>
        <p:spPr>
          <a:xfrm>
            <a:off x="3160600" y="3296750"/>
            <a:ext cx="2822700" cy="39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099" name="Google Shape;2099;p14"/>
          <p:cNvSpPr/>
          <p:nvPr/>
        </p:nvSpPr>
        <p:spPr>
          <a:xfrm rot="9234458">
            <a:off x="-367420" y="-294943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0" name="Google Shape;2100;p14"/>
          <p:cNvGrpSpPr/>
          <p:nvPr/>
        </p:nvGrpSpPr>
        <p:grpSpPr>
          <a:xfrm rot="8820624">
            <a:off x="7872129" y="-217231"/>
            <a:ext cx="2052321" cy="1362055"/>
            <a:chOff x="508625" y="1276225"/>
            <a:chExt cx="388750" cy="258000"/>
          </a:xfrm>
        </p:grpSpPr>
        <p:sp>
          <p:nvSpPr>
            <p:cNvPr id="2101" name="Google Shape;2101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19" name="Google Shape;2119;p14"/>
          <p:cNvSpPr/>
          <p:nvPr/>
        </p:nvSpPr>
        <p:spPr>
          <a:xfrm>
            <a:off x="8080479" y="3916603"/>
            <a:ext cx="1634561" cy="1506200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0" name="Google Shape;2120;p14"/>
          <p:cNvGrpSpPr/>
          <p:nvPr/>
        </p:nvGrpSpPr>
        <p:grpSpPr>
          <a:xfrm>
            <a:off x="7958348" y="3529986"/>
            <a:ext cx="890665" cy="960198"/>
            <a:chOff x="7769968" y="3326773"/>
            <a:chExt cx="1079332" cy="1163594"/>
          </a:xfrm>
        </p:grpSpPr>
        <p:sp>
          <p:nvSpPr>
            <p:cNvPr id="2121" name="Google Shape;2121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31" name="Google Shape;2131;p14"/>
          <p:cNvSpPr/>
          <p:nvPr/>
        </p:nvSpPr>
        <p:spPr>
          <a:xfrm>
            <a:off x="-1874319" y="4005519"/>
            <a:ext cx="3227084" cy="1328350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32" name="Google Shape;2132;p14"/>
          <p:cNvGrpSpPr/>
          <p:nvPr/>
        </p:nvGrpSpPr>
        <p:grpSpPr>
          <a:xfrm>
            <a:off x="617777" y="4381923"/>
            <a:ext cx="1217971" cy="575552"/>
            <a:chOff x="617775" y="4327922"/>
            <a:chExt cx="1217971" cy="575552"/>
          </a:xfrm>
        </p:grpSpPr>
        <p:sp>
          <p:nvSpPr>
            <p:cNvPr id="2133" name="Google Shape;2133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2687029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7" name="Google Shape;2137;p15"/>
          <p:cNvSpPr txBox="1">
            <a:spLocks noGrp="1"/>
          </p:cNvSpPr>
          <p:nvPr>
            <p:ph type="subTitle" idx="1"/>
          </p:nvPr>
        </p:nvSpPr>
        <p:spPr>
          <a:xfrm>
            <a:off x="1804625" y="3754803"/>
            <a:ext cx="2767500" cy="8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138" name="Google Shape;2138;p15"/>
          <p:cNvSpPr txBox="1">
            <a:spLocks noGrp="1"/>
          </p:cNvSpPr>
          <p:nvPr>
            <p:ph type="title"/>
          </p:nvPr>
        </p:nvSpPr>
        <p:spPr>
          <a:xfrm>
            <a:off x="1804625" y="2502800"/>
            <a:ext cx="2767500" cy="134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39" name="Google Shape;2139;p15"/>
          <p:cNvGrpSpPr/>
          <p:nvPr/>
        </p:nvGrpSpPr>
        <p:grpSpPr>
          <a:xfrm>
            <a:off x="447681" y="1934783"/>
            <a:ext cx="1033840" cy="2668714"/>
            <a:chOff x="2014958" y="1510123"/>
            <a:chExt cx="797101" cy="2057605"/>
          </a:xfrm>
        </p:grpSpPr>
        <p:sp>
          <p:nvSpPr>
            <p:cNvPr id="2140" name="Google Shape;2140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0" name="Google Shape;2220;p15"/>
          <p:cNvSpPr/>
          <p:nvPr/>
        </p:nvSpPr>
        <p:spPr>
          <a:xfrm rot="7742116">
            <a:off x="-1068688" y="-809092"/>
            <a:ext cx="3985717" cy="2134183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1" name="Google Shape;2221;p15"/>
          <p:cNvSpPr/>
          <p:nvPr/>
        </p:nvSpPr>
        <p:spPr>
          <a:xfrm rot="5400000">
            <a:off x="4064997" y="1559256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2" name="Google Shape;2222;p15"/>
          <p:cNvSpPr/>
          <p:nvPr/>
        </p:nvSpPr>
        <p:spPr>
          <a:xfrm rot="5400000">
            <a:off x="3802580" y="1696484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3" name="Google Shape;2223;p15"/>
          <p:cNvSpPr/>
          <p:nvPr/>
        </p:nvSpPr>
        <p:spPr>
          <a:xfrm rot="5400000">
            <a:off x="3339476" y="420410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4" name="Google Shape;2224;p15"/>
          <p:cNvSpPr/>
          <p:nvPr/>
        </p:nvSpPr>
        <p:spPr>
          <a:xfrm rot="5400000" flipH="1">
            <a:off x="2309080" y="977115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25" name="Google Shape;2225;p15"/>
          <p:cNvSpPr/>
          <p:nvPr/>
        </p:nvSpPr>
        <p:spPr>
          <a:xfrm rot="5400000">
            <a:off x="2597472" y="1319931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26" name="Google Shape;2226;p15"/>
          <p:cNvGrpSpPr/>
          <p:nvPr/>
        </p:nvGrpSpPr>
        <p:grpSpPr>
          <a:xfrm>
            <a:off x="1583002" y="199073"/>
            <a:ext cx="446304" cy="481146"/>
            <a:chOff x="7769968" y="3326773"/>
            <a:chExt cx="1079332" cy="1163594"/>
          </a:xfrm>
        </p:grpSpPr>
        <p:sp>
          <p:nvSpPr>
            <p:cNvPr id="2227" name="Google Shape;2227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37" name="Google Shape;2237;p15"/>
          <p:cNvSpPr/>
          <p:nvPr/>
        </p:nvSpPr>
        <p:spPr>
          <a:xfrm>
            <a:off x="1360743" y="1230763"/>
            <a:ext cx="252704" cy="244945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8" name="Google Shape;2238;p15"/>
          <p:cNvSpPr/>
          <p:nvPr/>
        </p:nvSpPr>
        <p:spPr>
          <a:xfrm>
            <a:off x="4572788" y="487800"/>
            <a:ext cx="4167900" cy="4167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2925545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0" name="Google Shape;2240;p16"/>
          <p:cNvSpPr/>
          <p:nvPr/>
        </p:nvSpPr>
        <p:spPr>
          <a:xfrm>
            <a:off x="1007127" y="1714826"/>
            <a:ext cx="6983699" cy="2440690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1" name="Google Shape;2241;p16"/>
          <p:cNvSpPr/>
          <p:nvPr/>
        </p:nvSpPr>
        <p:spPr>
          <a:xfrm>
            <a:off x="1007127" y="1830176"/>
            <a:ext cx="7129847" cy="2388215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2" name="Google Shape;2242;p16"/>
          <p:cNvSpPr/>
          <p:nvPr/>
        </p:nvSpPr>
        <p:spPr>
          <a:xfrm rot="8999984">
            <a:off x="-1118260" y="-190208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3" name="Google Shape;2243;p16"/>
          <p:cNvSpPr/>
          <p:nvPr/>
        </p:nvSpPr>
        <p:spPr>
          <a:xfrm rot="-2077004">
            <a:off x="7782944" y="-492799"/>
            <a:ext cx="1762863" cy="1624426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4" name="Google Shape;2244;p16"/>
          <p:cNvSpPr/>
          <p:nvPr/>
        </p:nvSpPr>
        <p:spPr>
          <a:xfrm>
            <a:off x="197454" y="1488575"/>
            <a:ext cx="377803" cy="348159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5" name="Google Shape;2245;p16"/>
          <p:cNvSpPr/>
          <p:nvPr/>
        </p:nvSpPr>
        <p:spPr>
          <a:xfrm>
            <a:off x="8409400" y="1533232"/>
            <a:ext cx="509948" cy="504469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6" name="Google Shape;2246;p16"/>
          <p:cNvSpPr/>
          <p:nvPr/>
        </p:nvSpPr>
        <p:spPr>
          <a:xfrm>
            <a:off x="-493793" y="4438264"/>
            <a:ext cx="1650951" cy="88401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48" name="Google Shape;2248;p16"/>
          <p:cNvSpPr txBox="1">
            <a:spLocks noGrp="1"/>
          </p:cNvSpPr>
          <p:nvPr>
            <p:ph type="subTitle" idx="1"/>
          </p:nvPr>
        </p:nvSpPr>
        <p:spPr>
          <a:xfrm>
            <a:off x="1202425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49" name="Google Shape;2249;p16"/>
          <p:cNvSpPr txBox="1">
            <a:spLocks noGrp="1"/>
          </p:cNvSpPr>
          <p:nvPr>
            <p:ph type="title" idx="2"/>
          </p:nvPr>
        </p:nvSpPr>
        <p:spPr>
          <a:xfrm>
            <a:off x="1202425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0" name="Google Shape;2250;p16"/>
          <p:cNvSpPr txBox="1">
            <a:spLocks noGrp="1"/>
          </p:cNvSpPr>
          <p:nvPr>
            <p:ph type="subTitle" idx="3"/>
          </p:nvPr>
        </p:nvSpPr>
        <p:spPr>
          <a:xfrm>
            <a:off x="3603804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1" name="Google Shape;2251;p16"/>
          <p:cNvSpPr txBox="1">
            <a:spLocks noGrp="1"/>
          </p:cNvSpPr>
          <p:nvPr>
            <p:ph type="title" idx="4"/>
          </p:nvPr>
        </p:nvSpPr>
        <p:spPr>
          <a:xfrm>
            <a:off x="3603807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2" name="Google Shape;2252;p16"/>
          <p:cNvSpPr txBox="1">
            <a:spLocks noGrp="1"/>
          </p:cNvSpPr>
          <p:nvPr>
            <p:ph type="subTitle" idx="5"/>
          </p:nvPr>
        </p:nvSpPr>
        <p:spPr>
          <a:xfrm>
            <a:off x="6005184" y="2917148"/>
            <a:ext cx="19365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23031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253" name="Google Shape;2253;p16"/>
          <p:cNvSpPr txBox="1">
            <a:spLocks noGrp="1"/>
          </p:cNvSpPr>
          <p:nvPr>
            <p:ph type="title" idx="6"/>
          </p:nvPr>
        </p:nvSpPr>
        <p:spPr>
          <a:xfrm>
            <a:off x="6005189" y="2690300"/>
            <a:ext cx="19365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54" name="Google Shape;2254;p16"/>
          <p:cNvGrpSpPr/>
          <p:nvPr/>
        </p:nvGrpSpPr>
        <p:grpSpPr>
          <a:xfrm>
            <a:off x="197452" y="649201"/>
            <a:ext cx="9740697" cy="5545451"/>
            <a:chOff x="197450" y="649200"/>
            <a:chExt cx="9740697" cy="5545451"/>
          </a:xfrm>
        </p:grpSpPr>
        <p:sp>
          <p:nvSpPr>
            <p:cNvPr id="2255" name="Google Shape;2255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9078669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77" y="118751"/>
            <a:ext cx="878525" cy="627975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8" y="66316"/>
            <a:ext cx="1006274" cy="876685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31" y="4188514"/>
            <a:ext cx="769875" cy="829975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2859073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1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58" name="Google Shape;2358;p18"/>
          <p:cNvSpPr/>
          <p:nvPr/>
        </p:nvSpPr>
        <p:spPr>
          <a:xfrm rot="-3607199" flipH="1">
            <a:off x="7214293" y="4377735"/>
            <a:ext cx="3071675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59" name="Google Shape;2359;p18"/>
          <p:cNvSpPr/>
          <p:nvPr/>
        </p:nvSpPr>
        <p:spPr>
          <a:xfrm rot="900074" flipH="1">
            <a:off x="-1374672" y="4122948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0" name="Google Shape;2360;p18"/>
          <p:cNvSpPr/>
          <p:nvPr/>
        </p:nvSpPr>
        <p:spPr>
          <a:xfrm rot="10800000" flipH="1">
            <a:off x="955214" y="4648675"/>
            <a:ext cx="38195" cy="38504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1" name="Google Shape;2361;p18"/>
          <p:cNvSpPr/>
          <p:nvPr/>
        </p:nvSpPr>
        <p:spPr>
          <a:xfrm rot="10800000" flipH="1">
            <a:off x="1223714" y="4559107"/>
            <a:ext cx="105217" cy="1010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2" name="Google Shape;2362;p18"/>
          <p:cNvSpPr/>
          <p:nvPr/>
        </p:nvSpPr>
        <p:spPr>
          <a:xfrm rot="10800000" flipH="1">
            <a:off x="747454" y="4462846"/>
            <a:ext cx="67022" cy="65066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3" name="Google Shape;2363;p18"/>
          <p:cNvSpPr/>
          <p:nvPr/>
        </p:nvSpPr>
        <p:spPr>
          <a:xfrm rot="10800000" flipH="1">
            <a:off x="1034488" y="4427225"/>
            <a:ext cx="43755" cy="40666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4" name="Google Shape;2364;p18"/>
          <p:cNvSpPr/>
          <p:nvPr/>
        </p:nvSpPr>
        <p:spPr>
          <a:xfrm rot="10800000" flipH="1">
            <a:off x="1398322" y="4488688"/>
            <a:ext cx="117469" cy="117469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5" name="Google Shape;2365;p18"/>
          <p:cNvSpPr/>
          <p:nvPr/>
        </p:nvSpPr>
        <p:spPr>
          <a:xfrm rot="10800000" flipH="1">
            <a:off x="499132" y="4598641"/>
            <a:ext cx="71964" cy="72067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66" name="Google Shape;2366;p18"/>
          <p:cNvGrpSpPr/>
          <p:nvPr/>
        </p:nvGrpSpPr>
        <p:grpSpPr>
          <a:xfrm>
            <a:off x="8327532" y="4391743"/>
            <a:ext cx="941532" cy="898272"/>
            <a:chOff x="8327532" y="4391743"/>
            <a:chExt cx="941532" cy="898272"/>
          </a:xfrm>
        </p:grpSpPr>
        <p:sp>
          <p:nvSpPr>
            <p:cNvPr id="2367" name="Google Shape;2367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83" name="Google Shape;2383;p18"/>
          <p:cNvSpPr/>
          <p:nvPr/>
        </p:nvSpPr>
        <p:spPr>
          <a:xfrm rot="-7192801">
            <a:off x="7214293" y="-513966"/>
            <a:ext cx="3071675" cy="1264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4" name="Google Shape;2384;p18"/>
          <p:cNvSpPr/>
          <p:nvPr/>
        </p:nvSpPr>
        <p:spPr>
          <a:xfrm rot="9899926">
            <a:off x="-1374672" y="-567080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58632047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6" name="Google Shape;2386;p19"/>
          <p:cNvSpPr/>
          <p:nvPr/>
        </p:nvSpPr>
        <p:spPr>
          <a:xfrm rot="3785861">
            <a:off x="8142423" y="-897856"/>
            <a:ext cx="2683335" cy="213854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7" name="Google Shape;2387;p19"/>
          <p:cNvSpPr/>
          <p:nvPr/>
        </p:nvSpPr>
        <p:spPr>
          <a:xfrm rot="-4452864">
            <a:off x="7890656" y="4190516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8" name="Google Shape;2388;p19"/>
          <p:cNvSpPr/>
          <p:nvPr/>
        </p:nvSpPr>
        <p:spPr>
          <a:xfrm rot="-4452864">
            <a:off x="-1829069" y="4433516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89" name="Google Shape;2389;p19"/>
          <p:cNvSpPr/>
          <p:nvPr/>
        </p:nvSpPr>
        <p:spPr>
          <a:xfrm rot="5595821">
            <a:off x="-1361465" y="-897865"/>
            <a:ext cx="2683338" cy="213854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0" name="Google Shape;2390;p1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391" name="Google Shape;2391;p19"/>
          <p:cNvSpPr txBox="1">
            <a:spLocks noGrp="1"/>
          </p:cNvSpPr>
          <p:nvPr>
            <p:ph type="subTitle" idx="1"/>
          </p:nvPr>
        </p:nvSpPr>
        <p:spPr>
          <a:xfrm>
            <a:off x="724125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2" name="Google Shape;2392;p19"/>
          <p:cNvSpPr txBox="1">
            <a:spLocks noGrp="1"/>
          </p:cNvSpPr>
          <p:nvPr>
            <p:ph type="title" idx="2"/>
          </p:nvPr>
        </p:nvSpPr>
        <p:spPr>
          <a:xfrm>
            <a:off x="724125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3" name="Google Shape;2393;p19"/>
          <p:cNvSpPr txBox="1">
            <a:spLocks noGrp="1"/>
          </p:cNvSpPr>
          <p:nvPr>
            <p:ph type="title" idx="3" hasCustomPrompt="1"/>
          </p:nvPr>
        </p:nvSpPr>
        <p:spPr>
          <a:xfrm>
            <a:off x="724137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4" name="Google Shape;2394;p19"/>
          <p:cNvSpPr txBox="1">
            <a:spLocks noGrp="1"/>
          </p:cNvSpPr>
          <p:nvPr>
            <p:ph type="subTitle" idx="4"/>
          </p:nvPr>
        </p:nvSpPr>
        <p:spPr>
          <a:xfrm>
            <a:off x="3413996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5" name="Google Shape;2395;p19"/>
          <p:cNvSpPr txBox="1">
            <a:spLocks noGrp="1"/>
          </p:cNvSpPr>
          <p:nvPr>
            <p:ph type="title" idx="5"/>
          </p:nvPr>
        </p:nvSpPr>
        <p:spPr>
          <a:xfrm>
            <a:off x="3413999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6" name="Google Shape;2396;p19"/>
          <p:cNvSpPr txBox="1">
            <a:spLocks noGrp="1"/>
          </p:cNvSpPr>
          <p:nvPr>
            <p:ph type="title" idx="6" hasCustomPrompt="1"/>
          </p:nvPr>
        </p:nvSpPr>
        <p:spPr>
          <a:xfrm>
            <a:off x="3414008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397" name="Google Shape;2397;p19"/>
          <p:cNvSpPr txBox="1">
            <a:spLocks noGrp="1"/>
          </p:cNvSpPr>
          <p:nvPr>
            <p:ph type="subTitle" idx="7"/>
          </p:nvPr>
        </p:nvSpPr>
        <p:spPr>
          <a:xfrm>
            <a:off x="6103866" y="2343367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398" name="Google Shape;2398;p19"/>
          <p:cNvSpPr txBox="1">
            <a:spLocks noGrp="1"/>
          </p:cNvSpPr>
          <p:nvPr>
            <p:ph type="title" idx="8"/>
          </p:nvPr>
        </p:nvSpPr>
        <p:spPr>
          <a:xfrm>
            <a:off x="6103872" y="2116520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 idx="9" hasCustomPrompt="1"/>
          </p:nvPr>
        </p:nvSpPr>
        <p:spPr>
          <a:xfrm>
            <a:off x="6103879" y="1540773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3"/>
          </p:nvPr>
        </p:nvSpPr>
        <p:spPr>
          <a:xfrm>
            <a:off x="724125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14"/>
          </p:nvPr>
        </p:nvSpPr>
        <p:spPr>
          <a:xfrm>
            <a:off x="724125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15" hasCustomPrompt="1"/>
          </p:nvPr>
        </p:nvSpPr>
        <p:spPr>
          <a:xfrm>
            <a:off x="724137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16"/>
          </p:nvPr>
        </p:nvSpPr>
        <p:spPr>
          <a:xfrm>
            <a:off x="3413996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17"/>
          </p:nvPr>
        </p:nvSpPr>
        <p:spPr>
          <a:xfrm>
            <a:off x="3413999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18" hasCustomPrompt="1"/>
          </p:nvPr>
        </p:nvSpPr>
        <p:spPr>
          <a:xfrm>
            <a:off x="3414008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19"/>
          </p:nvPr>
        </p:nvSpPr>
        <p:spPr>
          <a:xfrm>
            <a:off x="6103866" y="3904708"/>
            <a:ext cx="23160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20"/>
          </p:nvPr>
        </p:nvSpPr>
        <p:spPr>
          <a:xfrm>
            <a:off x="6103872" y="3677861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21" hasCustomPrompt="1"/>
          </p:nvPr>
        </p:nvSpPr>
        <p:spPr>
          <a:xfrm>
            <a:off x="6103879" y="3102114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409" name="Google Shape;2409;p19"/>
          <p:cNvGrpSpPr/>
          <p:nvPr/>
        </p:nvGrpSpPr>
        <p:grpSpPr>
          <a:xfrm rot="9401011">
            <a:off x="123748" y="91426"/>
            <a:ext cx="973981" cy="753848"/>
            <a:chOff x="1642400" y="1129775"/>
            <a:chExt cx="193200" cy="144025"/>
          </a:xfrm>
        </p:grpSpPr>
        <p:sp>
          <p:nvSpPr>
            <p:cNvPr id="2410" name="Google Shape;2410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3" name="Google Shape;2413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4" name="Google Shape;2414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26" name="Google Shape;2426;p19"/>
          <p:cNvGrpSpPr/>
          <p:nvPr/>
        </p:nvGrpSpPr>
        <p:grpSpPr>
          <a:xfrm rot="1024943">
            <a:off x="7935187" y="51235"/>
            <a:ext cx="1167069" cy="834182"/>
            <a:chOff x="3287500" y="1126625"/>
            <a:chExt cx="222800" cy="159250"/>
          </a:xfrm>
        </p:grpSpPr>
        <p:sp>
          <p:nvSpPr>
            <p:cNvPr id="2427" name="Google Shape;2427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48" name="Google Shape;2448;p19"/>
          <p:cNvGrpSpPr/>
          <p:nvPr/>
        </p:nvGrpSpPr>
        <p:grpSpPr>
          <a:xfrm>
            <a:off x="8185520" y="4127846"/>
            <a:ext cx="882445" cy="951313"/>
            <a:chOff x="301225" y="1363100"/>
            <a:chExt cx="229600" cy="247525"/>
          </a:xfrm>
        </p:grpSpPr>
        <p:sp>
          <p:nvSpPr>
            <p:cNvPr id="2449" name="Google Shape;2449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59" name="Google Shape;2459;p19"/>
          <p:cNvSpPr/>
          <p:nvPr/>
        </p:nvSpPr>
        <p:spPr>
          <a:xfrm>
            <a:off x="-448425" y="4042625"/>
            <a:ext cx="1006830" cy="1191316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618989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9"/>
          <p:cNvSpPr txBox="1">
            <a:spLocks noGrp="1"/>
          </p:cNvSpPr>
          <p:nvPr>
            <p:ph type="title"/>
          </p:nvPr>
        </p:nvSpPr>
        <p:spPr>
          <a:xfrm>
            <a:off x="720000" y="1210225"/>
            <a:ext cx="7704000" cy="178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9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1" name="Google Shape;171;p9"/>
          <p:cNvSpPr txBox="1">
            <a:spLocks noGrp="1"/>
          </p:cNvSpPr>
          <p:nvPr>
            <p:ph type="subTitle" idx="1"/>
          </p:nvPr>
        </p:nvSpPr>
        <p:spPr>
          <a:xfrm>
            <a:off x="2391925" y="3132175"/>
            <a:ext cx="43602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" name="Google Shape;172;p9"/>
          <p:cNvSpPr/>
          <p:nvPr/>
        </p:nvSpPr>
        <p:spPr>
          <a:xfrm>
            <a:off x="1072377" y="450925"/>
            <a:ext cx="1221277" cy="800370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" name="Google Shape;173;p9"/>
          <p:cNvSpPr/>
          <p:nvPr/>
        </p:nvSpPr>
        <p:spPr>
          <a:xfrm>
            <a:off x="7149325" y="336625"/>
            <a:ext cx="1462932" cy="958760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74" name="Google Shape;174;p9"/>
          <p:cNvGrpSpPr/>
          <p:nvPr/>
        </p:nvGrpSpPr>
        <p:grpSpPr>
          <a:xfrm>
            <a:off x="7572343" y="2642052"/>
            <a:ext cx="441715" cy="380375"/>
            <a:chOff x="-13144872" y="3615925"/>
            <a:chExt cx="441715" cy="380375"/>
          </a:xfrm>
        </p:grpSpPr>
        <p:sp>
          <p:nvSpPr>
            <p:cNvPr id="175" name="Google Shape;175;p9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9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9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9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" name="Google Shape;179;p9"/>
          <p:cNvGrpSpPr/>
          <p:nvPr/>
        </p:nvGrpSpPr>
        <p:grpSpPr>
          <a:xfrm>
            <a:off x="866743" y="3845577"/>
            <a:ext cx="441715" cy="380375"/>
            <a:chOff x="-13144872" y="3615925"/>
            <a:chExt cx="441715" cy="380375"/>
          </a:xfrm>
        </p:grpSpPr>
        <p:sp>
          <p:nvSpPr>
            <p:cNvPr id="180" name="Google Shape;180;p9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b="1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9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b="1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b="1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b="1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4" name="Google Shape;184;p9"/>
          <p:cNvSpPr/>
          <p:nvPr/>
        </p:nvSpPr>
        <p:spPr>
          <a:xfrm>
            <a:off x="1770052" y="2031929"/>
            <a:ext cx="230195" cy="228349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5" name="Google Shape;185;p9"/>
          <p:cNvSpPr/>
          <p:nvPr/>
        </p:nvSpPr>
        <p:spPr>
          <a:xfrm>
            <a:off x="7572352" y="3781804"/>
            <a:ext cx="230195" cy="228349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6" name="Google Shape;186;p9"/>
          <p:cNvSpPr/>
          <p:nvPr/>
        </p:nvSpPr>
        <p:spPr>
          <a:xfrm>
            <a:off x="6640281" y="4260102"/>
            <a:ext cx="541385" cy="453082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7" name="Google Shape;187;p9"/>
          <p:cNvSpPr/>
          <p:nvPr/>
        </p:nvSpPr>
        <p:spPr>
          <a:xfrm rot="3262278">
            <a:off x="720036" y="1673883"/>
            <a:ext cx="541364" cy="453094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8" name="Google Shape;188;p9"/>
          <p:cNvSpPr/>
          <p:nvPr/>
        </p:nvSpPr>
        <p:spPr>
          <a:xfrm>
            <a:off x="4913824" y="1040200"/>
            <a:ext cx="541303" cy="502350"/>
          </a:xfrm>
          <a:custGeom>
            <a:avLst/>
            <a:gdLst/>
            <a:ahLst/>
            <a:cxnLst/>
            <a:rect l="l" t="t" r="r" b="b"/>
            <a:pathLst>
              <a:path w="48810" h="20094" extrusionOk="0">
                <a:moveTo>
                  <a:pt x="6278" y="1"/>
                </a:moveTo>
                <a:lnTo>
                  <a:pt x="5706" y="7"/>
                </a:lnTo>
                <a:lnTo>
                  <a:pt x="5118" y="25"/>
                </a:lnTo>
                <a:lnTo>
                  <a:pt x="4514" y="55"/>
                </a:lnTo>
                <a:lnTo>
                  <a:pt x="3910" y="103"/>
                </a:lnTo>
                <a:lnTo>
                  <a:pt x="3290" y="169"/>
                </a:lnTo>
                <a:lnTo>
                  <a:pt x="2655" y="247"/>
                </a:lnTo>
                <a:lnTo>
                  <a:pt x="2019" y="337"/>
                </a:lnTo>
                <a:lnTo>
                  <a:pt x="1812" y="373"/>
                </a:lnTo>
                <a:lnTo>
                  <a:pt x="1606" y="422"/>
                </a:lnTo>
                <a:lnTo>
                  <a:pt x="1415" y="470"/>
                </a:lnTo>
                <a:lnTo>
                  <a:pt x="1240" y="524"/>
                </a:lnTo>
                <a:lnTo>
                  <a:pt x="1081" y="590"/>
                </a:lnTo>
                <a:lnTo>
                  <a:pt x="922" y="656"/>
                </a:lnTo>
                <a:lnTo>
                  <a:pt x="779" y="728"/>
                </a:lnTo>
                <a:lnTo>
                  <a:pt x="652" y="806"/>
                </a:lnTo>
                <a:lnTo>
                  <a:pt x="541" y="890"/>
                </a:lnTo>
                <a:lnTo>
                  <a:pt x="430" y="974"/>
                </a:lnTo>
                <a:lnTo>
                  <a:pt x="350" y="1070"/>
                </a:lnTo>
                <a:lnTo>
                  <a:pt x="271" y="1167"/>
                </a:lnTo>
                <a:lnTo>
                  <a:pt x="191" y="1275"/>
                </a:lnTo>
                <a:lnTo>
                  <a:pt x="143" y="1383"/>
                </a:lnTo>
                <a:lnTo>
                  <a:pt x="96" y="1497"/>
                </a:lnTo>
                <a:lnTo>
                  <a:pt x="48" y="1611"/>
                </a:lnTo>
                <a:lnTo>
                  <a:pt x="32" y="1737"/>
                </a:lnTo>
                <a:lnTo>
                  <a:pt x="16" y="1864"/>
                </a:lnTo>
                <a:lnTo>
                  <a:pt x="0" y="1996"/>
                </a:lnTo>
                <a:lnTo>
                  <a:pt x="0" y="2128"/>
                </a:lnTo>
                <a:lnTo>
                  <a:pt x="48" y="2416"/>
                </a:lnTo>
                <a:lnTo>
                  <a:pt x="112" y="2711"/>
                </a:lnTo>
                <a:lnTo>
                  <a:pt x="223" y="3029"/>
                </a:lnTo>
                <a:lnTo>
                  <a:pt x="382" y="3354"/>
                </a:lnTo>
                <a:lnTo>
                  <a:pt x="557" y="3696"/>
                </a:lnTo>
                <a:lnTo>
                  <a:pt x="763" y="4051"/>
                </a:lnTo>
                <a:lnTo>
                  <a:pt x="1002" y="4417"/>
                </a:lnTo>
                <a:lnTo>
                  <a:pt x="1272" y="4796"/>
                </a:lnTo>
                <a:lnTo>
                  <a:pt x="1574" y="5180"/>
                </a:lnTo>
                <a:lnTo>
                  <a:pt x="1892" y="5577"/>
                </a:lnTo>
                <a:lnTo>
                  <a:pt x="2241" y="5985"/>
                </a:lnTo>
                <a:lnTo>
                  <a:pt x="2607" y="6394"/>
                </a:lnTo>
                <a:lnTo>
                  <a:pt x="3004" y="6815"/>
                </a:lnTo>
                <a:lnTo>
                  <a:pt x="3418" y="7241"/>
                </a:lnTo>
                <a:lnTo>
                  <a:pt x="3847" y="7674"/>
                </a:lnTo>
                <a:lnTo>
                  <a:pt x="4292" y="8106"/>
                </a:lnTo>
                <a:lnTo>
                  <a:pt x="4753" y="8551"/>
                </a:lnTo>
                <a:lnTo>
                  <a:pt x="5229" y="8990"/>
                </a:lnTo>
                <a:lnTo>
                  <a:pt x="6215" y="9879"/>
                </a:lnTo>
                <a:lnTo>
                  <a:pt x="7248" y="10774"/>
                </a:lnTo>
                <a:lnTo>
                  <a:pt x="8313" y="11664"/>
                </a:lnTo>
                <a:lnTo>
                  <a:pt x="9394" y="12541"/>
                </a:lnTo>
                <a:lnTo>
                  <a:pt x="10458" y="13400"/>
                </a:lnTo>
                <a:lnTo>
                  <a:pt x="11539" y="14235"/>
                </a:lnTo>
                <a:lnTo>
                  <a:pt x="12588" y="15040"/>
                </a:lnTo>
                <a:lnTo>
                  <a:pt x="13621" y="15809"/>
                </a:lnTo>
                <a:lnTo>
                  <a:pt x="14591" y="16536"/>
                </a:lnTo>
                <a:lnTo>
                  <a:pt x="15528" y="17215"/>
                </a:lnTo>
                <a:lnTo>
                  <a:pt x="17165" y="18399"/>
                </a:lnTo>
                <a:lnTo>
                  <a:pt x="18453" y="19306"/>
                </a:lnTo>
                <a:lnTo>
                  <a:pt x="19295" y="19889"/>
                </a:lnTo>
                <a:lnTo>
                  <a:pt x="19597" y="20094"/>
                </a:lnTo>
                <a:lnTo>
                  <a:pt x="20010" y="19931"/>
                </a:lnTo>
                <a:lnTo>
                  <a:pt x="21123" y="19469"/>
                </a:lnTo>
                <a:lnTo>
                  <a:pt x="22839" y="18742"/>
                </a:lnTo>
                <a:lnTo>
                  <a:pt x="25065" y="17786"/>
                </a:lnTo>
                <a:lnTo>
                  <a:pt x="26320" y="17239"/>
                </a:lnTo>
                <a:lnTo>
                  <a:pt x="27639" y="16657"/>
                </a:lnTo>
                <a:lnTo>
                  <a:pt x="29038" y="16032"/>
                </a:lnTo>
                <a:lnTo>
                  <a:pt x="30500" y="15371"/>
                </a:lnTo>
                <a:lnTo>
                  <a:pt x="31978" y="14692"/>
                </a:lnTo>
                <a:lnTo>
                  <a:pt x="33488" y="13983"/>
                </a:lnTo>
                <a:lnTo>
                  <a:pt x="34998" y="13262"/>
                </a:lnTo>
                <a:lnTo>
                  <a:pt x="36492" y="12529"/>
                </a:lnTo>
                <a:lnTo>
                  <a:pt x="37986" y="11790"/>
                </a:lnTo>
                <a:lnTo>
                  <a:pt x="39432" y="11045"/>
                </a:lnTo>
                <a:lnTo>
                  <a:pt x="40132" y="10672"/>
                </a:lnTo>
                <a:lnTo>
                  <a:pt x="40815" y="10306"/>
                </a:lnTo>
                <a:lnTo>
                  <a:pt x="41498" y="9939"/>
                </a:lnTo>
                <a:lnTo>
                  <a:pt x="42150" y="9573"/>
                </a:lnTo>
                <a:lnTo>
                  <a:pt x="42786" y="9206"/>
                </a:lnTo>
                <a:lnTo>
                  <a:pt x="43406" y="8852"/>
                </a:lnTo>
                <a:lnTo>
                  <a:pt x="43994" y="8497"/>
                </a:lnTo>
                <a:lnTo>
                  <a:pt x="44566" y="8143"/>
                </a:lnTo>
                <a:lnTo>
                  <a:pt x="45090" y="7800"/>
                </a:lnTo>
                <a:lnTo>
                  <a:pt x="45599" y="7464"/>
                </a:lnTo>
                <a:lnTo>
                  <a:pt x="46092" y="7133"/>
                </a:lnTo>
                <a:lnTo>
                  <a:pt x="46537" y="6809"/>
                </a:lnTo>
                <a:lnTo>
                  <a:pt x="46950" y="6490"/>
                </a:lnTo>
                <a:lnTo>
                  <a:pt x="47315" y="6184"/>
                </a:lnTo>
                <a:lnTo>
                  <a:pt x="47649" y="5883"/>
                </a:lnTo>
                <a:lnTo>
                  <a:pt x="47951" y="5595"/>
                </a:lnTo>
                <a:lnTo>
                  <a:pt x="48206" y="5318"/>
                </a:lnTo>
                <a:lnTo>
                  <a:pt x="48428" y="5048"/>
                </a:lnTo>
                <a:lnTo>
                  <a:pt x="48587" y="4790"/>
                </a:lnTo>
                <a:lnTo>
                  <a:pt x="48651" y="4670"/>
                </a:lnTo>
                <a:lnTo>
                  <a:pt x="48714" y="4549"/>
                </a:lnTo>
                <a:lnTo>
                  <a:pt x="48746" y="4429"/>
                </a:lnTo>
                <a:lnTo>
                  <a:pt x="48778" y="4315"/>
                </a:lnTo>
                <a:lnTo>
                  <a:pt x="48794" y="4207"/>
                </a:lnTo>
                <a:lnTo>
                  <a:pt x="48809" y="4099"/>
                </a:lnTo>
                <a:lnTo>
                  <a:pt x="48794" y="3997"/>
                </a:lnTo>
                <a:lnTo>
                  <a:pt x="48778" y="3894"/>
                </a:lnTo>
                <a:lnTo>
                  <a:pt x="48730" y="3798"/>
                </a:lnTo>
                <a:lnTo>
                  <a:pt x="48682" y="3708"/>
                </a:lnTo>
                <a:lnTo>
                  <a:pt x="48619" y="3618"/>
                </a:lnTo>
                <a:lnTo>
                  <a:pt x="48539" y="3534"/>
                </a:lnTo>
                <a:lnTo>
                  <a:pt x="48460" y="3450"/>
                </a:lnTo>
                <a:lnTo>
                  <a:pt x="48349" y="3372"/>
                </a:lnTo>
                <a:lnTo>
                  <a:pt x="48221" y="3300"/>
                </a:lnTo>
                <a:lnTo>
                  <a:pt x="48094" y="3234"/>
                </a:lnTo>
                <a:lnTo>
                  <a:pt x="47935" y="3167"/>
                </a:lnTo>
                <a:lnTo>
                  <a:pt x="47761" y="3107"/>
                </a:lnTo>
                <a:lnTo>
                  <a:pt x="47411" y="2999"/>
                </a:lnTo>
                <a:lnTo>
                  <a:pt x="47029" y="2897"/>
                </a:lnTo>
                <a:lnTo>
                  <a:pt x="46648" y="2813"/>
                </a:lnTo>
                <a:lnTo>
                  <a:pt x="46251" y="2741"/>
                </a:lnTo>
                <a:lnTo>
                  <a:pt x="45822" y="2681"/>
                </a:lnTo>
                <a:lnTo>
                  <a:pt x="45408" y="2633"/>
                </a:lnTo>
                <a:lnTo>
                  <a:pt x="44963" y="2591"/>
                </a:lnTo>
                <a:lnTo>
                  <a:pt x="44518" y="2561"/>
                </a:lnTo>
                <a:lnTo>
                  <a:pt x="44057" y="2543"/>
                </a:lnTo>
                <a:lnTo>
                  <a:pt x="43581" y="2537"/>
                </a:lnTo>
                <a:lnTo>
                  <a:pt x="43104" y="2537"/>
                </a:lnTo>
                <a:lnTo>
                  <a:pt x="42611" y="2543"/>
                </a:lnTo>
                <a:lnTo>
                  <a:pt x="42118" y="2561"/>
                </a:lnTo>
                <a:lnTo>
                  <a:pt x="41626" y="2591"/>
                </a:lnTo>
                <a:lnTo>
                  <a:pt x="41117" y="2627"/>
                </a:lnTo>
                <a:lnTo>
                  <a:pt x="40593" y="2669"/>
                </a:lnTo>
                <a:lnTo>
                  <a:pt x="40084" y="2717"/>
                </a:lnTo>
                <a:lnTo>
                  <a:pt x="39559" y="2777"/>
                </a:lnTo>
                <a:lnTo>
                  <a:pt x="39035" y="2837"/>
                </a:lnTo>
                <a:lnTo>
                  <a:pt x="38495" y="2909"/>
                </a:lnTo>
                <a:lnTo>
                  <a:pt x="37970" y="2987"/>
                </a:lnTo>
                <a:lnTo>
                  <a:pt x="37430" y="3065"/>
                </a:lnTo>
                <a:lnTo>
                  <a:pt x="36905" y="3155"/>
                </a:lnTo>
                <a:lnTo>
                  <a:pt x="36365" y="3246"/>
                </a:lnTo>
                <a:lnTo>
                  <a:pt x="35824" y="3342"/>
                </a:lnTo>
                <a:lnTo>
                  <a:pt x="35300" y="3444"/>
                </a:lnTo>
                <a:lnTo>
                  <a:pt x="34235" y="3660"/>
                </a:lnTo>
                <a:lnTo>
                  <a:pt x="33186" y="3882"/>
                </a:lnTo>
                <a:lnTo>
                  <a:pt x="32137" y="4123"/>
                </a:lnTo>
                <a:lnTo>
                  <a:pt x="31136" y="4363"/>
                </a:lnTo>
                <a:lnTo>
                  <a:pt x="30150" y="4609"/>
                </a:lnTo>
                <a:lnTo>
                  <a:pt x="29197" y="4862"/>
                </a:lnTo>
                <a:lnTo>
                  <a:pt x="28275" y="5108"/>
                </a:lnTo>
                <a:lnTo>
                  <a:pt x="27401" y="5355"/>
                </a:lnTo>
                <a:lnTo>
                  <a:pt x="26574" y="5589"/>
                </a:lnTo>
                <a:lnTo>
                  <a:pt x="25812" y="5817"/>
                </a:lnTo>
                <a:lnTo>
                  <a:pt x="25096" y="6034"/>
                </a:lnTo>
                <a:lnTo>
                  <a:pt x="23873" y="6424"/>
                </a:lnTo>
                <a:lnTo>
                  <a:pt x="22935" y="6724"/>
                </a:lnTo>
                <a:lnTo>
                  <a:pt x="22347" y="6923"/>
                </a:lnTo>
                <a:lnTo>
                  <a:pt x="22140" y="6995"/>
                </a:lnTo>
                <a:lnTo>
                  <a:pt x="22077" y="6893"/>
                </a:lnTo>
                <a:lnTo>
                  <a:pt x="21854" y="6616"/>
                </a:lnTo>
                <a:lnTo>
                  <a:pt x="21473" y="6196"/>
                </a:lnTo>
                <a:lnTo>
                  <a:pt x="21218" y="5937"/>
                </a:lnTo>
                <a:lnTo>
                  <a:pt x="20932" y="5649"/>
                </a:lnTo>
                <a:lnTo>
                  <a:pt x="20614" y="5343"/>
                </a:lnTo>
                <a:lnTo>
                  <a:pt x="20249" y="5012"/>
                </a:lnTo>
                <a:lnTo>
                  <a:pt x="19851" y="4676"/>
                </a:lnTo>
                <a:lnTo>
                  <a:pt x="19406" y="4321"/>
                </a:lnTo>
                <a:lnTo>
                  <a:pt x="18930" y="3955"/>
                </a:lnTo>
                <a:lnTo>
                  <a:pt x="18405" y="3588"/>
                </a:lnTo>
                <a:lnTo>
                  <a:pt x="17849" y="3222"/>
                </a:lnTo>
                <a:lnTo>
                  <a:pt x="17547" y="3041"/>
                </a:lnTo>
                <a:lnTo>
                  <a:pt x="17245" y="2855"/>
                </a:lnTo>
                <a:lnTo>
                  <a:pt x="16927" y="2675"/>
                </a:lnTo>
                <a:lnTo>
                  <a:pt x="16609" y="2500"/>
                </a:lnTo>
                <a:lnTo>
                  <a:pt x="16275" y="2320"/>
                </a:lnTo>
                <a:lnTo>
                  <a:pt x="15926" y="2152"/>
                </a:lnTo>
                <a:lnTo>
                  <a:pt x="15576" y="1978"/>
                </a:lnTo>
                <a:lnTo>
                  <a:pt x="15211" y="1816"/>
                </a:lnTo>
                <a:lnTo>
                  <a:pt x="14829" y="1653"/>
                </a:lnTo>
                <a:lnTo>
                  <a:pt x="14448" y="1497"/>
                </a:lnTo>
                <a:lnTo>
                  <a:pt x="14050" y="1347"/>
                </a:lnTo>
                <a:lnTo>
                  <a:pt x="13637" y="1197"/>
                </a:lnTo>
                <a:lnTo>
                  <a:pt x="13224" y="1058"/>
                </a:lnTo>
                <a:lnTo>
                  <a:pt x="12795" y="926"/>
                </a:lnTo>
                <a:lnTo>
                  <a:pt x="12350" y="800"/>
                </a:lnTo>
                <a:lnTo>
                  <a:pt x="11905" y="680"/>
                </a:lnTo>
                <a:lnTo>
                  <a:pt x="11444" y="572"/>
                </a:lnTo>
                <a:lnTo>
                  <a:pt x="10983" y="470"/>
                </a:lnTo>
                <a:lnTo>
                  <a:pt x="10490" y="373"/>
                </a:lnTo>
                <a:lnTo>
                  <a:pt x="10013" y="289"/>
                </a:lnTo>
                <a:lnTo>
                  <a:pt x="9505" y="217"/>
                </a:lnTo>
                <a:lnTo>
                  <a:pt x="8996" y="151"/>
                </a:lnTo>
                <a:lnTo>
                  <a:pt x="8472" y="97"/>
                </a:lnTo>
                <a:lnTo>
                  <a:pt x="7931" y="55"/>
                </a:lnTo>
                <a:lnTo>
                  <a:pt x="7391" y="25"/>
                </a:lnTo>
                <a:lnTo>
                  <a:pt x="6835" y="7"/>
                </a:lnTo>
                <a:lnTo>
                  <a:pt x="6278" y="1"/>
                </a:lnTo>
                <a:close/>
              </a:path>
            </a:pathLst>
          </a:custGeom>
          <a:solidFill>
            <a:srgbClr val="EC6B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91805485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20"/>
          <p:cNvSpPr/>
          <p:nvPr/>
        </p:nvSpPr>
        <p:spPr>
          <a:xfrm rot="9899926">
            <a:off x="-1604872" y="-338503"/>
            <a:ext cx="3819562" cy="1572302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62" name="Google Shape;2462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3" name="Google Shape;2463;p20"/>
          <p:cNvGrpSpPr/>
          <p:nvPr/>
        </p:nvGrpSpPr>
        <p:grpSpPr>
          <a:xfrm>
            <a:off x="8070946" y="-380873"/>
            <a:ext cx="1606980" cy="2271789"/>
            <a:chOff x="581498" y="-176424"/>
            <a:chExt cx="494516" cy="699098"/>
          </a:xfrm>
        </p:grpSpPr>
        <p:sp>
          <p:nvSpPr>
            <p:cNvPr id="2464" name="Google Shape;2464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75" name="Google Shape;2475;p20"/>
          <p:cNvGrpSpPr/>
          <p:nvPr/>
        </p:nvGrpSpPr>
        <p:grpSpPr>
          <a:xfrm>
            <a:off x="-158051" y="-380887"/>
            <a:ext cx="1499664" cy="1946517"/>
            <a:chOff x="6458086" y="2333245"/>
            <a:chExt cx="290250" cy="376750"/>
          </a:xfrm>
        </p:grpSpPr>
        <p:sp>
          <p:nvSpPr>
            <p:cNvPr id="2476" name="Google Shape;2476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95" name="Google Shape;2495;p20"/>
          <p:cNvGrpSpPr/>
          <p:nvPr/>
        </p:nvGrpSpPr>
        <p:grpSpPr>
          <a:xfrm>
            <a:off x="8106339" y="-482820"/>
            <a:ext cx="1210840" cy="1568321"/>
            <a:chOff x="5879975" y="2355513"/>
            <a:chExt cx="234350" cy="303550"/>
          </a:xfrm>
        </p:grpSpPr>
        <p:sp>
          <p:nvSpPr>
            <p:cNvPr id="2496" name="Google Shape;2496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8" name="Google Shape;2508;p20"/>
          <p:cNvGrpSpPr/>
          <p:nvPr/>
        </p:nvGrpSpPr>
        <p:grpSpPr>
          <a:xfrm>
            <a:off x="1166641" y="69919"/>
            <a:ext cx="1259736" cy="847039"/>
            <a:chOff x="1229612" y="-123520"/>
            <a:chExt cx="1417663" cy="953229"/>
          </a:xfrm>
        </p:grpSpPr>
        <p:sp>
          <p:nvSpPr>
            <p:cNvPr id="2509" name="Google Shape;2509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26" name="Google Shape;2526;p20"/>
          <p:cNvSpPr/>
          <p:nvPr/>
        </p:nvSpPr>
        <p:spPr>
          <a:xfrm>
            <a:off x="-493793" y="4438264"/>
            <a:ext cx="1650951" cy="88401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27" name="Google Shape;2527;p20"/>
          <p:cNvSpPr/>
          <p:nvPr/>
        </p:nvSpPr>
        <p:spPr>
          <a:xfrm rot="1416211">
            <a:off x="8056292" y="4139952"/>
            <a:ext cx="1762872" cy="1624434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25008837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" name="Google Shape;2529;p2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0" name="Google Shape;2530;p21"/>
          <p:cNvSpPr/>
          <p:nvPr/>
        </p:nvSpPr>
        <p:spPr>
          <a:xfrm rot="10800000">
            <a:off x="8895370" y="4774236"/>
            <a:ext cx="71631" cy="54010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1" name="Google Shape;2531;p21"/>
          <p:cNvSpPr/>
          <p:nvPr/>
        </p:nvSpPr>
        <p:spPr>
          <a:xfrm rot="10800000">
            <a:off x="8816963" y="4655416"/>
            <a:ext cx="78785" cy="63059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2" name="Google Shape;2532;p21"/>
          <p:cNvSpPr/>
          <p:nvPr/>
        </p:nvSpPr>
        <p:spPr>
          <a:xfrm rot="10800000">
            <a:off x="8714062" y="4567201"/>
            <a:ext cx="87691" cy="75283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3" name="Google Shape;2533;p21"/>
          <p:cNvSpPr/>
          <p:nvPr/>
        </p:nvSpPr>
        <p:spPr>
          <a:xfrm rot="10800000">
            <a:off x="8590838" y="4734392"/>
            <a:ext cx="97403" cy="71872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4" name="Google Shape;2534;p21"/>
          <p:cNvSpPr/>
          <p:nvPr/>
        </p:nvSpPr>
        <p:spPr>
          <a:xfrm rot="10800000">
            <a:off x="8713209" y="4771724"/>
            <a:ext cx="90297" cy="80589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5" name="Google Shape;2535;p21"/>
          <p:cNvSpPr/>
          <p:nvPr/>
        </p:nvSpPr>
        <p:spPr>
          <a:xfrm rot="10800000">
            <a:off x="8531900" y="4595058"/>
            <a:ext cx="88402" cy="83906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6" name="Google Shape;2536;p21"/>
          <p:cNvSpPr/>
          <p:nvPr/>
        </p:nvSpPr>
        <p:spPr>
          <a:xfrm rot="10800000">
            <a:off x="8823168" y="4905183"/>
            <a:ext cx="52539" cy="44772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7" name="Google Shape;2537;p21"/>
          <p:cNvSpPr/>
          <p:nvPr/>
        </p:nvSpPr>
        <p:spPr>
          <a:xfrm rot="10800000">
            <a:off x="8690941" y="4957912"/>
            <a:ext cx="107162" cy="78362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8" name="Google Shape;2538;p21"/>
          <p:cNvSpPr/>
          <p:nvPr/>
        </p:nvSpPr>
        <p:spPr>
          <a:xfrm rot="10800000">
            <a:off x="8662419" y="4640588"/>
            <a:ext cx="39274" cy="32217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8596190" y="4902862"/>
            <a:ext cx="61777" cy="42261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3182689">
            <a:off x="356133" y="283205"/>
            <a:ext cx="157564" cy="42648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3182689">
            <a:off x="490969" y="389763"/>
            <a:ext cx="130489" cy="40612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3182689">
            <a:off x="385004" y="457919"/>
            <a:ext cx="118987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3182689">
            <a:off x="490975" y="522257"/>
            <a:ext cx="118987" cy="38373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3182689">
            <a:off x="578346" y="402206"/>
            <a:ext cx="147894" cy="50893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3182689">
            <a:off x="672887" y="643963"/>
            <a:ext cx="107384" cy="49162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3182689">
            <a:off x="476230" y="687125"/>
            <a:ext cx="100055" cy="3827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3182689">
            <a:off x="652925" y="766308"/>
            <a:ext cx="94050" cy="4336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3182689">
            <a:off x="223515" y="501455"/>
            <a:ext cx="113389" cy="42954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179989" y="288596"/>
            <a:ext cx="122550" cy="44277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328636" y="620999"/>
            <a:ext cx="120718" cy="5262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483713" y="835234"/>
            <a:ext cx="97714" cy="4193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453905" y="163956"/>
            <a:ext cx="128555" cy="52827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318352" y="804879"/>
            <a:ext cx="94457" cy="46923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210610" y="147924"/>
            <a:ext cx="122652" cy="49061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134832" y="609644"/>
            <a:ext cx="107384" cy="4336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86444" y="357030"/>
            <a:ext cx="120718" cy="42648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57" name="Google Shape;2557;p21"/>
          <p:cNvGrpSpPr/>
          <p:nvPr/>
        </p:nvGrpSpPr>
        <p:grpSpPr>
          <a:xfrm>
            <a:off x="8127197" y="108689"/>
            <a:ext cx="924350" cy="660700"/>
            <a:chOff x="8127197" y="108689"/>
            <a:chExt cx="924350" cy="660700"/>
          </a:xfrm>
        </p:grpSpPr>
        <p:sp>
          <p:nvSpPr>
            <p:cNvPr id="2558" name="Google Shape;2558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9" name="Google Shape;2579;p21"/>
          <p:cNvGrpSpPr/>
          <p:nvPr/>
        </p:nvGrpSpPr>
        <p:grpSpPr>
          <a:xfrm>
            <a:off x="108203" y="4255183"/>
            <a:ext cx="819952" cy="803011"/>
            <a:chOff x="108203" y="1706482"/>
            <a:chExt cx="819952" cy="803011"/>
          </a:xfrm>
        </p:grpSpPr>
        <p:sp>
          <p:nvSpPr>
            <p:cNvPr id="2580" name="Google Shape;2580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6112154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2" name="Google Shape;2602;p2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03" name="Google Shape;2603;p22"/>
          <p:cNvSpPr txBox="1">
            <a:spLocks noGrp="1"/>
          </p:cNvSpPr>
          <p:nvPr>
            <p:ph type="subTitle" idx="1"/>
          </p:nvPr>
        </p:nvSpPr>
        <p:spPr>
          <a:xfrm>
            <a:off x="1758200" y="2832900"/>
            <a:ext cx="2316000" cy="12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4" name="Google Shape;2604;p22"/>
          <p:cNvSpPr txBox="1">
            <a:spLocks noGrp="1"/>
          </p:cNvSpPr>
          <p:nvPr>
            <p:ph type="title" idx="2"/>
          </p:nvPr>
        </p:nvSpPr>
        <p:spPr>
          <a:xfrm>
            <a:off x="1758200" y="2606045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5" name="Google Shape;2605;p22"/>
          <p:cNvSpPr txBox="1">
            <a:spLocks noGrp="1"/>
          </p:cNvSpPr>
          <p:nvPr>
            <p:ph type="title" idx="3" hasCustomPrompt="1"/>
          </p:nvPr>
        </p:nvSpPr>
        <p:spPr>
          <a:xfrm>
            <a:off x="1758212" y="2074048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06" name="Google Shape;2606;p22"/>
          <p:cNvSpPr txBox="1">
            <a:spLocks noGrp="1"/>
          </p:cNvSpPr>
          <p:nvPr>
            <p:ph type="subTitle" idx="4"/>
          </p:nvPr>
        </p:nvSpPr>
        <p:spPr>
          <a:xfrm>
            <a:off x="5069425" y="2832900"/>
            <a:ext cx="2316000" cy="12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607" name="Google Shape;2607;p22"/>
          <p:cNvSpPr txBox="1">
            <a:spLocks noGrp="1"/>
          </p:cNvSpPr>
          <p:nvPr>
            <p:ph type="title" idx="5"/>
          </p:nvPr>
        </p:nvSpPr>
        <p:spPr>
          <a:xfrm>
            <a:off x="5069422" y="2606045"/>
            <a:ext cx="23160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08" name="Google Shape;2608;p22"/>
          <p:cNvSpPr txBox="1">
            <a:spLocks noGrp="1"/>
          </p:cNvSpPr>
          <p:nvPr>
            <p:ph type="title" idx="6" hasCustomPrompt="1"/>
          </p:nvPr>
        </p:nvSpPr>
        <p:spPr>
          <a:xfrm>
            <a:off x="5069429" y="2074048"/>
            <a:ext cx="23160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2609" name="Google Shape;2609;p22"/>
          <p:cNvGrpSpPr/>
          <p:nvPr/>
        </p:nvGrpSpPr>
        <p:grpSpPr>
          <a:xfrm>
            <a:off x="-462800" y="3147506"/>
            <a:ext cx="1606980" cy="2271789"/>
            <a:chOff x="-2044593" y="909364"/>
            <a:chExt cx="494516" cy="699098"/>
          </a:xfrm>
        </p:grpSpPr>
        <p:sp>
          <p:nvSpPr>
            <p:cNvPr id="2610" name="Google Shape;2610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4" name="Google Shape;2614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5" name="Google Shape;2615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21" name="Google Shape;2621;p22"/>
          <p:cNvGrpSpPr/>
          <p:nvPr/>
        </p:nvGrpSpPr>
        <p:grpSpPr>
          <a:xfrm>
            <a:off x="-102051" y="4099745"/>
            <a:ext cx="1210840" cy="1568321"/>
            <a:chOff x="4291295" y="3242473"/>
            <a:chExt cx="234350" cy="303550"/>
          </a:xfrm>
        </p:grpSpPr>
        <p:sp>
          <p:nvSpPr>
            <p:cNvPr id="2622" name="Google Shape;2622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4" name="Google Shape;2634;p22"/>
          <p:cNvGrpSpPr/>
          <p:nvPr/>
        </p:nvGrpSpPr>
        <p:grpSpPr>
          <a:xfrm>
            <a:off x="7864280" y="4137776"/>
            <a:ext cx="1813649" cy="1203647"/>
            <a:chOff x="7864278" y="4137775"/>
            <a:chExt cx="1813649" cy="1203647"/>
          </a:xfrm>
        </p:grpSpPr>
        <p:sp>
          <p:nvSpPr>
            <p:cNvPr id="2635" name="Google Shape;2635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53" name="Google Shape;2653;p22"/>
          <p:cNvGrpSpPr/>
          <p:nvPr/>
        </p:nvGrpSpPr>
        <p:grpSpPr>
          <a:xfrm>
            <a:off x="8067739" y="3527341"/>
            <a:ext cx="1499664" cy="1946517"/>
            <a:chOff x="8050134" y="3089685"/>
            <a:chExt cx="290250" cy="376750"/>
          </a:xfrm>
        </p:grpSpPr>
        <p:sp>
          <p:nvSpPr>
            <p:cNvPr id="2654" name="Google Shape;2654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73" name="Google Shape;2673;p22"/>
          <p:cNvGrpSpPr/>
          <p:nvPr/>
        </p:nvGrpSpPr>
        <p:grpSpPr>
          <a:xfrm>
            <a:off x="-102039" y="-203621"/>
            <a:ext cx="1872975" cy="1829015"/>
            <a:chOff x="3081970" y="3217891"/>
            <a:chExt cx="525187" cy="512861"/>
          </a:xfrm>
        </p:grpSpPr>
        <p:sp>
          <p:nvSpPr>
            <p:cNvPr id="2674" name="Google Shape;2674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04" name="Google Shape;2704;p22"/>
          <p:cNvGrpSpPr/>
          <p:nvPr/>
        </p:nvGrpSpPr>
        <p:grpSpPr>
          <a:xfrm>
            <a:off x="7350638" y="-203621"/>
            <a:ext cx="1872975" cy="1829015"/>
            <a:chOff x="3814193" y="3217891"/>
            <a:chExt cx="525187" cy="512861"/>
          </a:xfrm>
        </p:grpSpPr>
        <p:sp>
          <p:nvSpPr>
            <p:cNvPr id="2705" name="Google Shape;2705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764219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37" name="Google Shape;2737;p23"/>
          <p:cNvSpPr txBox="1">
            <a:spLocks noGrp="1"/>
          </p:cNvSpPr>
          <p:nvPr>
            <p:ph type="subTitle" idx="1"/>
          </p:nvPr>
        </p:nvSpPr>
        <p:spPr>
          <a:xfrm>
            <a:off x="2335125" y="3677850"/>
            <a:ext cx="1920900" cy="7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38" name="Google Shape;2738;p23"/>
          <p:cNvSpPr txBox="1">
            <a:spLocks noGrp="1"/>
          </p:cNvSpPr>
          <p:nvPr>
            <p:ph type="title" idx="2"/>
          </p:nvPr>
        </p:nvSpPr>
        <p:spPr>
          <a:xfrm>
            <a:off x="2471625" y="3451000"/>
            <a:ext cx="1647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39" name="Google Shape;2739;p23"/>
          <p:cNvSpPr txBox="1">
            <a:spLocks noGrp="1"/>
          </p:cNvSpPr>
          <p:nvPr>
            <p:ph type="subTitle" idx="3"/>
          </p:nvPr>
        </p:nvSpPr>
        <p:spPr>
          <a:xfrm>
            <a:off x="4734876" y="3677850"/>
            <a:ext cx="1920900" cy="79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40" name="Google Shape;2740;p23"/>
          <p:cNvSpPr txBox="1">
            <a:spLocks noGrp="1"/>
          </p:cNvSpPr>
          <p:nvPr>
            <p:ph type="title" idx="4"/>
          </p:nvPr>
        </p:nvSpPr>
        <p:spPr>
          <a:xfrm>
            <a:off x="4871376" y="3451000"/>
            <a:ext cx="1647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1" name="Google Shape;2741;p23"/>
          <p:cNvSpPr/>
          <p:nvPr/>
        </p:nvSpPr>
        <p:spPr>
          <a:xfrm rot="9234458">
            <a:off x="-367420" y="-314294"/>
            <a:ext cx="2065233" cy="1105851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42" name="Google Shape;2742;p23"/>
          <p:cNvGrpSpPr/>
          <p:nvPr/>
        </p:nvGrpSpPr>
        <p:grpSpPr>
          <a:xfrm rot="10800000" flipH="1">
            <a:off x="-9" y="-336968"/>
            <a:ext cx="1136990" cy="1476006"/>
            <a:chOff x="4468500" y="3085500"/>
            <a:chExt cx="219925" cy="285500"/>
          </a:xfrm>
        </p:grpSpPr>
        <p:sp>
          <p:nvSpPr>
            <p:cNvPr id="2743" name="Google Shape;2743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5" name="Google Shape;2745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6" name="Google Shape;2746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0" name="Google Shape;2760;p23"/>
          <p:cNvGrpSpPr/>
          <p:nvPr/>
        </p:nvGrpSpPr>
        <p:grpSpPr>
          <a:xfrm rot="10800000" flipH="1">
            <a:off x="7217662" y="-1755380"/>
            <a:ext cx="3196958" cy="3284371"/>
            <a:chOff x="7217662" y="3775244"/>
            <a:chExt cx="3196958" cy="3284371"/>
          </a:xfrm>
        </p:grpSpPr>
        <p:sp>
          <p:nvSpPr>
            <p:cNvPr id="2761" name="Google Shape;2761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62" name="Google Shape;2762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63" name="Google Shape;2763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84" name="Google Shape;2784;p23"/>
          <p:cNvGrpSpPr/>
          <p:nvPr/>
        </p:nvGrpSpPr>
        <p:grpSpPr>
          <a:xfrm rot="10800000" flipH="1">
            <a:off x="8056640" y="-240025"/>
            <a:ext cx="1365815" cy="1769007"/>
            <a:chOff x="4291200" y="3137775"/>
            <a:chExt cx="177600" cy="230025"/>
          </a:xfrm>
        </p:grpSpPr>
        <p:sp>
          <p:nvSpPr>
            <p:cNvPr id="2785" name="Google Shape;2785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797" name="Google Shape;2797;p23"/>
          <p:cNvSpPr/>
          <p:nvPr/>
        </p:nvSpPr>
        <p:spPr>
          <a:xfrm rot="-4452864">
            <a:off x="7890656" y="4190516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8" name="Google Shape;2798;p23"/>
          <p:cNvSpPr/>
          <p:nvPr/>
        </p:nvSpPr>
        <p:spPr>
          <a:xfrm rot="-4452864">
            <a:off x="-1829069" y="4433516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4909165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24"/>
          <p:cNvSpPr txBox="1">
            <a:spLocks noGrp="1"/>
          </p:cNvSpPr>
          <p:nvPr>
            <p:ph type="title" hasCustomPrompt="1"/>
          </p:nvPr>
        </p:nvSpPr>
        <p:spPr>
          <a:xfrm>
            <a:off x="2043800" y="3397375"/>
            <a:ext cx="5056500" cy="7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1" name="Google Shape;2801;p24"/>
          <p:cNvSpPr txBox="1">
            <a:spLocks noGrp="1"/>
          </p:cNvSpPr>
          <p:nvPr>
            <p:ph type="subTitle" idx="1"/>
          </p:nvPr>
        </p:nvSpPr>
        <p:spPr>
          <a:xfrm>
            <a:off x="2043800" y="4228975"/>
            <a:ext cx="50565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2" name="Google Shape;2802;p24"/>
          <p:cNvSpPr txBox="1">
            <a:spLocks noGrp="1"/>
          </p:cNvSpPr>
          <p:nvPr>
            <p:ph type="title" idx="2" hasCustomPrompt="1"/>
          </p:nvPr>
        </p:nvSpPr>
        <p:spPr>
          <a:xfrm>
            <a:off x="2043800" y="2015025"/>
            <a:ext cx="5056500" cy="7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3" name="Google Shape;2803;p24"/>
          <p:cNvSpPr txBox="1">
            <a:spLocks noGrp="1"/>
          </p:cNvSpPr>
          <p:nvPr>
            <p:ph type="subTitle" idx="3"/>
          </p:nvPr>
        </p:nvSpPr>
        <p:spPr>
          <a:xfrm>
            <a:off x="2043800" y="2862450"/>
            <a:ext cx="50565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4" name="Google Shape;2804;p24"/>
          <p:cNvSpPr txBox="1">
            <a:spLocks noGrp="1"/>
          </p:cNvSpPr>
          <p:nvPr>
            <p:ph type="title" idx="4" hasCustomPrompt="1"/>
          </p:nvPr>
        </p:nvSpPr>
        <p:spPr>
          <a:xfrm>
            <a:off x="2043800" y="632675"/>
            <a:ext cx="5056500" cy="76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05" name="Google Shape;2805;p24"/>
          <p:cNvSpPr txBox="1">
            <a:spLocks noGrp="1"/>
          </p:cNvSpPr>
          <p:nvPr>
            <p:ph type="subTitle" idx="5"/>
          </p:nvPr>
        </p:nvSpPr>
        <p:spPr>
          <a:xfrm>
            <a:off x="2043800" y="1495925"/>
            <a:ext cx="5056500" cy="36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2806" name="Google Shape;2806;p24"/>
          <p:cNvSpPr/>
          <p:nvPr/>
        </p:nvSpPr>
        <p:spPr>
          <a:xfrm rot="2700000">
            <a:off x="-1522545" y="3450535"/>
            <a:ext cx="3287761" cy="176046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07" name="Google Shape;2807;p24"/>
          <p:cNvGrpSpPr/>
          <p:nvPr/>
        </p:nvGrpSpPr>
        <p:grpSpPr>
          <a:xfrm>
            <a:off x="7384009" y="-1260974"/>
            <a:ext cx="2627412" cy="2814729"/>
            <a:chOff x="7135951" y="-1661517"/>
            <a:chExt cx="3753445" cy="4021041"/>
          </a:xfrm>
        </p:grpSpPr>
        <p:sp>
          <p:nvSpPr>
            <p:cNvPr id="2808" name="Google Shape;2808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809" name="Google Shape;2809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0" name="Google Shape;2810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31" name="Google Shape;2831;p24"/>
          <p:cNvGrpSpPr/>
          <p:nvPr/>
        </p:nvGrpSpPr>
        <p:grpSpPr>
          <a:xfrm>
            <a:off x="409206" y="3992616"/>
            <a:ext cx="701393" cy="522868"/>
            <a:chOff x="2634075" y="475000"/>
            <a:chExt cx="193200" cy="144025"/>
          </a:xfrm>
        </p:grpSpPr>
        <p:sp>
          <p:nvSpPr>
            <p:cNvPr id="2832" name="Google Shape;2832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3" name="Google Shape;2833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4" name="Google Shape;2834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5" name="Google Shape;2835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6" name="Google Shape;2836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7" name="Google Shape;2837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8" name="Google Shape;2838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9" name="Google Shape;2839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0" name="Google Shape;2840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1" name="Google Shape;2841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48" name="Google Shape;2848;p24"/>
          <p:cNvSpPr/>
          <p:nvPr/>
        </p:nvSpPr>
        <p:spPr>
          <a:xfrm rot="8999984">
            <a:off x="-1118260" y="-190208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49" name="Google Shape;2849;p24"/>
          <p:cNvSpPr/>
          <p:nvPr/>
        </p:nvSpPr>
        <p:spPr>
          <a:xfrm>
            <a:off x="457202" y="1041258"/>
            <a:ext cx="134999" cy="101788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0" name="Google Shape;2850;p24"/>
          <p:cNvSpPr/>
          <p:nvPr/>
        </p:nvSpPr>
        <p:spPr>
          <a:xfrm>
            <a:off x="591487" y="1248133"/>
            <a:ext cx="148481" cy="118842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1" name="Google Shape;2851;p24"/>
          <p:cNvSpPr/>
          <p:nvPr/>
        </p:nvSpPr>
        <p:spPr>
          <a:xfrm>
            <a:off x="768631" y="1391350"/>
            <a:ext cx="165267" cy="141878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2" name="Google Shape;2852;p24"/>
          <p:cNvSpPr/>
          <p:nvPr/>
        </p:nvSpPr>
        <p:spPr>
          <a:xfrm>
            <a:off x="982557" y="1082687"/>
            <a:ext cx="183570" cy="13544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3" name="Google Shape;2853;p24"/>
          <p:cNvSpPr/>
          <p:nvPr/>
        </p:nvSpPr>
        <p:spPr>
          <a:xfrm>
            <a:off x="765325" y="995899"/>
            <a:ext cx="170177" cy="151878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4" name="Google Shape;2854;p24"/>
          <p:cNvSpPr/>
          <p:nvPr/>
        </p:nvSpPr>
        <p:spPr>
          <a:xfrm>
            <a:off x="1110593" y="1322598"/>
            <a:ext cx="166606" cy="158128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5" name="Google Shape;2855;p24"/>
          <p:cNvSpPr/>
          <p:nvPr/>
        </p:nvSpPr>
        <p:spPr>
          <a:xfrm>
            <a:off x="629256" y="811881"/>
            <a:ext cx="99017" cy="84377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6" name="Google Shape;2856;p24"/>
          <p:cNvSpPr/>
          <p:nvPr/>
        </p:nvSpPr>
        <p:spPr>
          <a:xfrm>
            <a:off x="775506" y="649200"/>
            <a:ext cx="201963" cy="147682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7" name="Google Shape;2857;p24"/>
          <p:cNvSpPr/>
          <p:nvPr/>
        </p:nvSpPr>
        <p:spPr>
          <a:xfrm>
            <a:off x="957200" y="1334206"/>
            <a:ext cx="74017" cy="6071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>
            <a:off x="1039611" y="820987"/>
            <a:ext cx="116428" cy="79644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 rot="-7617272">
            <a:off x="7951639" y="4352681"/>
            <a:ext cx="1775213" cy="141479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 rot="-7617272">
            <a:off x="8569909" y="4596201"/>
            <a:ext cx="212219" cy="57442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 rot="-7617272">
            <a:off x="8424769" y="4455423"/>
            <a:ext cx="175753" cy="54700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 rot="-7617272">
            <a:off x="8582982" y="4366644"/>
            <a:ext cx="16026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 rot="-7617272">
            <a:off x="8440252" y="4279987"/>
            <a:ext cx="160261" cy="5168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 rot="-7617272">
            <a:off x="8283638" y="4424819"/>
            <a:ext cx="199196" cy="6854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 rot="-7617272">
            <a:off x="8210867" y="4101533"/>
            <a:ext cx="144633" cy="66216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 rot="-7617272">
            <a:off x="8485611" y="4058070"/>
            <a:ext cx="134762" cy="51547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 rot="-7617272">
            <a:off x="8255711" y="3944565"/>
            <a:ext cx="126674" cy="58401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8808026" y="4301836"/>
            <a:ext cx="152721" cy="57853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8854309" y="4586750"/>
            <a:ext cx="165060" cy="59635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8656570" y="4127803"/>
            <a:ext cx="162592" cy="70877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8478685" y="3853648"/>
            <a:ext cx="131609" cy="56482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8477290" y="4743108"/>
            <a:ext cx="173148" cy="71151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8705791" y="3887816"/>
            <a:ext cx="127222" cy="63200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8812931" y="4769774"/>
            <a:ext cx="165197" cy="66079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8935558" y="4155572"/>
            <a:ext cx="144633" cy="58401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8982771" y="4496769"/>
            <a:ext cx="162592" cy="57442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8792263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8" name="Google Shape;2878;p25"/>
          <p:cNvSpPr txBox="1">
            <a:spLocks noGrp="1"/>
          </p:cNvSpPr>
          <p:nvPr>
            <p:ph type="subTitle" idx="1"/>
          </p:nvPr>
        </p:nvSpPr>
        <p:spPr>
          <a:xfrm>
            <a:off x="980975" y="37961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79" name="Google Shape;2879;p25"/>
          <p:cNvSpPr txBox="1">
            <a:spLocks noGrp="1"/>
          </p:cNvSpPr>
          <p:nvPr>
            <p:ph type="title"/>
          </p:nvPr>
        </p:nvSpPr>
        <p:spPr>
          <a:xfrm>
            <a:off x="980975" y="35693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0" name="Google Shape;2880;p25"/>
          <p:cNvSpPr txBox="1">
            <a:spLocks noGrp="1"/>
          </p:cNvSpPr>
          <p:nvPr>
            <p:ph type="title" idx="2" hasCustomPrompt="1"/>
          </p:nvPr>
        </p:nvSpPr>
        <p:spPr>
          <a:xfrm>
            <a:off x="980984" y="31298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1" name="Google Shape;2881;p25"/>
          <p:cNvSpPr txBox="1">
            <a:spLocks noGrp="1"/>
          </p:cNvSpPr>
          <p:nvPr>
            <p:ph type="subTitle" idx="3"/>
          </p:nvPr>
        </p:nvSpPr>
        <p:spPr>
          <a:xfrm>
            <a:off x="980975" y="21325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2" name="Google Shape;2882;p25"/>
          <p:cNvSpPr txBox="1">
            <a:spLocks noGrp="1"/>
          </p:cNvSpPr>
          <p:nvPr>
            <p:ph type="title" idx="4"/>
          </p:nvPr>
        </p:nvSpPr>
        <p:spPr>
          <a:xfrm>
            <a:off x="980977" y="19057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3" name="Google Shape;2883;p25"/>
          <p:cNvSpPr txBox="1">
            <a:spLocks noGrp="1"/>
          </p:cNvSpPr>
          <p:nvPr>
            <p:ph type="title" idx="5" hasCustomPrompt="1"/>
          </p:nvPr>
        </p:nvSpPr>
        <p:spPr>
          <a:xfrm>
            <a:off x="980984" y="14662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4" name="Google Shape;2884;p25"/>
          <p:cNvSpPr txBox="1">
            <a:spLocks noGrp="1"/>
          </p:cNvSpPr>
          <p:nvPr>
            <p:ph type="subTitle" idx="6"/>
          </p:nvPr>
        </p:nvSpPr>
        <p:spPr>
          <a:xfrm>
            <a:off x="6450375" y="21325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5" name="Google Shape;2885;p25"/>
          <p:cNvSpPr txBox="1">
            <a:spLocks noGrp="1"/>
          </p:cNvSpPr>
          <p:nvPr>
            <p:ph type="title" idx="7"/>
          </p:nvPr>
        </p:nvSpPr>
        <p:spPr>
          <a:xfrm>
            <a:off x="6450380" y="19057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6" name="Google Shape;2886;p25"/>
          <p:cNvSpPr txBox="1">
            <a:spLocks noGrp="1"/>
          </p:cNvSpPr>
          <p:nvPr>
            <p:ph type="title" idx="8" hasCustomPrompt="1"/>
          </p:nvPr>
        </p:nvSpPr>
        <p:spPr>
          <a:xfrm>
            <a:off x="6450385" y="14662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87" name="Google Shape;2887;p25"/>
          <p:cNvSpPr txBox="1">
            <a:spLocks noGrp="1"/>
          </p:cNvSpPr>
          <p:nvPr>
            <p:ph type="subTitle" idx="9"/>
          </p:nvPr>
        </p:nvSpPr>
        <p:spPr>
          <a:xfrm>
            <a:off x="6450359" y="3796167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 idx="13"/>
          </p:nvPr>
        </p:nvSpPr>
        <p:spPr>
          <a:xfrm>
            <a:off x="6450364" y="3569324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14" hasCustomPrompt="1"/>
          </p:nvPr>
        </p:nvSpPr>
        <p:spPr>
          <a:xfrm>
            <a:off x="6450369" y="3129813"/>
            <a:ext cx="1716900" cy="43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title" idx="15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891" name="Google Shape;2891;p25"/>
          <p:cNvSpPr/>
          <p:nvPr/>
        </p:nvSpPr>
        <p:spPr>
          <a:xfrm>
            <a:off x="699346" y="2871604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2" name="Google Shape;2892;p25"/>
          <p:cNvSpPr/>
          <p:nvPr/>
        </p:nvSpPr>
        <p:spPr>
          <a:xfrm>
            <a:off x="688821" y="4074330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3" name="Google Shape;2893;p25"/>
          <p:cNvSpPr/>
          <p:nvPr/>
        </p:nvSpPr>
        <p:spPr>
          <a:xfrm>
            <a:off x="373353" y="4326534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4" name="Google Shape;2894;p25"/>
          <p:cNvSpPr/>
          <p:nvPr/>
        </p:nvSpPr>
        <p:spPr>
          <a:xfrm>
            <a:off x="421402" y="4240383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5" name="Google Shape;2895;p25"/>
          <p:cNvSpPr/>
          <p:nvPr/>
        </p:nvSpPr>
        <p:spPr>
          <a:xfrm>
            <a:off x="481758" y="4326534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6" name="Google Shape;2896;p25"/>
          <p:cNvSpPr/>
          <p:nvPr/>
        </p:nvSpPr>
        <p:spPr>
          <a:xfrm>
            <a:off x="832185" y="20410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7" name="Google Shape;2897;p25"/>
          <p:cNvSpPr/>
          <p:nvPr/>
        </p:nvSpPr>
        <p:spPr>
          <a:xfrm>
            <a:off x="481759" y="1521554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8" name="Google Shape;2898;p25"/>
          <p:cNvSpPr/>
          <p:nvPr/>
        </p:nvSpPr>
        <p:spPr>
          <a:xfrm>
            <a:off x="558499" y="40350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99" name="Google Shape;2899;p25"/>
          <p:cNvSpPr/>
          <p:nvPr/>
        </p:nvSpPr>
        <p:spPr>
          <a:xfrm>
            <a:off x="271005" y="2959035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0" name="Google Shape;2900;p25"/>
          <p:cNvSpPr/>
          <p:nvPr/>
        </p:nvSpPr>
        <p:spPr>
          <a:xfrm>
            <a:off x="287024" y="3146679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1" name="Google Shape;2901;p25"/>
          <p:cNvSpPr/>
          <p:nvPr/>
        </p:nvSpPr>
        <p:spPr>
          <a:xfrm flipH="1">
            <a:off x="8796567" y="2775156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2" name="Google Shape;2902;p25"/>
          <p:cNvSpPr/>
          <p:nvPr/>
        </p:nvSpPr>
        <p:spPr>
          <a:xfrm flipH="1">
            <a:off x="8601211" y="3193079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3" name="Google Shape;2903;p25"/>
          <p:cNvSpPr/>
          <p:nvPr/>
        </p:nvSpPr>
        <p:spPr>
          <a:xfrm flipH="1">
            <a:off x="8750943" y="4707809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4" name="Google Shape;2904;p25"/>
          <p:cNvSpPr/>
          <p:nvPr/>
        </p:nvSpPr>
        <p:spPr>
          <a:xfrm flipH="1">
            <a:off x="8702894" y="462165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5" name="Google Shape;2905;p25"/>
          <p:cNvSpPr/>
          <p:nvPr/>
        </p:nvSpPr>
        <p:spPr>
          <a:xfrm flipH="1">
            <a:off x="8642538" y="4707809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6" name="Google Shape;2906;p25"/>
          <p:cNvSpPr/>
          <p:nvPr/>
        </p:nvSpPr>
        <p:spPr>
          <a:xfrm flipH="1">
            <a:off x="8618797" y="243740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7" name="Google Shape;2907;p25"/>
          <p:cNvSpPr/>
          <p:nvPr/>
        </p:nvSpPr>
        <p:spPr>
          <a:xfrm flipH="1">
            <a:off x="8782128" y="368542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8" name="Google Shape;2908;p25"/>
          <p:cNvSpPr/>
          <p:nvPr/>
        </p:nvSpPr>
        <p:spPr>
          <a:xfrm flipH="1">
            <a:off x="8642519" y="1381852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9" name="Google Shape;2909;p25"/>
          <p:cNvSpPr/>
          <p:nvPr/>
        </p:nvSpPr>
        <p:spPr>
          <a:xfrm flipH="1">
            <a:off x="8814163" y="3923010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0" name="Google Shape;2910;p25"/>
          <p:cNvSpPr/>
          <p:nvPr/>
        </p:nvSpPr>
        <p:spPr>
          <a:xfrm flipH="1">
            <a:off x="8801184" y="4110654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1" name="Google Shape;2911;p25"/>
          <p:cNvSpPr/>
          <p:nvPr/>
        </p:nvSpPr>
        <p:spPr>
          <a:xfrm>
            <a:off x="740660" y="4620131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2" name="Google Shape;2912;p25"/>
          <p:cNvSpPr/>
          <p:nvPr/>
        </p:nvSpPr>
        <p:spPr>
          <a:xfrm>
            <a:off x="690785" y="3979654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3" name="Google Shape;2913;p25"/>
          <p:cNvSpPr/>
          <p:nvPr/>
        </p:nvSpPr>
        <p:spPr>
          <a:xfrm>
            <a:off x="523060" y="3193078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4" name="Google Shape;2914;p25"/>
          <p:cNvSpPr/>
          <p:nvPr/>
        </p:nvSpPr>
        <p:spPr>
          <a:xfrm flipH="1">
            <a:off x="8903521" y="4415142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5" name="Google Shape;2915;p25"/>
          <p:cNvSpPr/>
          <p:nvPr/>
        </p:nvSpPr>
        <p:spPr>
          <a:xfrm flipH="1">
            <a:off x="8607428" y="4343729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6" name="Google Shape;2916;p25"/>
          <p:cNvSpPr/>
          <p:nvPr/>
        </p:nvSpPr>
        <p:spPr>
          <a:xfrm flipH="1">
            <a:off x="8730138" y="3557153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7" name="Google Shape;2917;p25"/>
          <p:cNvSpPr/>
          <p:nvPr/>
        </p:nvSpPr>
        <p:spPr>
          <a:xfrm>
            <a:off x="7681096" y="209406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8" name="Google Shape;2918;p25"/>
          <p:cNvSpPr/>
          <p:nvPr/>
        </p:nvSpPr>
        <p:spPr>
          <a:xfrm>
            <a:off x="1330103" y="504759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9" name="Google Shape;2919;p25"/>
          <p:cNvSpPr/>
          <p:nvPr/>
        </p:nvSpPr>
        <p:spPr>
          <a:xfrm>
            <a:off x="1378152" y="41860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0" name="Google Shape;2920;p25"/>
          <p:cNvSpPr/>
          <p:nvPr/>
        </p:nvSpPr>
        <p:spPr>
          <a:xfrm>
            <a:off x="2251383" y="333309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1" name="Google Shape;2921;p25"/>
          <p:cNvSpPr/>
          <p:nvPr/>
        </p:nvSpPr>
        <p:spPr>
          <a:xfrm>
            <a:off x="6791035" y="476166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54488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3" name="Google Shape;2923;p2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24" name="Google Shape;2924;p26"/>
          <p:cNvGrpSpPr/>
          <p:nvPr/>
        </p:nvGrpSpPr>
        <p:grpSpPr>
          <a:xfrm>
            <a:off x="8299400" y="200568"/>
            <a:ext cx="629701" cy="678865"/>
            <a:chOff x="8299398" y="200567"/>
            <a:chExt cx="629701" cy="678865"/>
          </a:xfrm>
        </p:grpSpPr>
        <p:sp>
          <p:nvSpPr>
            <p:cNvPr id="2925" name="Google Shape;2925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6" name="Google Shape;2926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7" name="Google Shape;2927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8" name="Google Shape;2928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9" name="Google Shape;2929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0" name="Google Shape;2930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1" name="Google Shape;2931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2" name="Google Shape;2932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3" name="Google Shape;2933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4" name="Google Shape;2934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935" name="Google Shape;2935;p26"/>
          <p:cNvSpPr/>
          <p:nvPr/>
        </p:nvSpPr>
        <p:spPr>
          <a:xfrm rot="2741762" flipH="1">
            <a:off x="660636" y="4674490"/>
            <a:ext cx="167823" cy="45425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6" name="Google Shape;2936;p26"/>
          <p:cNvSpPr/>
          <p:nvPr/>
        </p:nvSpPr>
        <p:spPr>
          <a:xfrm rot="2741762" flipH="1">
            <a:off x="583585" y="4530797"/>
            <a:ext cx="138985" cy="43257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7" name="Google Shape;2937;p26"/>
          <p:cNvSpPr/>
          <p:nvPr/>
        </p:nvSpPr>
        <p:spPr>
          <a:xfrm rot="2741762" flipH="1">
            <a:off x="501057" y="4638745"/>
            <a:ext cx="126735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8" name="Google Shape;2938;p26"/>
          <p:cNvSpPr/>
          <p:nvPr/>
        </p:nvSpPr>
        <p:spPr>
          <a:xfrm rot="2741762" flipH="1">
            <a:off x="450478" y="4516771"/>
            <a:ext cx="126735" cy="4087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9" name="Google Shape;2939;p26"/>
          <p:cNvSpPr/>
          <p:nvPr/>
        </p:nvSpPr>
        <p:spPr>
          <a:xfrm rot="2741762" flipH="1">
            <a:off x="571356" y="4421327"/>
            <a:ext cx="157524" cy="54206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0" name="Google Shape;2940;p26"/>
          <p:cNvSpPr/>
          <p:nvPr/>
        </p:nvSpPr>
        <p:spPr>
          <a:xfrm rot="2741762" flipH="1">
            <a:off x="351361" y="4305056"/>
            <a:ext cx="114375" cy="52363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1" name="Google Shape;2941;p26"/>
          <p:cNvSpPr/>
          <p:nvPr/>
        </p:nvSpPr>
        <p:spPr>
          <a:xfrm rot="2741762" flipH="1">
            <a:off x="283134" y="4515637"/>
            <a:ext cx="106570" cy="40763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2" name="Google Shape;2942;p26"/>
          <p:cNvSpPr/>
          <p:nvPr/>
        </p:nvSpPr>
        <p:spPr>
          <a:xfrm rot="2741762" flipH="1">
            <a:off x="228410" y="4316843"/>
            <a:ext cx="100173" cy="46184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3" name="Google Shape;2943;p26"/>
          <p:cNvSpPr/>
          <p:nvPr/>
        </p:nvSpPr>
        <p:spPr>
          <a:xfrm rot="2741762" flipH="1">
            <a:off x="429202" y="4801840"/>
            <a:ext cx="120772" cy="4575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4" name="Google Shape;2944;p26"/>
          <p:cNvSpPr/>
          <p:nvPr/>
        </p:nvSpPr>
        <p:spPr>
          <a:xfrm rot="2741762" flipH="1">
            <a:off x="641408" y="4876480"/>
            <a:ext cx="130529" cy="47160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311971" y="4662037"/>
            <a:ext cx="128578" cy="56049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127554" y="4482768"/>
            <a:ext cx="104076" cy="44666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809745" y="4599887"/>
            <a:ext cx="136925" cy="5626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131592" y="4660419"/>
            <a:ext cx="100607" cy="49978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791890" y="4864026"/>
            <a:ext cx="130637" cy="5225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303452" y="4880599"/>
            <a:ext cx="114375" cy="46184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555907" y="4965847"/>
            <a:ext cx="128578" cy="45425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2" name="Google Shape;2952;p26"/>
          <p:cNvSpPr/>
          <p:nvPr/>
        </p:nvSpPr>
        <p:spPr>
          <a:xfrm flipH="1">
            <a:off x="8769686" y="4789012"/>
            <a:ext cx="64825" cy="64825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3" name="Google Shape;2953;p26"/>
          <p:cNvSpPr/>
          <p:nvPr/>
        </p:nvSpPr>
        <p:spPr>
          <a:xfrm flipH="1">
            <a:off x="8699258" y="4632809"/>
            <a:ext cx="56942" cy="56839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4" name="Google Shape;2954;p26"/>
          <p:cNvSpPr/>
          <p:nvPr/>
        </p:nvSpPr>
        <p:spPr>
          <a:xfrm flipH="1">
            <a:off x="8488191" y="4698879"/>
            <a:ext cx="50719" cy="51238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5" name="Google Shape;2955;p26"/>
          <p:cNvSpPr/>
          <p:nvPr/>
        </p:nvSpPr>
        <p:spPr>
          <a:xfrm flipH="1">
            <a:off x="8459045" y="4515500"/>
            <a:ext cx="40969" cy="4086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6" name="Google Shape;2956;p26"/>
          <p:cNvSpPr/>
          <p:nvPr/>
        </p:nvSpPr>
        <p:spPr>
          <a:xfrm flipH="1">
            <a:off x="8625204" y="4885784"/>
            <a:ext cx="29145" cy="29353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7" name="Google Shape;2957;p26"/>
          <p:cNvSpPr/>
          <p:nvPr/>
        </p:nvSpPr>
        <p:spPr>
          <a:xfrm flipH="1">
            <a:off x="8578217" y="4658116"/>
            <a:ext cx="39102" cy="39828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8" name="Google Shape;2958;p26"/>
          <p:cNvSpPr/>
          <p:nvPr/>
        </p:nvSpPr>
        <p:spPr>
          <a:xfrm flipH="1">
            <a:off x="8836274" y="4585823"/>
            <a:ext cx="40969" cy="42318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9" name="Google Shape;2959;p26"/>
          <p:cNvSpPr/>
          <p:nvPr/>
        </p:nvSpPr>
        <p:spPr>
          <a:xfrm flipH="1">
            <a:off x="9012284" y="4755717"/>
            <a:ext cx="31012" cy="29664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0" name="Google Shape;2960;p26"/>
          <p:cNvSpPr/>
          <p:nvPr/>
        </p:nvSpPr>
        <p:spPr>
          <a:xfrm flipH="1">
            <a:off x="8740644" y="4482102"/>
            <a:ext cx="66173" cy="66796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1" name="Google Shape;2961;p26"/>
          <p:cNvSpPr/>
          <p:nvPr/>
        </p:nvSpPr>
        <p:spPr>
          <a:xfrm flipH="1">
            <a:off x="8355428" y="4718482"/>
            <a:ext cx="40866" cy="3671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2" name="Google Shape;2962;p26"/>
          <p:cNvSpPr/>
          <p:nvPr/>
        </p:nvSpPr>
        <p:spPr>
          <a:xfrm flipH="1">
            <a:off x="8369017" y="4906320"/>
            <a:ext cx="80279" cy="77168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3" name="Google Shape;2963;p26"/>
          <p:cNvSpPr/>
          <p:nvPr/>
        </p:nvSpPr>
        <p:spPr>
          <a:xfrm flipH="1">
            <a:off x="8236256" y="4673571"/>
            <a:ext cx="35265" cy="3951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4" name="Google Shape;2964;p26"/>
          <p:cNvSpPr/>
          <p:nvPr/>
        </p:nvSpPr>
        <p:spPr>
          <a:xfrm flipH="1">
            <a:off x="8198709" y="4826041"/>
            <a:ext cx="61091" cy="47089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5" name="Google Shape;2965;p26"/>
          <p:cNvSpPr/>
          <p:nvPr/>
        </p:nvSpPr>
        <p:spPr>
          <a:xfrm flipH="1">
            <a:off x="8761698" y="5008173"/>
            <a:ext cx="51238" cy="48852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6" name="Google Shape;2966;p26"/>
          <p:cNvSpPr/>
          <p:nvPr/>
        </p:nvSpPr>
        <p:spPr>
          <a:xfrm flipH="1">
            <a:off x="8560378" y="5053188"/>
            <a:ext cx="33502" cy="31012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7" name="Google Shape;2967;p26"/>
          <p:cNvSpPr/>
          <p:nvPr/>
        </p:nvSpPr>
        <p:spPr>
          <a:xfrm flipH="1">
            <a:off x="8226400" y="4947600"/>
            <a:ext cx="89718" cy="89718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8" name="Google Shape;2968;p26"/>
          <p:cNvSpPr/>
          <p:nvPr/>
        </p:nvSpPr>
        <p:spPr>
          <a:xfrm flipH="1">
            <a:off x="8947563" y="4898333"/>
            <a:ext cx="54972" cy="54972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9" name="Google Shape;2969;p26"/>
          <p:cNvSpPr/>
          <p:nvPr/>
        </p:nvSpPr>
        <p:spPr>
          <a:xfrm flipH="1">
            <a:off x="8617218" y="4423501"/>
            <a:ext cx="50719" cy="50719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0" name="Google Shape;2970;p26"/>
          <p:cNvSpPr/>
          <p:nvPr/>
        </p:nvSpPr>
        <p:spPr>
          <a:xfrm flipH="1">
            <a:off x="8261561" y="4534689"/>
            <a:ext cx="64410" cy="66692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1" name="Google Shape;2971;p26"/>
          <p:cNvSpPr/>
          <p:nvPr/>
        </p:nvSpPr>
        <p:spPr>
          <a:xfrm flipH="1">
            <a:off x="8118949" y="4742131"/>
            <a:ext cx="35265" cy="3153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2" name="Google Shape;2972;p26"/>
          <p:cNvSpPr/>
          <p:nvPr/>
        </p:nvSpPr>
        <p:spPr>
          <a:xfrm flipH="1">
            <a:off x="8660363" y="4773558"/>
            <a:ext cx="37132" cy="37132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3" name="Google Shape;2973;p26"/>
          <p:cNvSpPr/>
          <p:nvPr/>
        </p:nvSpPr>
        <p:spPr>
          <a:xfrm rot="938682">
            <a:off x="588515" y="2014105"/>
            <a:ext cx="2683352" cy="213855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4" name="Google Shape;2974;p26"/>
          <p:cNvSpPr/>
          <p:nvPr/>
        </p:nvSpPr>
        <p:spPr>
          <a:xfrm rot="887491" flipH="1">
            <a:off x="3676249" y="2501948"/>
            <a:ext cx="2683352" cy="213855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5" name="Google Shape;2975;p26"/>
          <p:cNvSpPr/>
          <p:nvPr/>
        </p:nvSpPr>
        <p:spPr>
          <a:xfrm rot="4457575" flipH="1">
            <a:off x="6021949" y="1361615"/>
            <a:ext cx="2683365" cy="213856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6" name="Google Shape;2976;p26"/>
          <p:cNvSpPr/>
          <p:nvPr/>
        </p:nvSpPr>
        <p:spPr>
          <a:xfrm rot="8999984">
            <a:off x="-1118260" y="-190208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06698869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8" name="Google Shape;2978;p2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79" name="Google Shape;2979;p27"/>
          <p:cNvGrpSpPr/>
          <p:nvPr/>
        </p:nvGrpSpPr>
        <p:grpSpPr>
          <a:xfrm>
            <a:off x="102637" y="4415330"/>
            <a:ext cx="629701" cy="678865"/>
            <a:chOff x="8299398" y="200567"/>
            <a:chExt cx="629701" cy="678865"/>
          </a:xfrm>
        </p:grpSpPr>
        <p:sp>
          <p:nvSpPr>
            <p:cNvPr id="2980" name="Google Shape;2980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1" name="Google Shape;2981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2" name="Google Shape;2982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3" name="Google Shape;2983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4" name="Google Shape;2984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5" name="Google Shape;2985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6" name="Google Shape;2986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7" name="Google Shape;2987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8" name="Google Shape;2988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9" name="Google Shape;2989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90" name="Google Shape;2990;p27"/>
          <p:cNvGrpSpPr/>
          <p:nvPr/>
        </p:nvGrpSpPr>
        <p:grpSpPr>
          <a:xfrm rot="5400000">
            <a:off x="8345339" y="73110"/>
            <a:ext cx="818894" cy="778408"/>
            <a:chOff x="127263" y="4272023"/>
            <a:chExt cx="818894" cy="778408"/>
          </a:xfrm>
        </p:grpSpPr>
        <p:sp>
          <p:nvSpPr>
            <p:cNvPr id="2991" name="Google Shape;2991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9" name="Google Shape;2999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0" name="Google Shape;3000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08" name="Google Shape;3008;p27"/>
          <p:cNvSpPr/>
          <p:nvPr/>
        </p:nvSpPr>
        <p:spPr>
          <a:xfrm flipH="1">
            <a:off x="778011" y="493437"/>
            <a:ext cx="64825" cy="64825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09" name="Google Shape;3009;p27"/>
          <p:cNvSpPr/>
          <p:nvPr/>
        </p:nvSpPr>
        <p:spPr>
          <a:xfrm flipH="1">
            <a:off x="707583" y="337234"/>
            <a:ext cx="56942" cy="56839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0" name="Google Shape;3010;p27"/>
          <p:cNvSpPr/>
          <p:nvPr/>
        </p:nvSpPr>
        <p:spPr>
          <a:xfrm flipH="1">
            <a:off x="496516" y="403304"/>
            <a:ext cx="50719" cy="51238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1" name="Google Shape;3011;p27"/>
          <p:cNvSpPr/>
          <p:nvPr/>
        </p:nvSpPr>
        <p:spPr>
          <a:xfrm flipH="1">
            <a:off x="467368" y="219925"/>
            <a:ext cx="40969" cy="4086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2" name="Google Shape;3012;p27"/>
          <p:cNvSpPr/>
          <p:nvPr/>
        </p:nvSpPr>
        <p:spPr>
          <a:xfrm flipH="1">
            <a:off x="633529" y="590209"/>
            <a:ext cx="29145" cy="29353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3" name="Google Shape;3013;p27"/>
          <p:cNvSpPr/>
          <p:nvPr/>
        </p:nvSpPr>
        <p:spPr>
          <a:xfrm flipH="1">
            <a:off x="586542" y="362541"/>
            <a:ext cx="39102" cy="39828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4" name="Google Shape;3014;p27"/>
          <p:cNvSpPr/>
          <p:nvPr/>
        </p:nvSpPr>
        <p:spPr>
          <a:xfrm flipH="1">
            <a:off x="844598" y="290248"/>
            <a:ext cx="40969" cy="42318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5" name="Google Shape;3015;p27"/>
          <p:cNvSpPr/>
          <p:nvPr/>
        </p:nvSpPr>
        <p:spPr>
          <a:xfrm flipH="1">
            <a:off x="1020609" y="460142"/>
            <a:ext cx="31012" cy="29664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6" name="Google Shape;3016;p27"/>
          <p:cNvSpPr/>
          <p:nvPr/>
        </p:nvSpPr>
        <p:spPr>
          <a:xfrm flipH="1">
            <a:off x="748969" y="186528"/>
            <a:ext cx="66173" cy="66796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7" name="Google Shape;3017;p27"/>
          <p:cNvSpPr/>
          <p:nvPr/>
        </p:nvSpPr>
        <p:spPr>
          <a:xfrm flipH="1">
            <a:off x="363752" y="422906"/>
            <a:ext cx="40866" cy="3671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377342" y="610744"/>
            <a:ext cx="80279" cy="77168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244581" y="377996"/>
            <a:ext cx="35265" cy="3951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207034" y="530466"/>
            <a:ext cx="61091" cy="47089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770023" y="712598"/>
            <a:ext cx="51238" cy="48852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568703" y="757613"/>
            <a:ext cx="33502" cy="31012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234725" y="652025"/>
            <a:ext cx="89718" cy="89718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955888" y="602758"/>
            <a:ext cx="54972" cy="54972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625543" y="127926"/>
            <a:ext cx="50719" cy="50719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269886" y="239113"/>
            <a:ext cx="64410" cy="66692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127274" y="446556"/>
            <a:ext cx="35265" cy="3153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668688" y="477983"/>
            <a:ext cx="37132" cy="37132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9" name="Google Shape;3029;p27"/>
          <p:cNvSpPr/>
          <p:nvPr/>
        </p:nvSpPr>
        <p:spPr>
          <a:xfrm rot="138851">
            <a:off x="3676329" y="2052562"/>
            <a:ext cx="2683344" cy="213855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0" name="Google Shape;3030;p27"/>
          <p:cNvSpPr/>
          <p:nvPr/>
        </p:nvSpPr>
        <p:spPr>
          <a:xfrm rot="-5400000" flipH="1">
            <a:off x="6060551" y="1832299"/>
            <a:ext cx="2683357" cy="213856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1" name="Google Shape;3031;p27"/>
          <p:cNvSpPr/>
          <p:nvPr/>
        </p:nvSpPr>
        <p:spPr>
          <a:xfrm rot="10578088" flipH="1">
            <a:off x="523798" y="2052552"/>
            <a:ext cx="2683377" cy="213857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2" name="Google Shape;3032;p27"/>
          <p:cNvSpPr/>
          <p:nvPr/>
        </p:nvSpPr>
        <p:spPr>
          <a:xfrm rot="-2700000">
            <a:off x="7240442" y="3951678"/>
            <a:ext cx="3132965" cy="128960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3710110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4" name="Google Shape;3034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35" name="Google Shape;3035;p28"/>
          <p:cNvGrpSpPr/>
          <p:nvPr/>
        </p:nvGrpSpPr>
        <p:grpSpPr>
          <a:xfrm flipH="1">
            <a:off x="226546" y="200568"/>
            <a:ext cx="629701" cy="678865"/>
            <a:chOff x="8299398" y="200567"/>
            <a:chExt cx="629701" cy="678865"/>
          </a:xfrm>
        </p:grpSpPr>
        <p:sp>
          <p:nvSpPr>
            <p:cNvPr id="3036" name="Google Shape;3036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7" name="Google Shape;3037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8" name="Google Shape;3038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9" name="Google Shape;3039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0" name="Google Shape;3040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1" name="Google Shape;3041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2" name="Google Shape;3042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3" name="Google Shape;3043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4" name="Google Shape;3044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5" name="Google Shape;3045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46" name="Google Shape;3046;p28"/>
          <p:cNvGrpSpPr/>
          <p:nvPr/>
        </p:nvGrpSpPr>
        <p:grpSpPr>
          <a:xfrm flipH="1">
            <a:off x="8237065" y="4272024"/>
            <a:ext cx="818894" cy="778408"/>
            <a:chOff x="127263" y="4272023"/>
            <a:chExt cx="818894" cy="778408"/>
          </a:xfrm>
        </p:grpSpPr>
        <p:sp>
          <p:nvSpPr>
            <p:cNvPr id="3047" name="Google Shape;3047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5" name="Google Shape;3055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6" name="Google Shape;3056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64" name="Google Shape;3064;p28"/>
          <p:cNvSpPr/>
          <p:nvPr/>
        </p:nvSpPr>
        <p:spPr>
          <a:xfrm>
            <a:off x="321136" y="4789012"/>
            <a:ext cx="64825" cy="64825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5" name="Google Shape;3065;p28"/>
          <p:cNvSpPr/>
          <p:nvPr/>
        </p:nvSpPr>
        <p:spPr>
          <a:xfrm>
            <a:off x="399443" y="4632809"/>
            <a:ext cx="56942" cy="56839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6" name="Google Shape;3066;p28"/>
          <p:cNvSpPr/>
          <p:nvPr/>
        </p:nvSpPr>
        <p:spPr>
          <a:xfrm>
            <a:off x="616737" y="4698879"/>
            <a:ext cx="50719" cy="51238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7" name="Google Shape;3067;p28"/>
          <p:cNvSpPr/>
          <p:nvPr/>
        </p:nvSpPr>
        <p:spPr>
          <a:xfrm>
            <a:off x="655632" y="4515500"/>
            <a:ext cx="40969" cy="40866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8" name="Google Shape;3068;p28"/>
          <p:cNvSpPr/>
          <p:nvPr/>
        </p:nvSpPr>
        <p:spPr>
          <a:xfrm>
            <a:off x="501297" y="4885784"/>
            <a:ext cx="29145" cy="29353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69" name="Google Shape;3069;p28"/>
          <p:cNvSpPr/>
          <p:nvPr/>
        </p:nvSpPr>
        <p:spPr>
          <a:xfrm>
            <a:off x="538323" y="4658116"/>
            <a:ext cx="39102" cy="39828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0" name="Google Shape;3070;p28"/>
          <p:cNvSpPr/>
          <p:nvPr/>
        </p:nvSpPr>
        <p:spPr>
          <a:xfrm>
            <a:off x="278404" y="4585823"/>
            <a:ext cx="40969" cy="42318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1" name="Google Shape;3071;p28"/>
          <p:cNvSpPr/>
          <p:nvPr/>
        </p:nvSpPr>
        <p:spPr>
          <a:xfrm>
            <a:off x="112347" y="4755717"/>
            <a:ext cx="31012" cy="29664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2" name="Google Shape;3072;p28"/>
          <p:cNvSpPr/>
          <p:nvPr/>
        </p:nvSpPr>
        <p:spPr>
          <a:xfrm>
            <a:off x="348829" y="4482102"/>
            <a:ext cx="66173" cy="66796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3" name="Google Shape;3073;p28"/>
          <p:cNvSpPr/>
          <p:nvPr/>
        </p:nvSpPr>
        <p:spPr>
          <a:xfrm>
            <a:off x="759350" y="4718482"/>
            <a:ext cx="40866" cy="36717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4" name="Google Shape;3074;p28"/>
          <p:cNvSpPr/>
          <p:nvPr/>
        </p:nvSpPr>
        <p:spPr>
          <a:xfrm>
            <a:off x="706350" y="4906320"/>
            <a:ext cx="80279" cy="77168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5" name="Google Shape;3075;p28"/>
          <p:cNvSpPr/>
          <p:nvPr/>
        </p:nvSpPr>
        <p:spPr>
          <a:xfrm>
            <a:off x="884127" y="4673571"/>
            <a:ext cx="35265" cy="39517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6" name="Google Shape;3076;p28"/>
          <p:cNvSpPr/>
          <p:nvPr/>
        </p:nvSpPr>
        <p:spPr>
          <a:xfrm>
            <a:off x="895847" y="4826041"/>
            <a:ext cx="61091" cy="47089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7" name="Google Shape;3077;p28"/>
          <p:cNvSpPr/>
          <p:nvPr/>
        </p:nvSpPr>
        <p:spPr>
          <a:xfrm>
            <a:off x="342708" y="5008173"/>
            <a:ext cx="51238" cy="48852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8" name="Google Shape;3078;p28"/>
          <p:cNvSpPr/>
          <p:nvPr/>
        </p:nvSpPr>
        <p:spPr>
          <a:xfrm>
            <a:off x="561764" y="5053188"/>
            <a:ext cx="33502" cy="31012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9" name="Google Shape;3079;p28"/>
          <p:cNvSpPr/>
          <p:nvPr/>
        </p:nvSpPr>
        <p:spPr>
          <a:xfrm>
            <a:off x="839525" y="4947600"/>
            <a:ext cx="89718" cy="89718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0" name="Google Shape;3080;p28"/>
          <p:cNvSpPr/>
          <p:nvPr/>
        </p:nvSpPr>
        <p:spPr>
          <a:xfrm>
            <a:off x="153108" y="4898333"/>
            <a:ext cx="54972" cy="54972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1" name="Google Shape;3081;p28"/>
          <p:cNvSpPr/>
          <p:nvPr/>
        </p:nvSpPr>
        <p:spPr>
          <a:xfrm>
            <a:off x="487710" y="4423501"/>
            <a:ext cx="50719" cy="50719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2" name="Google Shape;3082;p28"/>
          <p:cNvSpPr/>
          <p:nvPr/>
        </p:nvSpPr>
        <p:spPr>
          <a:xfrm>
            <a:off x="829672" y="4534689"/>
            <a:ext cx="64410" cy="66692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3" name="Google Shape;3083;p28"/>
          <p:cNvSpPr/>
          <p:nvPr/>
        </p:nvSpPr>
        <p:spPr>
          <a:xfrm>
            <a:off x="1001434" y="4742131"/>
            <a:ext cx="35265" cy="3153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4" name="Google Shape;3084;p28"/>
          <p:cNvSpPr/>
          <p:nvPr/>
        </p:nvSpPr>
        <p:spPr>
          <a:xfrm>
            <a:off x="458148" y="4773558"/>
            <a:ext cx="37132" cy="37132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5" name="Google Shape;3085;p28"/>
          <p:cNvSpPr/>
          <p:nvPr/>
        </p:nvSpPr>
        <p:spPr>
          <a:xfrm rot="-35">
            <a:off x="112338" y="1854927"/>
            <a:ext cx="3159556" cy="2518054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6" name="Google Shape;3086;p28"/>
          <p:cNvSpPr/>
          <p:nvPr/>
        </p:nvSpPr>
        <p:spPr>
          <a:xfrm rot="-4313996" flipH="1">
            <a:off x="3574167" y="2209022"/>
            <a:ext cx="2683349" cy="213855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7" name="Google Shape;3087;p28"/>
          <p:cNvSpPr/>
          <p:nvPr/>
        </p:nvSpPr>
        <p:spPr>
          <a:xfrm rot="-427696" flipH="1">
            <a:off x="6250264" y="1954494"/>
            <a:ext cx="2683378" cy="213857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8" name="Google Shape;3088;p28"/>
          <p:cNvSpPr/>
          <p:nvPr/>
        </p:nvSpPr>
        <p:spPr>
          <a:xfrm rot="-8999984" flipH="1">
            <a:off x="7168490" y="-190208"/>
            <a:ext cx="3132992" cy="128961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65719192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0" name="Google Shape;3090;p29"/>
          <p:cNvSpPr/>
          <p:nvPr/>
        </p:nvSpPr>
        <p:spPr>
          <a:xfrm rot="4608433">
            <a:off x="8024789" y="3988703"/>
            <a:ext cx="268337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1" name="Google Shape;3091;p29"/>
          <p:cNvSpPr/>
          <p:nvPr/>
        </p:nvSpPr>
        <p:spPr>
          <a:xfrm rot="5737514">
            <a:off x="-1347276" y="-976501"/>
            <a:ext cx="2683362" cy="213856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2" name="Google Shape;3092;p29"/>
          <p:cNvSpPr txBox="1">
            <a:spLocks noGrp="1"/>
          </p:cNvSpPr>
          <p:nvPr>
            <p:ph type="subTitle" idx="1"/>
          </p:nvPr>
        </p:nvSpPr>
        <p:spPr>
          <a:xfrm>
            <a:off x="950725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3" name="Google Shape;3093;p29"/>
          <p:cNvSpPr txBox="1">
            <a:spLocks noGrp="1"/>
          </p:cNvSpPr>
          <p:nvPr>
            <p:ph type="title"/>
          </p:nvPr>
        </p:nvSpPr>
        <p:spPr>
          <a:xfrm>
            <a:off x="950725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4" name="Google Shape;3094;p29"/>
          <p:cNvSpPr txBox="1">
            <a:spLocks noGrp="1"/>
          </p:cNvSpPr>
          <p:nvPr>
            <p:ph type="subTitle" idx="2"/>
          </p:nvPr>
        </p:nvSpPr>
        <p:spPr>
          <a:xfrm>
            <a:off x="2792600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5" name="Google Shape;3095;p29"/>
          <p:cNvSpPr txBox="1">
            <a:spLocks noGrp="1"/>
          </p:cNvSpPr>
          <p:nvPr>
            <p:ph type="title" idx="3"/>
          </p:nvPr>
        </p:nvSpPr>
        <p:spPr>
          <a:xfrm>
            <a:off x="2792602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6" name="Google Shape;3096;p29"/>
          <p:cNvSpPr txBox="1">
            <a:spLocks noGrp="1"/>
          </p:cNvSpPr>
          <p:nvPr>
            <p:ph type="subTitle" idx="4"/>
          </p:nvPr>
        </p:nvSpPr>
        <p:spPr>
          <a:xfrm>
            <a:off x="4634475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7" name="Google Shape;3097;p29"/>
          <p:cNvSpPr txBox="1">
            <a:spLocks noGrp="1"/>
          </p:cNvSpPr>
          <p:nvPr>
            <p:ph type="title" idx="5"/>
          </p:nvPr>
        </p:nvSpPr>
        <p:spPr>
          <a:xfrm>
            <a:off x="4634480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098" name="Google Shape;3098;p29"/>
          <p:cNvSpPr txBox="1">
            <a:spLocks noGrp="1"/>
          </p:cNvSpPr>
          <p:nvPr>
            <p:ph type="subTitle" idx="6"/>
          </p:nvPr>
        </p:nvSpPr>
        <p:spPr>
          <a:xfrm>
            <a:off x="6476359" y="3069529"/>
            <a:ext cx="1716900" cy="6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099" name="Google Shape;3099;p29"/>
          <p:cNvSpPr txBox="1">
            <a:spLocks noGrp="1"/>
          </p:cNvSpPr>
          <p:nvPr>
            <p:ph type="title" idx="7"/>
          </p:nvPr>
        </p:nvSpPr>
        <p:spPr>
          <a:xfrm>
            <a:off x="6476364" y="2842686"/>
            <a:ext cx="1716900" cy="24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0" name="Google Shape;3100;p29"/>
          <p:cNvSpPr txBox="1">
            <a:spLocks noGrp="1"/>
          </p:cNvSpPr>
          <p:nvPr>
            <p:ph type="title" idx="8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01" name="Google Shape;3101;p29"/>
          <p:cNvSpPr/>
          <p:nvPr/>
        </p:nvSpPr>
        <p:spPr>
          <a:xfrm rot="10800000" flipH="1">
            <a:off x="7328899" y="-72829"/>
            <a:ext cx="1531958" cy="529570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2" name="Google Shape;3102;p29"/>
          <p:cNvSpPr/>
          <p:nvPr/>
        </p:nvSpPr>
        <p:spPr>
          <a:xfrm rot="10800000" flipH="1">
            <a:off x="7494778" y="-73266"/>
            <a:ext cx="1361048" cy="455542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3" name="Google Shape;3103;p29"/>
          <p:cNvSpPr/>
          <p:nvPr/>
        </p:nvSpPr>
        <p:spPr>
          <a:xfrm rot="10800000" flipH="1">
            <a:off x="8389130" y="-17059"/>
            <a:ext cx="191139" cy="219679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4" name="Google Shape;3104;p29"/>
          <p:cNvSpPr/>
          <p:nvPr/>
        </p:nvSpPr>
        <p:spPr>
          <a:xfrm rot="10800000" flipH="1">
            <a:off x="8063492" y="76651"/>
            <a:ext cx="244610" cy="208526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5" name="Google Shape;3105;p29"/>
          <p:cNvSpPr/>
          <p:nvPr/>
        </p:nvSpPr>
        <p:spPr>
          <a:xfrm rot="10800000" flipH="1">
            <a:off x="7867544" y="167409"/>
            <a:ext cx="151665" cy="169379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6" name="Google Shape;3106;p29"/>
          <p:cNvSpPr/>
          <p:nvPr/>
        </p:nvSpPr>
        <p:spPr>
          <a:xfrm rot="10800000" flipH="1">
            <a:off x="7671920" y="245920"/>
            <a:ext cx="95460" cy="119079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7" name="Google Shape;3107;p29"/>
          <p:cNvSpPr/>
          <p:nvPr/>
        </p:nvSpPr>
        <p:spPr>
          <a:xfrm rot="10800000" flipH="1">
            <a:off x="8074536" y="249092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8" name="Google Shape;3108;p29"/>
          <p:cNvSpPr/>
          <p:nvPr/>
        </p:nvSpPr>
        <p:spPr>
          <a:xfrm rot="10800000" flipH="1">
            <a:off x="8036595" y="290425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9" name="Google Shape;3109;p29"/>
          <p:cNvSpPr/>
          <p:nvPr/>
        </p:nvSpPr>
        <p:spPr>
          <a:xfrm rot="10800000" flipH="1">
            <a:off x="7799530" y="208415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7758853" y="185233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7431357" y="380964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8290499" y="406867"/>
            <a:ext cx="941373" cy="1391556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8412528" y="451374"/>
            <a:ext cx="788942" cy="1198121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8870366" y="646565"/>
            <a:ext cx="263309" cy="228208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8694971" y="886581"/>
            <a:ext cx="296988" cy="277633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8551617" y="1112819"/>
            <a:ext cx="282554" cy="232363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8405748" y="1352617"/>
            <a:ext cx="290974" cy="194529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8773045" y="1415382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8731605" y="1458902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8720449" y="1397888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8538824" y="1234414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8498147" y="1289853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8477808" y="1228182"/>
            <a:ext cx="37944" cy="29524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8860742" y="798886"/>
            <a:ext cx="37944" cy="28868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8798962" y="816492"/>
            <a:ext cx="38053" cy="28868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9061942" y="994617"/>
            <a:ext cx="38053" cy="29524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9050023" y="1061865"/>
            <a:ext cx="38709" cy="28868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8355011" y="1573170"/>
            <a:ext cx="37944" cy="29633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8033096" y="-66600"/>
            <a:ext cx="1227535" cy="1098833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8313571" y="-91859"/>
            <a:ext cx="926829" cy="1041535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8348671" y="443507"/>
            <a:ext cx="418145" cy="391792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8641175" y="94801"/>
            <a:ext cx="441217" cy="401743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8813724" y="579427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8813724" y="690961"/>
            <a:ext cx="55549" cy="43520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8615259" y="673356"/>
            <a:ext cx="55439" cy="43630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8322756" y="550669"/>
            <a:ext cx="55549" cy="43520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8235060" y="515570"/>
            <a:ext cx="55549" cy="43630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8708532" y="240672"/>
            <a:ext cx="55439" cy="43520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8468625" y="123561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9053522" y="632023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9123723" y="211148"/>
            <a:ext cx="55549" cy="44286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7779192" y="696538"/>
            <a:ext cx="52705" cy="40787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7817133" y="757553"/>
            <a:ext cx="49862" cy="38709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7843707" y="690961"/>
            <a:ext cx="52705" cy="37944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145" name="Google Shape;3145;p29"/>
          <p:cNvGrpSpPr/>
          <p:nvPr/>
        </p:nvGrpSpPr>
        <p:grpSpPr>
          <a:xfrm rot="-5400000">
            <a:off x="-757148" y="3670835"/>
            <a:ext cx="1987074" cy="1907310"/>
            <a:chOff x="-2937590" y="1758936"/>
            <a:chExt cx="1987074" cy="1907310"/>
          </a:xfrm>
        </p:grpSpPr>
        <p:sp>
          <p:nvSpPr>
            <p:cNvPr id="3146" name="Google Shape;3146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150" name="Google Shape;3150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51" name="Google Shape;3151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56" name="Google Shape;3156;p29"/>
          <p:cNvGrpSpPr/>
          <p:nvPr/>
        </p:nvGrpSpPr>
        <p:grpSpPr>
          <a:xfrm>
            <a:off x="142977" y="118751"/>
            <a:ext cx="878525" cy="627975"/>
            <a:chOff x="142975" y="118750"/>
            <a:chExt cx="878525" cy="627975"/>
          </a:xfrm>
        </p:grpSpPr>
        <p:sp>
          <p:nvSpPr>
            <p:cNvPr id="3157" name="Google Shape;3157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3" name="Google Shape;3163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4" name="Google Shape;3164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5" name="Google Shape;3165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6" name="Google Shape;3166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78" name="Google Shape;3178;p29"/>
          <p:cNvGrpSpPr/>
          <p:nvPr/>
        </p:nvGrpSpPr>
        <p:grpSpPr>
          <a:xfrm>
            <a:off x="8436627" y="4164238"/>
            <a:ext cx="627975" cy="878525"/>
            <a:chOff x="8436625" y="2649875"/>
            <a:chExt cx="627975" cy="878525"/>
          </a:xfrm>
        </p:grpSpPr>
        <p:sp>
          <p:nvSpPr>
            <p:cNvPr id="3179" name="Google Shape;3179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202021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10"/>
          <p:cNvSpPr txBox="1">
            <a:spLocks noGrp="1"/>
          </p:cNvSpPr>
          <p:nvPr>
            <p:ph type="title"/>
          </p:nvPr>
        </p:nvSpPr>
        <p:spPr>
          <a:xfrm>
            <a:off x="720000" y="1029325"/>
            <a:ext cx="3159900" cy="203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" name="Google Shape;191;p10"/>
          <p:cNvSpPr txBox="1">
            <a:spLocks noGrp="1"/>
          </p:cNvSpPr>
          <p:nvPr>
            <p:ph type="subTitle" idx="1"/>
          </p:nvPr>
        </p:nvSpPr>
        <p:spPr>
          <a:xfrm>
            <a:off x="720000" y="3139625"/>
            <a:ext cx="3241500" cy="110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2" name="Google Shape;192;p10"/>
          <p:cNvGrpSpPr/>
          <p:nvPr/>
        </p:nvGrpSpPr>
        <p:grpSpPr>
          <a:xfrm>
            <a:off x="8278655" y="4223127"/>
            <a:ext cx="441715" cy="380375"/>
            <a:chOff x="-13144872" y="3615925"/>
            <a:chExt cx="441715" cy="380375"/>
          </a:xfrm>
        </p:grpSpPr>
        <p:sp>
          <p:nvSpPr>
            <p:cNvPr id="193" name="Google Shape;193;p10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10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10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10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7" name="Google Shape;197;p10"/>
          <p:cNvSpPr/>
          <p:nvPr/>
        </p:nvSpPr>
        <p:spPr>
          <a:xfrm>
            <a:off x="3712042" y="439339"/>
            <a:ext cx="633317" cy="6270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6168661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1" name="Google Shape;3201;p30"/>
          <p:cNvSpPr/>
          <p:nvPr/>
        </p:nvSpPr>
        <p:spPr>
          <a:xfrm rot="-4601699">
            <a:off x="7728115" y="4019715"/>
            <a:ext cx="2086239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2" name="Google Shape;3202;p30"/>
          <p:cNvSpPr txBox="1">
            <a:spLocks noGrp="1"/>
          </p:cNvSpPr>
          <p:nvPr>
            <p:ph type="subTitle" idx="1"/>
          </p:nvPr>
        </p:nvSpPr>
        <p:spPr>
          <a:xfrm>
            <a:off x="2036400" y="1918775"/>
            <a:ext cx="5071200" cy="226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100"/>
            </a:lvl9pPr>
          </a:lstStyle>
          <a:p>
            <a:endParaRPr/>
          </a:p>
        </p:txBody>
      </p:sp>
      <p:sp>
        <p:nvSpPr>
          <p:cNvPr id="3203" name="Google Shape;3203;p30"/>
          <p:cNvSpPr/>
          <p:nvPr/>
        </p:nvSpPr>
        <p:spPr>
          <a:xfrm rot="-4601699">
            <a:off x="-472461" y="3854265"/>
            <a:ext cx="2086239" cy="16626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4" name="Google Shape;3204;p30"/>
          <p:cNvSpPr/>
          <p:nvPr/>
        </p:nvSpPr>
        <p:spPr>
          <a:xfrm rot="7085658">
            <a:off x="-471587" y="3091409"/>
            <a:ext cx="1831433" cy="168761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05" name="Google Shape;3205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06" name="Google Shape;3206;p30"/>
          <p:cNvGrpSpPr/>
          <p:nvPr/>
        </p:nvGrpSpPr>
        <p:grpSpPr>
          <a:xfrm>
            <a:off x="7630736" y="2537432"/>
            <a:ext cx="711165" cy="935424"/>
            <a:chOff x="1957922" y="2087857"/>
            <a:chExt cx="146481" cy="192680"/>
          </a:xfrm>
        </p:grpSpPr>
        <p:sp>
          <p:nvSpPr>
            <p:cNvPr id="3207" name="Google Shape;3207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12" name="Google Shape;3212;p30"/>
          <p:cNvGrpSpPr/>
          <p:nvPr/>
        </p:nvGrpSpPr>
        <p:grpSpPr>
          <a:xfrm>
            <a:off x="722255" y="3014159"/>
            <a:ext cx="791028" cy="736423"/>
            <a:chOff x="575472" y="2921771"/>
            <a:chExt cx="616594" cy="574030"/>
          </a:xfrm>
        </p:grpSpPr>
        <p:grpSp>
          <p:nvGrpSpPr>
            <p:cNvPr id="3213" name="Google Shape;3213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14" name="Google Shape;3214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15" name="Google Shape;3215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16" name="Google Shape;3216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17" name="Google Shape;3217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218" name="Google Shape;3218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1014270" y="4248636"/>
            <a:ext cx="605489" cy="557400"/>
            <a:chOff x="1014268" y="4248636"/>
            <a:chExt cx="605489" cy="557400"/>
          </a:xfrm>
        </p:grpSpPr>
        <p:sp>
          <p:nvSpPr>
            <p:cNvPr id="3222" name="Google Shape;3222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38" name="Google Shape;3238;p30"/>
          <p:cNvGrpSpPr/>
          <p:nvPr/>
        </p:nvGrpSpPr>
        <p:grpSpPr>
          <a:xfrm>
            <a:off x="8076602" y="3688714"/>
            <a:ext cx="872375" cy="623575"/>
            <a:chOff x="8076600" y="3688713"/>
            <a:chExt cx="872375" cy="623575"/>
          </a:xfrm>
        </p:grpSpPr>
        <p:sp>
          <p:nvSpPr>
            <p:cNvPr id="3239" name="Google Shape;3239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7" name="Google Shape;3247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836875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31"/>
          <p:cNvSpPr/>
          <p:nvPr/>
        </p:nvSpPr>
        <p:spPr>
          <a:xfrm>
            <a:off x="1597888" y="1335301"/>
            <a:ext cx="6201084" cy="3750350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1"/>
          </p:nvPr>
        </p:nvSpPr>
        <p:spPr>
          <a:xfrm>
            <a:off x="2967438" y="1658600"/>
            <a:ext cx="3196500" cy="94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ctrTitle"/>
          </p:nvPr>
        </p:nvSpPr>
        <p:spPr>
          <a:xfrm flipH="1">
            <a:off x="2543325" y="630550"/>
            <a:ext cx="4057500" cy="83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264" name="Google Shape;3264;p31"/>
          <p:cNvSpPr/>
          <p:nvPr/>
        </p:nvSpPr>
        <p:spPr>
          <a:xfrm>
            <a:off x="503298" y="4735300"/>
            <a:ext cx="2478984" cy="1322777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5" name="Google Shape;3265;p31"/>
          <p:cNvSpPr/>
          <p:nvPr/>
        </p:nvSpPr>
        <p:spPr>
          <a:xfrm>
            <a:off x="5466830" y="4716249"/>
            <a:ext cx="2478816" cy="1322608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6" name="Google Shape;3266;p31"/>
          <p:cNvSpPr/>
          <p:nvPr/>
        </p:nvSpPr>
        <p:spPr>
          <a:xfrm>
            <a:off x="3623441" y="-914573"/>
            <a:ext cx="1827543" cy="975645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7" name="Google Shape;3267;p31"/>
          <p:cNvSpPr/>
          <p:nvPr/>
        </p:nvSpPr>
        <p:spPr>
          <a:xfrm>
            <a:off x="8111035" y="-253353"/>
            <a:ext cx="2151746" cy="1147272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8" name="Google Shape;3268;p31"/>
          <p:cNvSpPr/>
          <p:nvPr/>
        </p:nvSpPr>
        <p:spPr>
          <a:xfrm>
            <a:off x="-1130363" y="-367659"/>
            <a:ext cx="2151746" cy="1147103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69" name="Google Shape;3269;p31"/>
          <p:cNvSpPr/>
          <p:nvPr/>
        </p:nvSpPr>
        <p:spPr>
          <a:xfrm>
            <a:off x="6163117" y="2901856"/>
            <a:ext cx="44508" cy="32201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0" name="Google Shape;3270;p31"/>
          <p:cNvSpPr/>
          <p:nvPr/>
        </p:nvSpPr>
        <p:spPr>
          <a:xfrm>
            <a:off x="6197512" y="2806602"/>
            <a:ext cx="45183" cy="35236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1" name="Google Shape;3271;p31"/>
          <p:cNvSpPr/>
          <p:nvPr/>
        </p:nvSpPr>
        <p:spPr>
          <a:xfrm>
            <a:off x="6353795" y="3048363"/>
            <a:ext cx="41474" cy="35236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2" name="Google Shape;3272;p31"/>
          <p:cNvSpPr/>
          <p:nvPr/>
        </p:nvSpPr>
        <p:spPr>
          <a:xfrm>
            <a:off x="6420220" y="3041451"/>
            <a:ext cx="44340" cy="35236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3" name="Google Shape;3273;p31"/>
          <p:cNvSpPr/>
          <p:nvPr/>
        </p:nvSpPr>
        <p:spPr>
          <a:xfrm>
            <a:off x="968201" y="4024932"/>
            <a:ext cx="108574" cy="82610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4" name="Google Shape;3274;p31"/>
          <p:cNvSpPr/>
          <p:nvPr/>
        </p:nvSpPr>
        <p:spPr>
          <a:xfrm>
            <a:off x="1374216" y="4530289"/>
            <a:ext cx="105539" cy="82442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5" name="Google Shape;3275;p31"/>
          <p:cNvSpPr/>
          <p:nvPr/>
        </p:nvSpPr>
        <p:spPr>
          <a:xfrm>
            <a:off x="7726646" y="1204973"/>
            <a:ext cx="110765" cy="86319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6" name="Google Shape;3276;p31"/>
          <p:cNvSpPr/>
          <p:nvPr/>
        </p:nvSpPr>
        <p:spPr>
          <a:xfrm>
            <a:off x="4553137" y="216091"/>
            <a:ext cx="32201" cy="321506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7" name="Google Shape;3277;p31"/>
          <p:cNvSpPr/>
          <p:nvPr/>
        </p:nvSpPr>
        <p:spPr>
          <a:xfrm>
            <a:off x="4635576" y="431384"/>
            <a:ext cx="111440" cy="100481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8" name="Google Shape;3278;p31"/>
          <p:cNvSpPr/>
          <p:nvPr/>
        </p:nvSpPr>
        <p:spPr>
          <a:xfrm>
            <a:off x="4385387" y="431383"/>
            <a:ext cx="104865" cy="92052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9" name="Google Shape;3279;p31"/>
          <p:cNvSpPr/>
          <p:nvPr/>
        </p:nvSpPr>
        <p:spPr>
          <a:xfrm>
            <a:off x="1507285" y="2273193"/>
            <a:ext cx="44508" cy="35236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0" name="Google Shape;3280;p31"/>
          <p:cNvSpPr/>
          <p:nvPr/>
        </p:nvSpPr>
        <p:spPr>
          <a:xfrm>
            <a:off x="1244510" y="2611804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1" name="Google Shape;3281;p31"/>
          <p:cNvSpPr/>
          <p:nvPr/>
        </p:nvSpPr>
        <p:spPr>
          <a:xfrm>
            <a:off x="1462758" y="3136706"/>
            <a:ext cx="44508" cy="35404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2" name="Google Shape;3282;p31"/>
          <p:cNvSpPr/>
          <p:nvPr/>
        </p:nvSpPr>
        <p:spPr>
          <a:xfrm>
            <a:off x="1552114" y="3165704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3" name="Google Shape;3283;p31"/>
          <p:cNvSpPr/>
          <p:nvPr/>
        </p:nvSpPr>
        <p:spPr>
          <a:xfrm>
            <a:off x="626877" y="3528009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4" name="Google Shape;3284;p31"/>
          <p:cNvSpPr/>
          <p:nvPr/>
        </p:nvSpPr>
        <p:spPr>
          <a:xfrm>
            <a:off x="674927" y="3441858"/>
            <a:ext cx="41305" cy="32201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5" name="Google Shape;3285;p31"/>
          <p:cNvSpPr/>
          <p:nvPr/>
        </p:nvSpPr>
        <p:spPr>
          <a:xfrm>
            <a:off x="735283" y="3528009"/>
            <a:ext cx="41305" cy="35236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286" name="Google Shape;3286;p31"/>
          <p:cNvGrpSpPr/>
          <p:nvPr/>
        </p:nvGrpSpPr>
        <p:grpSpPr>
          <a:xfrm>
            <a:off x="668181" y="3689222"/>
            <a:ext cx="7635158" cy="1325310"/>
            <a:chOff x="5618150" y="3885575"/>
            <a:chExt cx="1216700" cy="262625"/>
          </a:xfrm>
        </p:grpSpPr>
        <p:sp>
          <p:nvSpPr>
            <p:cNvPr id="3287" name="Google Shape;3287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8" name="Google Shape;3288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9" name="Google Shape;3289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0" name="Google Shape;3290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1" name="Google Shape;3291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2" name="Google Shape;3292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3" name="Google Shape;3293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4" name="Google Shape;3294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5" name="Google Shape;3295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6" name="Google Shape;3296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10" name="Google Shape;3310;p31"/>
          <p:cNvSpPr/>
          <p:nvPr/>
        </p:nvSpPr>
        <p:spPr>
          <a:xfrm>
            <a:off x="8368140" y="3432753"/>
            <a:ext cx="45183" cy="35236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1" name="Google Shape;3311;p31"/>
          <p:cNvSpPr/>
          <p:nvPr/>
        </p:nvSpPr>
        <p:spPr>
          <a:xfrm>
            <a:off x="8416187" y="3502888"/>
            <a:ext cx="44340" cy="31358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2" name="Google Shape;3312;p31"/>
          <p:cNvSpPr/>
          <p:nvPr/>
        </p:nvSpPr>
        <p:spPr>
          <a:xfrm>
            <a:off x="8301713" y="3515027"/>
            <a:ext cx="44340" cy="35236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3" name="Google Shape;3313;p31"/>
          <p:cNvSpPr/>
          <p:nvPr/>
        </p:nvSpPr>
        <p:spPr>
          <a:xfrm>
            <a:off x="1076785" y="1825228"/>
            <a:ext cx="86319" cy="66594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4" name="Google Shape;3314;p31"/>
          <p:cNvSpPr/>
          <p:nvPr/>
        </p:nvSpPr>
        <p:spPr>
          <a:xfrm>
            <a:off x="6526772" y="1268361"/>
            <a:ext cx="85645" cy="67268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5" name="Google Shape;3315;p31"/>
          <p:cNvSpPr/>
          <p:nvPr/>
        </p:nvSpPr>
        <p:spPr>
          <a:xfrm>
            <a:off x="1374234" y="920141"/>
            <a:ext cx="177865" cy="171459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6" name="Google Shape;3316;p31"/>
          <p:cNvSpPr/>
          <p:nvPr/>
        </p:nvSpPr>
        <p:spPr>
          <a:xfrm>
            <a:off x="7176863" y="1160632"/>
            <a:ext cx="174830" cy="174999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7" name="Google Shape;3317;p31"/>
          <p:cNvSpPr/>
          <p:nvPr/>
        </p:nvSpPr>
        <p:spPr>
          <a:xfrm>
            <a:off x="2676795" y="247873"/>
            <a:ext cx="870443" cy="471385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8" name="Google Shape;3318;p31"/>
          <p:cNvSpPr/>
          <p:nvPr/>
        </p:nvSpPr>
        <p:spPr>
          <a:xfrm>
            <a:off x="5172805" y="460299"/>
            <a:ext cx="733040" cy="388606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19" name="Google Shape;3319;p31"/>
          <p:cNvSpPr/>
          <p:nvPr/>
        </p:nvSpPr>
        <p:spPr>
          <a:xfrm>
            <a:off x="-216592" y="1960942"/>
            <a:ext cx="1119791" cy="597829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0" name="Google Shape;3320;p31"/>
          <p:cNvSpPr/>
          <p:nvPr/>
        </p:nvSpPr>
        <p:spPr>
          <a:xfrm>
            <a:off x="4195476" y="249222"/>
            <a:ext cx="175505" cy="176348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1" name="Google Shape;3321;p31"/>
          <p:cNvSpPr/>
          <p:nvPr/>
        </p:nvSpPr>
        <p:spPr>
          <a:xfrm>
            <a:off x="569724" y="1166027"/>
            <a:ext cx="174830" cy="177528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2" name="Google Shape;3322;p31"/>
          <p:cNvSpPr/>
          <p:nvPr/>
        </p:nvSpPr>
        <p:spPr>
          <a:xfrm>
            <a:off x="7748729" y="2986995"/>
            <a:ext cx="174830" cy="175168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3" name="Google Shape;3323;p31"/>
          <p:cNvSpPr/>
          <p:nvPr/>
        </p:nvSpPr>
        <p:spPr>
          <a:xfrm>
            <a:off x="7977678" y="1744975"/>
            <a:ext cx="85476" cy="6726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4" name="Google Shape;3324;p31"/>
          <p:cNvSpPr/>
          <p:nvPr/>
        </p:nvSpPr>
        <p:spPr>
          <a:xfrm>
            <a:off x="8002798" y="1866193"/>
            <a:ext cx="89354" cy="66425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5" name="Google Shape;3325;p31"/>
          <p:cNvSpPr/>
          <p:nvPr/>
        </p:nvSpPr>
        <p:spPr>
          <a:xfrm>
            <a:off x="8111035" y="1757788"/>
            <a:ext cx="88680" cy="67437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6" name="Google Shape;3326;p31"/>
          <p:cNvSpPr/>
          <p:nvPr/>
        </p:nvSpPr>
        <p:spPr>
          <a:xfrm>
            <a:off x="3741625" y="785515"/>
            <a:ext cx="85645" cy="70303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7" name="Google Shape;3327;p31"/>
          <p:cNvSpPr/>
          <p:nvPr/>
        </p:nvSpPr>
        <p:spPr>
          <a:xfrm>
            <a:off x="3821030" y="664971"/>
            <a:ext cx="88680" cy="66425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8" name="Google Shape;3328;p31"/>
          <p:cNvSpPr/>
          <p:nvPr/>
        </p:nvSpPr>
        <p:spPr>
          <a:xfrm>
            <a:off x="3890321" y="826651"/>
            <a:ext cx="86488" cy="67268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9" name="Google Shape;3329;p31"/>
          <p:cNvSpPr/>
          <p:nvPr/>
        </p:nvSpPr>
        <p:spPr>
          <a:xfrm>
            <a:off x="369941" y="2809635"/>
            <a:ext cx="85476" cy="67268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0" name="Google Shape;3330;p31"/>
          <p:cNvSpPr/>
          <p:nvPr/>
        </p:nvSpPr>
        <p:spPr>
          <a:xfrm>
            <a:off x="515605" y="2743210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1" name="Google Shape;3331;p31"/>
          <p:cNvSpPr/>
          <p:nvPr/>
        </p:nvSpPr>
        <p:spPr>
          <a:xfrm>
            <a:off x="531624" y="2930854"/>
            <a:ext cx="86319" cy="6962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2" name="Google Shape;3332;p31"/>
          <p:cNvSpPr/>
          <p:nvPr/>
        </p:nvSpPr>
        <p:spPr>
          <a:xfrm>
            <a:off x="2228505" y="477327"/>
            <a:ext cx="89354" cy="66594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3" name="Google Shape;3333;p31"/>
          <p:cNvSpPr txBox="1"/>
          <p:nvPr/>
        </p:nvSpPr>
        <p:spPr>
          <a:xfrm>
            <a:off x="2454538" y="3296213"/>
            <a:ext cx="4235700" cy="7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>
              <a:lnSpc>
                <a:spcPct val="114000"/>
              </a:lnSpc>
              <a:buClr>
                <a:srgbClr val="000000"/>
              </a:buClr>
              <a:buFont typeface="Arial"/>
              <a:buNone/>
            </a:pP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1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100" b="1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1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100" b="1" kern="0">
                <a:solidFill>
                  <a:srgbClr val="0E5366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100" kern="0">
                <a:solidFill>
                  <a:srgbClr val="0E5366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100" kern="0">
              <a:solidFill>
                <a:srgbClr val="0E536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217153917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230965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36" name="Google Shape;3336;p33"/>
          <p:cNvGrpSpPr/>
          <p:nvPr/>
        </p:nvGrpSpPr>
        <p:grpSpPr>
          <a:xfrm>
            <a:off x="-102039" y="-203621"/>
            <a:ext cx="1872975" cy="1829015"/>
            <a:chOff x="3081970" y="3217891"/>
            <a:chExt cx="525187" cy="512861"/>
          </a:xfrm>
        </p:grpSpPr>
        <p:sp>
          <p:nvSpPr>
            <p:cNvPr id="3337" name="Google Shape;3337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33"/>
          <p:cNvGrpSpPr/>
          <p:nvPr/>
        </p:nvGrpSpPr>
        <p:grpSpPr>
          <a:xfrm rot="5400000">
            <a:off x="7300287" y="3364429"/>
            <a:ext cx="1872975" cy="1829015"/>
            <a:chOff x="3366383" y="3217891"/>
            <a:chExt cx="525187" cy="512861"/>
          </a:xfrm>
        </p:grpSpPr>
        <p:sp>
          <p:nvSpPr>
            <p:cNvPr id="3368" name="Google Shape;3368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98" name="Google Shape;3398;p33"/>
          <p:cNvSpPr/>
          <p:nvPr/>
        </p:nvSpPr>
        <p:spPr>
          <a:xfrm rot="6191567" flipH="1">
            <a:off x="8024789" y="-976497"/>
            <a:ext cx="2683379" cy="213858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99" name="Google Shape;3399;p33"/>
          <p:cNvSpPr/>
          <p:nvPr/>
        </p:nvSpPr>
        <p:spPr>
          <a:xfrm rot="337514">
            <a:off x="-1217776" y="4152624"/>
            <a:ext cx="2683362" cy="213856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0" name="Google Shape;3400;p33"/>
          <p:cNvGrpSpPr/>
          <p:nvPr/>
        </p:nvGrpSpPr>
        <p:grpSpPr>
          <a:xfrm rot="-5400000">
            <a:off x="24598" y="4320088"/>
            <a:ext cx="878525" cy="627975"/>
            <a:chOff x="142975" y="118750"/>
            <a:chExt cx="878525" cy="627975"/>
          </a:xfrm>
        </p:grpSpPr>
        <p:sp>
          <p:nvSpPr>
            <p:cNvPr id="3401" name="Google Shape;3401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22" name="Google Shape;3422;p33"/>
          <p:cNvGrpSpPr/>
          <p:nvPr/>
        </p:nvGrpSpPr>
        <p:grpSpPr>
          <a:xfrm rot="10800000" flipH="1">
            <a:off x="8436627" y="108024"/>
            <a:ext cx="627975" cy="878525"/>
            <a:chOff x="8436625" y="2649875"/>
            <a:chExt cx="627975" cy="878525"/>
          </a:xfrm>
        </p:grpSpPr>
        <p:sp>
          <p:nvSpPr>
            <p:cNvPr id="3423" name="Google Shape;3423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5915135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5" name="Google Shape;3445;p34"/>
          <p:cNvSpPr/>
          <p:nvPr/>
        </p:nvSpPr>
        <p:spPr>
          <a:xfrm rot="6300015">
            <a:off x="-1114867" y="-996670"/>
            <a:ext cx="2683373" cy="213857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6" name="Google Shape;3446;p34"/>
          <p:cNvSpPr/>
          <p:nvPr/>
        </p:nvSpPr>
        <p:spPr>
          <a:xfrm>
            <a:off x="-10742" y="-156700"/>
            <a:ext cx="1593639" cy="1275040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7" name="Google Shape;3447;p34"/>
          <p:cNvSpPr/>
          <p:nvPr/>
        </p:nvSpPr>
        <p:spPr>
          <a:xfrm>
            <a:off x="-48511" y="-92595"/>
            <a:ext cx="1322701" cy="972371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8" name="Google Shape;3448;p34"/>
          <p:cNvSpPr/>
          <p:nvPr/>
        </p:nvSpPr>
        <p:spPr>
          <a:xfrm>
            <a:off x="638535" y="384790"/>
            <a:ext cx="463125" cy="499482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49" name="Google Shape;3449;p34"/>
          <p:cNvSpPr/>
          <p:nvPr/>
        </p:nvSpPr>
        <p:spPr>
          <a:xfrm>
            <a:off x="198534" y="34846"/>
            <a:ext cx="473917" cy="543032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0" name="Google Shape;3450;p34"/>
          <p:cNvSpPr/>
          <p:nvPr/>
        </p:nvSpPr>
        <p:spPr>
          <a:xfrm>
            <a:off x="784217" y="275594"/>
            <a:ext cx="55241" cy="50359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1" name="Google Shape;3451;p34"/>
          <p:cNvSpPr/>
          <p:nvPr/>
        </p:nvSpPr>
        <p:spPr>
          <a:xfrm>
            <a:off x="914483" y="265060"/>
            <a:ext cx="53699" cy="49075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2" name="Google Shape;3452;p34"/>
          <p:cNvSpPr/>
          <p:nvPr/>
        </p:nvSpPr>
        <p:spPr>
          <a:xfrm>
            <a:off x="912942" y="498485"/>
            <a:ext cx="53699" cy="50745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3" name="Google Shape;3453;p34"/>
          <p:cNvSpPr/>
          <p:nvPr/>
        </p:nvSpPr>
        <p:spPr>
          <a:xfrm>
            <a:off x="797835" y="853440"/>
            <a:ext cx="55113" cy="50488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4" name="Google Shape;3454;p34"/>
          <p:cNvSpPr/>
          <p:nvPr/>
        </p:nvSpPr>
        <p:spPr>
          <a:xfrm>
            <a:off x="766872" y="959811"/>
            <a:ext cx="53828" cy="50488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396115" y="432709"/>
            <a:ext cx="55626" cy="49460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282808" y="725101"/>
            <a:ext cx="55113" cy="49460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22115" y="-9475"/>
            <a:ext cx="53057" cy="49075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320319" y="-50714"/>
            <a:ext cx="55626" cy="50488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627347" y="646223"/>
            <a:ext cx="85816" cy="65261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685800" y="543192"/>
            <a:ext cx="85816" cy="68473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733590" y="656886"/>
            <a:ext cx="85816" cy="68602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62" name="Google Shape;3462;p34"/>
          <p:cNvGrpSpPr/>
          <p:nvPr/>
        </p:nvGrpSpPr>
        <p:grpSpPr>
          <a:xfrm>
            <a:off x="8070946" y="3069631"/>
            <a:ext cx="1606980" cy="2271789"/>
            <a:chOff x="581498" y="885400"/>
            <a:chExt cx="494516" cy="699098"/>
          </a:xfrm>
        </p:grpSpPr>
        <p:sp>
          <p:nvSpPr>
            <p:cNvPr id="3463" name="Google Shape;3463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74" name="Google Shape;3474;p34"/>
          <p:cNvGrpSpPr/>
          <p:nvPr/>
        </p:nvGrpSpPr>
        <p:grpSpPr>
          <a:xfrm>
            <a:off x="8106339" y="4021870"/>
            <a:ext cx="1210840" cy="1568321"/>
            <a:chOff x="5879975" y="3227400"/>
            <a:chExt cx="234350" cy="303550"/>
          </a:xfrm>
        </p:grpSpPr>
        <p:sp>
          <p:nvSpPr>
            <p:cNvPr id="3475" name="Google Shape;3475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34"/>
          <p:cNvGrpSpPr/>
          <p:nvPr/>
        </p:nvGrpSpPr>
        <p:grpSpPr>
          <a:xfrm rot="10800000" flipH="1">
            <a:off x="7217662" y="-1755380"/>
            <a:ext cx="3196958" cy="3284371"/>
            <a:chOff x="7217662" y="3775244"/>
            <a:chExt cx="3196958" cy="3284371"/>
          </a:xfrm>
        </p:grpSpPr>
        <p:sp>
          <p:nvSpPr>
            <p:cNvPr id="3488" name="Google Shape;3488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89" name="Google Shape;3489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0" name="Google Shape;3490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400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11" name="Google Shape;3511;p34"/>
          <p:cNvSpPr/>
          <p:nvPr/>
        </p:nvSpPr>
        <p:spPr>
          <a:xfrm rot="-4452864">
            <a:off x="-1519744" y="4232091"/>
            <a:ext cx="2683326" cy="21385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5831269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1" y="4767264"/>
            <a:ext cx="2057400" cy="273844"/>
          </a:xfrm>
          <a:prstGeom prst="rect">
            <a:avLst/>
          </a:prstGeom>
        </p:spPr>
        <p:txBody>
          <a:bodyPr lIns="69677" tIns="34839" rIns="69677" bIns="34839"/>
          <a:lstStyle/>
          <a:p>
            <a:fld id="{ED213BF9-2C63-42AA-BA6C-67E1412DA37E}" type="datetimeFigureOut">
              <a:rPr lang="zh-CN" altLang="en-US" smtClean="0"/>
              <a:t>2024/4/11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4767264"/>
            <a:ext cx="3086100" cy="273844"/>
          </a:xfrm>
          <a:prstGeom prst="rect">
            <a:avLst/>
          </a:prstGeom>
        </p:spPr>
        <p:txBody>
          <a:bodyPr lIns="69677" tIns="34839" rIns="69677" bIns="34839"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4767264"/>
            <a:ext cx="2057400" cy="273844"/>
          </a:xfrm>
          <a:prstGeom prst="rect">
            <a:avLst/>
          </a:prstGeom>
        </p:spPr>
        <p:txBody>
          <a:bodyPr lIns="69677" tIns="34839" rIns="69677" bIns="34839"/>
          <a:lstStyle/>
          <a:p>
            <a:fld id="{1C82B4B2-DDA9-4394-A6AD-947A4CE2D7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6698469"/>
      </p:ext>
    </p:extLst>
  </p:cSld>
  <p:clrMapOvr>
    <a:masterClrMapping/>
  </p:clrMapOvr>
  <p:transition spd="slow" advTm="2000">
    <p:push dir="u"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1"/>
          <p:cNvSpPr txBox="1">
            <a:spLocks noGrp="1"/>
          </p:cNvSpPr>
          <p:nvPr>
            <p:ph type="title" hasCustomPrompt="1"/>
          </p:nvPr>
        </p:nvSpPr>
        <p:spPr>
          <a:xfrm>
            <a:off x="1284000" y="1741038"/>
            <a:ext cx="6576000" cy="113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00" name="Google Shape;200;p11"/>
          <p:cNvSpPr txBox="1">
            <a:spLocks noGrp="1"/>
          </p:cNvSpPr>
          <p:nvPr>
            <p:ph type="subTitle" idx="1"/>
          </p:nvPr>
        </p:nvSpPr>
        <p:spPr>
          <a:xfrm>
            <a:off x="1284000" y="2878663"/>
            <a:ext cx="6576000" cy="52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201" name="Google Shape;201;p11"/>
          <p:cNvGrpSpPr/>
          <p:nvPr/>
        </p:nvGrpSpPr>
        <p:grpSpPr>
          <a:xfrm>
            <a:off x="1371230" y="3783027"/>
            <a:ext cx="441715" cy="380375"/>
            <a:chOff x="-13144872" y="3615925"/>
            <a:chExt cx="441715" cy="380375"/>
          </a:xfrm>
        </p:grpSpPr>
        <p:sp>
          <p:nvSpPr>
            <p:cNvPr id="202" name="Google Shape;202;p11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11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11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11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6" name="Google Shape;206;p11"/>
          <p:cNvSpPr/>
          <p:nvPr/>
        </p:nvSpPr>
        <p:spPr>
          <a:xfrm>
            <a:off x="6045542" y="1018652"/>
            <a:ext cx="633317" cy="6270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" name="Google Shape;207;p11"/>
          <p:cNvGrpSpPr/>
          <p:nvPr/>
        </p:nvGrpSpPr>
        <p:grpSpPr>
          <a:xfrm>
            <a:off x="3526036" y="3749472"/>
            <a:ext cx="2091923" cy="1688986"/>
            <a:chOff x="6762751" y="3335150"/>
            <a:chExt cx="2574041" cy="2078241"/>
          </a:xfrm>
        </p:grpSpPr>
        <p:sp>
          <p:nvSpPr>
            <p:cNvPr id="208" name="Google Shape;208;p11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11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11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11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11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11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11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11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9" name="Google Shape;219;p11"/>
          <p:cNvGrpSpPr/>
          <p:nvPr/>
        </p:nvGrpSpPr>
        <p:grpSpPr>
          <a:xfrm rot="10800000">
            <a:off x="3526036" y="-352829"/>
            <a:ext cx="2091923" cy="1688986"/>
            <a:chOff x="6762751" y="3335150"/>
            <a:chExt cx="2574041" cy="2078241"/>
          </a:xfrm>
        </p:grpSpPr>
        <p:sp>
          <p:nvSpPr>
            <p:cNvPr id="220" name="Google Shape;220;p11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11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11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11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11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11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11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11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11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11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11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535111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1834292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13"/>
          <p:cNvSpPr txBox="1">
            <a:spLocks noGrp="1"/>
          </p:cNvSpPr>
          <p:nvPr>
            <p:ph type="title"/>
          </p:nvPr>
        </p:nvSpPr>
        <p:spPr>
          <a:xfrm>
            <a:off x="3403800" y="1133175"/>
            <a:ext cx="2336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4" name="Google Shape;234;p13"/>
          <p:cNvSpPr txBox="1">
            <a:spLocks noGrp="1"/>
          </p:cNvSpPr>
          <p:nvPr>
            <p:ph type="title" idx="2" hasCustomPrompt="1"/>
          </p:nvPr>
        </p:nvSpPr>
        <p:spPr>
          <a:xfrm>
            <a:off x="3403800" y="540000"/>
            <a:ext cx="1275300" cy="59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35" name="Google Shape;235;p13"/>
          <p:cNvSpPr txBox="1">
            <a:spLocks noGrp="1"/>
          </p:cNvSpPr>
          <p:nvPr>
            <p:ph type="subTitle" idx="1"/>
          </p:nvPr>
        </p:nvSpPr>
        <p:spPr>
          <a:xfrm>
            <a:off x="3403800" y="17197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" name="Google Shape;236;p13"/>
          <p:cNvSpPr txBox="1">
            <a:spLocks noGrp="1"/>
          </p:cNvSpPr>
          <p:nvPr>
            <p:ph type="title" idx="3"/>
          </p:nvPr>
        </p:nvSpPr>
        <p:spPr>
          <a:xfrm>
            <a:off x="6087600" y="1339450"/>
            <a:ext cx="2336400" cy="3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7" name="Google Shape;237;p13"/>
          <p:cNvSpPr txBox="1">
            <a:spLocks noGrp="1"/>
          </p:cNvSpPr>
          <p:nvPr>
            <p:ph type="title" idx="4" hasCustomPrompt="1"/>
          </p:nvPr>
        </p:nvSpPr>
        <p:spPr>
          <a:xfrm>
            <a:off x="6087600" y="892600"/>
            <a:ext cx="1275300" cy="44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38" name="Google Shape;238;p13"/>
          <p:cNvSpPr txBox="1">
            <a:spLocks noGrp="1"/>
          </p:cNvSpPr>
          <p:nvPr>
            <p:ph type="subTitle" idx="5"/>
          </p:nvPr>
        </p:nvSpPr>
        <p:spPr>
          <a:xfrm>
            <a:off x="6087600" y="17197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title" idx="6"/>
          </p:nvPr>
        </p:nvSpPr>
        <p:spPr>
          <a:xfrm>
            <a:off x="3403800" y="3590175"/>
            <a:ext cx="2336400" cy="37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title" idx="7" hasCustomPrompt="1"/>
          </p:nvPr>
        </p:nvSpPr>
        <p:spPr>
          <a:xfrm>
            <a:off x="3403800" y="3140100"/>
            <a:ext cx="1275300" cy="44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1" name="Google Shape;241;p13"/>
          <p:cNvSpPr txBox="1">
            <a:spLocks noGrp="1"/>
          </p:cNvSpPr>
          <p:nvPr>
            <p:ph type="subTitle" idx="8"/>
          </p:nvPr>
        </p:nvSpPr>
        <p:spPr>
          <a:xfrm>
            <a:off x="3403800" y="39675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title" idx="9"/>
          </p:nvPr>
        </p:nvSpPr>
        <p:spPr>
          <a:xfrm>
            <a:off x="6087600" y="3590175"/>
            <a:ext cx="2336400" cy="38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title" idx="13" hasCustomPrompt="1"/>
          </p:nvPr>
        </p:nvSpPr>
        <p:spPr>
          <a:xfrm>
            <a:off x="6087600" y="3140100"/>
            <a:ext cx="1275300" cy="44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44" name="Google Shape;244;p13"/>
          <p:cNvSpPr txBox="1">
            <a:spLocks noGrp="1"/>
          </p:cNvSpPr>
          <p:nvPr>
            <p:ph type="subTitle" idx="14"/>
          </p:nvPr>
        </p:nvSpPr>
        <p:spPr>
          <a:xfrm>
            <a:off x="6087600" y="39675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13"/>
          <p:cNvSpPr txBox="1">
            <a:spLocks noGrp="1"/>
          </p:cNvSpPr>
          <p:nvPr>
            <p:ph type="title" idx="15"/>
          </p:nvPr>
        </p:nvSpPr>
        <p:spPr>
          <a:xfrm>
            <a:off x="720000" y="2013525"/>
            <a:ext cx="2192700" cy="9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46" name="Google Shape;246;p13"/>
          <p:cNvSpPr/>
          <p:nvPr/>
        </p:nvSpPr>
        <p:spPr>
          <a:xfrm>
            <a:off x="1006356" y="1108350"/>
            <a:ext cx="280738" cy="278466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" name="Google Shape;247;p13"/>
          <p:cNvSpPr/>
          <p:nvPr/>
        </p:nvSpPr>
        <p:spPr>
          <a:xfrm>
            <a:off x="400636" y="3452626"/>
            <a:ext cx="820494" cy="686800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48" name="Google Shape;248;p13"/>
          <p:cNvGrpSpPr/>
          <p:nvPr/>
        </p:nvGrpSpPr>
        <p:grpSpPr>
          <a:xfrm>
            <a:off x="2375192" y="3605840"/>
            <a:ext cx="441715" cy="380375"/>
            <a:chOff x="-13144872" y="3615925"/>
            <a:chExt cx="441715" cy="380375"/>
          </a:xfrm>
        </p:grpSpPr>
        <p:sp>
          <p:nvSpPr>
            <p:cNvPr id="249" name="Google Shape;249;p13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13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13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13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4580310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14"/>
          <p:cNvSpPr txBox="1">
            <a:spLocks noGrp="1"/>
          </p:cNvSpPr>
          <p:nvPr>
            <p:ph type="title"/>
          </p:nvPr>
        </p:nvSpPr>
        <p:spPr>
          <a:xfrm>
            <a:off x="5633700" y="1894650"/>
            <a:ext cx="2790300" cy="13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41051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15"/>
          <p:cNvSpPr txBox="1">
            <a:spLocks noGrp="1"/>
          </p:cNvSpPr>
          <p:nvPr>
            <p:ph type="title"/>
          </p:nvPr>
        </p:nvSpPr>
        <p:spPr>
          <a:xfrm>
            <a:off x="2290025" y="3392700"/>
            <a:ext cx="45639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57" name="Google Shape;257;p15"/>
          <p:cNvSpPr txBox="1">
            <a:spLocks noGrp="1"/>
          </p:cNvSpPr>
          <p:nvPr>
            <p:ph type="subTitle" idx="1"/>
          </p:nvPr>
        </p:nvSpPr>
        <p:spPr>
          <a:xfrm>
            <a:off x="1734600" y="1834050"/>
            <a:ext cx="5674800" cy="12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15"/>
          <p:cNvSpPr/>
          <p:nvPr/>
        </p:nvSpPr>
        <p:spPr>
          <a:xfrm rot="757378">
            <a:off x="331108" y="4295237"/>
            <a:ext cx="749753" cy="999467"/>
          </a:xfrm>
          <a:custGeom>
            <a:avLst/>
            <a:gdLst/>
            <a:ahLst/>
            <a:cxnLst/>
            <a:rect l="l" t="t" r="r" b="b"/>
            <a:pathLst>
              <a:path w="62240" h="36804" extrusionOk="0">
                <a:moveTo>
                  <a:pt x="21981" y="1"/>
                </a:moveTo>
                <a:lnTo>
                  <a:pt x="1" y="2218"/>
                </a:lnTo>
                <a:lnTo>
                  <a:pt x="14162" y="36803"/>
                </a:lnTo>
                <a:lnTo>
                  <a:pt x="62240" y="31948"/>
                </a:lnTo>
                <a:lnTo>
                  <a:pt x="2198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9" name="Google Shape;259;p15"/>
          <p:cNvSpPr/>
          <p:nvPr/>
        </p:nvSpPr>
        <p:spPr>
          <a:xfrm rot="757378">
            <a:off x="-232514" y="3354476"/>
            <a:ext cx="1559424" cy="1240454"/>
          </a:xfrm>
          <a:custGeom>
            <a:avLst/>
            <a:gdLst/>
            <a:ahLst/>
            <a:cxnLst/>
            <a:rect l="l" t="t" r="r" b="b"/>
            <a:pathLst>
              <a:path w="129454" h="45678" extrusionOk="0">
                <a:moveTo>
                  <a:pt x="68963" y="0"/>
                </a:moveTo>
                <a:lnTo>
                  <a:pt x="68184" y="6"/>
                </a:lnTo>
                <a:lnTo>
                  <a:pt x="67421" y="12"/>
                </a:lnTo>
                <a:lnTo>
                  <a:pt x="66674" y="24"/>
                </a:lnTo>
                <a:lnTo>
                  <a:pt x="65927" y="42"/>
                </a:lnTo>
                <a:lnTo>
                  <a:pt x="65212" y="66"/>
                </a:lnTo>
                <a:lnTo>
                  <a:pt x="64497" y="91"/>
                </a:lnTo>
                <a:lnTo>
                  <a:pt x="63797" y="121"/>
                </a:lnTo>
                <a:lnTo>
                  <a:pt x="63114" y="151"/>
                </a:lnTo>
                <a:lnTo>
                  <a:pt x="62446" y="187"/>
                </a:lnTo>
                <a:lnTo>
                  <a:pt x="61779" y="229"/>
                </a:lnTo>
                <a:lnTo>
                  <a:pt x="61127" y="271"/>
                </a:lnTo>
                <a:lnTo>
                  <a:pt x="60491" y="319"/>
                </a:lnTo>
                <a:lnTo>
                  <a:pt x="59872" y="367"/>
                </a:lnTo>
                <a:lnTo>
                  <a:pt x="59252" y="421"/>
                </a:lnTo>
                <a:lnTo>
                  <a:pt x="58648" y="481"/>
                </a:lnTo>
                <a:lnTo>
                  <a:pt x="58060" y="541"/>
                </a:lnTo>
                <a:lnTo>
                  <a:pt x="57488" y="607"/>
                </a:lnTo>
                <a:lnTo>
                  <a:pt x="56915" y="673"/>
                </a:lnTo>
                <a:lnTo>
                  <a:pt x="56375" y="745"/>
                </a:lnTo>
                <a:lnTo>
                  <a:pt x="55819" y="824"/>
                </a:lnTo>
                <a:lnTo>
                  <a:pt x="55294" y="896"/>
                </a:lnTo>
                <a:lnTo>
                  <a:pt x="54770" y="980"/>
                </a:lnTo>
                <a:lnTo>
                  <a:pt x="54261" y="1064"/>
                </a:lnTo>
                <a:lnTo>
                  <a:pt x="53769" y="1148"/>
                </a:lnTo>
                <a:lnTo>
                  <a:pt x="53292" y="1238"/>
                </a:lnTo>
                <a:lnTo>
                  <a:pt x="52815" y="1334"/>
                </a:lnTo>
                <a:lnTo>
                  <a:pt x="52338" y="1430"/>
                </a:lnTo>
                <a:lnTo>
                  <a:pt x="51893" y="1527"/>
                </a:lnTo>
                <a:lnTo>
                  <a:pt x="51448" y="1629"/>
                </a:lnTo>
                <a:lnTo>
                  <a:pt x="51019" y="1731"/>
                </a:lnTo>
                <a:lnTo>
                  <a:pt x="50590" y="1839"/>
                </a:lnTo>
                <a:lnTo>
                  <a:pt x="50192" y="1947"/>
                </a:lnTo>
                <a:lnTo>
                  <a:pt x="49779" y="2055"/>
                </a:lnTo>
                <a:lnTo>
                  <a:pt x="49398" y="2169"/>
                </a:lnTo>
                <a:lnTo>
                  <a:pt x="49016" y="2284"/>
                </a:lnTo>
                <a:lnTo>
                  <a:pt x="48651" y="2404"/>
                </a:lnTo>
                <a:lnTo>
                  <a:pt x="48285" y="2524"/>
                </a:lnTo>
                <a:lnTo>
                  <a:pt x="47936" y="2650"/>
                </a:lnTo>
                <a:lnTo>
                  <a:pt x="47602" y="2770"/>
                </a:lnTo>
                <a:lnTo>
                  <a:pt x="47268" y="2903"/>
                </a:lnTo>
                <a:lnTo>
                  <a:pt x="46950" y="3029"/>
                </a:lnTo>
                <a:lnTo>
                  <a:pt x="46632" y="3161"/>
                </a:lnTo>
                <a:lnTo>
                  <a:pt x="46346" y="3293"/>
                </a:lnTo>
                <a:lnTo>
                  <a:pt x="46044" y="3431"/>
                </a:lnTo>
                <a:lnTo>
                  <a:pt x="45758" y="3563"/>
                </a:lnTo>
                <a:lnTo>
                  <a:pt x="45488" y="3708"/>
                </a:lnTo>
                <a:lnTo>
                  <a:pt x="45234" y="3846"/>
                </a:lnTo>
                <a:lnTo>
                  <a:pt x="44979" y="3990"/>
                </a:lnTo>
                <a:lnTo>
                  <a:pt x="44725" y="4134"/>
                </a:lnTo>
                <a:lnTo>
                  <a:pt x="43994" y="4002"/>
                </a:lnTo>
                <a:lnTo>
                  <a:pt x="43247" y="3876"/>
                </a:lnTo>
                <a:lnTo>
                  <a:pt x="42468" y="3750"/>
                </a:lnTo>
                <a:lnTo>
                  <a:pt x="41658" y="3636"/>
                </a:lnTo>
                <a:lnTo>
                  <a:pt x="40815" y="3527"/>
                </a:lnTo>
                <a:lnTo>
                  <a:pt x="39957" y="3419"/>
                </a:lnTo>
                <a:lnTo>
                  <a:pt x="39067" y="3323"/>
                </a:lnTo>
                <a:lnTo>
                  <a:pt x="38145" y="3227"/>
                </a:lnTo>
                <a:lnTo>
                  <a:pt x="37398" y="3161"/>
                </a:lnTo>
                <a:lnTo>
                  <a:pt x="36651" y="3095"/>
                </a:lnTo>
                <a:lnTo>
                  <a:pt x="35904" y="3041"/>
                </a:lnTo>
                <a:lnTo>
                  <a:pt x="35173" y="2993"/>
                </a:lnTo>
                <a:lnTo>
                  <a:pt x="34458" y="2951"/>
                </a:lnTo>
                <a:lnTo>
                  <a:pt x="33727" y="2915"/>
                </a:lnTo>
                <a:lnTo>
                  <a:pt x="33027" y="2885"/>
                </a:lnTo>
                <a:lnTo>
                  <a:pt x="32312" y="2860"/>
                </a:lnTo>
                <a:lnTo>
                  <a:pt x="31613" y="2848"/>
                </a:lnTo>
                <a:lnTo>
                  <a:pt x="30929" y="2836"/>
                </a:lnTo>
                <a:lnTo>
                  <a:pt x="29563" y="2836"/>
                </a:lnTo>
                <a:lnTo>
                  <a:pt x="28895" y="2848"/>
                </a:lnTo>
                <a:lnTo>
                  <a:pt x="28228" y="2866"/>
                </a:lnTo>
                <a:lnTo>
                  <a:pt x="27560" y="2891"/>
                </a:lnTo>
                <a:lnTo>
                  <a:pt x="26908" y="2915"/>
                </a:lnTo>
                <a:lnTo>
                  <a:pt x="26273" y="2951"/>
                </a:lnTo>
                <a:lnTo>
                  <a:pt x="25637" y="2993"/>
                </a:lnTo>
                <a:lnTo>
                  <a:pt x="25001" y="3035"/>
                </a:lnTo>
                <a:lnTo>
                  <a:pt x="24381" y="3089"/>
                </a:lnTo>
                <a:lnTo>
                  <a:pt x="23761" y="3143"/>
                </a:lnTo>
                <a:lnTo>
                  <a:pt x="23158" y="3209"/>
                </a:lnTo>
                <a:lnTo>
                  <a:pt x="22554" y="3275"/>
                </a:lnTo>
                <a:lnTo>
                  <a:pt x="21966" y="3347"/>
                </a:lnTo>
                <a:lnTo>
                  <a:pt x="21377" y="3431"/>
                </a:lnTo>
                <a:lnTo>
                  <a:pt x="20805" y="3515"/>
                </a:lnTo>
                <a:lnTo>
                  <a:pt x="20233" y="3606"/>
                </a:lnTo>
                <a:lnTo>
                  <a:pt x="19661" y="3696"/>
                </a:lnTo>
                <a:lnTo>
                  <a:pt x="19105" y="3798"/>
                </a:lnTo>
                <a:lnTo>
                  <a:pt x="18548" y="3900"/>
                </a:lnTo>
                <a:lnTo>
                  <a:pt x="18008" y="4014"/>
                </a:lnTo>
                <a:lnTo>
                  <a:pt x="17484" y="4128"/>
                </a:lnTo>
                <a:lnTo>
                  <a:pt x="16959" y="4248"/>
                </a:lnTo>
                <a:lnTo>
                  <a:pt x="16435" y="4369"/>
                </a:lnTo>
                <a:lnTo>
                  <a:pt x="15926" y="4501"/>
                </a:lnTo>
                <a:lnTo>
                  <a:pt x="15417" y="4633"/>
                </a:lnTo>
                <a:lnTo>
                  <a:pt x="14909" y="4771"/>
                </a:lnTo>
                <a:lnTo>
                  <a:pt x="14432" y="4915"/>
                </a:lnTo>
                <a:lnTo>
                  <a:pt x="13939" y="5060"/>
                </a:lnTo>
                <a:lnTo>
                  <a:pt x="13462" y="5210"/>
                </a:lnTo>
                <a:lnTo>
                  <a:pt x="13002" y="5366"/>
                </a:lnTo>
                <a:lnTo>
                  <a:pt x="12541" y="5528"/>
                </a:lnTo>
                <a:lnTo>
                  <a:pt x="12096" y="5691"/>
                </a:lnTo>
                <a:lnTo>
                  <a:pt x="11651" y="5859"/>
                </a:lnTo>
                <a:lnTo>
                  <a:pt x="11206" y="6027"/>
                </a:lnTo>
                <a:lnTo>
                  <a:pt x="10792" y="6201"/>
                </a:lnTo>
                <a:lnTo>
                  <a:pt x="10363" y="6381"/>
                </a:lnTo>
                <a:lnTo>
                  <a:pt x="9950" y="6562"/>
                </a:lnTo>
                <a:lnTo>
                  <a:pt x="9553" y="6748"/>
                </a:lnTo>
                <a:lnTo>
                  <a:pt x="9155" y="6940"/>
                </a:lnTo>
                <a:lnTo>
                  <a:pt x="8758" y="7133"/>
                </a:lnTo>
                <a:lnTo>
                  <a:pt x="8377" y="7331"/>
                </a:lnTo>
                <a:lnTo>
                  <a:pt x="8011" y="7529"/>
                </a:lnTo>
                <a:lnTo>
                  <a:pt x="7645" y="7733"/>
                </a:lnTo>
                <a:lnTo>
                  <a:pt x="7296" y="7938"/>
                </a:lnTo>
                <a:lnTo>
                  <a:pt x="6946" y="8148"/>
                </a:lnTo>
                <a:lnTo>
                  <a:pt x="6596" y="8358"/>
                </a:lnTo>
                <a:lnTo>
                  <a:pt x="6279" y="8575"/>
                </a:lnTo>
                <a:lnTo>
                  <a:pt x="5945" y="8797"/>
                </a:lnTo>
                <a:lnTo>
                  <a:pt x="5627" y="9013"/>
                </a:lnTo>
                <a:lnTo>
                  <a:pt x="5325" y="9242"/>
                </a:lnTo>
                <a:lnTo>
                  <a:pt x="5023" y="9464"/>
                </a:lnTo>
                <a:lnTo>
                  <a:pt x="4737" y="9698"/>
                </a:lnTo>
                <a:lnTo>
                  <a:pt x="4451" y="9927"/>
                </a:lnTo>
                <a:lnTo>
                  <a:pt x="4181" y="10161"/>
                </a:lnTo>
                <a:lnTo>
                  <a:pt x="3910" y="10395"/>
                </a:lnTo>
                <a:lnTo>
                  <a:pt x="3656" y="10636"/>
                </a:lnTo>
                <a:lnTo>
                  <a:pt x="3418" y="10876"/>
                </a:lnTo>
                <a:lnTo>
                  <a:pt x="3179" y="11122"/>
                </a:lnTo>
                <a:lnTo>
                  <a:pt x="2941" y="11369"/>
                </a:lnTo>
                <a:lnTo>
                  <a:pt x="2718" y="11615"/>
                </a:lnTo>
                <a:lnTo>
                  <a:pt x="2496" y="11861"/>
                </a:lnTo>
                <a:lnTo>
                  <a:pt x="2305" y="12114"/>
                </a:lnTo>
                <a:lnTo>
                  <a:pt x="2099" y="12366"/>
                </a:lnTo>
                <a:lnTo>
                  <a:pt x="1908" y="12624"/>
                </a:lnTo>
                <a:lnTo>
                  <a:pt x="1733" y="12877"/>
                </a:lnTo>
                <a:lnTo>
                  <a:pt x="1399" y="13393"/>
                </a:lnTo>
                <a:lnTo>
                  <a:pt x="1097" y="13916"/>
                </a:lnTo>
                <a:lnTo>
                  <a:pt x="843" y="14445"/>
                </a:lnTo>
                <a:lnTo>
                  <a:pt x="605" y="14980"/>
                </a:lnTo>
                <a:lnTo>
                  <a:pt x="414" y="15514"/>
                </a:lnTo>
                <a:lnTo>
                  <a:pt x="271" y="16055"/>
                </a:lnTo>
                <a:lnTo>
                  <a:pt x="144" y="16596"/>
                </a:lnTo>
                <a:lnTo>
                  <a:pt x="64" y="17143"/>
                </a:lnTo>
                <a:lnTo>
                  <a:pt x="17" y="17690"/>
                </a:lnTo>
                <a:lnTo>
                  <a:pt x="1" y="18236"/>
                </a:lnTo>
                <a:lnTo>
                  <a:pt x="32" y="18789"/>
                </a:lnTo>
                <a:lnTo>
                  <a:pt x="96" y="19336"/>
                </a:lnTo>
                <a:lnTo>
                  <a:pt x="207" y="19883"/>
                </a:lnTo>
                <a:lnTo>
                  <a:pt x="271" y="20159"/>
                </a:lnTo>
                <a:lnTo>
                  <a:pt x="350" y="20429"/>
                </a:lnTo>
                <a:lnTo>
                  <a:pt x="430" y="20700"/>
                </a:lnTo>
                <a:lnTo>
                  <a:pt x="525" y="20976"/>
                </a:lnTo>
                <a:lnTo>
                  <a:pt x="620" y="21247"/>
                </a:lnTo>
                <a:lnTo>
                  <a:pt x="748" y="21517"/>
                </a:lnTo>
                <a:lnTo>
                  <a:pt x="859" y="21787"/>
                </a:lnTo>
                <a:lnTo>
                  <a:pt x="1002" y="22058"/>
                </a:lnTo>
                <a:lnTo>
                  <a:pt x="1145" y="22322"/>
                </a:lnTo>
                <a:lnTo>
                  <a:pt x="1288" y="22593"/>
                </a:lnTo>
                <a:lnTo>
                  <a:pt x="1447" y="22857"/>
                </a:lnTo>
                <a:lnTo>
                  <a:pt x="1622" y="23121"/>
                </a:lnTo>
                <a:lnTo>
                  <a:pt x="1797" y="23386"/>
                </a:lnTo>
                <a:lnTo>
                  <a:pt x="1987" y="23650"/>
                </a:lnTo>
                <a:lnTo>
                  <a:pt x="2194" y="23908"/>
                </a:lnTo>
                <a:lnTo>
                  <a:pt x="2401" y="24173"/>
                </a:lnTo>
                <a:lnTo>
                  <a:pt x="2623" y="24431"/>
                </a:lnTo>
                <a:lnTo>
                  <a:pt x="2861" y="24684"/>
                </a:lnTo>
                <a:lnTo>
                  <a:pt x="3100" y="24942"/>
                </a:lnTo>
                <a:lnTo>
                  <a:pt x="3354" y="25194"/>
                </a:lnTo>
                <a:lnTo>
                  <a:pt x="3608" y="25447"/>
                </a:lnTo>
                <a:lnTo>
                  <a:pt x="3879" y="25693"/>
                </a:lnTo>
                <a:lnTo>
                  <a:pt x="4165" y="25945"/>
                </a:lnTo>
                <a:lnTo>
                  <a:pt x="4451" y="26192"/>
                </a:lnTo>
                <a:lnTo>
                  <a:pt x="4753" y="26432"/>
                </a:lnTo>
                <a:lnTo>
                  <a:pt x="5055" y="26678"/>
                </a:lnTo>
                <a:lnTo>
                  <a:pt x="5611" y="27081"/>
                </a:lnTo>
                <a:lnTo>
                  <a:pt x="6151" y="27465"/>
                </a:lnTo>
                <a:lnTo>
                  <a:pt x="6708" y="27838"/>
                </a:lnTo>
                <a:lnTo>
                  <a:pt x="7248" y="28199"/>
                </a:lnTo>
                <a:lnTo>
                  <a:pt x="7804" y="28535"/>
                </a:lnTo>
                <a:lnTo>
                  <a:pt x="8361" y="28859"/>
                </a:lnTo>
                <a:lnTo>
                  <a:pt x="8917" y="29172"/>
                </a:lnTo>
                <a:lnTo>
                  <a:pt x="9473" y="29466"/>
                </a:lnTo>
                <a:lnTo>
                  <a:pt x="9251" y="29647"/>
                </a:lnTo>
                <a:lnTo>
                  <a:pt x="9012" y="29833"/>
                </a:lnTo>
                <a:lnTo>
                  <a:pt x="8806" y="30019"/>
                </a:lnTo>
                <a:lnTo>
                  <a:pt x="8599" y="30211"/>
                </a:lnTo>
                <a:lnTo>
                  <a:pt x="8392" y="30404"/>
                </a:lnTo>
                <a:lnTo>
                  <a:pt x="8202" y="30602"/>
                </a:lnTo>
                <a:lnTo>
                  <a:pt x="8027" y="30800"/>
                </a:lnTo>
                <a:lnTo>
                  <a:pt x="7868" y="30999"/>
                </a:lnTo>
                <a:lnTo>
                  <a:pt x="7709" y="31203"/>
                </a:lnTo>
                <a:lnTo>
                  <a:pt x="7566" y="31407"/>
                </a:lnTo>
                <a:lnTo>
                  <a:pt x="7423" y="31617"/>
                </a:lnTo>
                <a:lnTo>
                  <a:pt x="7312" y="31828"/>
                </a:lnTo>
                <a:lnTo>
                  <a:pt x="7200" y="32038"/>
                </a:lnTo>
                <a:lnTo>
                  <a:pt x="7105" y="32248"/>
                </a:lnTo>
                <a:lnTo>
                  <a:pt x="7010" y="32465"/>
                </a:lnTo>
                <a:lnTo>
                  <a:pt x="6946" y="32681"/>
                </a:lnTo>
                <a:lnTo>
                  <a:pt x="6883" y="32897"/>
                </a:lnTo>
                <a:lnTo>
                  <a:pt x="6835" y="33114"/>
                </a:lnTo>
                <a:lnTo>
                  <a:pt x="6803" y="33336"/>
                </a:lnTo>
                <a:lnTo>
                  <a:pt x="6787" y="33558"/>
                </a:lnTo>
                <a:lnTo>
                  <a:pt x="6787" y="33780"/>
                </a:lnTo>
                <a:lnTo>
                  <a:pt x="6787" y="34003"/>
                </a:lnTo>
                <a:lnTo>
                  <a:pt x="6819" y="34225"/>
                </a:lnTo>
                <a:lnTo>
                  <a:pt x="6867" y="34453"/>
                </a:lnTo>
                <a:lnTo>
                  <a:pt x="6914" y="34682"/>
                </a:lnTo>
                <a:lnTo>
                  <a:pt x="6994" y="34904"/>
                </a:lnTo>
                <a:lnTo>
                  <a:pt x="7089" y="35132"/>
                </a:lnTo>
                <a:lnTo>
                  <a:pt x="7185" y="35361"/>
                </a:lnTo>
                <a:lnTo>
                  <a:pt x="7312" y="35589"/>
                </a:lnTo>
                <a:lnTo>
                  <a:pt x="7455" y="35817"/>
                </a:lnTo>
                <a:lnTo>
                  <a:pt x="7614" y="36046"/>
                </a:lnTo>
                <a:lnTo>
                  <a:pt x="7788" y="36280"/>
                </a:lnTo>
                <a:lnTo>
                  <a:pt x="7979" y="36508"/>
                </a:lnTo>
                <a:lnTo>
                  <a:pt x="8202" y="36737"/>
                </a:lnTo>
                <a:lnTo>
                  <a:pt x="8424" y="36965"/>
                </a:lnTo>
                <a:lnTo>
                  <a:pt x="8679" y="37193"/>
                </a:lnTo>
                <a:lnTo>
                  <a:pt x="8949" y="37422"/>
                </a:lnTo>
                <a:lnTo>
                  <a:pt x="9251" y="37650"/>
                </a:lnTo>
                <a:lnTo>
                  <a:pt x="9553" y="37878"/>
                </a:lnTo>
                <a:lnTo>
                  <a:pt x="9886" y="38107"/>
                </a:lnTo>
                <a:lnTo>
                  <a:pt x="10236" y="38335"/>
                </a:lnTo>
                <a:lnTo>
                  <a:pt x="10602" y="38563"/>
                </a:lnTo>
                <a:lnTo>
                  <a:pt x="10999" y="38786"/>
                </a:lnTo>
                <a:lnTo>
                  <a:pt x="11412" y="39008"/>
                </a:lnTo>
                <a:lnTo>
                  <a:pt x="11857" y="39236"/>
                </a:lnTo>
                <a:lnTo>
                  <a:pt x="12318" y="39459"/>
                </a:lnTo>
                <a:lnTo>
                  <a:pt x="12795" y="39675"/>
                </a:lnTo>
                <a:lnTo>
                  <a:pt x="13304" y="39897"/>
                </a:lnTo>
                <a:lnTo>
                  <a:pt x="13828" y="40113"/>
                </a:lnTo>
                <a:lnTo>
                  <a:pt x="14384" y="40336"/>
                </a:lnTo>
                <a:lnTo>
                  <a:pt x="14956" y="40546"/>
                </a:lnTo>
                <a:lnTo>
                  <a:pt x="15560" y="40762"/>
                </a:lnTo>
                <a:lnTo>
                  <a:pt x="16180" y="40973"/>
                </a:lnTo>
                <a:lnTo>
                  <a:pt x="16832" y="41189"/>
                </a:lnTo>
                <a:lnTo>
                  <a:pt x="17499" y="41393"/>
                </a:lnTo>
                <a:lnTo>
                  <a:pt x="18199" y="41604"/>
                </a:lnTo>
                <a:lnTo>
                  <a:pt x="18914" y="41808"/>
                </a:lnTo>
                <a:lnTo>
                  <a:pt x="19677" y="42012"/>
                </a:lnTo>
                <a:lnTo>
                  <a:pt x="20440" y="42210"/>
                </a:lnTo>
                <a:lnTo>
                  <a:pt x="21250" y="42409"/>
                </a:lnTo>
                <a:lnTo>
                  <a:pt x="22077" y="42601"/>
                </a:lnTo>
                <a:lnTo>
                  <a:pt x="22935" y="42799"/>
                </a:lnTo>
                <a:lnTo>
                  <a:pt x="23825" y="42986"/>
                </a:lnTo>
                <a:lnTo>
                  <a:pt x="24731" y="43178"/>
                </a:lnTo>
                <a:lnTo>
                  <a:pt x="25716" y="43370"/>
                </a:lnTo>
                <a:lnTo>
                  <a:pt x="26670" y="43556"/>
                </a:lnTo>
                <a:lnTo>
                  <a:pt x="27624" y="43731"/>
                </a:lnTo>
                <a:lnTo>
                  <a:pt x="28545" y="43899"/>
                </a:lnTo>
                <a:lnTo>
                  <a:pt x="29467" y="44061"/>
                </a:lnTo>
                <a:lnTo>
                  <a:pt x="30357" y="44211"/>
                </a:lnTo>
                <a:lnTo>
                  <a:pt x="31247" y="44356"/>
                </a:lnTo>
                <a:lnTo>
                  <a:pt x="32122" y="44488"/>
                </a:lnTo>
                <a:lnTo>
                  <a:pt x="32964" y="44614"/>
                </a:lnTo>
                <a:lnTo>
                  <a:pt x="33806" y="44734"/>
                </a:lnTo>
                <a:lnTo>
                  <a:pt x="34633" y="44848"/>
                </a:lnTo>
                <a:lnTo>
                  <a:pt x="35443" y="44950"/>
                </a:lnTo>
                <a:lnTo>
                  <a:pt x="36222" y="45046"/>
                </a:lnTo>
                <a:lnTo>
                  <a:pt x="37001" y="45137"/>
                </a:lnTo>
                <a:lnTo>
                  <a:pt x="37764" y="45215"/>
                </a:lnTo>
                <a:lnTo>
                  <a:pt x="38511" y="45293"/>
                </a:lnTo>
                <a:lnTo>
                  <a:pt x="39258" y="45359"/>
                </a:lnTo>
                <a:lnTo>
                  <a:pt x="39973" y="45419"/>
                </a:lnTo>
                <a:lnTo>
                  <a:pt x="40688" y="45473"/>
                </a:lnTo>
                <a:lnTo>
                  <a:pt x="41372" y="45521"/>
                </a:lnTo>
                <a:lnTo>
                  <a:pt x="42055" y="45557"/>
                </a:lnTo>
                <a:lnTo>
                  <a:pt x="42722" y="45593"/>
                </a:lnTo>
                <a:lnTo>
                  <a:pt x="43374" y="45623"/>
                </a:lnTo>
                <a:lnTo>
                  <a:pt x="44010" y="45647"/>
                </a:lnTo>
                <a:lnTo>
                  <a:pt x="44630" y="45659"/>
                </a:lnTo>
                <a:lnTo>
                  <a:pt x="45250" y="45671"/>
                </a:lnTo>
                <a:lnTo>
                  <a:pt x="45854" y="45677"/>
                </a:lnTo>
                <a:lnTo>
                  <a:pt x="46442" y="45677"/>
                </a:lnTo>
                <a:lnTo>
                  <a:pt x="47014" y="45665"/>
                </a:lnTo>
                <a:lnTo>
                  <a:pt x="47570" y="45659"/>
                </a:lnTo>
                <a:lnTo>
                  <a:pt x="48126" y="45641"/>
                </a:lnTo>
                <a:lnTo>
                  <a:pt x="48667" y="45617"/>
                </a:lnTo>
                <a:lnTo>
                  <a:pt x="49191" y="45593"/>
                </a:lnTo>
                <a:lnTo>
                  <a:pt x="49700" y="45557"/>
                </a:lnTo>
                <a:lnTo>
                  <a:pt x="50192" y="45521"/>
                </a:lnTo>
                <a:lnTo>
                  <a:pt x="50685" y="45479"/>
                </a:lnTo>
                <a:lnTo>
                  <a:pt x="51162" y="45437"/>
                </a:lnTo>
                <a:lnTo>
                  <a:pt x="51639" y="45389"/>
                </a:lnTo>
                <a:lnTo>
                  <a:pt x="52084" y="45335"/>
                </a:lnTo>
                <a:lnTo>
                  <a:pt x="52529" y="45275"/>
                </a:lnTo>
                <a:lnTo>
                  <a:pt x="52974" y="45215"/>
                </a:lnTo>
                <a:lnTo>
                  <a:pt x="53387" y="45149"/>
                </a:lnTo>
                <a:lnTo>
                  <a:pt x="53800" y="45077"/>
                </a:lnTo>
                <a:lnTo>
                  <a:pt x="54214" y="45004"/>
                </a:lnTo>
                <a:lnTo>
                  <a:pt x="54595" y="44932"/>
                </a:lnTo>
                <a:lnTo>
                  <a:pt x="54976" y="44854"/>
                </a:lnTo>
                <a:lnTo>
                  <a:pt x="55342" y="44770"/>
                </a:lnTo>
                <a:lnTo>
                  <a:pt x="55708" y="44686"/>
                </a:lnTo>
                <a:lnTo>
                  <a:pt x="56057" y="44596"/>
                </a:lnTo>
                <a:lnTo>
                  <a:pt x="56407" y="44506"/>
                </a:lnTo>
                <a:lnTo>
                  <a:pt x="56741" y="44410"/>
                </a:lnTo>
                <a:lnTo>
                  <a:pt x="57058" y="44313"/>
                </a:lnTo>
                <a:lnTo>
                  <a:pt x="57360" y="44217"/>
                </a:lnTo>
                <a:lnTo>
                  <a:pt x="57678" y="44115"/>
                </a:lnTo>
                <a:lnTo>
                  <a:pt x="57964" y="44013"/>
                </a:lnTo>
                <a:lnTo>
                  <a:pt x="58250" y="43911"/>
                </a:lnTo>
                <a:lnTo>
                  <a:pt x="58791" y="43695"/>
                </a:lnTo>
                <a:lnTo>
                  <a:pt x="59299" y="43472"/>
                </a:lnTo>
                <a:lnTo>
                  <a:pt x="59776" y="43244"/>
                </a:lnTo>
                <a:lnTo>
                  <a:pt x="60237" y="43016"/>
                </a:lnTo>
                <a:lnTo>
                  <a:pt x="60809" y="43130"/>
                </a:lnTo>
                <a:lnTo>
                  <a:pt x="61413" y="43238"/>
                </a:lnTo>
                <a:lnTo>
                  <a:pt x="62033" y="43340"/>
                </a:lnTo>
                <a:lnTo>
                  <a:pt x="62669" y="43436"/>
                </a:lnTo>
                <a:lnTo>
                  <a:pt x="63321" y="43526"/>
                </a:lnTo>
                <a:lnTo>
                  <a:pt x="63988" y="43610"/>
                </a:lnTo>
                <a:lnTo>
                  <a:pt x="64687" y="43683"/>
                </a:lnTo>
                <a:lnTo>
                  <a:pt x="65387" y="43749"/>
                </a:lnTo>
                <a:lnTo>
                  <a:pt x="66102" y="43809"/>
                </a:lnTo>
                <a:lnTo>
                  <a:pt x="66833" y="43857"/>
                </a:lnTo>
                <a:lnTo>
                  <a:pt x="67580" y="43899"/>
                </a:lnTo>
                <a:lnTo>
                  <a:pt x="68343" y="43929"/>
                </a:lnTo>
                <a:lnTo>
                  <a:pt x="69122" y="43953"/>
                </a:lnTo>
                <a:lnTo>
                  <a:pt x="69916" y="43965"/>
                </a:lnTo>
                <a:lnTo>
                  <a:pt x="70727" y="43971"/>
                </a:lnTo>
                <a:lnTo>
                  <a:pt x="71553" y="43965"/>
                </a:lnTo>
                <a:lnTo>
                  <a:pt x="72396" y="43947"/>
                </a:lnTo>
                <a:lnTo>
                  <a:pt x="73254" y="43923"/>
                </a:lnTo>
                <a:lnTo>
                  <a:pt x="74112" y="43881"/>
                </a:lnTo>
                <a:lnTo>
                  <a:pt x="75002" y="43833"/>
                </a:lnTo>
                <a:lnTo>
                  <a:pt x="75892" y="43773"/>
                </a:lnTo>
                <a:lnTo>
                  <a:pt x="76814" y="43701"/>
                </a:lnTo>
                <a:lnTo>
                  <a:pt x="77736" y="43616"/>
                </a:lnTo>
                <a:lnTo>
                  <a:pt x="78674" y="43520"/>
                </a:lnTo>
                <a:lnTo>
                  <a:pt x="79627" y="43412"/>
                </a:lnTo>
                <a:lnTo>
                  <a:pt x="80581" y="43292"/>
                </a:lnTo>
                <a:lnTo>
                  <a:pt x="81566" y="43160"/>
                </a:lnTo>
                <a:lnTo>
                  <a:pt x="82552" y="43010"/>
                </a:lnTo>
                <a:lnTo>
                  <a:pt x="83553" y="42847"/>
                </a:lnTo>
                <a:lnTo>
                  <a:pt x="84570" y="42673"/>
                </a:lnTo>
                <a:lnTo>
                  <a:pt x="85603" y="42487"/>
                </a:lnTo>
                <a:lnTo>
                  <a:pt x="86636" y="42283"/>
                </a:lnTo>
                <a:lnTo>
                  <a:pt x="87399" y="42126"/>
                </a:lnTo>
                <a:lnTo>
                  <a:pt x="88146" y="41964"/>
                </a:lnTo>
                <a:lnTo>
                  <a:pt x="88861" y="41802"/>
                </a:lnTo>
                <a:lnTo>
                  <a:pt x="89561" y="41640"/>
                </a:lnTo>
                <a:lnTo>
                  <a:pt x="90244" y="41477"/>
                </a:lnTo>
                <a:lnTo>
                  <a:pt x="90896" y="41309"/>
                </a:lnTo>
                <a:lnTo>
                  <a:pt x="91547" y="41141"/>
                </a:lnTo>
                <a:lnTo>
                  <a:pt x="92167" y="40967"/>
                </a:lnTo>
                <a:lnTo>
                  <a:pt x="92771" y="40792"/>
                </a:lnTo>
                <a:lnTo>
                  <a:pt x="93359" y="40618"/>
                </a:lnTo>
                <a:lnTo>
                  <a:pt x="93916" y="40444"/>
                </a:lnTo>
                <a:lnTo>
                  <a:pt x="94472" y="40264"/>
                </a:lnTo>
                <a:lnTo>
                  <a:pt x="94996" y="40083"/>
                </a:lnTo>
                <a:lnTo>
                  <a:pt x="95505" y="39903"/>
                </a:lnTo>
                <a:lnTo>
                  <a:pt x="95998" y="39723"/>
                </a:lnTo>
                <a:lnTo>
                  <a:pt x="96474" y="39537"/>
                </a:lnTo>
                <a:lnTo>
                  <a:pt x="96919" y="39350"/>
                </a:lnTo>
                <a:lnTo>
                  <a:pt x="97364" y="39164"/>
                </a:lnTo>
                <a:lnTo>
                  <a:pt x="97794" y="38978"/>
                </a:lnTo>
                <a:lnTo>
                  <a:pt x="98191" y="38786"/>
                </a:lnTo>
                <a:lnTo>
                  <a:pt x="98588" y="38599"/>
                </a:lnTo>
                <a:lnTo>
                  <a:pt x="98954" y="38407"/>
                </a:lnTo>
                <a:lnTo>
                  <a:pt x="99319" y="38215"/>
                </a:lnTo>
                <a:lnTo>
                  <a:pt x="99653" y="38023"/>
                </a:lnTo>
                <a:lnTo>
                  <a:pt x="99971" y="37830"/>
                </a:lnTo>
                <a:lnTo>
                  <a:pt x="100289" y="37632"/>
                </a:lnTo>
                <a:lnTo>
                  <a:pt x="100575" y="37440"/>
                </a:lnTo>
                <a:lnTo>
                  <a:pt x="100845" y="37241"/>
                </a:lnTo>
                <a:lnTo>
                  <a:pt x="101115" y="37049"/>
                </a:lnTo>
                <a:lnTo>
                  <a:pt x="101354" y="36851"/>
                </a:lnTo>
                <a:lnTo>
                  <a:pt x="101592" y="36653"/>
                </a:lnTo>
                <a:lnTo>
                  <a:pt x="101815" y="36460"/>
                </a:lnTo>
                <a:lnTo>
                  <a:pt x="102005" y="36262"/>
                </a:lnTo>
                <a:lnTo>
                  <a:pt x="102196" y="36064"/>
                </a:lnTo>
                <a:lnTo>
                  <a:pt x="102371" y="35865"/>
                </a:lnTo>
                <a:lnTo>
                  <a:pt x="102530" y="35667"/>
                </a:lnTo>
                <a:lnTo>
                  <a:pt x="102673" y="35469"/>
                </a:lnTo>
                <a:lnTo>
                  <a:pt x="102816" y="35271"/>
                </a:lnTo>
                <a:lnTo>
                  <a:pt x="102927" y="35072"/>
                </a:lnTo>
                <a:lnTo>
                  <a:pt x="103038" y="34874"/>
                </a:lnTo>
                <a:lnTo>
                  <a:pt x="103134" y="34682"/>
                </a:lnTo>
                <a:lnTo>
                  <a:pt x="103213" y="34483"/>
                </a:lnTo>
                <a:lnTo>
                  <a:pt x="103277" y="34285"/>
                </a:lnTo>
                <a:lnTo>
                  <a:pt x="103340" y="34093"/>
                </a:lnTo>
                <a:lnTo>
                  <a:pt x="103388" y="33895"/>
                </a:lnTo>
                <a:lnTo>
                  <a:pt x="103420" y="33702"/>
                </a:lnTo>
                <a:lnTo>
                  <a:pt x="103436" y="33504"/>
                </a:lnTo>
                <a:lnTo>
                  <a:pt x="103436" y="33312"/>
                </a:lnTo>
                <a:lnTo>
                  <a:pt x="103436" y="33120"/>
                </a:lnTo>
                <a:lnTo>
                  <a:pt x="103420" y="32927"/>
                </a:lnTo>
                <a:lnTo>
                  <a:pt x="103404" y="32735"/>
                </a:lnTo>
                <a:lnTo>
                  <a:pt x="103372" y="32549"/>
                </a:lnTo>
                <a:lnTo>
                  <a:pt x="103325" y="32356"/>
                </a:lnTo>
                <a:lnTo>
                  <a:pt x="103261" y="32170"/>
                </a:lnTo>
                <a:lnTo>
                  <a:pt x="103197" y="31984"/>
                </a:lnTo>
                <a:lnTo>
                  <a:pt x="103118" y="31798"/>
                </a:lnTo>
                <a:lnTo>
                  <a:pt x="103023" y="31617"/>
                </a:lnTo>
                <a:lnTo>
                  <a:pt x="102927" y="31431"/>
                </a:lnTo>
                <a:lnTo>
                  <a:pt x="102832" y="31251"/>
                </a:lnTo>
                <a:lnTo>
                  <a:pt x="102705" y="31071"/>
                </a:lnTo>
                <a:lnTo>
                  <a:pt x="102593" y="30896"/>
                </a:lnTo>
                <a:lnTo>
                  <a:pt x="102450" y="30716"/>
                </a:lnTo>
                <a:lnTo>
                  <a:pt x="102307" y="30542"/>
                </a:lnTo>
                <a:lnTo>
                  <a:pt x="102164" y="30374"/>
                </a:lnTo>
                <a:lnTo>
                  <a:pt x="102625" y="30350"/>
                </a:lnTo>
                <a:lnTo>
                  <a:pt x="103102" y="30320"/>
                </a:lnTo>
                <a:lnTo>
                  <a:pt x="103579" y="30289"/>
                </a:lnTo>
                <a:lnTo>
                  <a:pt x="104056" y="30253"/>
                </a:lnTo>
                <a:lnTo>
                  <a:pt x="104548" y="30211"/>
                </a:lnTo>
                <a:lnTo>
                  <a:pt x="105025" y="30169"/>
                </a:lnTo>
                <a:lnTo>
                  <a:pt x="105534" y="30115"/>
                </a:lnTo>
                <a:lnTo>
                  <a:pt x="106026" y="30061"/>
                </a:lnTo>
                <a:lnTo>
                  <a:pt x="106535" y="30001"/>
                </a:lnTo>
                <a:lnTo>
                  <a:pt x="107044" y="29935"/>
                </a:lnTo>
                <a:lnTo>
                  <a:pt x="107552" y="29869"/>
                </a:lnTo>
                <a:lnTo>
                  <a:pt x="108077" y="29791"/>
                </a:lnTo>
                <a:lnTo>
                  <a:pt x="108601" y="29713"/>
                </a:lnTo>
                <a:lnTo>
                  <a:pt x="109126" y="29629"/>
                </a:lnTo>
                <a:lnTo>
                  <a:pt x="109666" y="29538"/>
                </a:lnTo>
                <a:lnTo>
                  <a:pt x="110206" y="29436"/>
                </a:lnTo>
                <a:lnTo>
                  <a:pt x="110747" y="29334"/>
                </a:lnTo>
                <a:lnTo>
                  <a:pt x="111287" y="29232"/>
                </a:lnTo>
                <a:lnTo>
                  <a:pt x="111844" y="29118"/>
                </a:lnTo>
                <a:lnTo>
                  <a:pt x="112384" y="28998"/>
                </a:lnTo>
                <a:lnTo>
                  <a:pt x="112956" y="28871"/>
                </a:lnTo>
                <a:lnTo>
                  <a:pt x="113512" y="28739"/>
                </a:lnTo>
                <a:lnTo>
                  <a:pt x="114084" y="28601"/>
                </a:lnTo>
                <a:lnTo>
                  <a:pt x="114657" y="28457"/>
                </a:lnTo>
                <a:lnTo>
                  <a:pt x="115229" y="28307"/>
                </a:lnTo>
                <a:lnTo>
                  <a:pt x="115801" y="28150"/>
                </a:lnTo>
                <a:lnTo>
                  <a:pt x="116389" y="27988"/>
                </a:lnTo>
                <a:lnTo>
                  <a:pt x="116977" y="27820"/>
                </a:lnTo>
                <a:lnTo>
                  <a:pt x="117565" y="27646"/>
                </a:lnTo>
                <a:lnTo>
                  <a:pt x="118153" y="27465"/>
                </a:lnTo>
                <a:lnTo>
                  <a:pt x="118757" y="27273"/>
                </a:lnTo>
                <a:lnTo>
                  <a:pt x="119361" y="27081"/>
                </a:lnTo>
                <a:lnTo>
                  <a:pt x="120251" y="26774"/>
                </a:lnTo>
                <a:lnTo>
                  <a:pt x="121109" y="26468"/>
                </a:lnTo>
                <a:lnTo>
                  <a:pt x="121920" y="26168"/>
                </a:lnTo>
                <a:lnTo>
                  <a:pt x="122683" y="25873"/>
                </a:lnTo>
                <a:lnTo>
                  <a:pt x="123398" y="25573"/>
                </a:lnTo>
                <a:lnTo>
                  <a:pt x="124082" y="25284"/>
                </a:lnTo>
                <a:lnTo>
                  <a:pt x="124717" y="24990"/>
                </a:lnTo>
                <a:lnTo>
                  <a:pt x="125305" y="24702"/>
                </a:lnTo>
                <a:lnTo>
                  <a:pt x="125846" y="24419"/>
                </a:lnTo>
                <a:lnTo>
                  <a:pt x="126354" y="24131"/>
                </a:lnTo>
                <a:lnTo>
                  <a:pt x="126815" y="23854"/>
                </a:lnTo>
                <a:lnTo>
                  <a:pt x="127228" y="23572"/>
                </a:lnTo>
                <a:lnTo>
                  <a:pt x="127610" y="23296"/>
                </a:lnTo>
                <a:lnTo>
                  <a:pt x="127960" y="23025"/>
                </a:lnTo>
                <a:lnTo>
                  <a:pt x="128262" y="22755"/>
                </a:lnTo>
                <a:lnTo>
                  <a:pt x="128532" y="22484"/>
                </a:lnTo>
                <a:lnTo>
                  <a:pt x="128770" y="22220"/>
                </a:lnTo>
                <a:lnTo>
                  <a:pt x="128977" y="21956"/>
                </a:lnTo>
                <a:lnTo>
                  <a:pt x="129136" y="21697"/>
                </a:lnTo>
                <a:lnTo>
                  <a:pt x="129263" y="21439"/>
                </a:lnTo>
                <a:lnTo>
                  <a:pt x="129358" y="21181"/>
                </a:lnTo>
                <a:lnTo>
                  <a:pt x="129422" y="20928"/>
                </a:lnTo>
                <a:lnTo>
                  <a:pt x="129454" y="20676"/>
                </a:lnTo>
                <a:lnTo>
                  <a:pt x="129454" y="20429"/>
                </a:lnTo>
                <a:lnTo>
                  <a:pt x="129438" y="20183"/>
                </a:lnTo>
                <a:lnTo>
                  <a:pt x="129374" y="19943"/>
                </a:lnTo>
                <a:lnTo>
                  <a:pt x="129279" y="19702"/>
                </a:lnTo>
                <a:lnTo>
                  <a:pt x="129167" y="19462"/>
                </a:lnTo>
                <a:lnTo>
                  <a:pt x="129024" y="19228"/>
                </a:lnTo>
                <a:lnTo>
                  <a:pt x="128850" y="18993"/>
                </a:lnTo>
                <a:lnTo>
                  <a:pt x="128659" y="18765"/>
                </a:lnTo>
                <a:lnTo>
                  <a:pt x="128436" y="18537"/>
                </a:lnTo>
                <a:lnTo>
                  <a:pt x="128198" y="18308"/>
                </a:lnTo>
                <a:lnTo>
                  <a:pt x="127928" y="18086"/>
                </a:lnTo>
                <a:lnTo>
                  <a:pt x="127642" y="17864"/>
                </a:lnTo>
                <a:lnTo>
                  <a:pt x="127324" y="17648"/>
                </a:lnTo>
                <a:lnTo>
                  <a:pt x="126990" y="17431"/>
                </a:lnTo>
                <a:lnTo>
                  <a:pt x="126640" y="17221"/>
                </a:lnTo>
                <a:lnTo>
                  <a:pt x="126259" y="17011"/>
                </a:lnTo>
                <a:lnTo>
                  <a:pt x="125862" y="16806"/>
                </a:lnTo>
                <a:lnTo>
                  <a:pt x="125448" y="16602"/>
                </a:lnTo>
                <a:lnTo>
                  <a:pt x="125019" y="16398"/>
                </a:lnTo>
                <a:lnTo>
                  <a:pt x="124574" y="16199"/>
                </a:lnTo>
                <a:lnTo>
                  <a:pt x="124113" y="16001"/>
                </a:lnTo>
                <a:lnTo>
                  <a:pt x="123637" y="15803"/>
                </a:lnTo>
                <a:lnTo>
                  <a:pt x="123144" y="15617"/>
                </a:lnTo>
                <a:lnTo>
                  <a:pt x="122635" y="15424"/>
                </a:lnTo>
                <a:lnTo>
                  <a:pt x="122111" y="15238"/>
                </a:lnTo>
                <a:lnTo>
                  <a:pt x="121586" y="15052"/>
                </a:lnTo>
                <a:lnTo>
                  <a:pt x="121030" y="14872"/>
                </a:lnTo>
                <a:lnTo>
                  <a:pt x="120474" y="14691"/>
                </a:lnTo>
                <a:lnTo>
                  <a:pt x="119917" y="14517"/>
                </a:lnTo>
                <a:lnTo>
                  <a:pt x="119345" y="14343"/>
                </a:lnTo>
                <a:lnTo>
                  <a:pt x="118757" y="14175"/>
                </a:lnTo>
                <a:lnTo>
                  <a:pt x="118169" y="14006"/>
                </a:lnTo>
                <a:lnTo>
                  <a:pt x="117565" y="13838"/>
                </a:lnTo>
                <a:lnTo>
                  <a:pt x="116357" y="13514"/>
                </a:lnTo>
                <a:lnTo>
                  <a:pt x="115118" y="13201"/>
                </a:lnTo>
                <a:lnTo>
                  <a:pt x="113862" y="12901"/>
                </a:lnTo>
                <a:lnTo>
                  <a:pt x="112606" y="12606"/>
                </a:lnTo>
                <a:lnTo>
                  <a:pt x="112797" y="12408"/>
                </a:lnTo>
                <a:lnTo>
                  <a:pt x="112956" y="12204"/>
                </a:lnTo>
                <a:lnTo>
                  <a:pt x="113115" y="11999"/>
                </a:lnTo>
                <a:lnTo>
                  <a:pt x="113258" y="11795"/>
                </a:lnTo>
                <a:lnTo>
                  <a:pt x="113385" y="11585"/>
                </a:lnTo>
                <a:lnTo>
                  <a:pt x="113496" y="11375"/>
                </a:lnTo>
                <a:lnTo>
                  <a:pt x="113576" y="11164"/>
                </a:lnTo>
                <a:lnTo>
                  <a:pt x="113655" y="10948"/>
                </a:lnTo>
                <a:lnTo>
                  <a:pt x="113719" y="10738"/>
                </a:lnTo>
                <a:lnTo>
                  <a:pt x="113767" y="10521"/>
                </a:lnTo>
                <a:lnTo>
                  <a:pt x="113783" y="10299"/>
                </a:lnTo>
                <a:lnTo>
                  <a:pt x="113798" y="10083"/>
                </a:lnTo>
                <a:lnTo>
                  <a:pt x="113783" y="9860"/>
                </a:lnTo>
                <a:lnTo>
                  <a:pt x="113767" y="9644"/>
                </a:lnTo>
                <a:lnTo>
                  <a:pt x="113719" y="9422"/>
                </a:lnTo>
                <a:lnTo>
                  <a:pt x="113655" y="9199"/>
                </a:lnTo>
                <a:lnTo>
                  <a:pt x="113560" y="8977"/>
                </a:lnTo>
                <a:lnTo>
                  <a:pt x="113465" y="8755"/>
                </a:lnTo>
                <a:lnTo>
                  <a:pt x="113338" y="8533"/>
                </a:lnTo>
                <a:lnTo>
                  <a:pt x="113194" y="8310"/>
                </a:lnTo>
                <a:lnTo>
                  <a:pt x="113036" y="8088"/>
                </a:lnTo>
                <a:lnTo>
                  <a:pt x="112845" y="7866"/>
                </a:lnTo>
                <a:lnTo>
                  <a:pt x="112638" y="7643"/>
                </a:lnTo>
                <a:lnTo>
                  <a:pt x="112416" y="7427"/>
                </a:lnTo>
                <a:lnTo>
                  <a:pt x="112161" y="7205"/>
                </a:lnTo>
                <a:lnTo>
                  <a:pt x="111891" y="6982"/>
                </a:lnTo>
                <a:lnTo>
                  <a:pt x="111605" y="6766"/>
                </a:lnTo>
                <a:lnTo>
                  <a:pt x="111287" y="6550"/>
                </a:lnTo>
                <a:lnTo>
                  <a:pt x="110953" y="6333"/>
                </a:lnTo>
                <a:lnTo>
                  <a:pt x="110588" y="6117"/>
                </a:lnTo>
                <a:lnTo>
                  <a:pt x="110206" y="5901"/>
                </a:lnTo>
                <a:lnTo>
                  <a:pt x="109793" y="5691"/>
                </a:lnTo>
                <a:lnTo>
                  <a:pt x="109364" y="5480"/>
                </a:lnTo>
                <a:lnTo>
                  <a:pt x="108903" y="5270"/>
                </a:lnTo>
                <a:lnTo>
                  <a:pt x="108426" y="5060"/>
                </a:lnTo>
                <a:lnTo>
                  <a:pt x="107918" y="4855"/>
                </a:lnTo>
                <a:lnTo>
                  <a:pt x="107377" y="4657"/>
                </a:lnTo>
                <a:lnTo>
                  <a:pt x="106821" y="4453"/>
                </a:lnTo>
                <a:lnTo>
                  <a:pt x="106233" y="4254"/>
                </a:lnTo>
                <a:lnTo>
                  <a:pt x="105629" y="4062"/>
                </a:lnTo>
                <a:lnTo>
                  <a:pt x="104993" y="3864"/>
                </a:lnTo>
                <a:lnTo>
                  <a:pt x="104326" y="3678"/>
                </a:lnTo>
                <a:lnTo>
                  <a:pt x="103627" y="3491"/>
                </a:lnTo>
                <a:lnTo>
                  <a:pt x="102911" y="3305"/>
                </a:lnTo>
                <a:lnTo>
                  <a:pt x="102164" y="3125"/>
                </a:lnTo>
                <a:lnTo>
                  <a:pt x="101386" y="2945"/>
                </a:lnTo>
                <a:lnTo>
                  <a:pt x="100591" y="2776"/>
                </a:lnTo>
                <a:lnTo>
                  <a:pt x="99749" y="2602"/>
                </a:lnTo>
                <a:lnTo>
                  <a:pt x="98890" y="2434"/>
                </a:lnTo>
                <a:lnTo>
                  <a:pt x="98000" y="2272"/>
                </a:lnTo>
                <a:lnTo>
                  <a:pt x="97078" y="2115"/>
                </a:lnTo>
                <a:lnTo>
                  <a:pt x="96125" y="1959"/>
                </a:lnTo>
                <a:lnTo>
                  <a:pt x="95139" y="1809"/>
                </a:lnTo>
                <a:lnTo>
                  <a:pt x="94122" y="1665"/>
                </a:lnTo>
                <a:lnTo>
                  <a:pt x="93089" y="1521"/>
                </a:lnTo>
                <a:lnTo>
                  <a:pt x="92008" y="1388"/>
                </a:lnTo>
                <a:lnTo>
                  <a:pt x="90896" y="1256"/>
                </a:lnTo>
                <a:lnTo>
                  <a:pt x="89751" y="1124"/>
                </a:lnTo>
                <a:lnTo>
                  <a:pt x="88591" y="1004"/>
                </a:lnTo>
                <a:lnTo>
                  <a:pt x="87383" y="890"/>
                </a:lnTo>
                <a:lnTo>
                  <a:pt x="86144" y="776"/>
                </a:lnTo>
                <a:lnTo>
                  <a:pt x="84872" y="667"/>
                </a:lnTo>
                <a:lnTo>
                  <a:pt x="83569" y="571"/>
                </a:lnTo>
                <a:lnTo>
                  <a:pt x="82234" y="475"/>
                </a:lnTo>
                <a:lnTo>
                  <a:pt x="81248" y="409"/>
                </a:lnTo>
                <a:lnTo>
                  <a:pt x="80279" y="349"/>
                </a:lnTo>
                <a:lnTo>
                  <a:pt x="79325" y="295"/>
                </a:lnTo>
                <a:lnTo>
                  <a:pt x="78388" y="247"/>
                </a:lnTo>
                <a:lnTo>
                  <a:pt x="77466" y="199"/>
                </a:lnTo>
                <a:lnTo>
                  <a:pt x="76544" y="157"/>
                </a:lnTo>
                <a:lnTo>
                  <a:pt x="75654" y="121"/>
                </a:lnTo>
                <a:lnTo>
                  <a:pt x="74764" y="91"/>
                </a:lnTo>
                <a:lnTo>
                  <a:pt x="73890" y="66"/>
                </a:lnTo>
                <a:lnTo>
                  <a:pt x="73047" y="42"/>
                </a:lnTo>
                <a:lnTo>
                  <a:pt x="72189" y="24"/>
                </a:lnTo>
                <a:lnTo>
                  <a:pt x="71363" y="12"/>
                </a:lnTo>
                <a:lnTo>
                  <a:pt x="70552" y="6"/>
                </a:lnTo>
                <a:lnTo>
                  <a:pt x="6974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0" name="Google Shape;260;p15"/>
          <p:cNvSpPr/>
          <p:nvPr/>
        </p:nvSpPr>
        <p:spPr>
          <a:xfrm rot="757378">
            <a:off x="10525" y="3551549"/>
            <a:ext cx="1041716" cy="831721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1" name="Google Shape;261;p15"/>
          <p:cNvSpPr/>
          <p:nvPr/>
        </p:nvSpPr>
        <p:spPr>
          <a:xfrm rot="757378">
            <a:off x="743094" y="4540336"/>
            <a:ext cx="336208" cy="374678"/>
          </a:xfrm>
          <a:custGeom>
            <a:avLst/>
            <a:gdLst/>
            <a:ahLst/>
            <a:cxnLst/>
            <a:rect l="l" t="t" r="r" b="b"/>
            <a:pathLst>
              <a:path w="27910" h="13797" extrusionOk="0">
                <a:moveTo>
                  <a:pt x="23634" y="0"/>
                </a:moveTo>
                <a:lnTo>
                  <a:pt x="1" y="8521"/>
                </a:lnTo>
                <a:lnTo>
                  <a:pt x="7534" y="13796"/>
                </a:lnTo>
                <a:lnTo>
                  <a:pt x="27910" y="5703"/>
                </a:lnTo>
                <a:lnTo>
                  <a:pt x="23634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2" name="Google Shape;262;p15"/>
          <p:cNvSpPr/>
          <p:nvPr/>
        </p:nvSpPr>
        <p:spPr>
          <a:xfrm rot="757378">
            <a:off x="449767" y="4676565"/>
            <a:ext cx="59930" cy="99556"/>
          </a:xfrm>
          <a:custGeom>
            <a:avLst/>
            <a:gdLst/>
            <a:ahLst/>
            <a:cxnLst/>
            <a:rect l="l" t="t" r="r" b="b"/>
            <a:pathLst>
              <a:path w="4975" h="3666" extrusionOk="0">
                <a:moveTo>
                  <a:pt x="1542" y="0"/>
                </a:moveTo>
                <a:lnTo>
                  <a:pt x="1383" y="6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63"/>
                </a:lnTo>
                <a:lnTo>
                  <a:pt x="413" y="205"/>
                </a:lnTo>
                <a:lnTo>
                  <a:pt x="318" y="247"/>
                </a:lnTo>
                <a:lnTo>
                  <a:pt x="238" y="295"/>
                </a:lnTo>
                <a:lnTo>
                  <a:pt x="159" y="349"/>
                </a:lnTo>
                <a:lnTo>
                  <a:pt x="95" y="403"/>
                </a:lnTo>
                <a:lnTo>
                  <a:pt x="48" y="457"/>
                </a:lnTo>
                <a:lnTo>
                  <a:pt x="16" y="517"/>
                </a:lnTo>
                <a:lnTo>
                  <a:pt x="0" y="577"/>
                </a:lnTo>
                <a:lnTo>
                  <a:pt x="0" y="643"/>
                </a:lnTo>
                <a:lnTo>
                  <a:pt x="16" y="703"/>
                </a:lnTo>
                <a:lnTo>
                  <a:pt x="159" y="1016"/>
                </a:lnTo>
                <a:lnTo>
                  <a:pt x="302" y="1328"/>
                </a:lnTo>
                <a:lnTo>
                  <a:pt x="525" y="1701"/>
                </a:lnTo>
                <a:lnTo>
                  <a:pt x="652" y="1905"/>
                </a:lnTo>
                <a:lnTo>
                  <a:pt x="779" y="2122"/>
                </a:lnTo>
                <a:lnTo>
                  <a:pt x="938" y="2332"/>
                </a:lnTo>
                <a:lnTo>
                  <a:pt x="1097" y="2548"/>
                </a:lnTo>
                <a:lnTo>
                  <a:pt x="1287" y="2752"/>
                </a:lnTo>
                <a:lnTo>
                  <a:pt x="1478" y="2957"/>
                </a:lnTo>
                <a:lnTo>
                  <a:pt x="1685" y="3149"/>
                </a:lnTo>
                <a:lnTo>
                  <a:pt x="1891" y="3323"/>
                </a:lnTo>
                <a:lnTo>
                  <a:pt x="2019" y="3401"/>
                </a:lnTo>
                <a:lnTo>
                  <a:pt x="2162" y="3467"/>
                </a:lnTo>
                <a:lnTo>
                  <a:pt x="2321" y="3528"/>
                </a:lnTo>
                <a:lnTo>
                  <a:pt x="2511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28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6" y="3491"/>
                </a:lnTo>
                <a:lnTo>
                  <a:pt x="4577" y="3449"/>
                </a:lnTo>
                <a:lnTo>
                  <a:pt x="4673" y="3401"/>
                </a:lnTo>
                <a:lnTo>
                  <a:pt x="4768" y="3353"/>
                </a:lnTo>
                <a:lnTo>
                  <a:pt x="4832" y="3299"/>
                </a:lnTo>
                <a:lnTo>
                  <a:pt x="4895" y="3245"/>
                </a:lnTo>
                <a:lnTo>
                  <a:pt x="4927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59" y="2951"/>
                </a:lnTo>
                <a:lnTo>
                  <a:pt x="4911" y="2891"/>
                </a:lnTo>
                <a:lnTo>
                  <a:pt x="4863" y="2837"/>
                </a:lnTo>
                <a:lnTo>
                  <a:pt x="4800" y="2776"/>
                </a:lnTo>
                <a:lnTo>
                  <a:pt x="4657" y="2656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4005" y="1911"/>
                </a:lnTo>
                <a:lnTo>
                  <a:pt x="3783" y="1581"/>
                </a:lnTo>
                <a:lnTo>
                  <a:pt x="3592" y="1262"/>
                </a:lnTo>
                <a:lnTo>
                  <a:pt x="3433" y="968"/>
                </a:lnTo>
                <a:lnTo>
                  <a:pt x="3306" y="716"/>
                </a:lnTo>
                <a:lnTo>
                  <a:pt x="3226" y="523"/>
                </a:lnTo>
                <a:lnTo>
                  <a:pt x="3195" y="463"/>
                </a:lnTo>
                <a:lnTo>
                  <a:pt x="3147" y="403"/>
                </a:lnTo>
                <a:lnTo>
                  <a:pt x="3083" y="349"/>
                </a:lnTo>
                <a:lnTo>
                  <a:pt x="3004" y="295"/>
                </a:lnTo>
                <a:lnTo>
                  <a:pt x="2924" y="247"/>
                </a:lnTo>
                <a:lnTo>
                  <a:pt x="2813" y="199"/>
                </a:lnTo>
                <a:lnTo>
                  <a:pt x="2702" y="157"/>
                </a:lnTo>
                <a:lnTo>
                  <a:pt x="2591" y="121"/>
                </a:lnTo>
                <a:lnTo>
                  <a:pt x="2448" y="91"/>
                </a:lnTo>
                <a:lnTo>
                  <a:pt x="2321" y="61"/>
                </a:lnTo>
                <a:lnTo>
                  <a:pt x="2177" y="37"/>
                </a:lnTo>
                <a:lnTo>
                  <a:pt x="2019" y="25"/>
                </a:lnTo>
                <a:lnTo>
                  <a:pt x="1860" y="6"/>
                </a:lnTo>
                <a:lnTo>
                  <a:pt x="170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3" name="Google Shape;263;p15"/>
          <p:cNvSpPr/>
          <p:nvPr/>
        </p:nvSpPr>
        <p:spPr>
          <a:xfrm rot="757378">
            <a:off x="565873" y="4809895"/>
            <a:ext cx="59749" cy="99583"/>
          </a:xfrm>
          <a:custGeom>
            <a:avLst/>
            <a:gdLst/>
            <a:ahLst/>
            <a:cxnLst/>
            <a:rect l="l" t="t" r="r" b="b"/>
            <a:pathLst>
              <a:path w="4960" h="3667" extrusionOk="0">
                <a:moveTo>
                  <a:pt x="1543" y="1"/>
                </a:moveTo>
                <a:lnTo>
                  <a:pt x="1384" y="7"/>
                </a:lnTo>
                <a:lnTo>
                  <a:pt x="1209" y="19"/>
                </a:lnTo>
                <a:lnTo>
                  <a:pt x="1066" y="37"/>
                </a:lnTo>
                <a:lnTo>
                  <a:pt x="907" y="61"/>
                </a:lnTo>
                <a:lnTo>
                  <a:pt x="764" y="91"/>
                </a:lnTo>
                <a:lnTo>
                  <a:pt x="637" y="121"/>
                </a:lnTo>
                <a:lnTo>
                  <a:pt x="525" y="163"/>
                </a:lnTo>
                <a:lnTo>
                  <a:pt x="414" y="205"/>
                </a:lnTo>
                <a:lnTo>
                  <a:pt x="319" y="247"/>
                </a:lnTo>
                <a:lnTo>
                  <a:pt x="223" y="295"/>
                </a:lnTo>
                <a:lnTo>
                  <a:pt x="144" y="349"/>
                </a:lnTo>
                <a:lnTo>
                  <a:pt x="96" y="404"/>
                </a:lnTo>
                <a:lnTo>
                  <a:pt x="49" y="464"/>
                </a:lnTo>
                <a:lnTo>
                  <a:pt x="17" y="518"/>
                </a:lnTo>
                <a:lnTo>
                  <a:pt x="1" y="578"/>
                </a:lnTo>
                <a:lnTo>
                  <a:pt x="1" y="644"/>
                </a:lnTo>
                <a:lnTo>
                  <a:pt x="17" y="704"/>
                </a:lnTo>
                <a:lnTo>
                  <a:pt x="144" y="1016"/>
                </a:lnTo>
                <a:lnTo>
                  <a:pt x="303" y="1329"/>
                </a:lnTo>
                <a:lnTo>
                  <a:pt x="509" y="1707"/>
                </a:lnTo>
                <a:lnTo>
                  <a:pt x="637" y="1912"/>
                </a:lnTo>
                <a:lnTo>
                  <a:pt x="780" y="2122"/>
                </a:lnTo>
                <a:lnTo>
                  <a:pt x="923" y="2332"/>
                </a:lnTo>
                <a:lnTo>
                  <a:pt x="1097" y="2549"/>
                </a:lnTo>
                <a:lnTo>
                  <a:pt x="1272" y="2759"/>
                </a:lnTo>
                <a:lnTo>
                  <a:pt x="1463" y="2957"/>
                </a:lnTo>
                <a:lnTo>
                  <a:pt x="1670" y="3149"/>
                </a:lnTo>
                <a:lnTo>
                  <a:pt x="1892" y="3330"/>
                </a:lnTo>
                <a:lnTo>
                  <a:pt x="2003" y="3402"/>
                </a:lnTo>
                <a:lnTo>
                  <a:pt x="2146" y="3474"/>
                </a:lnTo>
                <a:lnTo>
                  <a:pt x="2321" y="3528"/>
                </a:lnTo>
                <a:lnTo>
                  <a:pt x="2496" y="3576"/>
                </a:lnTo>
                <a:lnTo>
                  <a:pt x="2687" y="3618"/>
                </a:lnTo>
                <a:lnTo>
                  <a:pt x="2909" y="3642"/>
                </a:lnTo>
                <a:lnTo>
                  <a:pt x="3116" y="3660"/>
                </a:lnTo>
                <a:lnTo>
                  <a:pt x="3338" y="3666"/>
                </a:lnTo>
                <a:lnTo>
                  <a:pt x="3529" y="3660"/>
                </a:lnTo>
                <a:lnTo>
                  <a:pt x="3704" y="3648"/>
                </a:lnTo>
                <a:lnTo>
                  <a:pt x="3895" y="3630"/>
                </a:lnTo>
                <a:lnTo>
                  <a:pt x="4070" y="3600"/>
                </a:lnTo>
                <a:lnTo>
                  <a:pt x="4213" y="3570"/>
                </a:lnTo>
                <a:lnTo>
                  <a:pt x="4340" y="3534"/>
                </a:lnTo>
                <a:lnTo>
                  <a:pt x="4467" y="3498"/>
                </a:lnTo>
                <a:lnTo>
                  <a:pt x="4578" y="3450"/>
                </a:lnTo>
                <a:lnTo>
                  <a:pt x="4674" y="3402"/>
                </a:lnTo>
                <a:lnTo>
                  <a:pt x="4753" y="3354"/>
                </a:lnTo>
                <a:lnTo>
                  <a:pt x="4832" y="3300"/>
                </a:lnTo>
                <a:lnTo>
                  <a:pt x="4880" y="3246"/>
                </a:lnTo>
                <a:lnTo>
                  <a:pt x="4928" y="3192"/>
                </a:lnTo>
                <a:lnTo>
                  <a:pt x="4944" y="3131"/>
                </a:lnTo>
                <a:lnTo>
                  <a:pt x="4960" y="3071"/>
                </a:lnTo>
                <a:lnTo>
                  <a:pt x="4960" y="3011"/>
                </a:lnTo>
                <a:lnTo>
                  <a:pt x="4944" y="2951"/>
                </a:lnTo>
                <a:lnTo>
                  <a:pt x="4912" y="2897"/>
                </a:lnTo>
                <a:lnTo>
                  <a:pt x="4864" y="2837"/>
                </a:lnTo>
                <a:lnTo>
                  <a:pt x="4801" y="2777"/>
                </a:lnTo>
                <a:lnTo>
                  <a:pt x="4642" y="2657"/>
                </a:lnTo>
                <a:lnTo>
                  <a:pt x="4499" y="2525"/>
                </a:lnTo>
                <a:lnTo>
                  <a:pt x="4372" y="2380"/>
                </a:lnTo>
                <a:lnTo>
                  <a:pt x="4229" y="2230"/>
                </a:lnTo>
                <a:lnTo>
                  <a:pt x="3990" y="1912"/>
                </a:lnTo>
                <a:lnTo>
                  <a:pt x="3768" y="1581"/>
                </a:lnTo>
                <a:lnTo>
                  <a:pt x="3577" y="1263"/>
                </a:lnTo>
                <a:lnTo>
                  <a:pt x="3434" y="968"/>
                </a:lnTo>
                <a:lnTo>
                  <a:pt x="3307" y="716"/>
                </a:lnTo>
                <a:lnTo>
                  <a:pt x="3227" y="524"/>
                </a:lnTo>
                <a:lnTo>
                  <a:pt x="3195" y="464"/>
                </a:lnTo>
                <a:lnTo>
                  <a:pt x="3148" y="404"/>
                </a:lnTo>
                <a:lnTo>
                  <a:pt x="3084" y="349"/>
                </a:lnTo>
                <a:lnTo>
                  <a:pt x="3005" y="295"/>
                </a:lnTo>
                <a:lnTo>
                  <a:pt x="2909" y="247"/>
                </a:lnTo>
                <a:lnTo>
                  <a:pt x="2814" y="199"/>
                </a:lnTo>
                <a:lnTo>
                  <a:pt x="2703" y="163"/>
                </a:lnTo>
                <a:lnTo>
                  <a:pt x="2576" y="121"/>
                </a:lnTo>
                <a:lnTo>
                  <a:pt x="2448" y="91"/>
                </a:lnTo>
                <a:lnTo>
                  <a:pt x="2305" y="61"/>
                </a:lnTo>
                <a:lnTo>
                  <a:pt x="2162" y="43"/>
                </a:lnTo>
                <a:lnTo>
                  <a:pt x="2019" y="25"/>
                </a:lnTo>
                <a:lnTo>
                  <a:pt x="1860" y="13"/>
                </a:lnTo>
                <a:lnTo>
                  <a:pt x="170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4" name="Google Shape;264;p15"/>
          <p:cNvSpPr/>
          <p:nvPr/>
        </p:nvSpPr>
        <p:spPr>
          <a:xfrm rot="757378">
            <a:off x="466512" y="4861075"/>
            <a:ext cx="59942" cy="99556"/>
          </a:xfrm>
          <a:custGeom>
            <a:avLst/>
            <a:gdLst/>
            <a:ahLst/>
            <a:cxnLst/>
            <a:rect l="l" t="t" r="r" b="b"/>
            <a:pathLst>
              <a:path w="4976" h="3666" extrusionOk="0">
                <a:moveTo>
                  <a:pt x="1542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57"/>
                </a:lnTo>
                <a:lnTo>
                  <a:pt x="414" y="199"/>
                </a:lnTo>
                <a:lnTo>
                  <a:pt x="318" y="247"/>
                </a:lnTo>
                <a:lnTo>
                  <a:pt x="239" y="295"/>
                </a:lnTo>
                <a:lnTo>
                  <a:pt x="159" y="349"/>
                </a:lnTo>
                <a:lnTo>
                  <a:pt x="96" y="403"/>
                </a:lnTo>
                <a:lnTo>
                  <a:pt x="48" y="457"/>
                </a:lnTo>
                <a:lnTo>
                  <a:pt x="16" y="517"/>
                </a:lnTo>
                <a:lnTo>
                  <a:pt x="1" y="578"/>
                </a:lnTo>
                <a:lnTo>
                  <a:pt x="1" y="638"/>
                </a:lnTo>
                <a:lnTo>
                  <a:pt x="16" y="704"/>
                </a:lnTo>
                <a:lnTo>
                  <a:pt x="159" y="1016"/>
                </a:lnTo>
                <a:lnTo>
                  <a:pt x="303" y="1329"/>
                </a:lnTo>
                <a:lnTo>
                  <a:pt x="525" y="1701"/>
                </a:lnTo>
                <a:lnTo>
                  <a:pt x="652" y="1905"/>
                </a:lnTo>
                <a:lnTo>
                  <a:pt x="779" y="2116"/>
                </a:lnTo>
                <a:lnTo>
                  <a:pt x="938" y="2332"/>
                </a:lnTo>
                <a:lnTo>
                  <a:pt x="1097" y="2542"/>
                </a:lnTo>
                <a:lnTo>
                  <a:pt x="1288" y="2753"/>
                </a:lnTo>
                <a:lnTo>
                  <a:pt x="1479" y="2957"/>
                </a:lnTo>
                <a:lnTo>
                  <a:pt x="1669" y="3149"/>
                </a:lnTo>
                <a:lnTo>
                  <a:pt x="1892" y="3323"/>
                </a:lnTo>
                <a:lnTo>
                  <a:pt x="2019" y="3402"/>
                </a:lnTo>
                <a:lnTo>
                  <a:pt x="2162" y="3468"/>
                </a:lnTo>
                <a:lnTo>
                  <a:pt x="2321" y="3528"/>
                </a:lnTo>
                <a:lnTo>
                  <a:pt x="2512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2" y="3660"/>
                </a:lnTo>
                <a:lnTo>
                  <a:pt x="3354" y="3666"/>
                </a:lnTo>
                <a:lnTo>
                  <a:pt x="3529" y="3660"/>
                </a:lnTo>
                <a:lnTo>
                  <a:pt x="3720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7" y="3492"/>
                </a:lnTo>
                <a:lnTo>
                  <a:pt x="4578" y="3450"/>
                </a:lnTo>
                <a:lnTo>
                  <a:pt x="4673" y="3402"/>
                </a:lnTo>
                <a:lnTo>
                  <a:pt x="4769" y="3353"/>
                </a:lnTo>
                <a:lnTo>
                  <a:pt x="4832" y="3299"/>
                </a:lnTo>
                <a:lnTo>
                  <a:pt x="4880" y="3245"/>
                </a:lnTo>
                <a:lnTo>
                  <a:pt x="4928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43" y="2951"/>
                </a:lnTo>
                <a:lnTo>
                  <a:pt x="4912" y="2891"/>
                </a:lnTo>
                <a:lnTo>
                  <a:pt x="4864" y="2831"/>
                </a:lnTo>
                <a:lnTo>
                  <a:pt x="4800" y="2777"/>
                </a:lnTo>
                <a:lnTo>
                  <a:pt x="4657" y="2657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3990" y="1911"/>
                </a:lnTo>
                <a:lnTo>
                  <a:pt x="3783" y="1581"/>
                </a:lnTo>
                <a:lnTo>
                  <a:pt x="3592" y="1263"/>
                </a:lnTo>
                <a:lnTo>
                  <a:pt x="3434" y="968"/>
                </a:lnTo>
                <a:lnTo>
                  <a:pt x="3306" y="716"/>
                </a:lnTo>
                <a:lnTo>
                  <a:pt x="3227" y="523"/>
                </a:lnTo>
                <a:lnTo>
                  <a:pt x="3195" y="463"/>
                </a:lnTo>
                <a:lnTo>
                  <a:pt x="3147" y="403"/>
                </a:lnTo>
                <a:lnTo>
                  <a:pt x="3084" y="349"/>
                </a:lnTo>
                <a:lnTo>
                  <a:pt x="3004" y="295"/>
                </a:lnTo>
                <a:lnTo>
                  <a:pt x="2925" y="247"/>
                </a:lnTo>
                <a:lnTo>
                  <a:pt x="2830" y="199"/>
                </a:lnTo>
                <a:lnTo>
                  <a:pt x="2718" y="157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8" y="37"/>
                </a:lnTo>
                <a:lnTo>
                  <a:pt x="2035" y="19"/>
                </a:lnTo>
                <a:lnTo>
                  <a:pt x="1876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5" name="Google Shape;265;p15"/>
          <p:cNvSpPr/>
          <p:nvPr/>
        </p:nvSpPr>
        <p:spPr>
          <a:xfrm rot="757378">
            <a:off x="578562" y="4946872"/>
            <a:ext cx="59930" cy="99583"/>
          </a:xfrm>
          <a:custGeom>
            <a:avLst/>
            <a:gdLst/>
            <a:ahLst/>
            <a:cxnLst/>
            <a:rect l="l" t="t" r="r" b="b"/>
            <a:pathLst>
              <a:path w="4975" h="3667" extrusionOk="0">
                <a:moveTo>
                  <a:pt x="1542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57"/>
                </a:lnTo>
                <a:lnTo>
                  <a:pt x="414" y="199"/>
                </a:lnTo>
                <a:lnTo>
                  <a:pt x="318" y="247"/>
                </a:lnTo>
                <a:lnTo>
                  <a:pt x="239" y="295"/>
                </a:lnTo>
                <a:lnTo>
                  <a:pt x="159" y="349"/>
                </a:lnTo>
                <a:lnTo>
                  <a:pt x="96" y="403"/>
                </a:lnTo>
                <a:lnTo>
                  <a:pt x="48" y="457"/>
                </a:lnTo>
                <a:lnTo>
                  <a:pt x="16" y="518"/>
                </a:lnTo>
                <a:lnTo>
                  <a:pt x="0" y="578"/>
                </a:lnTo>
                <a:lnTo>
                  <a:pt x="0" y="638"/>
                </a:lnTo>
                <a:lnTo>
                  <a:pt x="16" y="704"/>
                </a:lnTo>
                <a:lnTo>
                  <a:pt x="159" y="1016"/>
                </a:lnTo>
                <a:lnTo>
                  <a:pt x="302" y="1329"/>
                </a:lnTo>
                <a:lnTo>
                  <a:pt x="525" y="1701"/>
                </a:lnTo>
                <a:lnTo>
                  <a:pt x="636" y="1906"/>
                </a:lnTo>
                <a:lnTo>
                  <a:pt x="779" y="2116"/>
                </a:lnTo>
                <a:lnTo>
                  <a:pt x="938" y="2332"/>
                </a:lnTo>
                <a:lnTo>
                  <a:pt x="1097" y="2548"/>
                </a:lnTo>
                <a:lnTo>
                  <a:pt x="1288" y="2753"/>
                </a:lnTo>
                <a:lnTo>
                  <a:pt x="1478" y="2957"/>
                </a:lnTo>
                <a:lnTo>
                  <a:pt x="1669" y="3149"/>
                </a:lnTo>
                <a:lnTo>
                  <a:pt x="1892" y="3324"/>
                </a:lnTo>
                <a:lnTo>
                  <a:pt x="2019" y="3402"/>
                </a:lnTo>
                <a:lnTo>
                  <a:pt x="2162" y="3468"/>
                </a:lnTo>
                <a:lnTo>
                  <a:pt x="2321" y="3528"/>
                </a:lnTo>
                <a:lnTo>
                  <a:pt x="2496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29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6" y="3492"/>
                </a:lnTo>
                <a:lnTo>
                  <a:pt x="4578" y="3450"/>
                </a:lnTo>
                <a:lnTo>
                  <a:pt x="4673" y="3402"/>
                </a:lnTo>
                <a:lnTo>
                  <a:pt x="4752" y="3354"/>
                </a:lnTo>
                <a:lnTo>
                  <a:pt x="4832" y="3300"/>
                </a:lnTo>
                <a:lnTo>
                  <a:pt x="4880" y="3245"/>
                </a:lnTo>
                <a:lnTo>
                  <a:pt x="4927" y="3191"/>
                </a:lnTo>
                <a:lnTo>
                  <a:pt x="4959" y="3131"/>
                </a:lnTo>
                <a:lnTo>
                  <a:pt x="4975" y="3071"/>
                </a:lnTo>
                <a:lnTo>
                  <a:pt x="4959" y="3011"/>
                </a:lnTo>
                <a:lnTo>
                  <a:pt x="4943" y="2951"/>
                </a:lnTo>
                <a:lnTo>
                  <a:pt x="4911" y="2891"/>
                </a:lnTo>
                <a:lnTo>
                  <a:pt x="4864" y="2837"/>
                </a:lnTo>
                <a:lnTo>
                  <a:pt x="4800" y="2777"/>
                </a:lnTo>
                <a:lnTo>
                  <a:pt x="4657" y="2657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4117" y="2074"/>
                </a:lnTo>
                <a:lnTo>
                  <a:pt x="3990" y="1912"/>
                </a:lnTo>
                <a:lnTo>
                  <a:pt x="3783" y="1581"/>
                </a:lnTo>
                <a:lnTo>
                  <a:pt x="3592" y="1263"/>
                </a:lnTo>
                <a:lnTo>
                  <a:pt x="3433" y="968"/>
                </a:lnTo>
                <a:lnTo>
                  <a:pt x="3306" y="716"/>
                </a:lnTo>
                <a:lnTo>
                  <a:pt x="3227" y="524"/>
                </a:lnTo>
                <a:lnTo>
                  <a:pt x="3195" y="463"/>
                </a:lnTo>
                <a:lnTo>
                  <a:pt x="3147" y="403"/>
                </a:lnTo>
                <a:lnTo>
                  <a:pt x="3084" y="349"/>
                </a:lnTo>
                <a:lnTo>
                  <a:pt x="3004" y="295"/>
                </a:lnTo>
                <a:lnTo>
                  <a:pt x="2925" y="247"/>
                </a:lnTo>
                <a:lnTo>
                  <a:pt x="2813" y="199"/>
                </a:lnTo>
                <a:lnTo>
                  <a:pt x="2702" y="163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8" y="43"/>
                </a:lnTo>
                <a:lnTo>
                  <a:pt x="2019" y="25"/>
                </a:lnTo>
                <a:lnTo>
                  <a:pt x="1876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6" name="Google Shape;266;p15"/>
          <p:cNvSpPr/>
          <p:nvPr/>
        </p:nvSpPr>
        <p:spPr>
          <a:xfrm rot="757378">
            <a:off x="476854" y="5016402"/>
            <a:ext cx="59930" cy="99556"/>
          </a:xfrm>
          <a:custGeom>
            <a:avLst/>
            <a:gdLst/>
            <a:ahLst/>
            <a:cxnLst/>
            <a:rect l="l" t="t" r="r" b="b"/>
            <a:pathLst>
              <a:path w="4975" h="3666" extrusionOk="0">
                <a:moveTo>
                  <a:pt x="1558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40" y="157"/>
                </a:lnTo>
                <a:lnTo>
                  <a:pt x="429" y="199"/>
                </a:lnTo>
                <a:lnTo>
                  <a:pt x="318" y="247"/>
                </a:lnTo>
                <a:lnTo>
                  <a:pt x="238" y="295"/>
                </a:lnTo>
                <a:lnTo>
                  <a:pt x="159" y="349"/>
                </a:lnTo>
                <a:lnTo>
                  <a:pt x="111" y="403"/>
                </a:lnTo>
                <a:lnTo>
                  <a:pt x="64" y="457"/>
                </a:lnTo>
                <a:lnTo>
                  <a:pt x="32" y="517"/>
                </a:lnTo>
                <a:lnTo>
                  <a:pt x="0" y="577"/>
                </a:lnTo>
                <a:lnTo>
                  <a:pt x="0" y="637"/>
                </a:lnTo>
                <a:lnTo>
                  <a:pt x="16" y="704"/>
                </a:lnTo>
                <a:lnTo>
                  <a:pt x="159" y="1016"/>
                </a:lnTo>
                <a:lnTo>
                  <a:pt x="318" y="1328"/>
                </a:lnTo>
                <a:lnTo>
                  <a:pt x="525" y="1701"/>
                </a:lnTo>
                <a:lnTo>
                  <a:pt x="652" y="1905"/>
                </a:lnTo>
                <a:lnTo>
                  <a:pt x="795" y="2116"/>
                </a:lnTo>
                <a:lnTo>
                  <a:pt x="938" y="2332"/>
                </a:lnTo>
                <a:lnTo>
                  <a:pt x="1113" y="2548"/>
                </a:lnTo>
                <a:lnTo>
                  <a:pt x="1287" y="2752"/>
                </a:lnTo>
                <a:lnTo>
                  <a:pt x="1478" y="2957"/>
                </a:lnTo>
                <a:lnTo>
                  <a:pt x="1685" y="3149"/>
                </a:lnTo>
                <a:lnTo>
                  <a:pt x="1907" y="3323"/>
                </a:lnTo>
                <a:lnTo>
                  <a:pt x="2019" y="3401"/>
                </a:lnTo>
                <a:lnTo>
                  <a:pt x="2162" y="3467"/>
                </a:lnTo>
                <a:lnTo>
                  <a:pt x="2321" y="3528"/>
                </a:lnTo>
                <a:lnTo>
                  <a:pt x="2511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44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85" y="3600"/>
                </a:lnTo>
                <a:lnTo>
                  <a:pt x="4228" y="3570"/>
                </a:lnTo>
                <a:lnTo>
                  <a:pt x="4355" y="3534"/>
                </a:lnTo>
                <a:lnTo>
                  <a:pt x="4482" y="3492"/>
                </a:lnTo>
                <a:lnTo>
                  <a:pt x="4593" y="3449"/>
                </a:lnTo>
                <a:lnTo>
                  <a:pt x="4689" y="3401"/>
                </a:lnTo>
                <a:lnTo>
                  <a:pt x="4768" y="3353"/>
                </a:lnTo>
                <a:lnTo>
                  <a:pt x="4832" y="3299"/>
                </a:lnTo>
                <a:lnTo>
                  <a:pt x="4895" y="3245"/>
                </a:lnTo>
                <a:lnTo>
                  <a:pt x="4943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59" y="2951"/>
                </a:lnTo>
                <a:lnTo>
                  <a:pt x="4927" y="2891"/>
                </a:lnTo>
                <a:lnTo>
                  <a:pt x="4879" y="2831"/>
                </a:lnTo>
                <a:lnTo>
                  <a:pt x="4800" y="2776"/>
                </a:lnTo>
                <a:lnTo>
                  <a:pt x="4657" y="2656"/>
                </a:lnTo>
                <a:lnTo>
                  <a:pt x="4514" y="2524"/>
                </a:lnTo>
                <a:lnTo>
                  <a:pt x="4387" y="2380"/>
                </a:lnTo>
                <a:lnTo>
                  <a:pt x="4244" y="2230"/>
                </a:lnTo>
                <a:lnTo>
                  <a:pt x="4005" y="1911"/>
                </a:lnTo>
                <a:lnTo>
                  <a:pt x="3783" y="1581"/>
                </a:lnTo>
                <a:lnTo>
                  <a:pt x="3592" y="1262"/>
                </a:lnTo>
                <a:lnTo>
                  <a:pt x="3433" y="968"/>
                </a:lnTo>
                <a:lnTo>
                  <a:pt x="3322" y="716"/>
                </a:lnTo>
                <a:lnTo>
                  <a:pt x="3242" y="523"/>
                </a:lnTo>
                <a:lnTo>
                  <a:pt x="3211" y="463"/>
                </a:lnTo>
                <a:lnTo>
                  <a:pt x="3163" y="403"/>
                </a:lnTo>
                <a:lnTo>
                  <a:pt x="3099" y="349"/>
                </a:lnTo>
                <a:lnTo>
                  <a:pt x="3020" y="295"/>
                </a:lnTo>
                <a:lnTo>
                  <a:pt x="2924" y="247"/>
                </a:lnTo>
                <a:lnTo>
                  <a:pt x="2829" y="199"/>
                </a:lnTo>
                <a:lnTo>
                  <a:pt x="2718" y="157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7" y="37"/>
                </a:lnTo>
                <a:lnTo>
                  <a:pt x="2034" y="19"/>
                </a:lnTo>
                <a:lnTo>
                  <a:pt x="1875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7" name="Google Shape;267;p15"/>
          <p:cNvSpPr/>
          <p:nvPr/>
        </p:nvSpPr>
        <p:spPr>
          <a:xfrm rot="757378">
            <a:off x="992544" y="4274273"/>
            <a:ext cx="741333" cy="597225"/>
          </a:xfrm>
          <a:custGeom>
            <a:avLst/>
            <a:gdLst/>
            <a:ahLst/>
            <a:cxnLst/>
            <a:rect l="l" t="t" r="r" b="b"/>
            <a:pathLst>
              <a:path w="61541" h="21992" extrusionOk="0">
                <a:moveTo>
                  <a:pt x="26225" y="0"/>
                </a:moveTo>
                <a:lnTo>
                  <a:pt x="25430" y="13"/>
                </a:lnTo>
                <a:lnTo>
                  <a:pt x="24683" y="31"/>
                </a:lnTo>
                <a:lnTo>
                  <a:pt x="23984" y="67"/>
                </a:lnTo>
                <a:lnTo>
                  <a:pt x="23317" y="109"/>
                </a:lnTo>
                <a:lnTo>
                  <a:pt x="22713" y="163"/>
                </a:lnTo>
                <a:lnTo>
                  <a:pt x="22140" y="229"/>
                </a:lnTo>
                <a:lnTo>
                  <a:pt x="21870" y="265"/>
                </a:lnTo>
                <a:lnTo>
                  <a:pt x="21616" y="301"/>
                </a:lnTo>
                <a:lnTo>
                  <a:pt x="21362" y="343"/>
                </a:lnTo>
                <a:lnTo>
                  <a:pt x="21123" y="385"/>
                </a:lnTo>
                <a:lnTo>
                  <a:pt x="20901" y="433"/>
                </a:lnTo>
                <a:lnTo>
                  <a:pt x="20678" y="481"/>
                </a:lnTo>
                <a:lnTo>
                  <a:pt x="20472" y="529"/>
                </a:lnTo>
                <a:lnTo>
                  <a:pt x="20265" y="583"/>
                </a:lnTo>
                <a:lnTo>
                  <a:pt x="20074" y="637"/>
                </a:lnTo>
                <a:lnTo>
                  <a:pt x="19884" y="691"/>
                </a:lnTo>
                <a:lnTo>
                  <a:pt x="19709" y="752"/>
                </a:lnTo>
                <a:lnTo>
                  <a:pt x="19550" y="812"/>
                </a:lnTo>
                <a:lnTo>
                  <a:pt x="19391" y="872"/>
                </a:lnTo>
                <a:lnTo>
                  <a:pt x="19248" y="938"/>
                </a:lnTo>
                <a:lnTo>
                  <a:pt x="18978" y="1070"/>
                </a:lnTo>
                <a:lnTo>
                  <a:pt x="18739" y="1208"/>
                </a:lnTo>
                <a:lnTo>
                  <a:pt x="18517" y="1358"/>
                </a:lnTo>
                <a:lnTo>
                  <a:pt x="18342" y="1509"/>
                </a:lnTo>
                <a:lnTo>
                  <a:pt x="18199" y="1671"/>
                </a:lnTo>
                <a:lnTo>
                  <a:pt x="18072" y="1833"/>
                </a:lnTo>
                <a:lnTo>
                  <a:pt x="17976" y="2001"/>
                </a:lnTo>
                <a:lnTo>
                  <a:pt x="17913" y="2176"/>
                </a:lnTo>
                <a:lnTo>
                  <a:pt x="17865" y="2350"/>
                </a:lnTo>
                <a:lnTo>
                  <a:pt x="17849" y="2530"/>
                </a:lnTo>
                <a:lnTo>
                  <a:pt x="17849" y="2716"/>
                </a:lnTo>
                <a:lnTo>
                  <a:pt x="17865" y="2903"/>
                </a:lnTo>
                <a:lnTo>
                  <a:pt x="17897" y="3095"/>
                </a:lnTo>
                <a:lnTo>
                  <a:pt x="17198" y="2987"/>
                </a:lnTo>
                <a:lnTo>
                  <a:pt x="16466" y="2885"/>
                </a:lnTo>
                <a:lnTo>
                  <a:pt x="15688" y="2788"/>
                </a:lnTo>
                <a:lnTo>
                  <a:pt x="14877" y="2704"/>
                </a:lnTo>
                <a:lnTo>
                  <a:pt x="14162" y="2644"/>
                </a:lnTo>
                <a:lnTo>
                  <a:pt x="13494" y="2590"/>
                </a:lnTo>
                <a:lnTo>
                  <a:pt x="12827" y="2554"/>
                </a:lnTo>
                <a:lnTo>
                  <a:pt x="12175" y="2524"/>
                </a:lnTo>
                <a:lnTo>
                  <a:pt x="11540" y="2506"/>
                </a:lnTo>
                <a:lnTo>
                  <a:pt x="10936" y="2500"/>
                </a:lnTo>
                <a:lnTo>
                  <a:pt x="10332" y="2506"/>
                </a:lnTo>
                <a:lnTo>
                  <a:pt x="9759" y="2518"/>
                </a:lnTo>
                <a:lnTo>
                  <a:pt x="9203" y="2548"/>
                </a:lnTo>
                <a:lnTo>
                  <a:pt x="8663" y="2578"/>
                </a:lnTo>
                <a:lnTo>
                  <a:pt x="8138" y="2626"/>
                </a:lnTo>
                <a:lnTo>
                  <a:pt x="7630" y="2680"/>
                </a:lnTo>
                <a:lnTo>
                  <a:pt x="7137" y="2746"/>
                </a:lnTo>
                <a:lnTo>
                  <a:pt x="6660" y="2818"/>
                </a:lnTo>
                <a:lnTo>
                  <a:pt x="6199" y="2897"/>
                </a:lnTo>
                <a:lnTo>
                  <a:pt x="5770" y="2987"/>
                </a:lnTo>
                <a:lnTo>
                  <a:pt x="5341" y="3089"/>
                </a:lnTo>
                <a:lnTo>
                  <a:pt x="4928" y="3191"/>
                </a:lnTo>
                <a:lnTo>
                  <a:pt x="4546" y="3305"/>
                </a:lnTo>
                <a:lnTo>
                  <a:pt x="4165" y="3431"/>
                </a:lnTo>
                <a:lnTo>
                  <a:pt x="3815" y="3558"/>
                </a:lnTo>
                <a:lnTo>
                  <a:pt x="3466" y="3696"/>
                </a:lnTo>
                <a:lnTo>
                  <a:pt x="3148" y="3840"/>
                </a:lnTo>
                <a:lnTo>
                  <a:pt x="2846" y="3990"/>
                </a:lnTo>
                <a:lnTo>
                  <a:pt x="2544" y="4146"/>
                </a:lnTo>
                <a:lnTo>
                  <a:pt x="2274" y="4309"/>
                </a:lnTo>
                <a:lnTo>
                  <a:pt x="2019" y="4477"/>
                </a:lnTo>
                <a:lnTo>
                  <a:pt x="1765" y="4651"/>
                </a:lnTo>
                <a:lnTo>
                  <a:pt x="1542" y="4831"/>
                </a:lnTo>
                <a:lnTo>
                  <a:pt x="1336" y="5018"/>
                </a:lnTo>
                <a:lnTo>
                  <a:pt x="1145" y="5210"/>
                </a:lnTo>
                <a:lnTo>
                  <a:pt x="954" y="5402"/>
                </a:lnTo>
                <a:lnTo>
                  <a:pt x="795" y="5606"/>
                </a:lnTo>
                <a:lnTo>
                  <a:pt x="652" y="5811"/>
                </a:lnTo>
                <a:lnTo>
                  <a:pt x="509" y="6015"/>
                </a:lnTo>
                <a:lnTo>
                  <a:pt x="398" y="6231"/>
                </a:lnTo>
                <a:lnTo>
                  <a:pt x="303" y="6448"/>
                </a:lnTo>
                <a:lnTo>
                  <a:pt x="207" y="6664"/>
                </a:lnTo>
                <a:lnTo>
                  <a:pt x="144" y="6886"/>
                </a:lnTo>
                <a:lnTo>
                  <a:pt x="80" y="7115"/>
                </a:lnTo>
                <a:lnTo>
                  <a:pt x="48" y="7343"/>
                </a:lnTo>
                <a:lnTo>
                  <a:pt x="17" y="7571"/>
                </a:lnTo>
                <a:lnTo>
                  <a:pt x="1" y="7806"/>
                </a:lnTo>
                <a:lnTo>
                  <a:pt x="17" y="8040"/>
                </a:lnTo>
                <a:lnTo>
                  <a:pt x="33" y="8280"/>
                </a:lnTo>
                <a:lnTo>
                  <a:pt x="64" y="8521"/>
                </a:lnTo>
                <a:lnTo>
                  <a:pt x="112" y="8761"/>
                </a:lnTo>
                <a:lnTo>
                  <a:pt x="176" y="9001"/>
                </a:lnTo>
                <a:lnTo>
                  <a:pt x="255" y="9242"/>
                </a:lnTo>
                <a:lnTo>
                  <a:pt x="350" y="9488"/>
                </a:lnTo>
                <a:lnTo>
                  <a:pt x="462" y="9728"/>
                </a:lnTo>
                <a:lnTo>
                  <a:pt x="589" y="9969"/>
                </a:lnTo>
                <a:lnTo>
                  <a:pt x="716" y="10215"/>
                </a:lnTo>
                <a:lnTo>
                  <a:pt x="875" y="10455"/>
                </a:lnTo>
                <a:lnTo>
                  <a:pt x="1034" y="10702"/>
                </a:lnTo>
                <a:lnTo>
                  <a:pt x="1209" y="10942"/>
                </a:lnTo>
                <a:lnTo>
                  <a:pt x="1399" y="11182"/>
                </a:lnTo>
                <a:lnTo>
                  <a:pt x="1606" y="11423"/>
                </a:lnTo>
                <a:lnTo>
                  <a:pt x="1829" y="11663"/>
                </a:lnTo>
                <a:lnTo>
                  <a:pt x="2067" y="11897"/>
                </a:lnTo>
                <a:lnTo>
                  <a:pt x="2321" y="12132"/>
                </a:lnTo>
                <a:lnTo>
                  <a:pt x="2576" y="12366"/>
                </a:lnTo>
                <a:lnTo>
                  <a:pt x="2862" y="12594"/>
                </a:lnTo>
                <a:lnTo>
                  <a:pt x="3148" y="12823"/>
                </a:lnTo>
                <a:lnTo>
                  <a:pt x="3402" y="13009"/>
                </a:lnTo>
                <a:lnTo>
                  <a:pt x="3656" y="13195"/>
                </a:lnTo>
                <a:lnTo>
                  <a:pt x="3911" y="13370"/>
                </a:lnTo>
                <a:lnTo>
                  <a:pt x="4181" y="13538"/>
                </a:lnTo>
                <a:lnTo>
                  <a:pt x="4435" y="13694"/>
                </a:lnTo>
                <a:lnTo>
                  <a:pt x="4705" y="13844"/>
                </a:lnTo>
                <a:lnTo>
                  <a:pt x="4960" y="13994"/>
                </a:lnTo>
                <a:lnTo>
                  <a:pt x="5214" y="14133"/>
                </a:lnTo>
                <a:lnTo>
                  <a:pt x="5007" y="14301"/>
                </a:lnTo>
                <a:lnTo>
                  <a:pt x="4801" y="14481"/>
                </a:lnTo>
                <a:lnTo>
                  <a:pt x="4626" y="14661"/>
                </a:lnTo>
                <a:lnTo>
                  <a:pt x="4467" y="14854"/>
                </a:lnTo>
                <a:lnTo>
                  <a:pt x="4324" y="15046"/>
                </a:lnTo>
                <a:lnTo>
                  <a:pt x="4197" y="15238"/>
                </a:lnTo>
                <a:lnTo>
                  <a:pt x="4101" y="15436"/>
                </a:lnTo>
                <a:lnTo>
                  <a:pt x="4022" y="15641"/>
                </a:lnTo>
                <a:lnTo>
                  <a:pt x="3974" y="15845"/>
                </a:lnTo>
                <a:lnTo>
                  <a:pt x="3958" y="16049"/>
                </a:lnTo>
                <a:lnTo>
                  <a:pt x="3958" y="16260"/>
                </a:lnTo>
                <a:lnTo>
                  <a:pt x="3990" y="16470"/>
                </a:lnTo>
                <a:lnTo>
                  <a:pt x="4054" y="16686"/>
                </a:lnTo>
                <a:lnTo>
                  <a:pt x="4149" y="16897"/>
                </a:lnTo>
                <a:lnTo>
                  <a:pt x="4276" y="17113"/>
                </a:lnTo>
                <a:lnTo>
                  <a:pt x="4435" y="17329"/>
                </a:lnTo>
                <a:lnTo>
                  <a:pt x="4626" y="17545"/>
                </a:lnTo>
                <a:lnTo>
                  <a:pt x="4848" y="17756"/>
                </a:lnTo>
                <a:lnTo>
                  <a:pt x="5103" y="17972"/>
                </a:lnTo>
                <a:lnTo>
                  <a:pt x="5405" y="18188"/>
                </a:lnTo>
                <a:lnTo>
                  <a:pt x="5754" y="18399"/>
                </a:lnTo>
                <a:lnTo>
                  <a:pt x="6136" y="18609"/>
                </a:lnTo>
                <a:lnTo>
                  <a:pt x="6549" y="18819"/>
                </a:lnTo>
                <a:lnTo>
                  <a:pt x="7010" y="19030"/>
                </a:lnTo>
                <a:lnTo>
                  <a:pt x="7518" y="19234"/>
                </a:lnTo>
                <a:lnTo>
                  <a:pt x="8075" y="19432"/>
                </a:lnTo>
                <a:lnTo>
                  <a:pt x="8663" y="19630"/>
                </a:lnTo>
                <a:lnTo>
                  <a:pt x="9314" y="19829"/>
                </a:lnTo>
                <a:lnTo>
                  <a:pt x="9998" y="20021"/>
                </a:lnTo>
                <a:lnTo>
                  <a:pt x="10745" y="20207"/>
                </a:lnTo>
                <a:lnTo>
                  <a:pt x="11540" y="20387"/>
                </a:lnTo>
                <a:lnTo>
                  <a:pt x="12382" y="20568"/>
                </a:lnTo>
                <a:lnTo>
                  <a:pt x="13288" y="20742"/>
                </a:lnTo>
                <a:lnTo>
                  <a:pt x="14178" y="20904"/>
                </a:lnTo>
                <a:lnTo>
                  <a:pt x="15020" y="21054"/>
                </a:lnTo>
                <a:lnTo>
                  <a:pt x="15847" y="21181"/>
                </a:lnTo>
                <a:lnTo>
                  <a:pt x="16641" y="21295"/>
                </a:lnTo>
                <a:lnTo>
                  <a:pt x="17404" y="21397"/>
                </a:lnTo>
                <a:lnTo>
                  <a:pt x="18135" y="21487"/>
                </a:lnTo>
                <a:lnTo>
                  <a:pt x="18851" y="21559"/>
                </a:lnTo>
                <a:lnTo>
                  <a:pt x="19534" y="21619"/>
                </a:lnTo>
                <a:lnTo>
                  <a:pt x="20186" y="21667"/>
                </a:lnTo>
                <a:lnTo>
                  <a:pt x="20821" y="21703"/>
                </a:lnTo>
                <a:lnTo>
                  <a:pt x="21425" y="21721"/>
                </a:lnTo>
                <a:lnTo>
                  <a:pt x="22013" y="21739"/>
                </a:lnTo>
                <a:lnTo>
                  <a:pt x="22570" y="21739"/>
                </a:lnTo>
                <a:lnTo>
                  <a:pt x="23094" y="21727"/>
                </a:lnTo>
                <a:lnTo>
                  <a:pt x="23603" y="21709"/>
                </a:lnTo>
                <a:lnTo>
                  <a:pt x="24095" y="21685"/>
                </a:lnTo>
                <a:lnTo>
                  <a:pt x="24556" y="21649"/>
                </a:lnTo>
                <a:lnTo>
                  <a:pt x="25001" y="21601"/>
                </a:lnTo>
                <a:lnTo>
                  <a:pt x="25430" y="21553"/>
                </a:lnTo>
                <a:lnTo>
                  <a:pt x="25828" y="21493"/>
                </a:lnTo>
                <a:lnTo>
                  <a:pt x="26209" y="21427"/>
                </a:lnTo>
                <a:lnTo>
                  <a:pt x="26575" y="21355"/>
                </a:lnTo>
                <a:lnTo>
                  <a:pt x="26924" y="21277"/>
                </a:lnTo>
                <a:lnTo>
                  <a:pt x="27242" y="21193"/>
                </a:lnTo>
                <a:lnTo>
                  <a:pt x="27544" y="21103"/>
                </a:lnTo>
                <a:lnTo>
                  <a:pt x="27830" y="21006"/>
                </a:lnTo>
                <a:lnTo>
                  <a:pt x="28116" y="20910"/>
                </a:lnTo>
                <a:lnTo>
                  <a:pt x="28371" y="20808"/>
                </a:lnTo>
                <a:lnTo>
                  <a:pt x="28609" y="20706"/>
                </a:lnTo>
                <a:lnTo>
                  <a:pt x="28832" y="20598"/>
                </a:lnTo>
                <a:lnTo>
                  <a:pt x="29038" y="20490"/>
                </a:lnTo>
                <a:lnTo>
                  <a:pt x="29388" y="20616"/>
                </a:lnTo>
                <a:lnTo>
                  <a:pt x="29769" y="20730"/>
                </a:lnTo>
                <a:lnTo>
                  <a:pt x="30151" y="20850"/>
                </a:lnTo>
                <a:lnTo>
                  <a:pt x="30548" y="20958"/>
                </a:lnTo>
                <a:lnTo>
                  <a:pt x="30946" y="21066"/>
                </a:lnTo>
                <a:lnTo>
                  <a:pt x="31375" y="21169"/>
                </a:lnTo>
                <a:lnTo>
                  <a:pt x="31804" y="21271"/>
                </a:lnTo>
                <a:lnTo>
                  <a:pt x="32249" y="21361"/>
                </a:lnTo>
                <a:lnTo>
                  <a:pt x="32710" y="21451"/>
                </a:lnTo>
                <a:lnTo>
                  <a:pt x="33171" y="21535"/>
                </a:lnTo>
                <a:lnTo>
                  <a:pt x="33647" y="21613"/>
                </a:lnTo>
                <a:lnTo>
                  <a:pt x="34140" y="21685"/>
                </a:lnTo>
                <a:lnTo>
                  <a:pt x="34633" y="21745"/>
                </a:lnTo>
                <a:lnTo>
                  <a:pt x="35141" y="21806"/>
                </a:lnTo>
                <a:lnTo>
                  <a:pt x="35666" y="21854"/>
                </a:lnTo>
                <a:lnTo>
                  <a:pt x="36190" y="21902"/>
                </a:lnTo>
                <a:lnTo>
                  <a:pt x="36731" y="21938"/>
                </a:lnTo>
                <a:lnTo>
                  <a:pt x="37271" y="21962"/>
                </a:lnTo>
                <a:lnTo>
                  <a:pt x="37827" y="21980"/>
                </a:lnTo>
                <a:lnTo>
                  <a:pt x="38384" y="21992"/>
                </a:lnTo>
                <a:lnTo>
                  <a:pt x="38940" y="21992"/>
                </a:lnTo>
                <a:lnTo>
                  <a:pt x="39528" y="21986"/>
                </a:lnTo>
                <a:lnTo>
                  <a:pt x="40100" y="21968"/>
                </a:lnTo>
                <a:lnTo>
                  <a:pt x="40688" y="21938"/>
                </a:lnTo>
                <a:lnTo>
                  <a:pt x="41276" y="21902"/>
                </a:lnTo>
                <a:lnTo>
                  <a:pt x="41880" y="21848"/>
                </a:lnTo>
                <a:lnTo>
                  <a:pt x="42484" y="21787"/>
                </a:lnTo>
                <a:lnTo>
                  <a:pt x="43088" y="21721"/>
                </a:lnTo>
                <a:lnTo>
                  <a:pt x="43692" y="21637"/>
                </a:lnTo>
                <a:lnTo>
                  <a:pt x="44312" y="21541"/>
                </a:lnTo>
                <a:lnTo>
                  <a:pt x="44932" y="21433"/>
                </a:lnTo>
                <a:lnTo>
                  <a:pt x="45552" y="21313"/>
                </a:lnTo>
                <a:lnTo>
                  <a:pt x="45949" y="21235"/>
                </a:lnTo>
                <a:lnTo>
                  <a:pt x="46315" y="21151"/>
                </a:lnTo>
                <a:lnTo>
                  <a:pt x="46680" y="21066"/>
                </a:lnTo>
                <a:lnTo>
                  <a:pt x="47014" y="20982"/>
                </a:lnTo>
                <a:lnTo>
                  <a:pt x="47348" y="20898"/>
                </a:lnTo>
                <a:lnTo>
                  <a:pt x="47666" y="20808"/>
                </a:lnTo>
                <a:lnTo>
                  <a:pt x="47967" y="20718"/>
                </a:lnTo>
                <a:lnTo>
                  <a:pt x="48269" y="20622"/>
                </a:lnTo>
                <a:lnTo>
                  <a:pt x="48556" y="20532"/>
                </a:lnTo>
                <a:lnTo>
                  <a:pt x="48826" y="20436"/>
                </a:lnTo>
                <a:lnTo>
                  <a:pt x="49080" y="20339"/>
                </a:lnTo>
                <a:lnTo>
                  <a:pt x="49318" y="20237"/>
                </a:lnTo>
                <a:lnTo>
                  <a:pt x="49557" y="20141"/>
                </a:lnTo>
                <a:lnTo>
                  <a:pt x="49779" y="20039"/>
                </a:lnTo>
                <a:lnTo>
                  <a:pt x="49986" y="19937"/>
                </a:lnTo>
                <a:lnTo>
                  <a:pt x="50177" y="19835"/>
                </a:lnTo>
                <a:lnTo>
                  <a:pt x="50367" y="19727"/>
                </a:lnTo>
                <a:lnTo>
                  <a:pt x="50542" y="19624"/>
                </a:lnTo>
                <a:lnTo>
                  <a:pt x="50717" y="19516"/>
                </a:lnTo>
                <a:lnTo>
                  <a:pt x="50860" y="19408"/>
                </a:lnTo>
                <a:lnTo>
                  <a:pt x="51003" y="19300"/>
                </a:lnTo>
                <a:lnTo>
                  <a:pt x="51146" y="19192"/>
                </a:lnTo>
                <a:lnTo>
                  <a:pt x="51273" y="19084"/>
                </a:lnTo>
                <a:lnTo>
                  <a:pt x="51385" y="18969"/>
                </a:lnTo>
                <a:lnTo>
                  <a:pt x="51480" y="18861"/>
                </a:lnTo>
                <a:lnTo>
                  <a:pt x="51575" y="18747"/>
                </a:lnTo>
                <a:lnTo>
                  <a:pt x="51734" y="18519"/>
                </a:lnTo>
                <a:lnTo>
                  <a:pt x="51861" y="18291"/>
                </a:lnTo>
                <a:lnTo>
                  <a:pt x="51941" y="18062"/>
                </a:lnTo>
                <a:lnTo>
                  <a:pt x="52004" y="17828"/>
                </a:lnTo>
                <a:lnTo>
                  <a:pt x="52020" y="17600"/>
                </a:lnTo>
                <a:lnTo>
                  <a:pt x="52004" y="17365"/>
                </a:lnTo>
                <a:lnTo>
                  <a:pt x="51973" y="17131"/>
                </a:lnTo>
                <a:lnTo>
                  <a:pt x="51893" y="16903"/>
                </a:lnTo>
                <a:lnTo>
                  <a:pt x="51798" y="16668"/>
                </a:lnTo>
                <a:lnTo>
                  <a:pt x="51671" y="16440"/>
                </a:lnTo>
                <a:lnTo>
                  <a:pt x="51512" y="16212"/>
                </a:lnTo>
                <a:lnTo>
                  <a:pt x="51337" y="15989"/>
                </a:lnTo>
                <a:lnTo>
                  <a:pt x="51146" y="15767"/>
                </a:lnTo>
                <a:lnTo>
                  <a:pt x="50924" y="15545"/>
                </a:lnTo>
                <a:lnTo>
                  <a:pt x="50685" y="15328"/>
                </a:lnTo>
                <a:lnTo>
                  <a:pt x="50431" y="15118"/>
                </a:lnTo>
                <a:lnTo>
                  <a:pt x="50161" y="14908"/>
                </a:lnTo>
                <a:lnTo>
                  <a:pt x="49875" y="14703"/>
                </a:lnTo>
                <a:lnTo>
                  <a:pt x="49557" y="14505"/>
                </a:lnTo>
                <a:lnTo>
                  <a:pt x="49970" y="14469"/>
                </a:lnTo>
                <a:lnTo>
                  <a:pt x="50367" y="14427"/>
                </a:lnTo>
                <a:lnTo>
                  <a:pt x="50797" y="14379"/>
                </a:lnTo>
                <a:lnTo>
                  <a:pt x="51210" y="14325"/>
                </a:lnTo>
                <a:lnTo>
                  <a:pt x="51639" y="14259"/>
                </a:lnTo>
                <a:lnTo>
                  <a:pt x="52084" y="14193"/>
                </a:lnTo>
                <a:lnTo>
                  <a:pt x="52529" y="14115"/>
                </a:lnTo>
                <a:lnTo>
                  <a:pt x="52974" y="14024"/>
                </a:lnTo>
                <a:lnTo>
                  <a:pt x="53435" y="13928"/>
                </a:lnTo>
                <a:lnTo>
                  <a:pt x="53896" y="13826"/>
                </a:lnTo>
                <a:lnTo>
                  <a:pt x="54373" y="13712"/>
                </a:lnTo>
                <a:lnTo>
                  <a:pt x="54834" y="13592"/>
                </a:lnTo>
                <a:lnTo>
                  <a:pt x="55326" y="13460"/>
                </a:lnTo>
                <a:lnTo>
                  <a:pt x="55803" y="13321"/>
                </a:lnTo>
                <a:lnTo>
                  <a:pt x="56296" y="13171"/>
                </a:lnTo>
                <a:lnTo>
                  <a:pt x="56788" y="13009"/>
                </a:lnTo>
                <a:lnTo>
                  <a:pt x="57265" y="12853"/>
                </a:lnTo>
                <a:lnTo>
                  <a:pt x="57694" y="12697"/>
                </a:lnTo>
                <a:lnTo>
                  <a:pt x="58123" y="12540"/>
                </a:lnTo>
                <a:lnTo>
                  <a:pt x="58505" y="12384"/>
                </a:lnTo>
                <a:lnTo>
                  <a:pt x="58870" y="12234"/>
                </a:lnTo>
                <a:lnTo>
                  <a:pt x="59204" y="12078"/>
                </a:lnTo>
                <a:lnTo>
                  <a:pt x="59506" y="11927"/>
                </a:lnTo>
                <a:lnTo>
                  <a:pt x="59808" y="11783"/>
                </a:lnTo>
                <a:lnTo>
                  <a:pt x="60062" y="11633"/>
                </a:lnTo>
                <a:lnTo>
                  <a:pt x="60301" y="11489"/>
                </a:lnTo>
                <a:lnTo>
                  <a:pt x="60523" y="11345"/>
                </a:lnTo>
                <a:lnTo>
                  <a:pt x="60714" y="11200"/>
                </a:lnTo>
                <a:lnTo>
                  <a:pt x="60889" y="11056"/>
                </a:lnTo>
                <a:lnTo>
                  <a:pt x="61048" y="10918"/>
                </a:lnTo>
                <a:lnTo>
                  <a:pt x="61175" y="10780"/>
                </a:lnTo>
                <a:lnTo>
                  <a:pt x="61286" y="10642"/>
                </a:lnTo>
                <a:lnTo>
                  <a:pt x="61366" y="10509"/>
                </a:lnTo>
                <a:lnTo>
                  <a:pt x="61445" y="10371"/>
                </a:lnTo>
                <a:lnTo>
                  <a:pt x="61493" y="10239"/>
                </a:lnTo>
                <a:lnTo>
                  <a:pt x="61525" y="10107"/>
                </a:lnTo>
                <a:lnTo>
                  <a:pt x="61541" y="9981"/>
                </a:lnTo>
                <a:lnTo>
                  <a:pt x="61541" y="9849"/>
                </a:lnTo>
                <a:lnTo>
                  <a:pt x="61509" y="9722"/>
                </a:lnTo>
                <a:lnTo>
                  <a:pt x="61477" y="9596"/>
                </a:lnTo>
                <a:lnTo>
                  <a:pt x="61413" y="9476"/>
                </a:lnTo>
                <a:lnTo>
                  <a:pt x="61350" y="9350"/>
                </a:lnTo>
                <a:lnTo>
                  <a:pt x="61270" y="9230"/>
                </a:lnTo>
                <a:lnTo>
                  <a:pt x="61159" y="9109"/>
                </a:lnTo>
                <a:lnTo>
                  <a:pt x="61048" y="8989"/>
                </a:lnTo>
                <a:lnTo>
                  <a:pt x="60921" y="8875"/>
                </a:lnTo>
                <a:lnTo>
                  <a:pt x="60778" y="8761"/>
                </a:lnTo>
                <a:lnTo>
                  <a:pt x="60619" y="8647"/>
                </a:lnTo>
                <a:lnTo>
                  <a:pt x="60460" y="8533"/>
                </a:lnTo>
                <a:lnTo>
                  <a:pt x="60269" y="8424"/>
                </a:lnTo>
                <a:lnTo>
                  <a:pt x="60078" y="8310"/>
                </a:lnTo>
                <a:lnTo>
                  <a:pt x="59888" y="8202"/>
                </a:lnTo>
                <a:lnTo>
                  <a:pt x="59665" y="8100"/>
                </a:lnTo>
                <a:lnTo>
                  <a:pt x="59443" y="7992"/>
                </a:lnTo>
                <a:lnTo>
                  <a:pt x="59204" y="7890"/>
                </a:lnTo>
                <a:lnTo>
                  <a:pt x="58966" y="7788"/>
                </a:lnTo>
                <a:lnTo>
                  <a:pt x="58457" y="7589"/>
                </a:lnTo>
                <a:lnTo>
                  <a:pt x="57917" y="7391"/>
                </a:lnTo>
                <a:lnTo>
                  <a:pt x="57345" y="7205"/>
                </a:lnTo>
                <a:lnTo>
                  <a:pt x="56757" y="7024"/>
                </a:lnTo>
                <a:lnTo>
                  <a:pt x="56153" y="6850"/>
                </a:lnTo>
                <a:lnTo>
                  <a:pt x="55517" y="6682"/>
                </a:lnTo>
                <a:lnTo>
                  <a:pt x="54881" y="6514"/>
                </a:lnTo>
                <a:lnTo>
                  <a:pt x="54230" y="6358"/>
                </a:lnTo>
                <a:lnTo>
                  <a:pt x="53578" y="6207"/>
                </a:lnTo>
                <a:lnTo>
                  <a:pt x="52926" y="6063"/>
                </a:lnTo>
                <a:lnTo>
                  <a:pt x="52275" y="5919"/>
                </a:lnTo>
                <a:lnTo>
                  <a:pt x="51623" y="5787"/>
                </a:lnTo>
                <a:lnTo>
                  <a:pt x="51528" y="5594"/>
                </a:lnTo>
                <a:lnTo>
                  <a:pt x="51416" y="5396"/>
                </a:lnTo>
                <a:lnTo>
                  <a:pt x="51257" y="5198"/>
                </a:lnTo>
                <a:lnTo>
                  <a:pt x="51067" y="5000"/>
                </a:lnTo>
                <a:lnTo>
                  <a:pt x="50860" y="4795"/>
                </a:lnTo>
                <a:lnTo>
                  <a:pt x="50606" y="4591"/>
                </a:lnTo>
                <a:lnTo>
                  <a:pt x="50336" y="4381"/>
                </a:lnTo>
                <a:lnTo>
                  <a:pt x="50018" y="4176"/>
                </a:lnTo>
                <a:lnTo>
                  <a:pt x="49668" y="3972"/>
                </a:lnTo>
                <a:lnTo>
                  <a:pt x="49303" y="3762"/>
                </a:lnTo>
                <a:lnTo>
                  <a:pt x="48889" y="3558"/>
                </a:lnTo>
                <a:lnTo>
                  <a:pt x="48444" y="3353"/>
                </a:lnTo>
                <a:lnTo>
                  <a:pt x="47967" y="3155"/>
                </a:lnTo>
                <a:lnTo>
                  <a:pt x="47459" y="2951"/>
                </a:lnTo>
                <a:lnTo>
                  <a:pt x="46903" y="2752"/>
                </a:lnTo>
                <a:lnTo>
                  <a:pt x="46330" y="2560"/>
                </a:lnTo>
                <a:lnTo>
                  <a:pt x="45711" y="2368"/>
                </a:lnTo>
                <a:lnTo>
                  <a:pt x="45059" y="2182"/>
                </a:lnTo>
                <a:lnTo>
                  <a:pt x="44376" y="1995"/>
                </a:lnTo>
                <a:lnTo>
                  <a:pt x="43644" y="1821"/>
                </a:lnTo>
                <a:lnTo>
                  <a:pt x="42882" y="1647"/>
                </a:lnTo>
                <a:lnTo>
                  <a:pt x="42087" y="1479"/>
                </a:lnTo>
                <a:lnTo>
                  <a:pt x="41260" y="1316"/>
                </a:lnTo>
                <a:lnTo>
                  <a:pt x="40386" y="1166"/>
                </a:lnTo>
                <a:lnTo>
                  <a:pt x="39464" y="1016"/>
                </a:lnTo>
                <a:lnTo>
                  <a:pt x="38527" y="878"/>
                </a:lnTo>
                <a:lnTo>
                  <a:pt x="37541" y="740"/>
                </a:lnTo>
                <a:lnTo>
                  <a:pt x="36508" y="619"/>
                </a:lnTo>
                <a:lnTo>
                  <a:pt x="35443" y="499"/>
                </a:lnTo>
                <a:lnTo>
                  <a:pt x="34347" y="397"/>
                </a:lnTo>
                <a:lnTo>
                  <a:pt x="33202" y="301"/>
                </a:lnTo>
                <a:lnTo>
                  <a:pt x="32026" y="211"/>
                </a:lnTo>
                <a:lnTo>
                  <a:pt x="30930" y="145"/>
                </a:lnTo>
                <a:lnTo>
                  <a:pt x="29881" y="85"/>
                </a:lnTo>
                <a:lnTo>
                  <a:pt x="28895" y="49"/>
                </a:lnTo>
                <a:lnTo>
                  <a:pt x="27942" y="19"/>
                </a:lnTo>
                <a:lnTo>
                  <a:pt x="2705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8" name="Google Shape;268;p15"/>
          <p:cNvSpPr/>
          <p:nvPr/>
        </p:nvSpPr>
        <p:spPr>
          <a:xfrm rot="757378">
            <a:off x="1119814" y="4358676"/>
            <a:ext cx="398053" cy="396376"/>
          </a:xfrm>
          <a:custGeom>
            <a:avLst/>
            <a:gdLst/>
            <a:ahLst/>
            <a:cxnLst/>
            <a:rect l="l" t="t" r="r" b="b"/>
            <a:pathLst>
              <a:path w="33044" h="14596" extrusionOk="0">
                <a:moveTo>
                  <a:pt x="26257" y="5865"/>
                </a:moveTo>
                <a:lnTo>
                  <a:pt x="26400" y="5871"/>
                </a:lnTo>
                <a:lnTo>
                  <a:pt x="26543" y="5889"/>
                </a:lnTo>
                <a:lnTo>
                  <a:pt x="26670" y="5913"/>
                </a:lnTo>
                <a:lnTo>
                  <a:pt x="26717" y="5931"/>
                </a:lnTo>
                <a:lnTo>
                  <a:pt x="26813" y="5973"/>
                </a:lnTo>
                <a:lnTo>
                  <a:pt x="26924" y="6027"/>
                </a:lnTo>
                <a:lnTo>
                  <a:pt x="27067" y="6111"/>
                </a:lnTo>
                <a:lnTo>
                  <a:pt x="27226" y="6207"/>
                </a:lnTo>
                <a:lnTo>
                  <a:pt x="27417" y="6327"/>
                </a:lnTo>
                <a:lnTo>
                  <a:pt x="27623" y="6478"/>
                </a:lnTo>
                <a:lnTo>
                  <a:pt x="27830" y="6646"/>
                </a:lnTo>
                <a:lnTo>
                  <a:pt x="27607" y="6766"/>
                </a:lnTo>
                <a:lnTo>
                  <a:pt x="27496" y="6814"/>
                </a:lnTo>
                <a:lnTo>
                  <a:pt x="27385" y="6862"/>
                </a:lnTo>
                <a:lnTo>
                  <a:pt x="27274" y="6904"/>
                </a:lnTo>
                <a:lnTo>
                  <a:pt x="27162" y="6940"/>
                </a:lnTo>
                <a:lnTo>
                  <a:pt x="27035" y="6970"/>
                </a:lnTo>
                <a:lnTo>
                  <a:pt x="26924" y="6994"/>
                </a:lnTo>
                <a:lnTo>
                  <a:pt x="26797" y="7006"/>
                </a:lnTo>
                <a:lnTo>
                  <a:pt x="26686" y="7018"/>
                </a:lnTo>
                <a:lnTo>
                  <a:pt x="26558" y="7024"/>
                </a:lnTo>
                <a:lnTo>
                  <a:pt x="26431" y="7024"/>
                </a:lnTo>
                <a:lnTo>
                  <a:pt x="26304" y="7018"/>
                </a:lnTo>
                <a:lnTo>
                  <a:pt x="26177" y="7000"/>
                </a:lnTo>
                <a:lnTo>
                  <a:pt x="26034" y="6982"/>
                </a:lnTo>
                <a:lnTo>
                  <a:pt x="25907" y="6952"/>
                </a:lnTo>
                <a:lnTo>
                  <a:pt x="25684" y="6898"/>
                </a:lnTo>
                <a:lnTo>
                  <a:pt x="25462" y="6838"/>
                </a:lnTo>
                <a:lnTo>
                  <a:pt x="25239" y="6766"/>
                </a:lnTo>
                <a:lnTo>
                  <a:pt x="25033" y="6682"/>
                </a:lnTo>
                <a:lnTo>
                  <a:pt x="24937" y="6640"/>
                </a:lnTo>
                <a:lnTo>
                  <a:pt x="24858" y="6592"/>
                </a:lnTo>
                <a:lnTo>
                  <a:pt x="24794" y="6544"/>
                </a:lnTo>
                <a:lnTo>
                  <a:pt x="24731" y="6496"/>
                </a:lnTo>
                <a:lnTo>
                  <a:pt x="24699" y="6448"/>
                </a:lnTo>
                <a:lnTo>
                  <a:pt x="24683" y="6394"/>
                </a:lnTo>
                <a:lnTo>
                  <a:pt x="24683" y="6339"/>
                </a:lnTo>
                <a:lnTo>
                  <a:pt x="24715" y="6285"/>
                </a:lnTo>
                <a:lnTo>
                  <a:pt x="24763" y="6231"/>
                </a:lnTo>
                <a:lnTo>
                  <a:pt x="24826" y="6183"/>
                </a:lnTo>
                <a:lnTo>
                  <a:pt x="24921" y="6135"/>
                </a:lnTo>
                <a:lnTo>
                  <a:pt x="25017" y="6087"/>
                </a:lnTo>
                <a:lnTo>
                  <a:pt x="25128" y="6045"/>
                </a:lnTo>
                <a:lnTo>
                  <a:pt x="25255" y="6003"/>
                </a:lnTo>
                <a:lnTo>
                  <a:pt x="25382" y="5967"/>
                </a:lnTo>
                <a:lnTo>
                  <a:pt x="25525" y="5937"/>
                </a:lnTo>
                <a:lnTo>
                  <a:pt x="25668" y="5907"/>
                </a:lnTo>
                <a:lnTo>
                  <a:pt x="25811" y="5889"/>
                </a:lnTo>
                <a:lnTo>
                  <a:pt x="25970" y="5877"/>
                </a:lnTo>
                <a:lnTo>
                  <a:pt x="26113" y="5865"/>
                </a:lnTo>
                <a:close/>
                <a:moveTo>
                  <a:pt x="5325" y="7727"/>
                </a:moveTo>
                <a:lnTo>
                  <a:pt x="5611" y="7733"/>
                </a:lnTo>
                <a:lnTo>
                  <a:pt x="5897" y="7751"/>
                </a:lnTo>
                <a:lnTo>
                  <a:pt x="6358" y="7782"/>
                </a:lnTo>
                <a:lnTo>
                  <a:pt x="6771" y="7812"/>
                </a:lnTo>
                <a:lnTo>
                  <a:pt x="7168" y="7848"/>
                </a:lnTo>
                <a:lnTo>
                  <a:pt x="7550" y="7884"/>
                </a:lnTo>
                <a:lnTo>
                  <a:pt x="7899" y="7920"/>
                </a:lnTo>
                <a:lnTo>
                  <a:pt x="8217" y="7956"/>
                </a:lnTo>
                <a:lnTo>
                  <a:pt x="8774" y="8034"/>
                </a:lnTo>
                <a:lnTo>
                  <a:pt x="9250" y="8106"/>
                </a:lnTo>
                <a:lnTo>
                  <a:pt x="9616" y="8184"/>
                </a:lnTo>
                <a:lnTo>
                  <a:pt x="9918" y="8250"/>
                </a:lnTo>
                <a:lnTo>
                  <a:pt x="10140" y="8310"/>
                </a:lnTo>
                <a:lnTo>
                  <a:pt x="9886" y="8340"/>
                </a:lnTo>
                <a:lnTo>
                  <a:pt x="9552" y="8358"/>
                </a:lnTo>
                <a:lnTo>
                  <a:pt x="9155" y="8370"/>
                </a:lnTo>
                <a:lnTo>
                  <a:pt x="8678" y="8376"/>
                </a:lnTo>
                <a:lnTo>
                  <a:pt x="8170" y="8370"/>
                </a:lnTo>
                <a:lnTo>
                  <a:pt x="7613" y="8358"/>
                </a:lnTo>
                <a:lnTo>
                  <a:pt x="7009" y="8328"/>
                </a:lnTo>
                <a:lnTo>
                  <a:pt x="6390" y="8286"/>
                </a:lnTo>
                <a:lnTo>
                  <a:pt x="6231" y="8274"/>
                </a:lnTo>
                <a:lnTo>
                  <a:pt x="6056" y="8250"/>
                </a:lnTo>
                <a:lnTo>
                  <a:pt x="5849" y="8220"/>
                </a:lnTo>
                <a:lnTo>
                  <a:pt x="5738" y="8196"/>
                </a:lnTo>
                <a:lnTo>
                  <a:pt x="5627" y="8172"/>
                </a:lnTo>
                <a:lnTo>
                  <a:pt x="5515" y="8142"/>
                </a:lnTo>
                <a:lnTo>
                  <a:pt x="5404" y="8106"/>
                </a:lnTo>
                <a:lnTo>
                  <a:pt x="5293" y="8064"/>
                </a:lnTo>
                <a:lnTo>
                  <a:pt x="5182" y="8016"/>
                </a:lnTo>
                <a:lnTo>
                  <a:pt x="5086" y="7956"/>
                </a:lnTo>
                <a:lnTo>
                  <a:pt x="4991" y="7896"/>
                </a:lnTo>
                <a:lnTo>
                  <a:pt x="4896" y="7824"/>
                </a:lnTo>
                <a:lnTo>
                  <a:pt x="4816" y="7745"/>
                </a:lnTo>
                <a:lnTo>
                  <a:pt x="5070" y="7733"/>
                </a:lnTo>
                <a:lnTo>
                  <a:pt x="5325" y="7727"/>
                </a:lnTo>
                <a:close/>
                <a:moveTo>
                  <a:pt x="21949" y="1226"/>
                </a:moveTo>
                <a:lnTo>
                  <a:pt x="22156" y="1232"/>
                </a:lnTo>
                <a:lnTo>
                  <a:pt x="22378" y="1238"/>
                </a:lnTo>
                <a:lnTo>
                  <a:pt x="22601" y="1256"/>
                </a:lnTo>
                <a:lnTo>
                  <a:pt x="22839" y="1280"/>
                </a:lnTo>
                <a:lnTo>
                  <a:pt x="23062" y="1310"/>
                </a:lnTo>
                <a:lnTo>
                  <a:pt x="23300" y="1346"/>
                </a:lnTo>
                <a:lnTo>
                  <a:pt x="23523" y="1388"/>
                </a:lnTo>
                <a:lnTo>
                  <a:pt x="23761" y="1436"/>
                </a:lnTo>
                <a:lnTo>
                  <a:pt x="24000" y="1491"/>
                </a:lnTo>
                <a:lnTo>
                  <a:pt x="24254" y="1557"/>
                </a:lnTo>
                <a:lnTo>
                  <a:pt x="24492" y="1623"/>
                </a:lnTo>
                <a:lnTo>
                  <a:pt x="24731" y="1695"/>
                </a:lnTo>
                <a:lnTo>
                  <a:pt x="24985" y="1779"/>
                </a:lnTo>
                <a:lnTo>
                  <a:pt x="25239" y="1869"/>
                </a:lnTo>
                <a:lnTo>
                  <a:pt x="25494" y="1959"/>
                </a:lnTo>
                <a:lnTo>
                  <a:pt x="25748" y="2061"/>
                </a:lnTo>
                <a:lnTo>
                  <a:pt x="26161" y="2242"/>
                </a:lnTo>
                <a:lnTo>
                  <a:pt x="26558" y="2428"/>
                </a:lnTo>
                <a:lnTo>
                  <a:pt x="26908" y="2614"/>
                </a:lnTo>
                <a:lnTo>
                  <a:pt x="27226" y="2800"/>
                </a:lnTo>
                <a:lnTo>
                  <a:pt x="27512" y="2993"/>
                </a:lnTo>
                <a:lnTo>
                  <a:pt x="27766" y="3179"/>
                </a:lnTo>
                <a:lnTo>
                  <a:pt x="28005" y="3371"/>
                </a:lnTo>
                <a:lnTo>
                  <a:pt x="28196" y="3564"/>
                </a:lnTo>
                <a:lnTo>
                  <a:pt x="28370" y="3750"/>
                </a:lnTo>
                <a:lnTo>
                  <a:pt x="28513" y="3936"/>
                </a:lnTo>
                <a:lnTo>
                  <a:pt x="28641" y="4128"/>
                </a:lnTo>
                <a:lnTo>
                  <a:pt x="28736" y="4309"/>
                </a:lnTo>
                <a:lnTo>
                  <a:pt x="28799" y="4495"/>
                </a:lnTo>
                <a:lnTo>
                  <a:pt x="28847" y="4675"/>
                </a:lnTo>
                <a:lnTo>
                  <a:pt x="28879" y="4849"/>
                </a:lnTo>
                <a:lnTo>
                  <a:pt x="28895" y="5024"/>
                </a:lnTo>
                <a:lnTo>
                  <a:pt x="28641" y="4939"/>
                </a:lnTo>
                <a:lnTo>
                  <a:pt x="28370" y="4867"/>
                </a:lnTo>
                <a:lnTo>
                  <a:pt x="28148" y="4819"/>
                </a:lnTo>
                <a:lnTo>
                  <a:pt x="27909" y="4777"/>
                </a:lnTo>
                <a:lnTo>
                  <a:pt x="27671" y="4741"/>
                </a:lnTo>
                <a:lnTo>
                  <a:pt x="27433" y="4711"/>
                </a:lnTo>
                <a:lnTo>
                  <a:pt x="27178" y="4687"/>
                </a:lnTo>
                <a:lnTo>
                  <a:pt x="26924" y="4669"/>
                </a:lnTo>
                <a:lnTo>
                  <a:pt x="26670" y="4657"/>
                </a:lnTo>
                <a:lnTo>
                  <a:pt x="26161" y="4657"/>
                </a:lnTo>
                <a:lnTo>
                  <a:pt x="25891" y="4663"/>
                </a:lnTo>
                <a:lnTo>
                  <a:pt x="25637" y="4675"/>
                </a:lnTo>
                <a:lnTo>
                  <a:pt x="25382" y="4693"/>
                </a:lnTo>
                <a:lnTo>
                  <a:pt x="25128" y="4717"/>
                </a:lnTo>
                <a:lnTo>
                  <a:pt x="24874" y="4741"/>
                </a:lnTo>
                <a:lnTo>
                  <a:pt x="24619" y="4777"/>
                </a:lnTo>
                <a:lnTo>
                  <a:pt x="24365" y="4813"/>
                </a:lnTo>
                <a:lnTo>
                  <a:pt x="24127" y="4855"/>
                </a:lnTo>
                <a:lnTo>
                  <a:pt x="23888" y="4903"/>
                </a:lnTo>
                <a:lnTo>
                  <a:pt x="23666" y="4951"/>
                </a:lnTo>
                <a:lnTo>
                  <a:pt x="23443" y="5012"/>
                </a:lnTo>
                <a:lnTo>
                  <a:pt x="23221" y="5066"/>
                </a:lnTo>
                <a:lnTo>
                  <a:pt x="23014" y="5132"/>
                </a:lnTo>
                <a:lnTo>
                  <a:pt x="22823" y="5198"/>
                </a:lnTo>
                <a:lnTo>
                  <a:pt x="22633" y="5270"/>
                </a:lnTo>
                <a:lnTo>
                  <a:pt x="22458" y="5348"/>
                </a:lnTo>
                <a:lnTo>
                  <a:pt x="22299" y="5426"/>
                </a:lnTo>
                <a:lnTo>
                  <a:pt x="22140" y="5504"/>
                </a:lnTo>
                <a:lnTo>
                  <a:pt x="21997" y="5588"/>
                </a:lnTo>
                <a:lnTo>
                  <a:pt x="21870" y="5679"/>
                </a:lnTo>
                <a:lnTo>
                  <a:pt x="21759" y="5769"/>
                </a:lnTo>
                <a:lnTo>
                  <a:pt x="21663" y="5859"/>
                </a:lnTo>
                <a:lnTo>
                  <a:pt x="21584" y="5955"/>
                </a:lnTo>
                <a:lnTo>
                  <a:pt x="21504" y="6099"/>
                </a:lnTo>
                <a:lnTo>
                  <a:pt x="21441" y="6243"/>
                </a:lnTo>
                <a:lnTo>
                  <a:pt x="21425" y="6388"/>
                </a:lnTo>
                <a:lnTo>
                  <a:pt x="21441" y="6526"/>
                </a:lnTo>
                <a:lnTo>
                  <a:pt x="21488" y="6670"/>
                </a:lnTo>
                <a:lnTo>
                  <a:pt x="21584" y="6808"/>
                </a:lnTo>
                <a:lnTo>
                  <a:pt x="21695" y="6940"/>
                </a:lnTo>
                <a:lnTo>
                  <a:pt x="21854" y="7073"/>
                </a:lnTo>
                <a:lnTo>
                  <a:pt x="22045" y="7205"/>
                </a:lnTo>
                <a:lnTo>
                  <a:pt x="22251" y="7331"/>
                </a:lnTo>
                <a:lnTo>
                  <a:pt x="22506" y="7457"/>
                </a:lnTo>
                <a:lnTo>
                  <a:pt x="22792" y="7571"/>
                </a:lnTo>
                <a:lnTo>
                  <a:pt x="23094" y="7685"/>
                </a:lnTo>
                <a:lnTo>
                  <a:pt x="23443" y="7800"/>
                </a:lnTo>
                <a:lnTo>
                  <a:pt x="23809" y="7902"/>
                </a:lnTo>
                <a:lnTo>
                  <a:pt x="24206" y="7998"/>
                </a:lnTo>
                <a:lnTo>
                  <a:pt x="24508" y="8064"/>
                </a:lnTo>
                <a:lnTo>
                  <a:pt x="24826" y="8118"/>
                </a:lnTo>
                <a:lnTo>
                  <a:pt x="25128" y="8166"/>
                </a:lnTo>
                <a:lnTo>
                  <a:pt x="25446" y="8202"/>
                </a:lnTo>
                <a:lnTo>
                  <a:pt x="25764" y="8226"/>
                </a:lnTo>
                <a:lnTo>
                  <a:pt x="26066" y="8244"/>
                </a:lnTo>
                <a:lnTo>
                  <a:pt x="26384" y="8256"/>
                </a:lnTo>
                <a:lnTo>
                  <a:pt x="26702" y="8250"/>
                </a:lnTo>
                <a:lnTo>
                  <a:pt x="27004" y="8244"/>
                </a:lnTo>
                <a:lnTo>
                  <a:pt x="27321" y="8226"/>
                </a:lnTo>
                <a:lnTo>
                  <a:pt x="27623" y="8196"/>
                </a:lnTo>
                <a:lnTo>
                  <a:pt x="27925" y="8160"/>
                </a:lnTo>
                <a:lnTo>
                  <a:pt x="28227" y="8118"/>
                </a:lnTo>
                <a:lnTo>
                  <a:pt x="28513" y="8064"/>
                </a:lnTo>
                <a:lnTo>
                  <a:pt x="28784" y="8004"/>
                </a:lnTo>
                <a:lnTo>
                  <a:pt x="29070" y="7932"/>
                </a:lnTo>
                <a:lnTo>
                  <a:pt x="29244" y="8202"/>
                </a:lnTo>
                <a:lnTo>
                  <a:pt x="29403" y="8479"/>
                </a:lnTo>
                <a:lnTo>
                  <a:pt x="29546" y="8755"/>
                </a:lnTo>
                <a:lnTo>
                  <a:pt x="29642" y="9037"/>
                </a:lnTo>
                <a:lnTo>
                  <a:pt x="29737" y="9314"/>
                </a:lnTo>
                <a:lnTo>
                  <a:pt x="29785" y="9590"/>
                </a:lnTo>
                <a:lnTo>
                  <a:pt x="29801" y="9866"/>
                </a:lnTo>
                <a:lnTo>
                  <a:pt x="29801" y="10143"/>
                </a:lnTo>
                <a:lnTo>
                  <a:pt x="29753" y="10407"/>
                </a:lnTo>
                <a:lnTo>
                  <a:pt x="29705" y="10539"/>
                </a:lnTo>
                <a:lnTo>
                  <a:pt x="29674" y="10672"/>
                </a:lnTo>
                <a:lnTo>
                  <a:pt x="29610" y="10798"/>
                </a:lnTo>
                <a:lnTo>
                  <a:pt x="29546" y="10924"/>
                </a:lnTo>
                <a:lnTo>
                  <a:pt x="29483" y="11050"/>
                </a:lnTo>
                <a:lnTo>
                  <a:pt x="29388" y="11170"/>
                </a:lnTo>
                <a:lnTo>
                  <a:pt x="29308" y="11291"/>
                </a:lnTo>
                <a:lnTo>
                  <a:pt x="29197" y="11411"/>
                </a:lnTo>
                <a:lnTo>
                  <a:pt x="29086" y="11525"/>
                </a:lnTo>
                <a:lnTo>
                  <a:pt x="28958" y="11639"/>
                </a:lnTo>
                <a:lnTo>
                  <a:pt x="28831" y="11747"/>
                </a:lnTo>
                <a:lnTo>
                  <a:pt x="28688" y="11855"/>
                </a:lnTo>
                <a:lnTo>
                  <a:pt x="28529" y="11957"/>
                </a:lnTo>
                <a:lnTo>
                  <a:pt x="28354" y="12060"/>
                </a:lnTo>
                <a:lnTo>
                  <a:pt x="28211" y="12138"/>
                </a:lnTo>
                <a:lnTo>
                  <a:pt x="28052" y="12216"/>
                </a:lnTo>
                <a:lnTo>
                  <a:pt x="27894" y="12288"/>
                </a:lnTo>
                <a:lnTo>
                  <a:pt x="27719" y="12360"/>
                </a:lnTo>
                <a:lnTo>
                  <a:pt x="27544" y="12432"/>
                </a:lnTo>
                <a:lnTo>
                  <a:pt x="27353" y="12498"/>
                </a:lnTo>
                <a:lnTo>
                  <a:pt x="27162" y="12564"/>
                </a:lnTo>
                <a:lnTo>
                  <a:pt x="26956" y="12630"/>
                </a:lnTo>
                <a:lnTo>
                  <a:pt x="26749" y="12690"/>
                </a:lnTo>
                <a:lnTo>
                  <a:pt x="26543" y="12745"/>
                </a:lnTo>
                <a:lnTo>
                  <a:pt x="26320" y="12799"/>
                </a:lnTo>
                <a:lnTo>
                  <a:pt x="26082" y="12853"/>
                </a:lnTo>
                <a:lnTo>
                  <a:pt x="25605" y="12949"/>
                </a:lnTo>
                <a:lnTo>
                  <a:pt x="25096" y="13039"/>
                </a:lnTo>
                <a:lnTo>
                  <a:pt x="24540" y="13117"/>
                </a:lnTo>
                <a:lnTo>
                  <a:pt x="23984" y="13183"/>
                </a:lnTo>
                <a:lnTo>
                  <a:pt x="23380" y="13237"/>
                </a:lnTo>
                <a:lnTo>
                  <a:pt x="22744" y="13285"/>
                </a:lnTo>
                <a:lnTo>
                  <a:pt x="22092" y="13321"/>
                </a:lnTo>
                <a:lnTo>
                  <a:pt x="21393" y="13345"/>
                </a:lnTo>
                <a:lnTo>
                  <a:pt x="20678" y="13363"/>
                </a:lnTo>
                <a:lnTo>
                  <a:pt x="19947" y="13369"/>
                </a:lnTo>
                <a:lnTo>
                  <a:pt x="19375" y="13363"/>
                </a:lnTo>
                <a:lnTo>
                  <a:pt x="18516" y="13351"/>
                </a:lnTo>
                <a:lnTo>
                  <a:pt x="17690" y="13327"/>
                </a:lnTo>
                <a:lnTo>
                  <a:pt x="16895" y="13291"/>
                </a:lnTo>
                <a:lnTo>
                  <a:pt x="16116" y="13249"/>
                </a:lnTo>
                <a:lnTo>
                  <a:pt x="15369" y="13195"/>
                </a:lnTo>
                <a:lnTo>
                  <a:pt x="14638" y="13135"/>
                </a:lnTo>
                <a:lnTo>
                  <a:pt x="13939" y="13069"/>
                </a:lnTo>
                <a:lnTo>
                  <a:pt x="13256" y="12991"/>
                </a:lnTo>
                <a:lnTo>
                  <a:pt x="12604" y="12907"/>
                </a:lnTo>
                <a:lnTo>
                  <a:pt x="11968" y="12811"/>
                </a:lnTo>
                <a:lnTo>
                  <a:pt x="11364" y="12715"/>
                </a:lnTo>
                <a:lnTo>
                  <a:pt x="10776" y="12606"/>
                </a:lnTo>
                <a:lnTo>
                  <a:pt x="10220" y="12498"/>
                </a:lnTo>
                <a:lnTo>
                  <a:pt x="9680" y="12378"/>
                </a:lnTo>
                <a:lnTo>
                  <a:pt x="9155" y="12258"/>
                </a:lnTo>
                <a:lnTo>
                  <a:pt x="8662" y="12132"/>
                </a:lnTo>
                <a:lnTo>
                  <a:pt x="8186" y="12000"/>
                </a:lnTo>
                <a:lnTo>
                  <a:pt x="7741" y="11861"/>
                </a:lnTo>
                <a:lnTo>
                  <a:pt x="7311" y="11723"/>
                </a:lnTo>
                <a:lnTo>
                  <a:pt x="6914" y="11585"/>
                </a:lnTo>
                <a:lnTo>
                  <a:pt x="6533" y="11435"/>
                </a:lnTo>
                <a:lnTo>
                  <a:pt x="6167" y="11291"/>
                </a:lnTo>
                <a:lnTo>
                  <a:pt x="5833" y="11140"/>
                </a:lnTo>
                <a:lnTo>
                  <a:pt x="5500" y="10990"/>
                </a:lnTo>
                <a:lnTo>
                  <a:pt x="5213" y="10834"/>
                </a:lnTo>
                <a:lnTo>
                  <a:pt x="4943" y="10684"/>
                </a:lnTo>
                <a:lnTo>
                  <a:pt x="4689" y="10527"/>
                </a:lnTo>
                <a:lnTo>
                  <a:pt x="4451" y="10371"/>
                </a:lnTo>
                <a:lnTo>
                  <a:pt x="4244" y="10215"/>
                </a:lnTo>
                <a:lnTo>
                  <a:pt x="4053" y="10065"/>
                </a:lnTo>
                <a:lnTo>
                  <a:pt x="3878" y="9909"/>
                </a:lnTo>
                <a:lnTo>
                  <a:pt x="3735" y="9758"/>
                </a:lnTo>
                <a:lnTo>
                  <a:pt x="3576" y="9572"/>
                </a:lnTo>
                <a:lnTo>
                  <a:pt x="3449" y="9392"/>
                </a:lnTo>
                <a:lnTo>
                  <a:pt x="3354" y="9212"/>
                </a:lnTo>
                <a:lnTo>
                  <a:pt x="3290" y="9037"/>
                </a:lnTo>
                <a:lnTo>
                  <a:pt x="3545" y="9115"/>
                </a:lnTo>
                <a:lnTo>
                  <a:pt x="3815" y="9188"/>
                </a:lnTo>
                <a:lnTo>
                  <a:pt x="4085" y="9254"/>
                </a:lnTo>
                <a:lnTo>
                  <a:pt x="4387" y="9314"/>
                </a:lnTo>
                <a:lnTo>
                  <a:pt x="4705" y="9368"/>
                </a:lnTo>
                <a:lnTo>
                  <a:pt x="5023" y="9416"/>
                </a:lnTo>
                <a:lnTo>
                  <a:pt x="5357" y="9452"/>
                </a:lnTo>
                <a:lnTo>
                  <a:pt x="5706" y="9488"/>
                </a:lnTo>
                <a:lnTo>
                  <a:pt x="6485" y="9542"/>
                </a:lnTo>
                <a:lnTo>
                  <a:pt x="6866" y="9566"/>
                </a:lnTo>
                <a:lnTo>
                  <a:pt x="7248" y="9584"/>
                </a:lnTo>
                <a:lnTo>
                  <a:pt x="7613" y="9596"/>
                </a:lnTo>
                <a:lnTo>
                  <a:pt x="7979" y="9608"/>
                </a:lnTo>
                <a:lnTo>
                  <a:pt x="8329" y="9614"/>
                </a:lnTo>
                <a:lnTo>
                  <a:pt x="8678" y="9614"/>
                </a:lnTo>
                <a:lnTo>
                  <a:pt x="9298" y="9608"/>
                </a:lnTo>
                <a:lnTo>
                  <a:pt x="9600" y="9596"/>
                </a:lnTo>
                <a:lnTo>
                  <a:pt x="9870" y="9590"/>
                </a:lnTo>
                <a:lnTo>
                  <a:pt x="10156" y="9572"/>
                </a:lnTo>
                <a:lnTo>
                  <a:pt x="10411" y="9554"/>
                </a:lnTo>
                <a:lnTo>
                  <a:pt x="10665" y="9536"/>
                </a:lnTo>
                <a:lnTo>
                  <a:pt x="10903" y="9512"/>
                </a:lnTo>
                <a:lnTo>
                  <a:pt x="11126" y="9488"/>
                </a:lnTo>
                <a:lnTo>
                  <a:pt x="11332" y="9458"/>
                </a:lnTo>
                <a:lnTo>
                  <a:pt x="11539" y="9428"/>
                </a:lnTo>
                <a:lnTo>
                  <a:pt x="11730" y="9392"/>
                </a:lnTo>
                <a:lnTo>
                  <a:pt x="11921" y="9362"/>
                </a:lnTo>
                <a:lnTo>
                  <a:pt x="12095" y="9320"/>
                </a:lnTo>
                <a:lnTo>
                  <a:pt x="12413" y="9242"/>
                </a:lnTo>
                <a:lnTo>
                  <a:pt x="12683" y="9157"/>
                </a:lnTo>
                <a:lnTo>
                  <a:pt x="12922" y="9067"/>
                </a:lnTo>
                <a:lnTo>
                  <a:pt x="13128" y="8971"/>
                </a:lnTo>
                <a:lnTo>
                  <a:pt x="13303" y="8869"/>
                </a:lnTo>
                <a:lnTo>
                  <a:pt x="13430" y="8767"/>
                </a:lnTo>
                <a:lnTo>
                  <a:pt x="13526" y="8659"/>
                </a:lnTo>
                <a:lnTo>
                  <a:pt x="13605" y="8557"/>
                </a:lnTo>
                <a:lnTo>
                  <a:pt x="13637" y="8448"/>
                </a:lnTo>
                <a:lnTo>
                  <a:pt x="13653" y="8364"/>
                </a:lnTo>
                <a:lnTo>
                  <a:pt x="13637" y="8280"/>
                </a:lnTo>
                <a:lnTo>
                  <a:pt x="13621" y="8202"/>
                </a:lnTo>
                <a:lnTo>
                  <a:pt x="13573" y="8118"/>
                </a:lnTo>
                <a:lnTo>
                  <a:pt x="13526" y="8040"/>
                </a:lnTo>
                <a:lnTo>
                  <a:pt x="13446" y="7962"/>
                </a:lnTo>
                <a:lnTo>
                  <a:pt x="13351" y="7884"/>
                </a:lnTo>
                <a:lnTo>
                  <a:pt x="13256" y="7812"/>
                </a:lnTo>
                <a:lnTo>
                  <a:pt x="13128" y="7739"/>
                </a:lnTo>
                <a:lnTo>
                  <a:pt x="13001" y="7667"/>
                </a:lnTo>
                <a:lnTo>
                  <a:pt x="12842" y="7595"/>
                </a:lnTo>
                <a:lnTo>
                  <a:pt x="12683" y="7523"/>
                </a:lnTo>
                <a:lnTo>
                  <a:pt x="12509" y="7457"/>
                </a:lnTo>
                <a:lnTo>
                  <a:pt x="12302" y="7391"/>
                </a:lnTo>
                <a:lnTo>
                  <a:pt x="12095" y="7325"/>
                </a:lnTo>
                <a:lnTo>
                  <a:pt x="11873" y="7265"/>
                </a:lnTo>
                <a:lnTo>
                  <a:pt x="11634" y="7205"/>
                </a:lnTo>
                <a:lnTo>
                  <a:pt x="11380" y="7145"/>
                </a:lnTo>
                <a:lnTo>
                  <a:pt x="11110" y="7091"/>
                </a:lnTo>
                <a:lnTo>
                  <a:pt x="10824" y="7030"/>
                </a:lnTo>
                <a:lnTo>
                  <a:pt x="10538" y="6982"/>
                </a:lnTo>
                <a:lnTo>
                  <a:pt x="10220" y="6928"/>
                </a:lnTo>
                <a:lnTo>
                  <a:pt x="9902" y="6880"/>
                </a:lnTo>
                <a:lnTo>
                  <a:pt x="9568" y="6832"/>
                </a:lnTo>
                <a:lnTo>
                  <a:pt x="8853" y="6748"/>
                </a:lnTo>
                <a:lnTo>
                  <a:pt x="8090" y="6670"/>
                </a:lnTo>
                <a:lnTo>
                  <a:pt x="7280" y="6598"/>
                </a:lnTo>
                <a:lnTo>
                  <a:pt x="6421" y="6538"/>
                </a:lnTo>
                <a:lnTo>
                  <a:pt x="5992" y="6514"/>
                </a:lnTo>
                <a:lnTo>
                  <a:pt x="5579" y="6502"/>
                </a:lnTo>
                <a:lnTo>
                  <a:pt x="5182" y="6502"/>
                </a:lnTo>
                <a:lnTo>
                  <a:pt x="4800" y="6508"/>
                </a:lnTo>
                <a:lnTo>
                  <a:pt x="4896" y="6351"/>
                </a:lnTo>
                <a:lnTo>
                  <a:pt x="5007" y="6195"/>
                </a:lnTo>
                <a:lnTo>
                  <a:pt x="5134" y="6039"/>
                </a:lnTo>
                <a:lnTo>
                  <a:pt x="5277" y="5877"/>
                </a:lnTo>
                <a:lnTo>
                  <a:pt x="5436" y="5721"/>
                </a:lnTo>
                <a:lnTo>
                  <a:pt x="5611" y="5558"/>
                </a:lnTo>
                <a:lnTo>
                  <a:pt x="5802" y="5402"/>
                </a:lnTo>
                <a:lnTo>
                  <a:pt x="6008" y="5246"/>
                </a:lnTo>
                <a:lnTo>
                  <a:pt x="6231" y="5090"/>
                </a:lnTo>
                <a:lnTo>
                  <a:pt x="6469" y="4939"/>
                </a:lnTo>
                <a:lnTo>
                  <a:pt x="6707" y="4789"/>
                </a:lnTo>
                <a:lnTo>
                  <a:pt x="6962" y="4639"/>
                </a:lnTo>
                <a:lnTo>
                  <a:pt x="7232" y="4501"/>
                </a:lnTo>
                <a:lnTo>
                  <a:pt x="7518" y="4357"/>
                </a:lnTo>
                <a:lnTo>
                  <a:pt x="7804" y="4224"/>
                </a:lnTo>
                <a:lnTo>
                  <a:pt x="8106" y="4098"/>
                </a:lnTo>
                <a:lnTo>
                  <a:pt x="8360" y="3996"/>
                </a:lnTo>
                <a:lnTo>
                  <a:pt x="8646" y="3894"/>
                </a:lnTo>
                <a:lnTo>
                  <a:pt x="8933" y="3792"/>
                </a:lnTo>
                <a:lnTo>
                  <a:pt x="9250" y="3690"/>
                </a:lnTo>
                <a:lnTo>
                  <a:pt x="9600" y="3594"/>
                </a:lnTo>
                <a:lnTo>
                  <a:pt x="9950" y="3497"/>
                </a:lnTo>
                <a:lnTo>
                  <a:pt x="10331" y="3407"/>
                </a:lnTo>
                <a:lnTo>
                  <a:pt x="10713" y="3323"/>
                </a:lnTo>
                <a:lnTo>
                  <a:pt x="11126" y="3251"/>
                </a:lnTo>
                <a:lnTo>
                  <a:pt x="11555" y="3185"/>
                </a:lnTo>
                <a:lnTo>
                  <a:pt x="11984" y="3131"/>
                </a:lnTo>
                <a:lnTo>
                  <a:pt x="12445" y="3089"/>
                </a:lnTo>
                <a:lnTo>
                  <a:pt x="12668" y="3071"/>
                </a:lnTo>
                <a:lnTo>
                  <a:pt x="12906" y="3059"/>
                </a:lnTo>
                <a:lnTo>
                  <a:pt x="13144" y="3047"/>
                </a:lnTo>
                <a:lnTo>
                  <a:pt x="13383" y="3041"/>
                </a:lnTo>
                <a:lnTo>
                  <a:pt x="13891" y="3041"/>
                </a:lnTo>
                <a:lnTo>
                  <a:pt x="14130" y="3047"/>
                </a:lnTo>
                <a:lnTo>
                  <a:pt x="14384" y="3059"/>
                </a:lnTo>
                <a:lnTo>
                  <a:pt x="14638" y="3053"/>
                </a:lnTo>
                <a:lnTo>
                  <a:pt x="14861" y="3041"/>
                </a:lnTo>
                <a:lnTo>
                  <a:pt x="15083" y="3023"/>
                </a:lnTo>
                <a:lnTo>
                  <a:pt x="15306" y="2999"/>
                </a:lnTo>
                <a:lnTo>
                  <a:pt x="15497" y="2969"/>
                </a:lnTo>
                <a:lnTo>
                  <a:pt x="15687" y="2939"/>
                </a:lnTo>
                <a:lnTo>
                  <a:pt x="15878" y="2897"/>
                </a:lnTo>
                <a:lnTo>
                  <a:pt x="16053" y="2854"/>
                </a:lnTo>
                <a:lnTo>
                  <a:pt x="16228" y="2806"/>
                </a:lnTo>
                <a:lnTo>
                  <a:pt x="16403" y="2752"/>
                </a:lnTo>
                <a:lnTo>
                  <a:pt x="16752" y="2638"/>
                </a:lnTo>
                <a:lnTo>
                  <a:pt x="17086" y="2506"/>
                </a:lnTo>
                <a:lnTo>
                  <a:pt x="17451" y="2356"/>
                </a:lnTo>
                <a:lnTo>
                  <a:pt x="17897" y="2170"/>
                </a:lnTo>
                <a:lnTo>
                  <a:pt x="18389" y="1977"/>
                </a:lnTo>
                <a:lnTo>
                  <a:pt x="18643" y="1881"/>
                </a:lnTo>
                <a:lnTo>
                  <a:pt x="18914" y="1791"/>
                </a:lnTo>
                <a:lnTo>
                  <a:pt x="19184" y="1701"/>
                </a:lnTo>
                <a:lnTo>
                  <a:pt x="19470" y="1611"/>
                </a:lnTo>
                <a:lnTo>
                  <a:pt x="19756" y="1533"/>
                </a:lnTo>
                <a:lnTo>
                  <a:pt x="20058" y="1461"/>
                </a:lnTo>
                <a:lnTo>
                  <a:pt x="20360" y="1394"/>
                </a:lnTo>
                <a:lnTo>
                  <a:pt x="20662" y="1334"/>
                </a:lnTo>
                <a:lnTo>
                  <a:pt x="20980" y="1292"/>
                </a:lnTo>
                <a:lnTo>
                  <a:pt x="21298" y="1256"/>
                </a:lnTo>
                <a:lnTo>
                  <a:pt x="21616" y="1232"/>
                </a:lnTo>
                <a:lnTo>
                  <a:pt x="21775" y="1226"/>
                </a:lnTo>
                <a:close/>
                <a:moveTo>
                  <a:pt x="21647" y="0"/>
                </a:moveTo>
                <a:lnTo>
                  <a:pt x="21361" y="6"/>
                </a:lnTo>
                <a:lnTo>
                  <a:pt x="21075" y="24"/>
                </a:lnTo>
                <a:lnTo>
                  <a:pt x="20789" y="42"/>
                </a:lnTo>
                <a:lnTo>
                  <a:pt x="20519" y="61"/>
                </a:lnTo>
                <a:lnTo>
                  <a:pt x="20249" y="91"/>
                </a:lnTo>
                <a:lnTo>
                  <a:pt x="19979" y="121"/>
                </a:lnTo>
                <a:lnTo>
                  <a:pt x="19724" y="151"/>
                </a:lnTo>
                <a:lnTo>
                  <a:pt x="19470" y="193"/>
                </a:lnTo>
                <a:lnTo>
                  <a:pt x="19232" y="229"/>
                </a:lnTo>
                <a:lnTo>
                  <a:pt x="18755" y="325"/>
                </a:lnTo>
                <a:lnTo>
                  <a:pt x="18294" y="427"/>
                </a:lnTo>
                <a:lnTo>
                  <a:pt x="17849" y="535"/>
                </a:lnTo>
                <a:lnTo>
                  <a:pt x="17436" y="655"/>
                </a:lnTo>
                <a:lnTo>
                  <a:pt x="17038" y="776"/>
                </a:lnTo>
                <a:lnTo>
                  <a:pt x="16657" y="902"/>
                </a:lnTo>
                <a:lnTo>
                  <a:pt x="16307" y="1034"/>
                </a:lnTo>
                <a:lnTo>
                  <a:pt x="15957" y="1160"/>
                </a:lnTo>
                <a:lnTo>
                  <a:pt x="15640" y="1286"/>
                </a:lnTo>
                <a:lnTo>
                  <a:pt x="15052" y="1533"/>
                </a:lnTo>
                <a:lnTo>
                  <a:pt x="14686" y="1683"/>
                </a:lnTo>
                <a:lnTo>
                  <a:pt x="14320" y="1821"/>
                </a:lnTo>
                <a:lnTo>
                  <a:pt x="13987" y="1815"/>
                </a:lnTo>
                <a:lnTo>
                  <a:pt x="13605" y="1809"/>
                </a:lnTo>
                <a:lnTo>
                  <a:pt x="13081" y="1815"/>
                </a:lnTo>
                <a:lnTo>
                  <a:pt x="12540" y="1833"/>
                </a:lnTo>
                <a:lnTo>
                  <a:pt x="12016" y="1863"/>
                </a:lnTo>
                <a:lnTo>
                  <a:pt x="11507" y="1905"/>
                </a:lnTo>
                <a:lnTo>
                  <a:pt x="10983" y="1953"/>
                </a:lnTo>
                <a:lnTo>
                  <a:pt x="10474" y="2019"/>
                </a:lnTo>
                <a:lnTo>
                  <a:pt x="9966" y="2091"/>
                </a:lnTo>
                <a:lnTo>
                  <a:pt x="9473" y="2182"/>
                </a:lnTo>
                <a:lnTo>
                  <a:pt x="8980" y="2278"/>
                </a:lnTo>
                <a:lnTo>
                  <a:pt x="8488" y="2386"/>
                </a:lnTo>
                <a:lnTo>
                  <a:pt x="8011" y="2506"/>
                </a:lnTo>
                <a:lnTo>
                  <a:pt x="7534" y="2638"/>
                </a:lnTo>
                <a:lnTo>
                  <a:pt x="7073" y="2776"/>
                </a:lnTo>
                <a:lnTo>
                  <a:pt x="6612" y="2927"/>
                </a:lnTo>
                <a:lnTo>
                  <a:pt x="6167" y="3089"/>
                </a:lnTo>
                <a:lnTo>
                  <a:pt x="5722" y="3263"/>
                </a:lnTo>
                <a:lnTo>
                  <a:pt x="5229" y="3473"/>
                </a:lnTo>
                <a:lnTo>
                  <a:pt x="4768" y="3696"/>
                </a:lnTo>
                <a:lnTo>
                  <a:pt x="4323" y="3924"/>
                </a:lnTo>
                <a:lnTo>
                  <a:pt x="3910" y="4158"/>
                </a:lnTo>
                <a:lnTo>
                  <a:pt x="3529" y="4399"/>
                </a:lnTo>
                <a:lnTo>
                  <a:pt x="3163" y="4645"/>
                </a:lnTo>
                <a:lnTo>
                  <a:pt x="2845" y="4891"/>
                </a:lnTo>
                <a:lnTo>
                  <a:pt x="2543" y="5144"/>
                </a:lnTo>
                <a:lnTo>
                  <a:pt x="2273" y="5402"/>
                </a:lnTo>
                <a:lnTo>
                  <a:pt x="2035" y="5660"/>
                </a:lnTo>
                <a:lnTo>
                  <a:pt x="1828" y="5913"/>
                </a:lnTo>
                <a:lnTo>
                  <a:pt x="1669" y="6171"/>
                </a:lnTo>
                <a:lnTo>
                  <a:pt x="1526" y="6424"/>
                </a:lnTo>
                <a:lnTo>
                  <a:pt x="1431" y="6676"/>
                </a:lnTo>
                <a:lnTo>
                  <a:pt x="1383" y="6922"/>
                </a:lnTo>
                <a:lnTo>
                  <a:pt x="1367" y="7042"/>
                </a:lnTo>
                <a:lnTo>
                  <a:pt x="1367" y="7163"/>
                </a:lnTo>
                <a:lnTo>
                  <a:pt x="1224" y="7229"/>
                </a:lnTo>
                <a:lnTo>
                  <a:pt x="1081" y="7301"/>
                </a:lnTo>
                <a:lnTo>
                  <a:pt x="970" y="7367"/>
                </a:lnTo>
                <a:lnTo>
                  <a:pt x="843" y="7439"/>
                </a:lnTo>
                <a:lnTo>
                  <a:pt x="636" y="7595"/>
                </a:lnTo>
                <a:lnTo>
                  <a:pt x="445" y="7751"/>
                </a:lnTo>
                <a:lnTo>
                  <a:pt x="302" y="7926"/>
                </a:lnTo>
                <a:lnTo>
                  <a:pt x="175" y="8100"/>
                </a:lnTo>
                <a:lnTo>
                  <a:pt x="80" y="8280"/>
                </a:lnTo>
                <a:lnTo>
                  <a:pt x="16" y="8472"/>
                </a:lnTo>
                <a:lnTo>
                  <a:pt x="0" y="8665"/>
                </a:lnTo>
                <a:lnTo>
                  <a:pt x="0" y="8869"/>
                </a:lnTo>
                <a:lnTo>
                  <a:pt x="32" y="9073"/>
                </a:lnTo>
                <a:lnTo>
                  <a:pt x="96" y="9284"/>
                </a:lnTo>
                <a:lnTo>
                  <a:pt x="191" y="9500"/>
                </a:lnTo>
                <a:lnTo>
                  <a:pt x="302" y="9716"/>
                </a:lnTo>
                <a:lnTo>
                  <a:pt x="461" y="9939"/>
                </a:lnTo>
                <a:lnTo>
                  <a:pt x="668" y="10167"/>
                </a:lnTo>
                <a:lnTo>
                  <a:pt x="843" y="10353"/>
                </a:lnTo>
                <a:lnTo>
                  <a:pt x="1049" y="10539"/>
                </a:lnTo>
                <a:lnTo>
                  <a:pt x="1288" y="10726"/>
                </a:lnTo>
                <a:lnTo>
                  <a:pt x="1542" y="10918"/>
                </a:lnTo>
                <a:lnTo>
                  <a:pt x="1828" y="11110"/>
                </a:lnTo>
                <a:lnTo>
                  <a:pt x="2130" y="11297"/>
                </a:lnTo>
                <a:lnTo>
                  <a:pt x="2464" y="11489"/>
                </a:lnTo>
                <a:lnTo>
                  <a:pt x="2814" y="11675"/>
                </a:lnTo>
                <a:lnTo>
                  <a:pt x="3195" y="11861"/>
                </a:lnTo>
                <a:lnTo>
                  <a:pt x="3608" y="12048"/>
                </a:lnTo>
                <a:lnTo>
                  <a:pt x="4037" y="12228"/>
                </a:lnTo>
                <a:lnTo>
                  <a:pt x="4498" y="12408"/>
                </a:lnTo>
                <a:lnTo>
                  <a:pt x="4991" y="12582"/>
                </a:lnTo>
                <a:lnTo>
                  <a:pt x="5500" y="12751"/>
                </a:lnTo>
                <a:lnTo>
                  <a:pt x="6040" y="12919"/>
                </a:lnTo>
                <a:lnTo>
                  <a:pt x="6596" y="13081"/>
                </a:lnTo>
                <a:lnTo>
                  <a:pt x="7184" y="13237"/>
                </a:lnTo>
                <a:lnTo>
                  <a:pt x="7804" y="13387"/>
                </a:lnTo>
                <a:lnTo>
                  <a:pt x="8440" y="13532"/>
                </a:lnTo>
                <a:lnTo>
                  <a:pt x="9107" y="13664"/>
                </a:lnTo>
                <a:lnTo>
                  <a:pt x="9807" y="13796"/>
                </a:lnTo>
                <a:lnTo>
                  <a:pt x="10538" y="13916"/>
                </a:lnTo>
                <a:lnTo>
                  <a:pt x="11285" y="14030"/>
                </a:lnTo>
                <a:lnTo>
                  <a:pt x="12064" y="14133"/>
                </a:lnTo>
                <a:lnTo>
                  <a:pt x="12874" y="14229"/>
                </a:lnTo>
                <a:lnTo>
                  <a:pt x="13701" y="14313"/>
                </a:lnTo>
                <a:lnTo>
                  <a:pt x="14559" y="14391"/>
                </a:lnTo>
                <a:lnTo>
                  <a:pt x="15449" y="14451"/>
                </a:lnTo>
                <a:lnTo>
                  <a:pt x="16371" y="14505"/>
                </a:lnTo>
                <a:lnTo>
                  <a:pt x="17308" y="14547"/>
                </a:lnTo>
                <a:lnTo>
                  <a:pt x="18278" y="14577"/>
                </a:lnTo>
                <a:lnTo>
                  <a:pt x="19279" y="14595"/>
                </a:lnTo>
                <a:lnTo>
                  <a:pt x="20424" y="14595"/>
                </a:lnTo>
                <a:lnTo>
                  <a:pt x="20900" y="14589"/>
                </a:lnTo>
                <a:lnTo>
                  <a:pt x="21361" y="14577"/>
                </a:lnTo>
                <a:lnTo>
                  <a:pt x="21822" y="14565"/>
                </a:lnTo>
                <a:lnTo>
                  <a:pt x="22267" y="14553"/>
                </a:lnTo>
                <a:lnTo>
                  <a:pt x="22712" y="14529"/>
                </a:lnTo>
                <a:lnTo>
                  <a:pt x="23141" y="14505"/>
                </a:lnTo>
                <a:lnTo>
                  <a:pt x="23570" y="14481"/>
                </a:lnTo>
                <a:lnTo>
                  <a:pt x="23984" y="14451"/>
                </a:lnTo>
                <a:lnTo>
                  <a:pt x="24381" y="14415"/>
                </a:lnTo>
                <a:lnTo>
                  <a:pt x="24778" y="14373"/>
                </a:lnTo>
                <a:lnTo>
                  <a:pt x="25176" y="14331"/>
                </a:lnTo>
                <a:lnTo>
                  <a:pt x="25541" y="14289"/>
                </a:lnTo>
                <a:lnTo>
                  <a:pt x="25923" y="14241"/>
                </a:lnTo>
                <a:lnTo>
                  <a:pt x="26288" y="14187"/>
                </a:lnTo>
                <a:lnTo>
                  <a:pt x="26638" y="14133"/>
                </a:lnTo>
                <a:lnTo>
                  <a:pt x="26972" y="14072"/>
                </a:lnTo>
                <a:lnTo>
                  <a:pt x="27305" y="14006"/>
                </a:lnTo>
                <a:lnTo>
                  <a:pt x="27639" y="13940"/>
                </a:lnTo>
                <a:lnTo>
                  <a:pt x="27957" y="13868"/>
                </a:lnTo>
                <a:lnTo>
                  <a:pt x="28259" y="13796"/>
                </a:lnTo>
                <a:lnTo>
                  <a:pt x="28561" y="13718"/>
                </a:lnTo>
                <a:lnTo>
                  <a:pt x="28847" y="13634"/>
                </a:lnTo>
                <a:lnTo>
                  <a:pt x="29133" y="13550"/>
                </a:lnTo>
                <a:lnTo>
                  <a:pt x="29403" y="13460"/>
                </a:lnTo>
                <a:lnTo>
                  <a:pt x="29674" y="13369"/>
                </a:lnTo>
                <a:lnTo>
                  <a:pt x="29928" y="13273"/>
                </a:lnTo>
                <a:lnTo>
                  <a:pt x="30166" y="13171"/>
                </a:lnTo>
                <a:lnTo>
                  <a:pt x="30405" y="13069"/>
                </a:lnTo>
                <a:lnTo>
                  <a:pt x="30627" y="12961"/>
                </a:lnTo>
                <a:lnTo>
                  <a:pt x="30850" y="12853"/>
                </a:lnTo>
                <a:lnTo>
                  <a:pt x="31056" y="12739"/>
                </a:lnTo>
                <a:lnTo>
                  <a:pt x="31327" y="12576"/>
                </a:lnTo>
                <a:lnTo>
                  <a:pt x="31581" y="12408"/>
                </a:lnTo>
                <a:lnTo>
                  <a:pt x="31819" y="12234"/>
                </a:lnTo>
                <a:lnTo>
                  <a:pt x="32026" y="12054"/>
                </a:lnTo>
                <a:lnTo>
                  <a:pt x="32201" y="11873"/>
                </a:lnTo>
                <a:lnTo>
                  <a:pt x="32376" y="11693"/>
                </a:lnTo>
                <a:lnTo>
                  <a:pt x="32519" y="11507"/>
                </a:lnTo>
                <a:lnTo>
                  <a:pt x="32646" y="11315"/>
                </a:lnTo>
                <a:lnTo>
                  <a:pt x="32757" y="11122"/>
                </a:lnTo>
                <a:lnTo>
                  <a:pt x="32852" y="10924"/>
                </a:lnTo>
                <a:lnTo>
                  <a:pt x="32916" y="10732"/>
                </a:lnTo>
                <a:lnTo>
                  <a:pt x="32979" y="10533"/>
                </a:lnTo>
                <a:lnTo>
                  <a:pt x="33011" y="10335"/>
                </a:lnTo>
                <a:lnTo>
                  <a:pt x="33043" y="10131"/>
                </a:lnTo>
                <a:lnTo>
                  <a:pt x="33043" y="9933"/>
                </a:lnTo>
                <a:lnTo>
                  <a:pt x="33043" y="9728"/>
                </a:lnTo>
                <a:lnTo>
                  <a:pt x="33027" y="9524"/>
                </a:lnTo>
                <a:lnTo>
                  <a:pt x="32979" y="9326"/>
                </a:lnTo>
                <a:lnTo>
                  <a:pt x="32932" y="9121"/>
                </a:lnTo>
                <a:lnTo>
                  <a:pt x="32884" y="8923"/>
                </a:lnTo>
                <a:lnTo>
                  <a:pt x="32805" y="8725"/>
                </a:lnTo>
                <a:lnTo>
                  <a:pt x="32725" y="8527"/>
                </a:lnTo>
                <a:lnTo>
                  <a:pt x="32630" y="8328"/>
                </a:lnTo>
                <a:lnTo>
                  <a:pt x="32534" y="8136"/>
                </a:lnTo>
                <a:lnTo>
                  <a:pt x="32407" y="7938"/>
                </a:lnTo>
                <a:lnTo>
                  <a:pt x="32296" y="7751"/>
                </a:lnTo>
                <a:lnTo>
                  <a:pt x="32153" y="7565"/>
                </a:lnTo>
                <a:lnTo>
                  <a:pt x="32026" y="7379"/>
                </a:lnTo>
                <a:lnTo>
                  <a:pt x="31867" y="7199"/>
                </a:lnTo>
                <a:lnTo>
                  <a:pt x="31724" y="7018"/>
                </a:lnTo>
                <a:lnTo>
                  <a:pt x="31390" y="6682"/>
                </a:lnTo>
                <a:lnTo>
                  <a:pt x="31533" y="6538"/>
                </a:lnTo>
                <a:lnTo>
                  <a:pt x="31644" y="6400"/>
                </a:lnTo>
                <a:lnTo>
                  <a:pt x="31756" y="6249"/>
                </a:lnTo>
                <a:lnTo>
                  <a:pt x="31851" y="6099"/>
                </a:lnTo>
                <a:lnTo>
                  <a:pt x="31930" y="5943"/>
                </a:lnTo>
                <a:lnTo>
                  <a:pt x="32010" y="5787"/>
                </a:lnTo>
                <a:lnTo>
                  <a:pt x="32058" y="5624"/>
                </a:lnTo>
                <a:lnTo>
                  <a:pt x="32105" y="5462"/>
                </a:lnTo>
                <a:lnTo>
                  <a:pt x="32137" y="5294"/>
                </a:lnTo>
                <a:lnTo>
                  <a:pt x="32153" y="5126"/>
                </a:lnTo>
                <a:lnTo>
                  <a:pt x="32153" y="4951"/>
                </a:lnTo>
                <a:lnTo>
                  <a:pt x="32137" y="4777"/>
                </a:lnTo>
                <a:lnTo>
                  <a:pt x="32105" y="4603"/>
                </a:lnTo>
                <a:lnTo>
                  <a:pt x="32074" y="4423"/>
                </a:lnTo>
                <a:lnTo>
                  <a:pt x="32010" y="4248"/>
                </a:lnTo>
                <a:lnTo>
                  <a:pt x="31930" y="4068"/>
                </a:lnTo>
                <a:lnTo>
                  <a:pt x="31835" y="3888"/>
                </a:lnTo>
                <a:lnTo>
                  <a:pt x="31724" y="3702"/>
                </a:lnTo>
                <a:lnTo>
                  <a:pt x="31597" y="3521"/>
                </a:lnTo>
                <a:lnTo>
                  <a:pt x="31438" y="3341"/>
                </a:lnTo>
                <a:lnTo>
                  <a:pt x="31279" y="3161"/>
                </a:lnTo>
                <a:lnTo>
                  <a:pt x="31088" y="2975"/>
                </a:lnTo>
                <a:lnTo>
                  <a:pt x="30882" y="2794"/>
                </a:lnTo>
                <a:lnTo>
                  <a:pt x="30659" y="2614"/>
                </a:lnTo>
                <a:lnTo>
                  <a:pt x="30421" y="2434"/>
                </a:lnTo>
                <a:lnTo>
                  <a:pt x="30150" y="2260"/>
                </a:lnTo>
                <a:lnTo>
                  <a:pt x="29864" y="2079"/>
                </a:lnTo>
                <a:lnTo>
                  <a:pt x="29562" y="1905"/>
                </a:lnTo>
                <a:lnTo>
                  <a:pt x="29244" y="1731"/>
                </a:lnTo>
                <a:lnTo>
                  <a:pt x="28895" y="1563"/>
                </a:lnTo>
                <a:lnTo>
                  <a:pt x="28513" y="1394"/>
                </a:lnTo>
                <a:lnTo>
                  <a:pt x="28116" y="1226"/>
                </a:lnTo>
                <a:lnTo>
                  <a:pt x="27750" y="1076"/>
                </a:lnTo>
                <a:lnTo>
                  <a:pt x="27369" y="938"/>
                </a:lnTo>
                <a:lnTo>
                  <a:pt x="26988" y="812"/>
                </a:lnTo>
                <a:lnTo>
                  <a:pt x="26606" y="691"/>
                </a:lnTo>
                <a:lnTo>
                  <a:pt x="26225" y="583"/>
                </a:lnTo>
                <a:lnTo>
                  <a:pt x="25843" y="481"/>
                </a:lnTo>
                <a:lnTo>
                  <a:pt x="25462" y="391"/>
                </a:lnTo>
                <a:lnTo>
                  <a:pt x="25064" y="307"/>
                </a:lnTo>
                <a:lnTo>
                  <a:pt x="24683" y="235"/>
                </a:lnTo>
                <a:lnTo>
                  <a:pt x="24286" y="175"/>
                </a:lnTo>
                <a:lnTo>
                  <a:pt x="23904" y="121"/>
                </a:lnTo>
                <a:lnTo>
                  <a:pt x="23507" y="79"/>
                </a:lnTo>
                <a:lnTo>
                  <a:pt x="23125" y="42"/>
                </a:lnTo>
                <a:lnTo>
                  <a:pt x="22728" y="18"/>
                </a:lnTo>
                <a:lnTo>
                  <a:pt x="22331" y="6"/>
                </a:lnTo>
                <a:lnTo>
                  <a:pt x="2194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69" name="Google Shape;269;p15"/>
          <p:cNvSpPr/>
          <p:nvPr/>
        </p:nvSpPr>
        <p:spPr>
          <a:xfrm rot="757113">
            <a:off x="8306162" y="4082970"/>
            <a:ext cx="1012835" cy="1350041"/>
          </a:xfrm>
          <a:custGeom>
            <a:avLst/>
            <a:gdLst/>
            <a:ahLst/>
            <a:cxnLst/>
            <a:rect l="l" t="t" r="r" b="b"/>
            <a:pathLst>
              <a:path w="62240" h="36804" extrusionOk="0">
                <a:moveTo>
                  <a:pt x="21981" y="1"/>
                </a:moveTo>
                <a:lnTo>
                  <a:pt x="1" y="2218"/>
                </a:lnTo>
                <a:lnTo>
                  <a:pt x="14162" y="36803"/>
                </a:lnTo>
                <a:lnTo>
                  <a:pt x="62240" y="31948"/>
                </a:lnTo>
                <a:lnTo>
                  <a:pt x="2198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0" name="Google Shape;270;p15"/>
          <p:cNvSpPr/>
          <p:nvPr/>
        </p:nvSpPr>
        <p:spPr>
          <a:xfrm rot="757113">
            <a:off x="8676007" y="4927645"/>
            <a:ext cx="80958" cy="134513"/>
          </a:xfrm>
          <a:custGeom>
            <a:avLst/>
            <a:gdLst/>
            <a:ahLst/>
            <a:cxnLst/>
            <a:rect l="l" t="t" r="r" b="b"/>
            <a:pathLst>
              <a:path w="4975" h="3667" extrusionOk="0">
                <a:moveTo>
                  <a:pt x="1542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57"/>
                </a:lnTo>
                <a:lnTo>
                  <a:pt x="414" y="199"/>
                </a:lnTo>
                <a:lnTo>
                  <a:pt x="318" y="247"/>
                </a:lnTo>
                <a:lnTo>
                  <a:pt x="239" y="295"/>
                </a:lnTo>
                <a:lnTo>
                  <a:pt x="159" y="349"/>
                </a:lnTo>
                <a:lnTo>
                  <a:pt x="96" y="403"/>
                </a:lnTo>
                <a:lnTo>
                  <a:pt x="48" y="457"/>
                </a:lnTo>
                <a:lnTo>
                  <a:pt x="16" y="518"/>
                </a:lnTo>
                <a:lnTo>
                  <a:pt x="0" y="578"/>
                </a:lnTo>
                <a:lnTo>
                  <a:pt x="0" y="638"/>
                </a:lnTo>
                <a:lnTo>
                  <a:pt x="16" y="704"/>
                </a:lnTo>
                <a:lnTo>
                  <a:pt x="159" y="1016"/>
                </a:lnTo>
                <a:lnTo>
                  <a:pt x="302" y="1329"/>
                </a:lnTo>
                <a:lnTo>
                  <a:pt x="525" y="1701"/>
                </a:lnTo>
                <a:lnTo>
                  <a:pt x="636" y="1906"/>
                </a:lnTo>
                <a:lnTo>
                  <a:pt x="779" y="2116"/>
                </a:lnTo>
                <a:lnTo>
                  <a:pt x="938" y="2332"/>
                </a:lnTo>
                <a:lnTo>
                  <a:pt x="1097" y="2548"/>
                </a:lnTo>
                <a:lnTo>
                  <a:pt x="1288" y="2753"/>
                </a:lnTo>
                <a:lnTo>
                  <a:pt x="1478" y="2957"/>
                </a:lnTo>
                <a:lnTo>
                  <a:pt x="1669" y="3149"/>
                </a:lnTo>
                <a:lnTo>
                  <a:pt x="1892" y="3324"/>
                </a:lnTo>
                <a:lnTo>
                  <a:pt x="2019" y="3402"/>
                </a:lnTo>
                <a:lnTo>
                  <a:pt x="2162" y="3468"/>
                </a:lnTo>
                <a:lnTo>
                  <a:pt x="2321" y="3528"/>
                </a:lnTo>
                <a:lnTo>
                  <a:pt x="2496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29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6" y="3492"/>
                </a:lnTo>
                <a:lnTo>
                  <a:pt x="4578" y="3450"/>
                </a:lnTo>
                <a:lnTo>
                  <a:pt x="4673" y="3402"/>
                </a:lnTo>
                <a:lnTo>
                  <a:pt x="4752" y="3354"/>
                </a:lnTo>
                <a:lnTo>
                  <a:pt x="4832" y="3300"/>
                </a:lnTo>
                <a:lnTo>
                  <a:pt x="4880" y="3245"/>
                </a:lnTo>
                <a:lnTo>
                  <a:pt x="4927" y="3191"/>
                </a:lnTo>
                <a:lnTo>
                  <a:pt x="4959" y="3131"/>
                </a:lnTo>
                <a:lnTo>
                  <a:pt x="4975" y="3071"/>
                </a:lnTo>
                <a:lnTo>
                  <a:pt x="4959" y="3011"/>
                </a:lnTo>
                <a:lnTo>
                  <a:pt x="4943" y="2951"/>
                </a:lnTo>
                <a:lnTo>
                  <a:pt x="4911" y="2891"/>
                </a:lnTo>
                <a:lnTo>
                  <a:pt x="4864" y="2837"/>
                </a:lnTo>
                <a:lnTo>
                  <a:pt x="4800" y="2777"/>
                </a:lnTo>
                <a:lnTo>
                  <a:pt x="4657" y="2657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4117" y="2074"/>
                </a:lnTo>
                <a:lnTo>
                  <a:pt x="3990" y="1912"/>
                </a:lnTo>
                <a:lnTo>
                  <a:pt x="3783" y="1581"/>
                </a:lnTo>
                <a:lnTo>
                  <a:pt x="3592" y="1263"/>
                </a:lnTo>
                <a:lnTo>
                  <a:pt x="3433" y="968"/>
                </a:lnTo>
                <a:lnTo>
                  <a:pt x="3306" y="716"/>
                </a:lnTo>
                <a:lnTo>
                  <a:pt x="3227" y="524"/>
                </a:lnTo>
                <a:lnTo>
                  <a:pt x="3195" y="463"/>
                </a:lnTo>
                <a:lnTo>
                  <a:pt x="3147" y="403"/>
                </a:lnTo>
                <a:lnTo>
                  <a:pt x="3084" y="349"/>
                </a:lnTo>
                <a:lnTo>
                  <a:pt x="3004" y="295"/>
                </a:lnTo>
                <a:lnTo>
                  <a:pt x="2925" y="247"/>
                </a:lnTo>
                <a:lnTo>
                  <a:pt x="2813" y="199"/>
                </a:lnTo>
                <a:lnTo>
                  <a:pt x="2702" y="163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8" y="43"/>
                </a:lnTo>
                <a:lnTo>
                  <a:pt x="2019" y="25"/>
                </a:lnTo>
                <a:lnTo>
                  <a:pt x="1876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1" name="Google Shape;271;p15"/>
          <p:cNvSpPr/>
          <p:nvPr/>
        </p:nvSpPr>
        <p:spPr>
          <a:xfrm rot="757113">
            <a:off x="8538620" y="5021565"/>
            <a:ext cx="80958" cy="134476"/>
          </a:xfrm>
          <a:custGeom>
            <a:avLst/>
            <a:gdLst/>
            <a:ahLst/>
            <a:cxnLst/>
            <a:rect l="l" t="t" r="r" b="b"/>
            <a:pathLst>
              <a:path w="4975" h="3666" extrusionOk="0">
                <a:moveTo>
                  <a:pt x="1558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40" y="157"/>
                </a:lnTo>
                <a:lnTo>
                  <a:pt x="429" y="199"/>
                </a:lnTo>
                <a:lnTo>
                  <a:pt x="318" y="247"/>
                </a:lnTo>
                <a:lnTo>
                  <a:pt x="238" y="295"/>
                </a:lnTo>
                <a:lnTo>
                  <a:pt x="159" y="349"/>
                </a:lnTo>
                <a:lnTo>
                  <a:pt x="111" y="403"/>
                </a:lnTo>
                <a:lnTo>
                  <a:pt x="64" y="457"/>
                </a:lnTo>
                <a:lnTo>
                  <a:pt x="32" y="517"/>
                </a:lnTo>
                <a:lnTo>
                  <a:pt x="0" y="577"/>
                </a:lnTo>
                <a:lnTo>
                  <a:pt x="0" y="637"/>
                </a:lnTo>
                <a:lnTo>
                  <a:pt x="16" y="704"/>
                </a:lnTo>
                <a:lnTo>
                  <a:pt x="159" y="1016"/>
                </a:lnTo>
                <a:lnTo>
                  <a:pt x="318" y="1328"/>
                </a:lnTo>
                <a:lnTo>
                  <a:pt x="525" y="1701"/>
                </a:lnTo>
                <a:lnTo>
                  <a:pt x="652" y="1905"/>
                </a:lnTo>
                <a:lnTo>
                  <a:pt x="795" y="2116"/>
                </a:lnTo>
                <a:lnTo>
                  <a:pt x="938" y="2332"/>
                </a:lnTo>
                <a:lnTo>
                  <a:pt x="1113" y="2548"/>
                </a:lnTo>
                <a:lnTo>
                  <a:pt x="1287" y="2752"/>
                </a:lnTo>
                <a:lnTo>
                  <a:pt x="1478" y="2957"/>
                </a:lnTo>
                <a:lnTo>
                  <a:pt x="1685" y="3149"/>
                </a:lnTo>
                <a:lnTo>
                  <a:pt x="1907" y="3323"/>
                </a:lnTo>
                <a:lnTo>
                  <a:pt x="2019" y="3401"/>
                </a:lnTo>
                <a:lnTo>
                  <a:pt x="2162" y="3467"/>
                </a:lnTo>
                <a:lnTo>
                  <a:pt x="2321" y="3528"/>
                </a:lnTo>
                <a:lnTo>
                  <a:pt x="2511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44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85" y="3600"/>
                </a:lnTo>
                <a:lnTo>
                  <a:pt x="4228" y="3570"/>
                </a:lnTo>
                <a:lnTo>
                  <a:pt x="4355" y="3534"/>
                </a:lnTo>
                <a:lnTo>
                  <a:pt x="4482" y="3492"/>
                </a:lnTo>
                <a:lnTo>
                  <a:pt x="4593" y="3449"/>
                </a:lnTo>
                <a:lnTo>
                  <a:pt x="4689" y="3401"/>
                </a:lnTo>
                <a:lnTo>
                  <a:pt x="4768" y="3353"/>
                </a:lnTo>
                <a:lnTo>
                  <a:pt x="4832" y="3299"/>
                </a:lnTo>
                <a:lnTo>
                  <a:pt x="4895" y="3245"/>
                </a:lnTo>
                <a:lnTo>
                  <a:pt x="4943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59" y="2951"/>
                </a:lnTo>
                <a:lnTo>
                  <a:pt x="4927" y="2891"/>
                </a:lnTo>
                <a:lnTo>
                  <a:pt x="4879" y="2831"/>
                </a:lnTo>
                <a:lnTo>
                  <a:pt x="4800" y="2776"/>
                </a:lnTo>
                <a:lnTo>
                  <a:pt x="4657" y="2656"/>
                </a:lnTo>
                <a:lnTo>
                  <a:pt x="4514" y="2524"/>
                </a:lnTo>
                <a:lnTo>
                  <a:pt x="4387" y="2380"/>
                </a:lnTo>
                <a:lnTo>
                  <a:pt x="4244" y="2230"/>
                </a:lnTo>
                <a:lnTo>
                  <a:pt x="4005" y="1911"/>
                </a:lnTo>
                <a:lnTo>
                  <a:pt x="3783" y="1581"/>
                </a:lnTo>
                <a:lnTo>
                  <a:pt x="3592" y="1262"/>
                </a:lnTo>
                <a:lnTo>
                  <a:pt x="3433" y="968"/>
                </a:lnTo>
                <a:lnTo>
                  <a:pt x="3322" y="716"/>
                </a:lnTo>
                <a:lnTo>
                  <a:pt x="3242" y="523"/>
                </a:lnTo>
                <a:lnTo>
                  <a:pt x="3211" y="463"/>
                </a:lnTo>
                <a:lnTo>
                  <a:pt x="3163" y="403"/>
                </a:lnTo>
                <a:lnTo>
                  <a:pt x="3099" y="349"/>
                </a:lnTo>
                <a:lnTo>
                  <a:pt x="3020" y="295"/>
                </a:lnTo>
                <a:lnTo>
                  <a:pt x="2924" y="247"/>
                </a:lnTo>
                <a:lnTo>
                  <a:pt x="2829" y="199"/>
                </a:lnTo>
                <a:lnTo>
                  <a:pt x="2718" y="157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7" y="37"/>
                </a:lnTo>
                <a:lnTo>
                  <a:pt x="2034" y="19"/>
                </a:lnTo>
                <a:lnTo>
                  <a:pt x="1875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2" name="Google Shape;272;p15"/>
          <p:cNvSpPr/>
          <p:nvPr/>
        </p:nvSpPr>
        <p:spPr>
          <a:xfrm rot="757509">
            <a:off x="7651744" y="2987257"/>
            <a:ext cx="1670210" cy="1328470"/>
          </a:xfrm>
          <a:custGeom>
            <a:avLst/>
            <a:gdLst/>
            <a:ahLst/>
            <a:cxnLst/>
            <a:rect l="l" t="t" r="r" b="b"/>
            <a:pathLst>
              <a:path w="129454" h="45678" extrusionOk="0">
                <a:moveTo>
                  <a:pt x="68963" y="0"/>
                </a:moveTo>
                <a:lnTo>
                  <a:pt x="68184" y="6"/>
                </a:lnTo>
                <a:lnTo>
                  <a:pt x="67421" y="12"/>
                </a:lnTo>
                <a:lnTo>
                  <a:pt x="66674" y="24"/>
                </a:lnTo>
                <a:lnTo>
                  <a:pt x="65927" y="42"/>
                </a:lnTo>
                <a:lnTo>
                  <a:pt x="65212" y="66"/>
                </a:lnTo>
                <a:lnTo>
                  <a:pt x="64497" y="91"/>
                </a:lnTo>
                <a:lnTo>
                  <a:pt x="63797" y="121"/>
                </a:lnTo>
                <a:lnTo>
                  <a:pt x="63114" y="151"/>
                </a:lnTo>
                <a:lnTo>
                  <a:pt x="62446" y="187"/>
                </a:lnTo>
                <a:lnTo>
                  <a:pt x="61779" y="229"/>
                </a:lnTo>
                <a:lnTo>
                  <a:pt x="61127" y="271"/>
                </a:lnTo>
                <a:lnTo>
                  <a:pt x="60491" y="319"/>
                </a:lnTo>
                <a:lnTo>
                  <a:pt x="59872" y="367"/>
                </a:lnTo>
                <a:lnTo>
                  <a:pt x="59252" y="421"/>
                </a:lnTo>
                <a:lnTo>
                  <a:pt x="58648" y="481"/>
                </a:lnTo>
                <a:lnTo>
                  <a:pt x="58060" y="541"/>
                </a:lnTo>
                <a:lnTo>
                  <a:pt x="57488" y="607"/>
                </a:lnTo>
                <a:lnTo>
                  <a:pt x="56915" y="673"/>
                </a:lnTo>
                <a:lnTo>
                  <a:pt x="56375" y="745"/>
                </a:lnTo>
                <a:lnTo>
                  <a:pt x="55819" y="824"/>
                </a:lnTo>
                <a:lnTo>
                  <a:pt x="55294" y="896"/>
                </a:lnTo>
                <a:lnTo>
                  <a:pt x="54770" y="980"/>
                </a:lnTo>
                <a:lnTo>
                  <a:pt x="54261" y="1064"/>
                </a:lnTo>
                <a:lnTo>
                  <a:pt x="53769" y="1148"/>
                </a:lnTo>
                <a:lnTo>
                  <a:pt x="53292" y="1238"/>
                </a:lnTo>
                <a:lnTo>
                  <a:pt x="52815" y="1334"/>
                </a:lnTo>
                <a:lnTo>
                  <a:pt x="52338" y="1430"/>
                </a:lnTo>
                <a:lnTo>
                  <a:pt x="51893" y="1527"/>
                </a:lnTo>
                <a:lnTo>
                  <a:pt x="51448" y="1629"/>
                </a:lnTo>
                <a:lnTo>
                  <a:pt x="51019" y="1731"/>
                </a:lnTo>
                <a:lnTo>
                  <a:pt x="50590" y="1839"/>
                </a:lnTo>
                <a:lnTo>
                  <a:pt x="50192" y="1947"/>
                </a:lnTo>
                <a:lnTo>
                  <a:pt x="49779" y="2055"/>
                </a:lnTo>
                <a:lnTo>
                  <a:pt x="49398" y="2169"/>
                </a:lnTo>
                <a:lnTo>
                  <a:pt x="49016" y="2284"/>
                </a:lnTo>
                <a:lnTo>
                  <a:pt x="48651" y="2404"/>
                </a:lnTo>
                <a:lnTo>
                  <a:pt x="48285" y="2524"/>
                </a:lnTo>
                <a:lnTo>
                  <a:pt x="47936" y="2650"/>
                </a:lnTo>
                <a:lnTo>
                  <a:pt x="47602" y="2770"/>
                </a:lnTo>
                <a:lnTo>
                  <a:pt x="47268" y="2903"/>
                </a:lnTo>
                <a:lnTo>
                  <a:pt x="46950" y="3029"/>
                </a:lnTo>
                <a:lnTo>
                  <a:pt x="46632" y="3161"/>
                </a:lnTo>
                <a:lnTo>
                  <a:pt x="46346" y="3293"/>
                </a:lnTo>
                <a:lnTo>
                  <a:pt x="46044" y="3431"/>
                </a:lnTo>
                <a:lnTo>
                  <a:pt x="45758" y="3563"/>
                </a:lnTo>
                <a:lnTo>
                  <a:pt x="45488" y="3708"/>
                </a:lnTo>
                <a:lnTo>
                  <a:pt x="45234" y="3846"/>
                </a:lnTo>
                <a:lnTo>
                  <a:pt x="44979" y="3990"/>
                </a:lnTo>
                <a:lnTo>
                  <a:pt x="44725" y="4134"/>
                </a:lnTo>
                <a:lnTo>
                  <a:pt x="43994" y="4002"/>
                </a:lnTo>
                <a:lnTo>
                  <a:pt x="43247" y="3876"/>
                </a:lnTo>
                <a:lnTo>
                  <a:pt x="42468" y="3750"/>
                </a:lnTo>
                <a:lnTo>
                  <a:pt x="41658" y="3636"/>
                </a:lnTo>
                <a:lnTo>
                  <a:pt x="40815" y="3527"/>
                </a:lnTo>
                <a:lnTo>
                  <a:pt x="39957" y="3419"/>
                </a:lnTo>
                <a:lnTo>
                  <a:pt x="39067" y="3323"/>
                </a:lnTo>
                <a:lnTo>
                  <a:pt x="38145" y="3227"/>
                </a:lnTo>
                <a:lnTo>
                  <a:pt x="37398" y="3161"/>
                </a:lnTo>
                <a:lnTo>
                  <a:pt x="36651" y="3095"/>
                </a:lnTo>
                <a:lnTo>
                  <a:pt x="35904" y="3041"/>
                </a:lnTo>
                <a:lnTo>
                  <a:pt x="35173" y="2993"/>
                </a:lnTo>
                <a:lnTo>
                  <a:pt x="34458" y="2951"/>
                </a:lnTo>
                <a:lnTo>
                  <a:pt x="33727" y="2915"/>
                </a:lnTo>
                <a:lnTo>
                  <a:pt x="33027" y="2885"/>
                </a:lnTo>
                <a:lnTo>
                  <a:pt x="32312" y="2860"/>
                </a:lnTo>
                <a:lnTo>
                  <a:pt x="31613" y="2848"/>
                </a:lnTo>
                <a:lnTo>
                  <a:pt x="30929" y="2836"/>
                </a:lnTo>
                <a:lnTo>
                  <a:pt x="29563" y="2836"/>
                </a:lnTo>
                <a:lnTo>
                  <a:pt x="28895" y="2848"/>
                </a:lnTo>
                <a:lnTo>
                  <a:pt x="28228" y="2866"/>
                </a:lnTo>
                <a:lnTo>
                  <a:pt x="27560" y="2891"/>
                </a:lnTo>
                <a:lnTo>
                  <a:pt x="26908" y="2915"/>
                </a:lnTo>
                <a:lnTo>
                  <a:pt x="26273" y="2951"/>
                </a:lnTo>
                <a:lnTo>
                  <a:pt x="25637" y="2993"/>
                </a:lnTo>
                <a:lnTo>
                  <a:pt x="25001" y="3035"/>
                </a:lnTo>
                <a:lnTo>
                  <a:pt x="24381" y="3089"/>
                </a:lnTo>
                <a:lnTo>
                  <a:pt x="23761" y="3143"/>
                </a:lnTo>
                <a:lnTo>
                  <a:pt x="23158" y="3209"/>
                </a:lnTo>
                <a:lnTo>
                  <a:pt x="22554" y="3275"/>
                </a:lnTo>
                <a:lnTo>
                  <a:pt x="21966" y="3347"/>
                </a:lnTo>
                <a:lnTo>
                  <a:pt x="21377" y="3431"/>
                </a:lnTo>
                <a:lnTo>
                  <a:pt x="20805" y="3515"/>
                </a:lnTo>
                <a:lnTo>
                  <a:pt x="20233" y="3606"/>
                </a:lnTo>
                <a:lnTo>
                  <a:pt x="19661" y="3696"/>
                </a:lnTo>
                <a:lnTo>
                  <a:pt x="19105" y="3798"/>
                </a:lnTo>
                <a:lnTo>
                  <a:pt x="18548" y="3900"/>
                </a:lnTo>
                <a:lnTo>
                  <a:pt x="18008" y="4014"/>
                </a:lnTo>
                <a:lnTo>
                  <a:pt x="17484" y="4128"/>
                </a:lnTo>
                <a:lnTo>
                  <a:pt x="16959" y="4248"/>
                </a:lnTo>
                <a:lnTo>
                  <a:pt x="16435" y="4369"/>
                </a:lnTo>
                <a:lnTo>
                  <a:pt x="15926" y="4501"/>
                </a:lnTo>
                <a:lnTo>
                  <a:pt x="15417" y="4633"/>
                </a:lnTo>
                <a:lnTo>
                  <a:pt x="14909" y="4771"/>
                </a:lnTo>
                <a:lnTo>
                  <a:pt x="14432" y="4915"/>
                </a:lnTo>
                <a:lnTo>
                  <a:pt x="13939" y="5060"/>
                </a:lnTo>
                <a:lnTo>
                  <a:pt x="13462" y="5210"/>
                </a:lnTo>
                <a:lnTo>
                  <a:pt x="13002" y="5366"/>
                </a:lnTo>
                <a:lnTo>
                  <a:pt x="12541" y="5528"/>
                </a:lnTo>
                <a:lnTo>
                  <a:pt x="12096" y="5691"/>
                </a:lnTo>
                <a:lnTo>
                  <a:pt x="11651" y="5859"/>
                </a:lnTo>
                <a:lnTo>
                  <a:pt x="11206" y="6027"/>
                </a:lnTo>
                <a:lnTo>
                  <a:pt x="10792" y="6201"/>
                </a:lnTo>
                <a:lnTo>
                  <a:pt x="10363" y="6381"/>
                </a:lnTo>
                <a:lnTo>
                  <a:pt x="9950" y="6562"/>
                </a:lnTo>
                <a:lnTo>
                  <a:pt x="9553" y="6748"/>
                </a:lnTo>
                <a:lnTo>
                  <a:pt x="9155" y="6940"/>
                </a:lnTo>
                <a:lnTo>
                  <a:pt x="8758" y="7133"/>
                </a:lnTo>
                <a:lnTo>
                  <a:pt x="8377" y="7331"/>
                </a:lnTo>
                <a:lnTo>
                  <a:pt x="8011" y="7529"/>
                </a:lnTo>
                <a:lnTo>
                  <a:pt x="7645" y="7733"/>
                </a:lnTo>
                <a:lnTo>
                  <a:pt x="7296" y="7938"/>
                </a:lnTo>
                <a:lnTo>
                  <a:pt x="6946" y="8148"/>
                </a:lnTo>
                <a:lnTo>
                  <a:pt x="6596" y="8358"/>
                </a:lnTo>
                <a:lnTo>
                  <a:pt x="6279" y="8575"/>
                </a:lnTo>
                <a:lnTo>
                  <a:pt x="5945" y="8797"/>
                </a:lnTo>
                <a:lnTo>
                  <a:pt x="5627" y="9013"/>
                </a:lnTo>
                <a:lnTo>
                  <a:pt x="5325" y="9242"/>
                </a:lnTo>
                <a:lnTo>
                  <a:pt x="5023" y="9464"/>
                </a:lnTo>
                <a:lnTo>
                  <a:pt x="4737" y="9698"/>
                </a:lnTo>
                <a:lnTo>
                  <a:pt x="4451" y="9927"/>
                </a:lnTo>
                <a:lnTo>
                  <a:pt x="4181" y="10161"/>
                </a:lnTo>
                <a:lnTo>
                  <a:pt x="3910" y="10395"/>
                </a:lnTo>
                <a:lnTo>
                  <a:pt x="3656" y="10636"/>
                </a:lnTo>
                <a:lnTo>
                  <a:pt x="3418" y="10876"/>
                </a:lnTo>
                <a:lnTo>
                  <a:pt x="3179" y="11122"/>
                </a:lnTo>
                <a:lnTo>
                  <a:pt x="2941" y="11369"/>
                </a:lnTo>
                <a:lnTo>
                  <a:pt x="2718" y="11615"/>
                </a:lnTo>
                <a:lnTo>
                  <a:pt x="2496" y="11861"/>
                </a:lnTo>
                <a:lnTo>
                  <a:pt x="2305" y="12114"/>
                </a:lnTo>
                <a:lnTo>
                  <a:pt x="2099" y="12366"/>
                </a:lnTo>
                <a:lnTo>
                  <a:pt x="1908" y="12624"/>
                </a:lnTo>
                <a:lnTo>
                  <a:pt x="1733" y="12877"/>
                </a:lnTo>
                <a:lnTo>
                  <a:pt x="1399" y="13393"/>
                </a:lnTo>
                <a:lnTo>
                  <a:pt x="1097" y="13916"/>
                </a:lnTo>
                <a:lnTo>
                  <a:pt x="843" y="14445"/>
                </a:lnTo>
                <a:lnTo>
                  <a:pt x="605" y="14980"/>
                </a:lnTo>
                <a:lnTo>
                  <a:pt x="414" y="15514"/>
                </a:lnTo>
                <a:lnTo>
                  <a:pt x="271" y="16055"/>
                </a:lnTo>
                <a:lnTo>
                  <a:pt x="144" y="16596"/>
                </a:lnTo>
                <a:lnTo>
                  <a:pt x="64" y="17143"/>
                </a:lnTo>
                <a:lnTo>
                  <a:pt x="17" y="17690"/>
                </a:lnTo>
                <a:lnTo>
                  <a:pt x="1" y="18236"/>
                </a:lnTo>
                <a:lnTo>
                  <a:pt x="32" y="18789"/>
                </a:lnTo>
                <a:lnTo>
                  <a:pt x="96" y="19336"/>
                </a:lnTo>
                <a:lnTo>
                  <a:pt x="207" y="19883"/>
                </a:lnTo>
                <a:lnTo>
                  <a:pt x="271" y="20159"/>
                </a:lnTo>
                <a:lnTo>
                  <a:pt x="350" y="20429"/>
                </a:lnTo>
                <a:lnTo>
                  <a:pt x="430" y="20700"/>
                </a:lnTo>
                <a:lnTo>
                  <a:pt x="525" y="20976"/>
                </a:lnTo>
                <a:lnTo>
                  <a:pt x="620" y="21247"/>
                </a:lnTo>
                <a:lnTo>
                  <a:pt x="748" y="21517"/>
                </a:lnTo>
                <a:lnTo>
                  <a:pt x="859" y="21787"/>
                </a:lnTo>
                <a:lnTo>
                  <a:pt x="1002" y="22058"/>
                </a:lnTo>
                <a:lnTo>
                  <a:pt x="1145" y="22322"/>
                </a:lnTo>
                <a:lnTo>
                  <a:pt x="1288" y="22593"/>
                </a:lnTo>
                <a:lnTo>
                  <a:pt x="1447" y="22857"/>
                </a:lnTo>
                <a:lnTo>
                  <a:pt x="1622" y="23121"/>
                </a:lnTo>
                <a:lnTo>
                  <a:pt x="1797" y="23386"/>
                </a:lnTo>
                <a:lnTo>
                  <a:pt x="1987" y="23650"/>
                </a:lnTo>
                <a:lnTo>
                  <a:pt x="2194" y="23908"/>
                </a:lnTo>
                <a:lnTo>
                  <a:pt x="2401" y="24173"/>
                </a:lnTo>
                <a:lnTo>
                  <a:pt x="2623" y="24431"/>
                </a:lnTo>
                <a:lnTo>
                  <a:pt x="2861" y="24684"/>
                </a:lnTo>
                <a:lnTo>
                  <a:pt x="3100" y="24942"/>
                </a:lnTo>
                <a:lnTo>
                  <a:pt x="3354" y="25194"/>
                </a:lnTo>
                <a:lnTo>
                  <a:pt x="3608" y="25447"/>
                </a:lnTo>
                <a:lnTo>
                  <a:pt x="3879" y="25693"/>
                </a:lnTo>
                <a:lnTo>
                  <a:pt x="4165" y="25945"/>
                </a:lnTo>
                <a:lnTo>
                  <a:pt x="4451" y="26192"/>
                </a:lnTo>
                <a:lnTo>
                  <a:pt x="4753" y="26432"/>
                </a:lnTo>
                <a:lnTo>
                  <a:pt x="5055" y="26678"/>
                </a:lnTo>
                <a:lnTo>
                  <a:pt x="5611" y="27081"/>
                </a:lnTo>
                <a:lnTo>
                  <a:pt x="6151" y="27465"/>
                </a:lnTo>
                <a:lnTo>
                  <a:pt x="6708" y="27838"/>
                </a:lnTo>
                <a:lnTo>
                  <a:pt x="7248" y="28199"/>
                </a:lnTo>
                <a:lnTo>
                  <a:pt x="7804" y="28535"/>
                </a:lnTo>
                <a:lnTo>
                  <a:pt x="8361" y="28859"/>
                </a:lnTo>
                <a:lnTo>
                  <a:pt x="8917" y="29172"/>
                </a:lnTo>
                <a:lnTo>
                  <a:pt x="9473" y="29466"/>
                </a:lnTo>
                <a:lnTo>
                  <a:pt x="9251" y="29647"/>
                </a:lnTo>
                <a:lnTo>
                  <a:pt x="9012" y="29833"/>
                </a:lnTo>
                <a:lnTo>
                  <a:pt x="8806" y="30019"/>
                </a:lnTo>
                <a:lnTo>
                  <a:pt x="8599" y="30211"/>
                </a:lnTo>
                <a:lnTo>
                  <a:pt x="8392" y="30404"/>
                </a:lnTo>
                <a:lnTo>
                  <a:pt x="8202" y="30602"/>
                </a:lnTo>
                <a:lnTo>
                  <a:pt x="8027" y="30800"/>
                </a:lnTo>
                <a:lnTo>
                  <a:pt x="7868" y="30999"/>
                </a:lnTo>
                <a:lnTo>
                  <a:pt x="7709" y="31203"/>
                </a:lnTo>
                <a:lnTo>
                  <a:pt x="7566" y="31407"/>
                </a:lnTo>
                <a:lnTo>
                  <a:pt x="7423" y="31617"/>
                </a:lnTo>
                <a:lnTo>
                  <a:pt x="7312" y="31828"/>
                </a:lnTo>
                <a:lnTo>
                  <a:pt x="7200" y="32038"/>
                </a:lnTo>
                <a:lnTo>
                  <a:pt x="7105" y="32248"/>
                </a:lnTo>
                <a:lnTo>
                  <a:pt x="7010" y="32465"/>
                </a:lnTo>
                <a:lnTo>
                  <a:pt x="6946" y="32681"/>
                </a:lnTo>
                <a:lnTo>
                  <a:pt x="6883" y="32897"/>
                </a:lnTo>
                <a:lnTo>
                  <a:pt x="6835" y="33114"/>
                </a:lnTo>
                <a:lnTo>
                  <a:pt x="6803" y="33336"/>
                </a:lnTo>
                <a:lnTo>
                  <a:pt x="6787" y="33558"/>
                </a:lnTo>
                <a:lnTo>
                  <a:pt x="6787" y="33780"/>
                </a:lnTo>
                <a:lnTo>
                  <a:pt x="6787" y="34003"/>
                </a:lnTo>
                <a:lnTo>
                  <a:pt x="6819" y="34225"/>
                </a:lnTo>
                <a:lnTo>
                  <a:pt x="6867" y="34453"/>
                </a:lnTo>
                <a:lnTo>
                  <a:pt x="6914" y="34682"/>
                </a:lnTo>
                <a:lnTo>
                  <a:pt x="6994" y="34904"/>
                </a:lnTo>
                <a:lnTo>
                  <a:pt x="7089" y="35132"/>
                </a:lnTo>
                <a:lnTo>
                  <a:pt x="7185" y="35361"/>
                </a:lnTo>
                <a:lnTo>
                  <a:pt x="7312" y="35589"/>
                </a:lnTo>
                <a:lnTo>
                  <a:pt x="7455" y="35817"/>
                </a:lnTo>
                <a:lnTo>
                  <a:pt x="7614" y="36046"/>
                </a:lnTo>
                <a:lnTo>
                  <a:pt x="7788" y="36280"/>
                </a:lnTo>
                <a:lnTo>
                  <a:pt x="7979" y="36508"/>
                </a:lnTo>
                <a:lnTo>
                  <a:pt x="8202" y="36737"/>
                </a:lnTo>
                <a:lnTo>
                  <a:pt x="8424" y="36965"/>
                </a:lnTo>
                <a:lnTo>
                  <a:pt x="8679" y="37193"/>
                </a:lnTo>
                <a:lnTo>
                  <a:pt x="8949" y="37422"/>
                </a:lnTo>
                <a:lnTo>
                  <a:pt x="9251" y="37650"/>
                </a:lnTo>
                <a:lnTo>
                  <a:pt x="9553" y="37878"/>
                </a:lnTo>
                <a:lnTo>
                  <a:pt x="9886" y="38107"/>
                </a:lnTo>
                <a:lnTo>
                  <a:pt x="10236" y="38335"/>
                </a:lnTo>
                <a:lnTo>
                  <a:pt x="10602" y="38563"/>
                </a:lnTo>
                <a:lnTo>
                  <a:pt x="10999" y="38786"/>
                </a:lnTo>
                <a:lnTo>
                  <a:pt x="11412" y="39008"/>
                </a:lnTo>
                <a:lnTo>
                  <a:pt x="11857" y="39236"/>
                </a:lnTo>
                <a:lnTo>
                  <a:pt x="12318" y="39459"/>
                </a:lnTo>
                <a:lnTo>
                  <a:pt x="12795" y="39675"/>
                </a:lnTo>
                <a:lnTo>
                  <a:pt x="13304" y="39897"/>
                </a:lnTo>
                <a:lnTo>
                  <a:pt x="13828" y="40113"/>
                </a:lnTo>
                <a:lnTo>
                  <a:pt x="14384" y="40336"/>
                </a:lnTo>
                <a:lnTo>
                  <a:pt x="14956" y="40546"/>
                </a:lnTo>
                <a:lnTo>
                  <a:pt x="15560" y="40762"/>
                </a:lnTo>
                <a:lnTo>
                  <a:pt x="16180" y="40973"/>
                </a:lnTo>
                <a:lnTo>
                  <a:pt x="16832" y="41189"/>
                </a:lnTo>
                <a:lnTo>
                  <a:pt x="17499" y="41393"/>
                </a:lnTo>
                <a:lnTo>
                  <a:pt x="18199" y="41604"/>
                </a:lnTo>
                <a:lnTo>
                  <a:pt x="18914" y="41808"/>
                </a:lnTo>
                <a:lnTo>
                  <a:pt x="19677" y="42012"/>
                </a:lnTo>
                <a:lnTo>
                  <a:pt x="20440" y="42210"/>
                </a:lnTo>
                <a:lnTo>
                  <a:pt x="21250" y="42409"/>
                </a:lnTo>
                <a:lnTo>
                  <a:pt x="22077" y="42601"/>
                </a:lnTo>
                <a:lnTo>
                  <a:pt x="22935" y="42799"/>
                </a:lnTo>
                <a:lnTo>
                  <a:pt x="23825" y="42986"/>
                </a:lnTo>
                <a:lnTo>
                  <a:pt x="24731" y="43178"/>
                </a:lnTo>
                <a:lnTo>
                  <a:pt x="25716" y="43370"/>
                </a:lnTo>
                <a:lnTo>
                  <a:pt x="26670" y="43556"/>
                </a:lnTo>
                <a:lnTo>
                  <a:pt x="27624" y="43731"/>
                </a:lnTo>
                <a:lnTo>
                  <a:pt x="28545" y="43899"/>
                </a:lnTo>
                <a:lnTo>
                  <a:pt x="29467" y="44061"/>
                </a:lnTo>
                <a:lnTo>
                  <a:pt x="30357" y="44211"/>
                </a:lnTo>
                <a:lnTo>
                  <a:pt x="31247" y="44356"/>
                </a:lnTo>
                <a:lnTo>
                  <a:pt x="32122" y="44488"/>
                </a:lnTo>
                <a:lnTo>
                  <a:pt x="32964" y="44614"/>
                </a:lnTo>
                <a:lnTo>
                  <a:pt x="33806" y="44734"/>
                </a:lnTo>
                <a:lnTo>
                  <a:pt x="34633" y="44848"/>
                </a:lnTo>
                <a:lnTo>
                  <a:pt x="35443" y="44950"/>
                </a:lnTo>
                <a:lnTo>
                  <a:pt x="36222" y="45046"/>
                </a:lnTo>
                <a:lnTo>
                  <a:pt x="37001" y="45137"/>
                </a:lnTo>
                <a:lnTo>
                  <a:pt x="37764" y="45215"/>
                </a:lnTo>
                <a:lnTo>
                  <a:pt x="38511" y="45293"/>
                </a:lnTo>
                <a:lnTo>
                  <a:pt x="39258" y="45359"/>
                </a:lnTo>
                <a:lnTo>
                  <a:pt x="39973" y="45419"/>
                </a:lnTo>
                <a:lnTo>
                  <a:pt x="40688" y="45473"/>
                </a:lnTo>
                <a:lnTo>
                  <a:pt x="41372" y="45521"/>
                </a:lnTo>
                <a:lnTo>
                  <a:pt x="42055" y="45557"/>
                </a:lnTo>
                <a:lnTo>
                  <a:pt x="42722" y="45593"/>
                </a:lnTo>
                <a:lnTo>
                  <a:pt x="43374" y="45623"/>
                </a:lnTo>
                <a:lnTo>
                  <a:pt x="44010" y="45647"/>
                </a:lnTo>
                <a:lnTo>
                  <a:pt x="44630" y="45659"/>
                </a:lnTo>
                <a:lnTo>
                  <a:pt x="45250" y="45671"/>
                </a:lnTo>
                <a:lnTo>
                  <a:pt x="45854" y="45677"/>
                </a:lnTo>
                <a:lnTo>
                  <a:pt x="46442" y="45677"/>
                </a:lnTo>
                <a:lnTo>
                  <a:pt x="47014" y="45665"/>
                </a:lnTo>
                <a:lnTo>
                  <a:pt x="47570" y="45659"/>
                </a:lnTo>
                <a:lnTo>
                  <a:pt x="48126" y="45641"/>
                </a:lnTo>
                <a:lnTo>
                  <a:pt x="48667" y="45617"/>
                </a:lnTo>
                <a:lnTo>
                  <a:pt x="49191" y="45593"/>
                </a:lnTo>
                <a:lnTo>
                  <a:pt x="49700" y="45557"/>
                </a:lnTo>
                <a:lnTo>
                  <a:pt x="50192" y="45521"/>
                </a:lnTo>
                <a:lnTo>
                  <a:pt x="50685" y="45479"/>
                </a:lnTo>
                <a:lnTo>
                  <a:pt x="51162" y="45437"/>
                </a:lnTo>
                <a:lnTo>
                  <a:pt x="51639" y="45389"/>
                </a:lnTo>
                <a:lnTo>
                  <a:pt x="52084" y="45335"/>
                </a:lnTo>
                <a:lnTo>
                  <a:pt x="52529" y="45275"/>
                </a:lnTo>
                <a:lnTo>
                  <a:pt x="52974" y="45215"/>
                </a:lnTo>
                <a:lnTo>
                  <a:pt x="53387" y="45149"/>
                </a:lnTo>
                <a:lnTo>
                  <a:pt x="53800" y="45077"/>
                </a:lnTo>
                <a:lnTo>
                  <a:pt x="54214" y="45004"/>
                </a:lnTo>
                <a:lnTo>
                  <a:pt x="54595" y="44932"/>
                </a:lnTo>
                <a:lnTo>
                  <a:pt x="54976" y="44854"/>
                </a:lnTo>
                <a:lnTo>
                  <a:pt x="55342" y="44770"/>
                </a:lnTo>
                <a:lnTo>
                  <a:pt x="55708" y="44686"/>
                </a:lnTo>
                <a:lnTo>
                  <a:pt x="56057" y="44596"/>
                </a:lnTo>
                <a:lnTo>
                  <a:pt x="56407" y="44506"/>
                </a:lnTo>
                <a:lnTo>
                  <a:pt x="56741" y="44410"/>
                </a:lnTo>
                <a:lnTo>
                  <a:pt x="57058" y="44313"/>
                </a:lnTo>
                <a:lnTo>
                  <a:pt x="57360" y="44217"/>
                </a:lnTo>
                <a:lnTo>
                  <a:pt x="57678" y="44115"/>
                </a:lnTo>
                <a:lnTo>
                  <a:pt x="57964" y="44013"/>
                </a:lnTo>
                <a:lnTo>
                  <a:pt x="58250" y="43911"/>
                </a:lnTo>
                <a:lnTo>
                  <a:pt x="58791" y="43695"/>
                </a:lnTo>
                <a:lnTo>
                  <a:pt x="59299" y="43472"/>
                </a:lnTo>
                <a:lnTo>
                  <a:pt x="59776" y="43244"/>
                </a:lnTo>
                <a:lnTo>
                  <a:pt x="60237" y="43016"/>
                </a:lnTo>
                <a:lnTo>
                  <a:pt x="60809" y="43130"/>
                </a:lnTo>
                <a:lnTo>
                  <a:pt x="61413" y="43238"/>
                </a:lnTo>
                <a:lnTo>
                  <a:pt x="62033" y="43340"/>
                </a:lnTo>
                <a:lnTo>
                  <a:pt x="62669" y="43436"/>
                </a:lnTo>
                <a:lnTo>
                  <a:pt x="63321" y="43526"/>
                </a:lnTo>
                <a:lnTo>
                  <a:pt x="63988" y="43610"/>
                </a:lnTo>
                <a:lnTo>
                  <a:pt x="64687" y="43683"/>
                </a:lnTo>
                <a:lnTo>
                  <a:pt x="65387" y="43749"/>
                </a:lnTo>
                <a:lnTo>
                  <a:pt x="66102" y="43809"/>
                </a:lnTo>
                <a:lnTo>
                  <a:pt x="66833" y="43857"/>
                </a:lnTo>
                <a:lnTo>
                  <a:pt x="67580" y="43899"/>
                </a:lnTo>
                <a:lnTo>
                  <a:pt x="68343" y="43929"/>
                </a:lnTo>
                <a:lnTo>
                  <a:pt x="69122" y="43953"/>
                </a:lnTo>
                <a:lnTo>
                  <a:pt x="69916" y="43965"/>
                </a:lnTo>
                <a:lnTo>
                  <a:pt x="70727" y="43971"/>
                </a:lnTo>
                <a:lnTo>
                  <a:pt x="71553" y="43965"/>
                </a:lnTo>
                <a:lnTo>
                  <a:pt x="72396" y="43947"/>
                </a:lnTo>
                <a:lnTo>
                  <a:pt x="73254" y="43923"/>
                </a:lnTo>
                <a:lnTo>
                  <a:pt x="74112" y="43881"/>
                </a:lnTo>
                <a:lnTo>
                  <a:pt x="75002" y="43833"/>
                </a:lnTo>
                <a:lnTo>
                  <a:pt x="75892" y="43773"/>
                </a:lnTo>
                <a:lnTo>
                  <a:pt x="76814" y="43701"/>
                </a:lnTo>
                <a:lnTo>
                  <a:pt x="77736" y="43616"/>
                </a:lnTo>
                <a:lnTo>
                  <a:pt x="78674" y="43520"/>
                </a:lnTo>
                <a:lnTo>
                  <a:pt x="79627" y="43412"/>
                </a:lnTo>
                <a:lnTo>
                  <a:pt x="80581" y="43292"/>
                </a:lnTo>
                <a:lnTo>
                  <a:pt x="81566" y="43160"/>
                </a:lnTo>
                <a:lnTo>
                  <a:pt x="82552" y="43010"/>
                </a:lnTo>
                <a:lnTo>
                  <a:pt x="83553" y="42847"/>
                </a:lnTo>
                <a:lnTo>
                  <a:pt x="84570" y="42673"/>
                </a:lnTo>
                <a:lnTo>
                  <a:pt x="85603" y="42487"/>
                </a:lnTo>
                <a:lnTo>
                  <a:pt x="86636" y="42283"/>
                </a:lnTo>
                <a:lnTo>
                  <a:pt x="87399" y="42126"/>
                </a:lnTo>
                <a:lnTo>
                  <a:pt x="88146" y="41964"/>
                </a:lnTo>
                <a:lnTo>
                  <a:pt x="88861" y="41802"/>
                </a:lnTo>
                <a:lnTo>
                  <a:pt x="89561" y="41640"/>
                </a:lnTo>
                <a:lnTo>
                  <a:pt x="90244" y="41477"/>
                </a:lnTo>
                <a:lnTo>
                  <a:pt x="90896" y="41309"/>
                </a:lnTo>
                <a:lnTo>
                  <a:pt x="91547" y="41141"/>
                </a:lnTo>
                <a:lnTo>
                  <a:pt x="92167" y="40967"/>
                </a:lnTo>
                <a:lnTo>
                  <a:pt x="92771" y="40792"/>
                </a:lnTo>
                <a:lnTo>
                  <a:pt x="93359" y="40618"/>
                </a:lnTo>
                <a:lnTo>
                  <a:pt x="93916" y="40444"/>
                </a:lnTo>
                <a:lnTo>
                  <a:pt x="94472" y="40264"/>
                </a:lnTo>
                <a:lnTo>
                  <a:pt x="94996" y="40083"/>
                </a:lnTo>
                <a:lnTo>
                  <a:pt x="95505" y="39903"/>
                </a:lnTo>
                <a:lnTo>
                  <a:pt x="95998" y="39723"/>
                </a:lnTo>
                <a:lnTo>
                  <a:pt x="96474" y="39537"/>
                </a:lnTo>
                <a:lnTo>
                  <a:pt x="96919" y="39350"/>
                </a:lnTo>
                <a:lnTo>
                  <a:pt x="97364" y="39164"/>
                </a:lnTo>
                <a:lnTo>
                  <a:pt x="97794" y="38978"/>
                </a:lnTo>
                <a:lnTo>
                  <a:pt x="98191" y="38786"/>
                </a:lnTo>
                <a:lnTo>
                  <a:pt x="98588" y="38599"/>
                </a:lnTo>
                <a:lnTo>
                  <a:pt x="98954" y="38407"/>
                </a:lnTo>
                <a:lnTo>
                  <a:pt x="99319" y="38215"/>
                </a:lnTo>
                <a:lnTo>
                  <a:pt x="99653" y="38023"/>
                </a:lnTo>
                <a:lnTo>
                  <a:pt x="99971" y="37830"/>
                </a:lnTo>
                <a:lnTo>
                  <a:pt x="100289" y="37632"/>
                </a:lnTo>
                <a:lnTo>
                  <a:pt x="100575" y="37440"/>
                </a:lnTo>
                <a:lnTo>
                  <a:pt x="100845" y="37241"/>
                </a:lnTo>
                <a:lnTo>
                  <a:pt x="101115" y="37049"/>
                </a:lnTo>
                <a:lnTo>
                  <a:pt x="101354" y="36851"/>
                </a:lnTo>
                <a:lnTo>
                  <a:pt x="101592" y="36653"/>
                </a:lnTo>
                <a:lnTo>
                  <a:pt x="101815" y="36460"/>
                </a:lnTo>
                <a:lnTo>
                  <a:pt x="102005" y="36262"/>
                </a:lnTo>
                <a:lnTo>
                  <a:pt x="102196" y="36064"/>
                </a:lnTo>
                <a:lnTo>
                  <a:pt x="102371" y="35865"/>
                </a:lnTo>
                <a:lnTo>
                  <a:pt x="102530" y="35667"/>
                </a:lnTo>
                <a:lnTo>
                  <a:pt x="102673" y="35469"/>
                </a:lnTo>
                <a:lnTo>
                  <a:pt x="102816" y="35271"/>
                </a:lnTo>
                <a:lnTo>
                  <a:pt x="102927" y="35072"/>
                </a:lnTo>
                <a:lnTo>
                  <a:pt x="103038" y="34874"/>
                </a:lnTo>
                <a:lnTo>
                  <a:pt x="103134" y="34682"/>
                </a:lnTo>
                <a:lnTo>
                  <a:pt x="103213" y="34483"/>
                </a:lnTo>
                <a:lnTo>
                  <a:pt x="103277" y="34285"/>
                </a:lnTo>
                <a:lnTo>
                  <a:pt x="103340" y="34093"/>
                </a:lnTo>
                <a:lnTo>
                  <a:pt x="103388" y="33895"/>
                </a:lnTo>
                <a:lnTo>
                  <a:pt x="103420" y="33702"/>
                </a:lnTo>
                <a:lnTo>
                  <a:pt x="103436" y="33504"/>
                </a:lnTo>
                <a:lnTo>
                  <a:pt x="103436" y="33312"/>
                </a:lnTo>
                <a:lnTo>
                  <a:pt x="103436" y="33120"/>
                </a:lnTo>
                <a:lnTo>
                  <a:pt x="103420" y="32927"/>
                </a:lnTo>
                <a:lnTo>
                  <a:pt x="103404" y="32735"/>
                </a:lnTo>
                <a:lnTo>
                  <a:pt x="103372" y="32549"/>
                </a:lnTo>
                <a:lnTo>
                  <a:pt x="103325" y="32356"/>
                </a:lnTo>
                <a:lnTo>
                  <a:pt x="103261" y="32170"/>
                </a:lnTo>
                <a:lnTo>
                  <a:pt x="103197" y="31984"/>
                </a:lnTo>
                <a:lnTo>
                  <a:pt x="103118" y="31798"/>
                </a:lnTo>
                <a:lnTo>
                  <a:pt x="103023" y="31617"/>
                </a:lnTo>
                <a:lnTo>
                  <a:pt x="102927" y="31431"/>
                </a:lnTo>
                <a:lnTo>
                  <a:pt x="102832" y="31251"/>
                </a:lnTo>
                <a:lnTo>
                  <a:pt x="102705" y="31071"/>
                </a:lnTo>
                <a:lnTo>
                  <a:pt x="102593" y="30896"/>
                </a:lnTo>
                <a:lnTo>
                  <a:pt x="102450" y="30716"/>
                </a:lnTo>
                <a:lnTo>
                  <a:pt x="102307" y="30542"/>
                </a:lnTo>
                <a:lnTo>
                  <a:pt x="102164" y="30374"/>
                </a:lnTo>
                <a:lnTo>
                  <a:pt x="102625" y="30350"/>
                </a:lnTo>
                <a:lnTo>
                  <a:pt x="103102" y="30320"/>
                </a:lnTo>
                <a:lnTo>
                  <a:pt x="103579" y="30289"/>
                </a:lnTo>
                <a:lnTo>
                  <a:pt x="104056" y="30253"/>
                </a:lnTo>
                <a:lnTo>
                  <a:pt x="104548" y="30211"/>
                </a:lnTo>
                <a:lnTo>
                  <a:pt x="105025" y="30169"/>
                </a:lnTo>
                <a:lnTo>
                  <a:pt x="105534" y="30115"/>
                </a:lnTo>
                <a:lnTo>
                  <a:pt x="106026" y="30061"/>
                </a:lnTo>
                <a:lnTo>
                  <a:pt x="106535" y="30001"/>
                </a:lnTo>
                <a:lnTo>
                  <a:pt x="107044" y="29935"/>
                </a:lnTo>
                <a:lnTo>
                  <a:pt x="107552" y="29869"/>
                </a:lnTo>
                <a:lnTo>
                  <a:pt x="108077" y="29791"/>
                </a:lnTo>
                <a:lnTo>
                  <a:pt x="108601" y="29713"/>
                </a:lnTo>
                <a:lnTo>
                  <a:pt x="109126" y="29629"/>
                </a:lnTo>
                <a:lnTo>
                  <a:pt x="109666" y="29538"/>
                </a:lnTo>
                <a:lnTo>
                  <a:pt x="110206" y="29436"/>
                </a:lnTo>
                <a:lnTo>
                  <a:pt x="110747" y="29334"/>
                </a:lnTo>
                <a:lnTo>
                  <a:pt x="111287" y="29232"/>
                </a:lnTo>
                <a:lnTo>
                  <a:pt x="111844" y="29118"/>
                </a:lnTo>
                <a:lnTo>
                  <a:pt x="112384" y="28998"/>
                </a:lnTo>
                <a:lnTo>
                  <a:pt x="112956" y="28871"/>
                </a:lnTo>
                <a:lnTo>
                  <a:pt x="113512" y="28739"/>
                </a:lnTo>
                <a:lnTo>
                  <a:pt x="114084" y="28601"/>
                </a:lnTo>
                <a:lnTo>
                  <a:pt x="114657" y="28457"/>
                </a:lnTo>
                <a:lnTo>
                  <a:pt x="115229" y="28307"/>
                </a:lnTo>
                <a:lnTo>
                  <a:pt x="115801" y="28150"/>
                </a:lnTo>
                <a:lnTo>
                  <a:pt x="116389" y="27988"/>
                </a:lnTo>
                <a:lnTo>
                  <a:pt x="116977" y="27820"/>
                </a:lnTo>
                <a:lnTo>
                  <a:pt x="117565" y="27646"/>
                </a:lnTo>
                <a:lnTo>
                  <a:pt x="118153" y="27465"/>
                </a:lnTo>
                <a:lnTo>
                  <a:pt x="118757" y="27273"/>
                </a:lnTo>
                <a:lnTo>
                  <a:pt x="119361" y="27081"/>
                </a:lnTo>
                <a:lnTo>
                  <a:pt x="120251" y="26774"/>
                </a:lnTo>
                <a:lnTo>
                  <a:pt x="121109" y="26468"/>
                </a:lnTo>
                <a:lnTo>
                  <a:pt x="121920" y="26168"/>
                </a:lnTo>
                <a:lnTo>
                  <a:pt x="122683" y="25873"/>
                </a:lnTo>
                <a:lnTo>
                  <a:pt x="123398" y="25573"/>
                </a:lnTo>
                <a:lnTo>
                  <a:pt x="124082" y="25284"/>
                </a:lnTo>
                <a:lnTo>
                  <a:pt x="124717" y="24990"/>
                </a:lnTo>
                <a:lnTo>
                  <a:pt x="125305" y="24702"/>
                </a:lnTo>
                <a:lnTo>
                  <a:pt x="125846" y="24419"/>
                </a:lnTo>
                <a:lnTo>
                  <a:pt x="126354" y="24131"/>
                </a:lnTo>
                <a:lnTo>
                  <a:pt x="126815" y="23854"/>
                </a:lnTo>
                <a:lnTo>
                  <a:pt x="127228" y="23572"/>
                </a:lnTo>
                <a:lnTo>
                  <a:pt x="127610" y="23296"/>
                </a:lnTo>
                <a:lnTo>
                  <a:pt x="127960" y="23025"/>
                </a:lnTo>
                <a:lnTo>
                  <a:pt x="128262" y="22755"/>
                </a:lnTo>
                <a:lnTo>
                  <a:pt x="128532" y="22484"/>
                </a:lnTo>
                <a:lnTo>
                  <a:pt x="128770" y="22220"/>
                </a:lnTo>
                <a:lnTo>
                  <a:pt x="128977" y="21956"/>
                </a:lnTo>
                <a:lnTo>
                  <a:pt x="129136" y="21697"/>
                </a:lnTo>
                <a:lnTo>
                  <a:pt x="129263" y="21439"/>
                </a:lnTo>
                <a:lnTo>
                  <a:pt x="129358" y="21181"/>
                </a:lnTo>
                <a:lnTo>
                  <a:pt x="129422" y="20928"/>
                </a:lnTo>
                <a:lnTo>
                  <a:pt x="129454" y="20676"/>
                </a:lnTo>
                <a:lnTo>
                  <a:pt x="129454" y="20429"/>
                </a:lnTo>
                <a:lnTo>
                  <a:pt x="129438" y="20183"/>
                </a:lnTo>
                <a:lnTo>
                  <a:pt x="129374" y="19943"/>
                </a:lnTo>
                <a:lnTo>
                  <a:pt x="129279" y="19702"/>
                </a:lnTo>
                <a:lnTo>
                  <a:pt x="129167" y="19462"/>
                </a:lnTo>
                <a:lnTo>
                  <a:pt x="129024" y="19228"/>
                </a:lnTo>
                <a:lnTo>
                  <a:pt x="128850" y="18993"/>
                </a:lnTo>
                <a:lnTo>
                  <a:pt x="128659" y="18765"/>
                </a:lnTo>
                <a:lnTo>
                  <a:pt x="128436" y="18537"/>
                </a:lnTo>
                <a:lnTo>
                  <a:pt x="128198" y="18308"/>
                </a:lnTo>
                <a:lnTo>
                  <a:pt x="127928" y="18086"/>
                </a:lnTo>
                <a:lnTo>
                  <a:pt x="127642" y="17864"/>
                </a:lnTo>
                <a:lnTo>
                  <a:pt x="127324" y="17648"/>
                </a:lnTo>
                <a:lnTo>
                  <a:pt x="126990" y="17431"/>
                </a:lnTo>
                <a:lnTo>
                  <a:pt x="126640" y="17221"/>
                </a:lnTo>
                <a:lnTo>
                  <a:pt x="126259" y="17011"/>
                </a:lnTo>
                <a:lnTo>
                  <a:pt x="125862" y="16806"/>
                </a:lnTo>
                <a:lnTo>
                  <a:pt x="125448" y="16602"/>
                </a:lnTo>
                <a:lnTo>
                  <a:pt x="125019" y="16398"/>
                </a:lnTo>
                <a:lnTo>
                  <a:pt x="124574" y="16199"/>
                </a:lnTo>
                <a:lnTo>
                  <a:pt x="124113" y="16001"/>
                </a:lnTo>
                <a:lnTo>
                  <a:pt x="123637" y="15803"/>
                </a:lnTo>
                <a:lnTo>
                  <a:pt x="123144" y="15617"/>
                </a:lnTo>
                <a:lnTo>
                  <a:pt x="122635" y="15424"/>
                </a:lnTo>
                <a:lnTo>
                  <a:pt x="122111" y="15238"/>
                </a:lnTo>
                <a:lnTo>
                  <a:pt x="121586" y="15052"/>
                </a:lnTo>
                <a:lnTo>
                  <a:pt x="121030" y="14872"/>
                </a:lnTo>
                <a:lnTo>
                  <a:pt x="120474" y="14691"/>
                </a:lnTo>
                <a:lnTo>
                  <a:pt x="119917" y="14517"/>
                </a:lnTo>
                <a:lnTo>
                  <a:pt x="119345" y="14343"/>
                </a:lnTo>
                <a:lnTo>
                  <a:pt x="118757" y="14175"/>
                </a:lnTo>
                <a:lnTo>
                  <a:pt x="118169" y="14006"/>
                </a:lnTo>
                <a:lnTo>
                  <a:pt x="117565" y="13838"/>
                </a:lnTo>
                <a:lnTo>
                  <a:pt x="116357" y="13514"/>
                </a:lnTo>
                <a:lnTo>
                  <a:pt x="115118" y="13201"/>
                </a:lnTo>
                <a:lnTo>
                  <a:pt x="113862" y="12901"/>
                </a:lnTo>
                <a:lnTo>
                  <a:pt x="112606" y="12606"/>
                </a:lnTo>
                <a:lnTo>
                  <a:pt x="112797" y="12408"/>
                </a:lnTo>
                <a:lnTo>
                  <a:pt x="112956" y="12204"/>
                </a:lnTo>
                <a:lnTo>
                  <a:pt x="113115" y="11999"/>
                </a:lnTo>
                <a:lnTo>
                  <a:pt x="113258" y="11795"/>
                </a:lnTo>
                <a:lnTo>
                  <a:pt x="113385" y="11585"/>
                </a:lnTo>
                <a:lnTo>
                  <a:pt x="113496" y="11375"/>
                </a:lnTo>
                <a:lnTo>
                  <a:pt x="113576" y="11164"/>
                </a:lnTo>
                <a:lnTo>
                  <a:pt x="113655" y="10948"/>
                </a:lnTo>
                <a:lnTo>
                  <a:pt x="113719" y="10738"/>
                </a:lnTo>
                <a:lnTo>
                  <a:pt x="113767" y="10521"/>
                </a:lnTo>
                <a:lnTo>
                  <a:pt x="113783" y="10299"/>
                </a:lnTo>
                <a:lnTo>
                  <a:pt x="113798" y="10083"/>
                </a:lnTo>
                <a:lnTo>
                  <a:pt x="113783" y="9860"/>
                </a:lnTo>
                <a:lnTo>
                  <a:pt x="113767" y="9644"/>
                </a:lnTo>
                <a:lnTo>
                  <a:pt x="113719" y="9422"/>
                </a:lnTo>
                <a:lnTo>
                  <a:pt x="113655" y="9199"/>
                </a:lnTo>
                <a:lnTo>
                  <a:pt x="113560" y="8977"/>
                </a:lnTo>
                <a:lnTo>
                  <a:pt x="113465" y="8755"/>
                </a:lnTo>
                <a:lnTo>
                  <a:pt x="113338" y="8533"/>
                </a:lnTo>
                <a:lnTo>
                  <a:pt x="113194" y="8310"/>
                </a:lnTo>
                <a:lnTo>
                  <a:pt x="113036" y="8088"/>
                </a:lnTo>
                <a:lnTo>
                  <a:pt x="112845" y="7866"/>
                </a:lnTo>
                <a:lnTo>
                  <a:pt x="112638" y="7643"/>
                </a:lnTo>
                <a:lnTo>
                  <a:pt x="112416" y="7427"/>
                </a:lnTo>
                <a:lnTo>
                  <a:pt x="112161" y="7205"/>
                </a:lnTo>
                <a:lnTo>
                  <a:pt x="111891" y="6982"/>
                </a:lnTo>
                <a:lnTo>
                  <a:pt x="111605" y="6766"/>
                </a:lnTo>
                <a:lnTo>
                  <a:pt x="111287" y="6550"/>
                </a:lnTo>
                <a:lnTo>
                  <a:pt x="110953" y="6333"/>
                </a:lnTo>
                <a:lnTo>
                  <a:pt x="110588" y="6117"/>
                </a:lnTo>
                <a:lnTo>
                  <a:pt x="110206" y="5901"/>
                </a:lnTo>
                <a:lnTo>
                  <a:pt x="109793" y="5691"/>
                </a:lnTo>
                <a:lnTo>
                  <a:pt x="109364" y="5480"/>
                </a:lnTo>
                <a:lnTo>
                  <a:pt x="108903" y="5270"/>
                </a:lnTo>
                <a:lnTo>
                  <a:pt x="108426" y="5060"/>
                </a:lnTo>
                <a:lnTo>
                  <a:pt x="107918" y="4855"/>
                </a:lnTo>
                <a:lnTo>
                  <a:pt x="107377" y="4657"/>
                </a:lnTo>
                <a:lnTo>
                  <a:pt x="106821" y="4453"/>
                </a:lnTo>
                <a:lnTo>
                  <a:pt x="106233" y="4254"/>
                </a:lnTo>
                <a:lnTo>
                  <a:pt x="105629" y="4062"/>
                </a:lnTo>
                <a:lnTo>
                  <a:pt x="104993" y="3864"/>
                </a:lnTo>
                <a:lnTo>
                  <a:pt x="104326" y="3678"/>
                </a:lnTo>
                <a:lnTo>
                  <a:pt x="103627" y="3491"/>
                </a:lnTo>
                <a:lnTo>
                  <a:pt x="102911" y="3305"/>
                </a:lnTo>
                <a:lnTo>
                  <a:pt x="102164" y="3125"/>
                </a:lnTo>
                <a:lnTo>
                  <a:pt x="101386" y="2945"/>
                </a:lnTo>
                <a:lnTo>
                  <a:pt x="100591" y="2776"/>
                </a:lnTo>
                <a:lnTo>
                  <a:pt x="99749" y="2602"/>
                </a:lnTo>
                <a:lnTo>
                  <a:pt x="98890" y="2434"/>
                </a:lnTo>
                <a:lnTo>
                  <a:pt x="98000" y="2272"/>
                </a:lnTo>
                <a:lnTo>
                  <a:pt x="97078" y="2115"/>
                </a:lnTo>
                <a:lnTo>
                  <a:pt x="96125" y="1959"/>
                </a:lnTo>
                <a:lnTo>
                  <a:pt x="95139" y="1809"/>
                </a:lnTo>
                <a:lnTo>
                  <a:pt x="94122" y="1665"/>
                </a:lnTo>
                <a:lnTo>
                  <a:pt x="93089" y="1521"/>
                </a:lnTo>
                <a:lnTo>
                  <a:pt x="92008" y="1388"/>
                </a:lnTo>
                <a:lnTo>
                  <a:pt x="90896" y="1256"/>
                </a:lnTo>
                <a:lnTo>
                  <a:pt x="89751" y="1124"/>
                </a:lnTo>
                <a:lnTo>
                  <a:pt x="88591" y="1004"/>
                </a:lnTo>
                <a:lnTo>
                  <a:pt x="87383" y="890"/>
                </a:lnTo>
                <a:lnTo>
                  <a:pt x="86144" y="776"/>
                </a:lnTo>
                <a:lnTo>
                  <a:pt x="84872" y="667"/>
                </a:lnTo>
                <a:lnTo>
                  <a:pt x="83569" y="571"/>
                </a:lnTo>
                <a:lnTo>
                  <a:pt x="82234" y="475"/>
                </a:lnTo>
                <a:lnTo>
                  <a:pt x="81248" y="409"/>
                </a:lnTo>
                <a:lnTo>
                  <a:pt x="80279" y="349"/>
                </a:lnTo>
                <a:lnTo>
                  <a:pt x="79325" y="295"/>
                </a:lnTo>
                <a:lnTo>
                  <a:pt x="78388" y="247"/>
                </a:lnTo>
                <a:lnTo>
                  <a:pt x="77466" y="199"/>
                </a:lnTo>
                <a:lnTo>
                  <a:pt x="76544" y="157"/>
                </a:lnTo>
                <a:lnTo>
                  <a:pt x="75654" y="121"/>
                </a:lnTo>
                <a:lnTo>
                  <a:pt x="74764" y="91"/>
                </a:lnTo>
                <a:lnTo>
                  <a:pt x="73890" y="66"/>
                </a:lnTo>
                <a:lnTo>
                  <a:pt x="73047" y="42"/>
                </a:lnTo>
                <a:lnTo>
                  <a:pt x="72189" y="24"/>
                </a:lnTo>
                <a:lnTo>
                  <a:pt x="71363" y="12"/>
                </a:lnTo>
                <a:lnTo>
                  <a:pt x="70552" y="6"/>
                </a:lnTo>
                <a:lnTo>
                  <a:pt x="6974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3" name="Google Shape;273;p15"/>
          <p:cNvSpPr/>
          <p:nvPr/>
        </p:nvSpPr>
        <p:spPr>
          <a:xfrm rot="757509">
            <a:off x="7912046" y="3198306"/>
            <a:ext cx="1115723" cy="890736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4" name="Google Shape;274;p15"/>
          <p:cNvSpPr/>
          <p:nvPr/>
        </p:nvSpPr>
        <p:spPr>
          <a:xfrm rot="757422">
            <a:off x="8493352" y="4343517"/>
            <a:ext cx="80641" cy="133942"/>
          </a:xfrm>
          <a:custGeom>
            <a:avLst/>
            <a:gdLst/>
            <a:ahLst/>
            <a:cxnLst/>
            <a:rect l="l" t="t" r="r" b="b"/>
            <a:pathLst>
              <a:path w="4975" h="3666" extrusionOk="0">
                <a:moveTo>
                  <a:pt x="1542" y="0"/>
                </a:moveTo>
                <a:lnTo>
                  <a:pt x="1383" y="6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63"/>
                </a:lnTo>
                <a:lnTo>
                  <a:pt x="413" y="205"/>
                </a:lnTo>
                <a:lnTo>
                  <a:pt x="318" y="247"/>
                </a:lnTo>
                <a:lnTo>
                  <a:pt x="238" y="295"/>
                </a:lnTo>
                <a:lnTo>
                  <a:pt x="159" y="349"/>
                </a:lnTo>
                <a:lnTo>
                  <a:pt x="95" y="403"/>
                </a:lnTo>
                <a:lnTo>
                  <a:pt x="48" y="457"/>
                </a:lnTo>
                <a:lnTo>
                  <a:pt x="16" y="517"/>
                </a:lnTo>
                <a:lnTo>
                  <a:pt x="0" y="577"/>
                </a:lnTo>
                <a:lnTo>
                  <a:pt x="0" y="643"/>
                </a:lnTo>
                <a:lnTo>
                  <a:pt x="16" y="703"/>
                </a:lnTo>
                <a:lnTo>
                  <a:pt x="159" y="1016"/>
                </a:lnTo>
                <a:lnTo>
                  <a:pt x="302" y="1328"/>
                </a:lnTo>
                <a:lnTo>
                  <a:pt x="525" y="1701"/>
                </a:lnTo>
                <a:lnTo>
                  <a:pt x="652" y="1905"/>
                </a:lnTo>
                <a:lnTo>
                  <a:pt x="779" y="2122"/>
                </a:lnTo>
                <a:lnTo>
                  <a:pt x="938" y="2332"/>
                </a:lnTo>
                <a:lnTo>
                  <a:pt x="1097" y="2548"/>
                </a:lnTo>
                <a:lnTo>
                  <a:pt x="1287" y="2752"/>
                </a:lnTo>
                <a:lnTo>
                  <a:pt x="1478" y="2957"/>
                </a:lnTo>
                <a:lnTo>
                  <a:pt x="1685" y="3149"/>
                </a:lnTo>
                <a:lnTo>
                  <a:pt x="1891" y="3323"/>
                </a:lnTo>
                <a:lnTo>
                  <a:pt x="2019" y="3401"/>
                </a:lnTo>
                <a:lnTo>
                  <a:pt x="2162" y="3467"/>
                </a:lnTo>
                <a:lnTo>
                  <a:pt x="2321" y="3528"/>
                </a:lnTo>
                <a:lnTo>
                  <a:pt x="2511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28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6" y="3491"/>
                </a:lnTo>
                <a:lnTo>
                  <a:pt x="4577" y="3449"/>
                </a:lnTo>
                <a:lnTo>
                  <a:pt x="4673" y="3401"/>
                </a:lnTo>
                <a:lnTo>
                  <a:pt x="4768" y="3353"/>
                </a:lnTo>
                <a:lnTo>
                  <a:pt x="4832" y="3299"/>
                </a:lnTo>
                <a:lnTo>
                  <a:pt x="4895" y="3245"/>
                </a:lnTo>
                <a:lnTo>
                  <a:pt x="4927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59" y="2951"/>
                </a:lnTo>
                <a:lnTo>
                  <a:pt x="4911" y="2891"/>
                </a:lnTo>
                <a:lnTo>
                  <a:pt x="4863" y="2837"/>
                </a:lnTo>
                <a:lnTo>
                  <a:pt x="4800" y="2776"/>
                </a:lnTo>
                <a:lnTo>
                  <a:pt x="4657" y="2656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4005" y="1911"/>
                </a:lnTo>
                <a:lnTo>
                  <a:pt x="3783" y="1581"/>
                </a:lnTo>
                <a:lnTo>
                  <a:pt x="3592" y="1262"/>
                </a:lnTo>
                <a:lnTo>
                  <a:pt x="3433" y="968"/>
                </a:lnTo>
                <a:lnTo>
                  <a:pt x="3306" y="716"/>
                </a:lnTo>
                <a:lnTo>
                  <a:pt x="3226" y="523"/>
                </a:lnTo>
                <a:lnTo>
                  <a:pt x="3195" y="463"/>
                </a:lnTo>
                <a:lnTo>
                  <a:pt x="3147" y="403"/>
                </a:lnTo>
                <a:lnTo>
                  <a:pt x="3083" y="349"/>
                </a:lnTo>
                <a:lnTo>
                  <a:pt x="3004" y="295"/>
                </a:lnTo>
                <a:lnTo>
                  <a:pt x="2924" y="247"/>
                </a:lnTo>
                <a:lnTo>
                  <a:pt x="2813" y="199"/>
                </a:lnTo>
                <a:lnTo>
                  <a:pt x="2702" y="157"/>
                </a:lnTo>
                <a:lnTo>
                  <a:pt x="2591" y="121"/>
                </a:lnTo>
                <a:lnTo>
                  <a:pt x="2448" y="91"/>
                </a:lnTo>
                <a:lnTo>
                  <a:pt x="2321" y="61"/>
                </a:lnTo>
                <a:lnTo>
                  <a:pt x="2177" y="37"/>
                </a:lnTo>
                <a:lnTo>
                  <a:pt x="2019" y="25"/>
                </a:lnTo>
                <a:lnTo>
                  <a:pt x="1860" y="6"/>
                </a:lnTo>
                <a:lnTo>
                  <a:pt x="170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5" name="Google Shape;275;p15"/>
          <p:cNvSpPr/>
          <p:nvPr/>
        </p:nvSpPr>
        <p:spPr>
          <a:xfrm rot="757422">
            <a:off x="8649570" y="4522908"/>
            <a:ext cx="80398" cy="133979"/>
          </a:xfrm>
          <a:custGeom>
            <a:avLst/>
            <a:gdLst/>
            <a:ahLst/>
            <a:cxnLst/>
            <a:rect l="l" t="t" r="r" b="b"/>
            <a:pathLst>
              <a:path w="4960" h="3667" extrusionOk="0">
                <a:moveTo>
                  <a:pt x="1543" y="1"/>
                </a:moveTo>
                <a:lnTo>
                  <a:pt x="1384" y="7"/>
                </a:lnTo>
                <a:lnTo>
                  <a:pt x="1209" y="19"/>
                </a:lnTo>
                <a:lnTo>
                  <a:pt x="1066" y="37"/>
                </a:lnTo>
                <a:lnTo>
                  <a:pt x="907" y="61"/>
                </a:lnTo>
                <a:lnTo>
                  <a:pt x="764" y="91"/>
                </a:lnTo>
                <a:lnTo>
                  <a:pt x="637" y="121"/>
                </a:lnTo>
                <a:lnTo>
                  <a:pt x="525" y="163"/>
                </a:lnTo>
                <a:lnTo>
                  <a:pt x="414" y="205"/>
                </a:lnTo>
                <a:lnTo>
                  <a:pt x="319" y="247"/>
                </a:lnTo>
                <a:lnTo>
                  <a:pt x="223" y="295"/>
                </a:lnTo>
                <a:lnTo>
                  <a:pt x="144" y="349"/>
                </a:lnTo>
                <a:lnTo>
                  <a:pt x="96" y="404"/>
                </a:lnTo>
                <a:lnTo>
                  <a:pt x="49" y="464"/>
                </a:lnTo>
                <a:lnTo>
                  <a:pt x="17" y="518"/>
                </a:lnTo>
                <a:lnTo>
                  <a:pt x="1" y="578"/>
                </a:lnTo>
                <a:lnTo>
                  <a:pt x="1" y="644"/>
                </a:lnTo>
                <a:lnTo>
                  <a:pt x="17" y="704"/>
                </a:lnTo>
                <a:lnTo>
                  <a:pt x="144" y="1016"/>
                </a:lnTo>
                <a:lnTo>
                  <a:pt x="303" y="1329"/>
                </a:lnTo>
                <a:lnTo>
                  <a:pt x="509" y="1707"/>
                </a:lnTo>
                <a:lnTo>
                  <a:pt x="637" y="1912"/>
                </a:lnTo>
                <a:lnTo>
                  <a:pt x="780" y="2122"/>
                </a:lnTo>
                <a:lnTo>
                  <a:pt x="923" y="2332"/>
                </a:lnTo>
                <a:lnTo>
                  <a:pt x="1097" y="2549"/>
                </a:lnTo>
                <a:lnTo>
                  <a:pt x="1272" y="2759"/>
                </a:lnTo>
                <a:lnTo>
                  <a:pt x="1463" y="2957"/>
                </a:lnTo>
                <a:lnTo>
                  <a:pt x="1670" y="3149"/>
                </a:lnTo>
                <a:lnTo>
                  <a:pt x="1892" y="3330"/>
                </a:lnTo>
                <a:lnTo>
                  <a:pt x="2003" y="3402"/>
                </a:lnTo>
                <a:lnTo>
                  <a:pt x="2146" y="3474"/>
                </a:lnTo>
                <a:lnTo>
                  <a:pt x="2321" y="3528"/>
                </a:lnTo>
                <a:lnTo>
                  <a:pt x="2496" y="3576"/>
                </a:lnTo>
                <a:lnTo>
                  <a:pt x="2687" y="3618"/>
                </a:lnTo>
                <a:lnTo>
                  <a:pt x="2909" y="3642"/>
                </a:lnTo>
                <a:lnTo>
                  <a:pt x="3116" y="3660"/>
                </a:lnTo>
                <a:lnTo>
                  <a:pt x="3338" y="3666"/>
                </a:lnTo>
                <a:lnTo>
                  <a:pt x="3529" y="3660"/>
                </a:lnTo>
                <a:lnTo>
                  <a:pt x="3704" y="3648"/>
                </a:lnTo>
                <a:lnTo>
                  <a:pt x="3895" y="3630"/>
                </a:lnTo>
                <a:lnTo>
                  <a:pt x="4070" y="3600"/>
                </a:lnTo>
                <a:lnTo>
                  <a:pt x="4213" y="3570"/>
                </a:lnTo>
                <a:lnTo>
                  <a:pt x="4340" y="3534"/>
                </a:lnTo>
                <a:lnTo>
                  <a:pt x="4467" y="3498"/>
                </a:lnTo>
                <a:lnTo>
                  <a:pt x="4578" y="3450"/>
                </a:lnTo>
                <a:lnTo>
                  <a:pt x="4674" y="3402"/>
                </a:lnTo>
                <a:lnTo>
                  <a:pt x="4753" y="3354"/>
                </a:lnTo>
                <a:lnTo>
                  <a:pt x="4832" y="3300"/>
                </a:lnTo>
                <a:lnTo>
                  <a:pt x="4880" y="3246"/>
                </a:lnTo>
                <a:lnTo>
                  <a:pt x="4928" y="3192"/>
                </a:lnTo>
                <a:lnTo>
                  <a:pt x="4944" y="3131"/>
                </a:lnTo>
                <a:lnTo>
                  <a:pt x="4960" y="3071"/>
                </a:lnTo>
                <a:lnTo>
                  <a:pt x="4960" y="3011"/>
                </a:lnTo>
                <a:lnTo>
                  <a:pt x="4944" y="2951"/>
                </a:lnTo>
                <a:lnTo>
                  <a:pt x="4912" y="2897"/>
                </a:lnTo>
                <a:lnTo>
                  <a:pt x="4864" y="2837"/>
                </a:lnTo>
                <a:lnTo>
                  <a:pt x="4801" y="2777"/>
                </a:lnTo>
                <a:lnTo>
                  <a:pt x="4642" y="2657"/>
                </a:lnTo>
                <a:lnTo>
                  <a:pt x="4499" y="2525"/>
                </a:lnTo>
                <a:lnTo>
                  <a:pt x="4372" y="2380"/>
                </a:lnTo>
                <a:lnTo>
                  <a:pt x="4229" y="2230"/>
                </a:lnTo>
                <a:lnTo>
                  <a:pt x="3990" y="1912"/>
                </a:lnTo>
                <a:lnTo>
                  <a:pt x="3768" y="1581"/>
                </a:lnTo>
                <a:lnTo>
                  <a:pt x="3577" y="1263"/>
                </a:lnTo>
                <a:lnTo>
                  <a:pt x="3434" y="968"/>
                </a:lnTo>
                <a:lnTo>
                  <a:pt x="3307" y="716"/>
                </a:lnTo>
                <a:lnTo>
                  <a:pt x="3227" y="524"/>
                </a:lnTo>
                <a:lnTo>
                  <a:pt x="3195" y="464"/>
                </a:lnTo>
                <a:lnTo>
                  <a:pt x="3148" y="404"/>
                </a:lnTo>
                <a:lnTo>
                  <a:pt x="3084" y="349"/>
                </a:lnTo>
                <a:lnTo>
                  <a:pt x="3005" y="295"/>
                </a:lnTo>
                <a:lnTo>
                  <a:pt x="2909" y="247"/>
                </a:lnTo>
                <a:lnTo>
                  <a:pt x="2814" y="199"/>
                </a:lnTo>
                <a:lnTo>
                  <a:pt x="2703" y="163"/>
                </a:lnTo>
                <a:lnTo>
                  <a:pt x="2576" y="121"/>
                </a:lnTo>
                <a:lnTo>
                  <a:pt x="2448" y="91"/>
                </a:lnTo>
                <a:lnTo>
                  <a:pt x="2305" y="61"/>
                </a:lnTo>
                <a:lnTo>
                  <a:pt x="2162" y="43"/>
                </a:lnTo>
                <a:lnTo>
                  <a:pt x="2019" y="25"/>
                </a:lnTo>
                <a:lnTo>
                  <a:pt x="1860" y="13"/>
                </a:lnTo>
                <a:lnTo>
                  <a:pt x="170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6" name="Google Shape;276;p15"/>
          <p:cNvSpPr/>
          <p:nvPr/>
        </p:nvSpPr>
        <p:spPr>
          <a:xfrm rot="757422">
            <a:off x="8515879" y="4591770"/>
            <a:ext cx="80658" cy="133942"/>
          </a:xfrm>
          <a:custGeom>
            <a:avLst/>
            <a:gdLst/>
            <a:ahLst/>
            <a:cxnLst/>
            <a:rect l="l" t="t" r="r" b="b"/>
            <a:pathLst>
              <a:path w="4976" h="3666" extrusionOk="0">
                <a:moveTo>
                  <a:pt x="1542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57"/>
                </a:lnTo>
                <a:lnTo>
                  <a:pt x="414" y="199"/>
                </a:lnTo>
                <a:lnTo>
                  <a:pt x="318" y="247"/>
                </a:lnTo>
                <a:lnTo>
                  <a:pt x="239" y="295"/>
                </a:lnTo>
                <a:lnTo>
                  <a:pt x="159" y="349"/>
                </a:lnTo>
                <a:lnTo>
                  <a:pt x="96" y="403"/>
                </a:lnTo>
                <a:lnTo>
                  <a:pt x="48" y="457"/>
                </a:lnTo>
                <a:lnTo>
                  <a:pt x="16" y="517"/>
                </a:lnTo>
                <a:lnTo>
                  <a:pt x="1" y="578"/>
                </a:lnTo>
                <a:lnTo>
                  <a:pt x="1" y="638"/>
                </a:lnTo>
                <a:lnTo>
                  <a:pt x="16" y="704"/>
                </a:lnTo>
                <a:lnTo>
                  <a:pt x="159" y="1016"/>
                </a:lnTo>
                <a:lnTo>
                  <a:pt x="303" y="1329"/>
                </a:lnTo>
                <a:lnTo>
                  <a:pt x="525" y="1701"/>
                </a:lnTo>
                <a:lnTo>
                  <a:pt x="652" y="1905"/>
                </a:lnTo>
                <a:lnTo>
                  <a:pt x="779" y="2116"/>
                </a:lnTo>
                <a:lnTo>
                  <a:pt x="938" y="2332"/>
                </a:lnTo>
                <a:lnTo>
                  <a:pt x="1097" y="2542"/>
                </a:lnTo>
                <a:lnTo>
                  <a:pt x="1288" y="2753"/>
                </a:lnTo>
                <a:lnTo>
                  <a:pt x="1479" y="2957"/>
                </a:lnTo>
                <a:lnTo>
                  <a:pt x="1669" y="3149"/>
                </a:lnTo>
                <a:lnTo>
                  <a:pt x="1892" y="3323"/>
                </a:lnTo>
                <a:lnTo>
                  <a:pt x="2019" y="3402"/>
                </a:lnTo>
                <a:lnTo>
                  <a:pt x="2162" y="3468"/>
                </a:lnTo>
                <a:lnTo>
                  <a:pt x="2321" y="3528"/>
                </a:lnTo>
                <a:lnTo>
                  <a:pt x="2512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2" y="3660"/>
                </a:lnTo>
                <a:lnTo>
                  <a:pt x="3354" y="3666"/>
                </a:lnTo>
                <a:lnTo>
                  <a:pt x="3529" y="3660"/>
                </a:lnTo>
                <a:lnTo>
                  <a:pt x="3720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7" y="3492"/>
                </a:lnTo>
                <a:lnTo>
                  <a:pt x="4578" y="3450"/>
                </a:lnTo>
                <a:lnTo>
                  <a:pt x="4673" y="3402"/>
                </a:lnTo>
                <a:lnTo>
                  <a:pt x="4769" y="3353"/>
                </a:lnTo>
                <a:lnTo>
                  <a:pt x="4832" y="3299"/>
                </a:lnTo>
                <a:lnTo>
                  <a:pt x="4880" y="3245"/>
                </a:lnTo>
                <a:lnTo>
                  <a:pt x="4928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43" y="2951"/>
                </a:lnTo>
                <a:lnTo>
                  <a:pt x="4912" y="2891"/>
                </a:lnTo>
                <a:lnTo>
                  <a:pt x="4864" y="2831"/>
                </a:lnTo>
                <a:lnTo>
                  <a:pt x="4800" y="2777"/>
                </a:lnTo>
                <a:lnTo>
                  <a:pt x="4657" y="2657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3990" y="1911"/>
                </a:lnTo>
                <a:lnTo>
                  <a:pt x="3783" y="1581"/>
                </a:lnTo>
                <a:lnTo>
                  <a:pt x="3592" y="1263"/>
                </a:lnTo>
                <a:lnTo>
                  <a:pt x="3434" y="968"/>
                </a:lnTo>
                <a:lnTo>
                  <a:pt x="3306" y="716"/>
                </a:lnTo>
                <a:lnTo>
                  <a:pt x="3227" y="523"/>
                </a:lnTo>
                <a:lnTo>
                  <a:pt x="3195" y="463"/>
                </a:lnTo>
                <a:lnTo>
                  <a:pt x="3147" y="403"/>
                </a:lnTo>
                <a:lnTo>
                  <a:pt x="3084" y="349"/>
                </a:lnTo>
                <a:lnTo>
                  <a:pt x="3004" y="295"/>
                </a:lnTo>
                <a:lnTo>
                  <a:pt x="2925" y="247"/>
                </a:lnTo>
                <a:lnTo>
                  <a:pt x="2830" y="199"/>
                </a:lnTo>
                <a:lnTo>
                  <a:pt x="2718" y="157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8" y="37"/>
                </a:lnTo>
                <a:lnTo>
                  <a:pt x="2035" y="19"/>
                </a:lnTo>
                <a:lnTo>
                  <a:pt x="1876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7" name="Google Shape;277;p15"/>
          <p:cNvSpPr/>
          <p:nvPr/>
        </p:nvSpPr>
        <p:spPr>
          <a:xfrm rot="757422">
            <a:off x="8666645" y="4707208"/>
            <a:ext cx="80641" cy="133979"/>
          </a:xfrm>
          <a:custGeom>
            <a:avLst/>
            <a:gdLst/>
            <a:ahLst/>
            <a:cxnLst/>
            <a:rect l="l" t="t" r="r" b="b"/>
            <a:pathLst>
              <a:path w="4975" h="3667" extrusionOk="0">
                <a:moveTo>
                  <a:pt x="1542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25" y="157"/>
                </a:lnTo>
                <a:lnTo>
                  <a:pt x="414" y="199"/>
                </a:lnTo>
                <a:lnTo>
                  <a:pt x="318" y="247"/>
                </a:lnTo>
                <a:lnTo>
                  <a:pt x="239" y="295"/>
                </a:lnTo>
                <a:lnTo>
                  <a:pt x="159" y="349"/>
                </a:lnTo>
                <a:lnTo>
                  <a:pt x="96" y="403"/>
                </a:lnTo>
                <a:lnTo>
                  <a:pt x="48" y="457"/>
                </a:lnTo>
                <a:lnTo>
                  <a:pt x="16" y="518"/>
                </a:lnTo>
                <a:lnTo>
                  <a:pt x="0" y="578"/>
                </a:lnTo>
                <a:lnTo>
                  <a:pt x="0" y="638"/>
                </a:lnTo>
                <a:lnTo>
                  <a:pt x="16" y="704"/>
                </a:lnTo>
                <a:lnTo>
                  <a:pt x="159" y="1016"/>
                </a:lnTo>
                <a:lnTo>
                  <a:pt x="302" y="1329"/>
                </a:lnTo>
                <a:lnTo>
                  <a:pt x="525" y="1701"/>
                </a:lnTo>
                <a:lnTo>
                  <a:pt x="636" y="1906"/>
                </a:lnTo>
                <a:lnTo>
                  <a:pt x="779" y="2116"/>
                </a:lnTo>
                <a:lnTo>
                  <a:pt x="938" y="2332"/>
                </a:lnTo>
                <a:lnTo>
                  <a:pt x="1097" y="2548"/>
                </a:lnTo>
                <a:lnTo>
                  <a:pt x="1288" y="2753"/>
                </a:lnTo>
                <a:lnTo>
                  <a:pt x="1478" y="2957"/>
                </a:lnTo>
                <a:lnTo>
                  <a:pt x="1669" y="3149"/>
                </a:lnTo>
                <a:lnTo>
                  <a:pt x="1892" y="3324"/>
                </a:lnTo>
                <a:lnTo>
                  <a:pt x="2019" y="3402"/>
                </a:lnTo>
                <a:lnTo>
                  <a:pt x="2162" y="3468"/>
                </a:lnTo>
                <a:lnTo>
                  <a:pt x="2321" y="3528"/>
                </a:lnTo>
                <a:lnTo>
                  <a:pt x="2496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29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69" y="3600"/>
                </a:lnTo>
                <a:lnTo>
                  <a:pt x="4212" y="3570"/>
                </a:lnTo>
                <a:lnTo>
                  <a:pt x="4355" y="3534"/>
                </a:lnTo>
                <a:lnTo>
                  <a:pt x="4466" y="3492"/>
                </a:lnTo>
                <a:lnTo>
                  <a:pt x="4578" y="3450"/>
                </a:lnTo>
                <a:lnTo>
                  <a:pt x="4673" y="3402"/>
                </a:lnTo>
                <a:lnTo>
                  <a:pt x="4752" y="3354"/>
                </a:lnTo>
                <a:lnTo>
                  <a:pt x="4832" y="3300"/>
                </a:lnTo>
                <a:lnTo>
                  <a:pt x="4880" y="3245"/>
                </a:lnTo>
                <a:lnTo>
                  <a:pt x="4927" y="3191"/>
                </a:lnTo>
                <a:lnTo>
                  <a:pt x="4959" y="3131"/>
                </a:lnTo>
                <a:lnTo>
                  <a:pt x="4975" y="3071"/>
                </a:lnTo>
                <a:lnTo>
                  <a:pt x="4959" y="3011"/>
                </a:lnTo>
                <a:lnTo>
                  <a:pt x="4943" y="2951"/>
                </a:lnTo>
                <a:lnTo>
                  <a:pt x="4911" y="2891"/>
                </a:lnTo>
                <a:lnTo>
                  <a:pt x="4864" y="2837"/>
                </a:lnTo>
                <a:lnTo>
                  <a:pt x="4800" y="2777"/>
                </a:lnTo>
                <a:lnTo>
                  <a:pt x="4657" y="2657"/>
                </a:lnTo>
                <a:lnTo>
                  <a:pt x="4514" y="2524"/>
                </a:lnTo>
                <a:lnTo>
                  <a:pt x="4371" y="2380"/>
                </a:lnTo>
                <a:lnTo>
                  <a:pt x="4244" y="2230"/>
                </a:lnTo>
                <a:lnTo>
                  <a:pt x="4117" y="2074"/>
                </a:lnTo>
                <a:lnTo>
                  <a:pt x="3990" y="1912"/>
                </a:lnTo>
                <a:lnTo>
                  <a:pt x="3783" y="1581"/>
                </a:lnTo>
                <a:lnTo>
                  <a:pt x="3592" y="1263"/>
                </a:lnTo>
                <a:lnTo>
                  <a:pt x="3433" y="968"/>
                </a:lnTo>
                <a:lnTo>
                  <a:pt x="3306" y="716"/>
                </a:lnTo>
                <a:lnTo>
                  <a:pt x="3227" y="524"/>
                </a:lnTo>
                <a:lnTo>
                  <a:pt x="3195" y="463"/>
                </a:lnTo>
                <a:lnTo>
                  <a:pt x="3147" y="403"/>
                </a:lnTo>
                <a:lnTo>
                  <a:pt x="3084" y="349"/>
                </a:lnTo>
                <a:lnTo>
                  <a:pt x="3004" y="295"/>
                </a:lnTo>
                <a:lnTo>
                  <a:pt x="2925" y="247"/>
                </a:lnTo>
                <a:lnTo>
                  <a:pt x="2813" y="199"/>
                </a:lnTo>
                <a:lnTo>
                  <a:pt x="2702" y="163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8" y="43"/>
                </a:lnTo>
                <a:lnTo>
                  <a:pt x="2019" y="25"/>
                </a:lnTo>
                <a:lnTo>
                  <a:pt x="1876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8" name="Google Shape;278;p15"/>
          <p:cNvSpPr/>
          <p:nvPr/>
        </p:nvSpPr>
        <p:spPr>
          <a:xfrm rot="757422">
            <a:off x="8529798" y="4800759"/>
            <a:ext cx="80641" cy="133942"/>
          </a:xfrm>
          <a:custGeom>
            <a:avLst/>
            <a:gdLst/>
            <a:ahLst/>
            <a:cxnLst/>
            <a:rect l="l" t="t" r="r" b="b"/>
            <a:pathLst>
              <a:path w="4975" h="3666" extrusionOk="0">
                <a:moveTo>
                  <a:pt x="1558" y="1"/>
                </a:moveTo>
                <a:lnTo>
                  <a:pt x="1383" y="7"/>
                </a:lnTo>
                <a:lnTo>
                  <a:pt x="1224" y="19"/>
                </a:lnTo>
                <a:lnTo>
                  <a:pt x="1065" y="37"/>
                </a:lnTo>
                <a:lnTo>
                  <a:pt x="922" y="61"/>
                </a:lnTo>
                <a:lnTo>
                  <a:pt x="779" y="91"/>
                </a:lnTo>
                <a:lnTo>
                  <a:pt x="652" y="121"/>
                </a:lnTo>
                <a:lnTo>
                  <a:pt x="540" y="157"/>
                </a:lnTo>
                <a:lnTo>
                  <a:pt x="429" y="199"/>
                </a:lnTo>
                <a:lnTo>
                  <a:pt x="318" y="247"/>
                </a:lnTo>
                <a:lnTo>
                  <a:pt x="238" y="295"/>
                </a:lnTo>
                <a:lnTo>
                  <a:pt x="159" y="349"/>
                </a:lnTo>
                <a:lnTo>
                  <a:pt x="111" y="403"/>
                </a:lnTo>
                <a:lnTo>
                  <a:pt x="64" y="457"/>
                </a:lnTo>
                <a:lnTo>
                  <a:pt x="32" y="517"/>
                </a:lnTo>
                <a:lnTo>
                  <a:pt x="0" y="577"/>
                </a:lnTo>
                <a:lnTo>
                  <a:pt x="0" y="637"/>
                </a:lnTo>
                <a:lnTo>
                  <a:pt x="16" y="704"/>
                </a:lnTo>
                <a:lnTo>
                  <a:pt x="159" y="1016"/>
                </a:lnTo>
                <a:lnTo>
                  <a:pt x="318" y="1328"/>
                </a:lnTo>
                <a:lnTo>
                  <a:pt x="525" y="1701"/>
                </a:lnTo>
                <a:lnTo>
                  <a:pt x="652" y="1905"/>
                </a:lnTo>
                <a:lnTo>
                  <a:pt x="795" y="2116"/>
                </a:lnTo>
                <a:lnTo>
                  <a:pt x="938" y="2332"/>
                </a:lnTo>
                <a:lnTo>
                  <a:pt x="1113" y="2548"/>
                </a:lnTo>
                <a:lnTo>
                  <a:pt x="1287" y="2752"/>
                </a:lnTo>
                <a:lnTo>
                  <a:pt x="1478" y="2957"/>
                </a:lnTo>
                <a:lnTo>
                  <a:pt x="1685" y="3149"/>
                </a:lnTo>
                <a:lnTo>
                  <a:pt x="1907" y="3323"/>
                </a:lnTo>
                <a:lnTo>
                  <a:pt x="2019" y="3401"/>
                </a:lnTo>
                <a:lnTo>
                  <a:pt x="2162" y="3467"/>
                </a:lnTo>
                <a:lnTo>
                  <a:pt x="2321" y="3528"/>
                </a:lnTo>
                <a:lnTo>
                  <a:pt x="2511" y="3576"/>
                </a:lnTo>
                <a:lnTo>
                  <a:pt x="2702" y="3612"/>
                </a:lnTo>
                <a:lnTo>
                  <a:pt x="2909" y="3642"/>
                </a:lnTo>
                <a:lnTo>
                  <a:pt x="3131" y="3660"/>
                </a:lnTo>
                <a:lnTo>
                  <a:pt x="3354" y="3666"/>
                </a:lnTo>
                <a:lnTo>
                  <a:pt x="3544" y="3660"/>
                </a:lnTo>
                <a:lnTo>
                  <a:pt x="3719" y="3648"/>
                </a:lnTo>
                <a:lnTo>
                  <a:pt x="3894" y="3630"/>
                </a:lnTo>
                <a:lnTo>
                  <a:pt x="4085" y="3600"/>
                </a:lnTo>
                <a:lnTo>
                  <a:pt x="4228" y="3570"/>
                </a:lnTo>
                <a:lnTo>
                  <a:pt x="4355" y="3534"/>
                </a:lnTo>
                <a:lnTo>
                  <a:pt x="4482" y="3492"/>
                </a:lnTo>
                <a:lnTo>
                  <a:pt x="4593" y="3449"/>
                </a:lnTo>
                <a:lnTo>
                  <a:pt x="4689" y="3401"/>
                </a:lnTo>
                <a:lnTo>
                  <a:pt x="4768" y="3353"/>
                </a:lnTo>
                <a:lnTo>
                  <a:pt x="4832" y="3299"/>
                </a:lnTo>
                <a:lnTo>
                  <a:pt x="4895" y="3245"/>
                </a:lnTo>
                <a:lnTo>
                  <a:pt x="4943" y="3185"/>
                </a:lnTo>
                <a:lnTo>
                  <a:pt x="4959" y="3131"/>
                </a:lnTo>
                <a:lnTo>
                  <a:pt x="4975" y="3071"/>
                </a:lnTo>
                <a:lnTo>
                  <a:pt x="4975" y="3011"/>
                </a:lnTo>
                <a:lnTo>
                  <a:pt x="4959" y="2951"/>
                </a:lnTo>
                <a:lnTo>
                  <a:pt x="4927" y="2891"/>
                </a:lnTo>
                <a:lnTo>
                  <a:pt x="4879" y="2831"/>
                </a:lnTo>
                <a:lnTo>
                  <a:pt x="4800" y="2776"/>
                </a:lnTo>
                <a:lnTo>
                  <a:pt x="4657" y="2656"/>
                </a:lnTo>
                <a:lnTo>
                  <a:pt x="4514" y="2524"/>
                </a:lnTo>
                <a:lnTo>
                  <a:pt x="4387" y="2380"/>
                </a:lnTo>
                <a:lnTo>
                  <a:pt x="4244" y="2230"/>
                </a:lnTo>
                <a:lnTo>
                  <a:pt x="4005" y="1911"/>
                </a:lnTo>
                <a:lnTo>
                  <a:pt x="3783" y="1581"/>
                </a:lnTo>
                <a:lnTo>
                  <a:pt x="3592" y="1262"/>
                </a:lnTo>
                <a:lnTo>
                  <a:pt x="3433" y="968"/>
                </a:lnTo>
                <a:lnTo>
                  <a:pt x="3322" y="716"/>
                </a:lnTo>
                <a:lnTo>
                  <a:pt x="3242" y="523"/>
                </a:lnTo>
                <a:lnTo>
                  <a:pt x="3211" y="463"/>
                </a:lnTo>
                <a:lnTo>
                  <a:pt x="3163" y="403"/>
                </a:lnTo>
                <a:lnTo>
                  <a:pt x="3099" y="349"/>
                </a:lnTo>
                <a:lnTo>
                  <a:pt x="3020" y="295"/>
                </a:lnTo>
                <a:lnTo>
                  <a:pt x="2924" y="247"/>
                </a:lnTo>
                <a:lnTo>
                  <a:pt x="2829" y="199"/>
                </a:lnTo>
                <a:lnTo>
                  <a:pt x="2718" y="157"/>
                </a:lnTo>
                <a:lnTo>
                  <a:pt x="2591" y="121"/>
                </a:lnTo>
                <a:lnTo>
                  <a:pt x="2464" y="91"/>
                </a:lnTo>
                <a:lnTo>
                  <a:pt x="2321" y="61"/>
                </a:lnTo>
                <a:lnTo>
                  <a:pt x="2177" y="37"/>
                </a:lnTo>
                <a:lnTo>
                  <a:pt x="2034" y="19"/>
                </a:lnTo>
                <a:lnTo>
                  <a:pt x="1875" y="7"/>
                </a:lnTo>
                <a:lnTo>
                  <a:pt x="17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79" name="Google Shape;279;p15"/>
          <p:cNvSpPr/>
          <p:nvPr/>
        </p:nvSpPr>
        <p:spPr>
          <a:xfrm>
            <a:off x="627877" y="540000"/>
            <a:ext cx="1221277" cy="800370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0" name="Google Shape;280;p15"/>
          <p:cNvSpPr/>
          <p:nvPr/>
        </p:nvSpPr>
        <p:spPr>
          <a:xfrm>
            <a:off x="6752126" y="623741"/>
            <a:ext cx="774598" cy="507554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1" name="Google Shape;281;p15"/>
          <p:cNvSpPr/>
          <p:nvPr/>
        </p:nvSpPr>
        <p:spPr>
          <a:xfrm>
            <a:off x="7027588" y="4156426"/>
            <a:ext cx="450686" cy="447071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2" name="Google Shape;282;p15"/>
          <p:cNvSpPr/>
          <p:nvPr/>
        </p:nvSpPr>
        <p:spPr>
          <a:xfrm rot="-1775945">
            <a:off x="942173" y="1963812"/>
            <a:ext cx="541287" cy="502342"/>
          </a:xfrm>
          <a:custGeom>
            <a:avLst/>
            <a:gdLst/>
            <a:ahLst/>
            <a:cxnLst/>
            <a:rect l="l" t="t" r="r" b="b"/>
            <a:pathLst>
              <a:path w="48810" h="20094" extrusionOk="0">
                <a:moveTo>
                  <a:pt x="6278" y="1"/>
                </a:moveTo>
                <a:lnTo>
                  <a:pt x="5706" y="7"/>
                </a:lnTo>
                <a:lnTo>
                  <a:pt x="5118" y="25"/>
                </a:lnTo>
                <a:lnTo>
                  <a:pt x="4514" y="55"/>
                </a:lnTo>
                <a:lnTo>
                  <a:pt x="3910" y="103"/>
                </a:lnTo>
                <a:lnTo>
                  <a:pt x="3290" y="169"/>
                </a:lnTo>
                <a:lnTo>
                  <a:pt x="2655" y="247"/>
                </a:lnTo>
                <a:lnTo>
                  <a:pt x="2019" y="337"/>
                </a:lnTo>
                <a:lnTo>
                  <a:pt x="1812" y="373"/>
                </a:lnTo>
                <a:lnTo>
                  <a:pt x="1606" y="422"/>
                </a:lnTo>
                <a:lnTo>
                  <a:pt x="1415" y="470"/>
                </a:lnTo>
                <a:lnTo>
                  <a:pt x="1240" y="524"/>
                </a:lnTo>
                <a:lnTo>
                  <a:pt x="1081" y="590"/>
                </a:lnTo>
                <a:lnTo>
                  <a:pt x="922" y="656"/>
                </a:lnTo>
                <a:lnTo>
                  <a:pt x="779" y="728"/>
                </a:lnTo>
                <a:lnTo>
                  <a:pt x="652" y="806"/>
                </a:lnTo>
                <a:lnTo>
                  <a:pt x="541" y="890"/>
                </a:lnTo>
                <a:lnTo>
                  <a:pt x="430" y="974"/>
                </a:lnTo>
                <a:lnTo>
                  <a:pt x="350" y="1070"/>
                </a:lnTo>
                <a:lnTo>
                  <a:pt x="271" y="1167"/>
                </a:lnTo>
                <a:lnTo>
                  <a:pt x="191" y="1275"/>
                </a:lnTo>
                <a:lnTo>
                  <a:pt x="143" y="1383"/>
                </a:lnTo>
                <a:lnTo>
                  <a:pt x="96" y="1497"/>
                </a:lnTo>
                <a:lnTo>
                  <a:pt x="48" y="1611"/>
                </a:lnTo>
                <a:lnTo>
                  <a:pt x="32" y="1737"/>
                </a:lnTo>
                <a:lnTo>
                  <a:pt x="16" y="1864"/>
                </a:lnTo>
                <a:lnTo>
                  <a:pt x="0" y="1996"/>
                </a:lnTo>
                <a:lnTo>
                  <a:pt x="0" y="2128"/>
                </a:lnTo>
                <a:lnTo>
                  <a:pt x="48" y="2416"/>
                </a:lnTo>
                <a:lnTo>
                  <a:pt x="112" y="2711"/>
                </a:lnTo>
                <a:lnTo>
                  <a:pt x="223" y="3029"/>
                </a:lnTo>
                <a:lnTo>
                  <a:pt x="382" y="3354"/>
                </a:lnTo>
                <a:lnTo>
                  <a:pt x="557" y="3696"/>
                </a:lnTo>
                <a:lnTo>
                  <a:pt x="763" y="4051"/>
                </a:lnTo>
                <a:lnTo>
                  <a:pt x="1002" y="4417"/>
                </a:lnTo>
                <a:lnTo>
                  <a:pt x="1272" y="4796"/>
                </a:lnTo>
                <a:lnTo>
                  <a:pt x="1574" y="5180"/>
                </a:lnTo>
                <a:lnTo>
                  <a:pt x="1892" y="5577"/>
                </a:lnTo>
                <a:lnTo>
                  <a:pt x="2241" y="5985"/>
                </a:lnTo>
                <a:lnTo>
                  <a:pt x="2607" y="6394"/>
                </a:lnTo>
                <a:lnTo>
                  <a:pt x="3004" y="6815"/>
                </a:lnTo>
                <a:lnTo>
                  <a:pt x="3418" y="7241"/>
                </a:lnTo>
                <a:lnTo>
                  <a:pt x="3847" y="7674"/>
                </a:lnTo>
                <a:lnTo>
                  <a:pt x="4292" y="8106"/>
                </a:lnTo>
                <a:lnTo>
                  <a:pt x="4753" y="8551"/>
                </a:lnTo>
                <a:lnTo>
                  <a:pt x="5229" y="8990"/>
                </a:lnTo>
                <a:lnTo>
                  <a:pt x="6215" y="9879"/>
                </a:lnTo>
                <a:lnTo>
                  <a:pt x="7248" y="10774"/>
                </a:lnTo>
                <a:lnTo>
                  <a:pt x="8313" y="11664"/>
                </a:lnTo>
                <a:lnTo>
                  <a:pt x="9394" y="12541"/>
                </a:lnTo>
                <a:lnTo>
                  <a:pt x="10458" y="13400"/>
                </a:lnTo>
                <a:lnTo>
                  <a:pt x="11539" y="14235"/>
                </a:lnTo>
                <a:lnTo>
                  <a:pt x="12588" y="15040"/>
                </a:lnTo>
                <a:lnTo>
                  <a:pt x="13621" y="15809"/>
                </a:lnTo>
                <a:lnTo>
                  <a:pt x="14591" y="16536"/>
                </a:lnTo>
                <a:lnTo>
                  <a:pt x="15528" y="17215"/>
                </a:lnTo>
                <a:lnTo>
                  <a:pt x="17165" y="18399"/>
                </a:lnTo>
                <a:lnTo>
                  <a:pt x="18453" y="19306"/>
                </a:lnTo>
                <a:lnTo>
                  <a:pt x="19295" y="19889"/>
                </a:lnTo>
                <a:lnTo>
                  <a:pt x="19597" y="20094"/>
                </a:lnTo>
                <a:lnTo>
                  <a:pt x="20010" y="19931"/>
                </a:lnTo>
                <a:lnTo>
                  <a:pt x="21123" y="19469"/>
                </a:lnTo>
                <a:lnTo>
                  <a:pt x="22839" y="18742"/>
                </a:lnTo>
                <a:lnTo>
                  <a:pt x="25065" y="17786"/>
                </a:lnTo>
                <a:lnTo>
                  <a:pt x="26320" y="17239"/>
                </a:lnTo>
                <a:lnTo>
                  <a:pt x="27639" y="16657"/>
                </a:lnTo>
                <a:lnTo>
                  <a:pt x="29038" y="16032"/>
                </a:lnTo>
                <a:lnTo>
                  <a:pt x="30500" y="15371"/>
                </a:lnTo>
                <a:lnTo>
                  <a:pt x="31978" y="14692"/>
                </a:lnTo>
                <a:lnTo>
                  <a:pt x="33488" y="13983"/>
                </a:lnTo>
                <a:lnTo>
                  <a:pt x="34998" y="13262"/>
                </a:lnTo>
                <a:lnTo>
                  <a:pt x="36492" y="12529"/>
                </a:lnTo>
                <a:lnTo>
                  <a:pt x="37986" y="11790"/>
                </a:lnTo>
                <a:lnTo>
                  <a:pt x="39432" y="11045"/>
                </a:lnTo>
                <a:lnTo>
                  <a:pt x="40132" y="10672"/>
                </a:lnTo>
                <a:lnTo>
                  <a:pt x="40815" y="10306"/>
                </a:lnTo>
                <a:lnTo>
                  <a:pt x="41498" y="9939"/>
                </a:lnTo>
                <a:lnTo>
                  <a:pt x="42150" y="9573"/>
                </a:lnTo>
                <a:lnTo>
                  <a:pt x="42786" y="9206"/>
                </a:lnTo>
                <a:lnTo>
                  <a:pt x="43406" y="8852"/>
                </a:lnTo>
                <a:lnTo>
                  <a:pt x="43994" y="8497"/>
                </a:lnTo>
                <a:lnTo>
                  <a:pt x="44566" y="8143"/>
                </a:lnTo>
                <a:lnTo>
                  <a:pt x="45090" y="7800"/>
                </a:lnTo>
                <a:lnTo>
                  <a:pt x="45599" y="7464"/>
                </a:lnTo>
                <a:lnTo>
                  <a:pt x="46092" y="7133"/>
                </a:lnTo>
                <a:lnTo>
                  <a:pt x="46537" y="6809"/>
                </a:lnTo>
                <a:lnTo>
                  <a:pt x="46950" y="6490"/>
                </a:lnTo>
                <a:lnTo>
                  <a:pt x="47315" y="6184"/>
                </a:lnTo>
                <a:lnTo>
                  <a:pt x="47649" y="5883"/>
                </a:lnTo>
                <a:lnTo>
                  <a:pt x="47951" y="5595"/>
                </a:lnTo>
                <a:lnTo>
                  <a:pt x="48206" y="5318"/>
                </a:lnTo>
                <a:lnTo>
                  <a:pt x="48428" y="5048"/>
                </a:lnTo>
                <a:lnTo>
                  <a:pt x="48587" y="4790"/>
                </a:lnTo>
                <a:lnTo>
                  <a:pt x="48651" y="4670"/>
                </a:lnTo>
                <a:lnTo>
                  <a:pt x="48714" y="4549"/>
                </a:lnTo>
                <a:lnTo>
                  <a:pt x="48746" y="4429"/>
                </a:lnTo>
                <a:lnTo>
                  <a:pt x="48778" y="4315"/>
                </a:lnTo>
                <a:lnTo>
                  <a:pt x="48794" y="4207"/>
                </a:lnTo>
                <a:lnTo>
                  <a:pt x="48809" y="4099"/>
                </a:lnTo>
                <a:lnTo>
                  <a:pt x="48794" y="3997"/>
                </a:lnTo>
                <a:lnTo>
                  <a:pt x="48778" y="3894"/>
                </a:lnTo>
                <a:lnTo>
                  <a:pt x="48730" y="3798"/>
                </a:lnTo>
                <a:lnTo>
                  <a:pt x="48682" y="3708"/>
                </a:lnTo>
                <a:lnTo>
                  <a:pt x="48619" y="3618"/>
                </a:lnTo>
                <a:lnTo>
                  <a:pt x="48539" y="3534"/>
                </a:lnTo>
                <a:lnTo>
                  <a:pt x="48460" y="3450"/>
                </a:lnTo>
                <a:lnTo>
                  <a:pt x="48349" y="3372"/>
                </a:lnTo>
                <a:lnTo>
                  <a:pt x="48221" y="3300"/>
                </a:lnTo>
                <a:lnTo>
                  <a:pt x="48094" y="3234"/>
                </a:lnTo>
                <a:lnTo>
                  <a:pt x="47935" y="3167"/>
                </a:lnTo>
                <a:lnTo>
                  <a:pt x="47761" y="3107"/>
                </a:lnTo>
                <a:lnTo>
                  <a:pt x="47411" y="2999"/>
                </a:lnTo>
                <a:lnTo>
                  <a:pt x="47029" y="2897"/>
                </a:lnTo>
                <a:lnTo>
                  <a:pt x="46648" y="2813"/>
                </a:lnTo>
                <a:lnTo>
                  <a:pt x="46251" y="2741"/>
                </a:lnTo>
                <a:lnTo>
                  <a:pt x="45822" y="2681"/>
                </a:lnTo>
                <a:lnTo>
                  <a:pt x="45408" y="2633"/>
                </a:lnTo>
                <a:lnTo>
                  <a:pt x="44963" y="2591"/>
                </a:lnTo>
                <a:lnTo>
                  <a:pt x="44518" y="2561"/>
                </a:lnTo>
                <a:lnTo>
                  <a:pt x="44057" y="2543"/>
                </a:lnTo>
                <a:lnTo>
                  <a:pt x="43581" y="2537"/>
                </a:lnTo>
                <a:lnTo>
                  <a:pt x="43104" y="2537"/>
                </a:lnTo>
                <a:lnTo>
                  <a:pt x="42611" y="2543"/>
                </a:lnTo>
                <a:lnTo>
                  <a:pt x="42118" y="2561"/>
                </a:lnTo>
                <a:lnTo>
                  <a:pt x="41626" y="2591"/>
                </a:lnTo>
                <a:lnTo>
                  <a:pt x="41117" y="2627"/>
                </a:lnTo>
                <a:lnTo>
                  <a:pt x="40593" y="2669"/>
                </a:lnTo>
                <a:lnTo>
                  <a:pt x="40084" y="2717"/>
                </a:lnTo>
                <a:lnTo>
                  <a:pt x="39559" y="2777"/>
                </a:lnTo>
                <a:lnTo>
                  <a:pt x="39035" y="2837"/>
                </a:lnTo>
                <a:lnTo>
                  <a:pt x="38495" y="2909"/>
                </a:lnTo>
                <a:lnTo>
                  <a:pt x="37970" y="2987"/>
                </a:lnTo>
                <a:lnTo>
                  <a:pt x="37430" y="3065"/>
                </a:lnTo>
                <a:lnTo>
                  <a:pt x="36905" y="3155"/>
                </a:lnTo>
                <a:lnTo>
                  <a:pt x="36365" y="3246"/>
                </a:lnTo>
                <a:lnTo>
                  <a:pt x="35824" y="3342"/>
                </a:lnTo>
                <a:lnTo>
                  <a:pt x="35300" y="3444"/>
                </a:lnTo>
                <a:lnTo>
                  <a:pt x="34235" y="3660"/>
                </a:lnTo>
                <a:lnTo>
                  <a:pt x="33186" y="3882"/>
                </a:lnTo>
                <a:lnTo>
                  <a:pt x="32137" y="4123"/>
                </a:lnTo>
                <a:lnTo>
                  <a:pt x="31136" y="4363"/>
                </a:lnTo>
                <a:lnTo>
                  <a:pt x="30150" y="4609"/>
                </a:lnTo>
                <a:lnTo>
                  <a:pt x="29197" y="4862"/>
                </a:lnTo>
                <a:lnTo>
                  <a:pt x="28275" y="5108"/>
                </a:lnTo>
                <a:lnTo>
                  <a:pt x="27401" y="5355"/>
                </a:lnTo>
                <a:lnTo>
                  <a:pt x="26574" y="5589"/>
                </a:lnTo>
                <a:lnTo>
                  <a:pt x="25812" y="5817"/>
                </a:lnTo>
                <a:lnTo>
                  <a:pt x="25096" y="6034"/>
                </a:lnTo>
                <a:lnTo>
                  <a:pt x="23873" y="6424"/>
                </a:lnTo>
                <a:lnTo>
                  <a:pt x="22935" y="6724"/>
                </a:lnTo>
                <a:lnTo>
                  <a:pt x="22347" y="6923"/>
                </a:lnTo>
                <a:lnTo>
                  <a:pt x="22140" y="6995"/>
                </a:lnTo>
                <a:lnTo>
                  <a:pt x="22077" y="6893"/>
                </a:lnTo>
                <a:lnTo>
                  <a:pt x="21854" y="6616"/>
                </a:lnTo>
                <a:lnTo>
                  <a:pt x="21473" y="6196"/>
                </a:lnTo>
                <a:lnTo>
                  <a:pt x="21218" y="5937"/>
                </a:lnTo>
                <a:lnTo>
                  <a:pt x="20932" y="5649"/>
                </a:lnTo>
                <a:lnTo>
                  <a:pt x="20614" y="5343"/>
                </a:lnTo>
                <a:lnTo>
                  <a:pt x="20249" y="5012"/>
                </a:lnTo>
                <a:lnTo>
                  <a:pt x="19851" y="4676"/>
                </a:lnTo>
                <a:lnTo>
                  <a:pt x="19406" y="4321"/>
                </a:lnTo>
                <a:lnTo>
                  <a:pt x="18930" y="3955"/>
                </a:lnTo>
                <a:lnTo>
                  <a:pt x="18405" y="3588"/>
                </a:lnTo>
                <a:lnTo>
                  <a:pt x="17849" y="3222"/>
                </a:lnTo>
                <a:lnTo>
                  <a:pt x="17547" y="3041"/>
                </a:lnTo>
                <a:lnTo>
                  <a:pt x="17245" y="2855"/>
                </a:lnTo>
                <a:lnTo>
                  <a:pt x="16927" y="2675"/>
                </a:lnTo>
                <a:lnTo>
                  <a:pt x="16609" y="2500"/>
                </a:lnTo>
                <a:lnTo>
                  <a:pt x="16275" y="2320"/>
                </a:lnTo>
                <a:lnTo>
                  <a:pt x="15926" y="2152"/>
                </a:lnTo>
                <a:lnTo>
                  <a:pt x="15576" y="1978"/>
                </a:lnTo>
                <a:lnTo>
                  <a:pt x="15211" y="1816"/>
                </a:lnTo>
                <a:lnTo>
                  <a:pt x="14829" y="1653"/>
                </a:lnTo>
                <a:lnTo>
                  <a:pt x="14448" y="1497"/>
                </a:lnTo>
                <a:lnTo>
                  <a:pt x="14050" y="1347"/>
                </a:lnTo>
                <a:lnTo>
                  <a:pt x="13637" y="1197"/>
                </a:lnTo>
                <a:lnTo>
                  <a:pt x="13224" y="1058"/>
                </a:lnTo>
                <a:lnTo>
                  <a:pt x="12795" y="926"/>
                </a:lnTo>
                <a:lnTo>
                  <a:pt x="12350" y="800"/>
                </a:lnTo>
                <a:lnTo>
                  <a:pt x="11905" y="680"/>
                </a:lnTo>
                <a:lnTo>
                  <a:pt x="11444" y="572"/>
                </a:lnTo>
                <a:lnTo>
                  <a:pt x="10983" y="470"/>
                </a:lnTo>
                <a:lnTo>
                  <a:pt x="10490" y="373"/>
                </a:lnTo>
                <a:lnTo>
                  <a:pt x="10013" y="289"/>
                </a:lnTo>
                <a:lnTo>
                  <a:pt x="9505" y="217"/>
                </a:lnTo>
                <a:lnTo>
                  <a:pt x="8996" y="151"/>
                </a:lnTo>
                <a:lnTo>
                  <a:pt x="8472" y="97"/>
                </a:lnTo>
                <a:lnTo>
                  <a:pt x="7931" y="55"/>
                </a:lnTo>
                <a:lnTo>
                  <a:pt x="7391" y="25"/>
                </a:lnTo>
                <a:lnTo>
                  <a:pt x="6835" y="7"/>
                </a:lnTo>
                <a:lnTo>
                  <a:pt x="6278" y="1"/>
                </a:lnTo>
                <a:close/>
              </a:path>
            </a:pathLst>
          </a:custGeom>
          <a:solidFill>
            <a:srgbClr val="EC6B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3" name="Google Shape;283;p15"/>
          <p:cNvSpPr/>
          <p:nvPr/>
        </p:nvSpPr>
        <p:spPr>
          <a:xfrm>
            <a:off x="7730411" y="1629226"/>
            <a:ext cx="820494" cy="686800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67639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olo título" type="titleOnly">
  <p:cSld name="Solo título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6"/>
          <p:cNvSpPr/>
          <p:nvPr/>
        </p:nvSpPr>
        <p:spPr>
          <a:xfrm flipH="1">
            <a:off x="730189" y="4685855"/>
            <a:ext cx="236942" cy="239507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" name="Google Shape;52;p6"/>
          <p:cNvSpPr/>
          <p:nvPr/>
        </p:nvSpPr>
        <p:spPr>
          <a:xfrm flipH="1">
            <a:off x="8439364" y="2342130"/>
            <a:ext cx="236942" cy="239507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" name="Google Shape;53;p6"/>
          <p:cNvSpPr/>
          <p:nvPr/>
        </p:nvSpPr>
        <p:spPr>
          <a:xfrm flipH="1">
            <a:off x="2753014" y="540180"/>
            <a:ext cx="236942" cy="239507"/>
          </a:xfrm>
          <a:custGeom>
            <a:avLst/>
            <a:gdLst/>
            <a:ahLst/>
            <a:cxnLst/>
            <a:rect l="l" t="t" r="r" b="b"/>
            <a:pathLst>
              <a:path w="3695" h="3735" extrusionOk="0">
                <a:moveTo>
                  <a:pt x="1126" y="0"/>
                </a:moveTo>
                <a:lnTo>
                  <a:pt x="1099" y="1313"/>
                </a:lnTo>
                <a:lnTo>
                  <a:pt x="1" y="2034"/>
                </a:lnTo>
                <a:lnTo>
                  <a:pt x="1240" y="2469"/>
                </a:lnTo>
                <a:lnTo>
                  <a:pt x="1587" y="3734"/>
                </a:lnTo>
                <a:lnTo>
                  <a:pt x="2382" y="2689"/>
                </a:lnTo>
                <a:lnTo>
                  <a:pt x="3695" y="2749"/>
                </a:lnTo>
                <a:lnTo>
                  <a:pt x="2943" y="1670"/>
                </a:lnTo>
                <a:lnTo>
                  <a:pt x="3408" y="445"/>
                </a:lnTo>
                <a:lnTo>
                  <a:pt x="2152" y="822"/>
                </a:lnTo>
                <a:lnTo>
                  <a:pt x="112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4" name="Google Shape;54;p6"/>
          <p:cNvSpPr txBox="1">
            <a:spLocks noGrp="1"/>
          </p:cNvSpPr>
          <p:nvPr>
            <p:ph type="title"/>
          </p:nvPr>
        </p:nvSpPr>
        <p:spPr>
          <a:xfrm>
            <a:off x="1156200" y="395375"/>
            <a:ext cx="68316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819005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16"/>
          <p:cNvSpPr txBox="1">
            <a:spLocks noGrp="1"/>
          </p:cNvSpPr>
          <p:nvPr>
            <p:ph type="title"/>
          </p:nvPr>
        </p:nvSpPr>
        <p:spPr>
          <a:xfrm>
            <a:off x="882300" y="2666388"/>
            <a:ext cx="2011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86" name="Google Shape;286;p16"/>
          <p:cNvSpPr txBox="1">
            <a:spLocks noGrp="1"/>
          </p:cNvSpPr>
          <p:nvPr>
            <p:ph type="subTitle" idx="1"/>
          </p:nvPr>
        </p:nvSpPr>
        <p:spPr>
          <a:xfrm>
            <a:off x="762525" y="3109675"/>
            <a:ext cx="22515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16"/>
          <p:cNvSpPr txBox="1">
            <a:spLocks noGrp="1"/>
          </p:cNvSpPr>
          <p:nvPr>
            <p:ph type="title" idx="2"/>
          </p:nvPr>
        </p:nvSpPr>
        <p:spPr>
          <a:xfrm>
            <a:off x="3566100" y="2666388"/>
            <a:ext cx="2011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88" name="Google Shape;288;p16"/>
          <p:cNvSpPr txBox="1">
            <a:spLocks noGrp="1"/>
          </p:cNvSpPr>
          <p:nvPr>
            <p:ph type="subTitle" idx="3"/>
          </p:nvPr>
        </p:nvSpPr>
        <p:spPr>
          <a:xfrm>
            <a:off x="3446250" y="3109675"/>
            <a:ext cx="22515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" name="Google Shape;289;p16"/>
          <p:cNvSpPr txBox="1">
            <a:spLocks noGrp="1"/>
          </p:cNvSpPr>
          <p:nvPr>
            <p:ph type="title" idx="4"/>
          </p:nvPr>
        </p:nvSpPr>
        <p:spPr>
          <a:xfrm>
            <a:off x="6249900" y="2666388"/>
            <a:ext cx="20118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0" name="Google Shape;290;p16"/>
          <p:cNvSpPr txBox="1">
            <a:spLocks noGrp="1"/>
          </p:cNvSpPr>
          <p:nvPr>
            <p:ph type="subTitle" idx="5"/>
          </p:nvPr>
        </p:nvSpPr>
        <p:spPr>
          <a:xfrm>
            <a:off x="6130125" y="3109675"/>
            <a:ext cx="2251500" cy="7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" name="Google Shape;291;p16"/>
          <p:cNvSpPr/>
          <p:nvPr/>
        </p:nvSpPr>
        <p:spPr>
          <a:xfrm>
            <a:off x="7763505" y="1017729"/>
            <a:ext cx="1092177" cy="715763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" name="Google Shape;292;p16"/>
          <p:cNvSpPr/>
          <p:nvPr/>
        </p:nvSpPr>
        <p:spPr>
          <a:xfrm>
            <a:off x="421750" y="1235551"/>
            <a:ext cx="873860" cy="572662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" name="Google Shape;293;p16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366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" name="Google Shape;295;p1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6" name="Google Shape;296;p17"/>
          <p:cNvSpPr txBox="1">
            <a:spLocks noGrp="1"/>
          </p:cNvSpPr>
          <p:nvPr>
            <p:ph type="title" idx="2"/>
          </p:nvPr>
        </p:nvSpPr>
        <p:spPr>
          <a:xfrm>
            <a:off x="1911548" y="1870175"/>
            <a:ext cx="2427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7" name="Google Shape;297;p17"/>
          <p:cNvSpPr txBox="1">
            <a:spLocks noGrp="1"/>
          </p:cNvSpPr>
          <p:nvPr>
            <p:ph type="subTitle" idx="1"/>
          </p:nvPr>
        </p:nvSpPr>
        <p:spPr>
          <a:xfrm>
            <a:off x="1911550" y="2380500"/>
            <a:ext cx="26541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" name="Google Shape;298;p17"/>
          <p:cNvSpPr txBox="1">
            <a:spLocks noGrp="1"/>
          </p:cNvSpPr>
          <p:nvPr>
            <p:ph type="title" idx="3"/>
          </p:nvPr>
        </p:nvSpPr>
        <p:spPr>
          <a:xfrm>
            <a:off x="5491000" y="1870175"/>
            <a:ext cx="2427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99" name="Google Shape;299;p17"/>
          <p:cNvSpPr txBox="1">
            <a:spLocks noGrp="1"/>
          </p:cNvSpPr>
          <p:nvPr>
            <p:ph type="subTitle" idx="4"/>
          </p:nvPr>
        </p:nvSpPr>
        <p:spPr>
          <a:xfrm>
            <a:off x="5491000" y="2380500"/>
            <a:ext cx="26541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" name="Google Shape;300;p17"/>
          <p:cNvSpPr txBox="1">
            <a:spLocks noGrp="1"/>
          </p:cNvSpPr>
          <p:nvPr>
            <p:ph type="title" idx="5"/>
          </p:nvPr>
        </p:nvSpPr>
        <p:spPr>
          <a:xfrm>
            <a:off x="1911548" y="3303575"/>
            <a:ext cx="2427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1" name="Google Shape;301;p17"/>
          <p:cNvSpPr txBox="1">
            <a:spLocks noGrp="1"/>
          </p:cNvSpPr>
          <p:nvPr>
            <p:ph type="subTitle" idx="6"/>
          </p:nvPr>
        </p:nvSpPr>
        <p:spPr>
          <a:xfrm>
            <a:off x="1911550" y="3813900"/>
            <a:ext cx="26541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17"/>
          <p:cNvSpPr txBox="1">
            <a:spLocks noGrp="1"/>
          </p:cNvSpPr>
          <p:nvPr>
            <p:ph type="title" idx="7"/>
          </p:nvPr>
        </p:nvSpPr>
        <p:spPr>
          <a:xfrm>
            <a:off x="5491000" y="3303575"/>
            <a:ext cx="24279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3" name="Google Shape;303;p17"/>
          <p:cNvSpPr txBox="1">
            <a:spLocks noGrp="1"/>
          </p:cNvSpPr>
          <p:nvPr>
            <p:ph type="subTitle" idx="8"/>
          </p:nvPr>
        </p:nvSpPr>
        <p:spPr>
          <a:xfrm>
            <a:off x="5491000" y="3813900"/>
            <a:ext cx="26541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4" name="Google Shape;304;p17"/>
          <p:cNvGrpSpPr/>
          <p:nvPr/>
        </p:nvGrpSpPr>
        <p:grpSpPr>
          <a:xfrm>
            <a:off x="318280" y="4413315"/>
            <a:ext cx="441715" cy="380375"/>
            <a:chOff x="-13144872" y="3615925"/>
            <a:chExt cx="441715" cy="380375"/>
          </a:xfrm>
        </p:grpSpPr>
        <p:sp>
          <p:nvSpPr>
            <p:cNvPr id="305" name="Google Shape;305;p17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17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17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17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9" name="Google Shape;309;p17"/>
          <p:cNvSpPr/>
          <p:nvPr/>
        </p:nvSpPr>
        <p:spPr>
          <a:xfrm>
            <a:off x="8019842" y="1331752"/>
            <a:ext cx="633317" cy="6270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6915058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p18"/>
          <p:cNvSpPr txBox="1">
            <a:spLocks noGrp="1"/>
          </p:cNvSpPr>
          <p:nvPr>
            <p:ph type="title"/>
          </p:nvPr>
        </p:nvSpPr>
        <p:spPr>
          <a:xfrm>
            <a:off x="720000" y="19114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subTitle" idx="1"/>
          </p:nvPr>
        </p:nvSpPr>
        <p:spPr>
          <a:xfrm>
            <a:off x="720000" y="2345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title" idx="2"/>
          </p:nvPr>
        </p:nvSpPr>
        <p:spPr>
          <a:xfrm>
            <a:off x="3419269" y="19114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subTitle" idx="3"/>
          </p:nvPr>
        </p:nvSpPr>
        <p:spPr>
          <a:xfrm>
            <a:off x="3419269" y="2345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title" idx="4"/>
          </p:nvPr>
        </p:nvSpPr>
        <p:spPr>
          <a:xfrm>
            <a:off x="720000" y="3687875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subTitle" idx="5"/>
          </p:nvPr>
        </p:nvSpPr>
        <p:spPr>
          <a:xfrm>
            <a:off x="720000" y="41220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title" idx="6"/>
          </p:nvPr>
        </p:nvSpPr>
        <p:spPr>
          <a:xfrm>
            <a:off x="3419269" y="3687875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subTitle" idx="7"/>
          </p:nvPr>
        </p:nvSpPr>
        <p:spPr>
          <a:xfrm>
            <a:off x="3419269" y="41220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9" name="Google Shape;319;p18"/>
          <p:cNvSpPr txBox="1">
            <a:spLocks noGrp="1"/>
          </p:cNvSpPr>
          <p:nvPr>
            <p:ph type="title" idx="8"/>
          </p:nvPr>
        </p:nvSpPr>
        <p:spPr>
          <a:xfrm>
            <a:off x="6118545" y="1911450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0" name="Google Shape;320;p18"/>
          <p:cNvSpPr txBox="1">
            <a:spLocks noGrp="1"/>
          </p:cNvSpPr>
          <p:nvPr>
            <p:ph type="subTitle" idx="9"/>
          </p:nvPr>
        </p:nvSpPr>
        <p:spPr>
          <a:xfrm>
            <a:off x="6118545" y="2345575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" name="Google Shape;321;p18"/>
          <p:cNvSpPr txBox="1">
            <a:spLocks noGrp="1"/>
          </p:cNvSpPr>
          <p:nvPr>
            <p:ph type="title" idx="13"/>
          </p:nvPr>
        </p:nvSpPr>
        <p:spPr>
          <a:xfrm>
            <a:off x="6118545" y="3687875"/>
            <a:ext cx="23055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22" name="Google Shape;322;p18"/>
          <p:cNvSpPr txBox="1">
            <a:spLocks noGrp="1"/>
          </p:cNvSpPr>
          <p:nvPr>
            <p:ph type="subTitle" idx="14"/>
          </p:nvPr>
        </p:nvSpPr>
        <p:spPr>
          <a:xfrm>
            <a:off x="6118545" y="41220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3" name="Google Shape;323;p18"/>
          <p:cNvGrpSpPr/>
          <p:nvPr/>
        </p:nvGrpSpPr>
        <p:grpSpPr>
          <a:xfrm>
            <a:off x="278280" y="1225802"/>
            <a:ext cx="441715" cy="380375"/>
            <a:chOff x="-13144872" y="3615925"/>
            <a:chExt cx="441715" cy="380375"/>
          </a:xfrm>
        </p:grpSpPr>
        <p:sp>
          <p:nvSpPr>
            <p:cNvPr id="324" name="Google Shape;324;p18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325;p18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18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18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28" name="Google Shape;328;p18"/>
          <p:cNvSpPr/>
          <p:nvPr/>
        </p:nvSpPr>
        <p:spPr>
          <a:xfrm>
            <a:off x="8107342" y="634377"/>
            <a:ext cx="633317" cy="6270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" name="Google Shape;329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386256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19"/>
          <p:cNvSpPr txBox="1">
            <a:spLocks noGrp="1"/>
          </p:cNvSpPr>
          <p:nvPr>
            <p:ph type="title" hasCustomPrompt="1"/>
          </p:nvPr>
        </p:nvSpPr>
        <p:spPr>
          <a:xfrm>
            <a:off x="1284000" y="1454400"/>
            <a:ext cx="6576000" cy="8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32" name="Google Shape;332;p19"/>
          <p:cNvSpPr txBox="1">
            <a:spLocks noGrp="1"/>
          </p:cNvSpPr>
          <p:nvPr>
            <p:ph type="subTitle" idx="1"/>
          </p:nvPr>
        </p:nvSpPr>
        <p:spPr>
          <a:xfrm>
            <a:off x="1284000" y="2160425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3" name="Google Shape;333;p19"/>
          <p:cNvSpPr txBox="1">
            <a:spLocks noGrp="1"/>
          </p:cNvSpPr>
          <p:nvPr>
            <p:ph type="title" idx="2" hasCustomPrompt="1"/>
          </p:nvPr>
        </p:nvSpPr>
        <p:spPr>
          <a:xfrm>
            <a:off x="1284000" y="2910538"/>
            <a:ext cx="6576000" cy="82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334" name="Google Shape;334;p19"/>
          <p:cNvSpPr txBox="1">
            <a:spLocks noGrp="1"/>
          </p:cNvSpPr>
          <p:nvPr>
            <p:ph type="subTitle" idx="3"/>
          </p:nvPr>
        </p:nvSpPr>
        <p:spPr>
          <a:xfrm>
            <a:off x="1284000" y="3616563"/>
            <a:ext cx="6576000" cy="4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35" name="Google Shape;335;p19"/>
          <p:cNvGrpSpPr/>
          <p:nvPr/>
        </p:nvGrpSpPr>
        <p:grpSpPr>
          <a:xfrm flipH="1">
            <a:off x="380999" y="3616576"/>
            <a:ext cx="1777405" cy="1180100"/>
            <a:chOff x="7048772" y="3616575"/>
            <a:chExt cx="1777405" cy="1180100"/>
          </a:xfrm>
        </p:grpSpPr>
        <p:sp>
          <p:nvSpPr>
            <p:cNvPr id="336" name="Google Shape;336;p19"/>
            <p:cNvSpPr/>
            <p:nvPr/>
          </p:nvSpPr>
          <p:spPr>
            <a:xfrm>
              <a:off x="8144398" y="3970775"/>
              <a:ext cx="681780" cy="447975"/>
            </a:xfrm>
            <a:custGeom>
              <a:avLst/>
              <a:gdLst/>
              <a:ahLst/>
              <a:cxnLst/>
              <a:rect l="l" t="t" r="r" b="b"/>
              <a:pathLst>
                <a:path w="61477" h="17919" extrusionOk="0">
                  <a:moveTo>
                    <a:pt x="28307" y="1"/>
                  </a:moveTo>
                  <a:lnTo>
                    <a:pt x="27448" y="7"/>
                  </a:lnTo>
                  <a:lnTo>
                    <a:pt x="26590" y="19"/>
                  </a:lnTo>
                  <a:lnTo>
                    <a:pt x="25732" y="43"/>
                  </a:lnTo>
                  <a:lnTo>
                    <a:pt x="24890" y="79"/>
                  </a:lnTo>
                  <a:lnTo>
                    <a:pt x="24047" y="127"/>
                  </a:lnTo>
                  <a:lnTo>
                    <a:pt x="23205" y="181"/>
                  </a:lnTo>
                  <a:lnTo>
                    <a:pt x="22363" y="247"/>
                  </a:lnTo>
                  <a:lnTo>
                    <a:pt x="21536" y="325"/>
                  </a:lnTo>
                  <a:lnTo>
                    <a:pt x="20725" y="416"/>
                  </a:lnTo>
                  <a:lnTo>
                    <a:pt x="19915" y="518"/>
                  </a:lnTo>
                  <a:lnTo>
                    <a:pt x="19104" y="638"/>
                  </a:lnTo>
                  <a:lnTo>
                    <a:pt x="18326" y="764"/>
                  </a:lnTo>
                  <a:lnTo>
                    <a:pt x="17531" y="902"/>
                  </a:lnTo>
                  <a:lnTo>
                    <a:pt x="16768" y="1052"/>
                  </a:lnTo>
                  <a:lnTo>
                    <a:pt x="16005" y="1221"/>
                  </a:lnTo>
                  <a:lnTo>
                    <a:pt x="15258" y="1401"/>
                  </a:lnTo>
                  <a:lnTo>
                    <a:pt x="14527" y="1593"/>
                  </a:lnTo>
                  <a:lnTo>
                    <a:pt x="14161" y="1695"/>
                  </a:lnTo>
                  <a:lnTo>
                    <a:pt x="13796" y="1797"/>
                  </a:lnTo>
                  <a:lnTo>
                    <a:pt x="13097" y="2014"/>
                  </a:lnTo>
                  <a:lnTo>
                    <a:pt x="12413" y="2236"/>
                  </a:lnTo>
                  <a:lnTo>
                    <a:pt x="11762" y="2452"/>
                  </a:lnTo>
                  <a:lnTo>
                    <a:pt x="11126" y="2675"/>
                  </a:lnTo>
                  <a:lnTo>
                    <a:pt x="10522" y="2903"/>
                  </a:lnTo>
                  <a:lnTo>
                    <a:pt x="9934" y="3131"/>
                  </a:lnTo>
                  <a:lnTo>
                    <a:pt x="9377" y="3360"/>
                  </a:lnTo>
                  <a:lnTo>
                    <a:pt x="8837" y="3588"/>
                  </a:lnTo>
                  <a:lnTo>
                    <a:pt x="8313" y="3822"/>
                  </a:lnTo>
                  <a:lnTo>
                    <a:pt x="7804" y="4057"/>
                  </a:lnTo>
                  <a:lnTo>
                    <a:pt x="7327" y="4291"/>
                  </a:lnTo>
                  <a:lnTo>
                    <a:pt x="6866" y="4525"/>
                  </a:lnTo>
                  <a:lnTo>
                    <a:pt x="6421" y="4760"/>
                  </a:lnTo>
                  <a:lnTo>
                    <a:pt x="6008" y="4994"/>
                  </a:lnTo>
                  <a:lnTo>
                    <a:pt x="5595" y="5234"/>
                  </a:lnTo>
                  <a:lnTo>
                    <a:pt x="5213" y="5469"/>
                  </a:lnTo>
                  <a:lnTo>
                    <a:pt x="4848" y="5703"/>
                  </a:lnTo>
                  <a:lnTo>
                    <a:pt x="4498" y="5943"/>
                  </a:lnTo>
                  <a:lnTo>
                    <a:pt x="4164" y="6178"/>
                  </a:lnTo>
                  <a:lnTo>
                    <a:pt x="3847" y="6412"/>
                  </a:lnTo>
                  <a:lnTo>
                    <a:pt x="3545" y="6646"/>
                  </a:lnTo>
                  <a:lnTo>
                    <a:pt x="3274" y="6875"/>
                  </a:lnTo>
                  <a:lnTo>
                    <a:pt x="3004" y="7109"/>
                  </a:lnTo>
                  <a:lnTo>
                    <a:pt x="2750" y="7337"/>
                  </a:lnTo>
                  <a:lnTo>
                    <a:pt x="2511" y="7566"/>
                  </a:lnTo>
                  <a:lnTo>
                    <a:pt x="2273" y="7788"/>
                  </a:lnTo>
                  <a:lnTo>
                    <a:pt x="2066" y="8010"/>
                  </a:lnTo>
                  <a:lnTo>
                    <a:pt x="1876" y="8233"/>
                  </a:lnTo>
                  <a:lnTo>
                    <a:pt x="1685" y="8449"/>
                  </a:lnTo>
                  <a:lnTo>
                    <a:pt x="1510" y="8665"/>
                  </a:lnTo>
                  <a:lnTo>
                    <a:pt x="1192" y="9086"/>
                  </a:lnTo>
                  <a:lnTo>
                    <a:pt x="938" y="9500"/>
                  </a:lnTo>
                  <a:lnTo>
                    <a:pt x="716" y="9891"/>
                  </a:lnTo>
                  <a:lnTo>
                    <a:pt x="525" y="10270"/>
                  </a:lnTo>
                  <a:lnTo>
                    <a:pt x="366" y="10630"/>
                  </a:lnTo>
                  <a:lnTo>
                    <a:pt x="255" y="10967"/>
                  </a:lnTo>
                  <a:lnTo>
                    <a:pt x="159" y="11285"/>
                  </a:lnTo>
                  <a:lnTo>
                    <a:pt x="96" y="11579"/>
                  </a:lnTo>
                  <a:lnTo>
                    <a:pt x="48" y="11850"/>
                  </a:lnTo>
                  <a:lnTo>
                    <a:pt x="16" y="12096"/>
                  </a:lnTo>
                  <a:lnTo>
                    <a:pt x="0" y="12312"/>
                  </a:lnTo>
                  <a:lnTo>
                    <a:pt x="0" y="12661"/>
                  </a:lnTo>
                  <a:lnTo>
                    <a:pt x="16" y="12877"/>
                  </a:lnTo>
                  <a:lnTo>
                    <a:pt x="32" y="12949"/>
                  </a:lnTo>
                  <a:lnTo>
                    <a:pt x="636" y="13142"/>
                  </a:lnTo>
                  <a:lnTo>
                    <a:pt x="1749" y="13484"/>
                  </a:lnTo>
                  <a:lnTo>
                    <a:pt x="2464" y="13700"/>
                  </a:lnTo>
                  <a:lnTo>
                    <a:pt x="3290" y="13947"/>
                  </a:lnTo>
                  <a:lnTo>
                    <a:pt x="4212" y="14217"/>
                  </a:lnTo>
                  <a:lnTo>
                    <a:pt x="5245" y="14500"/>
                  </a:lnTo>
                  <a:lnTo>
                    <a:pt x="6342" y="14800"/>
                  </a:lnTo>
                  <a:lnTo>
                    <a:pt x="7534" y="15106"/>
                  </a:lnTo>
                  <a:lnTo>
                    <a:pt x="8789" y="15413"/>
                  </a:lnTo>
                  <a:lnTo>
                    <a:pt x="9457" y="15569"/>
                  </a:lnTo>
                  <a:lnTo>
                    <a:pt x="10124" y="15725"/>
                  </a:lnTo>
                  <a:lnTo>
                    <a:pt x="10824" y="15882"/>
                  </a:lnTo>
                  <a:lnTo>
                    <a:pt x="11523" y="16032"/>
                  </a:lnTo>
                  <a:lnTo>
                    <a:pt x="12238" y="16182"/>
                  </a:lnTo>
                  <a:lnTo>
                    <a:pt x="12969" y="16332"/>
                  </a:lnTo>
                  <a:lnTo>
                    <a:pt x="13716" y="16476"/>
                  </a:lnTo>
                  <a:lnTo>
                    <a:pt x="14479" y="16615"/>
                  </a:lnTo>
                  <a:lnTo>
                    <a:pt x="15242" y="16753"/>
                  </a:lnTo>
                  <a:lnTo>
                    <a:pt x="16021" y="16885"/>
                  </a:lnTo>
                  <a:lnTo>
                    <a:pt x="16816" y="17011"/>
                  </a:lnTo>
                  <a:lnTo>
                    <a:pt x="17610" y="17131"/>
                  </a:lnTo>
                  <a:lnTo>
                    <a:pt x="18405" y="17245"/>
                  </a:lnTo>
                  <a:lnTo>
                    <a:pt x="19216" y="17354"/>
                  </a:lnTo>
                  <a:lnTo>
                    <a:pt x="20042" y="17450"/>
                  </a:lnTo>
                  <a:lnTo>
                    <a:pt x="20869" y="17546"/>
                  </a:lnTo>
                  <a:lnTo>
                    <a:pt x="21695" y="17624"/>
                  </a:lnTo>
                  <a:lnTo>
                    <a:pt x="22521" y="17702"/>
                  </a:lnTo>
                  <a:lnTo>
                    <a:pt x="23364" y="17762"/>
                  </a:lnTo>
                  <a:lnTo>
                    <a:pt x="24206" y="17816"/>
                  </a:lnTo>
                  <a:lnTo>
                    <a:pt x="25049" y="17858"/>
                  </a:lnTo>
                  <a:lnTo>
                    <a:pt x="25891" y="17894"/>
                  </a:lnTo>
                  <a:lnTo>
                    <a:pt x="26733" y="17912"/>
                  </a:lnTo>
                  <a:lnTo>
                    <a:pt x="27576" y="17918"/>
                  </a:lnTo>
                  <a:lnTo>
                    <a:pt x="28418" y="17912"/>
                  </a:lnTo>
                  <a:lnTo>
                    <a:pt x="29244" y="17894"/>
                  </a:lnTo>
                  <a:lnTo>
                    <a:pt x="29674" y="17876"/>
                  </a:lnTo>
                  <a:lnTo>
                    <a:pt x="30087" y="17858"/>
                  </a:lnTo>
                  <a:lnTo>
                    <a:pt x="30500" y="17840"/>
                  </a:lnTo>
                  <a:lnTo>
                    <a:pt x="30929" y="17810"/>
                  </a:lnTo>
                  <a:lnTo>
                    <a:pt x="31342" y="17780"/>
                  </a:lnTo>
                  <a:lnTo>
                    <a:pt x="31756" y="17750"/>
                  </a:lnTo>
                  <a:lnTo>
                    <a:pt x="32169" y="17714"/>
                  </a:lnTo>
                  <a:lnTo>
                    <a:pt x="32582" y="17672"/>
                  </a:lnTo>
                  <a:lnTo>
                    <a:pt x="32979" y="17624"/>
                  </a:lnTo>
                  <a:lnTo>
                    <a:pt x="33393" y="17576"/>
                  </a:lnTo>
                  <a:lnTo>
                    <a:pt x="33806" y="17522"/>
                  </a:lnTo>
                  <a:lnTo>
                    <a:pt x="34203" y="17468"/>
                  </a:lnTo>
                  <a:lnTo>
                    <a:pt x="34616" y="17402"/>
                  </a:lnTo>
                  <a:lnTo>
                    <a:pt x="35014" y="17336"/>
                  </a:lnTo>
                  <a:lnTo>
                    <a:pt x="35411" y="17263"/>
                  </a:lnTo>
                  <a:lnTo>
                    <a:pt x="35808" y="17191"/>
                  </a:lnTo>
                  <a:lnTo>
                    <a:pt x="36206" y="17107"/>
                  </a:lnTo>
                  <a:lnTo>
                    <a:pt x="36603" y="17023"/>
                  </a:lnTo>
                  <a:lnTo>
                    <a:pt x="36985" y="16933"/>
                  </a:lnTo>
                  <a:lnTo>
                    <a:pt x="37382" y="16843"/>
                  </a:lnTo>
                  <a:lnTo>
                    <a:pt x="37763" y="16741"/>
                  </a:lnTo>
                  <a:lnTo>
                    <a:pt x="38145" y="16639"/>
                  </a:lnTo>
                  <a:lnTo>
                    <a:pt x="38526" y="16530"/>
                  </a:lnTo>
                  <a:lnTo>
                    <a:pt x="38908" y="16416"/>
                  </a:lnTo>
                  <a:lnTo>
                    <a:pt x="39273" y="16296"/>
                  </a:lnTo>
                  <a:lnTo>
                    <a:pt x="39639" y="16170"/>
                  </a:lnTo>
                  <a:lnTo>
                    <a:pt x="40020" y="16044"/>
                  </a:lnTo>
                  <a:lnTo>
                    <a:pt x="40386" y="15906"/>
                  </a:lnTo>
                  <a:lnTo>
                    <a:pt x="40735" y="15767"/>
                  </a:lnTo>
                  <a:lnTo>
                    <a:pt x="41101" y="15623"/>
                  </a:lnTo>
                  <a:lnTo>
                    <a:pt x="41451" y="15467"/>
                  </a:lnTo>
                  <a:lnTo>
                    <a:pt x="41800" y="15311"/>
                  </a:lnTo>
                  <a:lnTo>
                    <a:pt x="42500" y="14998"/>
                  </a:lnTo>
                  <a:lnTo>
                    <a:pt x="43183" y="14692"/>
                  </a:lnTo>
                  <a:lnTo>
                    <a:pt x="43851" y="14403"/>
                  </a:lnTo>
                  <a:lnTo>
                    <a:pt x="44518" y="14121"/>
                  </a:lnTo>
                  <a:lnTo>
                    <a:pt x="45186" y="13845"/>
                  </a:lnTo>
                  <a:lnTo>
                    <a:pt x="45821" y="13580"/>
                  </a:lnTo>
                  <a:lnTo>
                    <a:pt x="47093" y="13088"/>
                  </a:lnTo>
                  <a:lnTo>
                    <a:pt x="48301" y="12625"/>
                  </a:lnTo>
                  <a:lnTo>
                    <a:pt x="49477" y="12192"/>
                  </a:lnTo>
                  <a:lnTo>
                    <a:pt x="50605" y="11796"/>
                  </a:lnTo>
                  <a:lnTo>
                    <a:pt x="51686" y="11429"/>
                  </a:lnTo>
                  <a:lnTo>
                    <a:pt x="52735" y="11087"/>
                  </a:lnTo>
                  <a:lnTo>
                    <a:pt x="53720" y="10768"/>
                  </a:lnTo>
                  <a:lnTo>
                    <a:pt x="54642" y="10474"/>
                  </a:lnTo>
                  <a:lnTo>
                    <a:pt x="55532" y="10203"/>
                  </a:lnTo>
                  <a:lnTo>
                    <a:pt x="57122" y="9711"/>
                  </a:lnTo>
                  <a:lnTo>
                    <a:pt x="57837" y="9488"/>
                  </a:lnTo>
                  <a:lnTo>
                    <a:pt x="58489" y="9278"/>
                  </a:lnTo>
                  <a:lnTo>
                    <a:pt x="59092" y="9074"/>
                  </a:lnTo>
                  <a:lnTo>
                    <a:pt x="59617" y="8882"/>
                  </a:lnTo>
                  <a:lnTo>
                    <a:pt x="59871" y="8785"/>
                  </a:lnTo>
                  <a:lnTo>
                    <a:pt x="60094" y="8689"/>
                  </a:lnTo>
                  <a:lnTo>
                    <a:pt x="60300" y="8599"/>
                  </a:lnTo>
                  <a:lnTo>
                    <a:pt x="60491" y="8509"/>
                  </a:lnTo>
                  <a:lnTo>
                    <a:pt x="60666" y="8419"/>
                  </a:lnTo>
                  <a:lnTo>
                    <a:pt x="60825" y="8323"/>
                  </a:lnTo>
                  <a:lnTo>
                    <a:pt x="60968" y="8233"/>
                  </a:lnTo>
                  <a:lnTo>
                    <a:pt x="61095" y="8143"/>
                  </a:lnTo>
                  <a:lnTo>
                    <a:pt x="61206" y="8046"/>
                  </a:lnTo>
                  <a:lnTo>
                    <a:pt x="61302" y="7956"/>
                  </a:lnTo>
                  <a:lnTo>
                    <a:pt x="61365" y="7860"/>
                  </a:lnTo>
                  <a:lnTo>
                    <a:pt x="61429" y="7764"/>
                  </a:lnTo>
                  <a:lnTo>
                    <a:pt x="61461" y="7668"/>
                  </a:lnTo>
                  <a:lnTo>
                    <a:pt x="61477" y="7566"/>
                  </a:lnTo>
                  <a:lnTo>
                    <a:pt x="61477" y="7464"/>
                  </a:lnTo>
                  <a:lnTo>
                    <a:pt x="61461" y="7355"/>
                  </a:lnTo>
                  <a:lnTo>
                    <a:pt x="61413" y="7247"/>
                  </a:lnTo>
                  <a:lnTo>
                    <a:pt x="61365" y="7139"/>
                  </a:lnTo>
                  <a:lnTo>
                    <a:pt x="61286" y="7025"/>
                  </a:lnTo>
                  <a:lnTo>
                    <a:pt x="61190" y="6905"/>
                  </a:lnTo>
                  <a:lnTo>
                    <a:pt x="61079" y="6785"/>
                  </a:lnTo>
                  <a:lnTo>
                    <a:pt x="60936" y="6658"/>
                  </a:lnTo>
                  <a:lnTo>
                    <a:pt x="60777" y="6526"/>
                  </a:lnTo>
                  <a:lnTo>
                    <a:pt x="60602" y="6394"/>
                  </a:lnTo>
                  <a:lnTo>
                    <a:pt x="60412" y="6256"/>
                  </a:lnTo>
                  <a:lnTo>
                    <a:pt x="60189" y="6106"/>
                  </a:lnTo>
                  <a:lnTo>
                    <a:pt x="59951" y="5955"/>
                  </a:lnTo>
                  <a:lnTo>
                    <a:pt x="59696" y="5799"/>
                  </a:lnTo>
                  <a:lnTo>
                    <a:pt x="59410" y="5637"/>
                  </a:lnTo>
                  <a:lnTo>
                    <a:pt x="59092" y="5475"/>
                  </a:lnTo>
                  <a:lnTo>
                    <a:pt x="58759" y="5312"/>
                  </a:lnTo>
                  <a:lnTo>
                    <a:pt x="58393" y="5144"/>
                  </a:lnTo>
                  <a:lnTo>
                    <a:pt x="57996" y="4976"/>
                  </a:lnTo>
                  <a:lnTo>
                    <a:pt x="57583" y="4808"/>
                  </a:lnTo>
                  <a:lnTo>
                    <a:pt x="57153" y="4634"/>
                  </a:lnTo>
                  <a:lnTo>
                    <a:pt x="56693" y="4465"/>
                  </a:lnTo>
                  <a:lnTo>
                    <a:pt x="56200" y="4291"/>
                  </a:lnTo>
                  <a:lnTo>
                    <a:pt x="55691" y="4117"/>
                  </a:lnTo>
                  <a:lnTo>
                    <a:pt x="55167" y="3949"/>
                  </a:lnTo>
                  <a:lnTo>
                    <a:pt x="54611" y="3774"/>
                  </a:lnTo>
                  <a:lnTo>
                    <a:pt x="54054" y="3606"/>
                  </a:lnTo>
                  <a:lnTo>
                    <a:pt x="53466" y="3432"/>
                  </a:lnTo>
                  <a:lnTo>
                    <a:pt x="52846" y="3264"/>
                  </a:lnTo>
                  <a:lnTo>
                    <a:pt x="52226" y="3095"/>
                  </a:lnTo>
                  <a:lnTo>
                    <a:pt x="51591" y="2927"/>
                  </a:lnTo>
                  <a:lnTo>
                    <a:pt x="50923" y="2765"/>
                  </a:lnTo>
                  <a:lnTo>
                    <a:pt x="50256" y="2603"/>
                  </a:lnTo>
                  <a:lnTo>
                    <a:pt x="49556" y="2446"/>
                  </a:lnTo>
                  <a:lnTo>
                    <a:pt x="48857" y="2284"/>
                  </a:lnTo>
                  <a:lnTo>
                    <a:pt x="48126" y="2134"/>
                  </a:lnTo>
                  <a:lnTo>
                    <a:pt x="47395" y="1984"/>
                  </a:lnTo>
                  <a:lnTo>
                    <a:pt x="46648" y="1834"/>
                  </a:lnTo>
                  <a:lnTo>
                    <a:pt x="45901" y="1689"/>
                  </a:lnTo>
                  <a:lnTo>
                    <a:pt x="45122" y="1551"/>
                  </a:lnTo>
                  <a:lnTo>
                    <a:pt x="44343" y="1413"/>
                  </a:lnTo>
                  <a:lnTo>
                    <a:pt x="43549" y="1281"/>
                  </a:lnTo>
                  <a:lnTo>
                    <a:pt x="42754" y="1155"/>
                  </a:lnTo>
                  <a:lnTo>
                    <a:pt x="41943" y="1034"/>
                  </a:lnTo>
                  <a:lnTo>
                    <a:pt x="41117" y="920"/>
                  </a:lnTo>
                  <a:lnTo>
                    <a:pt x="40290" y="812"/>
                  </a:lnTo>
                  <a:lnTo>
                    <a:pt x="39464" y="704"/>
                  </a:lnTo>
                  <a:lnTo>
                    <a:pt x="38622" y="608"/>
                  </a:lnTo>
                  <a:lnTo>
                    <a:pt x="37779" y="518"/>
                  </a:lnTo>
                  <a:lnTo>
                    <a:pt x="36937" y="428"/>
                  </a:lnTo>
                  <a:lnTo>
                    <a:pt x="36079" y="349"/>
                  </a:lnTo>
                  <a:lnTo>
                    <a:pt x="35220" y="283"/>
                  </a:lnTo>
                  <a:lnTo>
                    <a:pt x="34362" y="217"/>
                  </a:lnTo>
                  <a:lnTo>
                    <a:pt x="33504" y="163"/>
                  </a:lnTo>
                  <a:lnTo>
                    <a:pt x="32630" y="115"/>
                  </a:lnTo>
                  <a:lnTo>
                    <a:pt x="31771" y="73"/>
                  </a:lnTo>
                  <a:lnTo>
                    <a:pt x="30897" y="43"/>
                  </a:lnTo>
                  <a:lnTo>
                    <a:pt x="30039" y="19"/>
                  </a:lnTo>
                  <a:lnTo>
                    <a:pt x="291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8218778" y="4155700"/>
              <a:ext cx="373500" cy="144075"/>
            </a:xfrm>
            <a:custGeom>
              <a:avLst/>
              <a:gdLst/>
              <a:ahLst/>
              <a:cxnLst/>
              <a:rect l="l" t="t" r="r" b="b"/>
              <a:pathLst>
                <a:path w="33679" h="5763" extrusionOk="0">
                  <a:moveTo>
                    <a:pt x="31072" y="0"/>
                  </a:moveTo>
                  <a:lnTo>
                    <a:pt x="30500" y="6"/>
                  </a:lnTo>
                  <a:lnTo>
                    <a:pt x="29928" y="18"/>
                  </a:lnTo>
                  <a:lnTo>
                    <a:pt x="29340" y="30"/>
                  </a:lnTo>
                  <a:lnTo>
                    <a:pt x="28752" y="55"/>
                  </a:lnTo>
                  <a:lnTo>
                    <a:pt x="28148" y="85"/>
                  </a:lnTo>
                  <a:lnTo>
                    <a:pt x="27544" y="121"/>
                  </a:lnTo>
                  <a:lnTo>
                    <a:pt x="26940" y="163"/>
                  </a:lnTo>
                  <a:lnTo>
                    <a:pt x="26320" y="211"/>
                  </a:lnTo>
                  <a:lnTo>
                    <a:pt x="25684" y="259"/>
                  </a:lnTo>
                  <a:lnTo>
                    <a:pt x="25064" y="313"/>
                  </a:lnTo>
                  <a:lnTo>
                    <a:pt x="24429" y="379"/>
                  </a:lnTo>
                  <a:lnTo>
                    <a:pt x="23793" y="439"/>
                  </a:lnTo>
                  <a:lnTo>
                    <a:pt x="23157" y="511"/>
                  </a:lnTo>
                  <a:lnTo>
                    <a:pt x="22506" y="583"/>
                  </a:lnTo>
                  <a:lnTo>
                    <a:pt x="21218" y="746"/>
                  </a:lnTo>
                  <a:lnTo>
                    <a:pt x="19931" y="914"/>
                  </a:lnTo>
                  <a:lnTo>
                    <a:pt x="18643" y="1100"/>
                  </a:lnTo>
                  <a:lnTo>
                    <a:pt x="17372" y="1298"/>
                  </a:lnTo>
                  <a:lnTo>
                    <a:pt x="16101" y="1497"/>
                  </a:lnTo>
                  <a:lnTo>
                    <a:pt x="14861" y="1707"/>
                  </a:lnTo>
                  <a:lnTo>
                    <a:pt x="13637" y="1923"/>
                  </a:lnTo>
                  <a:lnTo>
                    <a:pt x="12429" y="2139"/>
                  </a:lnTo>
                  <a:lnTo>
                    <a:pt x="11269" y="2362"/>
                  </a:lnTo>
                  <a:lnTo>
                    <a:pt x="10125" y="2578"/>
                  </a:lnTo>
                  <a:lnTo>
                    <a:pt x="9044" y="2794"/>
                  </a:lnTo>
                  <a:lnTo>
                    <a:pt x="7995" y="3005"/>
                  </a:lnTo>
                  <a:lnTo>
                    <a:pt x="6994" y="3215"/>
                  </a:lnTo>
                  <a:lnTo>
                    <a:pt x="6056" y="3413"/>
                  </a:lnTo>
                  <a:lnTo>
                    <a:pt x="4371" y="3786"/>
                  </a:lnTo>
                  <a:lnTo>
                    <a:pt x="2941" y="4110"/>
                  </a:lnTo>
                  <a:lnTo>
                    <a:pt x="1844" y="4363"/>
                  </a:lnTo>
                  <a:lnTo>
                    <a:pt x="731" y="4633"/>
                  </a:lnTo>
                  <a:lnTo>
                    <a:pt x="604" y="4669"/>
                  </a:lnTo>
                  <a:lnTo>
                    <a:pt x="477" y="4711"/>
                  </a:lnTo>
                  <a:lnTo>
                    <a:pt x="366" y="4759"/>
                  </a:lnTo>
                  <a:lnTo>
                    <a:pt x="271" y="4807"/>
                  </a:lnTo>
                  <a:lnTo>
                    <a:pt x="191" y="4855"/>
                  </a:lnTo>
                  <a:lnTo>
                    <a:pt x="128" y="4909"/>
                  </a:lnTo>
                  <a:lnTo>
                    <a:pt x="64" y="4964"/>
                  </a:lnTo>
                  <a:lnTo>
                    <a:pt x="32" y="5024"/>
                  </a:lnTo>
                  <a:lnTo>
                    <a:pt x="0" y="5084"/>
                  </a:lnTo>
                  <a:lnTo>
                    <a:pt x="0" y="5138"/>
                  </a:lnTo>
                  <a:lnTo>
                    <a:pt x="0" y="5198"/>
                  </a:lnTo>
                  <a:lnTo>
                    <a:pt x="32" y="5258"/>
                  </a:lnTo>
                  <a:lnTo>
                    <a:pt x="64" y="5318"/>
                  </a:lnTo>
                  <a:lnTo>
                    <a:pt x="112" y="5372"/>
                  </a:lnTo>
                  <a:lnTo>
                    <a:pt x="175" y="5432"/>
                  </a:lnTo>
                  <a:lnTo>
                    <a:pt x="271" y="5486"/>
                  </a:lnTo>
                  <a:lnTo>
                    <a:pt x="398" y="5546"/>
                  </a:lnTo>
                  <a:lnTo>
                    <a:pt x="541" y="5600"/>
                  </a:lnTo>
                  <a:lnTo>
                    <a:pt x="700" y="5648"/>
                  </a:lnTo>
                  <a:lnTo>
                    <a:pt x="859" y="5691"/>
                  </a:lnTo>
                  <a:lnTo>
                    <a:pt x="1049" y="5721"/>
                  </a:lnTo>
                  <a:lnTo>
                    <a:pt x="1240" y="5745"/>
                  </a:lnTo>
                  <a:lnTo>
                    <a:pt x="1431" y="5757"/>
                  </a:lnTo>
                  <a:lnTo>
                    <a:pt x="1622" y="5763"/>
                  </a:lnTo>
                  <a:lnTo>
                    <a:pt x="1860" y="5757"/>
                  </a:lnTo>
                  <a:lnTo>
                    <a:pt x="2082" y="5739"/>
                  </a:lnTo>
                  <a:lnTo>
                    <a:pt x="2305" y="5703"/>
                  </a:lnTo>
                  <a:lnTo>
                    <a:pt x="2512" y="5661"/>
                  </a:lnTo>
                  <a:lnTo>
                    <a:pt x="3402" y="5444"/>
                  </a:lnTo>
                  <a:lnTo>
                    <a:pt x="4403" y="5210"/>
                  </a:lnTo>
                  <a:lnTo>
                    <a:pt x="5722" y="4909"/>
                  </a:lnTo>
                  <a:lnTo>
                    <a:pt x="7327" y="4555"/>
                  </a:lnTo>
                  <a:lnTo>
                    <a:pt x="9171" y="4164"/>
                  </a:lnTo>
                  <a:lnTo>
                    <a:pt x="10156" y="3960"/>
                  </a:lnTo>
                  <a:lnTo>
                    <a:pt x="11205" y="3750"/>
                  </a:lnTo>
                  <a:lnTo>
                    <a:pt x="12286" y="3539"/>
                  </a:lnTo>
                  <a:lnTo>
                    <a:pt x="13399" y="3329"/>
                  </a:lnTo>
                  <a:lnTo>
                    <a:pt x="14543" y="3113"/>
                  </a:lnTo>
                  <a:lnTo>
                    <a:pt x="15719" y="2903"/>
                  </a:lnTo>
                  <a:lnTo>
                    <a:pt x="16895" y="2698"/>
                  </a:lnTo>
                  <a:lnTo>
                    <a:pt x="18103" y="2500"/>
                  </a:lnTo>
                  <a:lnTo>
                    <a:pt x="19327" y="2314"/>
                  </a:lnTo>
                  <a:lnTo>
                    <a:pt x="20551" y="2127"/>
                  </a:lnTo>
                  <a:lnTo>
                    <a:pt x="21759" y="1959"/>
                  </a:lnTo>
                  <a:lnTo>
                    <a:pt x="22982" y="1803"/>
                  </a:lnTo>
                  <a:lnTo>
                    <a:pt x="24190" y="1665"/>
                  </a:lnTo>
                  <a:lnTo>
                    <a:pt x="24778" y="1599"/>
                  </a:lnTo>
                  <a:lnTo>
                    <a:pt x="25382" y="1539"/>
                  </a:lnTo>
                  <a:lnTo>
                    <a:pt x="25970" y="1485"/>
                  </a:lnTo>
                  <a:lnTo>
                    <a:pt x="26558" y="1430"/>
                  </a:lnTo>
                  <a:lnTo>
                    <a:pt x="27131" y="1388"/>
                  </a:lnTo>
                  <a:lnTo>
                    <a:pt x="27703" y="1346"/>
                  </a:lnTo>
                  <a:lnTo>
                    <a:pt x="28259" y="1310"/>
                  </a:lnTo>
                  <a:lnTo>
                    <a:pt x="28815" y="1280"/>
                  </a:lnTo>
                  <a:lnTo>
                    <a:pt x="29372" y="1256"/>
                  </a:lnTo>
                  <a:lnTo>
                    <a:pt x="29896" y="1244"/>
                  </a:lnTo>
                  <a:lnTo>
                    <a:pt x="30437" y="1232"/>
                  </a:lnTo>
                  <a:lnTo>
                    <a:pt x="30945" y="1226"/>
                  </a:lnTo>
                  <a:lnTo>
                    <a:pt x="31454" y="1232"/>
                  </a:lnTo>
                  <a:lnTo>
                    <a:pt x="31946" y="1238"/>
                  </a:lnTo>
                  <a:lnTo>
                    <a:pt x="32105" y="1238"/>
                  </a:lnTo>
                  <a:lnTo>
                    <a:pt x="32280" y="1232"/>
                  </a:lnTo>
                  <a:lnTo>
                    <a:pt x="32439" y="1220"/>
                  </a:lnTo>
                  <a:lnTo>
                    <a:pt x="32582" y="1202"/>
                  </a:lnTo>
                  <a:lnTo>
                    <a:pt x="32725" y="1178"/>
                  </a:lnTo>
                  <a:lnTo>
                    <a:pt x="32868" y="1154"/>
                  </a:lnTo>
                  <a:lnTo>
                    <a:pt x="33011" y="1118"/>
                  </a:lnTo>
                  <a:lnTo>
                    <a:pt x="33123" y="1082"/>
                  </a:lnTo>
                  <a:lnTo>
                    <a:pt x="33234" y="1046"/>
                  </a:lnTo>
                  <a:lnTo>
                    <a:pt x="33345" y="998"/>
                  </a:lnTo>
                  <a:lnTo>
                    <a:pt x="33424" y="950"/>
                  </a:lnTo>
                  <a:lnTo>
                    <a:pt x="33504" y="902"/>
                  </a:lnTo>
                  <a:lnTo>
                    <a:pt x="33568" y="848"/>
                  </a:lnTo>
                  <a:lnTo>
                    <a:pt x="33631" y="794"/>
                  </a:lnTo>
                  <a:lnTo>
                    <a:pt x="33663" y="733"/>
                  </a:lnTo>
                  <a:lnTo>
                    <a:pt x="33679" y="667"/>
                  </a:lnTo>
                  <a:lnTo>
                    <a:pt x="33679" y="607"/>
                  </a:lnTo>
                  <a:lnTo>
                    <a:pt x="33679" y="547"/>
                  </a:lnTo>
                  <a:lnTo>
                    <a:pt x="33647" y="487"/>
                  </a:lnTo>
                  <a:lnTo>
                    <a:pt x="33599" y="427"/>
                  </a:lnTo>
                  <a:lnTo>
                    <a:pt x="33536" y="373"/>
                  </a:lnTo>
                  <a:lnTo>
                    <a:pt x="33472" y="319"/>
                  </a:lnTo>
                  <a:lnTo>
                    <a:pt x="33377" y="271"/>
                  </a:lnTo>
                  <a:lnTo>
                    <a:pt x="33281" y="223"/>
                  </a:lnTo>
                  <a:lnTo>
                    <a:pt x="33186" y="181"/>
                  </a:lnTo>
                  <a:lnTo>
                    <a:pt x="33059" y="145"/>
                  </a:lnTo>
                  <a:lnTo>
                    <a:pt x="32932" y="109"/>
                  </a:lnTo>
                  <a:lnTo>
                    <a:pt x="32789" y="79"/>
                  </a:lnTo>
                  <a:lnTo>
                    <a:pt x="32646" y="55"/>
                  </a:lnTo>
                  <a:lnTo>
                    <a:pt x="32503" y="37"/>
                  </a:lnTo>
                  <a:lnTo>
                    <a:pt x="32344" y="18"/>
                  </a:lnTo>
                  <a:lnTo>
                    <a:pt x="32169" y="12"/>
                  </a:lnTo>
                  <a:lnTo>
                    <a:pt x="31629" y="6"/>
                  </a:lnTo>
                  <a:lnTo>
                    <a:pt x="3107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7484299" y="3616575"/>
              <a:ext cx="525267" cy="588275"/>
            </a:xfrm>
            <a:custGeom>
              <a:avLst/>
              <a:gdLst/>
              <a:ahLst/>
              <a:cxnLst/>
              <a:rect l="l" t="t" r="r" b="b"/>
              <a:pathLst>
                <a:path w="47364" h="23531" extrusionOk="0">
                  <a:moveTo>
                    <a:pt x="21839" y="1"/>
                  </a:moveTo>
                  <a:lnTo>
                    <a:pt x="21569" y="7"/>
                  </a:lnTo>
                  <a:lnTo>
                    <a:pt x="21282" y="13"/>
                  </a:lnTo>
                  <a:lnTo>
                    <a:pt x="20980" y="25"/>
                  </a:lnTo>
                  <a:lnTo>
                    <a:pt x="20678" y="49"/>
                  </a:lnTo>
                  <a:lnTo>
                    <a:pt x="20361" y="79"/>
                  </a:lnTo>
                  <a:lnTo>
                    <a:pt x="20027" y="115"/>
                  </a:lnTo>
                  <a:lnTo>
                    <a:pt x="19693" y="157"/>
                  </a:lnTo>
                  <a:lnTo>
                    <a:pt x="19328" y="205"/>
                  </a:lnTo>
                  <a:lnTo>
                    <a:pt x="18962" y="265"/>
                  </a:lnTo>
                  <a:lnTo>
                    <a:pt x="18581" y="331"/>
                  </a:lnTo>
                  <a:lnTo>
                    <a:pt x="18183" y="403"/>
                  </a:lnTo>
                  <a:lnTo>
                    <a:pt x="17770" y="487"/>
                  </a:lnTo>
                  <a:lnTo>
                    <a:pt x="17341" y="572"/>
                  </a:lnTo>
                  <a:lnTo>
                    <a:pt x="16896" y="674"/>
                  </a:lnTo>
                  <a:lnTo>
                    <a:pt x="16451" y="776"/>
                  </a:lnTo>
                  <a:lnTo>
                    <a:pt x="15990" y="896"/>
                  </a:lnTo>
                  <a:lnTo>
                    <a:pt x="15529" y="1022"/>
                  </a:lnTo>
                  <a:lnTo>
                    <a:pt x="15052" y="1160"/>
                  </a:lnTo>
                  <a:lnTo>
                    <a:pt x="14591" y="1305"/>
                  </a:lnTo>
                  <a:lnTo>
                    <a:pt x="14099" y="1461"/>
                  </a:lnTo>
                  <a:lnTo>
                    <a:pt x="13622" y="1623"/>
                  </a:lnTo>
                  <a:lnTo>
                    <a:pt x="13145" y="1797"/>
                  </a:lnTo>
                  <a:lnTo>
                    <a:pt x="12652" y="1978"/>
                  </a:lnTo>
                  <a:lnTo>
                    <a:pt x="12160" y="2164"/>
                  </a:lnTo>
                  <a:lnTo>
                    <a:pt x="11683" y="2362"/>
                  </a:lnTo>
                  <a:lnTo>
                    <a:pt x="11190" y="2566"/>
                  </a:lnTo>
                  <a:lnTo>
                    <a:pt x="10697" y="2777"/>
                  </a:lnTo>
                  <a:lnTo>
                    <a:pt x="10221" y="2993"/>
                  </a:lnTo>
                  <a:lnTo>
                    <a:pt x="9744" y="3221"/>
                  </a:lnTo>
                  <a:lnTo>
                    <a:pt x="9251" y="3450"/>
                  </a:lnTo>
                  <a:lnTo>
                    <a:pt x="8790" y="3690"/>
                  </a:lnTo>
                  <a:lnTo>
                    <a:pt x="8313" y="3936"/>
                  </a:lnTo>
                  <a:lnTo>
                    <a:pt x="7852" y="4189"/>
                  </a:lnTo>
                  <a:lnTo>
                    <a:pt x="7391" y="4441"/>
                  </a:lnTo>
                  <a:lnTo>
                    <a:pt x="6931" y="4705"/>
                  </a:lnTo>
                  <a:lnTo>
                    <a:pt x="6486" y="4970"/>
                  </a:lnTo>
                  <a:lnTo>
                    <a:pt x="6056" y="5246"/>
                  </a:lnTo>
                  <a:lnTo>
                    <a:pt x="5627" y="5523"/>
                  </a:lnTo>
                  <a:lnTo>
                    <a:pt x="5214" y="5805"/>
                  </a:lnTo>
                  <a:lnTo>
                    <a:pt x="4801" y="6087"/>
                  </a:lnTo>
                  <a:lnTo>
                    <a:pt x="4404" y="6382"/>
                  </a:lnTo>
                  <a:lnTo>
                    <a:pt x="4022" y="6676"/>
                  </a:lnTo>
                  <a:lnTo>
                    <a:pt x="3657" y="6971"/>
                  </a:lnTo>
                  <a:lnTo>
                    <a:pt x="3291" y="7271"/>
                  </a:lnTo>
                  <a:lnTo>
                    <a:pt x="2957" y="7578"/>
                  </a:lnTo>
                  <a:lnTo>
                    <a:pt x="2623" y="7884"/>
                  </a:lnTo>
                  <a:lnTo>
                    <a:pt x="2321" y="8196"/>
                  </a:lnTo>
                  <a:lnTo>
                    <a:pt x="2019" y="8509"/>
                  </a:lnTo>
                  <a:lnTo>
                    <a:pt x="1749" y="8827"/>
                  </a:lnTo>
                  <a:lnTo>
                    <a:pt x="1479" y="9140"/>
                  </a:lnTo>
                  <a:lnTo>
                    <a:pt x="1241" y="9458"/>
                  </a:lnTo>
                  <a:lnTo>
                    <a:pt x="1018" y="9783"/>
                  </a:lnTo>
                  <a:lnTo>
                    <a:pt x="812" y="10101"/>
                  </a:lnTo>
                  <a:lnTo>
                    <a:pt x="637" y="10426"/>
                  </a:lnTo>
                  <a:lnTo>
                    <a:pt x="478" y="10750"/>
                  </a:lnTo>
                  <a:lnTo>
                    <a:pt x="335" y="11075"/>
                  </a:lnTo>
                  <a:lnTo>
                    <a:pt x="224" y="11399"/>
                  </a:lnTo>
                  <a:lnTo>
                    <a:pt x="128" y="11723"/>
                  </a:lnTo>
                  <a:lnTo>
                    <a:pt x="65" y="12054"/>
                  </a:lnTo>
                  <a:lnTo>
                    <a:pt x="17" y="12378"/>
                  </a:lnTo>
                  <a:lnTo>
                    <a:pt x="1" y="12703"/>
                  </a:lnTo>
                  <a:lnTo>
                    <a:pt x="17" y="13027"/>
                  </a:lnTo>
                  <a:lnTo>
                    <a:pt x="65" y="13346"/>
                  </a:lnTo>
                  <a:lnTo>
                    <a:pt x="128" y="13670"/>
                  </a:lnTo>
                  <a:lnTo>
                    <a:pt x="224" y="13989"/>
                  </a:lnTo>
                  <a:lnTo>
                    <a:pt x="351" y="14307"/>
                  </a:lnTo>
                  <a:lnTo>
                    <a:pt x="510" y="14626"/>
                  </a:lnTo>
                  <a:lnTo>
                    <a:pt x="700" y="14938"/>
                  </a:lnTo>
                  <a:lnTo>
                    <a:pt x="907" y="15250"/>
                  </a:lnTo>
                  <a:lnTo>
                    <a:pt x="1161" y="15563"/>
                  </a:lnTo>
                  <a:lnTo>
                    <a:pt x="1447" y="15869"/>
                  </a:lnTo>
                  <a:lnTo>
                    <a:pt x="1765" y="16170"/>
                  </a:lnTo>
                  <a:lnTo>
                    <a:pt x="2131" y="16470"/>
                  </a:lnTo>
                  <a:lnTo>
                    <a:pt x="2512" y="16771"/>
                  </a:lnTo>
                  <a:lnTo>
                    <a:pt x="2941" y="17065"/>
                  </a:lnTo>
                  <a:lnTo>
                    <a:pt x="3402" y="17353"/>
                  </a:lnTo>
                  <a:lnTo>
                    <a:pt x="3657" y="17498"/>
                  </a:lnTo>
                  <a:lnTo>
                    <a:pt x="3911" y="17636"/>
                  </a:lnTo>
                  <a:lnTo>
                    <a:pt x="4435" y="17918"/>
                  </a:lnTo>
                  <a:lnTo>
                    <a:pt x="4976" y="18189"/>
                  </a:lnTo>
                  <a:lnTo>
                    <a:pt x="5516" y="18447"/>
                  </a:lnTo>
                  <a:lnTo>
                    <a:pt x="6056" y="18699"/>
                  </a:lnTo>
                  <a:lnTo>
                    <a:pt x="6613" y="18946"/>
                  </a:lnTo>
                  <a:lnTo>
                    <a:pt x="7185" y="19180"/>
                  </a:lnTo>
                  <a:lnTo>
                    <a:pt x="7757" y="19402"/>
                  </a:lnTo>
                  <a:lnTo>
                    <a:pt x="8329" y="19625"/>
                  </a:lnTo>
                  <a:lnTo>
                    <a:pt x="8901" y="19835"/>
                  </a:lnTo>
                  <a:lnTo>
                    <a:pt x="9489" y="20039"/>
                  </a:lnTo>
                  <a:lnTo>
                    <a:pt x="10077" y="20238"/>
                  </a:lnTo>
                  <a:lnTo>
                    <a:pt x="10666" y="20424"/>
                  </a:lnTo>
                  <a:lnTo>
                    <a:pt x="11270" y="20604"/>
                  </a:lnTo>
                  <a:lnTo>
                    <a:pt x="11858" y="20778"/>
                  </a:lnTo>
                  <a:lnTo>
                    <a:pt x="12462" y="20947"/>
                  </a:lnTo>
                  <a:lnTo>
                    <a:pt x="13065" y="21103"/>
                  </a:lnTo>
                  <a:lnTo>
                    <a:pt x="13654" y="21259"/>
                  </a:lnTo>
                  <a:lnTo>
                    <a:pt x="14258" y="21403"/>
                  </a:lnTo>
                  <a:lnTo>
                    <a:pt x="14861" y="21547"/>
                  </a:lnTo>
                  <a:lnTo>
                    <a:pt x="15465" y="21680"/>
                  </a:lnTo>
                  <a:lnTo>
                    <a:pt x="16053" y="21806"/>
                  </a:lnTo>
                  <a:lnTo>
                    <a:pt x="16657" y="21932"/>
                  </a:lnTo>
                  <a:lnTo>
                    <a:pt x="17245" y="22046"/>
                  </a:lnTo>
                  <a:lnTo>
                    <a:pt x="17834" y="22154"/>
                  </a:lnTo>
                  <a:lnTo>
                    <a:pt x="18422" y="22262"/>
                  </a:lnTo>
                  <a:lnTo>
                    <a:pt x="18994" y="22359"/>
                  </a:lnTo>
                  <a:lnTo>
                    <a:pt x="19582" y="22455"/>
                  </a:lnTo>
                  <a:lnTo>
                    <a:pt x="20154" y="22539"/>
                  </a:lnTo>
                  <a:lnTo>
                    <a:pt x="20710" y="22623"/>
                  </a:lnTo>
                  <a:lnTo>
                    <a:pt x="21267" y="22707"/>
                  </a:lnTo>
                  <a:lnTo>
                    <a:pt x="22363" y="22845"/>
                  </a:lnTo>
                  <a:lnTo>
                    <a:pt x="23428" y="22971"/>
                  </a:lnTo>
                  <a:lnTo>
                    <a:pt x="24445" y="23086"/>
                  </a:lnTo>
                  <a:lnTo>
                    <a:pt x="25431" y="23176"/>
                  </a:lnTo>
                  <a:lnTo>
                    <a:pt x="26368" y="23260"/>
                  </a:lnTo>
                  <a:lnTo>
                    <a:pt x="27258" y="23326"/>
                  </a:lnTo>
                  <a:lnTo>
                    <a:pt x="28101" y="23380"/>
                  </a:lnTo>
                  <a:lnTo>
                    <a:pt x="28880" y="23422"/>
                  </a:lnTo>
                  <a:lnTo>
                    <a:pt x="29595" y="23458"/>
                  </a:lnTo>
                  <a:lnTo>
                    <a:pt x="30231" y="23482"/>
                  </a:lnTo>
                  <a:lnTo>
                    <a:pt x="30803" y="23500"/>
                  </a:lnTo>
                  <a:lnTo>
                    <a:pt x="31725" y="23524"/>
                  </a:lnTo>
                  <a:lnTo>
                    <a:pt x="32297" y="23530"/>
                  </a:lnTo>
                  <a:lnTo>
                    <a:pt x="32487" y="23530"/>
                  </a:lnTo>
                  <a:lnTo>
                    <a:pt x="33028" y="23314"/>
                  </a:lnTo>
                  <a:lnTo>
                    <a:pt x="33997" y="22917"/>
                  </a:lnTo>
                  <a:lnTo>
                    <a:pt x="34617" y="22659"/>
                  </a:lnTo>
                  <a:lnTo>
                    <a:pt x="35316" y="22365"/>
                  </a:lnTo>
                  <a:lnTo>
                    <a:pt x="36079" y="22028"/>
                  </a:lnTo>
                  <a:lnTo>
                    <a:pt x="36906" y="21662"/>
                  </a:lnTo>
                  <a:lnTo>
                    <a:pt x="37764" y="21265"/>
                  </a:lnTo>
                  <a:lnTo>
                    <a:pt x="38638" y="20832"/>
                  </a:lnTo>
                  <a:lnTo>
                    <a:pt x="39544" y="20376"/>
                  </a:lnTo>
                  <a:lnTo>
                    <a:pt x="39989" y="20141"/>
                  </a:lnTo>
                  <a:lnTo>
                    <a:pt x="40450" y="19895"/>
                  </a:lnTo>
                  <a:lnTo>
                    <a:pt x="40895" y="19643"/>
                  </a:lnTo>
                  <a:lnTo>
                    <a:pt x="41340" y="19390"/>
                  </a:lnTo>
                  <a:lnTo>
                    <a:pt x="41785" y="19126"/>
                  </a:lnTo>
                  <a:lnTo>
                    <a:pt x="42214" y="18862"/>
                  </a:lnTo>
                  <a:lnTo>
                    <a:pt x="42643" y="18585"/>
                  </a:lnTo>
                  <a:lnTo>
                    <a:pt x="43072" y="18309"/>
                  </a:lnTo>
                  <a:lnTo>
                    <a:pt x="43470" y="18026"/>
                  </a:lnTo>
                  <a:lnTo>
                    <a:pt x="43867" y="17744"/>
                  </a:lnTo>
                  <a:lnTo>
                    <a:pt x="44249" y="17456"/>
                  </a:lnTo>
                  <a:lnTo>
                    <a:pt x="44630" y="17161"/>
                  </a:lnTo>
                  <a:lnTo>
                    <a:pt x="44980" y="16867"/>
                  </a:lnTo>
                  <a:lnTo>
                    <a:pt x="45313" y="16566"/>
                  </a:lnTo>
                  <a:lnTo>
                    <a:pt x="45615" y="16266"/>
                  </a:lnTo>
                  <a:lnTo>
                    <a:pt x="45917" y="15959"/>
                  </a:lnTo>
                  <a:lnTo>
                    <a:pt x="46188" y="15653"/>
                  </a:lnTo>
                  <a:lnTo>
                    <a:pt x="46426" y="15341"/>
                  </a:lnTo>
                  <a:lnTo>
                    <a:pt x="46649" y="15028"/>
                  </a:lnTo>
                  <a:lnTo>
                    <a:pt x="46839" y="14716"/>
                  </a:lnTo>
                  <a:lnTo>
                    <a:pt x="47014" y="14403"/>
                  </a:lnTo>
                  <a:lnTo>
                    <a:pt x="47141" y="14085"/>
                  </a:lnTo>
                  <a:lnTo>
                    <a:pt x="47252" y="13766"/>
                  </a:lnTo>
                  <a:lnTo>
                    <a:pt x="47332" y="13448"/>
                  </a:lnTo>
                  <a:lnTo>
                    <a:pt x="47364" y="13135"/>
                  </a:lnTo>
                  <a:lnTo>
                    <a:pt x="47364" y="12817"/>
                  </a:lnTo>
                  <a:lnTo>
                    <a:pt x="47332" y="12499"/>
                  </a:lnTo>
                  <a:lnTo>
                    <a:pt x="47300" y="12336"/>
                  </a:lnTo>
                  <a:lnTo>
                    <a:pt x="47252" y="12180"/>
                  </a:lnTo>
                  <a:lnTo>
                    <a:pt x="47205" y="12018"/>
                  </a:lnTo>
                  <a:lnTo>
                    <a:pt x="47141" y="11862"/>
                  </a:lnTo>
                  <a:lnTo>
                    <a:pt x="47062" y="11705"/>
                  </a:lnTo>
                  <a:lnTo>
                    <a:pt x="46982" y="11549"/>
                  </a:lnTo>
                  <a:lnTo>
                    <a:pt x="46887" y="11387"/>
                  </a:lnTo>
                  <a:lnTo>
                    <a:pt x="46792" y="11231"/>
                  </a:lnTo>
                  <a:lnTo>
                    <a:pt x="46664" y="11075"/>
                  </a:lnTo>
                  <a:lnTo>
                    <a:pt x="46537" y="10918"/>
                  </a:lnTo>
                  <a:lnTo>
                    <a:pt x="46410" y="10762"/>
                  </a:lnTo>
                  <a:lnTo>
                    <a:pt x="46251" y="10606"/>
                  </a:lnTo>
                  <a:lnTo>
                    <a:pt x="46092" y="10450"/>
                  </a:lnTo>
                  <a:lnTo>
                    <a:pt x="45917" y="10299"/>
                  </a:lnTo>
                  <a:lnTo>
                    <a:pt x="45727" y="10143"/>
                  </a:lnTo>
                  <a:lnTo>
                    <a:pt x="45536" y="9987"/>
                  </a:lnTo>
                  <a:lnTo>
                    <a:pt x="45313" y="9837"/>
                  </a:lnTo>
                  <a:lnTo>
                    <a:pt x="45091" y="9687"/>
                  </a:lnTo>
                  <a:lnTo>
                    <a:pt x="44853" y="9530"/>
                  </a:lnTo>
                  <a:lnTo>
                    <a:pt x="44598" y="9380"/>
                  </a:lnTo>
                  <a:lnTo>
                    <a:pt x="44344" y="9230"/>
                  </a:lnTo>
                  <a:lnTo>
                    <a:pt x="44058" y="9080"/>
                  </a:lnTo>
                  <a:lnTo>
                    <a:pt x="43772" y="8935"/>
                  </a:lnTo>
                  <a:lnTo>
                    <a:pt x="43470" y="8785"/>
                  </a:lnTo>
                  <a:lnTo>
                    <a:pt x="43152" y="8635"/>
                  </a:lnTo>
                  <a:lnTo>
                    <a:pt x="42818" y="8491"/>
                  </a:lnTo>
                  <a:lnTo>
                    <a:pt x="42469" y="8347"/>
                  </a:lnTo>
                  <a:lnTo>
                    <a:pt x="42103" y="8202"/>
                  </a:lnTo>
                  <a:lnTo>
                    <a:pt x="41722" y="8058"/>
                  </a:lnTo>
                  <a:lnTo>
                    <a:pt x="41340" y="7914"/>
                  </a:lnTo>
                  <a:lnTo>
                    <a:pt x="40545" y="7638"/>
                  </a:lnTo>
                  <a:lnTo>
                    <a:pt x="39783" y="7361"/>
                  </a:lnTo>
                  <a:lnTo>
                    <a:pt x="39051" y="7085"/>
                  </a:lnTo>
                  <a:lnTo>
                    <a:pt x="38352" y="6814"/>
                  </a:lnTo>
                  <a:lnTo>
                    <a:pt x="37669" y="6550"/>
                  </a:lnTo>
                  <a:lnTo>
                    <a:pt x="37017" y="6292"/>
                  </a:lnTo>
                  <a:lnTo>
                    <a:pt x="35793" y="5787"/>
                  </a:lnTo>
                  <a:lnTo>
                    <a:pt x="34633" y="5294"/>
                  </a:lnTo>
                  <a:lnTo>
                    <a:pt x="33584" y="4826"/>
                  </a:lnTo>
                  <a:lnTo>
                    <a:pt x="32599" y="4375"/>
                  </a:lnTo>
                  <a:lnTo>
                    <a:pt x="31693" y="3942"/>
                  </a:lnTo>
                  <a:lnTo>
                    <a:pt x="30866" y="3534"/>
                  </a:lnTo>
                  <a:lnTo>
                    <a:pt x="30087" y="3137"/>
                  </a:lnTo>
                  <a:lnTo>
                    <a:pt x="29372" y="2771"/>
                  </a:lnTo>
                  <a:lnTo>
                    <a:pt x="28705" y="2416"/>
                  </a:lnTo>
                  <a:lnTo>
                    <a:pt x="27513" y="1785"/>
                  </a:lnTo>
                  <a:lnTo>
                    <a:pt x="26956" y="1503"/>
                  </a:lnTo>
                  <a:lnTo>
                    <a:pt x="26448" y="1239"/>
                  </a:lnTo>
                  <a:lnTo>
                    <a:pt x="25939" y="1004"/>
                  </a:lnTo>
                  <a:lnTo>
                    <a:pt x="25462" y="794"/>
                  </a:lnTo>
                  <a:lnTo>
                    <a:pt x="25240" y="692"/>
                  </a:lnTo>
                  <a:lnTo>
                    <a:pt x="25002" y="602"/>
                  </a:lnTo>
                  <a:lnTo>
                    <a:pt x="24763" y="518"/>
                  </a:lnTo>
                  <a:lnTo>
                    <a:pt x="24541" y="439"/>
                  </a:lnTo>
                  <a:lnTo>
                    <a:pt x="24302" y="367"/>
                  </a:lnTo>
                  <a:lnTo>
                    <a:pt x="24080" y="301"/>
                  </a:lnTo>
                  <a:lnTo>
                    <a:pt x="23841" y="241"/>
                  </a:lnTo>
                  <a:lnTo>
                    <a:pt x="23603" y="187"/>
                  </a:lnTo>
                  <a:lnTo>
                    <a:pt x="23365" y="145"/>
                  </a:lnTo>
                  <a:lnTo>
                    <a:pt x="23126" y="103"/>
                  </a:lnTo>
                  <a:lnTo>
                    <a:pt x="22888" y="67"/>
                  </a:lnTo>
                  <a:lnTo>
                    <a:pt x="22633" y="43"/>
                  </a:lnTo>
                  <a:lnTo>
                    <a:pt x="22379" y="25"/>
                  </a:lnTo>
                  <a:lnTo>
                    <a:pt x="22109" y="7"/>
                  </a:lnTo>
                  <a:lnTo>
                    <a:pt x="218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19"/>
            <p:cNvSpPr/>
            <p:nvPr/>
          </p:nvSpPr>
          <p:spPr>
            <a:xfrm>
              <a:off x="7707807" y="3816375"/>
              <a:ext cx="148595" cy="324925"/>
            </a:xfrm>
            <a:custGeom>
              <a:avLst/>
              <a:gdLst/>
              <a:ahLst/>
              <a:cxnLst/>
              <a:rect l="l" t="t" r="r" b="b"/>
              <a:pathLst>
                <a:path w="13399" h="12997" extrusionOk="0">
                  <a:moveTo>
                    <a:pt x="1653" y="0"/>
                  </a:moveTo>
                  <a:lnTo>
                    <a:pt x="1494" y="12"/>
                  </a:lnTo>
                  <a:lnTo>
                    <a:pt x="1335" y="24"/>
                  </a:lnTo>
                  <a:lnTo>
                    <a:pt x="1192" y="42"/>
                  </a:lnTo>
                  <a:lnTo>
                    <a:pt x="1049" y="66"/>
                  </a:lnTo>
                  <a:lnTo>
                    <a:pt x="906" y="96"/>
                  </a:lnTo>
                  <a:lnTo>
                    <a:pt x="779" y="126"/>
                  </a:lnTo>
                  <a:lnTo>
                    <a:pt x="652" y="162"/>
                  </a:lnTo>
                  <a:lnTo>
                    <a:pt x="540" y="204"/>
                  </a:lnTo>
                  <a:lnTo>
                    <a:pt x="445" y="253"/>
                  </a:lnTo>
                  <a:lnTo>
                    <a:pt x="350" y="301"/>
                  </a:lnTo>
                  <a:lnTo>
                    <a:pt x="270" y="355"/>
                  </a:lnTo>
                  <a:lnTo>
                    <a:pt x="223" y="415"/>
                  </a:lnTo>
                  <a:lnTo>
                    <a:pt x="175" y="475"/>
                  </a:lnTo>
                  <a:lnTo>
                    <a:pt x="143" y="535"/>
                  </a:lnTo>
                  <a:lnTo>
                    <a:pt x="79" y="739"/>
                  </a:lnTo>
                  <a:lnTo>
                    <a:pt x="32" y="949"/>
                  </a:lnTo>
                  <a:lnTo>
                    <a:pt x="0" y="1160"/>
                  </a:lnTo>
                  <a:lnTo>
                    <a:pt x="0" y="1376"/>
                  </a:lnTo>
                  <a:lnTo>
                    <a:pt x="0" y="1598"/>
                  </a:lnTo>
                  <a:lnTo>
                    <a:pt x="32" y="1827"/>
                  </a:lnTo>
                  <a:lnTo>
                    <a:pt x="64" y="2055"/>
                  </a:lnTo>
                  <a:lnTo>
                    <a:pt x="127" y="2283"/>
                  </a:lnTo>
                  <a:lnTo>
                    <a:pt x="191" y="2518"/>
                  </a:lnTo>
                  <a:lnTo>
                    <a:pt x="270" y="2752"/>
                  </a:lnTo>
                  <a:lnTo>
                    <a:pt x="366" y="2992"/>
                  </a:lnTo>
                  <a:lnTo>
                    <a:pt x="477" y="3233"/>
                  </a:lnTo>
                  <a:lnTo>
                    <a:pt x="604" y="3473"/>
                  </a:lnTo>
                  <a:lnTo>
                    <a:pt x="731" y="3719"/>
                  </a:lnTo>
                  <a:lnTo>
                    <a:pt x="874" y="3966"/>
                  </a:lnTo>
                  <a:lnTo>
                    <a:pt x="1033" y="4212"/>
                  </a:lnTo>
                  <a:lnTo>
                    <a:pt x="1367" y="4705"/>
                  </a:lnTo>
                  <a:lnTo>
                    <a:pt x="1732" y="5204"/>
                  </a:lnTo>
                  <a:lnTo>
                    <a:pt x="2146" y="5696"/>
                  </a:lnTo>
                  <a:lnTo>
                    <a:pt x="2575" y="6195"/>
                  </a:lnTo>
                  <a:lnTo>
                    <a:pt x="3036" y="6682"/>
                  </a:lnTo>
                  <a:lnTo>
                    <a:pt x="3512" y="7168"/>
                  </a:lnTo>
                  <a:lnTo>
                    <a:pt x="4005" y="7643"/>
                  </a:lnTo>
                  <a:lnTo>
                    <a:pt x="4498" y="8112"/>
                  </a:lnTo>
                  <a:lnTo>
                    <a:pt x="5006" y="8568"/>
                  </a:lnTo>
                  <a:lnTo>
                    <a:pt x="5515" y="9007"/>
                  </a:lnTo>
                  <a:lnTo>
                    <a:pt x="6024" y="9434"/>
                  </a:lnTo>
                  <a:lnTo>
                    <a:pt x="6516" y="9842"/>
                  </a:lnTo>
                  <a:lnTo>
                    <a:pt x="7009" y="10233"/>
                  </a:lnTo>
                  <a:lnTo>
                    <a:pt x="7470" y="10599"/>
                  </a:lnTo>
                  <a:lnTo>
                    <a:pt x="8344" y="11260"/>
                  </a:lnTo>
                  <a:lnTo>
                    <a:pt x="9107" y="11819"/>
                  </a:lnTo>
                  <a:lnTo>
                    <a:pt x="9727" y="12252"/>
                  </a:lnTo>
                  <a:lnTo>
                    <a:pt x="10363" y="12690"/>
                  </a:lnTo>
                  <a:lnTo>
                    <a:pt x="10490" y="12756"/>
                  </a:lnTo>
                  <a:lnTo>
                    <a:pt x="10633" y="12816"/>
                  </a:lnTo>
                  <a:lnTo>
                    <a:pt x="10792" y="12870"/>
                  </a:lnTo>
                  <a:lnTo>
                    <a:pt x="10967" y="12919"/>
                  </a:lnTo>
                  <a:lnTo>
                    <a:pt x="11157" y="12949"/>
                  </a:lnTo>
                  <a:lnTo>
                    <a:pt x="11364" y="12979"/>
                  </a:lnTo>
                  <a:lnTo>
                    <a:pt x="11571" y="12991"/>
                  </a:lnTo>
                  <a:lnTo>
                    <a:pt x="11777" y="12997"/>
                  </a:lnTo>
                  <a:lnTo>
                    <a:pt x="11984" y="12991"/>
                  </a:lnTo>
                  <a:lnTo>
                    <a:pt x="12190" y="12979"/>
                  </a:lnTo>
                  <a:lnTo>
                    <a:pt x="12381" y="12955"/>
                  </a:lnTo>
                  <a:lnTo>
                    <a:pt x="12588" y="12919"/>
                  </a:lnTo>
                  <a:lnTo>
                    <a:pt x="12715" y="12882"/>
                  </a:lnTo>
                  <a:lnTo>
                    <a:pt x="12858" y="12846"/>
                  </a:lnTo>
                  <a:lnTo>
                    <a:pt x="12969" y="12798"/>
                  </a:lnTo>
                  <a:lnTo>
                    <a:pt x="13064" y="12756"/>
                  </a:lnTo>
                  <a:lnTo>
                    <a:pt x="13160" y="12708"/>
                  </a:lnTo>
                  <a:lnTo>
                    <a:pt x="13239" y="12654"/>
                  </a:lnTo>
                  <a:lnTo>
                    <a:pt x="13303" y="12600"/>
                  </a:lnTo>
                  <a:lnTo>
                    <a:pt x="13351" y="12546"/>
                  </a:lnTo>
                  <a:lnTo>
                    <a:pt x="13382" y="12486"/>
                  </a:lnTo>
                  <a:lnTo>
                    <a:pt x="13398" y="12426"/>
                  </a:lnTo>
                  <a:lnTo>
                    <a:pt x="13398" y="12372"/>
                  </a:lnTo>
                  <a:lnTo>
                    <a:pt x="13398" y="12312"/>
                  </a:lnTo>
                  <a:lnTo>
                    <a:pt x="13366" y="12252"/>
                  </a:lnTo>
                  <a:lnTo>
                    <a:pt x="13319" y="12191"/>
                  </a:lnTo>
                  <a:lnTo>
                    <a:pt x="13271" y="12131"/>
                  </a:lnTo>
                  <a:lnTo>
                    <a:pt x="13192" y="12077"/>
                  </a:lnTo>
                  <a:lnTo>
                    <a:pt x="12683" y="11729"/>
                  </a:lnTo>
                  <a:lnTo>
                    <a:pt x="12127" y="11332"/>
                  </a:lnTo>
                  <a:lnTo>
                    <a:pt x="11412" y="10816"/>
                  </a:lnTo>
                  <a:lnTo>
                    <a:pt x="10585" y="10191"/>
                  </a:lnTo>
                  <a:lnTo>
                    <a:pt x="9663" y="9476"/>
                  </a:lnTo>
                  <a:lnTo>
                    <a:pt x="9186" y="9085"/>
                  </a:lnTo>
                  <a:lnTo>
                    <a:pt x="8694" y="8682"/>
                  </a:lnTo>
                  <a:lnTo>
                    <a:pt x="8201" y="8256"/>
                  </a:lnTo>
                  <a:lnTo>
                    <a:pt x="7708" y="7823"/>
                  </a:lnTo>
                  <a:lnTo>
                    <a:pt x="7232" y="7379"/>
                  </a:lnTo>
                  <a:lnTo>
                    <a:pt x="6755" y="6922"/>
                  </a:lnTo>
                  <a:lnTo>
                    <a:pt x="6278" y="6465"/>
                  </a:lnTo>
                  <a:lnTo>
                    <a:pt x="5833" y="5997"/>
                  </a:lnTo>
                  <a:lnTo>
                    <a:pt x="5404" y="5522"/>
                  </a:lnTo>
                  <a:lnTo>
                    <a:pt x="5006" y="5053"/>
                  </a:lnTo>
                  <a:lnTo>
                    <a:pt x="4641" y="4579"/>
                  </a:lnTo>
                  <a:lnTo>
                    <a:pt x="4307" y="4110"/>
                  </a:lnTo>
                  <a:lnTo>
                    <a:pt x="4005" y="3647"/>
                  </a:lnTo>
                  <a:lnTo>
                    <a:pt x="3862" y="3419"/>
                  </a:lnTo>
                  <a:lnTo>
                    <a:pt x="3751" y="3191"/>
                  </a:lnTo>
                  <a:lnTo>
                    <a:pt x="3640" y="2968"/>
                  </a:lnTo>
                  <a:lnTo>
                    <a:pt x="3544" y="2740"/>
                  </a:lnTo>
                  <a:lnTo>
                    <a:pt x="3449" y="2524"/>
                  </a:lnTo>
                  <a:lnTo>
                    <a:pt x="3385" y="2301"/>
                  </a:lnTo>
                  <a:lnTo>
                    <a:pt x="3322" y="2091"/>
                  </a:lnTo>
                  <a:lnTo>
                    <a:pt x="3290" y="1881"/>
                  </a:lnTo>
                  <a:lnTo>
                    <a:pt x="3258" y="1671"/>
                  </a:lnTo>
                  <a:lnTo>
                    <a:pt x="3242" y="1466"/>
                  </a:lnTo>
                  <a:lnTo>
                    <a:pt x="3242" y="1268"/>
                  </a:lnTo>
                  <a:lnTo>
                    <a:pt x="3274" y="1070"/>
                  </a:lnTo>
                  <a:lnTo>
                    <a:pt x="3306" y="883"/>
                  </a:lnTo>
                  <a:lnTo>
                    <a:pt x="3354" y="697"/>
                  </a:lnTo>
                  <a:lnTo>
                    <a:pt x="3369" y="631"/>
                  </a:lnTo>
                  <a:lnTo>
                    <a:pt x="3369" y="571"/>
                  </a:lnTo>
                  <a:lnTo>
                    <a:pt x="3354" y="511"/>
                  </a:lnTo>
                  <a:lnTo>
                    <a:pt x="3322" y="451"/>
                  </a:lnTo>
                  <a:lnTo>
                    <a:pt x="3274" y="397"/>
                  </a:lnTo>
                  <a:lnTo>
                    <a:pt x="3211" y="343"/>
                  </a:lnTo>
                  <a:lnTo>
                    <a:pt x="3131" y="289"/>
                  </a:lnTo>
                  <a:lnTo>
                    <a:pt x="3036" y="240"/>
                  </a:lnTo>
                  <a:lnTo>
                    <a:pt x="2940" y="198"/>
                  </a:lnTo>
                  <a:lnTo>
                    <a:pt x="2829" y="156"/>
                  </a:lnTo>
                  <a:lnTo>
                    <a:pt x="2702" y="120"/>
                  </a:lnTo>
                  <a:lnTo>
                    <a:pt x="2575" y="84"/>
                  </a:lnTo>
                  <a:lnTo>
                    <a:pt x="2432" y="60"/>
                  </a:lnTo>
                  <a:lnTo>
                    <a:pt x="2289" y="36"/>
                  </a:lnTo>
                  <a:lnTo>
                    <a:pt x="2130" y="18"/>
                  </a:lnTo>
                  <a:lnTo>
                    <a:pt x="1971" y="6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19"/>
            <p:cNvSpPr/>
            <p:nvPr/>
          </p:nvSpPr>
          <p:spPr>
            <a:xfrm>
              <a:off x="7048772" y="4347975"/>
              <a:ext cx="669614" cy="448700"/>
            </a:xfrm>
            <a:custGeom>
              <a:avLst/>
              <a:gdLst/>
              <a:ahLst/>
              <a:cxnLst/>
              <a:rect l="l" t="t" r="r" b="b"/>
              <a:pathLst>
                <a:path w="60380" h="17948" extrusionOk="0">
                  <a:moveTo>
                    <a:pt x="33361" y="0"/>
                  </a:moveTo>
                  <a:lnTo>
                    <a:pt x="32518" y="6"/>
                  </a:lnTo>
                  <a:lnTo>
                    <a:pt x="31676" y="24"/>
                  </a:lnTo>
                  <a:lnTo>
                    <a:pt x="30834" y="54"/>
                  </a:lnTo>
                  <a:lnTo>
                    <a:pt x="30007" y="97"/>
                  </a:lnTo>
                  <a:lnTo>
                    <a:pt x="29594" y="127"/>
                  </a:lnTo>
                  <a:lnTo>
                    <a:pt x="29181" y="157"/>
                  </a:lnTo>
                  <a:lnTo>
                    <a:pt x="28767" y="193"/>
                  </a:lnTo>
                  <a:lnTo>
                    <a:pt x="28354" y="229"/>
                  </a:lnTo>
                  <a:lnTo>
                    <a:pt x="27941" y="271"/>
                  </a:lnTo>
                  <a:lnTo>
                    <a:pt x="27544" y="313"/>
                  </a:lnTo>
                  <a:lnTo>
                    <a:pt x="27130" y="367"/>
                  </a:lnTo>
                  <a:lnTo>
                    <a:pt x="26733" y="415"/>
                  </a:lnTo>
                  <a:lnTo>
                    <a:pt x="26336" y="475"/>
                  </a:lnTo>
                  <a:lnTo>
                    <a:pt x="25938" y="535"/>
                  </a:lnTo>
                  <a:lnTo>
                    <a:pt x="25541" y="601"/>
                  </a:lnTo>
                  <a:lnTo>
                    <a:pt x="25144" y="673"/>
                  </a:lnTo>
                  <a:lnTo>
                    <a:pt x="24762" y="745"/>
                  </a:lnTo>
                  <a:lnTo>
                    <a:pt x="24381" y="824"/>
                  </a:lnTo>
                  <a:lnTo>
                    <a:pt x="23983" y="908"/>
                  </a:lnTo>
                  <a:lnTo>
                    <a:pt x="23618" y="992"/>
                  </a:lnTo>
                  <a:lnTo>
                    <a:pt x="23236" y="1082"/>
                  </a:lnTo>
                  <a:lnTo>
                    <a:pt x="22855" y="1178"/>
                  </a:lnTo>
                  <a:lnTo>
                    <a:pt x="22489" y="1280"/>
                  </a:lnTo>
                  <a:lnTo>
                    <a:pt x="22124" y="1388"/>
                  </a:lnTo>
                  <a:lnTo>
                    <a:pt x="21758" y="1497"/>
                  </a:lnTo>
                  <a:lnTo>
                    <a:pt x="21393" y="1611"/>
                  </a:lnTo>
                  <a:lnTo>
                    <a:pt x="21043" y="1731"/>
                  </a:lnTo>
                  <a:lnTo>
                    <a:pt x="20693" y="1857"/>
                  </a:lnTo>
                  <a:lnTo>
                    <a:pt x="20344" y="1983"/>
                  </a:lnTo>
                  <a:lnTo>
                    <a:pt x="19994" y="2121"/>
                  </a:lnTo>
                  <a:lnTo>
                    <a:pt x="19660" y="2260"/>
                  </a:lnTo>
                  <a:lnTo>
                    <a:pt x="19311" y="2404"/>
                  </a:lnTo>
                  <a:lnTo>
                    <a:pt x="18993" y="2560"/>
                  </a:lnTo>
                  <a:lnTo>
                    <a:pt x="18659" y="2710"/>
                  </a:lnTo>
                  <a:lnTo>
                    <a:pt x="18341" y="2872"/>
                  </a:lnTo>
                  <a:lnTo>
                    <a:pt x="18023" y="3041"/>
                  </a:lnTo>
                  <a:lnTo>
                    <a:pt x="17388" y="3377"/>
                  </a:lnTo>
                  <a:lnTo>
                    <a:pt x="16768" y="3696"/>
                  </a:lnTo>
                  <a:lnTo>
                    <a:pt x="16164" y="4008"/>
                  </a:lnTo>
                  <a:lnTo>
                    <a:pt x="15560" y="4309"/>
                  </a:lnTo>
                  <a:lnTo>
                    <a:pt x="14956" y="4603"/>
                  </a:lnTo>
                  <a:lnTo>
                    <a:pt x="14368" y="4885"/>
                  </a:lnTo>
                  <a:lnTo>
                    <a:pt x="13208" y="5414"/>
                  </a:lnTo>
                  <a:lnTo>
                    <a:pt x="12095" y="5913"/>
                  </a:lnTo>
                  <a:lnTo>
                    <a:pt x="11014" y="6375"/>
                  </a:lnTo>
                  <a:lnTo>
                    <a:pt x="9965" y="6808"/>
                  </a:lnTo>
                  <a:lnTo>
                    <a:pt x="8964" y="7205"/>
                  </a:lnTo>
                  <a:lnTo>
                    <a:pt x="7995" y="7577"/>
                  </a:lnTo>
                  <a:lnTo>
                    <a:pt x="7089" y="7920"/>
                  </a:lnTo>
                  <a:lnTo>
                    <a:pt x="6214" y="8238"/>
                  </a:lnTo>
                  <a:lnTo>
                    <a:pt x="5388" y="8539"/>
                  </a:lnTo>
                  <a:lnTo>
                    <a:pt x="3894" y="9079"/>
                  </a:lnTo>
                  <a:lnTo>
                    <a:pt x="3226" y="9320"/>
                  </a:lnTo>
                  <a:lnTo>
                    <a:pt x="2622" y="9548"/>
                  </a:lnTo>
                  <a:lnTo>
                    <a:pt x="2066" y="9770"/>
                  </a:lnTo>
                  <a:lnTo>
                    <a:pt x="1574" y="9981"/>
                  </a:lnTo>
                  <a:lnTo>
                    <a:pt x="1351" y="10077"/>
                  </a:lnTo>
                  <a:lnTo>
                    <a:pt x="1160" y="10179"/>
                  </a:lnTo>
                  <a:lnTo>
                    <a:pt x="970" y="10275"/>
                  </a:lnTo>
                  <a:lnTo>
                    <a:pt x="795" y="10377"/>
                  </a:lnTo>
                  <a:lnTo>
                    <a:pt x="636" y="10473"/>
                  </a:lnTo>
                  <a:lnTo>
                    <a:pt x="493" y="10569"/>
                  </a:lnTo>
                  <a:lnTo>
                    <a:pt x="366" y="10666"/>
                  </a:lnTo>
                  <a:lnTo>
                    <a:pt x="254" y="10756"/>
                  </a:lnTo>
                  <a:lnTo>
                    <a:pt x="175" y="10852"/>
                  </a:lnTo>
                  <a:lnTo>
                    <a:pt x="95" y="10948"/>
                  </a:lnTo>
                  <a:lnTo>
                    <a:pt x="48" y="11044"/>
                  </a:lnTo>
                  <a:lnTo>
                    <a:pt x="16" y="11146"/>
                  </a:lnTo>
                  <a:lnTo>
                    <a:pt x="0" y="11242"/>
                  </a:lnTo>
                  <a:lnTo>
                    <a:pt x="0" y="11345"/>
                  </a:lnTo>
                  <a:lnTo>
                    <a:pt x="16" y="11447"/>
                  </a:lnTo>
                  <a:lnTo>
                    <a:pt x="64" y="11549"/>
                  </a:lnTo>
                  <a:lnTo>
                    <a:pt x="127" y="11657"/>
                  </a:lnTo>
                  <a:lnTo>
                    <a:pt x="207" y="11765"/>
                  </a:lnTo>
                  <a:lnTo>
                    <a:pt x="302" y="11879"/>
                  </a:lnTo>
                  <a:lnTo>
                    <a:pt x="429" y="11993"/>
                  </a:lnTo>
                  <a:lnTo>
                    <a:pt x="572" y="12108"/>
                  </a:lnTo>
                  <a:lnTo>
                    <a:pt x="731" y="12234"/>
                  </a:lnTo>
                  <a:lnTo>
                    <a:pt x="906" y="12360"/>
                  </a:lnTo>
                  <a:lnTo>
                    <a:pt x="1113" y="12486"/>
                  </a:lnTo>
                  <a:lnTo>
                    <a:pt x="1335" y="12618"/>
                  </a:lnTo>
                  <a:lnTo>
                    <a:pt x="1589" y="12757"/>
                  </a:lnTo>
                  <a:lnTo>
                    <a:pt x="1860" y="12901"/>
                  </a:lnTo>
                  <a:lnTo>
                    <a:pt x="2146" y="13051"/>
                  </a:lnTo>
                  <a:lnTo>
                    <a:pt x="2464" y="13201"/>
                  </a:lnTo>
                  <a:lnTo>
                    <a:pt x="2813" y="13357"/>
                  </a:lnTo>
                  <a:lnTo>
                    <a:pt x="3179" y="13514"/>
                  </a:lnTo>
                  <a:lnTo>
                    <a:pt x="3576" y="13664"/>
                  </a:lnTo>
                  <a:lnTo>
                    <a:pt x="4005" y="13826"/>
                  </a:lnTo>
                  <a:lnTo>
                    <a:pt x="4450" y="13982"/>
                  </a:lnTo>
                  <a:lnTo>
                    <a:pt x="4927" y="14139"/>
                  </a:lnTo>
                  <a:lnTo>
                    <a:pt x="5420" y="14295"/>
                  </a:lnTo>
                  <a:lnTo>
                    <a:pt x="5928" y="14451"/>
                  </a:lnTo>
                  <a:lnTo>
                    <a:pt x="6469" y="14607"/>
                  </a:lnTo>
                  <a:lnTo>
                    <a:pt x="7041" y="14763"/>
                  </a:lnTo>
                  <a:lnTo>
                    <a:pt x="7613" y="14920"/>
                  </a:lnTo>
                  <a:lnTo>
                    <a:pt x="8217" y="15076"/>
                  </a:lnTo>
                  <a:lnTo>
                    <a:pt x="8837" y="15226"/>
                  </a:lnTo>
                  <a:lnTo>
                    <a:pt x="9488" y="15376"/>
                  </a:lnTo>
                  <a:lnTo>
                    <a:pt x="10140" y="15526"/>
                  </a:lnTo>
                  <a:lnTo>
                    <a:pt x="10824" y="15671"/>
                  </a:lnTo>
                  <a:lnTo>
                    <a:pt x="11507" y="15821"/>
                  </a:lnTo>
                  <a:lnTo>
                    <a:pt x="12222" y="15959"/>
                  </a:lnTo>
                  <a:lnTo>
                    <a:pt x="12937" y="16097"/>
                  </a:lnTo>
                  <a:lnTo>
                    <a:pt x="13668" y="16235"/>
                  </a:lnTo>
                  <a:lnTo>
                    <a:pt x="14431" y="16368"/>
                  </a:lnTo>
                  <a:lnTo>
                    <a:pt x="15178" y="16494"/>
                  </a:lnTo>
                  <a:lnTo>
                    <a:pt x="15957" y="16620"/>
                  </a:lnTo>
                  <a:lnTo>
                    <a:pt x="16752" y="16740"/>
                  </a:lnTo>
                  <a:lnTo>
                    <a:pt x="17547" y="16860"/>
                  </a:lnTo>
                  <a:lnTo>
                    <a:pt x="18357" y="16969"/>
                  </a:lnTo>
                  <a:lnTo>
                    <a:pt x="19168" y="17077"/>
                  </a:lnTo>
                  <a:lnTo>
                    <a:pt x="19994" y="17179"/>
                  </a:lnTo>
                  <a:lnTo>
                    <a:pt x="20821" y="17275"/>
                  </a:lnTo>
                  <a:lnTo>
                    <a:pt x="21663" y="17371"/>
                  </a:lnTo>
                  <a:lnTo>
                    <a:pt x="22505" y="17455"/>
                  </a:lnTo>
                  <a:lnTo>
                    <a:pt x="23364" y="17533"/>
                  </a:lnTo>
                  <a:lnTo>
                    <a:pt x="24222" y="17605"/>
                  </a:lnTo>
                  <a:lnTo>
                    <a:pt x="25080" y="17678"/>
                  </a:lnTo>
                  <a:lnTo>
                    <a:pt x="25938" y="17738"/>
                  </a:lnTo>
                  <a:lnTo>
                    <a:pt x="26812" y="17786"/>
                  </a:lnTo>
                  <a:lnTo>
                    <a:pt x="27671" y="17834"/>
                  </a:lnTo>
                  <a:lnTo>
                    <a:pt x="28545" y="17870"/>
                  </a:lnTo>
                  <a:lnTo>
                    <a:pt x="29419" y="17900"/>
                  </a:lnTo>
                  <a:lnTo>
                    <a:pt x="30293" y="17924"/>
                  </a:lnTo>
                  <a:lnTo>
                    <a:pt x="31167" y="17942"/>
                  </a:lnTo>
                  <a:lnTo>
                    <a:pt x="32041" y="17948"/>
                  </a:lnTo>
                  <a:lnTo>
                    <a:pt x="32900" y="17942"/>
                  </a:lnTo>
                  <a:lnTo>
                    <a:pt x="33774" y="17930"/>
                  </a:lnTo>
                  <a:lnTo>
                    <a:pt x="34632" y="17912"/>
                  </a:lnTo>
                  <a:lnTo>
                    <a:pt x="35490" y="17882"/>
                  </a:lnTo>
                  <a:lnTo>
                    <a:pt x="36333" y="17840"/>
                  </a:lnTo>
                  <a:lnTo>
                    <a:pt x="37191" y="17792"/>
                  </a:lnTo>
                  <a:lnTo>
                    <a:pt x="38017" y="17732"/>
                  </a:lnTo>
                  <a:lnTo>
                    <a:pt x="38860" y="17660"/>
                  </a:lnTo>
                  <a:lnTo>
                    <a:pt x="39686" y="17581"/>
                  </a:lnTo>
                  <a:lnTo>
                    <a:pt x="40497" y="17485"/>
                  </a:lnTo>
                  <a:lnTo>
                    <a:pt x="41307" y="17383"/>
                  </a:lnTo>
                  <a:lnTo>
                    <a:pt x="42102" y="17269"/>
                  </a:lnTo>
                  <a:lnTo>
                    <a:pt x="42897" y="17143"/>
                  </a:lnTo>
                  <a:lnTo>
                    <a:pt x="43660" y="17005"/>
                  </a:lnTo>
                  <a:lnTo>
                    <a:pt x="44438" y="16854"/>
                  </a:lnTo>
                  <a:lnTo>
                    <a:pt x="45185" y="16692"/>
                  </a:lnTo>
                  <a:lnTo>
                    <a:pt x="45916" y="16518"/>
                  </a:lnTo>
                  <a:lnTo>
                    <a:pt x="46648" y="16332"/>
                  </a:lnTo>
                  <a:lnTo>
                    <a:pt x="47347" y="16133"/>
                  </a:lnTo>
                  <a:lnTo>
                    <a:pt x="48046" y="15917"/>
                  </a:lnTo>
                  <a:lnTo>
                    <a:pt x="48380" y="15803"/>
                  </a:lnTo>
                  <a:lnTo>
                    <a:pt x="48714" y="15689"/>
                  </a:lnTo>
                  <a:lnTo>
                    <a:pt x="49381" y="15454"/>
                  </a:lnTo>
                  <a:lnTo>
                    <a:pt x="50001" y="15214"/>
                  </a:lnTo>
                  <a:lnTo>
                    <a:pt x="50621" y="14974"/>
                  </a:lnTo>
                  <a:lnTo>
                    <a:pt x="51193" y="14733"/>
                  </a:lnTo>
                  <a:lnTo>
                    <a:pt x="51765" y="14493"/>
                  </a:lnTo>
                  <a:lnTo>
                    <a:pt x="52290" y="14247"/>
                  </a:lnTo>
                  <a:lnTo>
                    <a:pt x="52814" y="14000"/>
                  </a:lnTo>
                  <a:lnTo>
                    <a:pt x="53307" y="13760"/>
                  </a:lnTo>
                  <a:lnTo>
                    <a:pt x="53784" y="13508"/>
                  </a:lnTo>
                  <a:lnTo>
                    <a:pt x="54229" y="13261"/>
                  </a:lnTo>
                  <a:lnTo>
                    <a:pt x="54658" y="13015"/>
                  </a:lnTo>
                  <a:lnTo>
                    <a:pt x="55071" y="12769"/>
                  </a:lnTo>
                  <a:lnTo>
                    <a:pt x="55469" y="12522"/>
                  </a:lnTo>
                  <a:lnTo>
                    <a:pt x="55834" y="12270"/>
                  </a:lnTo>
                  <a:lnTo>
                    <a:pt x="56184" y="12024"/>
                  </a:lnTo>
                  <a:lnTo>
                    <a:pt x="56517" y="11777"/>
                  </a:lnTo>
                  <a:lnTo>
                    <a:pt x="56835" y="11531"/>
                  </a:lnTo>
                  <a:lnTo>
                    <a:pt x="57137" y="11284"/>
                  </a:lnTo>
                  <a:lnTo>
                    <a:pt x="57423" y="11044"/>
                  </a:lnTo>
                  <a:lnTo>
                    <a:pt x="57694" y="10798"/>
                  </a:lnTo>
                  <a:lnTo>
                    <a:pt x="57948" y="10557"/>
                  </a:lnTo>
                  <a:lnTo>
                    <a:pt x="58170" y="10317"/>
                  </a:lnTo>
                  <a:lnTo>
                    <a:pt x="58393" y="10083"/>
                  </a:lnTo>
                  <a:lnTo>
                    <a:pt x="58600" y="9842"/>
                  </a:lnTo>
                  <a:lnTo>
                    <a:pt x="58790" y="9608"/>
                  </a:lnTo>
                  <a:lnTo>
                    <a:pt x="58965" y="9380"/>
                  </a:lnTo>
                  <a:lnTo>
                    <a:pt x="59140" y="9151"/>
                  </a:lnTo>
                  <a:lnTo>
                    <a:pt x="59283" y="8923"/>
                  </a:lnTo>
                  <a:lnTo>
                    <a:pt x="59426" y="8701"/>
                  </a:lnTo>
                  <a:lnTo>
                    <a:pt x="59553" y="8478"/>
                  </a:lnTo>
                  <a:lnTo>
                    <a:pt x="59776" y="8052"/>
                  </a:lnTo>
                  <a:lnTo>
                    <a:pt x="59966" y="7637"/>
                  </a:lnTo>
                  <a:lnTo>
                    <a:pt x="60109" y="7235"/>
                  </a:lnTo>
                  <a:lnTo>
                    <a:pt x="60221" y="6856"/>
                  </a:lnTo>
                  <a:lnTo>
                    <a:pt x="60284" y="6490"/>
                  </a:lnTo>
                  <a:lnTo>
                    <a:pt x="60348" y="6147"/>
                  </a:lnTo>
                  <a:lnTo>
                    <a:pt x="60364" y="5829"/>
                  </a:lnTo>
                  <a:lnTo>
                    <a:pt x="60380" y="5534"/>
                  </a:lnTo>
                  <a:lnTo>
                    <a:pt x="60364" y="5264"/>
                  </a:lnTo>
                  <a:lnTo>
                    <a:pt x="60348" y="5018"/>
                  </a:lnTo>
                  <a:lnTo>
                    <a:pt x="60316" y="4801"/>
                  </a:lnTo>
                  <a:lnTo>
                    <a:pt x="60237" y="4453"/>
                  </a:lnTo>
                  <a:lnTo>
                    <a:pt x="60173" y="4236"/>
                  </a:lnTo>
                  <a:lnTo>
                    <a:pt x="60141" y="4164"/>
                  </a:lnTo>
                  <a:lnTo>
                    <a:pt x="59505" y="3996"/>
                  </a:lnTo>
                  <a:lnTo>
                    <a:pt x="58329" y="3684"/>
                  </a:lnTo>
                  <a:lnTo>
                    <a:pt x="57566" y="3485"/>
                  </a:lnTo>
                  <a:lnTo>
                    <a:pt x="56692" y="3269"/>
                  </a:lnTo>
                  <a:lnTo>
                    <a:pt x="55723" y="3029"/>
                  </a:lnTo>
                  <a:lnTo>
                    <a:pt x="54642" y="2776"/>
                  </a:lnTo>
                  <a:lnTo>
                    <a:pt x="53482" y="2512"/>
                  </a:lnTo>
                  <a:lnTo>
                    <a:pt x="52226" y="2242"/>
                  </a:lnTo>
                  <a:lnTo>
                    <a:pt x="50907" y="1965"/>
                  </a:lnTo>
                  <a:lnTo>
                    <a:pt x="50224" y="1833"/>
                  </a:lnTo>
                  <a:lnTo>
                    <a:pt x="49508" y="1695"/>
                  </a:lnTo>
                  <a:lnTo>
                    <a:pt x="48793" y="1563"/>
                  </a:lnTo>
                  <a:lnTo>
                    <a:pt x="48062" y="1430"/>
                  </a:lnTo>
                  <a:lnTo>
                    <a:pt x="47315" y="1304"/>
                  </a:lnTo>
                  <a:lnTo>
                    <a:pt x="46552" y="1178"/>
                  </a:lnTo>
                  <a:lnTo>
                    <a:pt x="45773" y="1052"/>
                  </a:lnTo>
                  <a:lnTo>
                    <a:pt x="44995" y="938"/>
                  </a:lnTo>
                  <a:lnTo>
                    <a:pt x="44200" y="824"/>
                  </a:lnTo>
                  <a:lnTo>
                    <a:pt x="43405" y="715"/>
                  </a:lnTo>
                  <a:lnTo>
                    <a:pt x="42595" y="613"/>
                  </a:lnTo>
                  <a:lnTo>
                    <a:pt x="41768" y="517"/>
                  </a:lnTo>
                  <a:lnTo>
                    <a:pt x="40942" y="427"/>
                  </a:lnTo>
                  <a:lnTo>
                    <a:pt x="40115" y="343"/>
                  </a:lnTo>
                  <a:lnTo>
                    <a:pt x="39273" y="265"/>
                  </a:lnTo>
                  <a:lnTo>
                    <a:pt x="38431" y="199"/>
                  </a:lnTo>
                  <a:lnTo>
                    <a:pt x="37588" y="145"/>
                  </a:lnTo>
                  <a:lnTo>
                    <a:pt x="36746" y="97"/>
                  </a:lnTo>
                  <a:lnTo>
                    <a:pt x="35904" y="54"/>
                  </a:lnTo>
                  <a:lnTo>
                    <a:pt x="35045" y="24"/>
                  </a:lnTo>
                  <a:lnTo>
                    <a:pt x="34203" y="6"/>
                  </a:lnTo>
                  <a:lnTo>
                    <a:pt x="333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19"/>
            <p:cNvSpPr/>
            <p:nvPr/>
          </p:nvSpPr>
          <p:spPr>
            <a:xfrm>
              <a:off x="7280897" y="4452975"/>
              <a:ext cx="362233" cy="165850"/>
            </a:xfrm>
            <a:custGeom>
              <a:avLst/>
              <a:gdLst/>
              <a:ahLst/>
              <a:cxnLst/>
              <a:rect l="l" t="t" r="r" b="b"/>
              <a:pathLst>
                <a:path w="32663" h="6634" extrusionOk="0">
                  <a:moveTo>
                    <a:pt x="30930" y="0"/>
                  </a:moveTo>
                  <a:lnTo>
                    <a:pt x="30771" y="12"/>
                  </a:lnTo>
                  <a:lnTo>
                    <a:pt x="30612" y="24"/>
                  </a:lnTo>
                  <a:lnTo>
                    <a:pt x="30469" y="42"/>
                  </a:lnTo>
                  <a:lnTo>
                    <a:pt x="30310" y="66"/>
                  </a:lnTo>
                  <a:lnTo>
                    <a:pt x="30167" y="97"/>
                  </a:lnTo>
                  <a:lnTo>
                    <a:pt x="30040" y="133"/>
                  </a:lnTo>
                  <a:lnTo>
                    <a:pt x="29197" y="373"/>
                  </a:lnTo>
                  <a:lnTo>
                    <a:pt x="28244" y="631"/>
                  </a:lnTo>
                  <a:lnTo>
                    <a:pt x="26988" y="974"/>
                  </a:lnTo>
                  <a:lnTo>
                    <a:pt x="25462" y="1370"/>
                  </a:lnTo>
                  <a:lnTo>
                    <a:pt x="23714" y="1815"/>
                  </a:lnTo>
                  <a:lnTo>
                    <a:pt x="22760" y="2049"/>
                  </a:lnTo>
                  <a:lnTo>
                    <a:pt x="21759" y="2290"/>
                  </a:lnTo>
                  <a:lnTo>
                    <a:pt x="20726" y="2530"/>
                  </a:lnTo>
                  <a:lnTo>
                    <a:pt x="19661" y="2776"/>
                  </a:lnTo>
                  <a:lnTo>
                    <a:pt x="18565" y="3023"/>
                  </a:lnTo>
                  <a:lnTo>
                    <a:pt x="17436" y="3263"/>
                  </a:lnTo>
                  <a:lnTo>
                    <a:pt x="16292" y="3503"/>
                  </a:lnTo>
                  <a:lnTo>
                    <a:pt x="15131" y="3738"/>
                  </a:lnTo>
                  <a:lnTo>
                    <a:pt x="13971" y="3960"/>
                  </a:lnTo>
                  <a:lnTo>
                    <a:pt x="12779" y="4176"/>
                  </a:lnTo>
                  <a:lnTo>
                    <a:pt x="11603" y="4381"/>
                  </a:lnTo>
                  <a:lnTo>
                    <a:pt x="10427" y="4573"/>
                  </a:lnTo>
                  <a:lnTo>
                    <a:pt x="9251" y="4753"/>
                  </a:lnTo>
                  <a:lnTo>
                    <a:pt x="8663" y="4831"/>
                  </a:lnTo>
                  <a:lnTo>
                    <a:pt x="8091" y="4909"/>
                  </a:lnTo>
                  <a:lnTo>
                    <a:pt x="7503" y="4981"/>
                  </a:lnTo>
                  <a:lnTo>
                    <a:pt x="6946" y="5054"/>
                  </a:lnTo>
                  <a:lnTo>
                    <a:pt x="6374" y="5114"/>
                  </a:lnTo>
                  <a:lnTo>
                    <a:pt x="5818" y="5174"/>
                  </a:lnTo>
                  <a:lnTo>
                    <a:pt x="5262" y="5222"/>
                  </a:lnTo>
                  <a:lnTo>
                    <a:pt x="4705" y="5270"/>
                  </a:lnTo>
                  <a:lnTo>
                    <a:pt x="4165" y="5306"/>
                  </a:lnTo>
                  <a:lnTo>
                    <a:pt x="3640" y="5342"/>
                  </a:lnTo>
                  <a:lnTo>
                    <a:pt x="3116" y="5366"/>
                  </a:lnTo>
                  <a:lnTo>
                    <a:pt x="2607" y="5384"/>
                  </a:lnTo>
                  <a:lnTo>
                    <a:pt x="2099" y="5402"/>
                  </a:lnTo>
                  <a:lnTo>
                    <a:pt x="1606" y="5402"/>
                  </a:lnTo>
                  <a:lnTo>
                    <a:pt x="1431" y="5408"/>
                  </a:lnTo>
                  <a:lnTo>
                    <a:pt x="1272" y="5420"/>
                  </a:lnTo>
                  <a:lnTo>
                    <a:pt x="1129" y="5432"/>
                  </a:lnTo>
                  <a:lnTo>
                    <a:pt x="970" y="5456"/>
                  </a:lnTo>
                  <a:lnTo>
                    <a:pt x="827" y="5480"/>
                  </a:lnTo>
                  <a:lnTo>
                    <a:pt x="700" y="5510"/>
                  </a:lnTo>
                  <a:lnTo>
                    <a:pt x="573" y="5546"/>
                  </a:lnTo>
                  <a:lnTo>
                    <a:pt x="462" y="5588"/>
                  </a:lnTo>
                  <a:lnTo>
                    <a:pt x="351" y="5630"/>
                  </a:lnTo>
                  <a:lnTo>
                    <a:pt x="271" y="5678"/>
                  </a:lnTo>
                  <a:lnTo>
                    <a:pt x="192" y="5733"/>
                  </a:lnTo>
                  <a:lnTo>
                    <a:pt x="112" y="5787"/>
                  </a:lnTo>
                  <a:lnTo>
                    <a:pt x="64" y="5841"/>
                  </a:lnTo>
                  <a:lnTo>
                    <a:pt x="17" y="5901"/>
                  </a:lnTo>
                  <a:lnTo>
                    <a:pt x="1" y="5961"/>
                  </a:lnTo>
                  <a:lnTo>
                    <a:pt x="1" y="6021"/>
                  </a:lnTo>
                  <a:lnTo>
                    <a:pt x="1" y="6087"/>
                  </a:lnTo>
                  <a:lnTo>
                    <a:pt x="33" y="6147"/>
                  </a:lnTo>
                  <a:lnTo>
                    <a:pt x="64" y="6207"/>
                  </a:lnTo>
                  <a:lnTo>
                    <a:pt x="128" y="6261"/>
                  </a:lnTo>
                  <a:lnTo>
                    <a:pt x="192" y="6315"/>
                  </a:lnTo>
                  <a:lnTo>
                    <a:pt x="271" y="6363"/>
                  </a:lnTo>
                  <a:lnTo>
                    <a:pt x="366" y="6411"/>
                  </a:lnTo>
                  <a:lnTo>
                    <a:pt x="478" y="6454"/>
                  </a:lnTo>
                  <a:lnTo>
                    <a:pt x="589" y="6496"/>
                  </a:lnTo>
                  <a:lnTo>
                    <a:pt x="716" y="6532"/>
                  </a:lnTo>
                  <a:lnTo>
                    <a:pt x="843" y="6562"/>
                  </a:lnTo>
                  <a:lnTo>
                    <a:pt x="986" y="6586"/>
                  </a:lnTo>
                  <a:lnTo>
                    <a:pt x="1145" y="6604"/>
                  </a:lnTo>
                  <a:lnTo>
                    <a:pt x="1288" y="6622"/>
                  </a:lnTo>
                  <a:lnTo>
                    <a:pt x="1447" y="6628"/>
                  </a:lnTo>
                  <a:lnTo>
                    <a:pt x="1622" y="6634"/>
                  </a:lnTo>
                  <a:lnTo>
                    <a:pt x="1638" y="6634"/>
                  </a:lnTo>
                  <a:lnTo>
                    <a:pt x="2178" y="6628"/>
                  </a:lnTo>
                  <a:lnTo>
                    <a:pt x="2735" y="6616"/>
                  </a:lnTo>
                  <a:lnTo>
                    <a:pt x="3291" y="6592"/>
                  </a:lnTo>
                  <a:lnTo>
                    <a:pt x="3863" y="6568"/>
                  </a:lnTo>
                  <a:lnTo>
                    <a:pt x="4435" y="6532"/>
                  </a:lnTo>
                  <a:lnTo>
                    <a:pt x="5023" y="6496"/>
                  </a:lnTo>
                  <a:lnTo>
                    <a:pt x="5611" y="6448"/>
                  </a:lnTo>
                  <a:lnTo>
                    <a:pt x="6215" y="6393"/>
                  </a:lnTo>
                  <a:lnTo>
                    <a:pt x="6819" y="6333"/>
                  </a:lnTo>
                  <a:lnTo>
                    <a:pt x="7423" y="6273"/>
                  </a:lnTo>
                  <a:lnTo>
                    <a:pt x="8027" y="6201"/>
                  </a:lnTo>
                  <a:lnTo>
                    <a:pt x="8647" y="6129"/>
                  </a:lnTo>
                  <a:lnTo>
                    <a:pt x="9267" y="6051"/>
                  </a:lnTo>
                  <a:lnTo>
                    <a:pt x="9887" y="5967"/>
                  </a:lnTo>
                  <a:lnTo>
                    <a:pt x="10506" y="5877"/>
                  </a:lnTo>
                  <a:lnTo>
                    <a:pt x="11126" y="5787"/>
                  </a:lnTo>
                  <a:lnTo>
                    <a:pt x="12382" y="5588"/>
                  </a:lnTo>
                  <a:lnTo>
                    <a:pt x="13638" y="5378"/>
                  </a:lnTo>
                  <a:lnTo>
                    <a:pt x="14877" y="5156"/>
                  </a:lnTo>
                  <a:lnTo>
                    <a:pt x="16117" y="4927"/>
                  </a:lnTo>
                  <a:lnTo>
                    <a:pt x="17325" y="4687"/>
                  </a:lnTo>
                  <a:lnTo>
                    <a:pt x="18533" y="4441"/>
                  </a:lnTo>
                  <a:lnTo>
                    <a:pt x="19709" y="4188"/>
                  </a:lnTo>
                  <a:lnTo>
                    <a:pt x="20869" y="3936"/>
                  </a:lnTo>
                  <a:lnTo>
                    <a:pt x="21982" y="3684"/>
                  </a:lnTo>
                  <a:lnTo>
                    <a:pt x="23062" y="3431"/>
                  </a:lnTo>
                  <a:lnTo>
                    <a:pt x="24111" y="3185"/>
                  </a:lnTo>
                  <a:lnTo>
                    <a:pt x="25113" y="2939"/>
                  </a:lnTo>
                  <a:lnTo>
                    <a:pt x="26066" y="2704"/>
                  </a:lnTo>
                  <a:lnTo>
                    <a:pt x="26956" y="2476"/>
                  </a:lnTo>
                  <a:lnTo>
                    <a:pt x="28577" y="2055"/>
                  </a:lnTo>
                  <a:lnTo>
                    <a:pt x="29928" y="1689"/>
                  </a:lnTo>
                  <a:lnTo>
                    <a:pt x="30977" y="1400"/>
                  </a:lnTo>
                  <a:lnTo>
                    <a:pt x="32026" y="1100"/>
                  </a:lnTo>
                  <a:lnTo>
                    <a:pt x="32153" y="1058"/>
                  </a:lnTo>
                  <a:lnTo>
                    <a:pt x="32265" y="1016"/>
                  </a:lnTo>
                  <a:lnTo>
                    <a:pt x="32360" y="968"/>
                  </a:lnTo>
                  <a:lnTo>
                    <a:pt x="32455" y="914"/>
                  </a:lnTo>
                  <a:lnTo>
                    <a:pt x="32519" y="866"/>
                  </a:lnTo>
                  <a:lnTo>
                    <a:pt x="32583" y="806"/>
                  </a:lnTo>
                  <a:lnTo>
                    <a:pt x="32614" y="751"/>
                  </a:lnTo>
                  <a:lnTo>
                    <a:pt x="32646" y="691"/>
                  </a:lnTo>
                  <a:lnTo>
                    <a:pt x="32662" y="631"/>
                  </a:lnTo>
                  <a:lnTo>
                    <a:pt x="32646" y="577"/>
                  </a:lnTo>
                  <a:lnTo>
                    <a:pt x="32630" y="517"/>
                  </a:lnTo>
                  <a:lnTo>
                    <a:pt x="32599" y="457"/>
                  </a:lnTo>
                  <a:lnTo>
                    <a:pt x="32551" y="403"/>
                  </a:lnTo>
                  <a:lnTo>
                    <a:pt x="32487" y="343"/>
                  </a:lnTo>
                  <a:lnTo>
                    <a:pt x="32408" y="289"/>
                  </a:lnTo>
                  <a:lnTo>
                    <a:pt x="32312" y="241"/>
                  </a:lnTo>
                  <a:lnTo>
                    <a:pt x="32201" y="193"/>
                  </a:lnTo>
                  <a:lnTo>
                    <a:pt x="32090" y="151"/>
                  </a:lnTo>
                  <a:lnTo>
                    <a:pt x="31963" y="115"/>
                  </a:lnTo>
                  <a:lnTo>
                    <a:pt x="31820" y="78"/>
                  </a:lnTo>
                  <a:lnTo>
                    <a:pt x="31693" y="54"/>
                  </a:lnTo>
                  <a:lnTo>
                    <a:pt x="31534" y="30"/>
                  </a:lnTo>
                  <a:lnTo>
                    <a:pt x="31391" y="18"/>
                  </a:lnTo>
                  <a:lnTo>
                    <a:pt x="31232" y="6"/>
                  </a:lnTo>
                  <a:lnTo>
                    <a:pt x="3107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19"/>
            <p:cNvSpPr/>
            <p:nvPr/>
          </p:nvSpPr>
          <p:spPr>
            <a:xfrm>
              <a:off x="7401989" y="3904550"/>
              <a:ext cx="950934" cy="867800"/>
            </a:xfrm>
            <a:custGeom>
              <a:avLst/>
              <a:gdLst/>
              <a:ahLst/>
              <a:cxnLst/>
              <a:rect l="l" t="t" r="r" b="b"/>
              <a:pathLst>
                <a:path w="85747" h="34712" extrusionOk="0">
                  <a:moveTo>
                    <a:pt x="52894" y="0"/>
                  </a:moveTo>
                  <a:lnTo>
                    <a:pt x="52545" y="6"/>
                  </a:lnTo>
                  <a:lnTo>
                    <a:pt x="52195" y="12"/>
                  </a:lnTo>
                  <a:lnTo>
                    <a:pt x="51830" y="18"/>
                  </a:lnTo>
                  <a:lnTo>
                    <a:pt x="51480" y="36"/>
                  </a:lnTo>
                  <a:lnTo>
                    <a:pt x="51130" y="54"/>
                  </a:lnTo>
                  <a:lnTo>
                    <a:pt x="50765" y="72"/>
                  </a:lnTo>
                  <a:lnTo>
                    <a:pt x="50399" y="102"/>
                  </a:lnTo>
                  <a:lnTo>
                    <a:pt x="50049" y="132"/>
                  </a:lnTo>
                  <a:lnTo>
                    <a:pt x="49684" y="168"/>
                  </a:lnTo>
                  <a:lnTo>
                    <a:pt x="49318" y="204"/>
                  </a:lnTo>
                  <a:lnTo>
                    <a:pt x="48953" y="247"/>
                  </a:lnTo>
                  <a:lnTo>
                    <a:pt x="48587" y="301"/>
                  </a:lnTo>
                  <a:lnTo>
                    <a:pt x="48222" y="349"/>
                  </a:lnTo>
                  <a:lnTo>
                    <a:pt x="47856" y="409"/>
                  </a:lnTo>
                  <a:lnTo>
                    <a:pt x="47491" y="469"/>
                  </a:lnTo>
                  <a:lnTo>
                    <a:pt x="47109" y="535"/>
                  </a:lnTo>
                  <a:lnTo>
                    <a:pt x="46744" y="607"/>
                  </a:lnTo>
                  <a:lnTo>
                    <a:pt x="46378" y="685"/>
                  </a:lnTo>
                  <a:lnTo>
                    <a:pt x="45997" y="769"/>
                  </a:lnTo>
                  <a:lnTo>
                    <a:pt x="45631" y="853"/>
                  </a:lnTo>
                  <a:lnTo>
                    <a:pt x="45250" y="944"/>
                  </a:lnTo>
                  <a:lnTo>
                    <a:pt x="44884" y="1040"/>
                  </a:lnTo>
                  <a:lnTo>
                    <a:pt x="44153" y="1238"/>
                  </a:lnTo>
                  <a:lnTo>
                    <a:pt x="43470" y="1442"/>
                  </a:lnTo>
                  <a:lnTo>
                    <a:pt x="42818" y="1640"/>
                  </a:lnTo>
                  <a:lnTo>
                    <a:pt x="42214" y="1845"/>
                  </a:lnTo>
                  <a:lnTo>
                    <a:pt x="41658" y="2049"/>
                  </a:lnTo>
                  <a:lnTo>
                    <a:pt x="41133" y="2247"/>
                  </a:lnTo>
                  <a:lnTo>
                    <a:pt x="40656" y="2452"/>
                  </a:lnTo>
                  <a:lnTo>
                    <a:pt x="40211" y="2656"/>
                  </a:lnTo>
                  <a:lnTo>
                    <a:pt x="39798" y="2860"/>
                  </a:lnTo>
                  <a:lnTo>
                    <a:pt x="39597" y="2968"/>
                  </a:lnTo>
                  <a:lnTo>
                    <a:pt x="39242" y="2920"/>
                  </a:lnTo>
                  <a:lnTo>
                    <a:pt x="38733" y="2866"/>
                  </a:lnTo>
                  <a:lnTo>
                    <a:pt x="38209" y="2818"/>
                  </a:lnTo>
                  <a:lnTo>
                    <a:pt x="37684" y="2776"/>
                  </a:lnTo>
                  <a:lnTo>
                    <a:pt x="37128" y="2740"/>
                  </a:lnTo>
                  <a:lnTo>
                    <a:pt x="36572" y="2716"/>
                  </a:lnTo>
                  <a:lnTo>
                    <a:pt x="35984" y="2692"/>
                  </a:lnTo>
                  <a:lnTo>
                    <a:pt x="35396" y="2680"/>
                  </a:lnTo>
                  <a:lnTo>
                    <a:pt x="34792" y="2674"/>
                  </a:lnTo>
                  <a:lnTo>
                    <a:pt x="34172" y="2674"/>
                  </a:lnTo>
                  <a:lnTo>
                    <a:pt x="33536" y="2686"/>
                  </a:lnTo>
                  <a:lnTo>
                    <a:pt x="32900" y="2704"/>
                  </a:lnTo>
                  <a:lnTo>
                    <a:pt x="32249" y="2728"/>
                  </a:lnTo>
                  <a:lnTo>
                    <a:pt x="31581" y="2764"/>
                  </a:lnTo>
                  <a:lnTo>
                    <a:pt x="30898" y="2806"/>
                  </a:lnTo>
                  <a:lnTo>
                    <a:pt x="30214" y="2854"/>
                  </a:lnTo>
                  <a:lnTo>
                    <a:pt x="29515" y="2914"/>
                  </a:lnTo>
                  <a:lnTo>
                    <a:pt x="28816" y="2986"/>
                  </a:lnTo>
                  <a:lnTo>
                    <a:pt x="28085" y="3065"/>
                  </a:lnTo>
                  <a:lnTo>
                    <a:pt x="27369" y="3149"/>
                  </a:lnTo>
                  <a:lnTo>
                    <a:pt x="26622" y="3251"/>
                  </a:lnTo>
                  <a:lnTo>
                    <a:pt x="25875" y="3353"/>
                  </a:lnTo>
                  <a:lnTo>
                    <a:pt x="25128" y="3473"/>
                  </a:lnTo>
                  <a:lnTo>
                    <a:pt x="24366" y="3599"/>
                  </a:lnTo>
                  <a:lnTo>
                    <a:pt x="23587" y="3737"/>
                  </a:lnTo>
                  <a:lnTo>
                    <a:pt x="22808" y="3882"/>
                  </a:lnTo>
                  <a:lnTo>
                    <a:pt x="22029" y="4038"/>
                  </a:lnTo>
                  <a:lnTo>
                    <a:pt x="21234" y="4206"/>
                  </a:lnTo>
                  <a:lnTo>
                    <a:pt x="20440" y="4386"/>
                  </a:lnTo>
                  <a:lnTo>
                    <a:pt x="19629" y="4573"/>
                  </a:lnTo>
                  <a:lnTo>
                    <a:pt x="18819" y="4777"/>
                  </a:lnTo>
                  <a:lnTo>
                    <a:pt x="18008" y="4987"/>
                  </a:lnTo>
                  <a:lnTo>
                    <a:pt x="17198" y="5210"/>
                  </a:lnTo>
                  <a:lnTo>
                    <a:pt x="16371" y="5444"/>
                  </a:lnTo>
                  <a:lnTo>
                    <a:pt x="15545" y="5690"/>
                  </a:lnTo>
                  <a:lnTo>
                    <a:pt x="14734" y="5943"/>
                  </a:lnTo>
                  <a:lnTo>
                    <a:pt x="13987" y="6195"/>
                  </a:lnTo>
                  <a:lnTo>
                    <a:pt x="13304" y="6447"/>
                  </a:lnTo>
                  <a:lnTo>
                    <a:pt x="12652" y="6694"/>
                  </a:lnTo>
                  <a:lnTo>
                    <a:pt x="12080" y="6940"/>
                  </a:lnTo>
                  <a:lnTo>
                    <a:pt x="11539" y="7186"/>
                  </a:lnTo>
                  <a:lnTo>
                    <a:pt x="11047" y="7433"/>
                  </a:lnTo>
                  <a:lnTo>
                    <a:pt x="10618" y="7673"/>
                  </a:lnTo>
                  <a:lnTo>
                    <a:pt x="10220" y="7913"/>
                  </a:lnTo>
                  <a:lnTo>
                    <a:pt x="9871" y="8154"/>
                  </a:lnTo>
                  <a:lnTo>
                    <a:pt x="9569" y="8388"/>
                  </a:lnTo>
                  <a:lnTo>
                    <a:pt x="9314" y="8622"/>
                  </a:lnTo>
                  <a:lnTo>
                    <a:pt x="9092" y="8857"/>
                  </a:lnTo>
                  <a:lnTo>
                    <a:pt x="8917" y="9085"/>
                  </a:lnTo>
                  <a:lnTo>
                    <a:pt x="8774" y="9313"/>
                  </a:lnTo>
                  <a:lnTo>
                    <a:pt x="8679" y="9536"/>
                  </a:lnTo>
                  <a:lnTo>
                    <a:pt x="8615" y="9752"/>
                  </a:lnTo>
                  <a:lnTo>
                    <a:pt x="8567" y="9968"/>
                  </a:lnTo>
                  <a:lnTo>
                    <a:pt x="8567" y="10185"/>
                  </a:lnTo>
                  <a:lnTo>
                    <a:pt x="8599" y="10395"/>
                  </a:lnTo>
                  <a:lnTo>
                    <a:pt x="8663" y="10599"/>
                  </a:lnTo>
                  <a:lnTo>
                    <a:pt x="8758" y="10804"/>
                  </a:lnTo>
                  <a:lnTo>
                    <a:pt x="8862" y="10989"/>
                  </a:lnTo>
                  <a:lnTo>
                    <a:pt x="8862" y="10989"/>
                  </a:lnTo>
                  <a:lnTo>
                    <a:pt x="8710" y="11038"/>
                  </a:lnTo>
                  <a:lnTo>
                    <a:pt x="8249" y="11212"/>
                  </a:lnTo>
                  <a:lnTo>
                    <a:pt x="7773" y="11392"/>
                  </a:lnTo>
                  <a:lnTo>
                    <a:pt x="7280" y="11591"/>
                  </a:lnTo>
                  <a:lnTo>
                    <a:pt x="6787" y="11807"/>
                  </a:lnTo>
                  <a:lnTo>
                    <a:pt x="6279" y="12041"/>
                  </a:lnTo>
                  <a:lnTo>
                    <a:pt x="5770" y="12288"/>
                  </a:lnTo>
                  <a:lnTo>
                    <a:pt x="5246" y="12552"/>
                  </a:lnTo>
                  <a:lnTo>
                    <a:pt x="4705" y="12834"/>
                  </a:lnTo>
                  <a:lnTo>
                    <a:pt x="4165" y="13129"/>
                  </a:lnTo>
                  <a:lnTo>
                    <a:pt x="3624" y="13447"/>
                  </a:lnTo>
                  <a:lnTo>
                    <a:pt x="3354" y="13610"/>
                  </a:lnTo>
                  <a:lnTo>
                    <a:pt x="3084" y="13778"/>
                  </a:lnTo>
                  <a:lnTo>
                    <a:pt x="2846" y="13940"/>
                  </a:lnTo>
                  <a:lnTo>
                    <a:pt x="2607" y="14108"/>
                  </a:lnTo>
                  <a:lnTo>
                    <a:pt x="2385" y="14276"/>
                  </a:lnTo>
                  <a:lnTo>
                    <a:pt x="2162" y="14445"/>
                  </a:lnTo>
                  <a:lnTo>
                    <a:pt x="1956" y="14613"/>
                  </a:lnTo>
                  <a:lnTo>
                    <a:pt x="1765" y="14787"/>
                  </a:lnTo>
                  <a:lnTo>
                    <a:pt x="1590" y="14955"/>
                  </a:lnTo>
                  <a:lnTo>
                    <a:pt x="1415" y="15130"/>
                  </a:lnTo>
                  <a:lnTo>
                    <a:pt x="1256" y="15304"/>
                  </a:lnTo>
                  <a:lnTo>
                    <a:pt x="1113" y="15478"/>
                  </a:lnTo>
                  <a:lnTo>
                    <a:pt x="970" y="15652"/>
                  </a:lnTo>
                  <a:lnTo>
                    <a:pt x="843" y="15827"/>
                  </a:lnTo>
                  <a:lnTo>
                    <a:pt x="716" y="16001"/>
                  </a:lnTo>
                  <a:lnTo>
                    <a:pt x="605" y="16175"/>
                  </a:lnTo>
                  <a:lnTo>
                    <a:pt x="509" y="16355"/>
                  </a:lnTo>
                  <a:lnTo>
                    <a:pt x="414" y="16530"/>
                  </a:lnTo>
                  <a:lnTo>
                    <a:pt x="255" y="16884"/>
                  </a:lnTo>
                  <a:lnTo>
                    <a:pt x="144" y="17239"/>
                  </a:lnTo>
                  <a:lnTo>
                    <a:pt x="64" y="17599"/>
                  </a:lnTo>
                  <a:lnTo>
                    <a:pt x="17" y="17954"/>
                  </a:lnTo>
                  <a:lnTo>
                    <a:pt x="1" y="18314"/>
                  </a:lnTo>
                  <a:lnTo>
                    <a:pt x="17" y="18669"/>
                  </a:lnTo>
                  <a:lnTo>
                    <a:pt x="80" y="19023"/>
                  </a:lnTo>
                  <a:lnTo>
                    <a:pt x="160" y="19378"/>
                  </a:lnTo>
                  <a:lnTo>
                    <a:pt x="271" y="19732"/>
                  </a:lnTo>
                  <a:lnTo>
                    <a:pt x="398" y="20087"/>
                  </a:lnTo>
                  <a:lnTo>
                    <a:pt x="573" y="20435"/>
                  </a:lnTo>
                  <a:lnTo>
                    <a:pt x="764" y="20778"/>
                  </a:lnTo>
                  <a:lnTo>
                    <a:pt x="970" y="21120"/>
                  </a:lnTo>
                  <a:lnTo>
                    <a:pt x="1209" y="21463"/>
                  </a:lnTo>
                  <a:lnTo>
                    <a:pt x="1479" y="21799"/>
                  </a:lnTo>
                  <a:lnTo>
                    <a:pt x="1765" y="22130"/>
                  </a:lnTo>
                  <a:lnTo>
                    <a:pt x="2067" y="22454"/>
                  </a:lnTo>
                  <a:lnTo>
                    <a:pt x="2385" y="22779"/>
                  </a:lnTo>
                  <a:lnTo>
                    <a:pt x="2734" y="23097"/>
                  </a:lnTo>
                  <a:lnTo>
                    <a:pt x="3084" y="23403"/>
                  </a:lnTo>
                  <a:lnTo>
                    <a:pt x="3466" y="23710"/>
                  </a:lnTo>
                  <a:lnTo>
                    <a:pt x="3847" y="24010"/>
                  </a:lnTo>
                  <a:lnTo>
                    <a:pt x="4260" y="24299"/>
                  </a:lnTo>
                  <a:lnTo>
                    <a:pt x="4673" y="24581"/>
                  </a:lnTo>
                  <a:lnTo>
                    <a:pt x="5103" y="24858"/>
                  </a:lnTo>
                  <a:lnTo>
                    <a:pt x="5548" y="25128"/>
                  </a:lnTo>
                  <a:lnTo>
                    <a:pt x="5993" y="25386"/>
                  </a:lnTo>
                  <a:lnTo>
                    <a:pt x="6127" y="25460"/>
                  </a:lnTo>
                  <a:lnTo>
                    <a:pt x="5993" y="25518"/>
                  </a:lnTo>
                  <a:lnTo>
                    <a:pt x="5722" y="25657"/>
                  </a:lnTo>
                  <a:lnTo>
                    <a:pt x="5452" y="25807"/>
                  </a:lnTo>
                  <a:lnTo>
                    <a:pt x="5198" y="25969"/>
                  </a:lnTo>
                  <a:lnTo>
                    <a:pt x="4975" y="26137"/>
                  </a:lnTo>
                  <a:lnTo>
                    <a:pt x="4753" y="26318"/>
                  </a:lnTo>
                  <a:lnTo>
                    <a:pt x="4562" y="26504"/>
                  </a:lnTo>
                  <a:lnTo>
                    <a:pt x="4387" y="26708"/>
                  </a:lnTo>
                  <a:lnTo>
                    <a:pt x="4228" y="26918"/>
                  </a:lnTo>
                  <a:lnTo>
                    <a:pt x="4101" y="27135"/>
                  </a:lnTo>
                  <a:lnTo>
                    <a:pt x="3990" y="27369"/>
                  </a:lnTo>
                  <a:lnTo>
                    <a:pt x="3958" y="27489"/>
                  </a:lnTo>
                  <a:lnTo>
                    <a:pt x="3926" y="27603"/>
                  </a:lnTo>
                  <a:lnTo>
                    <a:pt x="3911" y="27724"/>
                  </a:lnTo>
                  <a:lnTo>
                    <a:pt x="3911" y="27844"/>
                  </a:lnTo>
                  <a:lnTo>
                    <a:pt x="3942" y="27964"/>
                  </a:lnTo>
                  <a:lnTo>
                    <a:pt x="3974" y="28084"/>
                  </a:lnTo>
                  <a:lnTo>
                    <a:pt x="4006" y="28204"/>
                  </a:lnTo>
                  <a:lnTo>
                    <a:pt x="4069" y="28324"/>
                  </a:lnTo>
                  <a:lnTo>
                    <a:pt x="4149" y="28445"/>
                  </a:lnTo>
                  <a:lnTo>
                    <a:pt x="4228" y="28565"/>
                  </a:lnTo>
                  <a:lnTo>
                    <a:pt x="4340" y="28685"/>
                  </a:lnTo>
                  <a:lnTo>
                    <a:pt x="4451" y="28805"/>
                  </a:lnTo>
                  <a:lnTo>
                    <a:pt x="4578" y="28925"/>
                  </a:lnTo>
                  <a:lnTo>
                    <a:pt x="4721" y="29045"/>
                  </a:lnTo>
                  <a:lnTo>
                    <a:pt x="4864" y="29166"/>
                  </a:lnTo>
                  <a:lnTo>
                    <a:pt x="5023" y="29280"/>
                  </a:lnTo>
                  <a:lnTo>
                    <a:pt x="5198" y="29400"/>
                  </a:lnTo>
                  <a:lnTo>
                    <a:pt x="5389" y="29520"/>
                  </a:lnTo>
                  <a:lnTo>
                    <a:pt x="5595" y="29640"/>
                  </a:lnTo>
                  <a:lnTo>
                    <a:pt x="5802" y="29754"/>
                  </a:lnTo>
                  <a:lnTo>
                    <a:pt x="6247" y="29989"/>
                  </a:lnTo>
                  <a:lnTo>
                    <a:pt x="6755" y="30223"/>
                  </a:lnTo>
                  <a:lnTo>
                    <a:pt x="7280" y="30451"/>
                  </a:lnTo>
                  <a:lnTo>
                    <a:pt x="7852" y="30680"/>
                  </a:lnTo>
                  <a:lnTo>
                    <a:pt x="8472" y="30902"/>
                  </a:lnTo>
                  <a:lnTo>
                    <a:pt x="9124" y="31124"/>
                  </a:lnTo>
                  <a:lnTo>
                    <a:pt x="9791" y="31341"/>
                  </a:lnTo>
                  <a:lnTo>
                    <a:pt x="10506" y="31557"/>
                  </a:lnTo>
                  <a:lnTo>
                    <a:pt x="11253" y="31761"/>
                  </a:lnTo>
                  <a:lnTo>
                    <a:pt x="12032" y="31966"/>
                  </a:lnTo>
                  <a:lnTo>
                    <a:pt x="12827" y="32170"/>
                  </a:lnTo>
                  <a:lnTo>
                    <a:pt x="13637" y="32362"/>
                  </a:lnTo>
                  <a:lnTo>
                    <a:pt x="14496" y="32554"/>
                  </a:lnTo>
                  <a:lnTo>
                    <a:pt x="15354" y="32735"/>
                  </a:lnTo>
                  <a:lnTo>
                    <a:pt x="16244" y="32915"/>
                  </a:lnTo>
                  <a:lnTo>
                    <a:pt x="17150" y="33083"/>
                  </a:lnTo>
                  <a:lnTo>
                    <a:pt x="18072" y="33245"/>
                  </a:lnTo>
                  <a:lnTo>
                    <a:pt x="19009" y="33402"/>
                  </a:lnTo>
                  <a:lnTo>
                    <a:pt x="19947" y="33552"/>
                  </a:lnTo>
                  <a:lnTo>
                    <a:pt x="20901" y="33696"/>
                  </a:lnTo>
                  <a:lnTo>
                    <a:pt x="21870" y="33828"/>
                  </a:lnTo>
                  <a:lnTo>
                    <a:pt x="22840" y="33954"/>
                  </a:lnTo>
                  <a:lnTo>
                    <a:pt x="23825" y="34075"/>
                  </a:lnTo>
                  <a:lnTo>
                    <a:pt x="24811" y="34183"/>
                  </a:lnTo>
                  <a:lnTo>
                    <a:pt x="25796" y="34285"/>
                  </a:lnTo>
                  <a:lnTo>
                    <a:pt x="26781" y="34375"/>
                  </a:lnTo>
                  <a:lnTo>
                    <a:pt x="27767" y="34453"/>
                  </a:lnTo>
                  <a:lnTo>
                    <a:pt x="28736" y="34519"/>
                  </a:lnTo>
                  <a:lnTo>
                    <a:pt x="29722" y="34579"/>
                  </a:lnTo>
                  <a:lnTo>
                    <a:pt x="30691" y="34633"/>
                  </a:lnTo>
                  <a:lnTo>
                    <a:pt x="31645" y="34669"/>
                  </a:lnTo>
                  <a:lnTo>
                    <a:pt x="32598" y="34694"/>
                  </a:lnTo>
                  <a:lnTo>
                    <a:pt x="33536" y="34712"/>
                  </a:lnTo>
                  <a:lnTo>
                    <a:pt x="34458" y="34712"/>
                  </a:lnTo>
                  <a:lnTo>
                    <a:pt x="35364" y="34706"/>
                  </a:lnTo>
                  <a:lnTo>
                    <a:pt x="36254" y="34682"/>
                  </a:lnTo>
                  <a:lnTo>
                    <a:pt x="37128" y="34645"/>
                  </a:lnTo>
                  <a:lnTo>
                    <a:pt x="37557" y="34621"/>
                  </a:lnTo>
                  <a:lnTo>
                    <a:pt x="37970" y="34597"/>
                  </a:lnTo>
                  <a:lnTo>
                    <a:pt x="38400" y="34567"/>
                  </a:lnTo>
                  <a:lnTo>
                    <a:pt x="38813" y="34537"/>
                  </a:lnTo>
                  <a:lnTo>
                    <a:pt x="39210" y="34501"/>
                  </a:lnTo>
                  <a:lnTo>
                    <a:pt x="39607" y="34459"/>
                  </a:lnTo>
                  <a:lnTo>
                    <a:pt x="40005" y="34417"/>
                  </a:lnTo>
                  <a:lnTo>
                    <a:pt x="40386" y="34369"/>
                  </a:lnTo>
                  <a:lnTo>
                    <a:pt x="40768" y="34321"/>
                  </a:lnTo>
                  <a:lnTo>
                    <a:pt x="41133" y="34267"/>
                  </a:lnTo>
                  <a:lnTo>
                    <a:pt x="41499" y="34213"/>
                  </a:lnTo>
                  <a:lnTo>
                    <a:pt x="41848" y="34147"/>
                  </a:lnTo>
                  <a:lnTo>
                    <a:pt x="42198" y="34087"/>
                  </a:lnTo>
                  <a:lnTo>
                    <a:pt x="42548" y="34015"/>
                  </a:lnTo>
                  <a:lnTo>
                    <a:pt x="42881" y="33942"/>
                  </a:lnTo>
                  <a:lnTo>
                    <a:pt x="43199" y="33864"/>
                  </a:lnTo>
                  <a:lnTo>
                    <a:pt x="43517" y="33786"/>
                  </a:lnTo>
                  <a:lnTo>
                    <a:pt x="43819" y="33702"/>
                  </a:lnTo>
                  <a:lnTo>
                    <a:pt x="44121" y="33612"/>
                  </a:lnTo>
                  <a:lnTo>
                    <a:pt x="44407" y="33522"/>
                  </a:lnTo>
                  <a:lnTo>
                    <a:pt x="44677" y="33426"/>
                  </a:lnTo>
                  <a:lnTo>
                    <a:pt x="44948" y="33324"/>
                  </a:lnTo>
                  <a:lnTo>
                    <a:pt x="45202" y="33221"/>
                  </a:lnTo>
                  <a:lnTo>
                    <a:pt x="45456" y="33107"/>
                  </a:lnTo>
                  <a:lnTo>
                    <a:pt x="45695" y="32999"/>
                  </a:lnTo>
                  <a:lnTo>
                    <a:pt x="45917" y="32879"/>
                  </a:lnTo>
                  <a:lnTo>
                    <a:pt x="46124" y="32759"/>
                  </a:lnTo>
                  <a:lnTo>
                    <a:pt x="46330" y="32633"/>
                  </a:lnTo>
                  <a:lnTo>
                    <a:pt x="46521" y="32500"/>
                  </a:lnTo>
                  <a:lnTo>
                    <a:pt x="46712" y="32368"/>
                  </a:lnTo>
                  <a:lnTo>
                    <a:pt x="46871" y="32230"/>
                  </a:lnTo>
                  <a:lnTo>
                    <a:pt x="47030" y="32086"/>
                  </a:lnTo>
                  <a:lnTo>
                    <a:pt x="47173" y="31936"/>
                  </a:lnTo>
                  <a:lnTo>
                    <a:pt x="47316" y="31779"/>
                  </a:lnTo>
                  <a:lnTo>
                    <a:pt x="47554" y="31473"/>
                  </a:lnTo>
                  <a:lnTo>
                    <a:pt x="47777" y="31173"/>
                  </a:lnTo>
                  <a:lnTo>
                    <a:pt x="47967" y="30884"/>
                  </a:lnTo>
                  <a:lnTo>
                    <a:pt x="48089" y="30684"/>
                  </a:lnTo>
                  <a:lnTo>
                    <a:pt x="48089" y="30684"/>
                  </a:lnTo>
                  <a:lnTo>
                    <a:pt x="48317" y="30734"/>
                  </a:lnTo>
                  <a:lnTo>
                    <a:pt x="48873" y="30842"/>
                  </a:lnTo>
                  <a:lnTo>
                    <a:pt x="49430" y="30944"/>
                  </a:lnTo>
                  <a:lnTo>
                    <a:pt x="50002" y="31040"/>
                  </a:lnTo>
                  <a:lnTo>
                    <a:pt x="50574" y="31130"/>
                  </a:lnTo>
                  <a:lnTo>
                    <a:pt x="51162" y="31221"/>
                  </a:lnTo>
                  <a:lnTo>
                    <a:pt x="51766" y="31299"/>
                  </a:lnTo>
                  <a:lnTo>
                    <a:pt x="52386" y="31371"/>
                  </a:lnTo>
                  <a:lnTo>
                    <a:pt x="53006" y="31437"/>
                  </a:lnTo>
                  <a:lnTo>
                    <a:pt x="53626" y="31491"/>
                  </a:lnTo>
                  <a:lnTo>
                    <a:pt x="54261" y="31545"/>
                  </a:lnTo>
                  <a:lnTo>
                    <a:pt x="54897" y="31587"/>
                  </a:lnTo>
                  <a:lnTo>
                    <a:pt x="55533" y="31623"/>
                  </a:lnTo>
                  <a:lnTo>
                    <a:pt x="56184" y="31647"/>
                  </a:lnTo>
                  <a:lnTo>
                    <a:pt x="56836" y="31665"/>
                  </a:lnTo>
                  <a:lnTo>
                    <a:pt x="57488" y="31677"/>
                  </a:lnTo>
                  <a:lnTo>
                    <a:pt x="58155" y="31677"/>
                  </a:lnTo>
                  <a:lnTo>
                    <a:pt x="58807" y="31665"/>
                  </a:lnTo>
                  <a:lnTo>
                    <a:pt x="59458" y="31647"/>
                  </a:lnTo>
                  <a:lnTo>
                    <a:pt x="60126" y="31617"/>
                  </a:lnTo>
                  <a:lnTo>
                    <a:pt x="60778" y="31581"/>
                  </a:lnTo>
                  <a:lnTo>
                    <a:pt x="61429" y="31533"/>
                  </a:lnTo>
                  <a:lnTo>
                    <a:pt x="62081" y="31473"/>
                  </a:lnTo>
                  <a:lnTo>
                    <a:pt x="62733" y="31407"/>
                  </a:lnTo>
                  <a:lnTo>
                    <a:pt x="63368" y="31323"/>
                  </a:lnTo>
                  <a:lnTo>
                    <a:pt x="64004" y="31233"/>
                  </a:lnTo>
                  <a:lnTo>
                    <a:pt x="64640" y="31130"/>
                  </a:lnTo>
                  <a:lnTo>
                    <a:pt x="65260" y="31016"/>
                  </a:lnTo>
                  <a:lnTo>
                    <a:pt x="65879" y="30890"/>
                  </a:lnTo>
                  <a:lnTo>
                    <a:pt x="66483" y="30746"/>
                  </a:lnTo>
                  <a:lnTo>
                    <a:pt x="67087" y="30596"/>
                  </a:lnTo>
                  <a:lnTo>
                    <a:pt x="67675" y="30433"/>
                  </a:lnTo>
                  <a:lnTo>
                    <a:pt x="68263" y="30253"/>
                  </a:lnTo>
                  <a:lnTo>
                    <a:pt x="68820" y="30067"/>
                  </a:lnTo>
                  <a:lnTo>
                    <a:pt x="69376" y="29863"/>
                  </a:lnTo>
                  <a:lnTo>
                    <a:pt x="69916" y="29640"/>
                  </a:lnTo>
                  <a:lnTo>
                    <a:pt x="70457" y="29412"/>
                  </a:lnTo>
                  <a:lnTo>
                    <a:pt x="70965" y="29166"/>
                  </a:lnTo>
                  <a:lnTo>
                    <a:pt x="71458" y="28901"/>
                  </a:lnTo>
                  <a:lnTo>
                    <a:pt x="71919" y="28643"/>
                  </a:lnTo>
                  <a:lnTo>
                    <a:pt x="72364" y="28385"/>
                  </a:lnTo>
                  <a:lnTo>
                    <a:pt x="72761" y="28132"/>
                  </a:lnTo>
                  <a:lnTo>
                    <a:pt x="73127" y="27886"/>
                  </a:lnTo>
                  <a:lnTo>
                    <a:pt x="73477" y="27639"/>
                  </a:lnTo>
                  <a:lnTo>
                    <a:pt x="73794" y="27399"/>
                  </a:lnTo>
                  <a:lnTo>
                    <a:pt x="74080" y="27165"/>
                  </a:lnTo>
                  <a:lnTo>
                    <a:pt x="74351" y="26930"/>
                  </a:lnTo>
                  <a:lnTo>
                    <a:pt x="74573" y="26702"/>
                  </a:lnTo>
                  <a:lnTo>
                    <a:pt x="74796" y="26474"/>
                  </a:lnTo>
                  <a:lnTo>
                    <a:pt x="74971" y="26252"/>
                  </a:lnTo>
                  <a:lnTo>
                    <a:pt x="75129" y="26035"/>
                  </a:lnTo>
                  <a:lnTo>
                    <a:pt x="75273" y="25819"/>
                  </a:lnTo>
                  <a:lnTo>
                    <a:pt x="75384" y="25609"/>
                  </a:lnTo>
                  <a:lnTo>
                    <a:pt x="75479" y="25404"/>
                  </a:lnTo>
                  <a:lnTo>
                    <a:pt x="75559" y="25206"/>
                  </a:lnTo>
                  <a:lnTo>
                    <a:pt x="75606" y="25008"/>
                  </a:lnTo>
                  <a:lnTo>
                    <a:pt x="75638" y="24815"/>
                  </a:lnTo>
                  <a:lnTo>
                    <a:pt x="75638" y="24623"/>
                  </a:lnTo>
                  <a:lnTo>
                    <a:pt x="75638" y="24443"/>
                  </a:lnTo>
                  <a:lnTo>
                    <a:pt x="75606" y="24263"/>
                  </a:lnTo>
                  <a:lnTo>
                    <a:pt x="75559" y="24082"/>
                  </a:lnTo>
                  <a:lnTo>
                    <a:pt x="75495" y="23914"/>
                  </a:lnTo>
                  <a:lnTo>
                    <a:pt x="75416" y="23746"/>
                  </a:lnTo>
                  <a:lnTo>
                    <a:pt x="75336" y="23584"/>
                  </a:lnTo>
                  <a:lnTo>
                    <a:pt x="75225" y="23427"/>
                  </a:lnTo>
                  <a:lnTo>
                    <a:pt x="75098" y="23271"/>
                  </a:lnTo>
                  <a:lnTo>
                    <a:pt x="75042" y="23213"/>
                  </a:lnTo>
                  <a:lnTo>
                    <a:pt x="75042" y="23213"/>
                  </a:lnTo>
                  <a:lnTo>
                    <a:pt x="75209" y="23199"/>
                  </a:lnTo>
                  <a:lnTo>
                    <a:pt x="75654" y="23151"/>
                  </a:lnTo>
                  <a:lnTo>
                    <a:pt x="76099" y="23103"/>
                  </a:lnTo>
                  <a:lnTo>
                    <a:pt x="76544" y="23049"/>
                  </a:lnTo>
                  <a:lnTo>
                    <a:pt x="76989" y="22983"/>
                  </a:lnTo>
                  <a:lnTo>
                    <a:pt x="77434" y="22917"/>
                  </a:lnTo>
                  <a:lnTo>
                    <a:pt x="77879" y="22839"/>
                  </a:lnTo>
                  <a:lnTo>
                    <a:pt x="78308" y="22761"/>
                  </a:lnTo>
                  <a:lnTo>
                    <a:pt x="78753" y="22670"/>
                  </a:lnTo>
                  <a:lnTo>
                    <a:pt x="79182" y="22574"/>
                  </a:lnTo>
                  <a:lnTo>
                    <a:pt x="79596" y="22466"/>
                  </a:lnTo>
                  <a:lnTo>
                    <a:pt x="80025" y="22352"/>
                  </a:lnTo>
                  <a:lnTo>
                    <a:pt x="80422" y="22232"/>
                  </a:lnTo>
                  <a:lnTo>
                    <a:pt x="80835" y="22100"/>
                  </a:lnTo>
                  <a:lnTo>
                    <a:pt x="81217" y="21961"/>
                  </a:lnTo>
                  <a:lnTo>
                    <a:pt x="81598" y="21817"/>
                  </a:lnTo>
                  <a:lnTo>
                    <a:pt x="81980" y="21655"/>
                  </a:lnTo>
                  <a:lnTo>
                    <a:pt x="82329" y="21493"/>
                  </a:lnTo>
                  <a:lnTo>
                    <a:pt x="82679" y="21312"/>
                  </a:lnTo>
                  <a:lnTo>
                    <a:pt x="83013" y="21126"/>
                  </a:lnTo>
                  <a:lnTo>
                    <a:pt x="83331" y="20928"/>
                  </a:lnTo>
                  <a:lnTo>
                    <a:pt x="83633" y="20718"/>
                  </a:lnTo>
                  <a:lnTo>
                    <a:pt x="83919" y="20501"/>
                  </a:lnTo>
                  <a:lnTo>
                    <a:pt x="84189" y="20267"/>
                  </a:lnTo>
                  <a:lnTo>
                    <a:pt x="84443" y="20027"/>
                  </a:lnTo>
                  <a:lnTo>
                    <a:pt x="84666" y="19768"/>
                  </a:lnTo>
                  <a:lnTo>
                    <a:pt x="84888" y="19504"/>
                  </a:lnTo>
                  <a:lnTo>
                    <a:pt x="85079" y="19222"/>
                  </a:lnTo>
                  <a:lnTo>
                    <a:pt x="85238" y="18933"/>
                  </a:lnTo>
                  <a:lnTo>
                    <a:pt x="85381" y="18627"/>
                  </a:lnTo>
                  <a:lnTo>
                    <a:pt x="85508" y="18308"/>
                  </a:lnTo>
                  <a:lnTo>
                    <a:pt x="85603" y="17978"/>
                  </a:lnTo>
                  <a:lnTo>
                    <a:pt x="85683" y="17635"/>
                  </a:lnTo>
                  <a:lnTo>
                    <a:pt x="85730" y="17275"/>
                  </a:lnTo>
                  <a:lnTo>
                    <a:pt x="85746" y="16902"/>
                  </a:lnTo>
                  <a:lnTo>
                    <a:pt x="85730" y="16512"/>
                  </a:lnTo>
                  <a:lnTo>
                    <a:pt x="85699" y="16121"/>
                  </a:lnTo>
                  <a:lnTo>
                    <a:pt x="85651" y="15743"/>
                  </a:lnTo>
                  <a:lnTo>
                    <a:pt x="85572" y="15370"/>
                  </a:lnTo>
                  <a:lnTo>
                    <a:pt x="85476" y="15010"/>
                  </a:lnTo>
                  <a:lnTo>
                    <a:pt x="85365" y="14661"/>
                  </a:lnTo>
                  <a:lnTo>
                    <a:pt x="85238" y="14319"/>
                  </a:lnTo>
                  <a:lnTo>
                    <a:pt x="85095" y="13988"/>
                  </a:lnTo>
                  <a:lnTo>
                    <a:pt x="84920" y="13670"/>
                  </a:lnTo>
                  <a:lnTo>
                    <a:pt x="84745" y="13357"/>
                  </a:lnTo>
                  <a:lnTo>
                    <a:pt x="84554" y="13057"/>
                  </a:lnTo>
                  <a:lnTo>
                    <a:pt x="84332" y="12762"/>
                  </a:lnTo>
                  <a:lnTo>
                    <a:pt x="84109" y="12480"/>
                  </a:lnTo>
                  <a:lnTo>
                    <a:pt x="83871" y="12210"/>
                  </a:lnTo>
                  <a:lnTo>
                    <a:pt x="83617" y="11945"/>
                  </a:lnTo>
                  <a:lnTo>
                    <a:pt x="83362" y="11693"/>
                  </a:lnTo>
                  <a:lnTo>
                    <a:pt x="83076" y="11446"/>
                  </a:lnTo>
                  <a:lnTo>
                    <a:pt x="82790" y="11212"/>
                  </a:lnTo>
                  <a:lnTo>
                    <a:pt x="82488" y="10984"/>
                  </a:lnTo>
                  <a:lnTo>
                    <a:pt x="82170" y="10767"/>
                  </a:lnTo>
                  <a:lnTo>
                    <a:pt x="81852" y="10557"/>
                  </a:lnTo>
                  <a:lnTo>
                    <a:pt x="81519" y="10353"/>
                  </a:lnTo>
                  <a:lnTo>
                    <a:pt x="81169" y="10167"/>
                  </a:lnTo>
                  <a:lnTo>
                    <a:pt x="80819" y="9980"/>
                  </a:lnTo>
                  <a:lnTo>
                    <a:pt x="80470" y="9806"/>
                  </a:lnTo>
                  <a:lnTo>
                    <a:pt x="80088" y="9638"/>
                  </a:lnTo>
                  <a:lnTo>
                    <a:pt x="79723" y="9482"/>
                  </a:lnTo>
                  <a:lnTo>
                    <a:pt x="79341" y="9331"/>
                  </a:lnTo>
                  <a:lnTo>
                    <a:pt x="78960" y="9193"/>
                  </a:lnTo>
                  <a:lnTo>
                    <a:pt x="78562" y="9061"/>
                  </a:lnTo>
                  <a:lnTo>
                    <a:pt x="78165" y="8935"/>
                  </a:lnTo>
                  <a:lnTo>
                    <a:pt x="77768" y="8821"/>
                  </a:lnTo>
                  <a:lnTo>
                    <a:pt x="77370" y="8713"/>
                  </a:lnTo>
                  <a:lnTo>
                    <a:pt x="76957" y="8610"/>
                  </a:lnTo>
                  <a:lnTo>
                    <a:pt x="76544" y="8520"/>
                  </a:lnTo>
                  <a:lnTo>
                    <a:pt x="76131" y="8430"/>
                  </a:lnTo>
                  <a:lnTo>
                    <a:pt x="75718" y="8358"/>
                  </a:lnTo>
                  <a:lnTo>
                    <a:pt x="75304" y="8286"/>
                  </a:lnTo>
                  <a:lnTo>
                    <a:pt x="74891" y="8226"/>
                  </a:lnTo>
                  <a:lnTo>
                    <a:pt x="74478" y="8166"/>
                  </a:lnTo>
                  <a:lnTo>
                    <a:pt x="74065" y="8124"/>
                  </a:lnTo>
                  <a:lnTo>
                    <a:pt x="73651" y="8082"/>
                  </a:lnTo>
                  <a:lnTo>
                    <a:pt x="73238" y="8052"/>
                  </a:lnTo>
                  <a:lnTo>
                    <a:pt x="72825" y="8022"/>
                  </a:lnTo>
                  <a:lnTo>
                    <a:pt x="72577" y="8010"/>
                  </a:lnTo>
                  <a:lnTo>
                    <a:pt x="72577" y="8010"/>
                  </a:lnTo>
                  <a:lnTo>
                    <a:pt x="72523" y="7907"/>
                  </a:lnTo>
                  <a:lnTo>
                    <a:pt x="72380" y="7667"/>
                  </a:lnTo>
                  <a:lnTo>
                    <a:pt x="72221" y="7421"/>
                  </a:lnTo>
                  <a:lnTo>
                    <a:pt x="72030" y="7168"/>
                  </a:lnTo>
                  <a:lnTo>
                    <a:pt x="71824" y="6922"/>
                  </a:lnTo>
                  <a:lnTo>
                    <a:pt x="71601" y="6664"/>
                  </a:lnTo>
                  <a:lnTo>
                    <a:pt x="71363" y="6411"/>
                  </a:lnTo>
                  <a:lnTo>
                    <a:pt x="71093" y="6153"/>
                  </a:lnTo>
                  <a:lnTo>
                    <a:pt x="70806" y="5895"/>
                  </a:lnTo>
                  <a:lnTo>
                    <a:pt x="70520" y="5636"/>
                  </a:lnTo>
                  <a:lnTo>
                    <a:pt x="70202" y="5384"/>
                  </a:lnTo>
                  <a:lnTo>
                    <a:pt x="69869" y="5125"/>
                  </a:lnTo>
                  <a:lnTo>
                    <a:pt x="69519" y="4867"/>
                  </a:lnTo>
                  <a:lnTo>
                    <a:pt x="69154" y="4615"/>
                  </a:lnTo>
                  <a:lnTo>
                    <a:pt x="68772" y="4362"/>
                  </a:lnTo>
                  <a:lnTo>
                    <a:pt x="68375" y="4110"/>
                  </a:lnTo>
                  <a:lnTo>
                    <a:pt x="67961" y="3864"/>
                  </a:lnTo>
                  <a:lnTo>
                    <a:pt x="67532" y="3623"/>
                  </a:lnTo>
                  <a:lnTo>
                    <a:pt x="67087" y="3383"/>
                  </a:lnTo>
                  <a:lnTo>
                    <a:pt x="66626" y="3149"/>
                  </a:lnTo>
                  <a:lnTo>
                    <a:pt x="66166" y="2920"/>
                  </a:lnTo>
                  <a:lnTo>
                    <a:pt x="65673" y="2692"/>
                  </a:lnTo>
                  <a:lnTo>
                    <a:pt x="65180" y="2476"/>
                  </a:lnTo>
                  <a:lnTo>
                    <a:pt x="64656" y="2259"/>
                  </a:lnTo>
                  <a:lnTo>
                    <a:pt x="64131" y="2055"/>
                  </a:lnTo>
                  <a:lnTo>
                    <a:pt x="63607" y="1857"/>
                  </a:lnTo>
                  <a:lnTo>
                    <a:pt x="63050" y="1665"/>
                  </a:lnTo>
                  <a:lnTo>
                    <a:pt x="62494" y="1478"/>
                  </a:lnTo>
                  <a:lnTo>
                    <a:pt x="61922" y="1304"/>
                  </a:lnTo>
                  <a:lnTo>
                    <a:pt x="61334" y="1136"/>
                  </a:lnTo>
                  <a:lnTo>
                    <a:pt x="60746" y="980"/>
                  </a:lnTo>
                  <a:lnTo>
                    <a:pt x="60142" y="835"/>
                  </a:lnTo>
                  <a:lnTo>
                    <a:pt x="59522" y="697"/>
                  </a:lnTo>
                  <a:lnTo>
                    <a:pt x="58902" y="571"/>
                  </a:lnTo>
                  <a:lnTo>
                    <a:pt x="58266" y="457"/>
                  </a:lnTo>
                  <a:lnTo>
                    <a:pt x="57615" y="355"/>
                  </a:lnTo>
                  <a:lnTo>
                    <a:pt x="56963" y="265"/>
                  </a:lnTo>
                  <a:lnTo>
                    <a:pt x="56312" y="186"/>
                  </a:lnTo>
                  <a:lnTo>
                    <a:pt x="55644" y="120"/>
                  </a:lnTo>
                  <a:lnTo>
                    <a:pt x="54961" y="72"/>
                  </a:lnTo>
                  <a:lnTo>
                    <a:pt x="54627" y="48"/>
                  </a:lnTo>
                  <a:lnTo>
                    <a:pt x="54277" y="30"/>
                  </a:lnTo>
                  <a:lnTo>
                    <a:pt x="53927" y="18"/>
                  </a:lnTo>
                  <a:lnTo>
                    <a:pt x="53594" y="12"/>
                  </a:lnTo>
                  <a:lnTo>
                    <a:pt x="53244" y="6"/>
                  </a:lnTo>
                  <a:lnTo>
                    <a:pt x="528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19"/>
            <p:cNvSpPr/>
            <p:nvPr/>
          </p:nvSpPr>
          <p:spPr>
            <a:xfrm>
              <a:off x="7384367" y="3889225"/>
              <a:ext cx="986533" cy="898450"/>
            </a:xfrm>
            <a:custGeom>
              <a:avLst/>
              <a:gdLst/>
              <a:ahLst/>
              <a:cxnLst/>
              <a:rect l="l" t="t" r="r" b="b"/>
              <a:pathLst>
                <a:path w="88957" h="35938" extrusionOk="0">
                  <a:moveTo>
                    <a:pt x="41832" y="4344"/>
                  </a:moveTo>
                  <a:lnTo>
                    <a:pt x="42134" y="4399"/>
                  </a:lnTo>
                  <a:lnTo>
                    <a:pt x="42420" y="4459"/>
                  </a:lnTo>
                  <a:lnTo>
                    <a:pt x="42690" y="4525"/>
                  </a:lnTo>
                  <a:lnTo>
                    <a:pt x="42961" y="4585"/>
                  </a:lnTo>
                  <a:lnTo>
                    <a:pt x="43215" y="4657"/>
                  </a:lnTo>
                  <a:lnTo>
                    <a:pt x="43453" y="4729"/>
                  </a:lnTo>
                  <a:lnTo>
                    <a:pt x="43692" y="4801"/>
                  </a:lnTo>
                  <a:lnTo>
                    <a:pt x="43914" y="4873"/>
                  </a:lnTo>
                  <a:lnTo>
                    <a:pt x="44121" y="4957"/>
                  </a:lnTo>
                  <a:lnTo>
                    <a:pt x="44312" y="5035"/>
                  </a:lnTo>
                  <a:lnTo>
                    <a:pt x="44502" y="5120"/>
                  </a:lnTo>
                  <a:lnTo>
                    <a:pt x="44677" y="5204"/>
                  </a:lnTo>
                  <a:lnTo>
                    <a:pt x="44836" y="5294"/>
                  </a:lnTo>
                  <a:lnTo>
                    <a:pt x="44995" y="5384"/>
                  </a:lnTo>
                  <a:lnTo>
                    <a:pt x="45138" y="5474"/>
                  </a:lnTo>
                  <a:lnTo>
                    <a:pt x="45265" y="5564"/>
                  </a:lnTo>
                  <a:lnTo>
                    <a:pt x="45376" y="5660"/>
                  </a:lnTo>
                  <a:lnTo>
                    <a:pt x="45488" y="5762"/>
                  </a:lnTo>
                  <a:lnTo>
                    <a:pt x="45567" y="5859"/>
                  </a:lnTo>
                  <a:lnTo>
                    <a:pt x="45647" y="5961"/>
                  </a:lnTo>
                  <a:lnTo>
                    <a:pt x="45726" y="6063"/>
                  </a:lnTo>
                  <a:lnTo>
                    <a:pt x="45774" y="6171"/>
                  </a:lnTo>
                  <a:lnTo>
                    <a:pt x="45821" y="6273"/>
                  </a:lnTo>
                  <a:lnTo>
                    <a:pt x="45837" y="6381"/>
                  </a:lnTo>
                  <a:lnTo>
                    <a:pt x="45853" y="6496"/>
                  </a:lnTo>
                  <a:lnTo>
                    <a:pt x="45869" y="6604"/>
                  </a:lnTo>
                  <a:lnTo>
                    <a:pt x="45853" y="6718"/>
                  </a:lnTo>
                  <a:lnTo>
                    <a:pt x="45821" y="6832"/>
                  </a:lnTo>
                  <a:lnTo>
                    <a:pt x="45790" y="6946"/>
                  </a:lnTo>
                  <a:lnTo>
                    <a:pt x="45742" y="7060"/>
                  </a:lnTo>
                  <a:lnTo>
                    <a:pt x="45678" y="7181"/>
                  </a:lnTo>
                  <a:lnTo>
                    <a:pt x="45599" y="7295"/>
                  </a:lnTo>
                  <a:lnTo>
                    <a:pt x="45519" y="7403"/>
                  </a:lnTo>
                  <a:lnTo>
                    <a:pt x="45408" y="7535"/>
                  </a:lnTo>
                  <a:lnTo>
                    <a:pt x="45249" y="7673"/>
                  </a:lnTo>
                  <a:lnTo>
                    <a:pt x="45154" y="7739"/>
                  </a:lnTo>
                  <a:lnTo>
                    <a:pt x="45059" y="7811"/>
                  </a:lnTo>
                  <a:lnTo>
                    <a:pt x="44947" y="7877"/>
                  </a:lnTo>
                  <a:lnTo>
                    <a:pt x="44820" y="7938"/>
                  </a:lnTo>
                  <a:lnTo>
                    <a:pt x="44693" y="7992"/>
                  </a:lnTo>
                  <a:lnTo>
                    <a:pt x="44550" y="8040"/>
                  </a:lnTo>
                  <a:lnTo>
                    <a:pt x="44391" y="8082"/>
                  </a:lnTo>
                  <a:lnTo>
                    <a:pt x="44232" y="8112"/>
                  </a:lnTo>
                  <a:lnTo>
                    <a:pt x="44057" y="8130"/>
                  </a:lnTo>
                  <a:lnTo>
                    <a:pt x="43867" y="8136"/>
                  </a:lnTo>
                  <a:lnTo>
                    <a:pt x="43739" y="8130"/>
                  </a:lnTo>
                  <a:lnTo>
                    <a:pt x="43596" y="8124"/>
                  </a:lnTo>
                  <a:lnTo>
                    <a:pt x="43437" y="8106"/>
                  </a:lnTo>
                  <a:lnTo>
                    <a:pt x="43294" y="8088"/>
                  </a:lnTo>
                  <a:lnTo>
                    <a:pt x="43120" y="8058"/>
                  </a:lnTo>
                  <a:lnTo>
                    <a:pt x="42961" y="8028"/>
                  </a:lnTo>
                  <a:lnTo>
                    <a:pt x="42786" y="7986"/>
                  </a:lnTo>
                  <a:lnTo>
                    <a:pt x="42627" y="7938"/>
                  </a:lnTo>
                  <a:lnTo>
                    <a:pt x="42452" y="7890"/>
                  </a:lnTo>
                  <a:lnTo>
                    <a:pt x="42277" y="7829"/>
                  </a:lnTo>
                  <a:lnTo>
                    <a:pt x="42118" y="7763"/>
                  </a:lnTo>
                  <a:lnTo>
                    <a:pt x="41943" y="7691"/>
                  </a:lnTo>
                  <a:lnTo>
                    <a:pt x="41784" y="7607"/>
                  </a:lnTo>
                  <a:lnTo>
                    <a:pt x="41626" y="7523"/>
                  </a:lnTo>
                  <a:lnTo>
                    <a:pt x="41467" y="7433"/>
                  </a:lnTo>
                  <a:lnTo>
                    <a:pt x="41324" y="7331"/>
                  </a:lnTo>
                  <a:lnTo>
                    <a:pt x="41228" y="7259"/>
                  </a:lnTo>
                  <a:lnTo>
                    <a:pt x="41117" y="7168"/>
                  </a:lnTo>
                  <a:lnTo>
                    <a:pt x="41006" y="7060"/>
                  </a:lnTo>
                  <a:lnTo>
                    <a:pt x="40894" y="6934"/>
                  </a:lnTo>
                  <a:lnTo>
                    <a:pt x="40783" y="6790"/>
                  </a:lnTo>
                  <a:lnTo>
                    <a:pt x="40704" y="6634"/>
                  </a:lnTo>
                  <a:lnTo>
                    <a:pt x="40624" y="6459"/>
                  </a:lnTo>
                  <a:lnTo>
                    <a:pt x="40577" y="6273"/>
                  </a:lnTo>
                  <a:lnTo>
                    <a:pt x="40561" y="6069"/>
                  </a:lnTo>
                  <a:lnTo>
                    <a:pt x="40561" y="5967"/>
                  </a:lnTo>
                  <a:lnTo>
                    <a:pt x="40577" y="5859"/>
                  </a:lnTo>
                  <a:lnTo>
                    <a:pt x="40608" y="5744"/>
                  </a:lnTo>
                  <a:lnTo>
                    <a:pt x="40640" y="5630"/>
                  </a:lnTo>
                  <a:lnTo>
                    <a:pt x="40688" y="5516"/>
                  </a:lnTo>
                  <a:lnTo>
                    <a:pt x="40751" y="5396"/>
                  </a:lnTo>
                  <a:lnTo>
                    <a:pt x="40831" y="5270"/>
                  </a:lnTo>
                  <a:lnTo>
                    <a:pt x="40926" y="5144"/>
                  </a:lnTo>
                  <a:lnTo>
                    <a:pt x="41037" y="5017"/>
                  </a:lnTo>
                  <a:lnTo>
                    <a:pt x="41165" y="4885"/>
                  </a:lnTo>
                  <a:lnTo>
                    <a:pt x="41308" y="4753"/>
                  </a:lnTo>
                  <a:lnTo>
                    <a:pt x="41467" y="4621"/>
                  </a:lnTo>
                  <a:lnTo>
                    <a:pt x="41641" y="4483"/>
                  </a:lnTo>
                  <a:lnTo>
                    <a:pt x="41832" y="4344"/>
                  </a:lnTo>
                  <a:close/>
                  <a:moveTo>
                    <a:pt x="72793" y="9217"/>
                  </a:moveTo>
                  <a:lnTo>
                    <a:pt x="72856" y="9428"/>
                  </a:lnTo>
                  <a:lnTo>
                    <a:pt x="72904" y="9632"/>
                  </a:lnTo>
                  <a:lnTo>
                    <a:pt x="72920" y="9830"/>
                  </a:lnTo>
                  <a:lnTo>
                    <a:pt x="72920" y="10017"/>
                  </a:lnTo>
                  <a:lnTo>
                    <a:pt x="72904" y="10191"/>
                  </a:lnTo>
                  <a:lnTo>
                    <a:pt x="72856" y="10365"/>
                  </a:lnTo>
                  <a:lnTo>
                    <a:pt x="72793" y="10521"/>
                  </a:lnTo>
                  <a:lnTo>
                    <a:pt x="72713" y="10671"/>
                  </a:lnTo>
                  <a:lnTo>
                    <a:pt x="72602" y="10828"/>
                  </a:lnTo>
                  <a:lnTo>
                    <a:pt x="72475" y="10978"/>
                  </a:lnTo>
                  <a:lnTo>
                    <a:pt x="72348" y="11116"/>
                  </a:lnTo>
                  <a:lnTo>
                    <a:pt x="72205" y="11242"/>
                  </a:lnTo>
                  <a:lnTo>
                    <a:pt x="72062" y="11362"/>
                  </a:lnTo>
                  <a:lnTo>
                    <a:pt x="71903" y="11477"/>
                  </a:lnTo>
                  <a:lnTo>
                    <a:pt x="71728" y="11579"/>
                  </a:lnTo>
                  <a:lnTo>
                    <a:pt x="71553" y="11669"/>
                  </a:lnTo>
                  <a:lnTo>
                    <a:pt x="71362" y="11753"/>
                  </a:lnTo>
                  <a:lnTo>
                    <a:pt x="71172" y="11825"/>
                  </a:lnTo>
                  <a:lnTo>
                    <a:pt x="70981" y="11885"/>
                  </a:lnTo>
                  <a:lnTo>
                    <a:pt x="70774" y="11939"/>
                  </a:lnTo>
                  <a:lnTo>
                    <a:pt x="70552" y="11975"/>
                  </a:lnTo>
                  <a:lnTo>
                    <a:pt x="70345" y="12005"/>
                  </a:lnTo>
                  <a:lnTo>
                    <a:pt x="70123" y="12023"/>
                  </a:lnTo>
                  <a:lnTo>
                    <a:pt x="69900" y="12029"/>
                  </a:lnTo>
                  <a:lnTo>
                    <a:pt x="69757" y="12029"/>
                  </a:lnTo>
                  <a:lnTo>
                    <a:pt x="69598" y="12017"/>
                  </a:lnTo>
                  <a:lnTo>
                    <a:pt x="69455" y="12005"/>
                  </a:lnTo>
                  <a:lnTo>
                    <a:pt x="69312" y="11993"/>
                  </a:lnTo>
                  <a:lnTo>
                    <a:pt x="69169" y="11969"/>
                  </a:lnTo>
                  <a:lnTo>
                    <a:pt x="69026" y="11945"/>
                  </a:lnTo>
                  <a:lnTo>
                    <a:pt x="68883" y="11915"/>
                  </a:lnTo>
                  <a:lnTo>
                    <a:pt x="68756" y="11879"/>
                  </a:lnTo>
                  <a:lnTo>
                    <a:pt x="68629" y="11843"/>
                  </a:lnTo>
                  <a:lnTo>
                    <a:pt x="68502" y="11801"/>
                  </a:lnTo>
                  <a:lnTo>
                    <a:pt x="68374" y="11759"/>
                  </a:lnTo>
                  <a:lnTo>
                    <a:pt x="68263" y="11711"/>
                  </a:lnTo>
                  <a:lnTo>
                    <a:pt x="68168" y="11663"/>
                  </a:lnTo>
                  <a:lnTo>
                    <a:pt x="68057" y="11609"/>
                  </a:lnTo>
                  <a:lnTo>
                    <a:pt x="67977" y="11549"/>
                  </a:lnTo>
                  <a:lnTo>
                    <a:pt x="67882" y="11489"/>
                  </a:lnTo>
                  <a:lnTo>
                    <a:pt x="67786" y="11405"/>
                  </a:lnTo>
                  <a:lnTo>
                    <a:pt x="67707" y="11320"/>
                  </a:lnTo>
                  <a:lnTo>
                    <a:pt x="67659" y="11230"/>
                  </a:lnTo>
                  <a:lnTo>
                    <a:pt x="67611" y="11140"/>
                  </a:lnTo>
                  <a:lnTo>
                    <a:pt x="67596" y="11050"/>
                  </a:lnTo>
                  <a:lnTo>
                    <a:pt x="67596" y="10954"/>
                  </a:lnTo>
                  <a:lnTo>
                    <a:pt x="67611" y="10864"/>
                  </a:lnTo>
                  <a:lnTo>
                    <a:pt x="67643" y="10768"/>
                  </a:lnTo>
                  <a:lnTo>
                    <a:pt x="67707" y="10671"/>
                  </a:lnTo>
                  <a:lnTo>
                    <a:pt x="67770" y="10575"/>
                  </a:lnTo>
                  <a:lnTo>
                    <a:pt x="67866" y="10479"/>
                  </a:lnTo>
                  <a:lnTo>
                    <a:pt x="67977" y="10383"/>
                  </a:lnTo>
                  <a:lnTo>
                    <a:pt x="68104" y="10287"/>
                  </a:lnTo>
                  <a:lnTo>
                    <a:pt x="68263" y="10191"/>
                  </a:lnTo>
                  <a:lnTo>
                    <a:pt x="68422" y="10095"/>
                  </a:lnTo>
                  <a:lnTo>
                    <a:pt x="68613" y="9999"/>
                  </a:lnTo>
                  <a:lnTo>
                    <a:pt x="68804" y="9914"/>
                  </a:lnTo>
                  <a:lnTo>
                    <a:pt x="68994" y="9830"/>
                  </a:lnTo>
                  <a:lnTo>
                    <a:pt x="69217" y="9752"/>
                  </a:lnTo>
                  <a:lnTo>
                    <a:pt x="69439" y="9680"/>
                  </a:lnTo>
                  <a:lnTo>
                    <a:pt x="69662" y="9614"/>
                  </a:lnTo>
                  <a:lnTo>
                    <a:pt x="69900" y="9554"/>
                  </a:lnTo>
                  <a:lnTo>
                    <a:pt x="70154" y="9494"/>
                  </a:lnTo>
                  <a:lnTo>
                    <a:pt x="70425" y="9446"/>
                  </a:lnTo>
                  <a:lnTo>
                    <a:pt x="70679" y="9398"/>
                  </a:lnTo>
                  <a:lnTo>
                    <a:pt x="70965" y="9356"/>
                  </a:lnTo>
                  <a:lnTo>
                    <a:pt x="71251" y="9320"/>
                  </a:lnTo>
                  <a:lnTo>
                    <a:pt x="71537" y="9290"/>
                  </a:lnTo>
                  <a:lnTo>
                    <a:pt x="71839" y="9265"/>
                  </a:lnTo>
                  <a:lnTo>
                    <a:pt x="72157" y="9241"/>
                  </a:lnTo>
                  <a:lnTo>
                    <a:pt x="72475" y="9229"/>
                  </a:lnTo>
                  <a:lnTo>
                    <a:pt x="72793" y="9217"/>
                  </a:lnTo>
                  <a:close/>
                  <a:moveTo>
                    <a:pt x="15878" y="11254"/>
                  </a:moveTo>
                  <a:lnTo>
                    <a:pt x="16053" y="11260"/>
                  </a:lnTo>
                  <a:lnTo>
                    <a:pt x="16212" y="11272"/>
                  </a:lnTo>
                  <a:lnTo>
                    <a:pt x="16387" y="11284"/>
                  </a:lnTo>
                  <a:lnTo>
                    <a:pt x="16546" y="11302"/>
                  </a:lnTo>
                  <a:lnTo>
                    <a:pt x="16704" y="11326"/>
                  </a:lnTo>
                  <a:lnTo>
                    <a:pt x="16863" y="11350"/>
                  </a:lnTo>
                  <a:lnTo>
                    <a:pt x="17022" y="11380"/>
                  </a:lnTo>
                  <a:lnTo>
                    <a:pt x="17181" y="11411"/>
                  </a:lnTo>
                  <a:lnTo>
                    <a:pt x="17340" y="11447"/>
                  </a:lnTo>
                  <a:lnTo>
                    <a:pt x="17642" y="11537"/>
                  </a:lnTo>
                  <a:lnTo>
                    <a:pt x="17928" y="11639"/>
                  </a:lnTo>
                  <a:lnTo>
                    <a:pt x="18214" y="11759"/>
                  </a:lnTo>
                  <a:lnTo>
                    <a:pt x="18516" y="11897"/>
                  </a:lnTo>
                  <a:lnTo>
                    <a:pt x="18787" y="12047"/>
                  </a:lnTo>
                  <a:lnTo>
                    <a:pt x="19025" y="12210"/>
                  </a:lnTo>
                  <a:lnTo>
                    <a:pt x="19263" y="12378"/>
                  </a:lnTo>
                  <a:lnTo>
                    <a:pt x="19470" y="12558"/>
                  </a:lnTo>
                  <a:lnTo>
                    <a:pt x="19645" y="12738"/>
                  </a:lnTo>
                  <a:lnTo>
                    <a:pt x="19820" y="12925"/>
                  </a:lnTo>
                  <a:lnTo>
                    <a:pt x="19963" y="13111"/>
                  </a:lnTo>
                  <a:lnTo>
                    <a:pt x="20074" y="13297"/>
                  </a:lnTo>
                  <a:lnTo>
                    <a:pt x="20185" y="13477"/>
                  </a:lnTo>
                  <a:lnTo>
                    <a:pt x="20249" y="13658"/>
                  </a:lnTo>
                  <a:lnTo>
                    <a:pt x="20312" y="13838"/>
                  </a:lnTo>
                  <a:lnTo>
                    <a:pt x="20328" y="14006"/>
                  </a:lnTo>
                  <a:lnTo>
                    <a:pt x="20344" y="14162"/>
                  </a:lnTo>
                  <a:lnTo>
                    <a:pt x="20312" y="14313"/>
                  </a:lnTo>
                  <a:lnTo>
                    <a:pt x="20281" y="14451"/>
                  </a:lnTo>
                  <a:lnTo>
                    <a:pt x="20074" y="14445"/>
                  </a:lnTo>
                  <a:lnTo>
                    <a:pt x="19851" y="14433"/>
                  </a:lnTo>
                  <a:lnTo>
                    <a:pt x="19629" y="14409"/>
                  </a:lnTo>
                  <a:lnTo>
                    <a:pt x="19390" y="14385"/>
                  </a:lnTo>
                  <a:lnTo>
                    <a:pt x="19136" y="14355"/>
                  </a:lnTo>
                  <a:lnTo>
                    <a:pt x="18882" y="14319"/>
                  </a:lnTo>
                  <a:lnTo>
                    <a:pt x="18612" y="14277"/>
                  </a:lnTo>
                  <a:lnTo>
                    <a:pt x="18342" y="14235"/>
                  </a:lnTo>
                  <a:lnTo>
                    <a:pt x="18071" y="14180"/>
                  </a:lnTo>
                  <a:lnTo>
                    <a:pt x="17785" y="14126"/>
                  </a:lnTo>
                  <a:lnTo>
                    <a:pt x="17515" y="14060"/>
                  </a:lnTo>
                  <a:lnTo>
                    <a:pt x="17229" y="13994"/>
                  </a:lnTo>
                  <a:lnTo>
                    <a:pt x="16927" y="13928"/>
                  </a:lnTo>
                  <a:lnTo>
                    <a:pt x="16641" y="13850"/>
                  </a:lnTo>
                  <a:lnTo>
                    <a:pt x="16355" y="13772"/>
                  </a:lnTo>
                  <a:lnTo>
                    <a:pt x="16069" y="13688"/>
                  </a:lnTo>
                  <a:lnTo>
                    <a:pt x="15783" y="13598"/>
                  </a:lnTo>
                  <a:lnTo>
                    <a:pt x="15497" y="13502"/>
                  </a:lnTo>
                  <a:lnTo>
                    <a:pt x="15210" y="13405"/>
                  </a:lnTo>
                  <a:lnTo>
                    <a:pt x="14940" y="13303"/>
                  </a:lnTo>
                  <a:lnTo>
                    <a:pt x="14670" y="13201"/>
                  </a:lnTo>
                  <a:lnTo>
                    <a:pt x="14416" y="13093"/>
                  </a:lnTo>
                  <a:lnTo>
                    <a:pt x="14146" y="12979"/>
                  </a:lnTo>
                  <a:lnTo>
                    <a:pt x="13907" y="12865"/>
                  </a:lnTo>
                  <a:lnTo>
                    <a:pt x="13669" y="12744"/>
                  </a:lnTo>
                  <a:lnTo>
                    <a:pt x="13430" y="12618"/>
                  </a:lnTo>
                  <a:lnTo>
                    <a:pt x="13224" y="12492"/>
                  </a:lnTo>
                  <a:lnTo>
                    <a:pt x="13017" y="12360"/>
                  </a:lnTo>
                  <a:lnTo>
                    <a:pt x="12811" y="12228"/>
                  </a:lnTo>
                  <a:lnTo>
                    <a:pt x="12636" y="12089"/>
                  </a:lnTo>
                  <a:lnTo>
                    <a:pt x="12477" y="11951"/>
                  </a:lnTo>
                  <a:lnTo>
                    <a:pt x="12318" y="11807"/>
                  </a:lnTo>
                  <a:lnTo>
                    <a:pt x="12779" y="11681"/>
                  </a:lnTo>
                  <a:lnTo>
                    <a:pt x="13240" y="11567"/>
                  </a:lnTo>
                  <a:lnTo>
                    <a:pt x="13685" y="11471"/>
                  </a:lnTo>
                  <a:lnTo>
                    <a:pt x="14114" y="11392"/>
                  </a:lnTo>
                  <a:lnTo>
                    <a:pt x="14527" y="11332"/>
                  </a:lnTo>
                  <a:lnTo>
                    <a:pt x="14734" y="11308"/>
                  </a:lnTo>
                  <a:lnTo>
                    <a:pt x="14940" y="11290"/>
                  </a:lnTo>
                  <a:lnTo>
                    <a:pt x="15131" y="11272"/>
                  </a:lnTo>
                  <a:lnTo>
                    <a:pt x="15338" y="11260"/>
                  </a:lnTo>
                  <a:lnTo>
                    <a:pt x="15528" y="11254"/>
                  </a:lnTo>
                  <a:close/>
                  <a:moveTo>
                    <a:pt x="69582" y="22184"/>
                  </a:moveTo>
                  <a:lnTo>
                    <a:pt x="69757" y="22190"/>
                  </a:lnTo>
                  <a:lnTo>
                    <a:pt x="70123" y="22208"/>
                  </a:lnTo>
                  <a:lnTo>
                    <a:pt x="70504" y="22244"/>
                  </a:lnTo>
                  <a:lnTo>
                    <a:pt x="70886" y="22298"/>
                  </a:lnTo>
                  <a:lnTo>
                    <a:pt x="71283" y="22358"/>
                  </a:lnTo>
                  <a:lnTo>
                    <a:pt x="71680" y="22442"/>
                  </a:lnTo>
                  <a:lnTo>
                    <a:pt x="72078" y="22532"/>
                  </a:lnTo>
                  <a:lnTo>
                    <a:pt x="72475" y="22634"/>
                  </a:lnTo>
                  <a:lnTo>
                    <a:pt x="72856" y="22755"/>
                  </a:lnTo>
                  <a:lnTo>
                    <a:pt x="73238" y="22887"/>
                  </a:lnTo>
                  <a:lnTo>
                    <a:pt x="73587" y="23031"/>
                  </a:lnTo>
                  <a:lnTo>
                    <a:pt x="73762" y="23109"/>
                  </a:lnTo>
                  <a:lnTo>
                    <a:pt x="73921" y="23187"/>
                  </a:lnTo>
                  <a:lnTo>
                    <a:pt x="74080" y="23271"/>
                  </a:lnTo>
                  <a:lnTo>
                    <a:pt x="74239" y="23356"/>
                  </a:lnTo>
                  <a:lnTo>
                    <a:pt x="73858" y="23368"/>
                  </a:lnTo>
                  <a:lnTo>
                    <a:pt x="73460" y="23380"/>
                  </a:lnTo>
                  <a:lnTo>
                    <a:pt x="72697" y="23386"/>
                  </a:lnTo>
                  <a:lnTo>
                    <a:pt x="71935" y="23386"/>
                  </a:lnTo>
                  <a:lnTo>
                    <a:pt x="71219" y="23374"/>
                  </a:lnTo>
                  <a:lnTo>
                    <a:pt x="70568" y="23356"/>
                  </a:lnTo>
                  <a:lnTo>
                    <a:pt x="70011" y="23331"/>
                  </a:lnTo>
                  <a:lnTo>
                    <a:pt x="69535" y="23307"/>
                  </a:lnTo>
                  <a:lnTo>
                    <a:pt x="69201" y="23289"/>
                  </a:lnTo>
                  <a:lnTo>
                    <a:pt x="68915" y="23205"/>
                  </a:lnTo>
                  <a:lnTo>
                    <a:pt x="68629" y="23109"/>
                  </a:lnTo>
                  <a:lnTo>
                    <a:pt x="68358" y="23013"/>
                  </a:lnTo>
                  <a:lnTo>
                    <a:pt x="68136" y="22917"/>
                  </a:lnTo>
                  <a:lnTo>
                    <a:pt x="67929" y="22821"/>
                  </a:lnTo>
                  <a:lnTo>
                    <a:pt x="67770" y="22731"/>
                  </a:lnTo>
                  <a:lnTo>
                    <a:pt x="67723" y="22689"/>
                  </a:lnTo>
                  <a:lnTo>
                    <a:pt x="67675" y="22647"/>
                  </a:lnTo>
                  <a:lnTo>
                    <a:pt x="67659" y="22610"/>
                  </a:lnTo>
                  <a:lnTo>
                    <a:pt x="67643" y="22580"/>
                  </a:lnTo>
                  <a:lnTo>
                    <a:pt x="67659" y="22550"/>
                  </a:lnTo>
                  <a:lnTo>
                    <a:pt x="67707" y="22520"/>
                  </a:lnTo>
                  <a:lnTo>
                    <a:pt x="67770" y="22484"/>
                  </a:lnTo>
                  <a:lnTo>
                    <a:pt x="67882" y="22442"/>
                  </a:lnTo>
                  <a:lnTo>
                    <a:pt x="68009" y="22400"/>
                  </a:lnTo>
                  <a:lnTo>
                    <a:pt x="68152" y="22352"/>
                  </a:lnTo>
                  <a:lnTo>
                    <a:pt x="68343" y="22310"/>
                  </a:lnTo>
                  <a:lnTo>
                    <a:pt x="68565" y="22262"/>
                  </a:lnTo>
                  <a:lnTo>
                    <a:pt x="68692" y="22238"/>
                  </a:lnTo>
                  <a:lnTo>
                    <a:pt x="68819" y="22220"/>
                  </a:lnTo>
                  <a:lnTo>
                    <a:pt x="68962" y="22202"/>
                  </a:lnTo>
                  <a:lnTo>
                    <a:pt x="69105" y="22190"/>
                  </a:lnTo>
                  <a:lnTo>
                    <a:pt x="69264" y="22184"/>
                  </a:lnTo>
                  <a:close/>
                  <a:moveTo>
                    <a:pt x="13701" y="25669"/>
                  </a:moveTo>
                  <a:lnTo>
                    <a:pt x="14146" y="25675"/>
                  </a:lnTo>
                  <a:lnTo>
                    <a:pt x="14575" y="25687"/>
                  </a:lnTo>
                  <a:lnTo>
                    <a:pt x="15004" y="25711"/>
                  </a:lnTo>
                  <a:lnTo>
                    <a:pt x="15433" y="25747"/>
                  </a:lnTo>
                  <a:lnTo>
                    <a:pt x="15846" y="25789"/>
                  </a:lnTo>
                  <a:lnTo>
                    <a:pt x="16244" y="25837"/>
                  </a:lnTo>
                  <a:lnTo>
                    <a:pt x="16625" y="25897"/>
                  </a:lnTo>
                  <a:lnTo>
                    <a:pt x="16991" y="25957"/>
                  </a:lnTo>
                  <a:lnTo>
                    <a:pt x="17340" y="26029"/>
                  </a:lnTo>
                  <a:lnTo>
                    <a:pt x="17674" y="26107"/>
                  </a:lnTo>
                  <a:lnTo>
                    <a:pt x="17976" y="26192"/>
                  </a:lnTo>
                  <a:lnTo>
                    <a:pt x="18262" y="26288"/>
                  </a:lnTo>
                  <a:lnTo>
                    <a:pt x="18516" y="26378"/>
                  </a:lnTo>
                  <a:lnTo>
                    <a:pt x="18755" y="26480"/>
                  </a:lnTo>
                  <a:lnTo>
                    <a:pt x="18945" y="26588"/>
                  </a:lnTo>
                  <a:lnTo>
                    <a:pt x="19104" y="26696"/>
                  </a:lnTo>
                  <a:lnTo>
                    <a:pt x="19200" y="26768"/>
                  </a:lnTo>
                  <a:lnTo>
                    <a:pt x="19263" y="26840"/>
                  </a:lnTo>
                  <a:lnTo>
                    <a:pt x="19327" y="26919"/>
                  </a:lnTo>
                  <a:lnTo>
                    <a:pt x="19359" y="26991"/>
                  </a:lnTo>
                  <a:lnTo>
                    <a:pt x="19375" y="27069"/>
                  </a:lnTo>
                  <a:lnTo>
                    <a:pt x="19390" y="27147"/>
                  </a:lnTo>
                  <a:lnTo>
                    <a:pt x="19375" y="27225"/>
                  </a:lnTo>
                  <a:lnTo>
                    <a:pt x="19343" y="27303"/>
                  </a:lnTo>
                  <a:lnTo>
                    <a:pt x="19295" y="27381"/>
                  </a:lnTo>
                  <a:lnTo>
                    <a:pt x="19232" y="27459"/>
                  </a:lnTo>
                  <a:lnTo>
                    <a:pt x="19152" y="27543"/>
                  </a:lnTo>
                  <a:lnTo>
                    <a:pt x="19073" y="27622"/>
                  </a:lnTo>
                  <a:lnTo>
                    <a:pt x="18961" y="27706"/>
                  </a:lnTo>
                  <a:lnTo>
                    <a:pt x="18834" y="27790"/>
                  </a:lnTo>
                  <a:lnTo>
                    <a:pt x="18691" y="27874"/>
                  </a:lnTo>
                  <a:lnTo>
                    <a:pt x="18516" y="27958"/>
                  </a:lnTo>
                  <a:lnTo>
                    <a:pt x="18373" y="28024"/>
                  </a:lnTo>
                  <a:lnTo>
                    <a:pt x="18214" y="28084"/>
                  </a:lnTo>
                  <a:lnTo>
                    <a:pt x="18055" y="28132"/>
                  </a:lnTo>
                  <a:lnTo>
                    <a:pt x="17881" y="28168"/>
                  </a:lnTo>
                  <a:lnTo>
                    <a:pt x="17706" y="28198"/>
                  </a:lnTo>
                  <a:lnTo>
                    <a:pt x="17515" y="28222"/>
                  </a:lnTo>
                  <a:lnTo>
                    <a:pt x="17308" y="28234"/>
                  </a:lnTo>
                  <a:lnTo>
                    <a:pt x="17102" y="28240"/>
                  </a:lnTo>
                  <a:lnTo>
                    <a:pt x="16943" y="28234"/>
                  </a:lnTo>
                  <a:lnTo>
                    <a:pt x="16784" y="28228"/>
                  </a:lnTo>
                  <a:lnTo>
                    <a:pt x="16450" y="28204"/>
                  </a:lnTo>
                  <a:lnTo>
                    <a:pt x="16085" y="28168"/>
                  </a:lnTo>
                  <a:lnTo>
                    <a:pt x="15687" y="28114"/>
                  </a:lnTo>
                  <a:lnTo>
                    <a:pt x="15290" y="28042"/>
                  </a:lnTo>
                  <a:lnTo>
                    <a:pt x="14861" y="27958"/>
                  </a:lnTo>
                  <a:lnTo>
                    <a:pt x="14400" y="27850"/>
                  </a:lnTo>
                  <a:lnTo>
                    <a:pt x="13939" y="27730"/>
                  </a:lnTo>
                  <a:lnTo>
                    <a:pt x="13462" y="27598"/>
                  </a:lnTo>
                  <a:lnTo>
                    <a:pt x="12969" y="27441"/>
                  </a:lnTo>
                  <a:lnTo>
                    <a:pt x="12477" y="27267"/>
                  </a:lnTo>
                  <a:lnTo>
                    <a:pt x="11968" y="27081"/>
                  </a:lnTo>
                  <a:lnTo>
                    <a:pt x="11444" y="26871"/>
                  </a:lnTo>
                  <a:lnTo>
                    <a:pt x="10919" y="26648"/>
                  </a:lnTo>
                  <a:lnTo>
                    <a:pt x="10379" y="26408"/>
                  </a:lnTo>
                  <a:lnTo>
                    <a:pt x="9854" y="26143"/>
                  </a:lnTo>
                  <a:lnTo>
                    <a:pt x="10045" y="26089"/>
                  </a:lnTo>
                  <a:lnTo>
                    <a:pt x="10252" y="26035"/>
                  </a:lnTo>
                  <a:lnTo>
                    <a:pt x="10474" y="25987"/>
                  </a:lnTo>
                  <a:lnTo>
                    <a:pt x="10697" y="25939"/>
                  </a:lnTo>
                  <a:lnTo>
                    <a:pt x="10919" y="25897"/>
                  </a:lnTo>
                  <a:lnTo>
                    <a:pt x="11142" y="25861"/>
                  </a:lnTo>
                  <a:lnTo>
                    <a:pt x="11380" y="25825"/>
                  </a:lnTo>
                  <a:lnTo>
                    <a:pt x="11619" y="25789"/>
                  </a:lnTo>
                  <a:lnTo>
                    <a:pt x="11873" y="25765"/>
                  </a:lnTo>
                  <a:lnTo>
                    <a:pt x="12111" y="25741"/>
                  </a:lnTo>
                  <a:lnTo>
                    <a:pt x="12366" y="25717"/>
                  </a:lnTo>
                  <a:lnTo>
                    <a:pt x="12636" y="25699"/>
                  </a:lnTo>
                  <a:lnTo>
                    <a:pt x="12890" y="25687"/>
                  </a:lnTo>
                  <a:lnTo>
                    <a:pt x="13160" y="25675"/>
                  </a:lnTo>
                  <a:lnTo>
                    <a:pt x="13430" y="25669"/>
                  </a:lnTo>
                  <a:close/>
                  <a:moveTo>
                    <a:pt x="46394" y="26330"/>
                  </a:moveTo>
                  <a:lnTo>
                    <a:pt x="46505" y="26336"/>
                  </a:lnTo>
                  <a:lnTo>
                    <a:pt x="46632" y="26348"/>
                  </a:lnTo>
                  <a:lnTo>
                    <a:pt x="46759" y="26372"/>
                  </a:lnTo>
                  <a:lnTo>
                    <a:pt x="46902" y="26402"/>
                  </a:lnTo>
                  <a:lnTo>
                    <a:pt x="47029" y="26438"/>
                  </a:lnTo>
                  <a:lnTo>
                    <a:pt x="47172" y="26486"/>
                  </a:lnTo>
                  <a:lnTo>
                    <a:pt x="47300" y="26534"/>
                  </a:lnTo>
                  <a:lnTo>
                    <a:pt x="47427" y="26594"/>
                  </a:lnTo>
                  <a:lnTo>
                    <a:pt x="47633" y="26702"/>
                  </a:lnTo>
                  <a:lnTo>
                    <a:pt x="47840" y="26828"/>
                  </a:lnTo>
                  <a:lnTo>
                    <a:pt x="48031" y="26973"/>
                  </a:lnTo>
                  <a:lnTo>
                    <a:pt x="48205" y="27129"/>
                  </a:lnTo>
                  <a:lnTo>
                    <a:pt x="48364" y="27303"/>
                  </a:lnTo>
                  <a:lnTo>
                    <a:pt x="48492" y="27495"/>
                  </a:lnTo>
                  <a:lnTo>
                    <a:pt x="48619" y="27700"/>
                  </a:lnTo>
                  <a:lnTo>
                    <a:pt x="48714" y="27922"/>
                  </a:lnTo>
                  <a:lnTo>
                    <a:pt x="48794" y="28162"/>
                  </a:lnTo>
                  <a:lnTo>
                    <a:pt x="48857" y="28415"/>
                  </a:lnTo>
                  <a:lnTo>
                    <a:pt x="48873" y="28691"/>
                  </a:lnTo>
                  <a:lnTo>
                    <a:pt x="48873" y="28974"/>
                  </a:lnTo>
                  <a:lnTo>
                    <a:pt x="48841" y="29280"/>
                  </a:lnTo>
                  <a:lnTo>
                    <a:pt x="48778" y="29598"/>
                  </a:lnTo>
                  <a:lnTo>
                    <a:pt x="48682" y="29935"/>
                  </a:lnTo>
                  <a:lnTo>
                    <a:pt x="48555" y="30289"/>
                  </a:lnTo>
                  <a:lnTo>
                    <a:pt x="48015" y="30127"/>
                  </a:lnTo>
                  <a:lnTo>
                    <a:pt x="47506" y="29965"/>
                  </a:lnTo>
                  <a:lnTo>
                    <a:pt x="47045" y="29797"/>
                  </a:lnTo>
                  <a:lnTo>
                    <a:pt x="46600" y="29628"/>
                  </a:lnTo>
                  <a:lnTo>
                    <a:pt x="46203" y="29454"/>
                  </a:lnTo>
                  <a:lnTo>
                    <a:pt x="45837" y="29280"/>
                  </a:lnTo>
                  <a:lnTo>
                    <a:pt x="45504" y="29106"/>
                  </a:lnTo>
                  <a:lnTo>
                    <a:pt x="45217" y="28931"/>
                  </a:lnTo>
                  <a:lnTo>
                    <a:pt x="44979" y="28751"/>
                  </a:lnTo>
                  <a:lnTo>
                    <a:pt x="44757" y="28577"/>
                  </a:lnTo>
                  <a:lnTo>
                    <a:pt x="44677" y="28487"/>
                  </a:lnTo>
                  <a:lnTo>
                    <a:pt x="44598" y="28397"/>
                  </a:lnTo>
                  <a:lnTo>
                    <a:pt x="44534" y="28313"/>
                  </a:lnTo>
                  <a:lnTo>
                    <a:pt x="44470" y="28222"/>
                  </a:lnTo>
                  <a:lnTo>
                    <a:pt x="44423" y="28138"/>
                  </a:lnTo>
                  <a:lnTo>
                    <a:pt x="44391" y="28054"/>
                  </a:lnTo>
                  <a:lnTo>
                    <a:pt x="44375" y="27964"/>
                  </a:lnTo>
                  <a:lnTo>
                    <a:pt x="44359" y="27880"/>
                  </a:lnTo>
                  <a:lnTo>
                    <a:pt x="44359" y="27796"/>
                  </a:lnTo>
                  <a:lnTo>
                    <a:pt x="44375" y="27712"/>
                  </a:lnTo>
                  <a:lnTo>
                    <a:pt x="44391" y="27634"/>
                  </a:lnTo>
                  <a:lnTo>
                    <a:pt x="44439" y="27549"/>
                  </a:lnTo>
                  <a:lnTo>
                    <a:pt x="44518" y="27387"/>
                  </a:lnTo>
                  <a:lnTo>
                    <a:pt x="44629" y="27243"/>
                  </a:lnTo>
                  <a:lnTo>
                    <a:pt x="44741" y="27105"/>
                  </a:lnTo>
                  <a:lnTo>
                    <a:pt x="44852" y="26985"/>
                  </a:lnTo>
                  <a:lnTo>
                    <a:pt x="44979" y="26871"/>
                  </a:lnTo>
                  <a:lnTo>
                    <a:pt x="45106" y="26774"/>
                  </a:lnTo>
                  <a:lnTo>
                    <a:pt x="45249" y="26684"/>
                  </a:lnTo>
                  <a:lnTo>
                    <a:pt x="45376" y="26606"/>
                  </a:lnTo>
                  <a:lnTo>
                    <a:pt x="45519" y="26540"/>
                  </a:lnTo>
                  <a:lnTo>
                    <a:pt x="45647" y="26480"/>
                  </a:lnTo>
                  <a:lnTo>
                    <a:pt x="45790" y="26438"/>
                  </a:lnTo>
                  <a:lnTo>
                    <a:pt x="45917" y="26396"/>
                  </a:lnTo>
                  <a:lnTo>
                    <a:pt x="46044" y="26366"/>
                  </a:lnTo>
                  <a:lnTo>
                    <a:pt x="46171" y="26348"/>
                  </a:lnTo>
                  <a:lnTo>
                    <a:pt x="46282" y="26336"/>
                  </a:lnTo>
                  <a:lnTo>
                    <a:pt x="46394" y="26330"/>
                  </a:lnTo>
                  <a:close/>
                  <a:moveTo>
                    <a:pt x="54881" y="1232"/>
                  </a:moveTo>
                  <a:lnTo>
                    <a:pt x="55262" y="1238"/>
                  </a:lnTo>
                  <a:lnTo>
                    <a:pt x="55660" y="1256"/>
                  </a:lnTo>
                  <a:lnTo>
                    <a:pt x="56041" y="1274"/>
                  </a:lnTo>
                  <a:lnTo>
                    <a:pt x="56422" y="1298"/>
                  </a:lnTo>
                  <a:lnTo>
                    <a:pt x="56804" y="1328"/>
                  </a:lnTo>
                  <a:lnTo>
                    <a:pt x="57185" y="1358"/>
                  </a:lnTo>
                  <a:lnTo>
                    <a:pt x="57551" y="1400"/>
                  </a:lnTo>
                  <a:lnTo>
                    <a:pt x="57932" y="1442"/>
                  </a:lnTo>
                  <a:lnTo>
                    <a:pt x="58298" y="1490"/>
                  </a:lnTo>
                  <a:lnTo>
                    <a:pt x="58663" y="1544"/>
                  </a:lnTo>
                  <a:lnTo>
                    <a:pt x="59029" y="1599"/>
                  </a:lnTo>
                  <a:lnTo>
                    <a:pt x="59379" y="1659"/>
                  </a:lnTo>
                  <a:lnTo>
                    <a:pt x="59744" y="1725"/>
                  </a:lnTo>
                  <a:lnTo>
                    <a:pt x="60094" y="1797"/>
                  </a:lnTo>
                  <a:lnTo>
                    <a:pt x="60443" y="1869"/>
                  </a:lnTo>
                  <a:lnTo>
                    <a:pt x="60793" y="1947"/>
                  </a:lnTo>
                  <a:lnTo>
                    <a:pt x="61143" y="2025"/>
                  </a:lnTo>
                  <a:lnTo>
                    <a:pt x="61477" y="2109"/>
                  </a:lnTo>
                  <a:lnTo>
                    <a:pt x="61826" y="2199"/>
                  </a:lnTo>
                  <a:lnTo>
                    <a:pt x="62478" y="2386"/>
                  </a:lnTo>
                  <a:lnTo>
                    <a:pt x="63130" y="2584"/>
                  </a:lnTo>
                  <a:lnTo>
                    <a:pt x="63765" y="2794"/>
                  </a:lnTo>
                  <a:lnTo>
                    <a:pt x="64385" y="3017"/>
                  </a:lnTo>
                  <a:lnTo>
                    <a:pt x="64989" y="3251"/>
                  </a:lnTo>
                  <a:lnTo>
                    <a:pt x="65577" y="3497"/>
                  </a:lnTo>
                  <a:lnTo>
                    <a:pt x="66133" y="3750"/>
                  </a:lnTo>
                  <a:lnTo>
                    <a:pt x="66690" y="4008"/>
                  </a:lnTo>
                  <a:lnTo>
                    <a:pt x="67214" y="4272"/>
                  </a:lnTo>
                  <a:lnTo>
                    <a:pt x="67723" y="4549"/>
                  </a:lnTo>
                  <a:lnTo>
                    <a:pt x="68215" y="4825"/>
                  </a:lnTo>
                  <a:lnTo>
                    <a:pt x="68676" y="5108"/>
                  </a:lnTo>
                  <a:lnTo>
                    <a:pt x="69121" y="5396"/>
                  </a:lnTo>
                  <a:lnTo>
                    <a:pt x="69550" y="5684"/>
                  </a:lnTo>
                  <a:lnTo>
                    <a:pt x="69948" y="5979"/>
                  </a:lnTo>
                  <a:lnTo>
                    <a:pt x="70329" y="6267"/>
                  </a:lnTo>
                  <a:lnTo>
                    <a:pt x="70695" y="6562"/>
                  </a:lnTo>
                  <a:lnTo>
                    <a:pt x="71029" y="6856"/>
                  </a:lnTo>
                  <a:lnTo>
                    <a:pt x="71331" y="7150"/>
                  </a:lnTo>
                  <a:lnTo>
                    <a:pt x="71617" y="7439"/>
                  </a:lnTo>
                  <a:lnTo>
                    <a:pt x="71871" y="7727"/>
                  </a:lnTo>
                  <a:lnTo>
                    <a:pt x="72093" y="8010"/>
                  </a:lnTo>
                  <a:lnTo>
                    <a:pt x="71648" y="8034"/>
                  </a:lnTo>
                  <a:lnTo>
                    <a:pt x="71188" y="8064"/>
                  </a:lnTo>
                  <a:lnTo>
                    <a:pt x="70758" y="8100"/>
                  </a:lnTo>
                  <a:lnTo>
                    <a:pt x="70329" y="8142"/>
                  </a:lnTo>
                  <a:lnTo>
                    <a:pt x="69900" y="8196"/>
                  </a:lnTo>
                  <a:lnTo>
                    <a:pt x="69487" y="8256"/>
                  </a:lnTo>
                  <a:lnTo>
                    <a:pt x="69090" y="8328"/>
                  </a:lnTo>
                  <a:lnTo>
                    <a:pt x="68692" y="8400"/>
                  </a:lnTo>
                  <a:lnTo>
                    <a:pt x="68311" y="8484"/>
                  </a:lnTo>
                  <a:lnTo>
                    <a:pt x="67945" y="8574"/>
                  </a:lnTo>
                  <a:lnTo>
                    <a:pt x="67596" y="8671"/>
                  </a:lnTo>
                  <a:lnTo>
                    <a:pt x="67262" y="8773"/>
                  </a:lnTo>
                  <a:lnTo>
                    <a:pt x="66928" y="8881"/>
                  </a:lnTo>
                  <a:lnTo>
                    <a:pt x="66626" y="8995"/>
                  </a:lnTo>
                  <a:lnTo>
                    <a:pt x="66324" y="9115"/>
                  </a:lnTo>
                  <a:lnTo>
                    <a:pt x="66054" y="9247"/>
                  </a:lnTo>
                  <a:lnTo>
                    <a:pt x="65720" y="9410"/>
                  </a:lnTo>
                  <a:lnTo>
                    <a:pt x="65434" y="9578"/>
                  </a:lnTo>
                  <a:lnTo>
                    <a:pt x="65180" y="9752"/>
                  </a:lnTo>
                  <a:lnTo>
                    <a:pt x="64957" y="9926"/>
                  </a:lnTo>
                  <a:lnTo>
                    <a:pt x="64767" y="10107"/>
                  </a:lnTo>
                  <a:lnTo>
                    <a:pt x="64623" y="10281"/>
                  </a:lnTo>
                  <a:lnTo>
                    <a:pt x="64496" y="10461"/>
                  </a:lnTo>
                  <a:lnTo>
                    <a:pt x="64417" y="10641"/>
                  </a:lnTo>
                  <a:lnTo>
                    <a:pt x="64353" y="10822"/>
                  </a:lnTo>
                  <a:lnTo>
                    <a:pt x="64337" y="10996"/>
                  </a:lnTo>
                  <a:lnTo>
                    <a:pt x="64353" y="11176"/>
                  </a:lnTo>
                  <a:lnTo>
                    <a:pt x="64417" y="11350"/>
                  </a:lnTo>
                  <a:lnTo>
                    <a:pt x="64496" y="11525"/>
                  </a:lnTo>
                  <a:lnTo>
                    <a:pt x="64623" y="11699"/>
                  </a:lnTo>
                  <a:lnTo>
                    <a:pt x="64782" y="11867"/>
                  </a:lnTo>
                  <a:lnTo>
                    <a:pt x="64973" y="12029"/>
                  </a:lnTo>
                  <a:lnTo>
                    <a:pt x="65164" y="12168"/>
                  </a:lnTo>
                  <a:lnTo>
                    <a:pt x="65370" y="12300"/>
                  </a:lnTo>
                  <a:lnTo>
                    <a:pt x="65609" y="12420"/>
                  </a:lnTo>
                  <a:lnTo>
                    <a:pt x="65863" y="12534"/>
                  </a:lnTo>
                  <a:lnTo>
                    <a:pt x="66133" y="12642"/>
                  </a:lnTo>
                  <a:lnTo>
                    <a:pt x="66419" y="12744"/>
                  </a:lnTo>
                  <a:lnTo>
                    <a:pt x="66721" y="12841"/>
                  </a:lnTo>
                  <a:lnTo>
                    <a:pt x="67039" y="12925"/>
                  </a:lnTo>
                  <a:lnTo>
                    <a:pt x="67357" y="12997"/>
                  </a:lnTo>
                  <a:lnTo>
                    <a:pt x="67707" y="13063"/>
                  </a:lnTo>
                  <a:lnTo>
                    <a:pt x="68041" y="13123"/>
                  </a:lnTo>
                  <a:lnTo>
                    <a:pt x="68406" y="13171"/>
                  </a:lnTo>
                  <a:lnTo>
                    <a:pt x="68772" y="13207"/>
                  </a:lnTo>
                  <a:lnTo>
                    <a:pt x="69137" y="13237"/>
                  </a:lnTo>
                  <a:lnTo>
                    <a:pt x="69519" y="13249"/>
                  </a:lnTo>
                  <a:lnTo>
                    <a:pt x="69900" y="13255"/>
                  </a:lnTo>
                  <a:lnTo>
                    <a:pt x="70123" y="13255"/>
                  </a:lnTo>
                  <a:lnTo>
                    <a:pt x="70393" y="13249"/>
                  </a:lnTo>
                  <a:lnTo>
                    <a:pt x="70727" y="13231"/>
                  </a:lnTo>
                  <a:lnTo>
                    <a:pt x="71076" y="13201"/>
                  </a:lnTo>
                  <a:lnTo>
                    <a:pt x="71474" y="13153"/>
                  </a:lnTo>
                  <a:lnTo>
                    <a:pt x="71664" y="13129"/>
                  </a:lnTo>
                  <a:lnTo>
                    <a:pt x="71887" y="13093"/>
                  </a:lnTo>
                  <a:lnTo>
                    <a:pt x="72093" y="13057"/>
                  </a:lnTo>
                  <a:lnTo>
                    <a:pt x="72316" y="13015"/>
                  </a:lnTo>
                  <a:lnTo>
                    <a:pt x="72523" y="12967"/>
                  </a:lnTo>
                  <a:lnTo>
                    <a:pt x="72745" y="12913"/>
                  </a:lnTo>
                  <a:lnTo>
                    <a:pt x="72968" y="12847"/>
                  </a:lnTo>
                  <a:lnTo>
                    <a:pt x="73190" y="12780"/>
                  </a:lnTo>
                  <a:lnTo>
                    <a:pt x="73413" y="12708"/>
                  </a:lnTo>
                  <a:lnTo>
                    <a:pt x="73635" y="12624"/>
                  </a:lnTo>
                  <a:lnTo>
                    <a:pt x="73858" y="12540"/>
                  </a:lnTo>
                  <a:lnTo>
                    <a:pt x="74080" y="12444"/>
                  </a:lnTo>
                  <a:lnTo>
                    <a:pt x="74287" y="12336"/>
                  </a:lnTo>
                  <a:lnTo>
                    <a:pt x="74493" y="12222"/>
                  </a:lnTo>
                  <a:lnTo>
                    <a:pt x="74700" y="12102"/>
                  </a:lnTo>
                  <a:lnTo>
                    <a:pt x="74891" y="11969"/>
                  </a:lnTo>
                  <a:lnTo>
                    <a:pt x="75081" y="11825"/>
                  </a:lnTo>
                  <a:lnTo>
                    <a:pt x="75256" y="11675"/>
                  </a:lnTo>
                  <a:lnTo>
                    <a:pt x="75415" y="11519"/>
                  </a:lnTo>
                  <a:lnTo>
                    <a:pt x="75574" y="11344"/>
                  </a:lnTo>
                  <a:lnTo>
                    <a:pt x="75733" y="11164"/>
                  </a:lnTo>
                  <a:lnTo>
                    <a:pt x="75860" y="10972"/>
                  </a:lnTo>
                  <a:lnTo>
                    <a:pt x="75971" y="10798"/>
                  </a:lnTo>
                  <a:lnTo>
                    <a:pt x="76051" y="10623"/>
                  </a:lnTo>
                  <a:lnTo>
                    <a:pt x="76115" y="10443"/>
                  </a:lnTo>
                  <a:lnTo>
                    <a:pt x="76146" y="10251"/>
                  </a:lnTo>
                  <a:lnTo>
                    <a:pt x="76178" y="10059"/>
                  </a:lnTo>
                  <a:lnTo>
                    <a:pt x="76178" y="9854"/>
                  </a:lnTo>
                  <a:lnTo>
                    <a:pt x="76162" y="9650"/>
                  </a:lnTo>
                  <a:lnTo>
                    <a:pt x="76115" y="9440"/>
                  </a:lnTo>
                  <a:lnTo>
                    <a:pt x="76575" y="9512"/>
                  </a:lnTo>
                  <a:lnTo>
                    <a:pt x="77020" y="9596"/>
                  </a:lnTo>
                  <a:lnTo>
                    <a:pt x="77465" y="9692"/>
                  </a:lnTo>
                  <a:lnTo>
                    <a:pt x="77910" y="9794"/>
                  </a:lnTo>
                  <a:lnTo>
                    <a:pt x="78356" y="9908"/>
                  </a:lnTo>
                  <a:lnTo>
                    <a:pt x="78785" y="10035"/>
                  </a:lnTo>
                  <a:lnTo>
                    <a:pt x="79214" y="10173"/>
                  </a:lnTo>
                  <a:lnTo>
                    <a:pt x="79627" y="10323"/>
                  </a:lnTo>
                  <a:lnTo>
                    <a:pt x="80040" y="10479"/>
                  </a:lnTo>
                  <a:lnTo>
                    <a:pt x="80438" y="10647"/>
                  </a:lnTo>
                  <a:lnTo>
                    <a:pt x="80835" y="10828"/>
                  </a:lnTo>
                  <a:lnTo>
                    <a:pt x="81216" y="11014"/>
                  </a:lnTo>
                  <a:lnTo>
                    <a:pt x="81582" y="11218"/>
                  </a:lnTo>
                  <a:lnTo>
                    <a:pt x="81947" y="11429"/>
                  </a:lnTo>
                  <a:lnTo>
                    <a:pt x="82297" y="11651"/>
                  </a:lnTo>
                  <a:lnTo>
                    <a:pt x="82631" y="11885"/>
                  </a:lnTo>
                  <a:lnTo>
                    <a:pt x="82949" y="12132"/>
                  </a:lnTo>
                  <a:lnTo>
                    <a:pt x="83267" y="12384"/>
                  </a:lnTo>
                  <a:lnTo>
                    <a:pt x="83553" y="12654"/>
                  </a:lnTo>
                  <a:lnTo>
                    <a:pt x="83823" y="12931"/>
                  </a:lnTo>
                  <a:lnTo>
                    <a:pt x="84093" y="13219"/>
                  </a:lnTo>
                  <a:lnTo>
                    <a:pt x="84331" y="13520"/>
                  </a:lnTo>
                  <a:lnTo>
                    <a:pt x="84554" y="13832"/>
                  </a:lnTo>
                  <a:lnTo>
                    <a:pt x="84776" y="14150"/>
                  </a:lnTo>
                  <a:lnTo>
                    <a:pt x="84967" y="14487"/>
                  </a:lnTo>
                  <a:lnTo>
                    <a:pt x="85126" y="14829"/>
                  </a:lnTo>
                  <a:lnTo>
                    <a:pt x="85285" y="15184"/>
                  </a:lnTo>
                  <a:lnTo>
                    <a:pt x="85412" y="15556"/>
                  </a:lnTo>
                  <a:lnTo>
                    <a:pt x="85508" y="15935"/>
                  </a:lnTo>
                  <a:lnTo>
                    <a:pt x="85603" y="16326"/>
                  </a:lnTo>
                  <a:lnTo>
                    <a:pt x="85667" y="16722"/>
                  </a:lnTo>
                  <a:lnTo>
                    <a:pt x="85698" y="17137"/>
                  </a:lnTo>
                  <a:lnTo>
                    <a:pt x="85714" y="17437"/>
                  </a:lnTo>
                  <a:lnTo>
                    <a:pt x="85698" y="17726"/>
                  </a:lnTo>
                  <a:lnTo>
                    <a:pt x="85682" y="18008"/>
                  </a:lnTo>
                  <a:lnTo>
                    <a:pt x="85635" y="18284"/>
                  </a:lnTo>
                  <a:lnTo>
                    <a:pt x="85571" y="18555"/>
                  </a:lnTo>
                  <a:lnTo>
                    <a:pt x="85492" y="18819"/>
                  </a:lnTo>
                  <a:lnTo>
                    <a:pt x="85412" y="19071"/>
                  </a:lnTo>
                  <a:lnTo>
                    <a:pt x="85301" y="19324"/>
                  </a:lnTo>
                  <a:lnTo>
                    <a:pt x="85174" y="19564"/>
                  </a:lnTo>
                  <a:lnTo>
                    <a:pt x="85031" y="19792"/>
                  </a:lnTo>
                  <a:lnTo>
                    <a:pt x="84856" y="20021"/>
                  </a:lnTo>
                  <a:lnTo>
                    <a:pt x="84681" y="20237"/>
                  </a:lnTo>
                  <a:lnTo>
                    <a:pt x="84490" y="20453"/>
                  </a:lnTo>
                  <a:lnTo>
                    <a:pt x="84284" y="20658"/>
                  </a:lnTo>
                  <a:lnTo>
                    <a:pt x="84045" y="20856"/>
                  </a:lnTo>
                  <a:lnTo>
                    <a:pt x="83807" y="21042"/>
                  </a:lnTo>
                  <a:lnTo>
                    <a:pt x="83537" y="21228"/>
                  </a:lnTo>
                  <a:lnTo>
                    <a:pt x="83267" y="21403"/>
                  </a:lnTo>
                  <a:lnTo>
                    <a:pt x="82965" y="21571"/>
                  </a:lnTo>
                  <a:lnTo>
                    <a:pt x="82647" y="21727"/>
                  </a:lnTo>
                  <a:lnTo>
                    <a:pt x="82313" y="21883"/>
                  </a:lnTo>
                  <a:lnTo>
                    <a:pt x="81963" y="22028"/>
                  </a:lnTo>
                  <a:lnTo>
                    <a:pt x="81598" y="22166"/>
                  </a:lnTo>
                  <a:lnTo>
                    <a:pt x="81216" y="22298"/>
                  </a:lnTo>
                  <a:lnTo>
                    <a:pt x="80819" y="22424"/>
                  </a:lnTo>
                  <a:lnTo>
                    <a:pt x="80406" y="22538"/>
                  </a:lnTo>
                  <a:lnTo>
                    <a:pt x="79977" y="22647"/>
                  </a:lnTo>
                  <a:lnTo>
                    <a:pt x="79532" y="22749"/>
                  </a:lnTo>
                  <a:lnTo>
                    <a:pt x="79071" y="22845"/>
                  </a:lnTo>
                  <a:lnTo>
                    <a:pt x="78578" y="22935"/>
                  </a:lnTo>
                  <a:lnTo>
                    <a:pt x="78085" y="23013"/>
                  </a:lnTo>
                  <a:lnTo>
                    <a:pt x="77561" y="23085"/>
                  </a:lnTo>
                  <a:lnTo>
                    <a:pt x="77322" y="22911"/>
                  </a:lnTo>
                  <a:lnTo>
                    <a:pt x="77068" y="22749"/>
                  </a:lnTo>
                  <a:lnTo>
                    <a:pt x="76798" y="22592"/>
                  </a:lnTo>
                  <a:lnTo>
                    <a:pt x="76528" y="22442"/>
                  </a:lnTo>
                  <a:lnTo>
                    <a:pt x="76226" y="22298"/>
                  </a:lnTo>
                  <a:lnTo>
                    <a:pt x="75924" y="22160"/>
                  </a:lnTo>
                  <a:lnTo>
                    <a:pt x="75606" y="22034"/>
                  </a:lnTo>
                  <a:lnTo>
                    <a:pt x="75288" y="21907"/>
                  </a:lnTo>
                  <a:lnTo>
                    <a:pt x="74954" y="21793"/>
                  </a:lnTo>
                  <a:lnTo>
                    <a:pt x="74605" y="21691"/>
                  </a:lnTo>
                  <a:lnTo>
                    <a:pt x="74255" y="21589"/>
                  </a:lnTo>
                  <a:lnTo>
                    <a:pt x="73905" y="21499"/>
                  </a:lnTo>
                  <a:lnTo>
                    <a:pt x="73540" y="21415"/>
                  </a:lnTo>
                  <a:lnTo>
                    <a:pt x="73174" y="21337"/>
                  </a:lnTo>
                  <a:lnTo>
                    <a:pt x="72809" y="21265"/>
                  </a:lnTo>
                  <a:lnTo>
                    <a:pt x="72443" y="21204"/>
                  </a:lnTo>
                  <a:lnTo>
                    <a:pt x="72078" y="21144"/>
                  </a:lnTo>
                  <a:lnTo>
                    <a:pt x="71712" y="21096"/>
                  </a:lnTo>
                  <a:lnTo>
                    <a:pt x="71331" y="21054"/>
                  </a:lnTo>
                  <a:lnTo>
                    <a:pt x="70965" y="21024"/>
                  </a:lnTo>
                  <a:lnTo>
                    <a:pt x="70599" y="20994"/>
                  </a:lnTo>
                  <a:lnTo>
                    <a:pt x="70234" y="20976"/>
                  </a:lnTo>
                  <a:lnTo>
                    <a:pt x="69884" y="20964"/>
                  </a:lnTo>
                  <a:lnTo>
                    <a:pt x="69519" y="20958"/>
                  </a:lnTo>
                  <a:lnTo>
                    <a:pt x="69169" y="20964"/>
                  </a:lnTo>
                  <a:lnTo>
                    <a:pt x="68835" y="20970"/>
                  </a:lnTo>
                  <a:lnTo>
                    <a:pt x="68502" y="20988"/>
                  </a:lnTo>
                  <a:lnTo>
                    <a:pt x="68184" y="21012"/>
                  </a:lnTo>
                  <a:lnTo>
                    <a:pt x="67866" y="21048"/>
                  </a:lnTo>
                  <a:lnTo>
                    <a:pt x="67564" y="21084"/>
                  </a:lnTo>
                  <a:lnTo>
                    <a:pt x="67262" y="21132"/>
                  </a:lnTo>
                  <a:lnTo>
                    <a:pt x="66992" y="21186"/>
                  </a:lnTo>
                  <a:lnTo>
                    <a:pt x="66610" y="21271"/>
                  </a:lnTo>
                  <a:lnTo>
                    <a:pt x="66276" y="21355"/>
                  </a:lnTo>
                  <a:lnTo>
                    <a:pt x="65974" y="21439"/>
                  </a:lnTo>
                  <a:lnTo>
                    <a:pt x="65704" y="21529"/>
                  </a:lnTo>
                  <a:lnTo>
                    <a:pt x="65466" y="21619"/>
                  </a:lnTo>
                  <a:lnTo>
                    <a:pt x="65259" y="21709"/>
                  </a:lnTo>
                  <a:lnTo>
                    <a:pt x="65084" y="21793"/>
                  </a:lnTo>
                  <a:lnTo>
                    <a:pt x="64925" y="21883"/>
                  </a:lnTo>
                  <a:lnTo>
                    <a:pt x="64798" y="21974"/>
                  </a:lnTo>
                  <a:lnTo>
                    <a:pt x="64687" y="22064"/>
                  </a:lnTo>
                  <a:lnTo>
                    <a:pt x="64592" y="22148"/>
                  </a:lnTo>
                  <a:lnTo>
                    <a:pt x="64528" y="22232"/>
                  </a:lnTo>
                  <a:lnTo>
                    <a:pt x="64480" y="22316"/>
                  </a:lnTo>
                  <a:lnTo>
                    <a:pt x="64433" y="22394"/>
                  </a:lnTo>
                  <a:lnTo>
                    <a:pt x="64417" y="22466"/>
                  </a:lnTo>
                  <a:lnTo>
                    <a:pt x="64401" y="22538"/>
                  </a:lnTo>
                  <a:lnTo>
                    <a:pt x="64401" y="22634"/>
                  </a:lnTo>
                  <a:lnTo>
                    <a:pt x="64417" y="22725"/>
                  </a:lnTo>
                  <a:lnTo>
                    <a:pt x="64449" y="22809"/>
                  </a:lnTo>
                  <a:lnTo>
                    <a:pt x="64496" y="22899"/>
                  </a:lnTo>
                  <a:lnTo>
                    <a:pt x="64560" y="22983"/>
                  </a:lnTo>
                  <a:lnTo>
                    <a:pt x="64623" y="23067"/>
                  </a:lnTo>
                  <a:lnTo>
                    <a:pt x="64719" y="23145"/>
                  </a:lnTo>
                  <a:lnTo>
                    <a:pt x="64798" y="23223"/>
                  </a:lnTo>
                  <a:lnTo>
                    <a:pt x="64910" y="23301"/>
                  </a:lnTo>
                  <a:lnTo>
                    <a:pt x="65021" y="23380"/>
                  </a:lnTo>
                  <a:lnTo>
                    <a:pt x="65259" y="23524"/>
                  </a:lnTo>
                  <a:lnTo>
                    <a:pt x="65529" y="23656"/>
                  </a:lnTo>
                  <a:lnTo>
                    <a:pt x="65800" y="23782"/>
                  </a:lnTo>
                  <a:lnTo>
                    <a:pt x="66086" y="23896"/>
                  </a:lnTo>
                  <a:lnTo>
                    <a:pt x="66372" y="23998"/>
                  </a:lnTo>
                  <a:lnTo>
                    <a:pt x="66658" y="24095"/>
                  </a:lnTo>
                  <a:lnTo>
                    <a:pt x="66928" y="24179"/>
                  </a:lnTo>
                  <a:lnTo>
                    <a:pt x="67373" y="24305"/>
                  </a:lnTo>
                  <a:lnTo>
                    <a:pt x="67675" y="24383"/>
                  </a:lnTo>
                  <a:lnTo>
                    <a:pt x="67802" y="24407"/>
                  </a:lnTo>
                  <a:lnTo>
                    <a:pt x="67929" y="24431"/>
                  </a:lnTo>
                  <a:lnTo>
                    <a:pt x="68057" y="24449"/>
                  </a:lnTo>
                  <a:lnTo>
                    <a:pt x="68184" y="24461"/>
                  </a:lnTo>
                  <a:lnTo>
                    <a:pt x="68533" y="24491"/>
                  </a:lnTo>
                  <a:lnTo>
                    <a:pt x="68915" y="24515"/>
                  </a:lnTo>
                  <a:lnTo>
                    <a:pt x="69407" y="24545"/>
                  </a:lnTo>
                  <a:lnTo>
                    <a:pt x="70027" y="24569"/>
                  </a:lnTo>
                  <a:lnTo>
                    <a:pt x="70727" y="24599"/>
                  </a:lnTo>
                  <a:lnTo>
                    <a:pt x="71521" y="24611"/>
                  </a:lnTo>
                  <a:lnTo>
                    <a:pt x="72395" y="24617"/>
                  </a:lnTo>
                  <a:lnTo>
                    <a:pt x="73174" y="24617"/>
                  </a:lnTo>
                  <a:lnTo>
                    <a:pt x="73953" y="24599"/>
                  </a:lnTo>
                  <a:lnTo>
                    <a:pt x="74700" y="24575"/>
                  </a:lnTo>
                  <a:lnTo>
                    <a:pt x="75447" y="24539"/>
                  </a:lnTo>
                  <a:lnTo>
                    <a:pt x="75526" y="24737"/>
                  </a:lnTo>
                  <a:lnTo>
                    <a:pt x="75590" y="24948"/>
                  </a:lnTo>
                  <a:lnTo>
                    <a:pt x="75606" y="25170"/>
                  </a:lnTo>
                  <a:lnTo>
                    <a:pt x="75606" y="25404"/>
                  </a:lnTo>
                  <a:lnTo>
                    <a:pt x="75558" y="25651"/>
                  </a:lnTo>
                  <a:lnTo>
                    <a:pt x="75479" y="25915"/>
                  </a:lnTo>
                  <a:lnTo>
                    <a:pt x="75431" y="26047"/>
                  </a:lnTo>
                  <a:lnTo>
                    <a:pt x="75352" y="26186"/>
                  </a:lnTo>
                  <a:lnTo>
                    <a:pt x="75272" y="26324"/>
                  </a:lnTo>
                  <a:lnTo>
                    <a:pt x="75177" y="26468"/>
                  </a:lnTo>
                  <a:lnTo>
                    <a:pt x="75081" y="26612"/>
                  </a:lnTo>
                  <a:lnTo>
                    <a:pt x="74954" y="26762"/>
                  </a:lnTo>
                  <a:lnTo>
                    <a:pt x="74827" y="26913"/>
                  </a:lnTo>
                  <a:lnTo>
                    <a:pt x="74684" y="27069"/>
                  </a:lnTo>
                  <a:lnTo>
                    <a:pt x="74525" y="27225"/>
                  </a:lnTo>
                  <a:lnTo>
                    <a:pt x="74350" y="27387"/>
                  </a:lnTo>
                  <a:lnTo>
                    <a:pt x="74160" y="27555"/>
                  </a:lnTo>
                  <a:lnTo>
                    <a:pt x="73953" y="27718"/>
                  </a:lnTo>
                  <a:lnTo>
                    <a:pt x="73746" y="27892"/>
                  </a:lnTo>
                  <a:lnTo>
                    <a:pt x="73508" y="28066"/>
                  </a:lnTo>
                  <a:lnTo>
                    <a:pt x="73254" y="28240"/>
                  </a:lnTo>
                  <a:lnTo>
                    <a:pt x="72984" y="28421"/>
                  </a:lnTo>
                  <a:lnTo>
                    <a:pt x="72697" y="28601"/>
                  </a:lnTo>
                  <a:lnTo>
                    <a:pt x="72380" y="28787"/>
                  </a:lnTo>
                  <a:lnTo>
                    <a:pt x="72062" y="28974"/>
                  </a:lnTo>
                  <a:lnTo>
                    <a:pt x="71712" y="29166"/>
                  </a:lnTo>
                  <a:lnTo>
                    <a:pt x="71362" y="29358"/>
                  </a:lnTo>
                  <a:lnTo>
                    <a:pt x="70997" y="29538"/>
                  </a:lnTo>
                  <a:lnTo>
                    <a:pt x="70615" y="29707"/>
                  </a:lnTo>
                  <a:lnTo>
                    <a:pt x="70250" y="29869"/>
                  </a:lnTo>
                  <a:lnTo>
                    <a:pt x="69868" y="30025"/>
                  </a:lnTo>
                  <a:lnTo>
                    <a:pt x="69471" y="30169"/>
                  </a:lnTo>
                  <a:lnTo>
                    <a:pt x="69090" y="30307"/>
                  </a:lnTo>
                  <a:lnTo>
                    <a:pt x="68692" y="30434"/>
                  </a:lnTo>
                  <a:lnTo>
                    <a:pt x="68295" y="30554"/>
                  </a:lnTo>
                  <a:lnTo>
                    <a:pt x="67898" y="30668"/>
                  </a:lnTo>
                  <a:lnTo>
                    <a:pt x="67500" y="30770"/>
                  </a:lnTo>
                  <a:lnTo>
                    <a:pt x="67087" y="30872"/>
                  </a:lnTo>
                  <a:lnTo>
                    <a:pt x="66690" y="30962"/>
                  </a:lnTo>
                  <a:lnTo>
                    <a:pt x="66276" y="31046"/>
                  </a:lnTo>
                  <a:lnTo>
                    <a:pt x="65879" y="31125"/>
                  </a:lnTo>
                  <a:lnTo>
                    <a:pt x="65466" y="31197"/>
                  </a:lnTo>
                  <a:lnTo>
                    <a:pt x="65069" y="31263"/>
                  </a:lnTo>
                  <a:lnTo>
                    <a:pt x="64671" y="31323"/>
                  </a:lnTo>
                  <a:lnTo>
                    <a:pt x="64258" y="31377"/>
                  </a:lnTo>
                  <a:lnTo>
                    <a:pt x="63861" y="31425"/>
                  </a:lnTo>
                  <a:lnTo>
                    <a:pt x="63463" y="31473"/>
                  </a:lnTo>
                  <a:lnTo>
                    <a:pt x="63082" y="31509"/>
                  </a:lnTo>
                  <a:lnTo>
                    <a:pt x="62684" y="31545"/>
                  </a:lnTo>
                  <a:lnTo>
                    <a:pt x="62303" y="31575"/>
                  </a:lnTo>
                  <a:lnTo>
                    <a:pt x="61922" y="31599"/>
                  </a:lnTo>
                  <a:lnTo>
                    <a:pt x="61556" y="31623"/>
                  </a:lnTo>
                  <a:lnTo>
                    <a:pt x="60825" y="31653"/>
                  </a:lnTo>
                  <a:lnTo>
                    <a:pt x="60110" y="31671"/>
                  </a:lnTo>
                  <a:lnTo>
                    <a:pt x="59442" y="31677"/>
                  </a:lnTo>
                  <a:lnTo>
                    <a:pt x="58950" y="31671"/>
                  </a:lnTo>
                  <a:lnTo>
                    <a:pt x="58441" y="31665"/>
                  </a:lnTo>
                  <a:lnTo>
                    <a:pt x="57948" y="31647"/>
                  </a:lnTo>
                  <a:lnTo>
                    <a:pt x="57440" y="31629"/>
                  </a:lnTo>
                  <a:lnTo>
                    <a:pt x="56947" y="31605"/>
                  </a:lnTo>
                  <a:lnTo>
                    <a:pt x="56438" y="31569"/>
                  </a:lnTo>
                  <a:lnTo>
                    <a:pt x="55930" y="31533"/>
                  </a:lnTo>
                  <a:lnTo>
                    <a:pt x="55437" y="31491"/>
                  </a:lnTo>
                  <a:lnTo>
                    <a:pt x="54928" y="31443"/>
                  </a:lnTo>
                  <a:lnTo>
                    <a:pt x="54436" y="31395"/>
                  </a:lnTo>
                  <a:lnTo>
                    <a:pt x="53943" y="31335"/>
                  </a:lnTo>
                  <a:lnTo>
                    <a:pt x="53450" y="31275"/>
                  </a:lnTo>
                  <a:lnTo>
                    <a:pt x="52958" y="31203"/>
                  </a:lnTo>
                  <a:lnTo>
                    <a:pt x="52481" y="31131"/>
                  </a:lnTo>
                  <a:lnTo>
                    <a:pt x="52004" y="31052"/>
                  </a:lnTo>
                  <a:lnTo>
                    <a:pt x="51527" y="30968"/>
                  </a:lnTo>
                  <a:lnTo>
                    <a:pt x="51734" y="30554"/>
                  </a:lnTo>
                  <a:lnTo>
                    <a:pt x="51893" y="30145"/>
                  </a:lnTo>
                  <a:lnTo>
                    <a:pt x="52004" y="29749"/>
                  </a:lnTo>
                  <a:lnTo>
                    <a:pt x="52083" y="29364"/>
                  </a:lnTo>
                  <a:lnTo>
                    <a:pt x="52115" y="29178"/>
                  </a:lnTo>
                  <a:lnTo>
                    <a:pt x="52131" y="28992"/>
                  </a:lnTo>
                  <a:lnTo>
                    <a:pt x="52131" y="28805"/>
                  </a:lnTo>
                  <a:lnTo>
                    <a:pt x="52131" y="28631"/>
                  </a:lnTo>
                  <a:lnTo>
                    <a:pt x="52115" y="28451"/>
                  </a:lnTo>
                  <a:lnTo>
                    <a:pt x="52083" y="28283"/>
                  </a:lnTo>
                  <a:lnTo>
                    <a:pt x="52052" y="28108"/>
                  </a:lnTo>
                  <a:lnTo>
                    <a:pt x="52004" y="27946"/>
                  </a:lnTo>
                  <a:lnTo>
                    <a:pt x="51956" y="27784"/>
                  </a:lnTo>
                  <a:lnTo>
                    <a:pt x="51893" y="27622"/>
                  </a:lnTo>
                  <a:lnTo>
                    <a:pt x="51813" y="27471"/>
                  </a:lnTo>
                  <a:lnTo>
                    <a:pt x="51734" y="27321"/>
                  </a:lnTo>
                  <a:lnTo>
                    <a:pt x="51638" y="27171"/>
                  </a:lnTo>
                  <a:lnTo>
                    <a:pt x="51527" y="27027"/>
                  </a:lnTo>
                  <a:lnTo>
                    <a:pt x="51416" y="26889"/>
                  </a:lnTo>
                  <a:lnTo>
                    <a:pt x="51305" y="26756"/>
                  </a:lnTo>
                  <a:lnTo>
                    <a:pt x="51162" y="26624"/>
                  </a:lnTo>
                  <a:lnTo>
                    <a:pt x="51019" y="26498"/>
                  </a:lnTo>
                  <a:lnTo>
                    <a:pt x="50876" y="26372"/>
                  </a:lnTo>
                  <a:lnTo>
                    <a:pt x="50717" y="26258"/>
                  </a:lnTo>
                  <a:lnTo>
                    <a:pt x="50542" y="26143"/>
                  </a:lnTo>
                  <a:lnTo>
                    <a:pt x="50367" y="26035"/>
                  </a:lnTo>
                  <a:lnTo>
                    <a:pt x="50176" y="25927"/>
                  </a:lnTo>
                  <a:lnTo>
                    <a:pt x="49970" y="25831"/>
                  </a:lnTo>
                  <a:lnTo>
                    <a:pt x="49779" y="25747"/>
                  </a:lnTo>
                  <a:lnTo>
                    <a:pt x="49588" y="25663"/>
                  </a:lnTo>
                  <a:lnTo>
                    <a:pt x="49397" y="25591"/>
                  </a:lnTo>
                  <a:lnTo>
                    <a:pt x="49191" y="25519"/>
                  </a:lnTo>
                  <a:lnTo>
                    <a:pt x="48968" y="25453"/>
                  </a:lnTo>
                  <a:lnTo>
                    <a:pt x="48762" y="25392"/>
                  </a:lnTo>
                  <a:lnTo>
                    <a:pt x="48539" y="25338"/>
                  </a:lnTo>
                  <a:lnTo>
                    <a:pt x="48317" y="25290"/>
                  </a:lnTo>
                  <a:lnTo>
                    <a:pt x="48078" y="25248"/>
                  </a:lnTo>
                  <a:lnTo>
                    <a:pt x="47840" y="25212"/>
                  </a:lnTo>
                  <a:lnTo>
                    <a:pt x="47602" y="25176"/>
                  </a:lnTo>
                  <a:lnTo>
                    <a:pt x="47363" y="25152"/>
                  </a:lnTo>
                  <a:lnTo>
                    <a:pt x="47125" y="25134"/>
                  </a:lnTo>
                  <a:lnTo>
                    <a:pt x="46886" y="25116"/>
                  </a:lnTo>
                  <a:lnTo>
                    <a:pt x="46632" y="25110"/>
                  </a:lnTo>
                  <a:lnTo>
                    <a:pt x="46394" y="25104"/>
                  </a:lnTo>
                  <a:lnTo>
                    <a:pt x="46012" y="25110"/>
                  </a:lnTo>
                  <a:lnTo>
                    <a:pt x="45647" y="25134"/>
                  </a:lnTo>
                  <a:lnTo>
                    <a:pt x="45456" y="25146"/>
                  </a:lnTo>
                  <a:lnTo>
                    <a:pt x="45265" y="25170"/>
                  </a:lnTo>
                  <a:lnTo>
                    <a:pt x="45074" y="25194"/>
                  </a:lnTo>
                  <a:lnTo>
                    <a:pt x="44884" y="25218"/>
                  </a:lnTo>
                  <a:lnTo>
                    <a:pt x="44693" y="25254"/>
                  </a:lnTo>
                  <a:lnTo>
                    <a:pt x="44502" y="25290"/>
                  </a:lnTo>
                  <a:lnTo>
                    <a:pt x="44312" y="25332"/>
                  </a:lnTo>
                  <a:lnTo>
                    <a:pt x="44121" y="25374"/>
                  </a:lnTo>
                  <a:lnTo>
                    <a:pt x="43946" y="25422"/>
                  </a:lnTo>
                  <a:lnTo>
                    <a:pt x="43755" y="25477"/>
                  </a:lnTo>
                  <a:lnTo>
                    <a:pt x="43580" y="25537"/>
                  </a:lnTo>
                  <a:lnTo>
                    <a:pt x="43406" y="25597"/>
                  </a:lnTo>
                  <a:lnTo>
                    <a:pt x="43231" y="25669"/>
                  </a:lnTo>
                  <a:lnTo>
                    <a:pt x="43056" y="25741"/>
                  </a:lnTo>
                  <a:lnTo>
                    <a:pt x="42881" y="25819"/>
                  </a:lnTo>
                  <a:lnTo>
                    <a:pt x="42722" y="25897"/>
                  </a:lnTo>
                  <a:lnTo>
                    <a:pt x="42563" y="25987"/>
                  </a:lnTo>
                  <a:lnTo>
                    <a:pt x="42420" y="26083"/>
                  </a:lnTo>
                  <a:lnTo>
                    <a:pt x="42261" y="26180"/>
                  </a:lnTo>
                  <a:lnTo>
                    <a:pt x="42118" y="26282"/>
                  </a:lnTo>
                  <a:lnTo>
                    <a:pt x="41991" y="26390"/>
                  </a:lnTo>
                  <a:lnTo>
                    <a:pt x="41864" y="26504"/>
                  </a:lnTo>
                  <a:lnTo>
                    <a:pt x="41737" y="26630"/>
                  </a:lnTo>
                  <a:lnTo>
                    <a:pt x="41626" y="26750"/>
                  </a:lnTo>
                  <a:lnTo>
                    <a:pt x="41514" y="26883"/>
                  </a:lnTo>
                  <a:lnTo>
                    <a:pt x="41419" y="27021"/>
                  </a:lnTo>
                  <a:lnTo>
                    <a:pt x="41324" y="27165"/>
                  </a:lnTo>
                  <a:lnTo>
                    <a:pt x="41244" y="27315"/>
                  </a:lnTo>
                  <a:lnTo>
                    <a:pt x="41181" y="27453"/>
                  </a:lnTo>
                  <a:lnTo>
                    <a:pt x="41133" y="27598"/>
                  </a:lnTo>
                  <a:lnTo>
                    <a:pt x="41117" y="27736"/>
                  </a:lnTo>
                  <a:lnTo>
                    <a:pt x="41117" y="27874"/>
                  </a:lnTo>
                  <a:lnTo>
                    <a:pt x="41133" y="28018"/>
                  </a:lnTo>
                  <a:lnTo>
                    <a:pt x="41165" y="28156"/>
                  </a:lnTo>
                  <a:lnTo>
                    <a:pt x="41212" y="28301"/>
                  </a:lnTo>
                  <a:lnTo>
                    <a:pt x="41276" y="28445"/>
                  </a:lnTo>
                  <a:lnTo>
                    <a:pt x="41371" y="28583"/>
                  </a:lnTo>
                  <a:lnTo>
                    <a:pt x="41467" y="28727"/>
                  </a:lnTo>
                  <a:lnTo>
                    <a:pt x="41594" y="28871"/>
                  </a:lnTo>
                  <a:lnTo>
                    <a:pt x="41737" y="29010"/>
                  </a:lnTo>
                  <a:lnTo>
                    <a:pt x="41896" y="29154"/>
                  </a:lnTo>
                  <a:lnTo>
                    <a:pt x="42071" y="29292"/>
                  </a:lnTo>
                  <a:lnTo>
                    <a:pt x="42245" y="29430"/>
                  </a:lnTo>
                  <a:lnTo>
                    <a:pt x="42452" y="29574"/>
                  </a:lnTo>
                  <a:lnTo>
                    <a:pt x="42675" y="29713"/>
                  </a:lnTo>
                  <a:lnTo>
                    <a:pt x="42913" y="29845"/>
                  </a:lnTo>
                  <a:lnTo>
                    <a:pt x="43167" y="29983"/>
                  </a:lnTo>
                  <a:lnTo>
                    <a:pt x="43437" y="30115"/>
                  </a:lnTo>
                  <a:lnTo>
                    <a:pt x="43723" y="30253"/>
                  </a:lnTo>
                  <a:lnTo>
                    <a:pt x="44025" y="30380"/>
                  </a:lnTo>
                  <a:lnTo>
                    <a:pt x="44343" y="30512"/>
                  </a:lnTo>
                  <a:lnTo>
                    <a:pt x="44677" y="30638"/>
                  </a:lnTo>
                  <a:lnTo>
                    <a:pt x="45011" y="30764"/>
                  </a:lnTo>
                  <a:lnTo>
                    <a:pt x="45376" y="30890"/>
                  </a:lnTo>
                  <a:lnTo>
                    <a:pt x="45742" y="31010"/>
                  </a:lnTo>
                  <a:lnTo>
                    <a:pt x="46139" y="31131"/>
                  </a:lnTo>
                  <a:lnTo>
                    <a:pt x="46537" y="31251"/>
                  </a:lnTo>
                  <a:lnTo>
                    <a:pt x="46950" y="31365"/>
                  </a:lnTo>
                  <a:lnTo>
                    <a:pt x="47379" y="31479"/>
                  </a:lnTo>
                  <a:lnTo>
                    <a:pt x="47824" y="31587"/>
                  </a:lnTo>
                  <a:lnTo>
                    <a:pt x="47602" y="31900"/>
                  </a:lnTo>
                  <a:lnTo>
                    <a:pt x="47347" y="32218"/>
                  </a:lnTo>
                  <a:lnTo>
                    <a:pt x="47172" y="32404"/>
                  </a:lnTo>
                  <a:lnTo>
                    <a:pt x="46982" y="32585"/>
                  </a:lnTo>
                  <a:lnTo>
                    <a:pt x="46775" y="32753"/>
                  </a:lnTo>
                  <a:lnTo>
                    <a:pt x="46553" y="32915"/>
                  </a:lnTo>
                  <a:lnTo>
                    <a:pt x="46298" y="33065"/>
                  </a:lnTo>
                  <a:lnTo>
                    <a:pt x="46028" y="33210"/>
                  </a:lnTo>
                  <a:lnTo>
                    <a:pt x="45742" y="33348"/>
                  </a:lnTo>
                  <a:lnTo>
                    <a:pt x="45440" y="33474"/>
                  </a:lnTo>
                  <a:lnTo>
                    <a:pt x="45138" y="33594"/>
                  </a:lnTo>
                  <a:lnTo>
                    <a:pt x="44804" y="33708"/>
                  </a:lnTo>
                  <a:lnTo>
                    <a:pt x="44455" y="33816"/>
                  </a:lnTo>
                  <a:lnTo>
                    <a:pt x="44105" y="33913"/>
                  </a:lnTo>
                  <a:lnTo>
                    <a:pt x="43739" y="34003"/>
                  </a:lnTo>
                  <a:lnTo>
                    <a:pt x="43358" y="34087"/>
                  </a:lnTo>
                  <a:lnTo>
                    <a:pt x="42976" y="34165"/>
                  </a:lnTo>
                  <a:lnTo>
                    <a:pt x="42579" y="34237"/>
                  </a:lnTo>
                  <a:lnTo>
                    <a:pt x="42166" y="34303"/>
                  </a:lnTo>
                  <a:lnTo>
                    <a:pt x="41769" y="34363"/>
                  </a:lnTo>
                  <a:lnTo>
                    <a:pt x="41339" y="34417"/>
                  </a:lnTo>
                  <a:lnTo>
                    <a:pt x="40926" y="34465"/>
                  </a:lnTo>
                  <a:lnTo>
                    <a:pt x="40497" y="34507"/>
                  </a:lnTo>
                  <a:lnTo>
                    <a:pt x="40068" y="34549"/>
                  </a:lnTo>
                  <a:lnTo>
                    <a:pt x="39639" y="34585"/>
                  </a:lnTo>
                  <a:lnTo>
                    <a:pt x="39210" y="34610"/>
                  </a:lnTo>
                  <a:lnTo>
                    <a:pt x="38781" y="34640"/>
                  </a:lnTo>
                  <a:lnTo>
                    <a:pt x="38336" y="34658"/>
                  </a:lnTo>
                  <a:lnTo>
                    <a:pt x="37906" y="34676"/>
                  </a:lnTo>
                  <a:lnTo>
                    <a:pt x="37477" y="34688"/>
                  </a:lnTo>
                  <a:lnTo>
                    <a:pt x="36635" y="34706"/>
                  </a:lnTo>
                  <a:lnTo>
                    <a:pt x="35809" y="34712"/>
                  </a:lnTo>
                  <a:lnTo>
                    <a:pt x="34950" y="34706"/>
                  </a:lnTo>
                  <a:lnTo>
                    <a:pt x="34060" y="34688"/>
                  </a:lnTo>
                  <a:lnTo>
                    <a:pt x="33170" y="34664"/>
                  </a:lnTo>
                  <a:lnTo>
                    <a:pt x="32280" y="34628"/>
                  </a:lnTo>
                  <a:lnTo>
                    <a:pt x="31374" y="34579"/>
                  </a:lnTo>
                  <a:lnTo>
                    <a:pt x="30452" y="34519"/>
                  </a:lnTo>
                  <a:lnTo>
                    <a:pt x="29531" y="34453"/>
                  </a:lnTo>
                  <a:lnTo>
                    <a:pt x="28609" y="34375"/>
                  </a:lnTo>
                  <a:lnTo>
                    <a:pt x="27687" y="34291"/>
                  </a:lnTo>
                  <a:lnTo>
                    <a:pt x="26765" y="34201"/>
                  </a:lnTo>
                  <a:lnTo>
                    <a:pt x="25827" y="34099"/>
                  </a:lnTo>
                  <a:lnTo>
                    <a:pt x="24906" y="33985"/>
                  </a:lnTo>
                  <a:lnTo>
                    <a:pt x="24000" y="33870"/>
                  </a:lnTo>
                  <a:lnTo>
                    <a:pt x="23078" y="33744"/>
                  </a:lnTo>
                  <a:lnTo>
                    <a:pt x="22172" y="33606"/>
                  </a:lnTo>
                  <a:lnTo>
                    <a:pt x="21282" y="33468"/>
                  </a:lnTo>
                  <a:lnTo>
                    <a:pt x="20408" y="33318"/>
                  </a:lnTo>
                  <a:lnTo>
                    <a:pt x="19534" y="33167"/>
                  </a:lnTo>
                  <a:lnTo>
                    <a:pt x="18675" y="33005"/>
                  </a:lnTo>
                  <a:lnTo>
                    <a:pt x="17849" y="32843"/>
                  </a:lnTo>
                  <a:lnTo>
                    <a:pt x="17022" y="32669"/>
                  </a:lnTo>
                  <a:lnTo>
                    <a:pt x="16228" y="32489"/>
                  </a:lnTo>
                  <a:lnTo>
                    <a:pt x="15433" y="32308"/>
                  </a:lnTo>
                  <a:lnTo>
                    <a:pt x="14686" y="32122"/>
                  </a:lnTo>
                  <a:lnTo>
                    <a:pt x="13955" y="31930"/>
                  </a:lnTo>
                  <a:lnTo>
                    <a:pt x="13240" y="31731"/>
                  </a:lnTo>
                  <a:lnTo>
                    <a:pt x="12572" y="31527"/>
                  </a:lnTo>
                  <a:lnTo>
                    <a:pt x="11921" y="31323"/>
                  </a:lnTo>
                  <a:lnTo>
                    <a:pt x="11301" y="31119"/>
                  </a:lnTo>
                  <a:lnTo>
                    <a:pt x="10713" y="30902"/>
                  </a:lnTo>
                  <a:lnTo>
                    <a:pt x="10172" y="30686"/>
                  </a:lnTo>
                  <a:lnTo>
                    <a:pt x="9648" y="30470"/>
                  </a:lnTo>
                  <a:lnTo>
                    <a:pt x="9393" y="30355"/>
                  </a:lnTo>
                  <a:lnTo>
                    <a:pt x="9139" y="30235"/>
                  </a:lnTo>
                  <a:lnTo>
                    <a:pt x="8901" y="30109"/>
                  </a:lnTo>
                  <a:lnTo>
                    <a:pt x="8646" y="29977"/>
                  </a:lnTo>
                  <a:lnTo>
                    <a:pt x="8408" y="29839"/>
                  </a:lnTo>
                  <a:lnTo>
                    <a:pt x="8186" y="29695"/>
                  </a:lnTo>
                  <a:lnTo>
                    <a:pt x="7979" y="29544"/>
                  </a:lnTo>
                  <a:lnTo>
                    <a:pt x="7772" y="29394"/>
                  </a:lnTo>
                  <a:lnTo>
                    <a:pt x="7597" y="29238"/>
                  </a:lnTo>
                  <a:lnTo>
                    <a:pt x="7454" y="29082"/>
                  </a:lnTo>
                  <a:lnTo>
                    <a:pt x="7327" y="28919"/>
                  </a:lnTo>
                  <a:lnTo>
                    <a:pt x="7232" y="28751"/>
                  </a:lnTo>
                  <a:lnTo>
                    <a:pt x="7152" y="28583"/>
                  </a:lnTo>
                  <a:lnTo>
                    <a:pt x="7137" y="28415"/>
                  </a:lnTo>
                  <a:lnTo>
                    <a:pt x="7137" y="28331"/>
                  </a:lnTo>
                  <a:lnTo>
                    <a:pt x="7137" y="28246"/>
                  </a:lnTo>
                  <a:lnTo>
                    <a:pt x="7152" y="28162"/>
                  </a:lnTo>
                  <a:lnTo>
                    <a:pt x="7184" y="28078"/>
                  </a:lnTo>
                  <a:lnTo>
                    <a:pt x="7311" y="27832"/>
                  </a:lnTo>
                  <a:lnTo>
                    <a:pt x="7454" y="27598"/>
                  </a:lnTo>
                  <a:lnTo>
                    <a:pt x="7534" y="27489"/>
                  </a:lnTo>
                  <a:lnTo>
                    <a:pt x="7629" y="27381"/>
                  </a:lnTo>
                  <a:lnTo>
                    <a:pt x="7741" y="27273"/>
                  </a:lnTo>
                  <a:lnTo>
                    <a:pt x="7836" y="27171"/>
                  </a:lnTo>
                  <a:lnTo>
                    <a:pt x="8424" y="27435"/>
                  </a:lnTo>
                  <a:lnTo>
                    <a:pt x="9012" y="27688"/>
                  </a:lnTo>
                  <a:lnTo>
                    <a:pt x="9600" y="27922"/>
                  </a:lnTo>
                  <a:lnTo>
                    <a:pt x="10188" y="28144"/>
                  </a:lnTo>
                  <a:lnTo>
                    <a:pt x="10792" y="28349"/>
                  </a:lnTo>
                  <a:lnTo>
                    <a:pt x="11380" y="28535"/>
                  </a:lnTo>
                  <a:lnTo>
                    <a:pt x="11968" y="28709"/>
                  </a:lnTo>
                  <a:lnTo>
                    <a:pt x="12572" y="28865"/>
                  </a:lnTo>
                  <a:lnTo>
                    <a:pt x="13160" y="29004"/>
                  </a:lnTo>
                  <a:lnTo>
                    <a:pt x="13446" y="29064"/>
                  </a:lnTo>
                  <a:lnTo>
                    <a:pt x="13748" y="29124"/>
                  </a:lnTo>
                  <a:lnTo>
                    <a:pt x="14034" y="29178"/>
                  </a:lnTo>
                  <a:lnTo>
                    <a:pt x="14320" y="29226"/>
                  </a:lnTo>
                  <a:lnTo>
                    <a:pt x="14607" y="29268"/>
                  </a:lnTo>
                  <a:lnTo>
                    <a:pt x="14893" y="29310"/>
                  </a:lnTo>
                  <a:lnTo>
                    <a:pt x="15179" y="29346"/>
                  </a:lnTo>
                  <a:lnTo>
                    <a:pt x="15465" y="29376"/>
                  </a:lnTo>
                  <a:lnTo>
                    <a:pt x="15735" y="29406"/>
                  </a:lnTo>
                  <a:lnTo>
                    <a:pt x="16021" y="29424"/>
                  </a:lnTo>
                  <a:lnTo>
                    <a:pt x="16291" y="29442"/>
                  </a:lnTo>
                  <a:lnTo>
                    <a:pt x="16561" y="29454"/>
                  </a:lnTo>
                  <a:lnTo>
                    <a:pt x="16832" y="29466"/>
                  </a:lnTo>
                  <a:lnTo>
                    <a:pt x="17102" y="29466"/>
                  </a:lnTo>
                  <a:lnTo>
                    <a:pt x="17404" y="29460"/>
                  </a:lnTo>
                  <a:lnTo>
                    <a:pt x="17690" y="29454"/>
                  </a:lnTo>
                  <a:lnTo>
                    <a:pt x="17976" y="29436"/>
                  </a:lnTo>
                  <a:lnTo>
                    <a:pt x="18262" y="29418"/>
                  </a:lnTo>
                  <a:lnTo>
                    <a:pt x="18548" y="29388"/>
                  </a:lnTo>
                  <a:lnTo>
                    <a:pt x="18818" y="29352"/>
                  </a:lnTo>
                  <a:lnTo>
                    <a:pt x="19073" y="29316"/>
                  </a:lnTo>
                  <a:lnTo>
                    <a:pt x="19327" y="29268"/>
                  </a:lnTo>
                  <a:lnTo>
                    <a:pt x="19581" y="29220"/>
                  </a:lnTo>
                  <a:lnTo>
                    <a:pt x="19820" y="29160"/>
                  </a:lnTo>
                  <a:lnTo>
                    <a:pt x="20058" y="29100"/>
                  </a:lnTo>
                  <a:lnTo>
                    <a:pt x="20281" y="29028"/>
                  </a:lnTo>
                  <a:lnTo>
                    <a:pt x="20503" y="28955"/>
                  </a:lnTo>
                  <a:lnTo>
                    <a:pt x="20710" y="28871"/>
                  </a:lnTo>
                  <a:lnTo>
                    <a:pt x="20916" y="28787"/>
                  </a:lnTo>
                  <a:lnTo>
                    <a:pt x="21107" y="28697"/>
                  </a:lnTo>
                  <a:lnTo>
                    <a:pt x="21409" y="28541"/>
                  </a:lnTo>
                  <a:lnTo>
                    <a:pt x="21663" y="28385"/>
                  </a:lnTo>
                  <a:lnTo>
                    <a:pt x="21902" y="28222"/>
                  </a:lnTo>
                  <a:lnTo>
                    <a:pt x="22108" y="28066"/>
                  </a:lnTo>
                  <a:lnTo>
                    <a:pt x="22267" y="27904"/>
                  </a:lnTo>
                  <a:lnTo>
                    <a:pt x="22410" y="27742"/>
                  </a:lnTo>
                  <a:lnTo>
                    <a:pt x="22522" y="27580"/>
                  </a:lnTo>
                  <a:lnTo>
                    <a:pt x="22585" y="27417"/>
                  </a:lnTo>
                  <a:lnTo>
                    <a:pt x="22633" y="27255"/>
                  </a:lnTo>
                  <a:lnTo>
                    <a:pt x="22633" y="27093"/>
                  </a:lnTo>
                  <a:lnTo>
                    <a:pt x="22617" y="26937"/>
                  </a:lnTo>
                  <a:lnTo>
                    <a:pt x="22553" y="26774"/>
                  </a:lnTo>
                  <a:lnTo>
                    <a:pt x="22474" y="26618"/>
                  </a:lnTo>
                  <a:lnTo>
                    <a:pt x="22347" y="26456"/>
                  </a:lnTo>
                  <a:lnTo>
                    <a:pt x="22204" y="26306"/>
                  </a:lnTo>
                  <a:lnTo>
                    <a:pt x="22013" y="26149"/>
                  </a:lnTo>
                  <a:lnTo>
                    <a:pt x="21886" y="26053"/>
                  </a:lnTo>
                  <a:lnTo>
                    <a:pt x="21743" y="25963"/>
                  </a:lnTo>
                  <a:lnTo>
                    <a:pt x="21584" y="25873"/>
                  </a:lnTo>
                  <a:lnTo>
                    <a:pt x="21425" y="25783"/>
                  </a:lnTo>
                  <a:lnTo>
                    <a:pt x="21250" y="25699"/>
                  </a:lnTo>
                  <a:lnTo>
                    <a:pt x="21059" y="25615"/>
                  </a:lnTo>
                  <a:lnTo>
                    <a:pt x="20869" y="25531"/>
                  </a:lnTo>
                  <a:lnTo>
                    <a:pt x="20662" y="25453"/>
                  </a:lnTo>
                  <a:lnTo>
                    <a:pt x="20439" y="25374"/>
                  </a:lnTo>
                  <a:lnTo>
                    <a:pt x="20217" y="25302"/>
                  </a:lnTo>
                  <a:lnTo>
                    <a:pt x="19994" y="25230"/>
                  </a:lnTo>
                  <a:lnTo>
                    <a:pt x="19756" y="25158"/>
                  </a:lnTo>
                  <a:lnTo>
                    <a:pt x="19502" y="25092"/>
                  </a:lnTo>
                  <a:lnTo>
                    <a:pt x="19247" y="25032"/>
                  </a:lnTo>
                  <a:lnTo>
                    <a:pt x="18977" y="24972"/>
                  </a:lnTo>
                  <a:lnTo>
                    <a:pt x="18723" y="24912"/>
                  </a:lnTo>
                  <a:lnTo>
                    <a:pt x="18437" y="24858"/>
                  </a:lnTo>
                  <a:lnTo>
                    <a:pt x="18151" y="24804"/>
                  </a:lnTo>
                  <a:lnTo>
                    <a:pt x="17865" y="24756"/>
                  </a:lnTo>
                  <a:lnTo>
                    <a:pt x="17579" y="24713"/>
                  </a:lnTo>
                  <a:lnTo>
                    <a:pt x="17277" y="24671"/>
                  </a:lnTo>
                  <a:lnTo>
                    <a:pt x="16975" y="24629"/>
                  </a:lnTo>
                  <a:lnTo>
                    <a:pt x="16657" y="24599"/>
                  </a:lnTo>
                  <a:lnTo>
                    <a:pt x="16339" y="24563"/>
                  </a:lnTo>
                  <a:lnTo>
                    <a:pt x="16021" y="24533"/>
                  </a:lnTo>
                  <a:lnTo>
                    <a:pt x="15703" y="24509"/>
                  </a:lnTo>
                  <a:lnTo>
                    <a:pt x="15369" y="24491"/>
                  </a:lnTo>
                  <a:lnTo>
                    <a:pt x="15052" y="24473"/>
                  </a:lnTo>
                  <a:lnTo>
                    <a:pt x="14718" y="24461"/>
                  </a:lnTo>
                  <a:lnTo>
                    <a:pt x="14384" y="24449"/>
                  </a:lnTo>
                  <a:lnTo>
                    <a:pt x="14034" y="24443"/>
                  </a:lnTo>
                  <a:lnTo>
                    <a:pt x="13303" y="24443"/>
                  </a:lnTo>
                  <a:lnTo>
                    <a:pt x="12906" y="24455"/>
                  </a:lnTo>
                  <a:lnTo>
                    <a:pt x="12524" y="24467"/>
                  </a:lnTo>
                  <a:lnTo>
                    <a:pt x="12143" y="24485"/>
                  </a:lnTo>
                  <a:lnTo>
                    <a:pt x="11762" y="24509"/>
                  </a:lnTo>
                  <a:lnTo>
                    <a:pt x="11396" y="24539"/>
                  </a:lnTo>
                  <a:lnTo>
                    <a:pt x="11030" y="24575"/>
                  </a:lnTo>
                  <a:lnTo>
                    <a:pt x="10665" y="24617"/>
                  </a:lnTo>
                  <a:lnTo>
                    <a:pt x="10315" y="24659"/>
                  </a:lnTo>
                  <a:lnTo>
                    <a:pt x="9966" y="24713"/>
                  </a:lnTo>
                  <a:lnTo>
                    <a:pt x="9616" y="24768"/>
                  </a:lnTo>
                  <a:lnTo>
                    <a:pt x="9282" y="24828"/>
                  </a:lnTo>
                  <a:lnTo>
                    <a:pt x="8964" y="24894"/>
                  </a:lnTo>
                  <a:lnTo>
                    <a:pt x="8646" y="24966"/>
                  </a:lnTo>
                  <a:lnTo>
                    <a:pt x="8329" y="25044"/>
                  </a:lnTo>
                  <a:lnTo>
                    <a:pt x="8027" y="25122"/>
                  </a:lnTo>
                  <a:lnTo>
                    <a:pt x="7582" y="24834"/>
                  </a:lnTo>
                  <a:lnTo>
                    <a:pt x="7152" y="24533"/>
                  </a:lnTo>
                  <a:lnTo>
                    <a:pt x="6723" y="24227"/>
                  </a:lnTo>
                  <a:lnTo>
                    <a:pt x="6326" y="23914"/>
                  </a:lnTo>
                  <a:lnTo>
                    <a:pt x="5960" y="23596"/>
                  </a:lnTo>
                  <a:lnTo>
                    <a:pt x="5595" y="23277"/>
                  </a:lnTo>
                  <a:lnTo>
                    <a:pt x="5261" y="22947"/>
                  </a:lnTo>
                  <a:lnTo>
                    <a:pt x="4943" y="22616"/>
                  </a:lnTo>
                  <a:lnTo>
                    <a:pt x="4657" y="22280"/>
                  </a:lnTo>
                  <a:lnTo>
                    <a:pt x="4387" y="21938"/>
                  </a:lnTo>
                  <a:lnTo>
                    <a:pt x="4149" y="21595"/>
                  </a:lnTo>
                  <a:lnTo>
                    <a:pt x="3926" y="21253"/>
                  </a:lnTo>
                  <a:lnTo>
                    <a:pt x="3735" y="20904"/>
                  </a:lnTo>
                  <a:lnTo>
                    <a:pt x="3576" y="20556"/>
                  </a:lnTo>
                  <a:lnTo>
                    <a:pt x="3449" y="20201"/>
                  </a:lnTo>
                  <a:lnTo>
                    <a:pt x="3354" y="19847"/>
                  </a:lnTo>
                  <a:lnTo>
                    <a:pt x="3274" y="19498"/>
                  </a:lnTo>
                  <a:lnTo>
                    <a:pt x="3243" y="19144"/>
                  </a:lnTo>
                  <a:lnTo>
                    <a:pt x="3227" y="18789"/>
                  </a:lnTo>
                  <a:lnTo>
                    <a:pt x="3259" y="18435"/>
                  </a:lnTo>
                  <a:lnTo>
                    <a:pt x="3322" y="18080"/>
                  </a:lnTo>
                  <a:lnTo>
                    <a:pt x="3417" y="17732"/>
                  </a:lnTo>
                  <a:lnTo>
                    <a:pt x="3561" y="17383"/>
                  </a:lnTo>
                  <a:lnTo>
                    <a:pt x="3640" y="17209"/>
                  </a:lnTo>
                  <a:lnTo>
                    <a:pt x="3735" y="17035"/>
                  </a:lnTo>
                  <a:lnTo>
                    <a:pt x="3831" y="16866"/>
                  </a:lnTo>
                  <a:lnTo>
                    <a:pt x="3942" y="16692"/>
                  </a:lnTo>
                  <a:lnTo>
                    <a:pt x="4053" y="16524"/>
                  </a:lnTo>
                  <a:lnTo>
                    <a:pt x="4196" y="16350"/>
                  </a:lnTo>
                  <a:lnTo>
                    <a:pt x="4323" y="16181"/>
                  </a:lnTo>
                  <a:lnTo>
                    <a:pt x="4482" y="16013"/>
                  </a:lnTo>
                  <a:lnTo>
                    <a:pt x="4641" y="15845"/>
                  </a:lnTo>
                  <a:lnTo>
                    <a:pt x="4816" y="15683"/>
                  </a:lnTo>
                  <a:lnTo>
                    <a:pt x="4991" y="15514"/>
                  </a:lnTo>
                  <a:lnTo>
                    <a:pt x="5182" y="15352"/>
                  </a:lnTo>
                  <a:lnTo>
                    <a:pt x="5388" y="15190"/>
                  </a:lnTo>
                  <a:lnTo>
                    <a:pt x="5611" y="15028"/>
                  </a:lnTo>
                  <a:lnTo>
                    <a:pt x="5833" y="14865"/>
                  </a:lnTo>
                  <a:lnTo>
                    <a:pt x="6072" y="14709"/>
                  </a:lnTo>
                  <a:lnTo>
                    <a:pt x="6310" y="14547"/>
                  </a:lnTo>
                  <a:lnTo>
                    <a:pt x="6580" y="14391"/>
                  </a:lnTo>
                  <a:lnTo>
                    <a:pt x="6994" y="14150"/>
                  </a:lnTo>
                  <a:lnTo>
                    <a:pt x="7407" y="13922"/>
                  </a:lnTo>
                  <a:lnTo>
                    <a:pt x="7820" y="13700"/>
                  </a:lnTo>
                  <a:lnTo>
                    <a:pt x="8233" y="13483"/>
                  </a:lnTo>
                  <a:lnTo>
                    <a:pt x="8631" y="13279"/>
                  </a:lnTo>
                  <a:lnTo>
                    <a:pt x="9044" y="13081"/>
                  </a:lnTo>
                  <a:lnTo>
                    <a:pt x="9441" y="12895"/>
                  </a:lnTo>
                  <a:lnTo>
                    <a:pt x="9838" y="12720"/>
                  </a:lnTo>
                  <a:lnTo>
                    <a:pt x="10061" y="12889"/>
                  </a:lnTo>
                  <a:lnTo>
                    <a:pt x="10299" y="13045"/>
                  </a:lnTo>
                  <a:lnTo>
                    <a:pt x="10570" y="13201"/>
                  </a:lnTo>
                  <a:lnTo>
                    <a:pt x="10840" y="13357"/>
                  </a:lnTo>
                  <a:lnTo>
                    <a:pt x="11110" y="13502"/>
                  </a:lnTo>
                  <a:lnTo>
                    <a:pt x="11412" y="13646"/>
                  </a:lnTo>
                  <a:lnTo>
                    <a:pt x="11714" y="13790"/>
                  </a:lnTo>
                  <a:lnTo>
                    <a:pt x="12032" y="13922"/>
                  </a:lnTo>
                  <a:lnTo>
                    <a:pt x="12350" y="14054"/>
                  </a:lnTo>
                  <a:lnTo>
                    <a:pt x="12683" y="14180"/>
                  </a:lnTo>
                  <a:lnTo>
                    <a:pt x="13017" y="14301"/>
                  </a:lnTo>
                  <a:lnTo>
                    <a:pt x="13351" y="14421"/>
                  </a:lnTo>
                  <a:lnTo>
                    <a:pt x="13701" y="14529"/>
                  </a:lnTo>
                  <a:lnTo>
                    <a:pt x="14050" y="14637"/>
                  </a:lnTo>
                  <a:lnTo>
                    <a:pt x="14416" y="14739"/>
                  </a:lnTo>
                  <a:lnTo>
                    <a:pt x="14765" y="14835"/>
                  </a:lnTo>
                  <a:lnTo>
                    <a:pt x="15131" y="14932"/>
                  </a:lnTo>
                  <a:lnTo>
                    <a:pt x="15497" y="15016"/>
                  </a:lnTo>
                  <a:lnTo>
                    <a:pt x="15846" y="15094"/>
                  </a:lnTo>
                  <a:lnTo>
                    <a:pt x="16212" y="15172"/>
                  </a:lnTo>
                  <a:lnTo>
                    <a:pt x="16577" y="15244"/>
                  </a:lnTo>
                  <a:lnTo>
                    <a:pt x="16927" y="15304"/>
                  </a:lnTo>
                  <a:lnTo>
                    <a:pt x="17277" y="15364"/>
                  </a:lnTo>
                  <a:lnTo>
                    <a:pt x="17626" y="15418"/>
                  </a:lnTo>
                  <a:lnTo>
                    <a:pt x="17976" y="15466"/>
                  </a:lnTo>
                  <a:lnTo>
                    <a:pt x="18310" y="15508"/>
                  </a:lnTo>
                  <a:lnTo>
                    <a:pt x="18643" y="15538"/>
                  </a:lnTo>
                  <a:lnTo>
                    <a:pt x="18961" y="15568"/>
                  </a:lnTo>
                  <a:lnTo>
                    <a:pt x="19279" y="15592"/>
                  </a:lnTo>
                  <a:lnTo>
                    <a:pt x="19597" y="15611"/>
                  </a:lnTo>
                  <a:lnTo>
                    <a:pt x="19883" y="15617"/>
                  </a:lnTo>
                  <a:lnTo>
                    <a:pt x="20169" y="15623"/>
                  </a:lnTo>
                  <a:lnTo>
                    <a:pt x="20503" y="15617"/>
                  </a:lnTo>
                  <a:lnTo>
                    <a:pt x="20805" y="15604"/>
                  </a:lnTo>
                  <a:lnTo>
                    <a:pt x="21107" y="15586"/>
                  </a:lnTo>
                  <a:lnTo>
                    <a:pt x="21393" y="15556"/>
                  </a:lnTo>
                  <a:lnTo>
                    <a:pt x="21679" y="15520"/>
                  </a:lnTo>
                  <a:lnTo>
                    <a:pt x="21933" y="15472"/>
                  </a:lnTo>
                  <a:lnTo>
                    <a:pt x="22172" y="15418"/>
                  </a:lnTo>
                  <a:lnTo>
                    <a:pt x="22394" y="15364"/>
                  </a:lnTo>
                  <a:lnTo>
                    <a:pt x="22601" y="15298"/>
                  </a:lnTo>
                  <a:lnTo>
                    <a:pt x="22792" y="15220"/>
                  </a:lnTo>
                  <a:lnTo>
                    <a:pt x="22951" y="15142"/>
                  </a:lnTo>
                  <a:lnTo>
                    <a:pt x="23094" y="15058"/>
                  </a:lnTo>
                  <a:lnTo>
                    <a:pt x="23221" y="14968"/>
                  </a:lnTo>
                  <a:lnTo>
                    <a:pt x="23332" y="14865"/>
                  </a:lnTo>
                  <a:lnTo>
                    <a:pt x="23412" y="14763"/>
                  </a:lnTo>
                  <a:lnTo>
                    <a:pt x="23475" y="14655"/>
                  </a:lnTo>
                  <a:lnTo>
                    <a:pt x="23539" y="14457"/>
                  </a:lnTo>
                  <a:lnTo>
                    <a:pt x="23586" y="14247"/>
                  </a:lnTo>
                  <a:lnTo>
                    <a:pt x="23586" y="14030"/>
                  </a:lnTo>
                  <a:lnTo>
                    <a:pt x="23555" y="13796"/>
                  </a:lnTo>
                  <a:lnTo>
                    <a:pt x="23491" y="13562"/>
                  </a:lnTo>
                  <a:lnTo>
                    <a:pt x="23396" y="13315"/>
                  </a:lnTo>
                  <a:lnTo>
                    <a:pt x="23269" y="13069"/>
                  </a:lnTo>
                  <a:lnTo>
                    <a:pt x="23125" y="12817"/>
                  </a:lnTo>
                  <a:lnTo>
                    <a:pt x="22935" y="12564"/>
                  </a:lnTo>
                  <a:lnTo>
                    <a:pt x="22712" y="12318"/>
                  </a:lnTo>
                  <a:lnTo>
                    <a:pt x="22458" y="12071"/>
                  </a:lnTo>
                  <a:lnTo>
                    <a:pt x="22172" y="11831"/>
                  </a:lnTo>
                  <a:lnTo>
                    <a:pt x="22013" y="11717"/>
                  </a:lnTo>
                  <a:lnTo>
                    <a:pt x="21854" y="11603"/>
                  </a:lnTo>
                  <a:lnTo>
                    <a:pt x="21679" y="11489"/>
                  </a:lnTo>
                  <a:lnTo>
                    <a:pt x="21504" y="11374"/>
                  </a:lnTo>
                  <a:lnTo>
                    <a:pt x="21314" y="11266"/>
                  </a:lnTo>
                  <a:lnTo>
                    <a:pt x="21123" y="11164"/>
                  </a:lnTo>
                  <a:lnTo>
                    <a:pt x="20916" y="11062"/>
                  </a:lnTo>
                  <a:lnTo>
                    <a:pt x="20694" y="10966"/>
                  </a:lnTo>
                  <a:lnTo>
                    <a:pt x="20487" y="10870"/>
                  </a:lnTo>
                  <a:lnTo>
                    <a:pt x="20249" y="10780"/>
                  </a:lnTo>
                  <a:lnTo>
                    <a:pt x="20026" y="10696"/>
                  </a:lnTo>
                  <a:lnTo>
                    <a:pt x="19788" y="10617"/>
                  </a:lnTo>
                  <a:lnTo>
                    <a:pt x="19549" y="10545"/>
                  </a:lnTo>
                  <a:lnTo>
                    <a:pt x="19311" y="10473"/>
                  </a:lnTo>
                  <a:lnTo>
                    <a:pt x="19057" y="10413"/>
                  </a:lnTo>
                  <a:lnTo>
                    <a:pt x="18802" y="10353"/>
                  </a:lnTo>
                  <a:lnTo>
                    <a:pt x="18548" y="10299"/>
                  </a:lnTo>
                  <a:lnTo>
                    <a:pt x="18294" y="10251"/>
                  </a:lnTo>
                  <a:lnTo>
                    <a:pt x="18024" y="10203"/>
                  </a:lnTo>
                  <a:lnTo>
                    <a:pt x="17753" y="10167"/>
                  </a:lnTo>
                  <a:lnTo>
                    <a:pt x="17483" y="10131"/>
                  </a:lnTo>
                  <a:lnTo>
                    <a:pt x="17197" y="10101"/>
                  </a:lnTo>
                  <a:lnTo>
                    <a:pt x="16927" y="10077"/>
                  </a:lnTo>
                  <a:lnTo>
                    <a:pt x="16641" y="10059"/>
                  </a:lnTo>
                  <a:lnTo>
                    <a:pt x="16355" y="10041"/>
                  </a:lnTo>
                  <a:lnTo>
                    <a:pt x="16069" y="10035"/>
                  </a:lnTo>
                  <a:lnTo>
                    <a:pt x="15767" y="10029"/>
                  </a:lnTo>
                  <a:lnTo>
                    <a:pt x="15481" y="10035"/>
                  </a:lnTo>
                  <a:lnTo>
                    <a:pt x="15179" y="10041"/>
                  </a:lnTo>
                  <a:lnTo>
                    <a:pt x="14877" y="10053"/>
                  </a:lnTo>
                  <a:lnTo>
                    <a:pt x="14575" y="10071"/>
                  </a:lnTo>
                  <a:lnTo>
                    <a:pt x="14273" y="10089"/>
                  </a:lnTo>
                  <a:lnTo>
                    <a:pt x="13971" y="10119"/>
                  </a:lnTo>
                  <a:lnTo>
                    <a:pt x="13669" y="10149"/>
                  </a:lnTo>
                  <a:lnTo>
                    <a:pt x="13367" y="10191"/>
                  </a:lnTo>
                  <a:lnTo>
                    <a:pt x="13049" y="10233"/>
                  </a:lnTo>
                  <a:lnTo>
                    <a:pt x="12747" y="10281"/>
                  </a:lnTo>
                  <a:lnTo>
                    <a:pt x="12429" y="10335"/>
                  </a:lnTo>
                  <a:lnTo>
                    <a:pt x="12127" y="10395"/>
                  </a:lnTo>
                  <a:lnTo>
                    <a:pt x="11809" y="10461"/>
                  </a:lnTo>
                  <a:lnTo>
                    <a:pt x="11809" y="10461"/>
                  </a:lnTo>
                  <a:lnTo>
                    <a:pt x="11841" y="10347"/>
                  </a:lnTo>
                  <a:lnTo>
                    <a:pt x="11873" y="10233"/>
                  </a:lnTo>
                  <a:lnTo>
                    <a:pt x="11936" y="10113"/>
                  </a:lnTo>
                  <a:lnTo>
                    <a:pt x="12000" y="9999"/>
                  </a:lnTo>
                  <a:lnTo>
                    <a:pt x="12064" y="9884"/>
                  </a:lnTo>
                  <a:lnTo>
                    <a:pt x="12143" y="9770"/>
                  </a:lnTo>
                  <a:lnTo>
                    <a:pt x="12238" y="9650"/>
                  </a:lnTo>
                  <a:lnTo>
                    <a:pt x="12350" y="9536"/>
                  </a:lnTo>
                  <a:lnTo>
                    <a:pt x="12477" y="9422"/>
                  </a:lnTo>
                  <a:lnTo>
                    <a:pt x="12604" y="9308"/>
                  </a:lnTo>
                  <a:lnTo>
                    <a:pt x="12731" y="9187"/>
                  </a:lnTo>
                  <a:lnTo>
                    <a:pt x="12890" y="9073"/>
                  </a:lnTo>
                  <a:lnTo>
                    <a:pt x="13049" y="8959"/>
                  </a:lnTo>
                  <a:lnTo>
                    <a:pt x="13224" y="8845"/>
                  </a:lnTo>
                  <a:lnTo>
                    <a:pt x="13589" y="8611"/>
                  </a:lnTo>
                  <a:lnTo>
                    <a:pt x="14018" y="8382"/>
                  </a:lnTo>
                  <a:lnTo>
                    <a:pt x="14479" y="8148"/>
                  </a:lnTo>
                  <a:lnTo>
                    <a:pt x="14988" y="7920"/>
                  </a:lnTo>
                  <a:lnTo>
                    <a:pt x="15528" y="7691"/>
                  </a:lnTo>
                  <a:lnTo>
                    <a:pt x="16116" y="7463"/>
                  </a:lnTo>
                  <a:lnTo>
                    <a:pt x="16752" y="7235"/>
                  </a:lnTo>
                  <a:lnTo>
                    <a:pt x="17436" y="7012"/>
                  </a:lnTo>
                  <a:lnTo>
                    <a:pt x="18151" y="6784"/>
                  </a:lnTo>
                  <a:lnTo>
                    <a:pt x="18818" y="6586"/>
                  </a:lnTo>
                  <a:lnTo>
                    <a:pt x="19486" y="6393"/>
                  </a:lnTo>
                  <a:lnTo>
                    <a:pt x="20153" y="6207"/>
                  </a:lnTo>
                  <a:lnTo>
                    <a:pt x="20821" y="6033"/>
                  </a:lnTo>
                  <a:lnTo>
                    <a:pt x="21488" y="5859"/>
                  </a:lnTo>
                  <a:lnTo>
                    <a:pt x="22172" y="5696"/>
                  </a:lnTo>
                  <a:lnTo>
                    <a:pt x="22839" y="5540"/>
                  </a:lnTo>
                  <a:lnTo>
                    <a:pt x="23523" y="5384"/>
                  </a:lnTo>
                  <a:lnTo>
                    <a:pt x="24190" y="5246"/>
                  </a:lnTo>
                  <a:lnTo>
                    <a:pt x="24874" y="5108"/>
                  </a:lnTo>
                  <a:lnTo>
                    <a:pt x="25541" y="4975"/>
                  </a:lnTo>
                  <a:lnTo>
                    <a:pt x="26225" y="4855"/>
                  </a:lnTo>
                  <a:lnTo>
                    <a:pt x="26892" y="4735"/>
                  </a:lnTo>
                  <a:lnTo>
                    <a:pt x="27560" y="4627"/>
                  </a:lnTo>
                  <a:lnTo>
                    <a:pt x="28227" y="4531"/>
                  </a:lnTo>
                  <a:lnTo>
                    <a:pt x="28879" y="4435"/>
                  </a:lnTo>
                  <a:lnTo>
                    <a:pt x="29546" y="4350"/>
                  </a:lnTo>
                  <a:lnTo>
                    <a:pt x="30198" y="4272"/>
                  </a:lnTo>
                  <a:lnTo>
                    <a:pt x="30850" y="4200"/>
                  </a:lnTo>
                  <a:lnTo>
                    <a:pt x="31485" y="4134"/>
                  </a:lnTo>
                  <a:lnTo>
                    <a:pt x="32137" y="4080"/>
                  </a:lnTo>
                  <a:lnTo>
                    <a:pt x="32773" y="4032"/>
                  </a:lnTo>
                  <a:lnTo>
                    <a:pt x="33393" y="3990"/>
                  </a:lnTo>
                  <a:lnTo>
                    <a:pt x="34013" y="3954"/>
                  </a:lnTo>
                  <a:lnTo>
                    <a:pt x="34632" y="3930"/>
                  </a:lnTo>
                  <a:lnTo>
                    <a:pt x="35236" y="3912"/>
                  </a:lnTo>
                  <a:lnTo>
                    <a:pt x="35824" y="3900"/>
                  </a:lnTo>
                  <a:lnTo>
                    <a:pt x="36412" y="3900"/>
                  </a:lnTo>
                  <a:lnTo>
                    <a:pt x="37001" y="3906"/>
                  </a:lnTo>
                  <a:lnTo>
                    <a:pt x="37573" y="3918"/>
                  </a:lnTo>
                  <a:lnTo>
                    <a:pt x="38129" y="3942"/>
                  </a:lnTo>
                  <a:lnTo>
                    <a:pt x="38685" y="3972"/>
                  </a:lnTo>
                  <a:lnTo>
                    <a:pt x="38367" y="4224"/>
                  </a:lnTo>
                  <a:lnTo>
                    <a:pt x="38097" y="4477"/>
                  </a:lnTo>
                  <a:lnTo>
                    <a:pt x="37875" y="4729"/>
                  </a:lnTo>
                  <a:lnTo>
                    <a:pt x="37684" y="4981"/>
                  </a:lnTo>
                  <a:lnTo>
                    <a:pt x="37525" y="5240"/>
                  </a:lnTo>
                  <a:lnTo>
                    <a:pt x="37461" y="5366"/>
                  </a:lnTo>
                  <a:lnTo>
                    <a:pt x="37414" y="5492"/>
                  </a:lnTo>
                  <a:lnTo>
                    <a:pt x="37366" y="5618"/>
                  </a:lnTo>
                  <a:lnTo>
                    <a:pt x="37334" y="5744"/>
                  </a:lnTo>
                  <a:lnTo>
                    <a:pt x="37318" y="5871"/>
                  </a:lnTo>
                  <a:lnTo>
                    <a:pt x="37302" y="5997"/>
                  </a:lnTo>
                  <a:lnTo>
                    <a:pt x="37302" y="6117"/>
                  </a:lnTo>
                  <a:lnTo>
                    <a:pt x="37302" y="6243"/>
                  </a:lnTo>
                  <a:lnTo>
                    <a:pt x="37318" y="6369"/>
                  </a:lnTo>
                  <a:lnTo>
                    <a:pt x="37350" y="6490"/>
                  </a:lnTo>
                  <a:lnTo>
                    <a:pt x="37382" y="6616"/>
                  </a:lnTo>
                  <a:lnTo>
                    <a:pt x="37430" y="6736"/>
                  </a:lnTo>
                  <a:lnTo>
                    <a:pt x="37477" y="6856"/>
                  </a:lnTo>
                  <a:lnTo>
                    <a:pt x="37557" y="6976"/>
                  </a:lnTo>
                  <a:lnTo>
                    <a:pt x="37620" y="7096"/>
                  </a:lnTo>
                  <a:lnTo>
                    <a:pt x="37716" y="7217"/>
                  </a:lnTo>
                  <a:lnTo>
                    <a:pt x="37811" y="7331"/>
                  </a:lnTo>
                  <a:lnTo>
                    <a:pt x="37922" y="7445"/>
                  </a:lnTo>
                  <a:lnTo>
                    <a:pt x="38034" y="7565"/>
                  </a:lnTo>
                  <a:lnTo>
                    <a:pt x="38161" y="7673"/>
                  </a:lnTo>
                  <a:lnTo>
                    <a:pt x="38304" y="7787"/>
                  </a:lnTo>
                  <a:lnTo>
                    <a:pt x="38447" y="7902"/>
                  </a:lnTo>
                  <a:lnTo>
                    <a:pt x="38685" y="8064"/>
                  </a:lnTo>
                  <a:lnTo>
                    <a:pt x="38955" y="8220"/>
                  </a:lnTo>
                  <a:lnTo>
                    <a:pt x="39226" y="8370"/>
                  </a:lnTo>
                  <a:lnTo>
                    <a:pt x="39528" y="8508"/>
                  </a:lnTo>
                  <a:lnTo>
                    <a:pt x="39830" y="8641"/>
                  </a:lnTo>
                  <a:lnTo>
                    <a:pt x="40163" y="8761"/>
                  </a:lnTo>
                  <a:lnTo>
                    <a:pt x="40497" y="8869"/>
                  </a:lnTo>
                  <a:lnTo>
                    <a:pt x="40831" y="8971"/>
                  </a:lnTo>
                  <a:lnTo>
                    <a:pt x="41196" y="9061"/>
                  </a:lnTo>
                  <a:lnTo>
                    <a:pt x="41562" y="9139"/>
                  </a:lnTo>
                  <a:lnTo>
                    <a:pt x="41928" y="9205"/>
                  </a:lnTo>
                  <a:lnTo>
                    <a:pt x="42309" y="9259"/>
                  </a:lnTo>
                  <a:lnTo>
                    <a:pt x="42690" y="9308"/>
                  </a:lnTo>
                  <a:lnTo>
                    <a:pt x="43088" y="9338"/>
                  </a:lnTo>
                  <a:lnTo>
                    <a:pt x="43469" y="9356"/>
                  </a:lnTo>
                  <a:lnTo>
                    <a:pt x="43867" y="9362"/>
                  </a:lnTo>
                  <a:lnTo>
                    <a:pt x="44089" y="9362"/>
                  </a:lnTo>
                  <a:lnTo>
                    <a:pt x="44343" y="9356"/>
                  </a:lnTo>
                  <a:lnTo>
                    <a:pt x="44629" y="9338"/>
                  </a:lnTo>
                  <a:lnTo>
                    <a:pt x="44931" y="9314"/>
                  </a:lnTo>
                  <a:lnTo>
                    <a:pt x="45265" y="9277"/>
                  </a:lnTo>
                  <a:lnTo>
                    <a:pt x="45599" y="9223"/>
                  </a:lnTo>
                  <a:lnTo>
                    <a:pt x="45949" y="9163"/>
                  </a:lnTo>
                  <a:lnTo>
                    <a:pt x="46123" y="9121"/>
                  </a:lnTo>
                  <a:lnTo>
                    <a:pt x="46298" y="9079"/>
                  </a:lnTo>
                  <a:lnTo>
                    <a:pt x="46473" y="9031"/>
                  </a:lnTo>
                  <a:lnTo>
                    <a:pt x="46648" y="8983"/>
                  </a:lnTo>
                  <a:lnTo>
                    <a:pt x="46823" y="8923"/>
                  </a:lnTo>
                  <a:lnTo>
                    <a:pt x="46998" y="8863"/>
                  </a:lnTo>
                  <a:lnTo>
                    <a:pt x="47172" y="8791"/>
                  </a:lnTo>
                  <a:lnTo>
                    <a:pt x="47347" y="8719"/>
                  </a:lnTo>
                  <a:lnTo>
                    <a:pt x="47506" y="8641"/>
                  </a:lnTo>
                  <a:lnTo>
                    <a:pt x="47665" y="8550"/>
                  </a:lnTo>
                  <a:lnTo>
                    <a:pt x="47824" y="8460"/>
                  </a:lnTo>
                  <a:lnTo>
                    <a:pt x="47967" y="8358"/>
                  </a:lnTo>
                  <a:lnTo>
                    <a:pt x="48126" y="8256"/>
                  </a:lnTo>
                  <a:lnTo>
                    <a:pt x="48253" y="8142"/>
                  </a:lnTo>
                  <a:lnTo>
                    <a:pt x="48396" y="8022"/>
                  </a:lnTo>
                  <a:lnTo>
                    <a:pt x="48523" y="7890"/>
                  </a:lnTo>
                  <a:lnTo>
                    <a:pt x="48635" y="7757"/>
                  </a:lnTo>
                  <a:lnTo>
                    <a:pt x="48746" y="7613"/>
                  </a:lnTo>
                  <a:lnTo>
                    <a:pt x="48857" y="7445"/>
                  </a:lnTo>
                  <a:lnTo>
                    <a:pt x="48937" y="7283"/>
                  </a:lnTo>
                  <a:lnTo>
                    <a:pt x="49000" y="7120"/>
                  </a:lnTo>
                  <a:lnTo>
                    <a:pt x="49064" y="6958"/>
                  </a:lnTo>
                  <a:lnTo>
                    <a:pt x="49096" y="6796"/>
                  </a:lnTo>
                  <a:lnTo>
                    <a:pt x="49111" y="6640"/>
                  </a:lnTo>
                  <a:lnTo>
                    <a:pt x="49111" y="6478"/>
                  </a:lnTo>
                  <a:lnTo>
                    <a:pt x="49080" y="6321"/>
                  </a:lnTo>
                  <a:lnTo>
                    <a:pt x="49048" y="6171"/>
                  </a:lnTo>
                  <a:lnTo>
                    <a:pt x="49000" y="6015"/>
                  </a:lnTo>
                  <a:lnTo>
                    <a:pt x="48921" y="5865"/>
                  </a:lnTo>
                  <a:lnTo>
                    <a:pt x="48825" y="5714"/>
                  </a:lnTo>
                  <a:lnTo>
                    <a:pt x="48730" y="5570"/>
                  </a:lnTo>
                  <a:lnTo>
                    <a:pt x="48603" y="5426"/>
                  </a:lnTo>
                  <a:lnTo>
                    <a:pt x="48460" y="5282"/>
                  </a:lnTo>
                  <a:lnTo>
                    <a:pt x="48317" y="5144"/>
                  </a:lnTo>
                  <a:lnTo>
                    <a:pt x="48142" y="5005"/>
                  </a:lnTo>
                  <a:lnTo>
                    <a:pt x="47951" y="4873"/>
                  </a:lnTo>
                  <a:lnTo>
                    <a:pt x="47745" y="4741"/>
                  </a:lnTo>
                  <a:lnTo>
                    <a:pt x="47538" y="4615"/>
                  </a:lnTo>
                  <a:lnTo>
                    <a:pt x="47300" y="4489"/>
                  </a:lnTo>
                  <a:lnTo>
                    <a:pt x="47045" y="4362"/>
                  </a:lnTo>
                  <a:lnTo>
                    <a:pt x="46791" y="4242"/>
                  </a:lnTo>
                  <a:lnTo>
                    <a:pt x="46505" y="4128"/>
                  </a:lnTo>
                  <a:lnTo>
                    <a:pt x="46219" y="4020"/>
                  </a:lnTo>
                  <a:lnTo>
                    <a:pt x="45917" y="3912"/>
                  </a:lnTo>
                  <a:lnTo>
                    <a:pt x="45583" y="3804"/>
                  </a:lnTo>
                  <a:lnTo>
                    <a:pt x="45249" y="3702"/>
                  </a:lnTo>
                  <a:lnTo>
                    <a:pt x="44900" y="3605"/>
                  </a:lnTo>
                  <a:lnTo>
                    <a:pt x="44534" y="3515"/>
                  </a:lnTo>
                  <a:lnTo>
                    <a:pt x="44169" y="3425"/>
                  </a:lnTo>
                  <a:lnTo>
                    <a:pt x="43771" y="3341"/>
                  </a:lnTo>
                  <a:lnTo>
                    <a:pt x="44153" y="3185"/>
                  </a:lnTo>
                  <a:lnTo>
                    <a:pt x="44566" y="3035"/>
                  </a:lnTo>
                  <a:lnTo>
                    <a:pt x="44979" y="2884"/>
                  </a:lnTo>
                  <a:lnTo>
                    <a:pt x="45424" y="2734"/>
                  </a:lnTo>
                  <a:lnTo>
                    <a:pt x="45885" y="2584"/>
                  </a:lnTo>
                  <a:lnTo>
                    <a:pt x="46378" y="2440"/>
                  </a:lnTo>
                  <a:lnTo>
                    <a:pt x="46870" y="2296"/>
                  </a:lnTo>
                  <a:lnTo>
                    <a:pt x="47395" y="2157"/>
                  </a:lnTo>
                  <a:lnTo>
                    <a:pt x="47840" y="2043"/>
                  </a:lnTo>
                  <a:lnTo>
                    <a:pt x="48269" y="1941"/>
                  </a:lnTo>
                  <a:lnTo>
                    <a:pt x="48714" y="1845"/>
                  </a:lnTo>
                  <a:lnTo>
                    <a:pt x="49159" y="1755"/>
                  </a:lnTo>
                  <a:lnTo>
                    <a:pt x="49604" y="1671"/>
                  </a:lnTo>
                  <a:lnTo>
                    <a:pt x="50033" y="1593"/>
                  </a:lnTo>
                  <a:lnTo>
                    <a:pt x="50478" y="1526"/>
                  </a:lnTo>
                  <a:lnTo>
                    <a:pt x="50923" y="1460"/>
                  </a:lnTo>
                  <a:lnTo>
                    <a:pt x="51368" y="1406"/>
                  </a:lnTo>
                  <a:lnTo>
                    <a:pt x="51813" y="1358"/>
                  </a:lnTo>
                  <a:lnTo>
                    <a:pt x="52258" y="1322"/>
                  </a:lnTo>
                  <a:lnTo>
                    <a:pt x="52703" y="1286"/>
                  </a:lnTo>
                  <a:lnTo>
                    <a:pt x="53148" y="1262"/>
                  </a:lnTo>
                  <a:lnTo>
                    <a:pt x="53593" y="1244"/>
                  </a:lnTo>
                  <a:lnTo>
                    <a:pt x="54038" y="1232"/>
                  </a:lnTo>
                  <a:close/>
                  <a:moveTo>
                    <a:pt x="54483" y="0"/>
                  </a:moveTo>
                  <a:lnTo>
                    <a:pt x="53911" y="6"/>
                  </a:lnTo>
                  <a:lnTo>
                    <a:pt x="53339" y="18"/>
                  </a:lnTo>
                  <a:lnTo>
                    <a:pt x="52767" y="42"/>
                  </a:lnTo>
                  <a:lnTo>
                    <a:pt x="52211" y="72"/>
                  </a:lnTo>
                  <a:lnTo>
                    <a:pt x="51638" y="114"/>
                  </a:lnTo>
                  <a:lnTo>
                    <a:pt x="51082" y="163"/>
                  </a:lnTo>
                  <a:lnTo>
                    <a:pt x="50510" y="223"/>
                  </a:lnTo>
                  <a:lnTo>
                    <a:pt x="49954" y="289"/>
                  </a:lnTo>
                  <a:lnTo>
                    <a:pt x="49397" y="367"/>
                  </a:lnTo>
                  <a:lnTo>
                    <a:pt x="48841" y="451"/>
                  </a:lnTo>
                  <a:lnTo>
                    <a:pt x="48285" y="547"/>
                  </a:lnTo>
                  <a:lnTo>
                    <a:pt x="47729" y="649"/>
                  </a:lnTo>
                  <a:lnTo>
                    <a:pt x="47172" y="763"/>
                  </a:lnTo>
                  <a:lnTo>
                    <a:pt x="46632" y="884"/>
                  </a:lnTo>
                  <a:lnTo>
                    <a:pt x="46076" y="1010"/>
                  </a:lnTo>
                  <a:lnTo>
                    <a:pt x="45535" y="1148"/>
                  </a:lnTo>
                  <a:lnTo>
                    <a:pt x="44804" y="1352"/>
                  </a:lnTo>
                  <a:lnTo>
                    <a:pt x="44089" y="1557"/>
                  </a:lnTo>
                  <a:lnTo>
                    <a:pt x="43422" y="1767"/>
                  </a:lnTo>
                  <a:lnTo>
                    <a:pt x="42786" y="1977"/>
                  </a:lnTo>
                  <a:lnTo>
                    <a:pt x="42182" y="2193"/>
                  </a:lnTo>
                  <a:lnTo>
                    <a:pt x="41610" y="2416"/>
                  </a:lnTo>
                  <a:lnTo>
                    <a:pt x="41069" y="2638"/>
                  </a:lnTo>
                  <a:lnTo>
                    <a:pt x="40561" y="2866"/>
                  </a:lnTo>
                  <a:lnTo>
                    <a:pt x="39909" y="2812"/>
                  </a:lnTo>
                  <a:lnTo>
                    <a:pt x="39242" y="2764"/>
                  </a:lnTo>
                  <a:lnTo>
                    <a:pt x="38574" y="2728"/>
                  </a:lnTo>
                  <a:lnTo>
                    <a:pt x="37875" y="2704"/>
                  </a:lnTo>
                  <a:lnTo>
                    <a:pt x="37175" y="2686"/>
                  </a:lnTo>
                  <a:lnTo>
                    <a:pt x="36460" y="2680"/>
                  </a:lnTo>
                  <a:lnTo>
                    <a:pt x="35745" y="2680"/>
                  </a:lnTo>
                  <a:lnTo>
                    <a:pt x="35014" y="2692"/>
                  </a:lnTo>
                  <a:lnTo>
                    <a:pt x="34267" y="2716"/>
                  </a:lnTo>
                  <a:lnTo>
                    <a:pt x="33520" y="2752"/>
                  </a:lnTo>
                  <a:lnTo>
                    <a:pt x="32757" y="2794"/>
                  </a:lnTo>
                  <a:lnTo>
                    <a:pt x="31994" y="2842"/>
                  </a:lnTo>
                  <a:lnTo>
                    <a:pt x="31231" y="2908"/>
                  </a:lnTo>
                  <a:lnTo>
                    <a:pt x="30452" y="2981"/>
                  </a:lnTo>
                  <a:lnTo>
                    <a:pt x="29658" y="3059"/>
                  </a:lnTo>
                  <a:lnTo>
                    <a:pt x="28879" y="3149"/>
                  </a:lnTo>
                  <a:lnTo>
                    <a:pt x="28084" y="3251"/>
                  </a:lnTo>
                  <a:lnTo>
                    <a:pt x="27290" y="3359"/>
                  </a:lnTo>
                  <a:lnTo>
                    <a:pt x="26495" y="3473"/>
                  </a:lnTo>
                  <a:lnTo>
                    <a:pt x="25700" y="3605"/>
                  </a:lnTo>
                  <a:lnTo>
                    <a:pt x="24890" y="3738"/>
                  </a:lnTo>
                  <a:lnTo>
                    <a:pt x="24095" y="3888"/>
                  </a:lnTo>
                  <a:lnTo>
                    <a:pt x="23284" y="4038"/>
                  </a:lnTo>
                  <a:lnTo>
                    <a:pt x="22474" y="4200"/>
                  </a:lnTo>
                  <a:lnTo>
                    <a:pt x="21679" y="4375"/>
                  </a:lnTo>
                  <a:lnTo>
                    <a:pt x="20869" y="4555"/>
                  </a:lnTo>
                  <a:lnTo>
                    <a:pt x="20074" y="4747"/>
                  </a:lnTo>
                  <a:lnTo>
                    <a:pt x="19279" y="4945"/>
                  </a:lnTo>
                  <a:lnTo>
                    <a:pt x="18469" y="5156"/>
                  </a:lnTo>
                  <a:lnTo>
                    <a:pt x="17690" y="5372"/>
                  </a:lnTo>
                  <a:lnTo>
                    <a:pt x="16895" y="5594"/>
                  </a:lnTo>
                  <a:lnTo>
                    <a:pt x="16116" y="5829"/>
                  </a:lnTo>
                  <a:lnTo>
                    <a:pt x="15465" y="6027"/>
                  </a:lnTo>
                  <a:lnTo>
                    <a:pt x="14861" y="6225"/>
                  </a:lnTo>
                  <a:lnTo>
                    <a:pt x="14289" y="6423"/>
                  </a:lnTo>
                  <a:lnTo>
                    <a:pt x="13748" y="6622"/>
                  </a:lnTo>
                  <a:lnTo>
                    <a:pt x="13240" y="6820"/>
                  </a:lnTo>
                  <a:lnTo>
                    <a:pt x="12763" y="7012"/>
                  </a:lnTo>
                  <a:lnTo>
                    <a:pt x="12318" y="7211"/>
                  </a:lnTo>
                  <a:lnTo>
                    <a:pt x="11889" y="7403"/>
                  </a:lnTo>
                  <a:lnTo>
                    <a:pt x="11507" y="7589"/>
                  </a:lnTo>
                  <a:lnTo>
                    <a:pt x="11142" y="7781"/>
                  </a:lnTo>
                  <a:lnTo>
                    <a:pt x="10808" y="7968"/>
                  </a:lnTo>
                  <a:lnTo>
                    <a:pt x="10506" y="8154"/>
                  </a:lnTo>
                  <a:lnTo>
                    <a:pt x="10220" y="8340"/>
                  </a:lnTo>
                  <a:lnTo>
                    <a:pt x="9966" y="8520"/>
                  </a:lnTo>
                  <a:lnTo>
                    <a:pt x="9743" y="8701"/>
                  </a:lnTo>
                  <a:lnTo>
                    <a:pt x="9536" y="8881"/>
                  </a:lnTo>
                  <a:lnTo>
                    <a:pt x="9346" y="9055"/>
                  </a:lnTo>
                  <a:lnTo>
                    <a:pt x="9171" y="9229"/>
                  </a:lnTo>
                  <a:lnTo>
                    <a:pt x="9028" y="9404"/>
                  </a:lnTo>
                  <a:lnTo>
                    <a:pt x="8917" y="9572"/>
                  </a:lnTo>
                  <a:lnTo>
                    <a:pt x="8805" y="9740"/>
                  </a:lnTo>
                  <a:lnTo>
                    <a:pt x="8726" y="9902"/>
                  </a:lnTo>
                  <a:lnTo>
                    <a:pt x="8646" y="10065"/>
                  </a:lnTo>
                  <a:lnTo>
                    <a:pt x="8599" y="10227"/>
                  </a:lnTo>
                  <a:lnTo>
                    <a:pt x="8567" y="10383"/>
                  </a:lnTo>
                  <a:lnTo>
                    <a:pt x="8535" y="10533"/>
                  </a:lnTo>
                  <a:lnTo>
                    <a:pt x="8535" y="10683"/>
                  </a:lnTo>
                  <a:lnTo>
                    <a:pt x="8535" y="10834"/>
                  </a:lnTo>
                  <a:lnTo>
                    <a:pt x="8551" y="10978"/>
                  </a:lnTo>
                  <a:lnTo>
                    <a:pt x="8583" y="11116"/>
                  </a:lnTo>
                  <a:lnTo>
                    <a:pt x="8631" y="11254"/>
                  </a:lnTo>
                  <a:lnTo>
                    <a:pt x="8678" y="11386"/>
                  </a:lnTo>
                  <a:lnTo>
                    <a:pt x="8090" y="11621"/>
                  </a:lnTo>
                  <a:lnTo>
                    <a:pt x="7502" y="11867"/>
                  </a:lnTo>
                  <a:lnTo>
                    <a:pt x="6898" y="12132"/>
                  </a:lnTo>
                  <a:lnTo>
                    <a:pt x="6294" y="12414"/>
                  </a:lnTo>
                  <a:lnTo>
                    <a:pt x="5690" y="12720"/>
                  </a:lnTo>
                  <a:lnTo>
                    <a:pt x="5070" y="13039"/>
                  </a:lnTo>
                  <a:lnTo>
                    <a:pt x="4466" y="13375"/>
                  </a:lnTo>
                  <a:lnTo>
                    <a:pt x="3847" y="13730"/>
                  </a:lnTo>
                  <a:lnTo>
                    <a:pt x="3545" y="13910"/>
                  </a:lnTo>
                  <a:lnTo>
                    <a:pt x="3259" y="14096"/>
                  </a:lnTo>
                  <a:lnTo>
                    <a:pt x="2972" y="14283"/>
                  </a:lnTo>
                  <a:lnTo>
                    <a:pt x="2718" y="14469"/>
                  </a:lnTo>
                  <a:lnTo>
                    <a:pt x="2464" y="14655"/>
                  </a:lnTo>
                  <a:lnTo>
                    <a:pt x="2225" y="14847"/>
                  </a:lnTo>
                  <a:lnTo>
                    <a:pt x="2003" y="15040"/>
                  </a:lnTo>
                  <a:lnTo>
                    <a:pt x="1796" y="15232"/>
                  </a:lnTo>
                  <a:lnTo>
                    <a:pt x="1590" y="15424"/>
                  </a:lnTo>
                  <a:lnTo>
                    <a:pt x="1415" y="15617"/>
                  </a:lnTo>
                  <a:lnTo>
                    <a:pt x="1240" y="15815"/>
                  </a:lnTo>
                  <a:lnTo>
                    <a:pt x="1081" y="16013"/>
                  </a:lnTo>
                  <a:lnTo>
                    <a:pt x="922" y="16211"/>
                  </a:lnTo>
                  <a:lnTo>
                    <a:pt x="795" y="16410"/>
                  </a:lnTo>
                  <a:lnTo>
                    <a:pt x="668" y="16608"/>
                  </a:lnTo>
                  <a:lnTo>
                    <a:pt x="541" y="16806"/>
                  </a:lnTo>
                  <a:lnTo>
                    <a:pt x="445" y="17010"/>
                  </a:lnTo>
                  <a:lnTo>
                    <a:pt x="350" y="17209"/>
                  </a:lnTo>
                  <a:lnTo>
                    <a:pt x="271" y="17413"/>
                  </a:lnTo>
                  <a:lnTo>
                    <a:pt x="207" y="17611"/>
                  </a:lnTo>
                  <a:lnTo>
                    <a:pt x="143" y="17816"/>
                  </a:lnTo>
                  <a:lnTo>
                    <a:pt x="96" y="18020"/>
                  </a:lnTo>
                  <a:lnTo>
                    <a:pt x="48" y="18224"/>
                  </a:lnTo>
                  <a:lnTo>
                    <a:pt x="32" y="18429"/>
                  </a:lnTo>
                  <a:lnTo>
                    <a:pt x="0" y="18633"/>
                  </a:lnTo>
                  <a:lnTo>
                    <a:pt x="0" y="18837"/>
                  </a:lnTo>
                  <a:lnTo>
                    <a:pt x="0" y="19041"/>
                  </a:lnTo>
                  <a:lnTo>
                    <a:pt x="16" y="19246"/>
                  </a:lnTo>
                  <a:lnTo>
                    <a:pt x="64" y="19654"/>
                  </a:lnTo>
                  <a:lnTo>
                    <a:pt x="159" y="20057"/>
                  </a:lnTo>
                  <a:lnTo>
                    <a:pt x="286" y="20465"/>
                  </a:lnTo>
                  <a:lnTo>
                    <a:pt x="445" y="20868"/>
                  </a:lnTo>
                  <a:lnTo>
                    <a:pt x="636" y="21271"/>
                  </a:lnTo>
                  <a:lnTo>
                    <a:pt x="874" y="21667"/>
                  </a:lnTo>
                  <a:lnTo>
                    <a:pt x="1129" y="22064"/>
                  </a:lnTo>
                  <a:lnTo>
                    <a:pt x="1415" y="22460"/>
                  </a:lnTo>
                  <a:lnTo>
                    <a:pt x="1733" y="22845"/>
                  </a:lnTo>
                  <a:lnTo>
                    <a:pt x="2082" y="23229"/>
                  </a:lnTo>
                  <a:lnTo>
                    <a:pt x="2464" y="23608"/>
                  </a:lnTo>
                  <a:lnTo>
                    <a:pt x="2861" y="23974"/>
                  </a:lnTo>
                  <a:lnTo>
                    <a:pt x="3274" y="24341"/>
                  </a:lnTo>
                  <a:lnTo>
                    <a:pt x="3735" y="24701"/>
                  </a:lnTo>
                  <a:lnTo>
                    <a:pt x="4196" y="25050"/>
                  </a:lnTo>
                  <a:lnTo>
                    <a:pt x="4689" y="25392"/>
                  </a:lnTo>
                  <a:lnTo>
                    <a:pt x="5198" y="25729"/>
                  </a:lnTo>
                  <a:lnTo>
                    <a:pt x="5738" y="26053"/>
                  </a:lnTo>
                  <a:lnTo>
                    <a:pt x="5420" y="26252"/>
                  </a:lnTo>
                  <a:lnTo>
                    <a:pt x="5134" y="26456"/>
                  </a:lnTo>
                  <a:lnTo>
                    <a:pt x="4880" y="26672"/>
                  </a:lnTo>
                  <a:lnTo>
                    <a:pt x="4641" y="26895"/>
                  </a:lnTo>
                  <a:lnTo>
                    <a:pt x="4435" y="27129"/>
                  </a:lnTo>
                  <a:lnTo>
                    <a:pt x="4260" y="27375"/>
                  </a:lnTo>
                  <a:lnTo>
                    <a:pt x="4101" y="27628"/>
                  </a:lnTo>
                  <a:lnTo>
                    <a:pt x="3974" y="27886"/>
                  </a:lnTo>
                  <a:lnTo>
                    <a:pt x="3910" y="28090"/>
                  </a:lnTo>
                  <a:lnTo>
                    <a:pt x="3878" y="28295"/>
                  </a:lnTo>
                  <a:lnTo>
                    <a:pt x="3894" y="28505"/>
                  </a:lnTo>
                  <a:lnTo>
                    <a:pt x="3926" y="28715"/>
                  </a:lnTo>
                  <a:lnTo>
                    <a:pt x="4006" y="28925"/>
                  </a:lnTo>
                  <a:lnTo>
                    <a:pt x="4117" y="29136"/>
                  </a:lnTo>
                  <a:lnTo>
                    <a:pt x="4276" y="29352"/>
                  </a:lnTo>
                  <a:lnTo>
                    <a:pt x="4451" y="29562"/>
                  </a:lnTo>
                  <a:lnTo>
                    <a:pt x="4673" y="29779"/>
                  </a:lnTo>
                  <a:lnTo>
                    <a:pt x="4927" y="29989"/>
                  </a:lnTo>
                  <a:lnTo>
                    <a:pt x="5213" y="30205"/>
                  </a:lnTo>
                  <a:lnTo>
                    <a:pt x="5547" y="30416"/>
                  </a:lnTo>
                  <a:lnTo>
                    <a:pt x="5897" y="30632"/>
                  </a:lnTo>
                  <a:lnTo>
                    <a:pt x="6294" y="30842"/>
                  </a:lnTo>
                  <a:lnTo>
                    <a:pt x="6723" y="31058"/>
                  </a:lnTo>
                  <a:lnTo>
                    <a:pt x="7184" y="31269"/>
                  </a:lnTo>
                  <a:lnTo>
                    <a:pt x="7741" y="31509"/>
                  </a:lnTo>
                  <a:lnTo>
                    <a:pt x="8360" y="31743"/>
                  </a:lnTo>
                  <a:lnTo>
                    <a:pt x="8996" y="31978"/>
                  </a:lnTo>
                  <a:lnTo>
                    <a:pt x="9680" y="32206"/>
                  </a:lnTo>
                  <a:lnTo>
                    <a:pt x="10395" y="32434"/>
                  </a:lnTo>
                  <a:lnTo>
                    <a:pt x="11126" y="32657"/>
                  </a:lnTo>
                  <a:lnTo>
                    <a:pt x="11905" y="32873"/>
                  </a:lnTo>
                  <a:lnTo>
                    <a:pt x="12715" y="33083"/>
                  </a:lnTo>
                  <a:lnTo>
                    <a:pt x="13542" y="33294"/>
                  </a:lnTo>
                  <a:lnTo>
                    <a:pt x="14400" y="33492"/>
                  </a:lnTo>
                  <a:lnTo>
                    <a:pt x="15274" y="33690"/>
                  </a:lnTo>
                  <a:lnTo>
                    <a:pt x="16180" y="33876"/>
                  </a:lnTo>
                  <a:lnTo>
                    <a:pt x="17086" y="34063"/>
                  </a:lnTo>
                  <a:lnTo>
                    <a:pt x="18024" y="34237"/>
                  </a:lnTo>
                  <a:lnTo>
                    <a:pt x="18977" y="34405"/>
                  </a:lnTo>
                  <a:lnTo>
                    <a:pt x="19947" y="34567"/>
                  </a:lnTo>
                  <a:lnTo>
                    <a:pt x="20916" y="34724"/>
                  </a:lnTo>
                  <a:lnTo>
                    <a:pt x="21902" y="34874"/>
                  </a:lnTo>
                  <a:lnTo>
                    <a:pt x="22903" y="35012"/>
                  </a:lnTo>
                  <a:lnTo>
                    <a:pt x="23904" y="35138"/>
                  </a:lnTo>
                  <a:lnTo>
                    <a:pt x="24921" y="35264"/>
                  </a:lnTo>
                  <a:lnTo>
                    <a:pt x="25923" y="35373"/>
                  </a:lnTo>
                  <a:lnTo>
                    <a:pt x="26940" y="35481"/>
                  </a:lnTo>
                  <a:lnTo>
                    <a:pt x="27957" y="35571"/>
                  </a:lnTo>
                  <a:lnTo>
                    <a:pt x="28958" y="35655"/>
                  </a:lnTo>
                  <a:lnTo>
                    <a:pt x="29960" y="35727"/>
                  </a:lnTo>
                  <a:lnTo>
                    <a:pt x="30961" y="35793"/>
                  </a:lnTo>
                  <a:lnTo>
                    <a:pt x="31962" y="35847"/>
                  </a:lnTo>
                  <a:lnTo>
                    <a:pt x="32932" y="35883"/>
                  </a:lnTo>
                  <a:lnTo>
                    <a:pt x="33901" y="35913"/>
                  </a:lnTo>
                  <a:lnTo>
                    <a:pt x="34871" y="35931"/>
                  </a:lnTo>
                  <a:lnTo>
                    <a:pt x="35809" y="35937"/>
                  </a:lnTo>
                  <a:lnTo>
                    <a:pt x="36524" y="35937"/>
                  </a:lnTo>
                  <a:lnTo>
                    <a:pt x="37223" y="35925"/>
                  </a:lnTo>
                  <a:lnTo>
                    <a:pt x="37906" y="35907"/>
                  </a:lnTo>
                  <a:lnTo>
                    <a:pt x="38574" y="35883"/>
                  </a:lnTo>
                  <a:lnTo>
                    <a:pt x="39226" y="35853"/>
                  </a:lnTo>
                  <a:lnTo>
                    <a:pt x="39861" y="35817"/>
                  </a:lnTo>
                  <a:lnTo>
                    <a:pt x="40481" y="35769"/>
                  </a:lnTo>
                  <a:lnTo>
                    <a:pt x="41085" y="35721"/>
                  </a:lnTo>
                  <a:lnTo>
                    <a:pt x="41673" y="35661"/>
                  </a:lnTo>
                  <a:lnTo>
                    <a:pt x="42261" y="35595"/>
                  </a:lnTo>
                  <a:lnTo>
                    <a:pt x="42818" y="35523"/>
                  </a:lnTo>
                  <a:lnTo>
                    <a:pt x="43358" y="35445"/>
                  </a:lnTo>
                  <a:lnTo>
                    <a:pt x="43882" y="35361"/>
                  </a:lnTo>
                  <a:lnTo>
                    <a:pt x="44391" y="35270"/>
                  </a:lnTo>
                  <a:lnTo>
                    <a:pt x="44868" y="35174"/>
                  </a:lnTo>
                  <a:lnTo>
                    <a:pt x="45345" y="35072"/>
                  </a:lnTo>
                  <a:lnTo>
                    <a:pt x="45806" y="34964"/>
                  </a:lnTo>
                  <a:lnTo>
                    <a:pt x="46251" y="34844"/>
                  </a:lnTo>
                  <a:lnTo>
                    <a:pt x="46664" y="34724"/>
                  </a:lnTo>
                  <a:lnTo>
                    <a:pt x="47061" y="34592"/>
                  </a:lnTo>
                  <a:lnTo>
                    <a:pt x="47458" y="34459"/>
                  </a:lnTo>
                  <a:lnTo>
                    <a:pt x="47824" y="34315"/>
                  </a:lnTo>
                  <a:lnTo>
                    <a:pt x="48174" y="34171"/>
                  </a:lnTo>
                  <a:lnTo>
                    <a:pt x="48492" y="34015"/>
                  </a:lnTo>
                  <a:lnTo>
                    <a:pt x="48809" y="33858"/>
                  </a:lnTo>
                  <a:lnTo>
                    <a:pt x="49096" y="33690"/>
                  </a:lnTo>
                  <a:lnTo>
                    <a:pt x="49382" y="33522"/>
                  </a:lnTo>
                  <a:lnTo>
                    <a:pt x="49636" y="33342"/>
                  </a:lnTo>
                  <a:lnTo>
                    <a:pt x="49858" y="33161"/>
                  </a:lnTo>
                  <a:lnTo>
                    <a:pt x="50081" y="32969"/>
                  </a:lnTo>
                  <a:lnTo>
                    <a:pt x="50272" y="32777"/>
                  </a:lnTo>
                  <a:lnTo>
                    <a:pt x="50446" y="32573"/>
                  </a:lnTo>
                  <a:lnTo>
                    <a:pt x="50748" y="32188"/>
                  </a:lnTo>
                  <a:lnTo>
                    <a:pt x="51273" y="32272"/>
                  </a:lnTo>
                  <a:lnTo>
                    <a:pt x="51797" y="32350"/>
                  </a:lnTo>
                  <a:lnTo>
                    <a:pt x="52338" y="32422"/>
                  </a:lnTo>
                  <a:lnTo>
                    <a:pt x="52878" y="32495"/>
                  </a:lnTo>
                  <a:lnTo>
                    <a:pt x="53419" y="32561"/>
                  </a:lnTo>
                  <a:lnTo>
                    <a:pt x="53959" y="32615"/>
                  </a:lnTo>
                  <a:lnTo>
                    <a:pt x="54499" y="32669"/>
                  </a:lnTo>
                  <a:lnTo>
                    <a:pt x="55056" y="32717"/>
                  </a:lnTo>
                  <a:lnTo>
                    <a:pt x="55596" y="32759"/>
                  </a:lnTo>
                  <a:lnTo>
                    <a:pt x="56152" y="32801"/>
                  </a:lnTo>
                  <a:lnTo>
                    <a:pt x="56693" y="32831"/>
                  </a:lnTo>
                  <a:lnTo>
                    <a:pt x="57249" y="32855"/>
                  </a:lnTo>
                  <a:lnTo>
                    <a:pt x="57805" y="32879"/>
                  </a:lnTo>
                  <a:lnTo>
                    <a:pt x="58346" y="32891"/>
                  </a:lnTo>
                  <a:lnTo>
                    <a:pt x="58902" y="32897"/>
                  </a:lnTo>
                  <a:lnTo>
                    <a:pt x="59442" y="32903"/>
                  </a:lnTo>
                  <a:lnTo>
                    <a:pt x="59998" y="32897"/>
                  </a:lnTo>
                  <a:lnTo>
                    <a:pt x="60571" y="32891"/>
                  </a:lnTo>
                  <a:lnTo>
                    <a:pt x="61127" y="32873"/>
                  </a:lnTo>
                  <a:lnTo>
                    <a:pt x="61667" y="32855"/>
                  </a:lnTo>
                  <a:lnTo>
                    <a:pt x="62224" y="32825"/>
                  </a:lnTo>
                  <a:lnTo>
                    <a:pt x="62764" y="32789"/>
                  </a:lnTo>
                  <a:lnTo>
                    <a:pt x="63304" y="32753"/>
                  </a:lnTo>
                  <a:lnTo>
                    <a:pt x="63829" y="32705"/>
                  </a:lnTo>
                  <a:lnTo>
                    <a:pt x="64353" y="32651"/>
                  </a:lnTo>
                  <a:lnTo>
                    <a:pt x="64862" y="32591"/>
                  </a:lnTo>
                  <a:lnTo>
                    <a:pt x="65386" y="32531"/>
                  </a:lnTo>
                  <a:lnTo>
                    <a:pt x="65879" y="32458"/>
                  </a:lnTo>
                  <a:lnTo>
                    <a:pt x="66388" y="32380"/>
                  </a:lnTo>
                  <a:lnTo>
                    <a:pt x="66880" y="32302"/>
                  </a:lnTo>
                  <a:lnTo>
                    <a:pt x="67357" y="32212"/>
                  </a:lnTo>
                  <a:lnTo>
                    <a:pt x="67834" y="32116"/>
                  </a:lnTo>
                  <a:lnTo>
                    <a:pt x="68311" y="32020"/>
                  </a:lnTo>
                  <a:lnTo>
                    <a:pt x="68772" y="31912"/>
                  </a:lnTo>
                  <a:lnTo>
                    <a:pt x="69233" y="31804"/>
                  </a:lnTo>
                  <a:lnTo>
                    <a:pt x="69678" y="31689"/>
                  </a:lnTo>
                  <a:lnTo>
                    <a:pt x="70123" y="31563"/>
                  </a:lnTo>
                  <a:lnTo>
                    <a:pt x="70552" y="31437"/>
                  </a:lnTo>
                  <a:lnTo>
                    <a:pt x="70981" y="31305"/>
                  </a:lnTo>
                  <a:lnTo>
                    <a:pt x="71394" y="31167"/>
                  </a:lnTo>
                  <a:lnTo>
                    <a:pt x="71791" y="31022"/>
                  </a:lnTo>
                  <a:lnTo>
                    <a:pt x="72189" y="30872"/>
                  </a:lnTo>
                  <a:lnTo>
                    <a:pt x="72586" y="30716"/>
                  </a:lnTo>
                  <a:lnTo>
                    <a:pt x="72968" y="30560"/>
                  </a:lnTo>
                  <a:lnTo>
                    <a:pt x="73333" y="30392"/>
                  </a:lnTo>
                  <a:lnTo>
                    <a:pt x="73699" y="30223"/>
                  </a:lnTo>
                  <a:lnTo>
                    <a:pt x="74048" y="30049"/>
                  </a:lnTo>
                  <a:lnTo>
                    <a:pt x="74382" y="29863"/>
                  </a:lnTo>
                  <a:lnTo>
                    <a:pt x="74795" y="29640"/>
                  </a:lnTo>
                  <a:lnTo>
                    <a:pt x="75177" y="29418"/>
                  </a:lnTo>
                  <a:lnTo>
                    <a:pt x="75542" y="29196"/>
                  </a:lnTo>
                  <a:lnTo>
                    <a:pt x="75876" y="28980"/>
                  </a:lnTo>
                  <a:lnTo>
                    <a:pt x="76194" y="28763"/>
                  </a:lnTo>
                  <a:lnTo>
                    <a:pt x="76480" y="28553"/>
                  </a:lnTo>
                  <a:lnTo>
                    <a:pt x="76766" y="28349"/>
                  </a:lnTo>
                  <a:lnTo>
                    <a:pt x="77020" y="28144"/>
                  </a:lnTo>
                  <a:lnTo>
                    <a:pt x="77259" y="27946"/>
                  </a:lnTo>
                  <a:lnTo>
                    <a:pt x="77481" y="27748"/>
                  </a:lnTo>
                  <a:lnTo>
                    <a:pt x="77672" y="27549"/>
                  </a:lnTo>
                  <a:lnTo>
                    <a:pt x="77863" y="27363"/>
                  </a:lnTo>
                  <a:lnTo>
                    <a:pt x="78022" y="27171"/>
                  </a:lnTo>
                  <a:lnTo>
                    <a:pt x="78165" y="26991"/>
                  </a:lnTo>
                  <a:lnTo>
                    <a:pt x="78308" y="26810"/>
                  </a:lnTo>
                  <a:lnTo>
                    <a:pt x="78419" y="26630"/>
                  </a:lnTo>
                  <a:lnTo>
                    <a:pt x="78530" y="26456"/>
                  </a:lnTo>
                  <a:lnTo>
                    <a:pt x="78610" y="26288"/>
                  </a:lnTo>
                  <a:lnTo>
                    <a:pt x="78689" y="26119"/>
                  </a:lnTo>
                  <a:lnTo>
                    <a:pt x="78753" y="25951"/>
                  </a:lnTo>
                  <a:lnTo>
                    <a:pt x="78801" y="25789"/>
                  </a:lnTo>
                  <a:lnTo>
                    <a:pt x="78832" y="25633"/>
                  </a:lnTo>
                  <a:lnTo>
                    <a:pt x="78848" y="25483"/>
                  </a:lnTo>
                  <a:lnTo>
                    <a:pt x="78864" y="25332"/>
                  </a:lnTo>
                  <a:lnTo>
                    <a:pt x="78864" y="25182"/>
                  </a:lnTo>
                  <a:lnTo>
                    <a:pt x="78848" y="25038"/>
                  </a:lnTo>
                  <a:lnTo>
                    <a:pt x="78832" y="24900"/>
                  </a:lnTo>
                  <a:lnTo>
                    <a:pt x="78801" y="24762"/>
                  </a:lnTo>
                  <a:lnTo>
                    <a:pt x="78721" y="24497"/>
                  </a:lnTo>
                  <a:lnTo>
                    <a:pt x="78610" y="24251"/>
                  </a:lnTo>
                  <a:lnTo>
                    <a:pt x="79103" y="24179"/>
                  </a:lnTo>
                  <a:lnTo>
                    <a:pt x="79579" y="24107"/>
                  </a:lnTo>
                  <a:lnTo>
                    <a:pt x="80072" y="24028"/>
                  </a:lnTo>
                  <a:lnTo>
                    <a:pt x="80565" y="23938"/>
                  </a:lnTo>
                  <a:lnTo>
                    <a:pt x="81042" y="23842"/>
                  </a:lnTo>
                  <a:lnTo>
                    <a:pt x="81518" y="23734"/>
                  </a:lnTo>
                  <a:lnTo>
                    <a:pt x="81995" y="23626"/>
                  </a:lnTo>
                  <a:lnTo>
                    <a:pt x="82456" y="23500"/>
                  </a:lnTo>
                  <a:lnTo>
                    <a:pt x="82917" y="23368"/>
                  </a:lnTo>
                  <a:lnTo>
                    <a:pt x="83362" y="23229"/>
                  </a:lnTo>
                  <a:lnTo>
                    <a:pt x="83807" y="23079"/>
                  </a:lnTo>
                  <a:lnTo>
                    <a:pt x="84236" y="22917"/>
                  </a:lnTo>
                  <a:lnTo>
                    <a:pt x="84665" y="22749"/>
                  </a:lnTo>
                  <a:lnTo>
                    <a:pt x="85063" y="22562"/>
                  </a:lnTo>
                  <a:lnTo>
                    <a:pt x="85460" y="22370"/>
                  </a:lnTo>
                  <a:lnTo>
                    <a:pt x="85825" y="22166"/>
                  </a:lnTo>
                  <a:lnTo>
                    <a:pt x="86191" y="21950"/>
                  </a:lnTo>
                  <a:lnTo>
                    <a:pt x="86541" y="21727"/>
                  </a:lnTo>
                  <a:lnTo>
                    <a:pt x="86859" y="21487"/>
                  </a:lnTo>
                  <a:lnTo>
                    <a:pt x="87176" y="21235"/>
                  </a:lnTo>
                  <a:lnTo>
                    <a:pt x="87463" y="20964"/>
                  </a:lnTo>
                  <a:lnTo>
                    <a:pt x="87717" y="20688"/>
                  </a:lnTo>
                  <a:lnTo>
                    <a:pt x="87955" y="20399"/>
                  </a:lnTo>
                  <a:lnTo>
                    <a:pt x="88178" y="20093"/>
                  </a:lnTo>
                  <a:lnTo>
                    <a:pt x="88368" y="19768"/>
                  </a:lnTo>
                  <a:lnTo>
                    <a:pt x="88543" y="19438"/>
                  </a:lnTo>
                  <a:lnTo>
                    <a:pt x="88686" y="19089"/>
                  </a:lnTo>
                  <a:lnTo>
                    <a:pt x="88798" y="18723"/>
                  </a:lnTo>
                  <a:lnTo>
                    <a:pt x="88877" y="18344"/>
                  </a:lnTo>
                  <a:lnTo>
                    <a:pt x="88941" y="17948"/>
                  </a:lnTo>
                  <a:lnTo>
                    <a:pt x="88956" y="17539"/>
                  </a:lnTo>
                  <a:lnTo>
                    <a:pt x="88941" y="17113"/>
                  </a:lnTo>
                  <a:lnTo>
                    <a:pt x="88893" y="16602"/>
                  </a:lnTo>
                  <a:lnTo>
                    <a:pt x="88813" y="16103"/>
                  </a:lnTo>
                  <a:lnTo>
                    <a:pt x="88702" y="15623"/>
                  </a:lnTo>
                  <a:lnTo>
                    <a:pt x="88543" y="15154"/>
                  </a:lnTo>
                  <a:lnTo>
                    <a:pt x="88368" y="14709"/>
                  </a:lnTo>
                  <a:lnTo>
                    <a:pt x="88146" y="14271"/>
                  </a:lnTo>
                  <a:lnTo>
                    <a:pt x="87908" y="13850"/>
                  </a:lnTo>
                  <a:lnTo>
                    <a:pt x="87637" y="13447"/>
                  </a:lnTo>
                  <a:lnTo>
                    <a:pt x="87335" y="13057"/>
                  </a:lnTo>
                  <a:lnTo>
                    <a:pt x="87017" y="12678"/>
                  </a:lnTo>
                  <a:lnTo>
                    <a:pt x="86668" y="12318"/>
                  </a:lnTo>
                  <a:lnTo>
                    <a:pt x="86302" y="11969"/>
                  </a:lnTo>
                  <a:lnTo>
                    <a:pt x="85905" y="11639"/>
                  </a:lnTo>
                  <a:lnTo>
                    <a:pt x="85492" y="11326"/>
                  </a:lnTo>
                  <a:lnTo>
                    <a:pt x="85047" y="11020"/>
                  </a:lnTo>
                  <a:lnTo>
                    <a:pt x="84586" y="10738"/>
                  </a:lnTo>
                  <a:lnTo>
                    <a:pt x="84109" y="10461"/>
                  </a:lnTo>
                  <a:lnTo>
                    <a:pt x="83616" y="10203"/>
                  </a:lnTo>
                  <a:lnTo>
                    <a:pt x="83108" y="9962"/>
                  </a:lnTo>
                  <a:lnTo>
                    <a:pt x="82583" y="9734"/>
                  </a:lnTo>
                  <a:lnTo>
                    <a:pt x="82043" y="9518"/>
                  </a:lnTo>
                  <a:lnTo>
                    <a:pt x="81502" y="9314"/>
                  </a:lnTo>
                  <a:lnTo>
                    <a:pt x="80930" y="9127"/>
                  </a:lnTo>
                  <a:lnTo>
                    <a:pt x="80358" y="8959"/>
                  </a:lnTo>
                  <a:lnTo>
                    <a:pt x="79786" y="8803"/>
                  </a:lnTo>
                  <a:lnTo>
                    <a:pt x="79182" y="8659"/>
                  </a:lnTo>
                  <a:lnTo>
                    <a:pt x="78594" y="8526"/>
                  </a:lnTo>
                  <a:lnTo>
                    <a:pt x="77990" y="8412"/>
                  </a:lnTo>
                  <a:lnTo>
                    <a:pt x="77370" y="8310"/>
                  </a:lnTo>
                  <a:lnTo>
                    <a:pt x="76750" y="8220"/>
                  </a:lnTo>
                  <a:lnTo>
                    <a:pt x="76130" y="8148"/>
                  </a:lnTo>
                  <a:lnTo>
                    <a:pt x="75511" y="8088"/>
                  </a:lnTo>
                  <a:lnTo>
                    <a:pt x="75288" y="7757"/>
                  </a:lnTo>
                  <a:lnTo>
                    <a:pt x="75018" y="7421"/>
                  </a:lnTo>
                  <a:lnTo>
                    <a:pt x="74716" y="7078"/>
                  </a:lnTo>
                  <a:lnTo>
                    <a:pt x="74382" y="6730"/>
                  </a:lnTo>
                  <a:lnTo>
                    <a:pt x="74017" y="6381"/>
                  </a:lnTo>
                  <a:lnTo>
                    <a:pt x="73619" y="6033"/>
                  </a:lnTo>
                  <a:lnTo>
                    <a:pt x="73206" y="5684"/>
                  </a:lnTo>
                  <a:lnTo>
                    <a:pt x="72745" y="5342"/>
                  </a:lnTo>
                  <a:lnTo>
                    <a:pt x="72252" y="4993"/>
                  </a:lnTo>
                  <a:lnTo>
                    <a:pt x="71744" y="4651"/>
                  </a:lnTo>
                  <a:lnTo>
                    <a:pt x="71203" y="4314"/>
                  </a:lnTo>
                  <a:lnTo>
                    <a:pt x="70631" y="3984"/>
                  </a:lnTo>
                  <a:lnTo>
                    <a:pt x="70027" y="3659"/>
                  </a:lnTo>
                  <a:lnTo>
                    <a:pt x="69407" y="3335"/>
                  </a:lnTo>
                  <a:lnTo>
                    <a:pt x="68756" y="3029"/>
                  </a:lnTo>
                  <a:lnTo>
                    <a:pt x="68088" y="2728"/>
                  </a:lnTo>
                  <a:lnTo>
                    <a:pt x="67389" y="2434"/>
                  </a:lnTo>
                  <a:lnTo>
                    <a:pt x="67039" y="2296"/>
                  </a:lnTo>
                  <a:lnTo>
                    <a:pt x="66674" y="2151"/>
                  </a:lnTo>
                  <a:lnTo>
                    <a:pt x="66292" y="2019"/>
                  </a:lnTo>
                  <a:lnTo>
                    <a:pt x="65927" y="1887"/>
                  </a:lnTo>
                  <a:lnTo>
                    <a:pt x="65545" y="1761"/>
                  </a:lnTo>
                  <a:lnTo>
                    <a:pt x="65164" y="1635"/>
                  </a:lnTo>
                  <a:lnTo>
                    <a:pt x="64767" y="1508"/>
                  </a:lnTo>
                  <a:lnTo>
                    <a:pt x="64369" y="1394"/>
                  </a:lnTo>
                  <a:lnTo>
                    <a:pt x="63972" y="1280"/>
                  </a:lnTo>
                  <a:lnTo>
                    <a:pt x="63559" y="1166"/>
                  </a:lnTo>
                  <a:lnTo>
                    <a:pt x="63145" y="1064"/>
                  </a:lnTo>
                  <a:lnTo>
                    <a:pt x="62732" y="962"/>
                  </a:lnTo>
                  <a:lnTo>
                    <a:pt x="62319" y="866"/>
                  </a:lnTo>
                  <a:lnTo>
                    <a:pt x="61890" y="769"/>
                  </a:lnTo>
                  <a:lnTo>
                    <a:pt x="61461" y="685"/>
                  </a:lnTo>
                  <a:lnTo>
                    <a:pt x="61016" y="601"/>
                  </a:lnTo>
                  <a:lnTo>
                    <a:pt x="60587" y="523"/>
                  </a:lnTo>
                  <a:lnTo>
                    <a:pt x="60142" y="445"/>
                  </a:lnTo>
                  <a:lnTo>
                    <a:pt x="59681" y="379"/>
                  </a:lnTo>
                  <a:lnTo>
                    <a:pt x="59236" y="313"/>
                  </a:lnTo>
                  <a:lnTo>
                    <a:pt x="58775" y="259"/>
                  </a:lnTo>
                  <a:lnTo>
                    <a:pt x="58314" y="205"/>
                  </a:lnTo>
                  <a:lnTo>
                    <a:pt x="57853" y="157"/>
                  </a:lnTo>
                  <a:lnTo>
                    <a:pt x="57376" y="120"/>
                  </a:lnTo>
                  <a:lnTo>
                    <a:pt x="56899" y="84"/>
                  </a:lnTo>
                  <a:lnTo>
                    <a:pt x="56422" y="54"/>
                  </a:lnTo>
                  <a:lnTo>
                    <a:pt x="55946" y="30"/>
                  </a:lnTo>
                  <a:lnTo>
                    <a:pt x="55469" y="12"/>
                  </a:lnTo>
                  <a:lnTo>
                    <a:pt x="54976" y="6"/>
                  </a:lnTo>
                  <a:lnTo>
                    <a:pt x="5448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19"/>
            <p:cNvSpPr/>
            <p:nvPr/>
          </p:nvSpPr>
          <p:spPr>
            <a:xfrm>
              <a:off x="7690883" y="4196250"/>
              <a:ext cx="352351" cy="300300"/>
            </a:xfrm>
            <a:custGeom>
              <a:avLst/>
              <a:gdLst/>
              <a:ahLst/>
              <a:cxnLst/>
              <a:rect l="l" t="t" r="r" b="b"/>
              <a:pathLst>
                <a:path w="31772" h="12012" extrusionOk="0">
                  <a:moveTo>
                    <a:pt x="16132" y="1"/>
                  </a:moveTo>
                  <a:lnTo>
                    <a:pt x="15369" y="7"/>
                  </a:lnTo>
                  <a:lnTo>
                    <a:pt x="14606" y="19"/>
                  </a:lnTo>
                  <a:lnTo>
                    <a:pt x="13844" y="49"/>
                  </a:lnTo>
                  <a:lnTo>
                    <a:pt x="13097" y="97"/>
                  </a:lnTo>
                  <a:lnTo>
                    <a:pt x="12350" y="151"/>
                  </a:lnTo>
                  <a:lnTo>
                    <a:pt x="11603" y="223"/>
                  </a:lnTo>
                  <a:lnTo>
                    <a:pt x="10871" y="307"/>
                  </a:lnTo>
                  <a:lnTo>
                    <a:pt x="10156" y="403"/>
                  </a:lnTo>
                  <a:lnTo>
                    <a:pt x="9457" y="517"/>
                  </a:lnTo>
                  <a:lnTo>
                    <a:pt x="8758" y="638"/>
                  </a:lnTo>
                  <a:lnTo>
                    <a:pt x="8090" y="776"/>
                  </a:lnTo>
                  <a:lnTo>
                    <a:pt x="7423" y="926"/>
                  </a:lnTo>
                  <a:lnTo>
                    <a:pt x="6787" y="1082"/>
                  </a:lnTo>
                  <a:lnTo>
                    <a:pt x="6167" y="1257"/>
                  </a:lnTo>
                  <a:lnTo>
                    <a:pt x="5865" y="1347"/>
                  </a:lnTo>
                  <a:lnTo>
                    <a:pt x="5563" y="1443"/>
                  </a:lnTo>
                  <a:lnTo>
                    <a:pt x="5277" y="1539"/>
                  </a:lnTo>
                  <a:lnTo>
                    <a:pt x="4991" y="1641"/>
                  </a:lnTo>
                  <a:lnTo>
                    <a:pt x="4705" y="1743"/>
                  </a:lnTo>
                  <a:lnTo>
                    <a:pt x="4435" y="1845"/>
                  </a:lnTo>
                  <a:lnTo>
                    <a:pt x="4164" y="1954"/>
                  </a:lnTo>
                  <a:lnTo>
                    <a:pt x="3894" y="2068"/>
                  </a:lnTo>
                  <a:lnTo>
                    <a:pt x="3640" y="2182"/>
                  </a:lnTo>
                  <a:lnTo>
                    <a:pt x="3386" y="2296"/>
                  </a:lnTo>
                  <a:lnTo>
                    <a:pt x="3147" y="2416"/>
                  </a:lnTo>
                  <a:lnTo>
                    <a:pt x="2909" y="2542"/>
                  </a:lnTo>
                  <a:lnTo>
                    <a:pt x="2686" y="2669"/>
                  </a:lnTo>
                  <a:lnTo>
                    <a:pt x="2464" y="2795"/>
                  </a:lnTo>
                  <a:lnTo>
                    <a:pt x="2257" y="2927"/>
                  </a:lnTo>
                  <a:lnTo>
                    <a:pt x="2050" y="3059"/>
                  </a:lnTo>
                  <a:lnTo>
                    <a:pt x="1844" y="3197"/>
                  </a:lnTo>
                  <a:lnTo>
                    <a:pt x="1669" y="3336"/>
                  </a:lnTo>
                  <a:lnTo>
                    <a:pt x="1494" y="3474"/>
                  </a:lnTo>
                  <a:lnTo>
                    <a:pt x="1319" y="3612"/>
                  </a:lnTo>
                  <a:lnTo>
                    <a:pt x="1160" y="3750"/>
                  </a:lnTo>
                  <a:lnTo>
                    <a:pt x="1017" y="3894"/>
                  </a:lnTo>
                  <a:lnTo>
                    <a:pt x="890" y="4033"/>
                  </a:lnTo>
                  <a:lnTo>
                    <a:pt x="763" y="4177"/>
                  </a:lnTo>
                  <a:lnTo>
                    <a:pt x="636" y="4321"/>
                  </a:lnTo>
                  <a:lnTo>
                    <a:pt x="541" y="4459"/>
                  </a:lnTo>
                  <a:lnTo>
                    <a:pt x="445" y="4603"/>
                  </a:lnTo>
                  <a:lnTo>
                    <a:pt x="350" y="4748"/>
                  </a:lnTo>
                  <a:lnTo>
                    <a:pt x="270" y="4892"/>
                  </a:lnTo>
                  <a:lnTo>
                    <a:pt x="207" y="5042"/>
                  </a:lnTo>
                  <a:lnTo>
                    <a:pt x="143" y="5186"/>
                  </a:lnTo>
                  <a:lnTo>
                    <a:pt x="96" y="5330"/>
                  </a:lnTo>
                  <a:lnTo>
                    <a:pt x="32" y="5619"/>
                  </a:lnTo>
                  <a:lnTo>
                    <a:pt x="0" y="5913"/>
                  </a:lnTo>
                  <a:lnTo>
                    <a:pt x="16" y="6202"/>
                  </a:lnTo>
                  <a:lnTo>
                    <a:pt x="64" y="6490"/>
                  </a:lnTo>
                  <a:lnTo>
                    <a:pt x="143" y="6778"/>
                  </a:lnTo>
                  <a:lnTo>
                    <a:pt x="255" y="7061"/>
                  </a:lnTo>
                  <a:lnTo>
                    <a:pt x="398" y="7343"/>
                  </a:lnTo>
                  <a:lnTo>
                    <a:pt x="588" y="7626"/>
                  </a:lnTo>
                  <a:lnTo>
                    <a:pt x="811" y="7902"/>
                  </a:lnTo>
                  <a:lnTo>
                    <a:pt x="1081" y="8172"/>
                  </a:lnTo>
                  <a:lnTo>
                    <a:pt x="1367" y="8437"/>
                  </a:lnTo>
                  <a:lnTo>
                    <a:pt x="1685" y="8701"/>
                  </a:lnTo>
                  <a:lnTo>
                    <a:pt x="2050" y="8954"/>
                  </a:lnTo>
                  <a:lnTo>
                    <a:pt x="2448" y="9206"/>
                  </a:lnTo>
                  <a:lnTo>
                    <a:pt x="2861" y="9446"/>
                  </a:lnTo>
                  <a:lnTo>
                    <a:pt x="3322" y="9681"/>
                  </a:lnTo>
                  <a:lnTo>
                    <a:pt x="3560" y="9795"/>
                  </a:lnTo>
                  <a:lnTo>
                    <a:pt x="3815" y="9909"/>
                  </a:lnTo>
                  <a:lnTo>
                    <a:pt x="4069" y="10017"/>
                  </a:lnTo>
                  <a:lnTo>
                    <a:pt x="4339" y="10125"/>
                  </a:lnTo>
                  <a:lnTo>
                    <a:pt x="4609" y="10233"/>
                  </a:lnTo>
                  <a:lnTo>
                    <a:pt x="4880" y="10335"/>
                  </a:lnTo>
                  <a:lnTo>
                    <a:pt x="5166" y="10438"/>
                  </a:lnTo>
                  <a:lnTo>
                    <a:pt x="5468" y="10540"/>
                  </a:lnTo>
                  <a:lnTo>
                    <a:pt x="5770" y="10636"/>
                  </a:lnTo>
                  <a:lnTo>
                    <a:pt x="6087" y="10732"/>
                  </a:lnTo>
                  <a:lnTo>
                    <a:pt x="6405" y="10822"/>
                  </a:lnTo>
                  <a:lnTo>
                    <a:pt x="6723" y="10912"/>
                  </a:lnTo>
                  <a:lnTo>
                    <a:pt x="7057" y="10996"/>
                  </a:lnTo>
                  <a:lnTo>
                    <a:pt x="7391" y="11081"/>
                  </a:lnTo>
                  <a:lnTo>
                    <a:pt x="7740" y="11159"/>
                  </a:lnTo>
                  <a:lnTo>
                    <a:pt x="8106" y="11237"/>
                  </a:lnTo>
                  <a:lnTo>
                    <a:pt x="8456" y="11315"/>
                  </a:lnTo>
                  <a:lnTo>
                    <a:pt x="8821" y="11381"/>
                  </a:lnTo>
                  <a:lnTo>
                    <a:pt x="9187" y="11447"/>
                  </a:lnTo>
                  <a:lnTo>
                    <a:pt x="9552" y="11513"/>
                  </a:lnTo>
                  <a:lnTo>
                    <a:pt x="9918" y="11573"/>
                  </a:lnTo>
                  <a:lnTo>
                    <a:pt x="10299" y="11627"/>
                  </a:lnTo>
                  <a:lnTo>
                    <a:pt x="10665" y="11675"/>
                  </a:lnTo>
                  <a:lnTo>
                    <a:pt x="11046" y="11723"/>
                  </a:lnTo>
                  <a:lnTo>
                    <a:pt x="11428" y="11772"/>
                  </a:lnTo>
                  <a:lnTo>
                    <a:pt x="11809" y="11808"/>
                  </a:lnTo>
                  <a:lnTo>
                    <a:pt x="12191" y="11844"/>
                  </a:lnTo>
                  <a:lnTo>
                    <a:pt x="12572" y="11880"/>
                  </a:lnTo>
                  <a:lnTo>
                    <a:pt x="12953" y="11910"/>
                  </a:lnTo>
                  <a:lnTo>
                    <a:pt x="13335" y="11934"/>
                  </a:lnTo>
                  <a:lnTo>
                    <a:pt x="13716" y="11958"/>
                  </a:lnTo>
                  <a:lnTo>
                    <a:pt x="14098" y="11976"/>
                  </a:lnTo>
                  <a:lnTo>
                    <a:pt x="14861" y="12000"/>
                  </a:lnTo>
                  <a:lnTo>
                    <a:pt x="15639" y="12012"/>
                  </a:lnTo>
                  <a:lnTo>
                    <a:pt x="16402" y="12006"/>
                  </a:lnTo>
                  <a:lnTo>
                    <a:pt x="17165" y="11994"/>
                  </a:lnTo>
                  <a:lnTo>
                    <a:pt x="17928" y="11958"/>
                  </a:lnTo>
                  <a:lnTo>
                    <a:pt x="18675" y="11916"/>
                  </a:lnTo>
                  <a:lnTo>
                    <a:pt x="19422" y="11862"/>
                  </a:lnTo>
                  <a:lnTo>
                    <a:pt x="20169" y="11790"/>
                  </a:lnTo>
                  <a:lnTo>
                    <a:pt x="20900" y="11705"/>
                  </a:lnTo>
                  <a:lnTo>
                    <a:pt x="21615" y="11609"/>
                  </a:lnTo>
                  <a:lnTo>
                    <a:pt x="22315" y="11495"/>
                  </a:lnTo>
                  <a:lnTo>
                    <a:pt x="23014" y="11375"/>
                  </a:lnTo>
                  <a:lnTo>
                    <a:pt x="23682" y="11237"/>
                  </a:lnTo>
                  <a:lnTo>
                    <a:pt x="24349" y="11087"/>
                  </a:lnTo>
                  <a:lnTo>
                    <a:pt x="24985" y="10930"/>
                  </a:lnTo>
                  <a:lnTo>
                    <a:pt x="25605" y="10756"/>
                  </a:lnTo>
                  <a:lnTo>
                    <a:pt x="25907" y="10666"/>
                  </a:lnTo>
                  <a:lnTo>
                    <a:pt x="26209" y="10570"/>
                  </a:lnTo>
                  <a:lnTo>
                    <a:pt x="26495" y="10474"/>
                  </a:lnTo>
                  <a:lnTo>
                    <a:pt x="26781" y="10372"/>
                  </a:lnTo>
                  <a:lnTo>
                    <a:pt x="27067" y="10269"/>
                  </a:lnTo>
                  <a:lnTo>
                    <a:pt x="27337" y="10167"/>
                  </a:lnTo>
                  <a:lnTo>
                    <a:pt x="27607" y="10059"/>
                  </a:lnTo>
                  <a:lnTo>
                    <a:pt x="27877" y="9945"/>
                  </a:lnTo>
                  <a:lnTo>
                    <a:pt x="28132" y="9831"/>
                  </a:lnTo>
                  <a:lnTo>
                    <a:pt x="28386" y="9711"/>
                  </a:lnTo>
                  <a:lnTo>
                    <a:pt x="28624" y="9590"/>
                  </a:lnTo>
                  <a:lnTo>
                    <a:pt x="28863" y="9470"/>
                  </a:lnTo>
                  <a:lnTo>
                    <a:pt x="29085" y="9344"/>
                  </a:lnTo>
                  <a:lnTo>
                    <a:pt x="29308" y="9218"/>
                  </a:lnTo>
                  <a:lnTo>
                    <a:pt x="29515" y="9086"/>
                  </a:lnTo>
                  <a:lnTo>
                    <a:pt x="29721" y="8954"/>
                  </a:lnTo>
                  <a:lnTo>
                    <a:pt x="29928" y="8815"/>
                  </a:lnTo>
                  <a:lnTo>
                    <a:pt x="30103" y="8677"/>
                  </a:lnTo>
                  <a:lnTo>
                    <a:pt x="30293" y="8539"/>
                  </a:lnTo>
                  <a:lnTo>
                    <a:pt x="30452" y="8401"/>
                  </a:lnTo>
                  <a:lnTo>
                    <a:pt x="30611" y="8263"/>
                  </a:lnTo>
                  <a:lnTo>
                    <a:pt x="30754" y="8118"/>
                  </a:lnTo>
                  <a:lnTo>
                    <a:pt x="30881" y="7980"/>
                  </a:lnTo>
                  <a:lnTo>
                    <a:pt x="31009" y="7836"/>
                  </a:lnTo>
                  <a:lnTo>
                    <a:pt x="31136" y="7692"/>
                  </a:lnTo>
                  <a:lnTo>
                    <a:pt x="31231" y="7548"/>
                  </a:lnTo>
                  <a:lnTo>
                    <a:pt x="31326" y="7409"/>
                  </a:lnTo>
                  <a:lnTo>
                    <a:pt x="31422" y="7265"/>
                  </a:lnTo>
                  <a:lnTo>
                    <a:pt x="31501" y="7115"/>
                  </a:lnTo>
                  <a:lnTo>
                    <a:pt x="31565" y="6971"/>
                  </a:lnTo>
                  <a:lnTo>
                    <a:pt x="31628" y="6826"/>
                  </a:lnTo>
                  <a:lnTo>
                    <a:pt x="31676" y="6682"/>
                  </a:lnTo>
                  <a:lnTo>
                    <a:pt x="31740" y="6394"/>
                  </a:lnTo>
                  <a:lnTo>
                    <a:pt x="31771" y="6099"/>
                  </a:lnTo>
                  <a:lnTo>
                    <a:pt x="31756" y="5811"/>
                  </a:lnTo>
                  <a:lnTo>
                    <a:pt x="31724" y="5523"/>
                  </a:lnTo>
                  <a:lnTo>
                    <a:pt x="31644" y="5234"/>
                  </a:lnTo>
                  <a:lnTo>
                    <a:pt x="31517" y="4952"/>
                  </a:lnTo>
                  <a:lnTo>
                    <a:pt x="31374" y="4669"/>
                  </a:lnTo>
                  <a:lnTo>
                    <a:pt x="31183" y="4387"/>
                  </a:lnTo>
                  <a:lnTo>
                    <a:pt x="30961" y="4111"/>
                  </a:lnTo>
                  <a:lnTo>
                    <a:pt x="30707" y="3840"/>
                  </a:lnTo>
                  <a:lnTo>
                    <a:pt x="30405" y="3576"/>
                  </a:lnTo>
                  <a:lnTo>
                    <a:pt x="30087" y="3311"/>
                  </a:lnTo>
                  <a:lnTo>
                    <a:pt x="29721" y="3059"/>
                  </a:lnTo>
                  <a:lnTo>
                    <a:pt x="29340" y="2807"/>
                  </a:lnTo>
                  <a:lnTo>
                    <a:pt x="28911" y="2566"/>
                  </a:lnTo>
                  <a:lnTo>
                    <a:pt x="28450" y="2332"/>
                  </a:lnTo>
                  <a:lnTo>
                    <a:pt x="28211" y="2218"/>
                  </a:lnTo>
                  <a:lnTo>
                    <a:pt x="27957" y="2104"/>
                  </a:lnTo>
                  <a:lnTo>
                    <a:pt x="27703" y="1996"/>
                  </a:lnTo>
                  <a:lnTo>
                    <a:pt x="27448" y="1887"/>
                  </a:lnTo>
                  <a:lnTo>
                    <a:pt x="27162" y="1779"/>
                  </a:lnTo>
                  <a:lnTo>
                    <a:pt x="26892" y="1677"/>
                  </a:lnTo>
                  <a:lnTo>
                    <a:pt x="26606" y="1575"/>
                  </a:lnTo>
                  <a:lnTo>
                    <a:pt x="26304" y="1473"/>
                  </a:lnTo>
                  <a:lnTo>
                    <a:pt x="26002" y="1377"/>
                  </a:lnTo>
                  <a:lnTo>
                    <a:pt x="25700" y="1281"/>
                  </a:lnTo>
                  <a:lnTo>
                    <a:pt x="25382" y="1190"/>
                  </a:lnTo>
                  <a:lnTo>
                    <a:pt x="25048" y="1100"/>
                  </a:lnTo>
                  <a:lnTo>
                    <a:pt x="24715" y="1016"/>
                  </a:lnTo>
                  <a:lnTo>
                    <a:pt x="24381" y="932"/>
                  </a:lnTo>
                  <a:lnTo>
                    <a:pt x="24031" y="854"/>
                  </a:lnTo>
                  <a:lnTo>
                    <a:pt x="23682" y="776"/>
                  </a:lnTo>
                  <a:lnTo>
                    <a:pt x="23316" y="698"/>
                  </a:lnTo>
                  <a:lnTo>
                    <a:pt x="22951" y="632"/>
                  </a:lnTo>
                  <a:lnTo>
                    <a:pt x="22585" y="566"/>
                  </a:lnTo>
                  <a:lnTo>
                    <a:pt x="22219" y="499"/>
                  </a:lnTo>
                  <a:lnTo>
                    <a:pt x="21854" y="439"/>
                  </a:lnTo>
                  <a:lnTo>
                    <a:pt x="21472" y="385"/>
                  </a:lnTo>
                  <a:lnTo>
                    <a:pt x="21107" y="337"/>
                  </a:lnTo>
                  <a:lnTo>
                    <a:pt x="20725" y="289"/>
                  </a:lnTo>
                  <a:lnTo>
                    <a:pt x="20344" y="241"/>
                  </a:lnTo>
                  <a:lnTo>
                    <a:pt x="19978" y="205"/>
                  </a:lnTo>
                  <a:lnTo>
                    <a:pt x="19597" y="169"/>
                  </a:lnTo>
                  <a:lnTo>
                    <a:pt x="19216" y="133"/>
                  </a:lnTo>
                  <a:lnTo>
                    <a:pt x="18834" y="103"/>
                  </a:lnTo>
                  <a:lnTo>
                    <a:pt x="18437" y="79"/>
                  </a:lnTo>
                  <a:lnTo>
                    <a:pt x="18055" y="55"/>
                  </a:lnTo>
                  <a:lnTo>
                    <a:pt x="17674" y="37"/>
                  </a:lnTo>
                  <a:lnTo>
                    <a:pt x="16911" y="13"/>
                  </a:lnTo>
                  <a:lnTo>
                    <a:pt x="1613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5" name="Google Shape;345;p19"/>
          <p:cNvGrpSpPr/>
          <p:nvPr/>
        </p:nvGrpSpPr>
        <p:grpSpPr>
          <a:xfrm>
            <a:off x="7048774" y="3616576"/>
            <a:ext cx="1777405" cy="1180100"/>
            <a:chOff x="7048772" y="3616575"/>
            <a:chExt cx="1777405" cy="1180100"/>
          </a:xfrm>
        </p:grpSpPr>
        <p:sp>
          <p:nvSpPr>
            <p:cNvPr id="346" name="Google Shape;346;p19"/>
            <p:cNvSpPr/>
            <p:nvPr/>
          </p:nvSpPr>
          <p:spPr>
            <a:xfrm>
              <a:off x="8144398" y="3970775"/>
              <a:ext cx="681780" cy="447975"/>
            </a:xfrm>
            <a:custGeom>
              <a:avLst/>
              <a:gdLst/>
              <a:ahLst/>
              <a:cxnLst/>
              <a:rect l="l" t="t" r="r" b="b"/>
              <a:pathLst>
                <a:path w="61477" h="17919" extrusionOk="0">
                  <a:moveTo>
                    <a:pt x="28307" y="1"/>
                  </a:moveTo>
                  <a:lnTo>
                    <a:pt x="27448" y="7"/>
                  </a:lnTo>
                  <a:lnTo>
                    <a:pt x="26590" y="19"/>
                  </a:lnTo>
                  <a:lnTo>
                    <a:pt x="25732" y="43"/>
                  </a:lnTo>
                  <a:lnTo>
                    <a:pt x="24890" y="79"/>
                  </a:lnTo>
                  <a:lnTo>
                    <a:pt x="24047" y="127"/>
                  </a:lnTo>
                  <a:lnTo>
                    <a:pt x="23205" y="181"/>
                  </a:lnTo>
                  <a:lnTo>
                    <a:pt x="22363" y="247"/>
                  </a:lnTo>
                  <a:lnTo>
                    <a:pt x="21536" y="325"/>
                  </a:lnTo>
                  <a:lnTo>
                    <a:pt x="20725" y="416"/>
                  </a:lnTo>
                  <a:lnTo>
                    <a:pt x="19915" y="518"/>
                  </a:lnTo>
                  <a:lnTo>
                    <a:pt x="19104" y="638"/>
                  </a:lnTo>
                  <a:lnTo>
                    <a:pt x="18326" y="764"/>
                  </a:lnTo>
                  <a:lnTo>
                    <a:pt x="17531" y="902"/>
                  </a:lnTo>
                  <a:lnTo>
                    <a:pt x="16768" y="1052"/>
                  </a:lnTo>
                  <a:lnTo>
                    <a:pt x="16005" y="1221"/>
                  </a:lnTo>
                  <a:lnTo>
                    <a:pt x="15258" y="1401"/>
                  </a:lnTo>
                  <a:lnTo>
                    <a:pt x="14527" y="1593"/>
                  </a:lnTo>
                  <a:lnTo>
                    <a:pt x="14161" y="1695"/>
                  </a:lnTo>
                  <a:lnTo>
                    <a:pt x="13796" y="1797"/>
                  </a:lnTo>
                  <a:lnTo>
                    <a:pt x="13097" y="2014"/>
                  </a:lnTo>
                  <a:lnTo>
                    <a:pt x="12413" y="2236"/>
                  </a:lnTo>
                  <a:lnTo>
                    <a:pt x="11762" y="2452"/>
                  </a:lnTo>
                  <a:lnTo>
                    <a:pt x="11126" y="2675"/>
                  </a:lnTo>
                  <a:lnTo>
                    <a:pt x="10522" y="2903"/>
                  </a:lnTo>
                  <a:lnTo>
                    <a:pt x="9934" y="3131"/>
                  </a:lnTo>
                  <a:lnTo>
                    <a:pt x="9377" y="3360"/>
                  </a:lnTo>
                  <a:lnTo>
                    <a:pt x="8837" y="3588"/>
                  </a:lnTo>
                  <a:lnTo>
                    <a:pt x="8313" y="3822"/>
                  </a:lnTo>
                  <a:lnTo>
                    <a:pt x="7804" y="4057"/>
                  </a:lnTo>
                  <a:lnTo>
                    <a:pt x="7327" y="4291"/>
                  </a:lnTo>
                  <a:lnTo>
                    <a:pt x="6866" y="4525"/>
                  </a:lnTo>
                  <a:lnTo>
                    <a:pt x="6421" y="4760"/>
                  </a:lnTo>
                  <a:lnTo>
                    <a:pt x="6008" y="4994"/>
                  </a:lnTo>
                  <a:lnTo>
                    <a:pt x="5595" y="5234"/>
                  </a:lnTo>
                  <a:lnTo>
                    <a:pt x="5213" y="5469"/>
                  </a:lnTo>
                  <a:lnTo>
                    <a:pt x="4848" y="5703"/>
                  </a:lnTo>
                  <a:lnTo>
                    <a:pt x="4498" y="5943"/>
                  </a:lnTo>
                  <a:lnTo>
                    <a:pt x="4164" y="6178"/>
                  </a:lnTo>
                  <a:lnTo>
                    <a:pt x="3847" y="6412"/>
                  </a:lnTo>
                  <a:lnTo>
                    <a:pt x="3545" y="6646"/>
                  </a:lnTo>
                  <a:lnTo>
                    <a:pt x="3274" y="6875"/>
                  </a:lnTo>
                  <a:lnTo>
                    <a:pt x="3004" y="7109"/>
                  </a:lnTo>
                  <a:lnTo>
                    <a:pt x="2750" y="7337"/>
                  </a:lnTo>
                  <a:lnTo>
                    <a:pt x="2511" y="7566"/>
                  </a:lnTo>
                  <a:lnTo>
                    <a:pt x="2273" y="7788"/>
                  </a:lnTo>
                  <a:lnTo>
                    <a:pt x="2066" y="8010"/>
                  </a:lnTo>
                  <a:lnTo>
                    <a:pt x="1876" y="8233"/>
                  </a:lnTo>
                  <a:lnTo>
                    <a:pt x="1685" y="8449"/>
                  </a:lnTo>
                  <a:lnTo>
                    <a:pt x="1510" y="8665"/>
                  </a:lnTo>
                  <a:lnTo>
                    <a:pt x="1192" y="9086"/>
                  </a:lnTo>
                  <a:lnTo>
                    <a:pt x="938" y="9500"/>
                  </a:lnTo>
                  <a:lnTo>
                    <a:pt x="716" y="9891"/>
                  </a:lnTo>
                  <a:lnTo>
                    <a:pt x="525" y="10270"/>
                  </a:lnTo>
                  <a:lnTo>
                    <a:pt x="366" y="10630"/>
                  </a:lnTo>
                  <a:lnTo>
                    <a:pt x="255" y="10967"/>
                  </a:lnTo>
                  <a:lnTo>
                    <a:pt x="159" y="11285"/>
                  </a:lnTo>
                  <a:lnTo>
                    <a:pt x="96" y="11579"/>
                  </a:lnTo>
                  <a:lnTo>
                    <a:pt x="48" y="11850"/>
                  </a:lnTo>
                  <a:lnTo>
                    <a:pt x="16" y="12096"/>
                  </a:lnTo>
                  <a:lnTo>
                    <a:pt x="0" y="12312"/>
                  </a:lnTo>
                  <a:lnTo>
                    <a:pt x="0" y="12661"/>
                  </a:lnTo>
                  <a:lnTo>
                    <a:pt x="16" y="12877"/>
                  </a:lnTo>
                  <a:lnTo>
                    <a:pt x="32" y="12949"/>
                  </a:lnTo>
                  <a:lnTo>
                    <a:pt x="636" y="13142"/>
                  </a:lnTo>
                  <a:lnTo>
                    <a:pt x="1749" y="13484"/>
                  </a:lnTo>
                  <a:lnTo>
                    <a:pt x="2464" y="13700"/>
                  </a:lnTo>
                  <a:lnTo>
                    <a:pt x="3290" y="13947"/>
                  </a:lnTo>
                  <a:lnTo>
                    <a:pt x="4212" y="14217"/>
                  </a:lnTo>
                  <a:lnTo>
                    <a:pt x="5245" y="14500"/>
                  </a:lnTo>
                  <a:lnTo>
                    <a:pt x="6342" y="14800"/>
                  </a:lnTo>
                  <a:lnTo>
                    <a:pt x="7534" y="15106"/>
                  </a:lnTo>
                  <a:lnTo>
                    <a:pt x="8789" y="15413"/>
                  </a:lnTo>
                  <a:lnTo>
                    <a:pt x="9457" y="15569"/>
                  </a:lnTo>
                  <a:lnTo>
                    <a:pt x="10124" y="15725"/>
                  </a:lnTo>
                  <a:lnTo>
                    <a:pt x="10824" y="15882"/>
                  </a:lnTo>
                  <a:lnTo>
                    <a:pt x="11523" y="16032"/>
                  </a:lnTo>
                  <a:lnTo>
                    <a:pt x="12238" y="16182"/>
                  </a:lnTo>
                  <a:lnTo>
                    <a:pt x="12969" y="16332"/>
                  </a:lnTo>
                  <a:lnTo>
                    <a:pt x="13716" y="16476"/>
                  </a:lnTo>
                  <a:lnTo>
                    <a:pt x="14479" y="16615"/>
                  </a:lnTo>
                  <a:lnTo>
                    <a:pt x="15242" y="16753"/>
                  </a:lnTo>
                  <a:lnTo>
                    <a:pt x="16021" y="16885"/>
                  </a:lnTo>
                  <a:lnTo>
                    <a:pt x="16816" y="17011"/>
                  </a:lnTo>
                  <a:lnTo>
                    <a:pt x="17610" y="17131"/>
                  </a:lnTo>
                  <a:lnTo>
                    <a:pt x="18405" y="17245"/>
                  </a:lnTo>
                  <a:lnTo>
                    <a:pt x="19216" y="17354"/>
                  </a:lnTo>
                  <a:lnTo>
                    <a:pt x="20042" y="17450"/>
                  </a:lnTo>
                  <a:lnTo>
                    <a:pt x="20869" y="17546"/>
                  </a:lnTo>
                  <a:lnTo>
                    <a:pt x="21695" y="17624"/>
                  </a:lnTo>
                  <a:lnTo>
                    <a:pt x="22521" y="17702"/>
                  </a:lnTo>
                  <a:lnTo>
                    <a:pt x="23364" y="17762"/>
                  </a:lnTo>
                  <a:lnTo>
                    <a:pt x="24206" y="17816"/>
                  </a:lnTo>
                  <a:lnTo>
                    <a:pt x="25049" y="17858"/>
                  </a:lnTo>
                  <a:lnTo>
                    <a:pt x="25891" y="17894"/>
                  </a:lnTo>
                  <a:lnTo>
                    <a:pt x="26733" y="17912"/>
                  </a:lnTo>
                  <a:lnTo>
                    <a:pt x="27576" y="17918"/>
                  </a:lnTo>
                  <a:lnTo>
                    <a:pt x="28418" y="17912"/>
                  </a:lnTo>
                  <a:lnTo>
                    <a:pt x="29244" y="17894"/>
                  </a:lnTo>
                  <a:lnTo>
                    <a:pt x="29674" y="17876"/>
                  </a:lnTo>
                  <a:lnTo>
                    <a:pt x="30087" y="17858"/>
                  </a:lnTo>
                  <a:lnTo>
                    <a:pt x="30500" y="17840"/>
                  </a:lnTo>
                  <a:lnTo>
                    <a:pt x="30929" y="17810"/>
                  </a:lnTo>
                  <a:lnTo>
                    <a:pt x="31342" y="17780"/>
                  </a:lnTo>
                  <a:lnTo>
                    <a:pt x="31756" y="17750"/>
                  </a:lnTo>
                  <a:lnTo>
                    <a:pt x="32169" y="17714"/>
                  </a:lnTo>
                  <a:lnTo>
                    <a:pt x="32582" y="17672"/>
                  </a:lnTo>
                  <a:lnTo>
                    <a:pt x="32979" y="17624"/>
                  </a:lnTo>
                  <a:lnTo>
                    <a:pt x="33393" y="17576"/>
                  </a:lnTo>
                  <a:lnTo>
                    <a:pt x="33806" y="17522"/>
                  </a:lnTo>
                  <a:lnTo>
                    <a:pt x="34203" y="17468"/>
                  </a:lnTo>
                  <a:lnTo>
                    <a:pt x="34616" y="17402"/>
                  </a:lnTo>
                  <a:lnTo>
                    <a:pt x="35014" y="17336"/>
                  </a:lnTo>
                  <a:lnTo>
                    <a:pt x="35411" y="17263"/>
                  </a:lnTo>
                  <a:lnTo>
                    <a:pt x="35808" y="17191"/>
                  </a:lnTo>
                  <a:lnTo>
                    <a:pt x="36206" y="17107"/>
                  </a:lnTo>
                  <a:lnTo>
                    <a:pt x="36603" y="17023"/>
                  </a:lnTo>
                  <a:lnTo>
                    <a:pt x="36985" y="16933"/>
                  </a:lnTo>
                  <a:lnTo>
                    <a:pt x="37382" y="16843"/>
                  </a:lnTo>
                  <a:lnTo>
                    <a:pt x="37763" y="16741"/>
                  </a:lnTo>
                  <a:lnTo>
                    <a:pt x="38145" y="16639"/>
                  </a:lnTo>
                  <a:lnTo>
                    <a:pt x="38526" y="16530"/>
                  </a:lnTo>
                  <a:lnTo>
                    <a:pt x="38908" y="16416"/>
                  </a:lnTo>
                  <a:lnTo>
                    <a:pt x="39273" y="16296"/>
                  </a:lnTo>
                  <a:lnTo>
                    <a:pt x="39639" y="16170"/>
                  </a:lnTo>
                  <a:lnTo>
                    <a:pt x="40020" y="16044"/>
                  </a:lnTo>
                  <a:lnTo>
                    <a:pt x="40386" y="15906"/>
                  </a:lnTo>
                  <a:lnTo>
                    <a:pt x="40735" y="15767"/>
                  </a:lnTo>
                  <a:lnTo>
                    <a:pt x="41101" y="15623"/>
                  </a:lnTo>
                  <a:lnTo>
                    <a:pt x="41451" y="15467"/>
                  </a:lnTo>
                  <a:lnTo>
                    <a:pt x="41800" y="15311"/>
                  </a:lnTo>
                  <a:lnTo>
                    <a:pt x="42500" y="14998"/>
                  </a:lnTo>
                  <a:lnTo>
                    <a:pt x="43183" y="14692"/>
                  </a:lnTo>
                  <a:lnTo>
                    <a:pt x="43851" y="14403"/>
                  </a:lnTo>
                  <a:lnTo>
                    <a:pt x="44518" y="14121"/>
                  </a:lnTo>
                  <a:lnTo>
                    <a:pt x="45186" y="13845"/>
                  </a:lnTo>
                  <a:lnTo>
                    <a:pt x="45821" y="13580"/>
                  </a:lnTo>
                  <a:lnTo>
                    <a:pt x="47093" y="13088"/>
                  </a:lnTo>
                  <a:lnTo>
                    <a:pt x="48301" y="12625"/>
                  </a:lnTo>
                  <a:lnTo>
                    <a:pt x="49477" y="12192"/>
                  </a:lnTo>
                  <a:lnTo>
                    <a:pt x="50605" y="11796"/>
                  </a:lnTo>
                  <a:lnTo>
                    <a:pt x="51686" y="11429"/>
                  </a:lnTo>
                  <a:lnTo>
                    <a:pt x="52735" y="11087"/>
                  </a:lnTo>
                  <a:lnTo>
                    <a:pt x="53720" y="10768"/>
                  </a:lnTo>
                  <a:lnTo>
                    <a:pt x="54642" y="10474"/>
                  </a:lnTo>
                  <a:lnTo>
                    <a:pt x="55532" y="10203"/>
                  </a:lnTo>
                  <a:lnTo>
                    <a:pt x="57122" y="9711"/>
                  </a:lnTo>
                  <a:lnTo>
                    <a:pt x="57837" y="9488"/>
                  </a:lnTo>
                  <a:lnTo>
                    <a:pt x="58489" y="9278"/>
                  </a:lnTo>
                  <a:lnTo>
                    <a:pt x="59092" y="9074"/>
                  </a:lnTo>
                  <a:lnTo>
                    <a:pt x="59617" y="8882"/>
                  </a:lnTo>
                  <a:lnTo>
                    <a:pt x="59871" y="8785"/>
                  </a:lnTo>
                  <a:lnTo>
                    <a:pt x="60094" y="8689"/>
                  </a:lnTo>
                  <a:lnTo>
                    <a:pt x="60300" y="8599"/>
                  </a:lnTo>
                  <a:lnTo>
                    <a:pt x="60491" y="8509"/>
                  </a:lnTo>
                  <a:lnTo>
                    <a:pt x="60666" y="8419"/>
                  </a:lnTo>
                  <a:lnTo>
                    <a:pt x="60825" y="8323"/>
                  </a:lnTo>
                  <a:lnTo>
                    <a:pt x="60968" y="8233"/>
                  </a:lnTo>
                  <a:lnTo>
                    <a:pt x="61095" y="8143"/>
                  </a:lnTo>
                  <a:lnTo>
                    <a:pt x="61206" y="8046"/>
                  </a:lnTo>
                  <a:lnTo>
                    <a:pt x="61302" y="7956"/>
                  </a:lnTo>
                  <a:lnTo>
                    <a:pt x="61365" y="7860"/>
                  </a:lnTo>
                  <a:lnTo>
                    <a:pt x="61429" y="7764"/>
                  </a:lnTo>
                  <a:lnTo>
                    <a:pt x="61461" y="7668"/>
                  </a:lnTo>
                  <a:lnTo>
                    <a:pt x="61477" y="7566"/>
                  </a:lnTo>
                  <a:lnTo>
                    <a:pt x="61477" y="7464"/>
                  </a:lnTo>
                  <a:lnTo>
                    <a:pt x="61461" y="7355"/>
                  </a:lnTo>
                  <a:lnTo>
                    <a:pt x="61413" y="7247"/>
                  </a:lnTo>
                  <a:lnTo>
                    <a:pt x="61365" y="7139"/>
                  </a:lnTo>
                  <a:lnTo>
                    <a:pt x="61286" y="7025"/>
                  </a:lnTo>
                  <a:lnTo>
                    <a:pt x="61190" y="6905"/>
                  </a:lnTo>
                  <a:lnTo>
                    <a:pt x="61079" y="6785"/>
                  </a:lnTo>
                  <a:lnTo>
                    <a:pt x="60936" y="6658"/>
                  </a:lnTo>
                  <a:lnTo>
                    <a:pt x="60777" y="6526"/>
                  </a:lnTo>
                  <a:lnTo>
                    <a:pt x="60602" y="6394"/>
                  </a:lnTo>
                  <a:lnTo>
                    <a:pt x="60412" y="6256"/>
                  </a:lnTo>
                  <a:lnTo>
                    <a:pt x="60189" y="6106"/>
                  </a:lnTo>
                  <a:lnTo>
                    <a:pt x="59951" y="5955"/>
                  </a:lnTo>
                  <a:lnTo>
                    <a:pt x="59696" y="5799"/>
                  </a:lnTo>
                  <a:lnTo>
                    <a:pt x="59410" y="5637"/>
                  </a:lnTo>
                  <a:lnTo>
                    <a:pt x="59092" y="5475"/>
                  </a:lnTo>
                  <a:lnTo>
                    <a:pt x="58759" y="5312"/>
                  </a:lnTo>
                  <a:lnTo>
                    <a:pt x="58393" y="5144"/>
                  </a:lnTo>
                  <a:lnTo>
                    <a:pt x="57996" y="4976"/>
                  </a:lnTo>
                  <a:lnTo>
                    <a:pt x="57583" y="4808"/>
                  </a:lnTo>
                  <a:lnTo>
                    <a:pt x="57153" y="4634"/>
                  </a:lnTo>
                  <a:lnTo>
                    <a:pt x="56693" y="4465"/>
                  </a:lnTo>
                  <a:lnTo>
                    <a:pt x="56200" y="4291"/>
                  </a:lnTo>
                  <a:lnTo>
                    <a:pt x="55691" y="4117"/>
                  </a:lnTo>
                  <a:lnTo>
                    <a:pt x="55167" y="3949"/>
                  </a:lnTo>
                  <a:lnTo>
                    <a:pt x="54611" y="3774"/>
                  </a:lnTo>
                  <a:lnTo>
                    <a:pt x="54054" y="3606"/>
                  </a:lnTo>
                  <a:lnTo>
                    <a:pt x="53466" y="3432"/>
                  </a:lnTo>
                  <a:lnTo>
                    <a:pt x="52846" y="3264"/>
                  </a:lnTo>
                  <a:lnTo>
                    <a:pt x="52226" y="3095"/>
                  </a:lnTo>
                  <a:lnTo>
                    <a:pt x="51591" y="2927"/>
                  </a:lnTo>
                  <a:lnTo>
                    <a:pt x="50923" y="2765"/>
                  </a:lnTo>
                  <a:lnTo>
                    <a:pt x="50256" y="2603"/>
                  </a:lnTo>
                  <a:lnTo>
                    <a:pt x="49556" y="2446"/>
                  </a:lnTo>
                  <a:lnTo>
                    <a:pt x="48857" y="2284"/>
                  </a:lnTo>
                  <a:lnTo>
                    <a:pt x="48126" y="2134"/>
                  </a:lnTo>
                  <a:lnTo>
                    <a:pt x="47395" y="1984"/>
                  </a:lnTo>
                  <a:lnTo>
                    <a:pt x="46648" y="1834"/>
                  </a:lnTo>
                  <a:lnTo>
                    <a:pt x="45901" y="1689"/>
                  </a:lnTo>
                  <a:lnTo>
                    <a:pt x="45122" y="1551"/>
                  </a:lnTo>
                  <a:lnTo>
                    <a:pt x="44343" y="1413"/>
                  </a:lnTo>
                  <a:lnTo>
                    <a:pt x="43549" y="1281"/>
                  </a:lnTo>
                  <a:lnTo>
                    <a:pt x="42754" y="1155"/>
                  </a:lnTo>
                  <a:lnTo>
                    <a:pt x="41943" y="1034"/>
                  </a:lnTo>
                  <a:lnTo>
                    <a:pt x="41117" y="920"/>
                  </a:lnTo>
                  <a:lnTo>
                    <a:pt x="40290" y="812"/>
                  </a:lnTo>
                  <a:lnTo>
                    <a:pt x="39464" y="704"/>
                  </a:lnTo>
                  <a:lnTo>
                    <a:pt x="38622" y="608"/>
                  </a:lnTo>
                  <a:lnTo>
                    <a:pt x="37779" y="518"/>
                  </a:lnTo>
                  <a:lnTo>
                    <a:pt x="36937" y="428"/>
                  </a:lnTo>
                  <a:lnTo>
                    <a:pt x="36079" y="349"/>
                  </a:lnTo>
                  <a:lnTo>
                    <a:pt x="35220" y="283"/>
                  </a:lnTo>
                  <a:lnTo>
                    <a:pt x="34362" y="217"/>
                  </a:lnTo>
                  <a:lnTo>
                    <a:pt x="33504" y="163"/>
                  </a:lnTo>
                  <a:lnTo>
                    <a:pt x="32630" y="115"/>
                  </a:lnTo>
                  <a:lnTo>
                    <a:pt x="31771" y="73"/>
                  </a:lnTo>
                  <a:lnTo>
                    <a:pt x="30897" y="43"/>
                  </a:lnTo>
                  <a:lnTo>
                    <a:pt x="30039" y="19"/>
                  </a:lnTo>
                  <a:lnTo>
                    <a:pt x="291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19"/>
            <p:cNvSpPr/>
            <p:nvPr/>
          </p:nvSpPr>
          <p:spPr>
            <a:xfrm>
              <a:off x="8218778" y="4155700"/>
              <a:ext cx="373500" cy="144075"/>
            </a:xfrm>
            <a:custGeom>
              <a:avLst/>
              <a:gdLst/>
              <a:ahLst/>
              <a:cxnLst/>
              <a:rect l="l" t="t" r="r" b="b"/>
              <a:pathLst>
                <a:path w="33679" h="5763" extrusionOk="0">
                  <a:moveTo>
                    <a:pt x="31072" y="0"/>
                  </a:moveTo>
                  <a:lnTo>
                    <a:pt x="30500" y="6"/>
                  </a:lnTo>
                  <a:lnTo>
                    <a:pt x="29928" y="18"/>
                  </a:lnTo>
                  <a:lnTo>
                    <a:pt x="29340" y="30"/>
                  </a:lnTo>
                  <a:lnTo>
                    <a:pt x="28752" y="55"/>
                  </a:lnTo>
                  <a:lnTo>
                    <a:pt x="28148" y="85"/>
                  </a:lnTo>
                  <a:lnTo>
                    <a:pt x="27544" y="121"/>
                  </a:lnTo>
                  <a:lnTo>
                    <a:pt x="26940" y="163"/>
                  </a:lnTo>
                  <a:lnTo>
                    <a:pt x="26320" y="211"/>
                  </a:lnTo>
                  <a:lnTo>
                    <a:pt x="25684" y="259"/>
                  </a:lnTo>
                  <a:lnTo>
                    <a:pt x="25064" y="313"/>
                  </a:lnTo>
                  <a:lnTo>
                    <a:pt x="24429" y="379"/>
                  </a:lnTo>
                  <a:lnTo>
                    <a:pt x="23793" y="439"/>
                  </a:lnTo>
                  <a:lnTo>
                    <a:pt x="23157" y="511"/>
                  </a:lnTo>
                  <a:lnTo>
                    <a:pt x="22506" y="583"/>
                  </a:lnTo>
                  <a:lnTo>
                    <a:pt x="21218" y="746"/>
                  </a:lnTo>
                  <a:lnTo>
                    <a:pt x="19931" y="914"/>
                  </a:lnTo>
                  <a:lnTo>
                    <a:pt x="18643" y="1100"/>
                  </a:lnTo>
                  <a:lnTo>
                    <a:pt x="17372" y="1298"/>
                  </a:lnTo>
                  <a:lnTo>
                    <a:pt x="16101" y="1497"/>
                  </a:lnTo>
                  <a:lnTo>
                    <a:pt x="14861" y="1707"/>
                  </a:lnTo>
                  <a:lnTo>
                    <a:pt x="13637" y="1923"/>
                  </a:lnTo>
                  <a:lnTo>
                    <a:pt x="12429" y="2139"/>
                  </a:lnTo>
                  <a:lnTo>
                    <a:pt x="11269" y="2362"/>
                  </a:lnTo>
                  <a:lnTo>
                    <a:pt x="10125" y="2578"/>
                  </a:lnTo>
                  <a:lnTo>
                    <a:pt x="9044" y="2794"/>
                  </a:lnTo>
                  <a:lnTo>
                    <a:pt x="7995" y="3005"/>
                  </a:lnTo>
                  <a:lnTo>
                    <a:pt x="6994" y="3215"/>
                  </a:lnTo>
                  <a:lnTo>
                    <a:pt x="6056" y="3413"/>
                  </a:lnTo>
                  <a:lnTo>
                    <a:pt x="4371" y="3786"/>
                  </a:lnTo>
                  <a:lnTo>
                    <a:pt x="2941" y="4110"/>
                  </a:lnTo>
                  <a:lnTo>
                    <a:pt x="1844" y="4363"/>
                  </a:lnTo>
                  <a:lnTo>
                    <a:pt x="731" y="4633"/>
                  </a:lnTo>
                  <a:lnTo>
                    <a:pt x="604" y="4669"/>
                  </a:lnTo>
                  <a:lnTo>
                    <a:pt x="477" y="4711"/>
                  </a:lnTo>
                  <a:lnTo>
                    <a:pt x="366" y="4759"/>
                  </a:lnTo>
                  <a:lnTo>
                    <a:pt x="271" y="4807"/>
                  </a:lnTo>
                  <a:lnTo>
                    <a:pt x="191" y="4855"/>
                  </a:lnTo>
                  <a:lnTo>
                    <a:pt x="128" y="4909"/>
                  </a:lnTo>
                  <a:lnTo>
                    <a:pt x="64" y="4964"/>
                  </a:lnTo>
                  <a:lnTo>
                    <a:pt x="32" y="5024"/>
                  </a:lnTo>
                  <a:lnTo>
                    <a:pt x="0" y="5084"/>
                  </a:lnTo>
                  <a:lnTo>
                    <a:pt x="0" y="5138"/>
                  </a:lnTo>
                  <a:lnTo>
                    <a:pt x="0" y="5198"/>
                  </a:lnTo>
                  <a:lnTo>
                    <a:pt x="32" y="5258"/>
                  </a:lnTo>
                  <a:lnTo>
                    <a:pt x="64" y="5318"/>
                  </a:lnTo>
                  <a:lnTo>
                    <a:pt x="112" y="5372"/>
                  </a:lnTo>
                  <a:lnTo>
                    <a:pt x="175" y="5432"/>
                  </a:lnTo>
                  <a:lnTo>
                    <a:pt x="271" y="5486"/>
                  </a:lnTo>
                  <a:lnTo>
                    <a:pt x="398" y="5546"/>
                  </a:lnTo>
                  <a:lnTo>
                    <a:pt x="541" y="5600"/>
                  </a:lnTo>
                  <a:lnTo>
                    <a:pt x="700" y="5648"/>
                  </a:lnTo>
                  <a:lnTo>
                    <a:pt x="859" y="5691"/>
                  </a:lnTo>
                  <a:lnTo>
                    <a:pt x="1049" y="5721"/>
                  </a:lnTo>
                  <a:lnTo>
                    <a:pt x="1240" y="5745"/>
                  </a:lnTo>
                  <a:lnTo>
                    <a:pt x="1431" y="5757"/>
                  </a:lnTo>
                  <a:lnTo>
                    <a:pt x="1622" y="5763"/>
                  </a:lnTo>
                  <a:lnTo>
                    <a:pt x="1860" y="5757"/>
                  </a:lnTo>
                  <a:lnTo>
                    <a:pt x="2082" y="5739"/>
                  </a:lnTo>
                  <a:lnTo>
                    <a:pt x="2305" y="5703"/>
                  </a:lnTo>
                  <a:lnTo>
                    <a:pt x="2512" y="5661"/>
                  </a:lnTo>
                  <a:lnTo>
                    <a:pt x="3402" y="5444"/>
                  </a:lnTo>
                  <a:lnTo>
                    <a:pt x="4403" y="5210"/>
                  </a:lnTo>
                  <a:lnTo>
                    <a:pt x="5722" y="4909"/>
                  </a:lnTo>
                  <a:lnTo>
                    <a:pt x="7327" y="4555"/>
                  </a:lnTo>
                  <a:lnTo>
                    <a:pt x="9171" y="4164"/>
                  </a:lnTo>
                  <a:lnTo>
                    <a:pt x="10156" y="3960"/>
                  </a:lnTo>
                  <a:lnTo>
                    <a:pt x="11205" y="3750"/>
                  </a:lnTo>
                  <a:lnTo>
                    <a:pt x="12286" y="3539"/>
                  </a:lnTo>
                  <a:lnTo>
                    <a:pt x="13399" y="3329"/>
                  </a:lnTo>
                  <a:lnTo>
                    <a:pt x="14543" y="3113"/>
                  </a:lnTo>
                  <a:lnTo>
                    <a:pt x="15719" y="2903"/>
                  </a:lnTo>
                  <a:lnTo>
                    <a:pt x="16895" y="2698"/>
                  </a:lnTo>
                  <a:lnTo>
                    <a:pt x="18103" y="2500"/>
                  </a:lnTo>
                  <a:lnTo>
                    <a:pt x="19327" y="2314"/>
                  </a:lnTo>
                  <a:lnTo>
                    <a:pt x="20551" y="2127"/>
                  </a:lnTo>
                  <a:lnTo>
                    <a:pt x="21759" y="1959"/>
                  </a:lnTo>
                  <a:lnTo>
                    <a:pt x="22982" y="1803"/>
                  </a:lnTo>
                  <a:lnTo>
                    <a:pt x="24190" y="1665"/>
                  </a:lnTo>
                  <a:lnTo>
                    <a:pt x="24778" y="1599"/>
                  </a:lnTo>
                  <a:lnTo>
                    <a:pt x="25382" y="1539"/>
                  </a:lnTo>
                  <a:lnTo>
                    <a:pt x="25970" y="1485"/>
                  </a:lnTo>
                  <a:lnTo>
                    <a:pt x="26558" y="1430"/>
                  </a:lnTo>
                  <a:lnTo>
                    <a:pt x="27131" y="1388"/>
                  </a:lnTo>
                  <a:lnTo>
                    <a:pt x="27703" y="1346"/>
                  </a:lnTo>
                  <a:lnTo>
                    <a:pt x="28259" y="1310"/>
                  </a:lnTo>
                  <a:lnTo>
                    <a:pt x="28815" y="1280"/>
                  </a:lnTo>
                  <a:lnTo>
                    <a:pt x="29372" y="1256"/>
                  </a:lnTo>
                  <a:lnTo>
                    <a:pt x="29896" y="1244"/>
                  </a:lnTo>
                  <a:lnTo>
                    <a:pt x="30437" y="1232"/>
                  </a:lnTo>
                  <a:lnTo>
                    <a:pt x="30945" y="1226"/>
                  </a:lnTo>
                  <a:lnTo>
                    <a:pt x="31454" y="1232"/>
                  </a:lnTo>
                  <a:lnTo>
                    <a:pt x="31946" y="1238"/>
                  </a:lnTo>
                  <a:lnTo>
                    <a:pt x="32105" y="1238"/>
                  </a:lnTo>
                  <a:lnTo>
                    <a:pt x="32280" y="1232"/>
                  </a:lnTo>
                  <a:lnTo>
                    <a:pt x="32439" y="1220"/>
                  </a:lnTo>
                  <a:lnTo>
                    <a:pt x="32582" y="1202"/>
                  </a:lnTo>
                  <a:lnTo>
                    <a:pt x="32725" y="1178"/>
                  </a:lnTo>
                  <a:lnTo>
                    <a:pt x="32868" y="1154"/>
                  </a:lnTo>
                  <a:lnTo>
                    <a:pt x="33011" y="1118"/>
                  </a:lnTo>
                  <a:lnTo>
                    <a:pt x="33123" y="1082"/>
                  </a:lnTo>
                  <a:lnTo>
                    <a:pt x="33234" y="1046"/>
                  </a:lnTo>
                  <a:lnTo>
                    <a:pt x="33345" y="998"/>
                  </a:lnTo>
                  <a:lnTo>
                    <a:pt x="33424" y="950"/>
                  </a:lnTo>
                  <a:lnTo>
                    <a:pt x="33504" y="902"/>
                  </a:lnTo>
                  <a:lnTo>
                    <a:pt x="33568" y="848"/>
                  </a:lnTo>
                  <a:lnTo>
                    <a:pt x="33631" y="794"/>
                  </a:lnTo>
                  <a:lnTo>
                    <a:pt x="33663" y="733"/>
                  </a:lnTo>
                  <a:lnTo>
                    <a:pt x="33679" y="667"/>
                  </a:lnTo>
                  <a:lnTo>
                    <a:pt x="33679" y="607"/>
                  </a:lnTo>
                  <a:lnTo>
                    <a:pt x="33679" y="547"/>
                  </a:lnTo>
                  <a:lnTo>
                    <a:pt x="33647" y="487"/>
                  </a:lnTo>
                  <a:lnTo>
                    <a:pt x="33599" y="427"/>
                  </a:lnTo>
                  <a:lnTo>
                    <a:pt x="33536" y="373"/>
                  </a:lnTo>
                  <a:lnTo>
                    <a:pt x="33472" y="319"/>
                  </a:lnTo>
                  <a:lnTo>
                    <a:pt x="33377" y="271"/>
                  </a:lnTo>
                  <a:lnTo>
                    <a:pt x="33281" y="223"/>
                  </a:lnTo>
                  <a:lnTo>
                    <a:pt x="33186" y="181"/>
                  </a:lnTo>
                  <a:lnTo>
                    <a:pt x="33059" y="145"/>
                  </a:lnTo>
                  <a:lnTo>
                    <a:pt x="32932" y="109"/>
                  </a:lnTo>
                  <a:lnTo>
                    <a:pt x="32789" y="79"/>
                  </a:lnTo>
                  <a:lnTo>
                    <a:pt x="32646" y="55"/>
                  </a:lnTo>
                  <a:lnTo>
                    <a:pt x="32503" y="37"/>
                  </a:lnTo>
                  <a:lnTo>
                    <a:pt x="32344" y="18"/>
                  </a:lnTo>
                  <a:lnTo>
                    <a:pt x="32169" y="12"/>
                  </a:lnTo>
                  <a:lnTo>
                    <a:pt x="31629" y="6"/>
                  </a:lnTo>
                  <a:lnTo>
                    <a:pt x="3107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19"/>
            <p:cNvSpPr/>
            <p:nvPr/>
          </p:nvSpPr>
          <p:spPr>
            <a:xfrm>
              <a:off x="7484299" y="3616575"/>
              <a:ext cx="525267" cy="588275"/>
            </a:xfrm>
            <a:custGeom>
              <a:avLst/>
              <a:gdLst/>
              <a:ahLst/>
              <a:cxnLst/>
              <a:rect l="l" t="t" r="r" b="b"/>
              <a:pathLst>
                <a:path w="47364" h="23531" extrusionOk="0">
                  <a:moveTo>
                    <a:pt x="21839" y="1"/>
                  </a:moveTo>
                  <a:lnTo>
                    <a:pt x="21569" y="7"/>
                  </a:lnTo>
                  <a:lnTo>
                    <a:pt x="21282" y="13"/>
                  </a:lnTo>
                  <a:lnTo>
                    <a:pt x="20980" y="25"/>
                  </a:lnTo>
                  <a:lnTo>
                    <a:pt x="20678" y="49"/>
                  </a:lnTo>
                  <a:lnTo>
                    <a:pt x="20361" y="79"/>
                  </a:lnTo>
                  <a:lnTo>
                    <a:pt x="20027" y="115"/>
                  </a:lnTo>
                  <a:lnTo>
                    <a:pt x="19693" y="157"/>
                  </a:lnTo>
                  <a:lnTo>
                    <a:pt x="19328" y="205"/>
                  </a:lnTo>
                  <a:lnTo>
                    <a:pt x="18962" y="265"/>
                  </a:lnTo>
                  <a:lnTo>
                    <a:pt x="18581" y="331"/>
                  </a:lnTo>
                  <a:lnTo>
                    <a:pt x="18183" y="403"/>
                  </a:lnTo>
                  <a:lnTo>
                    <a:pt x="17770" y="487"/>
                  </a:lnTo>
                  <a:lnTo>
                    <a:pt x="17341" y="572"/>
                  </a:lnTo>
                  <a:lnTo>
                    <a:pt x="16896" y="674"/>
                  </a:lnTo>
                  <a:lnTo>
                    <a:pt x="16451" y="776"/>
                  </a:lnTo>
                  <a:lnTo>
                    <a:pt x="15990" y="896"/>
                  </a:lnTo>
                  <a:lnTo>
                    <a:pt x="15529" y="1022"/>
                  </a:lnTo>
                  <a:lnTo>
                    <a:pt x="15052" y="1160"/>
                  </a:lnTo>
                  <a:lnTo>
                    <a:pt x="14591" y="1305"/>
                  </a:lnTo>
                  <a:lnTo>
                    <a:pt x="14099" y="1461"/>
                  </a:lnTo>
                  <a:lnTo>
                    <a:pt x="13622" y="1623"/>
                  </a:lnTo>
                  <a:lnTo>
                    <a:pt x="13145" y="1797"/>
                  </a:lnTo>
                  <a:lnTo>
                    <a:pt x="12652" y="1978"/>
                  </a:lnTo>
                  <a:lnTo>
                    <a:pt x="12160" y="2164"/>
                  </a:lnTo>
                  <a:lnTo>
                    <a:pt x="11683" y="2362"/>
                  </a:lnTo>
                  <a:lnTo>
                    <a:pt x="11190" y="2566"/>
                  </a:lnTo>
                  <a:lnTo>
                    <a:pt x="10697" y="2777"/>
                  </a:lnTo>
                  <a:lnTo>
                    <a:pt x="10221" y="2993"/>
                  </a:lnTo>
                  <a:lnTo>
                    <a:pt x="9744" y="3221"/>
                  </a:lnTo>
                  <a:lnTo>
                    <a:pt x="9251" y="3450"/>
                  </a:lnTo>
                  <a:lnTo>
                    <a:pt x="8790" y="3690"/>
                  </a:lnTo>
                  <a:lnTo>
                    <a:pt x="8313" y="3936"/>
                  </a:lnTo>
                  <a:lnTo>
                    <a:pt x="7852" y="4189"/>
                  </a:lnTo>
                  <a:lnTo>
                    <a:pt x="7391" y="4441"/>
                  </a:lnTo>
                  <a:lnTo>
                    <a:pt x="6931" y="4705"/>
                  </a:lnTo>
                  <a:lnTo>
                    <a:pt x="6486" y="4970"/>
                  </a:lnTo>
                  <a:lnTo>
                    <a:pt x="6056" y="5246"/>
                  </a:lnTo>
                  <a:lnTo>
                    <a:pt x="5627" y="5523"/>
                  </a:lnTo>
                  <a:lnTo>
                    <a:pt x="5214" y="5805"/>
                  </a:lnTo>
                  <a:lnTo>
                    <a:pt x="4801" y="6087"/>
                  </a:lnTo>
                  <a:lnTo>
                    <a:pt x="4404" y="6382"/>
                  </a:lnTo>
                  <a:lnTo>
                    <a:pt x="4022" y="6676"/>
                  </a:lnTo>
                  <a:lnTo>
                    <a:pt x="3657" y="6971"/>
                  </a:lnTo>
                  <a:lnTo>
                    <a:pt x="3291" y="7271"/>
                  </a:lnTo>
                  <a:lnTo>
                    <a:pt x="2957" y="7578"/>
                  </a:lnTo>
                  <a:lnTo>
                    <a:pt x="2623" y="7884"/>
                  </a:lnTo>
                  <a:lnTo>
                    <a:pt x="2321" y="8196"/>
                  </a:lnTo>
                  <a:lnTo>
                    <a:pt x="2019" y="8509"/>
                  </a:lnTo>
                  <a:lnTo>
                    <a:pt x="1749" y="8827"/>
                  </a:lnTo>
                  <a:lnTo>
                    <a:pt x="1479" y="9140"/>
                  </a:lnTo>
                  <a:lnTo>
                    <a:pt x="1241" y="9458"/>
                  </a:lnTo>
                  <a:lnTo>
                    <a:pt x="1018" y="9783"/>
                  </a:lnTo>
                  <a:lnTo>
                    <a:pt x="812" y="10101"/>
                  </a:lnTo>
                  <a:lnTo>
                    <a:pt x="637" y="10426"/>
                  </a:lnTo>
                  <a:lnTo>
                    <a:pt x="478" y="10750"/>
                  </a:lnTo>
                  <a:lnTo>
                    <a:pt x="335" y="11075"/>
                  </a:lnTo>
                  <a:lnTo>
                    <a:pt x="224" y="11399"/>
                  </a:lnTo>
                  <a:lnTo>
                    <a:pt x="128" y="11723"/>
                  </a:lnTo>
                  <a:lnTo>
                    <a:pt x="65" y="12054"/>
                  </a:lnTo>
                  <a:lnTo>
                    <a:pt x="17" y="12378"/>
                  </a:lnTo>
                  <a:lnTo>
                    <a:pt x="1" y="12703"/>
                  </a:lnTo>
                  <a:lnTo>
                    <a:pt x="17" y="13027"/>
                  </a:lnTo>
                  <a:lnTo>
                    <a:pt x="65" y="13346"/>
                  </a:lnTo>
                  <a:lnTo>
                    <a:pt x="128" y="13670"/>
                  </a:lnTo>
                  <a:lnTo>
                    <a:pt x="224" y="13989"/>
                  </a:lnTo>
                  <a:lnTo>
                    <a:pt x="351" y="14307"/>
                  </a:lnTo>
                  <a:lnTo>
                    <a:pt x="510" y="14626"/>
                  </a:lnTo>
                  <a:lnTo>
                    <a:pt x="700" y="14938"/>
                  </a:lnTo>
                  <a:lnTo>
                    <a:pt x="907" y="15250"/>
                  </a:lnTo>
                  <a:lnTo>
                    <a:pt x="1161" y="15563"/>
                  </a:lnTo>
                  <a:lnTo>
                    <a:pt x="1447" y="15869"/>
                  </a:lnTo>
                  <a:lnTo>
                    <a:pt x="1765" y="16170"/>
                  </a:lnTo>
                  <a:lnTo>
                    <a:pt x="2131" y="16470"/>
                  </a:lnTo>
                  <a:lnTo>
                    <a:pt x="2512" y="16771"/>
                  </a:lnTo>
                  <a:lnTo>
                    <a:pt x="2941" y="17065"/>
                  </a:lnTo>
                  <a:lnTo>
                    <a:pt x="3402" y="17353"/>
                  </a:lnTo>
                  <a:lnTo>
                    <a:pt x="3657" y="17498"/>
                  </a:lnTo>
                  <a:lnTo>
                    <a:pt x="3911" y="17636"/>
                  </a:lnTo>
                  <a:lnTo>
                    <a:pt x="4435" y="17918"/>
                  </a:lnTo>
                  <a:lnTo>
                    <a:pt x="4976" y="18189"/>
                  </a:lnTo>
                  <a:lnTo>
                    <a:pt x="5516" y="18447"/>
                  </a:lnTo>
                  <a:lnTo>
                    <a:pt x="6056" y="18699"/>
                  </a:lnTo>
                  <a:lnTo>
                    <a:pt x="6613" y="18946"/>
                  </a:lnTo>
                  <a:lnTo>
                    <a:pt x="7185" y="19180"/>
                  </a:lnTo>
                  <a:lnTo>
                    <a:pt x="7757" y="19402"/>
                  </a:lnTo>
                  <a:lnTo>
                    <a:pt x="8329" y="19625"/>
                  </a:lnTo>
                  <a:lnTo>
                    <a:pt x="8901" y="19835"/>
                  </a:lnTo>
                  <a:lnTo>
                    <a:pt x="9489" y="20039"/>
                  </a:lnTo>
                  <a:lnTo>
                    <a:pt x="10077" y="20238"/>
                  </a:lnTo>
                  <a:lnTo>
                    <a:pt x="10666" y="20424"/>
                  </a:lnTo>
                  <a:lnTo>
                    <a:pt x="11270" y="20604"/>
                  </a:lnTo>
                  <a:lnTo>
                    <a:pt x="11858" y="20778"/>
                  </a:lnTo>
                  <a:lnTo>
                    <a:pt x="12462" y="20947"/>
                  </a:lnTo>
                  <a:lnTo>
                    <a:pt x="13065" y="21103"/>
                  </a:lnTo>
                  <a:lnTo>
                    <a:pt x="13654" y="21259"/>
                  </a:lnTo>
                  <a:lnTo>
                    <a:pt x="14258" y="21403"/>
                  </a:lnTo>
                  <a:lnTo>
                    <a:pt x="14861" y="21547"/>
                  </a:lnTo>
                  <a:lnTo>
                    <a:pt x="15465" y="21680"/>
                  </a:lnTo>
                  <a:lnTo>
                    <a:pt x="16053" y="21806"/>
                  </a:lnTo>
                  <a:lnTo>
                    <a:pt x="16657" y="21932"/>
                  </a:lnTo>
                  <a:lnTo>
                    <a:pt x="17245" y="22046"/>
                  </a:lnTo>
                  <a:lnTo>
                    <a:pt x="17834" y="22154"/>
                  </a:lnTo>
                  <a:lnTo>
                    <a:pt x="18422" y="22262"/>
                  </a:lnTo>
                  <a:lnTo>
                    <a:pt x="18994" y="22359"/>
                  </a:lnTo>
                  <a:lnTo>
                    <a:pt x="19582" y="22455"/>
                  </a:lnTo>
                  <a:lnTo>
                    <a:pt x="20154" y="22539"/>
                  </a:lnTo>
                  <a:lnTo>
                    <a:pt x="20710" y="22623"/>
                  </a:lnTo>
                  <a:lnTo>
                    <a:pt x="21267" y="22707"/>
                  </a:lnTo>
                  <a:lnTo>
                    <a:pt x="22363" y="22845"/>
                  </a:lnTo>
                  <a:lnTo>
                    <a:pt x="23428" y="22971"/>
                  </a:lnTo>
                  <a:lnTo>
                    <a:pt x="24445" y="23086"/>
                  </a:lnTo>
                  <a:lnTo>
                    <a:pt x="25431" y="23176"/>
                  </a:lnTo>
                  <a:lnTo>
                    <a:pt x="26368" y="23260"/>
                  </a:lnTo>
                  <a:lnTo>
                    <a:pt x="27258" y="23326"/>
                  </a:lnTo>
                  <a:lnTo>
                    <a:pt x="28101" y="23380"/>
                  </a:lnTo>
                  <a:lnTo>
                    <a:pt x="28880" y="23422"/>
                  </a:lnTo>
                  <a:lnTo>
                    <a:pt x="29595" y="23458"/>
                  </a:lnTo>
                  <a:lnTo>
                    <a:pt x="30231" y="23482"/>
                  </a:lnTo>
                  <a:lnTo>
                    <a:pt x="30803" y="23500"/>
                  </a:lnTo>
                  <a:lnTo>
                    <a:pt x="31725" y="23524"/>
                  </a:lnTo>
                  <a:lnTo>
                    <a:pt x="32297" y="23530"/>
                  </a:lnTo>
                  <a:lnTo>
                    <a:pt x="32487" y="23530"/>
                  </a:lnTo>
                  <a:lnTo>
                    <a:pt x="33028" y="23314"/>
                  </a:lnTo>
                  <a:lnTo>
                    <a:pt x="33997" y="22917"/>
                  </a:lnTo>
                  <a:lnTo>
                    <a:pt x="34617" y="22659"/>
                  </a:lnTo>
                  <a:lnTo>
                    <a:pt x="35316" y="22365"/>
                  </a:lnTo>
                  <a:lnTo>
                    <a:pt x="36079" y="22028"/>
                  </a:lnTo>
                  <a:lnTo>
                    <a:pt x="36906" y="21662"/>
                  </a:lnTo>
                  <a:lnTo>
                    <a:pt x="37764" y="21265"/>
                  </a:lnTo>
                  <a:lnTo>
                    <a:pt x="38638" y="20832"/>
                  </a:lnTo>
                  <a:lnTo>
                    <a:pt x="39544" y="20376"/>
                  </a:lnTo>
                  <a:lnTo>
                    <a:pt x="39989" y="20141"/>
                  </a:lnTo>
                  <a:lnTo>
                    <a:pt x="40450" y="19895"/>
                  </a:lnTo>
                  <a:lnTo>
                    <a:pt x="40895" y="19643"/>
                  </a:lnTo>
                  <a:lnTo>
                    <a:pt x="41340" y="19390"/>
                  </a:lnTo>
                  <a:lnTo>
                    <a:pt x="41785" y="19126"/>
                  </a:lnTo>
                  <a:lnTo>
                    <a:pt x="42214" y="18862"/>
                  </a:lnTo>
                  <a:lnTo>
                    <a:pt x="42643" y="18585"/>
                  </a:lnTo>
                  <a:lnTo>
                    <a:pt x="43072" y="18309"/>
                  </a:lnTo>
                  <a:lnTo>
                    <a:pt x="43470" y="18026"/>
                  </a:lnTo>
                  <a:lnTo>
                    <a:pt x="43867" y="17744"/>
                  </a:lnTo>
                  <a:lnTo>
                    <a:pt x="44249" y="17456"/>
                  </a:lnTo>
                  <a:lnTo>
                    <a:pt x="44630" y="17161"/>
                  </a:lnTo>
                  <a:lnTo>
                    <a:pt x="44980" y="16867"/>
                  </a:lnTo>
                  <a:lnTo>
                    <a:pt x="45313" y="16566"/>
                  </a:lnTo>
                  <a:lnTo>
                    <a:pt x="45615" y="16266"/>
                  </a:lnTo>
                  <a:lnTo>
                    <a:pt x="45917" y="15959"/>
                  </a:lnTo>
                  <a:lnTo>
                    <a:pt x="46188" y="15653"/>
                  </a:lnTo>
                  <a:lnTo>
                    <a:pt x="46426" y="15341"/>
                  </a:lnTo>
                  <a:lnTo>
                    <a:pt x="46649" y="15028"/>
                  </a:lnTo>
                  <a:lnTo>
                    <a:pt x="46839" y="14716"/>
                  </a:lnTo>
                  <a:lnTo>
                    <a:pt x="47014" y="14403"/>
                  </a:lnTo>
                  <a:lnTo>
                    <a:pt x="47141" y="14085"/>
                  </a:lnTo>
                  <a:lnTo>
                    <a:pt x="47252" y="13766"/>
                  </a:lnTo>
                  <a:lnTo>
                    <a:pt x="47332" y="13448"/>
                  </a:lnTo>
                  <a:lnTo>
                    <a:pt x="47364" y="13135"/>
                  </a:lnTo>
                  <a:lnTo>
                    <a:pt x="47364" y="12817"/>
                  </a:lnTo>
                  <a:lnTo>
                    <a:pt x="47332" y="12499"/>
                  </a:lnTo>
                  <a:lnTo>
                    <a:pt x="47300" y="12336"/>
                  </a:lnTo>
                  <a:lnTo>
                    <a:pt x="47252" y="12180"/>
                  </a:lnTo>
                  <a:lnTo>
                    <a:pt x="47205" y="12018"/>
                  </a:lnTo>
                  <a:lnTo>
                    <a:pt x="47141" y="11862"/>
                  </a:lnTo>
                  <a:lnTo>
                    <a:pt x="47062" y="11705"/>
                  </a:lnTo>
                  <a:lnTo>
                    <a:pt x="46982" y="11549"/>
                  </a:lnTo>
                  <a:lnTo>
                    <a:pt x="46887" y="11387"/>
                  </a:lnTo>
                  <a:lnTo>
                    <a:pt x="46792" y="11231"/>
                  </a:lnTo>
                  <a:lnTo>
                    <a:pt x="46664" y="11075"/>
                  </a:lnTo>
                  <a:lnTo>
                    <a:pt x="46537" y="10918"/>
                  </a:lnTo>
                  <a:lnTo>
                    <a:pt x="46410" y="10762"/>
                  </a:lnTo>
                  <a:lnTo>
                    <a:pt x="46251" y="10606"/>
                  </a:lnTo>
                  <a:lnTo>
                    <a:pt x="46092" y="10450"/>
                  </a:lnTo>
                  <a:lnTo>
                    <a:pt x="45917" y="10299"/>
                  </a:lnTo>
                  <a:lnTo>
                    <a:pt x="45727" y="10143"/>
                  </a:lnTo>
                  <a:lnTo>
                    <a:pt x="45536" y="9987"/>
                  </a:lnTo>
                  <a:lnTo>
                    <a:pt x="45313" y="9837"/>
                  </a:lnTo>
                  <a:lnTo>
                    <a:pt x="45091" y="9687"/>
                  </a:lnTo>
                  <a:lnTo>
                    <a:pt x="44853" y="9530"/>
                  </a:lnTo>
                  <a:lnTo>
                    <a:pt x="44598" y="9380"/>
                  </a:lnTo>
                  <a:lnTo>
                    <a:pt x="44344" y="9230"/>
                  </a:lnTo>
                  <a:lnTo>
                    <a:pt x="44058" y="9080"/>
                  </a:lnTo>
                  <a:lnTo>
                    <a:pt x="43772" y="8935"/>
                  </a:lnTo>
                  <a:lnTo>
                    <a:pt x="43470" y="8785"/>
                  </a:lnTo>
                  <a:lnTo>
                    <a:pt x="43152" y="8635"/>
                  </a:lnTo>
                  <a:lnTo>
                    <a:pt x="42818" y="8491"/>
                  </a:lnTo>
                  <a:lnTo>
                    <a:pt x="42469" y="8347"/>
                  </a:lnTo>
                  <a:lnTo>
                    <a:pt x="42103" y="8202"/>
                  </a:lnTo>
                  <a:lnTo>
                    <a:pt x="41722" y="8058"/>
                  </a:lnTo>
                  <a:lnTo>
                    <a:pt x="41340" y="7914"/>
                  </a:lnTo>
                  <a:lnTo>
                    <a:pt x="40545" y="7638"/>
                  </a:lnTo>
                  <a:lnTo>
                    <a:pt x="39783" y="7361"/>
                  </a:lnTo>
                  <a:lnTo>
                    <a:pt x="39051" y="7085"/>
                  </a:lnTo>
                  <a:lnTo>
                    <a:pt x="38352" y="6814"/>
                  </a:lnTo>
                  <a:lnTo>
                    <a:pt x="37669" y="6550"/>
                  </a:lnTo>
                  <a:lnTo>
                    <a:pt x="37017" y="6292"/>
                  </a:lnTo>
                  <a:lnTo>
                    <a:pt x="35793" y="5787"/>
                  </a:lnTo>
                  <a:lnTo>
                    <a:pt x="34633" y="5294"/>
                  </a:lnTo>
                  <a:lnTo>
                    <a:pt x="33584" y="4826"/>
                  </a:lnTo>
                  <a:lnTo>
                    <a:pt x="32599" y="4375"/>
                  </a:lnTo>
                  <a:lnTo>
                    <a:pt x="31693" y="3942"/>
                  </a:lnTo>
                  <a:lnTo>
                    <a:pt x="30866" y="3534"/>
                  </a:lnTo>
                  <a:lnTo>
                    <a:pt x="30087" y="3137"/>
                  </a:lnTo>
                  <a:lnTo>
                    <a:pt x="29372" y="2771"/>
                  </a:lnTo>
                  <a:lnTo>
                    <a:pt x="28705" y="2416"/>
                  </a:lnTo>
                  <a:lnTo>
                    <a:pt x="27513" y="1785"/>
                  </a:lnTo>
                  <a:lnTo>
                    <a:pt x="26956" y="1503"/>
                  </a:lnTo>
                  <a:lnTo>
                    <a:pt x="26448" y="1239"/>
                  </a:lnTo>
                  <a:lnTo>
                    <a:pt x="25939" y="1004"/>
                  </a:lnTo>
                  <a:lnTo>
                    <a:pt x="25462" y="794"/>
                  </a:lnTo>
                  <a:lnTo>
                    <a:pt x="25240" y="692"/>
                  </a:lnTo>
                  <a:lnTo>
                    <a:pt x="25002" y="602"/>
                  </a:lnTo>
                  <a:lnTo>
                    <a:pt x="24763" y="518"/>
                  </a:lnTo>
                  <a:lnTo>
                    <a:pt x="24541" y="439"/>
                  </a:lnTo>
                  <a:lnTo>
                    <a:pt x="24302" y="367"/>
                  </a:lnTo>
                  <a:lnTo>
                    <a:pt x="24080" y="301"/>
                  </a:lnTo>
                  <a:lnTo>
                    <a:pt x="23841" y="241"/>
                  </a:lnTo>
                  <a:lnTo>
                    <a:pt x="23603" y="187"/>
                  </a:lnTo>
                  <a:lnTo>
                    <a:pt x="23365" y="145"/>
                  </a:lnTo>
                  <a:lnTo>
                    <a:pt x="23126" y="103"/>
                  </a:lnTo>
                  <a:lnTo>
                    <a:pt x="22888" y="67"/>
                  </a:lnTo>
                  <a:lnTo>
                    <a:pt x="22633" y="43"/>
                  </a:lnTo>
                  <a:lnTo>
                    <a:pt x="22379" y="25"/>
                  </a:lnTo>
                  <a:lnTo>
                    <a:pt x="22109" y="7"/>
                  </a:lnTo>
                  <a:lnTo>
                    <a:pt x="218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19"/>
            <p:cNvSpPr/>
            <p:nvPr/>
          </p:nvSpPr>
          <p:spPr>
            <a:xfrm>
              <a:off x="7707807" y="3816375"/>
              <a:ext cx="148595" cy="324925"/>
            </a:xfrm>
            <a:custGeom>
              <a:avLst/>
              <a:gdLst/>
              <a:ahLst/>
              <a:cxnLst/>
              <a:rect l="l" t="t" r="r" b="b"/>
              <a:pathLst>
                <a:path w="13399" h="12997" extrusionOk="0">
                  <a:moveTo>
                    <a:pt x="1653" y="0"/>
                  </a:moveTo>
                  <a:lnTo>
                    <a:pt x="1494" y="12"/>
                  </a:lnTo>
                  <a:lnTo>
                    <a:pt x="1335" y="24"/>
                  </a:lnTo>
                  <a:lnTo>
                    <a:pt x="1192" y="42"/>
                  </a:lnTo>
                  <a:lnTo>
                    <a:pt x="1049" y="66"/>
                  </a:lnTo>
                  <a:lnTo>
                    <a:pt x="906" y="96"/>
                  </a:lnTo>
                  <a:lnTo>
                    <a:pt x="779" y="126"/>
                  </a:lnTo>
                  <a:lnTo>
                    <a:pt x="652" y="162"/>
                  </a:lnTo>
                  <a:lnTo>
                    <a:pt x="540" y="204"/>
                  </a:lnTo>
                  <a:lnTo>
                    <a:pt x="445" y="253"/>
                  </a:lnTo>
                  <a:lnTo>
                    <a:pt x="350" y="301"/>
                  </a:lnTo>
                  <a:lnTo>
                    <a:pt x="270" y="355"/>
                  </a:lnTo>
                  <a:lnTo>
                    <a:pt x="223" y="415"/>
                  </a:lnTo>
                  <a:lnTo>
                    <a:pt x="175" y="475"/>
                  </a:lnTo>
                  <a:lnTo>
                    <a:pt x="143" y="535"/>
                  </a:lnTo>
                  <a:lnTo>
                    <a:pt x="79" y="739"/>
                  </a:lnTo>
                  <a:lnTo>
                    <a:pt x="32" y="949"/>
                  </a:lnTo>
                  <a:lnTo>
                    <a:pt x="0" y="1160"/>
                  </a:lnTo>
                  <a:lnTo>
                    <a:pt x="0" y="1376"/>
                  </a:lnTo>
                  <a:lnTo>
                    <a:pt x="0" y="1598"/>
                  </a:lnTo>
                  <a:lnTo>
                    <a:pt x="32" y="1827"/>
                  </a:lnTo>
                  <a:lnTo>
                    <a:pt x="64" y="2055"/>
                  </a:lnTo>
                  <a:lnTo>
                    <a:pt x="127" y="2283"/>
                  </a:lnTo>
                  <a:lnTo>
                    <a:pt x="191" y="2518"/>
                  </a:lnTo>
                  <a:lnTo>
                    <a:pt x="270" y="2752"/>
                  </a:lnTo>
                  <a:lnTo>
                    <a:pt x="366" y="2992"/>
                  </a:lnTo>
                  <a:lnTo>
                    <a:pt x="477" y="3233"/>
                  </a:lnTo>
                  <a:lnTo>
                    <a:pt x="604" y="3473"/>
                  </a:lnTo>
                  <a:lnTo>
                    <a:pt x="731" y="3719"/>
                  </a:lnTo>
                  <a:lnTo>
                    <a:pt x="874" y="3966"/>
                  </a:lnTo>
                  <a:lnTo>
                    <a:pt x="1033" y="4212"/>
                  </a:lnTo>
                  <a:lnTo>
                    <a:pt x="1367" y="4705"/>
                  </a:lnTo>
                  <a:lnTo>
                    <a:pt x="1732" y="5204"/>
                  </a:lnTo>
                  <a:lnTo>
                    <a:pt x="2146" y="5696"/>
                  </a:lnTo>
                  <a:lnTo>
                    <a:pt x="2575" y="6195"/>
                  </a:lnTo>
                  <a:lnTo>
                    <a:pt x="3036" y="6682"/>
                  </a:lnTo>
                  <a:lnTo>
                    <a:pt x="3512" y="7168"/>
                  </a:lnTo>
                  <a:lnTo>
                    <a:pt x="4005" y="7643"/>
                  </a:lnTo>
                  <a:lnTo>
                    <a:pt x="4498" y="8112"/>
                  </a:lnTo>
                  <a:lnTo>
                    <a:pt x="5006" y="8568"/>
                  </a:lnTo>
                  <a:lnTo>
                    <a:pt x="5515" y="9007"/>
                  </a:lnTo>
                  <a:lnTo>
                    <a:pt x="6024" y="9434"/>
                  </a:lnTo>
                  <a:lnTo>
                    <a:pt x="6516" y="9842"/>
                  </a:lnTo>
                  <a:lnTo>
                    <a:pt x="7009" y="10233"/>
                  </a:lnTo>
                  <a:lnTo>
                    <a:pt x="7470" y="10599"/>
                  </a:lnTo>
                  <a:lnTo>
                    <a:pt x="8344" y="11260"/>
                  </a:lnTo>
                  <a:lnTo>
                    <a:pt x="9107" y="11819"/>
                  </a:lnTo>
                  <a:lnTo>
                    <a:pt x="9727" y="12252"/>
                  </a:lnTo>
                  <a:lnTo>
                    <a:pt x="10363" y="12690"/>
                  </a:lnTo>
                  <a:lnTo>
                    <a:pt x="10490" y="12756"/>
                  </a:lnTo>
                  <a:lnTo>
                    <a:pt x="10633" y="12816"/>
                  </a:lnTo>
                  <a:lnTo>
                    <a:pt x="10792" y="12870"/>
                  </a:lnTo>
                  <a:lnTo>
                    <a:pt x="10967" y="12919"/>
                  </a:lnTo>
                  <a:lnTo>
                    <a:pt x="11157" y="12949"/>
                  </a:lnTo>
                  <a:lnTo>
                    <a:pt x="11364" y="12979"/>
                  </a:lnTo>
                  <a:lnTo>
                    <a:pt x="11571" y="12991"/>
                  </a:lnTo>
                  <a:lnTo>
                    <a:pt x="11777" y="12997"/>
                  </a:lnTo>
                  <a:lnTo>
                    <a:pt x="11984" y="12991"/>
                  </a:lnTo>
                  <a:lnTo>
                    <a:pt x="12190" y="12979"/>
                  </a:lnTo>
                  <a:lnTo>
                    <a:pt x="12381" y="12955"/>
                  </a:lnTo>
                  <a:lnTo>
                    <a:pt x="12588" y="12919"/>
                  </a:lnTo>
                  <a:lnTo>
                    <a:pt x="12715" y="12882"/>
                  </a:lnTo>
                  <a:lnTo>
                    <a:pt x="12858" y="12846"/>
                  </a:lnTo>
                  <a:lnTo>
                    <a:pt x="12969" y="12798"/>
                  </a:lnTo>
                  <a:lnTo>
                    <a:pt x="13064" y="12756"/>
                  </a:lnTo>
                  <a:lnTo>
                    <a:pt x="13160" y="12708"/>
                  </a:lnTo>
                  <a:lnTo>
                    <a:pt x="13239" y="12654"/>
                  </a:lnTo>
                  <a:lnTo>
                    <a:pt x="13303" y="12600"/>
                  </a:lnTo>
                  <a:lnTo>
                    <a:pt x="13351" y="12546"/>
                  </a:lnTo>
                  <a:lnTo>
                    <a:pt x="13382" y="12486"/>
                  </a:lnTo>
                  <a:lnTo>
                    <a:pt x="13398" y="12426"/>
                  </a:lnTo>
                  <a:lnTo>
                    <a:pt x="13398" y="12372"/>
                  </a:lnTo>
                  <a:lnTo>
                    <a:pt x="13398" y="12312"/>
                  </a:lnTo>
                  <a:lnTo>
                    <a:pt x="13366" y="12252"/>
                  </a:lnTo>
                  <a:lnTo>
                    <a:pt x="13319" y="12191"/>
                  </a:lnTo>
                  <a:lnTo>
                    <a:pt x="13271" y="12131"/>
                  </a:lnTo>
                  <a:lnTo>
                    <a:pt x="13192" y="12077"/>
                  </a:lnTo>
                  <a:lnTo>
                    <a:pt x="12683" y="11729"/>
                  </a:lnTo>
                  <a:lnTo>
                    <a:pt x="12127" y="11332"/>
                  </a:lnTo>
                  <a:lnTo>
                    <a:pt x="11412" y="10816"/>
                  </a:lnTo>
                  <a:lnTo>
                    <a:pt x="10585" y="10191"/>
                  </a:lnTo>
                  <a:lnTo>
                    <a:pt x="9663" y="9476"/>
                  </a:lnTo>
                  <a:lnTo>
                    <a:pt x="9186" y="9085"/>
                  </a:lnTo>
                  <a:lnTo>
                    <a:pt x="8694" y="8682"/>
                  </a:lnTo>
                  <a:lnTo>
                    <a:pt x="8201" y="8256"/>
                  </a:lnTo>
                  <a:lnTo>
                    <a:pt x="7708" y="7823"/>
                  </a:lnTo>
                  <a:lnTo>
                    <a:pt x="7232" y="7379"/>
                  </a:lnTo>
                  <a:lnTo>
                    <a:pt x="6755" y="6922"/>
                  </a:lnTo>
                  <a:lnTo>
                    <a:pt x="6278" y="6465"/>
                  </a:lnTo>
                  <a:lnTo>
                    <a:pt x="5833" y="5997"/>
                  </a:lnTo>
                  <a:lnTo>
                    <a:pt x="5404" y="5522"/>
                  </a:lnTo>
                  <a:lnTo>
                    <a:pt x="5006" y="5053"/>
                  </a:lnTo>
                  <a:lnTo>
                    <a:pt x="4641" y="4579"/>
                  </a:lnTo>
                  <a:lnTo>
                    <a:pt x="4307" y="4110"/>
                  </a:lnTo>
                  <a:lnTo>
                    <a:pt x="4005" y="3647"/>
                  </a:lnTo>
                  <a:lnTo>
                    <a:pt x="3862" y="3419"/>
                  </a:lnTo>
                  <a:lnTo>
                    <a:pt x="3751" y="3191"/>
                  </a:lnTo>
                  <a:lnTo>
                    <a:pt x="3640" y="2968"/>
                  </a:lnTo>
                  <a:lnTo>
                    <a:pt x="3544" y="2740"/>
                  </a:lnTo>
                  <a:lnTo>
                    <a:pt x="3449" y="2524"/>
                  </a:lnTo>
                  <a:lnTo>
                    <a:pt x="3385" y="2301"/>
                  </a:lnTo>
                  <a:lnTo>
                    <a:pt x="3322" y="2091"/>
                  </a:lnTo>
                  <a:lnTo>
                    <a:pt x="3290" y="1881"/>
                  </a:lnTo>
                  <a:lnTo>
                    <a:pt x="3258" y="1671"/>
                  </a:lnTo>
                  <a:lnTo>
                    <a:pt x="3242" y="1466"/>
                  </a:lnTo>
                  <a:lnTo>
                    <a:pt x="3242" y="1268"/>
                  </a:lnTo>
                  <a:lnTo>
                    <a:pt x="3274" y="1070"/>
                  </a:lnTo>
                  <a:lnTo>
                    <a:pt x="3306" y="883"/>
                  </a:lnTo>
                  <a:lnTo>
                    <a:pt x="3354" y="697"/>
                  </a:lnTo>
                  <a:lnTo>
                    <a:pt x="3369" y="631"/>
                  </a:lnTo>
                  <a:lnTo>
                    <a:pt x="3369" y="571"/>
                  </a:lnTo>
                  <a:lnTo>
                    <a:pt x="3354" y="511"/>
                  </a:lnTo>
                  <a:lnTo>
                    <a:pt x="3322" y="451"/>
                  </a:lnTo>
                  <a:lnTo>
                    <a:pt x="3274" y="397"/>
                  </a:lnTo>
                  <a:lnTo>
                    <a:pt x="3211" y="343"/>
                  </a:lnTo>
                  <a:lnTo>
                    <a:pt x="3131" y="289"/>
                  </a:lnTo>
                  <a:lnTo>
                    <a:pt x="3036" y="240"/>
                  </a:lnTo>
                  <a:lnTo>
                    <a:pt x="2940" y="198"/>
                  </a:lnTo>
                  <a:lnTo>
                    <a:pt x="2829" y="156"/>
                  </a:lnTo>
                  <a:lnTo>
                    <a:pt x="2702" y="120"/>
                  </a:lnTo>
                  <a:lnTo>
                    <a:pt x="2575" y="84"/>
                  </a:lnTo>
                  <a:lnTo>
                    <a:pt x="2432" y="60"/>
                  </a:lnTo>
                  <a:lnTo>
                    <a:pt x="2289" y="36"/>
                  </a:lnTo>
                  <a:lnTo>
                    <a:pt x="2130" y="18"/>
                  </a:lnTo>
                  <a:lnTo>
                    <a:pt x="1971" y="6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19"/>
            <p:cNvSpPr/>
            <p:nvPr/>
          </p:nvSpPr>
          <p:spPr>
            <a:xfrm>
              <a:off x="7048772" y="4347975"/>
              <a:ext cx="669614" cy="448700"/>
            </a:xfrm>
            <a:custGeom>
              <a:avLst/>
              <a:gdLst/>
              <a:ahLst/>
              <a:cxnLst/>
              <a:rect l="l" t="t" r="r" b="b"/>
              <a:pathLst>
                <a:path w="60380" h="17948" extrusionOk="0">
                  <a:moveTo>
                    <a:pt x="33361" y="0"/>
                  </a:moveTo>
                  <a:lnTo>
                    <a:pt x="32518" y="6"/>
                  </a:lnTo>
                  <a:lnTo>
                    <a:pt x="31676" y="24"/>
                  </a:lnTo>
                  <a:lnTo>
                    <a:pt x="30834" y="54"/>
                  </a:lnTo>
                  <a:lnTo>
                    <a:pt x="30007" y="97"/>
                  </a:lnTo>
                  <a:lnTo>
                    <a:pt x="29594" y="127"/>
                  </a:lnTo>
                  <a:lnTo>
                    <a:pt x="29181" y="157"/>
                  </a:lnTo>
                  <a:lnTo>
                    <a:pt x="28767" y="193"/>
                  </a:lnTo>
                  <a:lnTo>
                    <a:pt x="28354" y="229"/>
                  </a:lnTo>
                  <a:lnTo>
                    <a:pt x="27941" y="271"/>
                  </a:lnTo>
                  <a:lnTo>
                    <a:pt x="27544" y="313"/>
                  </a:lnTo>
                  <a:lnTo>
                    <a:pt x="27130" y="367"/>
                  </a:lnTo>
                  <a:lnTo>
                    <a:pt x="26733" y="415"/>
                  </a:lnTo>
                  <a:lnTo>
                    <a:pt x="26336" y="475"/>
                  </a:lnTo>
                  <a:lnTo>
                    <a:pt x="25938" y="535"/>
                  </a:lnTo>
                  <a:lnTo>
                    <a:pt x="25541" y="601"/>
                  </a:lnTo>
                  <a:lnTo>
                    <a:pt x="25144" y="673"/>
                  </a:lnTo>
                  <a:lnTo>
                    <a:pt x="24762" y="745"/>
                  </a:lnTo>
                  <a:lnTo>
                    <a:pt x="24381" y="824"/>
                  </a:lnTo>
                  <a:lnTo>
                    <a:pt x="23983" y="908"/>
                  </a:lnTo>
                  <a:lnTo>
                    <a:pt x="23618" y="992"/>
                  </a:lnTo>
                  <a:lnTo>
                    <a:pt x="23236" y="1082"/>
                  </a:lnTo>
                  <a:lnTo>
                    <a:pt x="22855" y="1178"/>
                  </a:lnTo>
                  <a:lnTo>
                    <a:pt x="22489" y="1280"/>
                  </a:lnTo>
                  <a:lnTo>
                    <a:pt x="22124" y="1388"/>
                  </a:lnTo>
                  <a:lnTo>
                    <a:pt x="21758" y="1497"/>
                  </a:lnTo>
                  <a:lnTo>
                    <a:pt x="21393" y="1611"/>
                  </a:lnTo>
                  <a:lnTo>
                    <a:pt x="21043" y="1731"/>
                  </a:lnTo>
                  <a:lnTo>
                    <a:pt x="20693" y="1857"/>
                  </a:lnTo>
                  <a:lnTo>
                    <a:pt x="20344" y="1983"/>
                  </a:lnTo>
                  <a:lnTo>
                    <a:pt x="19994" y="2121"/>
                  </a:lnTo>
                  <a:lnTo>
                    <a:pt x="19660" y="2260"/>
                  </a:lnTo>
                  <a:lnTo>
                    <a:pt x="19311" y="2404"/>
                  </a:lnTo>
                  <a:lnTo>
                    <a:pt x="18993" y="2560"/>
                  </a:lnTo>
                  <a:lnTo>
                    <a:pt x="18659" y="2710"/>
                  </a:lnTo>
                  <a:lnTo>
                    <a:pt x="18341" y="2872"/>
                  </a:lnTo>
                  <a:lnTo>
                    <a:pt x="18023" y="3041"/>
                  </a:lnTo>
                  <a:lnTo>
                    <a:pt x="17388" y="3377"/>
                  </a:lnTo>
                  <a:lnTo>
                    <a:pt x="16768" y="3696"/>
                  </a:lnTo>
                  <a:lnTo>
                    <a:pt x="16164" y="4008"/>
                  </a:lnTo>
                  <a:lnTo>
                    <a:pt x="15560" y="4309"/>
                  </a:lnTo>
                  <a:lnTo>
                    <a:pt x="14956" y="4603"/>
                  </a:lnTo>
                  <a:lnTo>
                    <a:pt x="14368" y="4885"/>
                  </a:lnTo>
                  <a:lnTo>
                    <a:pt x="13208" y="5414"/>
                  </a:lnTo>
                  <a:lnTo>
                    <a:pt x="12095" y="5913"/>
                  </a:lnTo>
                  <a:lnTo>
                    <a:pt x="11014" y="6375"/>
                  </a:lnTo>
                  <a:lnTo>
                    <a:pt x="9965" y="6808"/>
                  </a:lnTo>
                  <a:lnTo>
                    <a:pt x="8964" y="7205"/>
                  </a:lnTo>
                  <a:lnTo>
                    <a:pt x="7995" y="7577"/>
                  </a:lnTo>
                  <a:lnTo>
                    <a:pt x="7089" y="7920"/>
                  </a:lnTo>
                  <a:lnTo>
                    <a:pt x="6214" y="8238"/>
                  </a:lnTo>
                  <a:lnTo>
                    <a:pt x="5388" y="8539"/>
                  </a:lnTo>
                  <a:lnTo>
                    <a:pt x="3894" y="9079"/>
                  </a:lnTo>
                  <a:lnTo>
                    <a:pt x="3226" y="9320"/>
                  </a:lnTo>
                  <a:lnTo>
                    <a:pt x="2622" y="9548"/>
                  </a:lnTo>
                  <a:lnTo>
                    <a:pt x="2066" y="9770"/>
                  </a:lnTo>
                  <a:lnTo>
                    <a:pt x="1574" y="9981"/>
                  </a:lnTo>
                  <a:lnTo>
                    <a:pt x="1351" y="10077"/>
                  </a:lnTo>
                  <a:lnTo>
                    <a:pt x="1160" y="10179"/>
                  </a:lnTo>
                  <a:lnTo>
                    <a:pt x="970" y="10275"/>
                  </a:lnTo>
                  <a:lnTo>
                    <a:pt x="795" y="10377"/>
                  </a:lnTo>
                  <a:lnTo>
                    <a:pt x="636" y="10473"/>
                  </a:lnTo>
                  <a:lnTo>
                    <a:pt x="493" y="10569"/>
                  </a:lnTo>
                  <a:lnTo>
                    <a:pt x="366" y="10666"/>
                  </a:lnTo>
                  <a:lnTo>
                    <a:pt x="254" y="10756"/>
                  </a:lnTo>
                  <a:lnTo>
                    <a:pt x="175" y="10852"/>
                  </a:lnTo>
                  <a:lnTo>
                    <a:pt x="95" y="10948"/>
                  </a:lnTo>
                  <a:lnTo>
                    <a:pt x="48" y="11044"/>
                  </a:lnTo>
                  <a:lnTo>
                    <a:pt x="16" y="11146"/>
                  </a:lnTo>
                  <a:lnTo>
                    <a:pt x="0" y="11242"/>
                  </a:lnTo>
                  <a:lnTo>
                    <a:pt x="0" y="11345"/>
                  </a:lnTo>
                  <a:lnTo>
                    <a:pt x="16" y="11447"/>
                  </a:lnTo>
                  <a:lnTo>
                    <a:pt x="64" y="11549"/>
                  </a:lnTo>
                  <a:lnTo>
                    <a:pt x="127" y="11657"/>
                  </a:lnTo>
                  <a:lnTo>
                    <a:pt x="207" y="11765"/>
                  </a:lnTo>
                  <a:lnTo>
                    <a:pt x="302" y="11879"/>
                  </a:lnTo>
                  <a:lnTo>
                    <a:pt x="429" y="11993"/>
                  </a:lnTo>
                  <a:lnTo>
                    <a:pt x="572" y="12108"/>
                  </a:lnTo>
                  <a:lnTo>
                    <a:pt x="731" y="12234"/>
                  </a:lnTo>
                  <a:lnTo>
                    <a:pt x="906" y="12360"/>
                  </a:lnTo>
                  <a:lnTo>
                    <a:pt x="1113" y="12486"/>
                  </a:lnTo>
                  <a:lnTo>
                    <a:pt x="1335" y="12618"/>
                  </a:lnTo>
                  <a:lnTo>
                    <a:pt x="1589" y="12757"/>
                  </a:lnTo>
                  <a:lnTo>
                    <a:pt x="1860" y="12901"/>
                  </a:lnTo>
                  <a:lnTo>
                    <a:pt x="2146" y="13051"/>
                  </a:lnTo>
                  <a:lnTo>
                    <a:pt x="2464" y="13201"/>
                  </a:lnTo>
                  <a:lnTo>
                    <a:pt x="2813" y="13357"/>
                  </a:lnTo>
                  <a:lnTo>
                    <a:pt x="3179" y="13514"/>
                  </a:lnTo>
                  <a:lnTo>
                    <a:pt x="3576" y="13664"/>
                  </a:lnTo>
                  <a:lnTo>
                    <a:pt x="4005" y="13826"/>
                  </a:lnTo>
                  <a:lnTo>
                    <a:pt x="4450" y="13982"/>
                  </a:lnTo>
                  <a:lnTo>
                    <a:pt x="4927" y="14139"/>
                  </a:lnTo>
                  <a:lnTo>
                    <a:pt x="5420" y="14295"/>
                  </a:lnTo>
                  <a:lnTo>
                    <a:pt x="5928" y="14451"/>
                  </a:lnTo>
                  <a:lnTo>
                    <a:pt x="6469" y="14607"/>
                  </a:lnTo>
                  <a:lnTo>
                    <a:pt x="7041" y="14763"/>
                  </a:lnTo>
                  <a:lnTo>
                    <a:pt x="7613" y="14920"/>
                  </a:lnTo>
                  <a:lnTo>
                    <a:pt x="8217" y="15076"/>
                  </a:lnTo>
                  <a:lnTo>
                    <a:pt x="8837" y="15226"/>
                  </a:lnTo>
                  <a:lnTo>
                    <a:pt x="9488" y="15376"/>
                  </a:lnTo>
                  <a:lnTo>
                    <a:pt x="10140" y="15526"/>
                  </a:lnTo>
                  <a:lnTo>
                    <a:pt x="10824" y="15671"/>
                  </a:lnTo>
                  <a:lnTo>
                    <a:pt x="11507" y="15821"/>
                  </a:lnTo>
                  <a:lnTo>
                    <a:pt x="12222" y="15959"/>
                  </a:lnTo>
                  <a:lnTo>
                    <a:pt x="12937" y="16097"/>
                  </a:lnTo>
                  <a:lnTo>
                    <a:pt x="13668" y="16235"/>
                  </a:lnTo>
                  <a:lnTo>
                    <a:pt x="14431" y="16368"/>
                  </a:lnTo>
                  <a:lnTo>
                    <a:pt x="15178" y="16494"/>
                  </a:lnTo>
                  <a:lnTo>
                    <a:pt x="15957" y="16620"/>
                  </a:lnTo>
                  <a:lnTo>
                    <a:pt x="16752" y="16740"/>
                  </a:lnTo>
                  <a:lnTo>
                    <a:pt x="17547" y="16860"/>
                  </a:lnTo>
                  <a:lnTo>
                    <a:pt x="18357" y="16969"/>
                  </a:lnTo>
                  <a:lnTo>
                    <a:pt x="19168" y="17077"/>
                  </a:lnTo>
                  <a:lnTo>
                    <a:pt x="19994" y="17179"/>
                  </a:lnTo>
                  <a:lnTo>
                    <a:pt x="20821" y="17275"/>
                  </a:lnTo>
                  <a:lnTo>
                    <a:pt x="21663" y="17371"/>
                  </a:lnTo>
                  <a:lnTo>
                    <a:pt x="22505" y="17455"/>
                  </a:lnTo>
                  <a:lnTo>
                    <a:pt x="23364" y="17533"/>
                  </a:lnTo>
                  <a:lnTo>
                    <a:pt x="24222" y="17605"/>
                  </a:lnTo>
                  <a:lnTo>
                    <a:pt x="25080" y="17678"/>
                  </a:lnTo>
                  <a:lnTo>
                    <a:pt x="25938" y="17738"/>
                  </a:lnTo>
                  <a:lnTo>
                    <a:pt x="26812" y="17786"/>
                  </a:lnTo>
                  <a:lnTo>
                    <a:pt x="27671" y="17834"/>
                  </a:lnTo>
                  <a:lnTo>
                    <a:pt x="28545" y="17870"/>
                  </a:lnTo>
                  <a:lnTo>
                    <a:pt x="29419" y="17900"/>
                  </a:lnTo>
                  <a:lnTo>
                    <a:pt x="30293" y="17924"/>
                  </a:lnTo>
                  <a:lnTo>
                    <a:pt x="31167" y="17942"/>
                  </a:lnTo>
                  <a:lnTo>
                    <a:pt x="32041" y="17948"/>
                  </a:lnTo>
                  <a:lnTo>
                    <a:pt x="32900" y="17942"/>
                  </a:lnTo>
                  <a:lnTo>
                    <a:pt x="33774" y="17930"/>
                  </a:lnTo>
                  <a:lnTo>
                    <a:pt x="34632" y="17912"/>
                  </a:lnTo>
                  <a:lnTo>
                    <a:pt x="35490" y="17882"/>
                  </a:lnTo>
                  <a:lnTo>
                    <a:pt x="36333" y="17840"/>
                  </a:lnTo>
                  <a:lnTo>
                    <a:pt x="37191" y="17792"/>
                  </a:lnTo>
                  <a:lnTo>
                    <a:pt x="38017" y="17732"/>
                  </a:lnTo>
                  <a:lnTo>
                    <a:pt x="38860" y="17660"/>
                  </a:lnTo>
                  <a:lnTo>
                    <a:pt x="39686" y="17581"/>
                  </a:lnTo>
                  <a:lnTo>
                    <a:pt x="40497" y="17485"/>
                  </a:lnTo>
                  <a:lnTo>
                    <a:pt x="41307" y="17383"/>
                  </a:lnTo>
                  <a:lnTo>
                    <a:pt x="42102" y="17269"/>
                  </a:lnTo>
                  <a:lnTo>
                    <a:pt x="42897" y="17143"/>
                  </a:lnTo>
                  <a:lnTo>
                    <a:pt x="43660" y="17005"/>
                  </a:lnTo>
                  <a:lnTo>
                    <a:pt x="44438" y="16854"/>
                  </a:lnTo>
                  <a:lnTo>
                    <a:pt x="45185" y="16692"/>
                  </a:lnTo>
                  <a:lnTo>
                    <a:pt x="45916" y="16518"/>
                  </a:lnTo>
                  <a:lnTo>
                    <a:pt x="46648" y="16332"/>
                  </a:lnTo>
                  <a:lnTo>
                    <a:pt x="47347" y="16133"/>
                  </a:lnTo>
                  <a:lnTo>
                    <a:pt x="48046" y="15917"/>
                  </a:lnTo>
                  <a:lnTo>
                    <a:pt x="48380" y="15803"/>
                  </a:lnTo>
                  <a:lnTo>
                    <a:pt x="48714" y="15689"/>
                  </a:lnTo>
                  <a:lnTo>
                    <a:pt x="49381" y="15454"/>
                  </a:lnTo>
                  <a:lnTo>
                    <a:pt x="50001" y="15214"/>
                  </a:lnTo>
                  <a:lnTo>
                    <a:pt x="50621" y="14974"/>
                  </a:lnTo>
                  <a:lnTo>
                    <a:pt x="51193" y="14733"/>
                  </a:lnTo>
                  <a:lnTo>
                    <a:pt x="51765" y="14493"/>
                  </a:lnTo>
                  <a:lnTo>
                    <a:pt x="52290" y="14247"/>
                  </a:lnTo>
                  <a:lnTo>
                    <a:pt x="52814" y="14000"/>
                  </a:lnTo>
                  <a:lnTo>
                    <a:pt x="53307" y="13760"/>
                  </a:lnTo>
                  <a:lnTo>
                    <a:pt x="53784" y="13508"/>
                  </a:lnTo>
                  <a:lnTo>
                    <a:pt x="54229" y="13261"/>
                  </a:lnTo>
                  <a:lnTo>
                    <a:pt x="54658" y="13015"/>
                  </a:lnTo>
                  <a:lnTo>
                    <a:pt x="55071" y="12769"/>
                  </a:lnTo>
                  <a:lnTo>
                    <a:pt x="55469" y="12522"/>
                  </a:lnTo>
                  <a:lnTo>
                    <a:pt x="55834" y="12270"/>
                  </a:lnTo>
                  <a:lnTo>
                    <a:pt x="56184" y="12024"/>
                  </a:lnTo>
                  <a:lnTo>
                    <a:pt x="56517" y="11777"/>
                  </a:lnTo>
                  <a:lnTo>
                    <a:pt x="56835" y="11531"/>
                  </a:lnTo>
                  <a:lnTo>
                    <a:pt x="57137" y="11284"/>
                  </a:lnTo>
                  <a:lnTo>
                    <a:pt x="57423" y="11044"/>
                  </a:lnTo>
                  <a:lnTo>
                    <a:pt x="57694" y="10798"/>
                  </a:lnTo>
                  <a:lnTo>
                    <a:pt x="57948" y="10557"/>
                  </a:lnTo>
                  <a:lnTo>
                    <a:pt x="58170" y="10317"/>
                  </a:lnTo>
                  <a:lnTo>
                    <a:pt x="58393" y="10083"/>
                  </a:lnTo>
                  <a:lnTo>
                    <a:pt x="58600" y="9842"/>
                  </a:lnTo>
                  <a:lnTo>
                    <a:pt x="58790" y="9608"/>
                  </a:lnTo>
                  <a:lnTo>
                    <a:pt x="58965" y="9380"/>
                  </a:lnTo>
                  <a:lnTo>
                    <a:pt x="59140" y="9151"/>
                  </a:lnTo>
                  <a:lnTo>
                    <a:pt x="59283" y="8923"/>
                  </a:lnTo>
                  <a:lnTo>
                    <a:pt x="59426" y="8701"/>
                  </a:lnTo>
                  <a:lnTo>
                    <a:pt x="59553" y="8478"/>
                  </a:lnTo>
                  <a:lnTo>
                    <a:pt x="59776" y="8052"/>
                  </a:lnTo>
                  <a:lnTo>
                    <a:pt x="59966" y="7637"/>
                  </a:lnTo>
                  <a:lnTo>
                    <a:pt x="60109" y="7235"/>
                  </a:lnTo>
                  <a:lnTo>
                    <a:pt x="60221" y="6856"/>
                  </a:lnTo>
                  <a:lnTo>
                    <a:pt x="60284" y="6490"/>
                  </a:lnTo>
                  <a:lnTo>
                    <a:pt x="60348" y="6147"/>
                  </a:lnTo>
                  <a:lnTo>
                    <a:pt x="60364" y="5829"/>
                  </a:lnTo>
                  <a:lnTo>
                    <a:pt x="60380" y="5534"/>
                  </a:lnTo>
                  <a:lnTo>
                    <a:pt x="60364" y="5264"/>
                  </a:lnTo>
                  <a:lnTo>
                    <a:pt x="60348" y="5018"/>
                  </a:lnTo>
                  <a:lnTo>
                    <a:pt x="60316" y="4801"/>
                  </a:lnTo>
                  <a:lnTo>
                    <a:pt x="60237" y="4453"/>
                  </a:lnTo>
                  <a:lnTo>
                    <a:pt x="60173" y="4236"/>
                  </a:lnTo>
                  <a:lnTo>
                    <a:pt x="60141" y="4164"/>
                  </a:lnTo>
                  <a:lnTo>
                    <a:pt x="59505" y="3996"/>
                  </a:lnTo>
                  <a:lnTo>
                    <a:pt x="58329" y="3684"/>
                  </a:lnTo>
                  <a:lnTo>
                    <a:pt x="57566" y="3485"/>
                  </a:lnTo>
                  <a:lnTo>
                    <a:pt x="56692" y="3269"/>
                  </a:lnTo>
                  <a:lnTo>
                    <a:pt x="55723" y="3029"/>
                  </a:lnTo>
                  <a:lnTo>
                    <a:pt x="54642" y="2776"/>
                  </a:lnTo>
                  <a:lnTo>
                    <a:pt x="53482" y="2512"/>
                  </a:lnTo>
                  <a:lnTo>
                    <a:pt x="52226" y="2242"/>
                  </a:lnTo>
                  <a:lnTo>
                    <a:pt x="50907" y="1965"/>
                  </a:lnTo>
                  <a:lnTo>
                    <a:pt x="50224" y="1833"/>
                  </a:lnTo>
                  <a:lnTo>
                    <a:pt x="49508" y="1695"/>
                  </a:lnTo>
                  <a:lnTo>
                    <a:pt x="48793" y="1563"/>
                  </a:lnTo>
                  <a:lnTo>
                    <a:pt x="48062" y="1430"/>
                  </a:lnTo>
                  <a:lnTo>
                    <a:pt x="47315" y="1304"/>
                  </a:lnTo>
                  <a:lnTo>
                    <a:pt x="46552" y="1178"/>
                  </a:lnTo>
                  <a:lnTo>
                    <a:pt x="45773" y="1052"/>
                  </a:lnTo>
                  <a:lnTo>
                    <a:pt x="44995" y="938"/>
                  </a:lnTo>
                  <a:lnTo>
                    <a:pt x="44200" y="824"/>
                  </a:lnTo>
                  <a:lnTo>
                    <a:pt x="43405" y="715"/>
                  </a:lnTo>
                  <a:lnTo>
                    <a:pt x="42595" y="613"/>
                  </a:lnTo>
                  <a:lnTo>
                    <a:pt x="41768" y="517"/>
                  </a:lnTo>
                  <a:lnTo>
                    <a:pt x="40942" y="427"/>
                  </a:lnTo>
                  <a:lnTo>
                    <a:pt x="40115" y="343"/>
                  </a:lnTo>
                  <a:lnTo>
                    <a:pt x="39273" y="265"/>
                  </a:lnTo>
                  <a:lnTo>
                    <a:pt x="38431" y="199"/>
                  </a:lnTo>
                  <a:lnTo>
                    <a:pt x="37588" y="145"/>
                  </a:lnTo>
                  <a:lnTo>
                    <a:pt x="36746" y="97"/>
                  </a:lnTo>
                  <a:lnTo>
                    <a:pt x="35904" y="54"/>
                  </a:lnTo>
                  <a:lnTo>
                    <a:pt x="35045" y="24"/>
                  </a:lnTo>
                  <a:lnTo>
                    <a:pt x="34203" y="6"/>
                  </a:lnTo>
                  <a:lnTo>
                    <a:pt x="333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19"/>
            <p:cNvSpPr/>
            <p:nvPr/>
          </p:nvSpPr>
          <p:spPr>
            <a:xfrm>
              <a:off x="7280897" y="4452975"/>
              <a:ext cx="362233" cy="165850"/>
            </a:xfrm>
            <a:custGeom>
              <a:avLst/>
              <a:gdLst/>
              <a:ahLst/>
              <a:cxnLst/>
              <a:rect l="l" t="t" r="r" b="b"/>
              <a:pathLst>
                <a:path w="32663" h="6634" extrusionOk="0">
                  <a:moveTo>
                    <a:pt x="30930" y="0"/>
                  </a:moveTo>
                  <a:lnTo>
                    <a:pt x="30771" y="12"/>
                  </a:lnTo>
                  <a:lnTo>
                    <a:pt x="30612" y="24"/>
                  </a:lnTo>
                  <a:lnTo>
                    <a:pt x="30469" y="42"/>
                  </a:lnTo>
                  <a:lnTo>
                    <a:pt x="30310" y="66"/>
                  </a:lnTo>
                  <a:lnTo>
                    <a:pt x="30167" y="97"/>
                  </a:lnTo>
                  <a:lnTo>
                    <a:pt x="30040" y="133"/>
                  </a:lnTo>
                  <a:lnTo>
                    <a:pt x="29197" y="373"/>
                  </a:lnTo>
                  <a:lnTo>
                    <a:pt x="28244" y="631"/>
                  </a:lnTo>
                  <a:lnTo>
                    <a:pt x="26988" y="974"/>
                  </a:lnTo>
                  <a:lnTo>
                    <a:pt x="25462" y="1370"/>
                  </a:lnTo>
                  <a:lnTo>
                    <a:pt x="23714" y="1815"/>
                  </a:lnTo>
                  <a:lnTo>
                    <a:pt x="22760" y="2049"/>
                  </a:lnTo>
                  <a:lnTo>
                    <a:pt x="21759" y="2290"/>
                  </a:lnTo>
                  <a:lnTo>
                    <a:pt x="20726" y="2530"/>
                  </a:lnTo>
                  <a:lnTo>
                    <a:pt x="19661" y="2776"/>
                  </a:lnTo>
                  <a:lnTo>
                    <a:pt x="18565" y="3023"/>
                  </a:lnTo>
                  <a:lnTo>
                    <a:pt x="17436" y="3263"/>
                  </a:lnTo>
                  <a:lnTo>
                    <a:pt x="16292" y="3503"/>
                  </a:lnTo>
                  <a:lnTo>
                    <a:pt x="15131" y="3738"/>
                  </a:lnTo>
                  <a:lnTo>
                    <a:pt x="13971" y="3960"/>
                  </a:lnTo>
                  <a:lnTo>
                    <a:pt x="12779" y="4176"/>
                  </a:lnTo>
                  <a:lnTo>
                    <a:pt x="11603" y="4381"/>
                  </a:lnTo>
                  <a:lnTo>
                    <a:pt x="10427" y="4573"/>
                  </a:lnTo>
                  <a:lnTo>
                    <a:pt x="9251" y="4753"/>
                  </a:lnTo>
                  <a:lnTo>
                    <a:pt x="8663" y="4831"/>
                  </a:lnTo>
                  <a:lnTo>
                    <a:pt x="8091" y="4909"/>
                  </a:lnTo>
                  <a:lnTo>
                    <a:pt x="7503" y="4981"/>
                  </a:lnTo>
                  <a:lnTo>
                    <a:pt x="6946" y="5054"/>
                  </a:lnTo>
                  <a:lnTo>
                    <a:pt x="6374" y="5114"/>
                  </a:lnTo>
                  <a:lnTo>
                    <a:pt x="5818" y="5174"/>
                  </a:lnTo>
                  <a:lnTo>
                    <a:pt x="5262" y="5222"/>
                  </a:lnTo>
                  <a:lnTo>
                    <a:pt x="4705" y="5270"/>
                  </a:lnTo>
                  <a:lnTo>
                    <a:pt x="4165" y="5306"/>
                  </a:lnTo>
                  <a:lnTo>
                    <a:pt x="3640" y="5342"/>
                  </a:lnTo>
                  <a:lnTo>
                    <a:pt x="3116" y="5366"/>
                  </a:lnTo>
                  <a:lnTo>
                    <a:pt x="2607" y="5384"/>
                  </a:lnTo>
                  <a:lnTo>
                    <a:pt x="2099" y="5402"/>
                  </a:lnTo>
                  <a:lnTo>
                    <a:pt x="1606" y="5402"/>
                  </a:lnTo>
                  <a:lnTo>
                    <a:pt x="1431" y="5408"/>
                  </a:lnTo>
                  <a:lnTo>
                    <a:pt x="1272" y="5420"/>
                  </a:lnTo>
                  <a:lnTo>
                    <a:pt x="1129" y="5432"/>
                  </a:lnTo>
                  <a:lnTo>
                    <a:pt x="970" y="5456"/>
                  </a:lnTo>
                  <a:lnTo>
                    <a:pt x="827" y="5480"/>
                  </a:lnTo>
                  <a:lnTo>
                    <a:pt x="700" y="5510"/>
                  </a:lnTo>
                  <a:lnTo>
                    <a:pt x="573" y="5546"/>
                  </a:lnTo>
                  <a:lnTo>
                    <a:pt x="462" y="5588"/>
                  </a:lnTo>
                  <a:lnTo>
                    <a:pt x="351" y="5630"/>
                  </a:lnTo>
                  <a:lnTo>
                    <a:pt x="271" y="5678"/>
                  </a:lnTo>
                  <a:lnTo>
                    <a:pt x="192" y="5733"/>
                  </a:lnTo>
                  <a:lnTo>
                    <a:pt x="112" y="5787"/>
                  </a:lnTo>
                  <a:lnTo>
                    <a:pt x="64" y="5841"/>
                  </a:lnTo>
                  <a:lnTo>
                    <a:pt x="17" y="5901"/>
                  </a:lnTo>
                  <a:lnTo>
                    <a:pt x="1" y="5961"/>
                  </a:lnTo>
                  <a:lnTo>
                    <a:pt x="1" y="6021"/>
                  </a:lnTo>
                  <a:lnTo>
                    <a:pt x="1" y="6087"/>
                  </a:lnTo>
                  <a:lnTo>
                    <a:pt x="33" y="6147"/>
                  </a:lnTo>
                  <a:lnTo>
                    <a:pt x="64" y="6207"/>
                  </a:lnTo>
                  <a:lnTo>
                    <a:pt x="128" y="6261"/>
                  </a:lnTo>
                  <a:lnTo>
                    <a:pt x="192" y="6315"/>
                  </a:lnTo>
                  <a:lnTo>
                    <a:pt x="271" y="6363"/>
                  </a:lnTo>
                  <a:lnTo>
                    <a:pt x="366" y="6411"/>
                  </a:lnTo>
                  <a:lnTo>
                    <a:pt x="478" y="6454"/>
                  </a:lnTo>
                  <a:lnTo>
                    <a:pt x="589" y="6496"/>
                  </a:lnTo>
                  <a:lnTo>
                    <a:pt x="716" y="6532"/>
                  </a:lnTo>
                  <a:lnTo>
                    <a:pt x="843" y="6562"/>
                  </a:lnTo>
                  <a:lnTo>
                    <a:pt x="986" y="6586"/>
                  </a:lnTo>
                  <a:lnTo>
                    <a:pt x="1145" y="6604"/>
                  </a:lnTo>
                  <a:lnTo>
                    <a:pt x="1288" y="6622"/>
                  </a:lnTo>
                  <a:lnTo>
                    <a:pt x="1447" y="6628"/>
                  </a:lnTo>
                  <a:lnTo>
                    <a:pt x="1622" y="6634"/>
                  </a:lnTo>
                  <a:lnTo>
                    <a:pt x="1638" y="6634"/>
                  </a:lnTo>
                  <a:lnTo>
                    <a:pt x="2178" y="6628"/>
                  </a:lnTo>
                  <a:lnTo>
                    <a:pt x="2735" y="6616"/>
                  </a:lnTo>
                  <a:lnTo>
                    <a:pt x="3291" y="6592"/>
                  </a:lnTo>
                  <a:lnTo>
                    <a:pt x="3863" y="6568"/>
                  </a:lnTo>
                  <a:lnTo>
                    <a:pt x="4435" y="6532"/>
                  </a:lnTo>
                  <a:lnTo>
                    <a:pt x="5023" y="6496"/>
                  </a:lnTo>
                  <a:lnTo>
                    <a:pt x="5611" y="6448"/>
                  </a:lnTo>
                  <a:lnTo>
                    <a:pt x="6215" y="6393"/>
                  </a:lnTo>
                  <a:lnTo>
                    <a:pt x="6819" y="6333"/>
                  </a:lnTo>
                  <a:lnTo>
                    <a:pt x="7423" y="6273"/>
                  </a:lnTo>
                  <a:lnTo>
                    <a:pt x="8027" y="6201"/>
                  </a:lnTo>
                  <a:lnTo>
                    <a:pt x="8647" y="6129"/>
                  </a:lnTo>
                  <a:lnTo>
                    <a:pt x="9267" y="6051"/>
                  </a:lnTo>
                  <a:lnTo>
                    <a:pt x="9887" y="5967"/>
                  </a:lnTo>
                  <a:lnTo>
                    <a:pt x="10506" y="5877"/>
                  </a:lnTo>
                  <a:lnTo>
                    <a:pt x="11126" y="5787"/>
                  </a:lnTo>
                  <a:lnTo>
                    <a:pt x="12382" y="5588"/>
                  </a:lnTo>
                  <a:lnTo>
                    <a:pt x="13638" y="5378"/>
                  </a:lnTo>
                  <a:lnTo>
                    <a:pt x="14877" y="5156"/>
                  </a:lnTo>
                  <a:lnTo>
                    <a:pt x="16117" y="4927"/>
                  </a:lnTo>
                  <a:lnTo>
                    <a:pt x="17325" y="4687"/>
                  </a:lnTo>
                  <a:lnTo>
                    <a:pt x="18533" y="4441"/>
                  </a:lnTo>
                  <a:lnTo>
                    <a:pt x="19709" y="4188"/>
                  </a:lnTo>
                  <a:lnTo>
                    <a:pt x="20869" y="3936"/>
                  </a:lnTo>
                  <a:lnTo>
                    <a:pt x="21982" y="3684"/>
                  </a:lnTo>
                  <a:lnTo>
                    <a:pt x="23062" y="3431"/>
                  </a:lnTo>
                  <a:lnTo>
                    <a:pt x="24111" y="3185"/>
                  </a:lnTo>
                  <a:lnTo>
                    <a:pt x="25113" y="2939"/>
                  </a:lnTo>
                  <a:lnTo>
                    <a:pt x="26066" y="2704"/>
                  </a:lnTo>
                  <a:lnTo>
                    <a:pt x="26956" y="2476"/>
                  </a:lnTo>
                  <a:lnTo>
                    <a:pt x="28577" y="2055"/>
                  </a:lnTo>
                  <a:lnTo>
                    <a:pt x="29928" y="1689"/>
                  </a:lnTo>
                  <a:lnTo>
                    <a:pt x="30977" y="1400"/>
                  </a:lnTo>
                  <a:lnTo>
                    <a:pt x="32026" y="1100"/>
                  </a:lnTo>
                  <a:lnTo>
                    <a:pt x="32153" y="1058"/>
                  </a:lnTo>
                  <a:lnTo>
                    <a:pt x="32265" y="1016"/>
                  </a:lnTo>
                  <a:lnTo>
                    <a:pt x="32360" y="968"/>
                  </a:lnTo>
                  <a:lnTo>
                    <a:pt x="32455" y="914"/>
                  </a:lnTo>
                  <a:lnTo>
                    <a:pt x="32519" y="866"/>
                  </a:lnTo>
                  <a:lnTo>
                    <a:pt x="32583" y="806"/>
                  </a:lnTo>
                  <a:lnTo>
                    <a:pt x="32614" y="751"/>
                  </a:lnTo>
                  <a:lnTo>
                    <a:pt x="32646" y="691"/>
                  </a:lnTo>
                  <a:lnTo>
                    <a:pt x="32662" y="631"/>
                  </a:lnTo>
                  <a:lnTo>
                    <a:pt x="32646" y="577"/>
                  </a:lnTo>
                  <a:lnTo>
                    <a:pt x="32630" y="517"/>
                  </a:lnTo>
                  <a:lnTo>
                    <a:pt x="32599" y="457"/>
                  </a:lnTo>
                  <a:lnTo>
                    <a:pt x="32551" y="403"/>
                  </a:lnTo>
                  <a:lnTo>
                    <a:pt x="32487" y="343"/>
                  </a:lnTo>
                  <a:lnTo>
                    <a:pt x="32408" y="289"/>
                  </a:lnTo>
                  <a:lnTo>
                    <a:pt x="32312" y="241"/>
                  </a:lnTo>
                  <a:lnTo>
                    <a:pt x="32201" y="193"/>
                  </a:lnTo>
                  <a:lnTo>
                    <a:pt x="32090" y="151"/>
                  </a:lnTo>
                  <a:lnTo>
                    <a:pt x="31963" y="115"/>
                  </a:lnTo>
                  <a:lnTo>
                    <a:pt x="31820" y="78"/>
                  </a:lnTo>
                  <a:lnTo>
                    <a:pt x="31693" y="54"/>
                  </a:lnTo>
                  <a:lnTo>
                    <a:pt x="31534" y="30"/>
                  </a:lnTo>
                  <a:lnTo>
                    <a:pt x="31391" y="18"/>
                  </a:lnTo>
                  <a:lnTo>
                    <a:pt x="31232" y="6"/>
                  </a:lnTo>
                  <a:lnTo>
                    <a:pt x="3107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352;p19"/>
            <p:cNvSpPr/>
            <p:nvPr/>
          </p:nvSpPr>
          <p:spPr>
            <a:xfrm>
              <a:off x="7401989" y="3904550"/>
              <a:ext cx="950934" cy="867800"/>
            </a:xfrm>
            <a:custGeom>
              <a:avLst/>
              <a:gdLst/>
              <a:ahLst/>
              <a:cxnLst/>
              <a:rect l="l" t="t" r="r" b="b"/>
              <a:pathLst>
                <a:path w="85747" h="34712" extrusionOk="0">
                  <a:moveTo>
                    <a:pt x="52894" y="0"/>
                  </a:moveTo>
                  <a:lnTo>
                    <a:pt x="52545" y="6"/>
                  </a:lnTo>
                  <a:lnTo>
                    <a:pt x="52195" y="12"/>
                  </a:lnTo>
                  <a:lnTo>
                    <a:pt x="51830" y="18"/>
                  </a:lnTo>
                  <a:lnTo>
                    <a:pt x="51480" y="36"/>
                  </a:lnTo>
                  <a:lnTo>
                    <a:pt x="51130" y="54"/>
                  </a:lnTo>
                  <a:lnTo>
                    <a:pt x="50765" y="72"/>
                  </a:lnTo>
                  <a:lnTo>
                    <a:pt x="50399" y="102"/>
                  </a:lnTo>
                  <a:lnTo>
                    <a:pt x="50049" y="132"/>
                  </a:lnTo>
                  <a:lnTo>
                    <a:pt x="49684" y="168"/>
                  </a:lnTo>
                  <a:lnTo>
                    <a:pt x="49318" y="204"/>
                  </a:lnTo>
                  <a:lnTo>
                    <a:pt x="48953" y="247"/>
                  </a:lnTo>
                  <a:lnTo>
                    <a:pt x="48587" y="301"/>
                  </a:lnTo>
                  <a:lnTo>
                    <a:pt x="48222" y="349"/>
                  </a:lnTo>
                  <a:lnTo>
                    <a:pt x="47856" y="409"/>
                  </a:lnTo>
                  <a:lnTo>
                    <a:pt x="47491" y="469"/>
                  </a:lnTo>
                  <a:lnTo>
                    <a:pt x="47109" y="535"/>
                  </a:lnTo>
                  <a:lnTo>
                    <a:pt x="46744" y="607"/>
                  </a:lnTo>
                  <a:lnTo>
                    <a:pt x="46378" y="685"/>
                  </a:lnTo>
                  <a:lnTo>
                    <a:pt x="45997" y="769"/>
                  </a:lnTo>
                  <a:lnTo>
                    <a:pt x="45631" y="853"/>
                  </a:lnTo>
                  <a:lnTo>
                    <a:pt x="45250" y="944"/>
                  </a:lnTo>
                  <a:lnTo>
                    <a:pt x="44884" y="1040"/>
                  </a:lnTo>
                  <a:lnTo>
                    <a:pt x="44153" y="1238"/>
                  </a:lnTo>
                  <a:lnTo>
                    <a:pt x="43470" y="1442"/>
                  </a:lnTo>
                  <a:lnTo>
                    <a:pt x="42818" y="1640"/>
                  </a:lnTo>
                  <a:lnTo>
                    <a:pt x="42214" y="1845"/>
                  </a:lnTo>
                  <a:lnTo>
                    <a:pt x="41658" y="2049"/>
                  </a:lnTo>
                  <a:lnTo>
                    <a:pt x="41133" y="2247"/>
                  </a:lnTo>
                  <a:lnTo>
                    <a:pt x="40656" y="2452"/>
                  </a:lnTo>
                  <a:lnTo>
                    <a:pt x="40211" y="2656"/>
                  </a:lnTo>
                  <a:lnTo>
                    <a:pt x="39798" y="2860"/>
                  </a:lnTo>
                  <a:lnTo>
                    <a:pt x="39597" y="2968"/>
                  </a:lnTo>
                  <a:lnTo>
                    <a:pt x="39242" y="2920"/>
                  </a:lnTo>
                  <a:lnTo>
                    <a:pt x="38733" y="2866"/>
                  </a:lnTo>
                  <a:lnTo>
                    <a:pt x="38209" y="2818"/>
                  </a:lnTo>
                  <a:lnTo>
                    <a:pt x="37684" y="2776"/>
                  </a:lnTo>
                  <a:lnTo>
                    <a:pt x="37128" y="2740"/>
                  </a:lnTo>
                  <a:lnTo>
                    <a:pt x="36572" y="2716"/>
                  </a:lnTo>
                  <a:lnTo>
                    <a:pt x="35984" y="2692"/>
                  </a:lnTo>
                  <a:lnTo>
                    <a:pt x="35396" y="2680"/>
                  </a:lnTo>
                  <a:lnTo>
                    <a:pt x="34792" y="2674"/>
                  </a:lnTo>
                  <a:lnTo>
                    <a:pt x="34172" y="2674"/>
                  </a:lnTo>
                  <a:lnTo>
                    <a:pt x="33536" y="2686"/>
                  </a:lnTo>
                  <a:lnTo>
                    <a:pt x="32900" y="2704"/>
                  </a:lnTo>
                  <a:lnTo>
                    <a:pt x="32249" y="2728"/>
                  </a:lnTo>
                  <a:lnTo>
                    <a:pt x="31581" y="2764"/>
                  </a:lnTo>
                  <a:lnTo>
                    <a:pt x="30898" y="2806"/>
                  </a:lnTo>
                  <a:lnTo>
                    <a:pt x="30214" y="2854"/>
                  </a:lnTo>
                  <a:lnTo>
                    <a:pt x="29515" y="2914"/>
                  </a:lnTo>
                  <a:lnTo>
                    <a:pt x="28816" y="2986"/>
                  </a:lnTo>
                  <a:lnTo>
                    <a:pt x="28085" y="3065"/>
                  </a:lnTo>
                  <a:lnTo>
                    <a:pt x="27369" y="3149"/>
                  </a:lnTo>
                  <a:lnTo>
                    <a:pt x="26622" y="3251"/>
                  </a:lnTo>
                  <a:lnTo>
                    <a:pt x="25875" y="3353"/>
                  </a:lnTo>
                  <a:lnTo>
                    <a:pt x="25128" y="3473"/>
                  </a:lnTo>
                  <a:lnTo>
                    <a:pt x="24366" y="3599"/>
                  </a:lnTo>
                  <a:lnTo>
                    <a:pt x="23587" y="3737"/>
                  </a:lnTo>
                  <a:lnTo>
                    <a:pt x="22808" y="3882"/>
                  </a:lnTo>
                  <a:lnTo>
                    <a:pt x="22029" y="4038"/>
                  </a:lnTo>
                  <a:lnTo>
                    <a:pt x="21234" y="4206"/>
                  </a:lnTo>
                  <a:lnTo>
                    <a:pt x="20440" y="4386"/>
                  </a:lnTo>
                  <a:lnTo>
                    <a:pt x="19629" y="4573"/>
                  </a:lnTo>
                  <a:lnTo>
                    <a:pt x="18819" y="4777"/>
                  </a:lnTo>
                  <a:lnTo>
                    <a:pt x="18008" y="4987"/>
                  </a:lnTo>
                  <a:lnTo>
                    <a:pt x="17198" y="5210"/>
                  </a:lnTo>
                  <a:lnTo>
                    <a:pt x="16371" y="5444"/>
                  </a:lnTo>
                  <a:lnTo>
                    <a:pt x="15545" y="5690"/>
                  </a:lnTo>
                  <a:lnTo>
                    <a:pt x="14734" y="5943"/>
                  </a:lnTo>
                  <a:lnTo>
                    <a:pt x="13987" y="6195"/>
                  </a:lnTo>
                  <a:lnTo>
                    <a:pt x="13304" y="6447"/>
                  </a:lnTo>
                  <a:lnTo>
                    <a:pt x="12652" y="6694"/>
                  </a:lnTo>
                  <a:lnTo>
                    <a:pt x="12080" y="6940"/>
                  </a:lnTo>
                  <a:lnTo>
                    <a:pt x="11539" y="7186"/>
                  </a:lnTo>
                  <a:lnTo>
                    <a:pt x="11047" y="7433"/>
                  </a:lnTo>
                  <a:lnTo>
                    <a:pt x="10618" y="7673"/>
                  </a:lnTo>
                  <a:lnTo>
                    <a:pt x="10220" y="7913"/>
                  </a:lnTo>
                  <a:lnTo>
                    <a:pt x="9871" y="8154"/>
                  </a:lnTo>
                  <a:lnTo>
                    <a:pt x="9569" y="8388"/>
                  </a:lnTo>
                  <a:lnTo>
                    <a:pt x="9314" y="8622"/>
                  </a:lnTo>
                  <a:lnTo>
                    <a:pt x="9092" y="8857"/>
                  </a:lnTo>
                  <a:lnTo>
                    <a:pt x="8917" y="9085"/>
                  </a:lnTo>
                  <a:lnTo>
                    <a:pt x="8774" y="9313"/>
                  </a:lnTo>
                  <a:lnTo>
                    <a:pt x="8679" y="9536"/>
                  </a:lnTo>
                  <a:lnTo>
                    <a:pt x="8615" y="9752"/>
                  </a:lnTo>
                  <a:lnTo>
                    <a:pt x="8567" y="9968"/>
                  </a:lnTo>
                  <a:lnTo>
                    <a:pt x="8567" y="10185"/>
                  </a:lnTo>
                  <a:lnTo>
                    <a:pt x="8599" y="10395"/>
                  </a:lnTo>
                  <a:lnTo>
                    <a:pt x="8663" y="10599"/>
                  </a:lnTo>
                  <a:lnTo>
                    <a:pt x="8758" y="10804"/>
                  </a:lnTo>
                  <a:lnTo>
                    <a:pt x="8862" y="10989"/>
                  </a:lnTo>
                  <a:lnTo>
                    <a:pt x="8862" y="10989"/>
                  </a:lnTo>
                  <a:lnTo>
                    <a:pt x="8710" y="11038"/>
                  </a:lnTo>
                  <a:lnTo>
                    <a:pt x="8249" y="11212"/>
                  </a:lnTo>
                  <a:lnTo>
                    <a:pt x="7773" y="11392"/>
                  </a:lnTo>
                  <a:lnTo>
                    <a:pt x="7280" y="11591"/>
                  </a:lnTo>
                  <a:lnTo>
                    <a:pt x="6787" y="11807"/>
                  </a:lnTo>
                  <a:lnTo>
                    <a:pt x="6279" y="12041"/>
                  </a:lnTo>
                  <a:lnTo>
                    <a:pt x="5770" y="12288"/>
                  </a:lnTo>
                  <a:lnTo>
                    <a:pt x="5246" y="12552"/>
                  </a:lnTo>
                  <a:lnTo>
                    <a:pt x="4705" y="12834"/>
                  </a:lnTo>
                  <a:lnTo>
                    <a:pt x="4165" y="13129"/>
                  </a:lnTo>
                  <a:lnTo>
                    <a:pt x="3624" y="13447"/>
                  </a:lnTo>
                  <a:lnTo>
                    <a:pt x="3354" y="13610"/>
                  </a:lnTo>
                  <a:lnTo>
                    <a:pt x="3084" y="13778"/>
                  </a:lnTo>
                  <a:lnTo>
                    <a:pt x="2846" y="13940"/>
                  </a:lnTo>
                  <a:lnTo>
                    <a:pt x="2607" y="14108"/>
                  </a:lnTo>
                  <a:lnTo>
                    <a:pt x="2385" y="14276"/>
                  </a:lnTo>
                  <a:lnTo>
                    <a:pt x="2162" y="14445"/>
                  </a:lnTo>
                  <a:lnTo>
                    <a:pt x="1956" y="14613"/>
                  </a:lnTo>
                  <a:lnTo>
                    <a:pt x="1765" y="14787"/>
                  </a:lnTo>
                  <a:lnTo>
                    <a:pt x="1590" y="14955"/>
                  </a:lnTo>
                  <a:lnTo>
                    <a:pt x="1415" y="15130"/>
                  </a:lnTo>
                  <a:lnTo>
                    <a:pt x="1256" y="15304"/>
                  </a:lnTo>
                  <a:lnTo>
                    <a:pt x="1113" y="15478"/>
                  </a:lnTo>
                  <a:lnTo>
                    <a:pt x="970" y="15652"/>
                  </a:lnTo>
                  <a:lnTo>
                    <a:pt x="843" y="15827"/>
                  </a:lnTo>
                  <a:lnTo>
                    <a:pt x="716" y="16001"/>
                  </a:lnTo>
                  <a:lnTo>
                    <a:pt x="605" y="16175"/>
                  </a:lnTo>
                  <a:lnTo>
                    <a:pt x="509" y="16355"/>
                  </a:lnTo>
                  <a:lnTo>
                    <a:pt x="414" y="16530"/>
                  </a:lnTo>
                  <a:lnTo>
                    <a:pt x="255" y="16884"/>
                  </a:lnTo>
                  <a:lnTo>
                    <a:pt x="144" y="17239"/>
                  </a:lnTo>
                  <a:lnTo>
                    <a:pt x="64" y="17599"/>
                  </a:lnTo>
                  <a:lnTo>
                    <a:pt x="17" y="17954"/>
                  </a:lnTo>
                  <a:lnTo>
                    <a:pt x="1" y="18314"/>
                  </a:lnTo>
                  <a:lnTo>
                    <a:pt x="17" y="18669"/>
                  </a:lnTo>
                  <a:lnTo>
                    <a:pt x="80" y="19023"/>
                  </a:lnTo>
                  <a:lnTo>
                    <a:pt x="160" y="19378"/>
                  </a:lnTo>
                  <a:lnTo>
                    <a:pt x="271" y="19732"/>
                  </a:lnTo>
                  <a:lnTo>
                    <a:pt x="398" y="20087"/>
                  </a:lnTo>
                  <a:lnTo>
                    <a:pt x="573" y="20435"/>
                  </a:lnTo>
                  <a:lnTo>
                    <a:pt x="764" y="20778"/>
                  </a:lnTo>
                  <a:lnTo>
                    <a:pt x="970" y="21120"/>
                  </a:lnTo>
                  <a:lnTo>
                    <a:pt x="1209" y="21463"/>
                  </a:lnTo>
                  <a:lnTo>
                    <a:pt x="1479" y="21799"/>
                  </a:lnTo>
                  <a:lnTo>
                    <a:pt x="1765" y="22130"/>
                  </a:lnTo>
                  <a:lnTo>
                    <a:pt x="2067" y="22454"/>
                  </a:lnTo>
                  <a:lnTo>
                    <a:pt x="2385" y="22779"/>
                  </a:lnTo>
                  <a:lnTo>
                    <a:pt x="2734" y="23097"/>
                  </a:lnTo>
                  <a:lnTo>
                    <a:pt x="3084" y="23403"/>
                  </a:lnTo>
                  <a:lnTo>
                    <a:pt x="3466" y="23710"/>
                  </a:lnTo>
                  <a:lnTo>
                    <a:pt x="3847" y="24010"/>
                  </a:lnTo>
                  <a:lnTo>
                    <a:pt x="4260" y="24299"/>
                  </a:lnTo>
                  <a:lnTo>
                    <a:pt x="4673" y="24581"/>
                  </a:lnTo>
                  <a:lnTo>
                    <a:pt x="5103" y="24858"/>
                  </a:lnTo>
                  <a:lnTo>
                    <a:pt x="5548" y="25128"/>
                  </a:lnTo>
                  <a:lnTo>
                    <a:pt x="5993" y="25386"/>
                  </a:lnTo>
                  <a:lnTo>
                    <a:pt x="6127" y="25460"/>
                  </a:lnTo>
                  <a:lnTo>
                    <a:pt x="5993" y="25518"/>
                  </a:lnTo>
                  <a:lnTo>
                    <a:pt x="5722" y="25657"/>
                  </a:lnTo>
                  <a:lnTo>
                    <a:pt x="5452" y="25807"/>
                  </a:lnTo>
                  <a:lnTo>
                    <a:pt x="5198" y="25969"/>
                  </a:lnTo>
                  <a:lnTo>
                    <a:pt x="4975" y="26137"/>
                  </a:lnTo>
                  <a:lnTo>
                    <a:pt x="4753" y="26318"/>
                  </a:lnTo>
                  <a:lnTo>
                    <a:pt x="4562" y="26504"/>
                  </a:lnTo>
                  <a:lnTo>
                    <a:pt x="4387" y="26708"/>
                  </a:lnTo>
                  <a:lnTo>
                    <a:pt x="4228" y="26918"/>
                  </a:lnTo>
                  <a:lnTo>
                    <a:pt x="4101" y="27135"/>
                  </a:lnTo>
                  <a:lnTo>
                    <a:pt x="3990" y="27369"/>
                  </a:lnTo>
                  <a:lnTo>
                    <a:pt x="3958" y="27489"/>
                  </a:lnTo>
                  <a:lnTo>
                    <a:pt x="3926" y="27603"/>
                  </a:lnTo>
                  <a:lnTo>
                    <a:pt x="3911" y="27724"/>
                  </a:lnTo>
                  <a:lnTo>
                    <a:pt x="3911" y="27844"/>
                  </a:lnTo>
                  <a:lnTo>
                    <a:pt x="3942" y="27964"/>
                  </a:lnTo>
                  <a:lnTo>
                    <a:pt x="3974" y="28084"/>
                  </a:lnTo>
                  <a:lnTo>
                    <a:pt x="4006" y="28204"/>
                  </a:lnTo>
                  <a:lnTo>
                    <a:pt x="4069" y="28324"/>
                  </a:lnTo>
                  <a:lnTo>
                    <a:pt x="4149" y="28445"/>
                  </a:lnTo>
                  <a:lnTo>
                    <a:pt x="4228" y="28565"/>
                  </a:lnTo>
                  <a:lnTo>
                    <a:pt x="4340" y="28685"/>
                  </a:lnTo>
                  <a:lnTo>
                    <a:pt x="4451" y="28805"/>
                  </a:lnTo>
                  <a:lnTo>
                    <a:pt x="4578" y="28925"/>
                  </a:lnTo>
                  <a:lnTo>
                    <a:pt x="4721" y="29045"/>
                  </a:lnTo>
                  <a:lnTo>
                    <a:pt x="4864" y="29166"/>
                  </a:lnTo>
                  <a:lnTo>
                    <a:pt x="5023" y="29280"/>
                  </a:lnTo>
                  <a:lnTo>
                    <a:pt x="5198" y="29400"/>
                  </a:lnTo>
                  <a:lnTo>
                    <a:pt x="5389" y="29520"/>
                  </a:lnTo>
                  <a:lnTo>
                    <a:pt x="5595" y="29640"/>
                  </a:lnTo>
                  <a:lnTo>
                    <a:pt x="5802" y="29754"/>
                  </a:lnTo>
                  <a:lnTo>
                    <a:pt x="6247" y="29989"/>
                  </a:lnTo>
                  <a:lnTo>
                    <a:pt x="6755" y="30223"/>
                  </a:lnTo>
                  <a:lnTo>
                    <a:pt x="7280" y="30451"/>
                  </a:lnTo>
                  <a:lnTo>
                    <a:pt x="7852" y="30680"/>
                  </a:lnTo>
                  <a:lnTo>
                    <a:pt x="8472" y="30902"/>
                  </a:lnTo>
                  <a:lnTo>
                    <a:pt x="9124" y="31124"/>
                  </a:lnTo>
                  <a:lnTo>
                    <a:pt x="9791" y="31341"/>
                  </a:lnTo>
                  <a:lnTo>
                    <a:pt x="10506" y="31557"/>
                  </a:lnTo>
                  <a:lnTo>
                    <a:pt x="11253" y="31761"/>
                  </a:lnTo>
                  <a:lnTo>
                    <a:pt x="12032" y="31966"/>
                  </a:lnTo>
                  <a:lnTo>
                    <a:pt x="12827" y="32170"/>
                  </a:lnTo>
                  <a:lnTo>
                    <a:pt x="13637" y="32362"/>
                  </a:lnTo>
                  <a:lnTo>
                    <a:pt x="14496" y="32554"/>
                  </a:lnTo>
                  <a:lnTo>
                    <a:pt x="15354" y="32735"/>
                  </a:lnTo>
                  <a:lnTo>
                    <a:pt x="16244" y="32915"/>
                  </a:lnTo>
                  <a:lnTo>
                    <a:pt x="17150" y="33083"/>
                  </a:lnTo>
                  <a:lnTo>
                    <a:pt x="18072" y="33245"/>
                  </a:lnTo>
                  <a:lnTo>
                    <a:pt x="19009" y="33402"/>
                  </a:lnTo>
                  <a:lnTo>
                    <a:pt x="19947" y="33552"/>
                  </a:lnTo>
                  <a:lnTo>
                    <a:pt x="20901" y="33696"/>
                  </a:lnTo>
                  <a:lnTo>
                    <a:pt x="21870" y="33828"/>
                  </a:lnTo>
                  <a:lnTo>
                    <a:pt x="22840" y="33954"/>
                  </a:lnTo>
                  <a:lnTo>
                    <a:pt x="23825" y="34075"/>
                  </a:lnTo>
                  <a:lnTo>
                    <a:pt x="24811" y="34183"/>
                  </a:lnTo>
                  <a:lnTo>
                    <a:pt x="25796" y="34285"/>
                  </a:lnTo>
                  <a:lnTo>
                    <a:pt x="26781" y="34375"/>
                  </a:lnTo>
                  <a:lnTo>
                    <a:pt x="27767" y="34453"/>
                  </a:lnTo>
                  <a:lnTo>
                    <a:pt x="28736" y="34519"/>
                  </a:lnTo>
                  <a:lnTo>
                    <a:pt x="29722" y="34579"/>
                  </a:lnTo>
                  <a:lnTo>
                    <a:pt x="30691" y="34633"/>
                  </a:lnTo>
                  <a:lnTo>
                    <a:pt x="31645" y="34669"/>
                  </a:lnTo>
                  <a:lnTo>
                    <a:pt x="32598" y="34694"/>
                  </a:lnTo>
                  <a:lnTo>
                    <a:pt x="33536" y="34712"/>
                  </a:lnTo>
                  <a:lnTo>
                    <a:pt x="34458" y="34712"/>
                  </a:lnTo>
                  <a:lnTo>
                    <a:pt x="35364" y="34706"/>
                  </a:lnTo>
                  <a:lnTo>
                    <a:pt x="36254" y="34682"/>
                  </a:lnTo>
                  <a:lnTo>
                    <a:pt x="37128" y="34645"/>
                  </a:lnTo>
                  <a:lnTo>
                    <a:pt x="37557" y="34621"/>
                  </a:lnTo>
                  <a:lnTo>
                    <a:pt x="37970" y="34597"/>
                  </a:lnTo>
                  <a:lnTo>
                    <a:pt x="38400" y="34567"/>
                  </a:lnTo>
                  <a:lnTo>
                    <a:pt x="38813" y="34537"/>
                  </a:lnTo>
                  <a:lnTo>
                    <a:pt x="39210" y="34501"/>
                  </a:lnTo>
                  <a:lnTo>
                    <a:pt x="39607" y="34459"/>
                  </a:lnTo>
                  <a:lnTo>
                    <a:pt x="40005" y="34417"/>
                  </a:lnTo>
                  <a:lnTo>
                    <a:pt x="40386" y="34369"/>
                  </a:lnTo>
                  <a:lnTo>
                    <a:pt x="40768" y="34321"/>
                  </a:lnTo>
                  <a:lnTo>
                    <a:pt x="41133" y="34267"/>
                  </a:lnTo>
                  <a:lnTo>
                    <a:pt x="41499" y="34213"/>
                  </a:lnTo>
                  <a:lnTo>
                    <a:pt x="41848" y="34147"/>
                  </a:lnTo>
                  <a:lnTo>
                    <a:pt x="42198" y="34087"/>
                  </a:lnTo>
                  <a:lnTo>
                    <a:pt x="42548" y="34015"/>
                  </a:lnTo>
                  <a:lnTo>
                    <a:pt x="42881" y="33942"/>
                  </a:lnTo>
                  <a:lnTo>
                    <a:pt x="43199" y="33864"/>
                  </a:lnTo>
                  <a:lnTo>
                    <a:pt x="43517" y="33786"/>
                  </a:lnTo>
                  <a:lnTo>
                    <a:pt x="43819" y="33702"/>
                  </a:lnTo>
                  <a:lnTo>
                    <a:pt x="44121" y="33612"/>
                  </a:lnTo>
                  <a:lnTo>
                    <a:pt x="44407" y="33522"/>
                  </a:lnTo>
                  <a:lnTo>
                    <a:pt x="44677" y="33426"/>
                  </a:lnTo>
                  <a:lnTo>
                    <a:pt x="44948" y="33324"/>
                  </a:lnTo>
                  <a:lnTo>
                    <a:pt x="45202" y="33221"/>
                  </a:lnTo>
                  <a:lnTo>
                    <a:pt x="45456" y="33107"/>
                  </a:lnTo>
                  <a:lnTo>
                    <a:pt x="45695" y="32999"/>
                  </a:lnTo>
                  <a:lnTo>
                    <a:pt x="45917" y="32879"/>
                  </a:lnTo>
                  <a:lnTo>
                    <a:pt x="46124" y="32759"/>
                  </a:lnTo>
                  <a:lnTo>
                    <a:pt x="46330" y="32633"/>
                  </a:lnTo>
                  <a:lnTo>
                    <a:pt x="46521" y="32500"/>
                  </a:lnTo>
                  <a:lnTo>
                    <a:pt x="46712" y="32368"/>
                  </a:lnTo>
                  <a:lnTo>
                    <a:pt x="46871" y="32230"/>
                  </a:lnTo>
                  <a:lnTo>
                    <a:pt x="47030" y="32086"/>
                  </a:lnTo>
                  <a:lnTo>
                    <a:pt x="47173" y="31936"/>
                  </a:lnTo>
                  <a:lnTo>
                    <a:pt x="47316" y="31779"/>
                  </a:lnTo>
                  <a:lnTo>
                    <a:pt x="47554" y="31473"/>
                  </a:lnTo>
                  <a:lnTo>
                    <a:pt x="47777" y="31173"/>
                  </a:lnTo>
                  <a:lnTo>
                    <a:pt x="47967" y="30884"/>
                  </a:lnTo>
                  <a:lnTo>
                    <a:pt x="48089" y="30684"/>
                  </a:lnTo>
                  <a:lnTo>
                    <a:pt x="48089" y="30684"/>
                  </a:lnTo>
                  <a:lnTo>
                    <a:pt x="48317" y="30734"/>
                  </a:lnTo>
                  <a:lnTo>
                    <a:pt x="48873" y="30842"/>
                  </a:lnTo>
                  <a:lnTo>
                    <a:pt x="49430" y="30944"/>
                  </a:lnTo>
                  <a:lnTo>
                    <a:pt x="50002" y="31040"/>
                  </a:lnTo>
                  <a:lnTo>
                    <a:pt x="50574" y="31130"/>
                  </a:lnTo>
                  <a:lnTo>
                    <a:pt x="51162" y="31221"/>
                  </a:lnTo>
                  <a:lnTo>
                    <a:pt x="51766" y="31299"/>
                  </a:lnTo>
                  <a:lnTo>
                    <a:pt x="52386" y="31371"/>
                  </a:lnTo>
                  <a:lnTo>
                    <a:pt x="53006" y="31437"/>
                  </a:lnTo>
                  <a:lnTo>
                    <a:pt x="53626" y="31491"/>
                  </a:lnTo>
                  <a:lnTo>
                    <a:pt x="54261" y="31545"/>
                  </a:lnTo>
                  <a:lnTo>
                    <a:pt x="54897" y="31587"/>
                  </a:lnTo>
                  <a:lnTo>
                    <a:pt x="55533" y="31623"/>
                  </a:lnTo>
                  <a:lnTo>
                    <a:pt x="56184" y="31647"/>
                  </a:lnTo>
                  <a:lnTo>
                    <a:pt x="56836" y="31665"/>
                  </a:lnTo>
                  <a:lnTo>
                    <a:pt x="57488" y="31677"/>
                  </a:lnTo>
                  <a:lnTo>
                    <a:pt x="58155" y="31677"/>
                  </a:lnTo>
                  <a:lnTo>
                    <a:pt x="58807" y="31665"/>
                  </a:lnTo>
                  <a:lnTo>
                    <a:pt x="59458" y="31647"/>
                  </a:lnTo>
                  <a:lnTo>
                    <a:pt x="60126" y="31617"/>
                  </a:lnTo>
                  <a:lnTo>
                    <a:pt x="60778" y="31581"/>
                  </a:lnTo>
                  <a:lnTo>
                    <a:pt x="61429" y="31533"/>
                  </a:lnTo>
                  <a:lnTo>
                    <a:pt x="62081" y="31473"/>
                  </a:lnTo>
                  <a:lnTo>
                    <a:pt x="62733" y="31407"/>
                  </a:lnTo>
                  <a:lnTo>
                    <a:pt x="63368" y="31323"/>
                  </a:lnTo>
                  <a:lnTo>
                    <a:pt x="64004" y="31233"/>
                  </a:lnTo>
                  <a:lnTo>
                    <a:pt x="64640" y="31130"/>
                  </a:lnTo>
                  <a:lnTo>
                    <a:pt x="65260" y="31016"/>
                  </a:lnTo>
                  <a:lnTo>
                    <a:pt x="65879" y="30890"/>
                  </a:lnTo>
                  <a:lnTo>
                    <a:pt x="66483" y="30746"/>
                  </a:lnTo>
                  <a:lnTo>
                    <a:pt x="67087" y="30596"/>
                  </a:lnTo>
                  <a:lnTo>
                    <a:pt x="67675" y="30433"/>
                  </a:lnTo>
                  <a:lnTo>
                    <a:pt x="68263" y="30253"/>
                  </a:lnTo>
                  <a:lnTo>
                    <a:pt x="68820" y="30067"/>
                  </a:lnTo>
                  <a:lnTo>
                    <a:pt x="69376" y="29863"/>
                  </a:lnTo>
                  <a:lnTo>
                    <a:pt x="69916" y="29640"/>
                  </a:lnTo>
                  <a:lnTo>
                    <a:pt x="70457" y="29412"/>
                  </a:lnTo>
                  <a:lnTo>
                    <a:pt x="70965" y="29166"/>
                  </a:lnTo>
                  <a:lnTo>
                    <a:pt x="71458" y="28901"/>
                  </a:lnTo>
                  <a:lnTo>
                    <a:pt x="71919" y="28643"/>
                  </a:lnTo>
                  <a:lnTo>
                    <a:pt x="72364" y="28385"/>
                  </a:lnTo>
                  <a:lnTo>
                    <a:pt x="72761" y="28132"/>
                  </a:lnTo>
                  <a:lnTo>
                    <a:pt x="73127" y="27886"/>
                  </a:lnTo>
                  <a:lnTo>
                    <a:pt x="73477" y="27639"/>
                  </a:lnTo>
                  <a:lnTo>
                    <a:pt x="73794" y="27399"/>
                  </a:lnTo>
                  <a:lnTo>
                    <a:pt x="74080" y="27165"/>
                  </a:lnTo>
                  <a:lnTo>
                    <a:pt x="74351" y="26930"/>
                  </a:lnTo>
                  <a:lnTo>
                    <a:pt x="74573" y="26702"/>
                  </a:lnTo>
                  <a:lnTo>
                    <a:pt x="74796" y="26474"/>
                  </a:lnTo>
                  <a:lnTo>
                    <a:pt x="74971" y="26252"/>
                  </a:lnTo>
                  <a:lnTo>
                    <a:pt x="75129" y="26035"/>
                  </a:lnTo>
                  <a:lnTo>
                    <a:pt x="75273" y="25819"/>
                  </a:lnTo>
                  <a:lnTo>
                    <a:pt x="75384" y="25609"/>
                  </a:lnTo>
                  <a:lnTo>
                    <a:pt x="75479" y="25404"/>
                  </a:lnTo>
                  <a:lnTo>
                    <a:pt x="75559" y="25206"/>
                  </a:lnTo>
                  <a:lnTo>
                    <a:pt x="75606" y="25008"/>
                  </a:lnTo>
                  <a:lnTo>
                    <a:pt x="75638" y="24815"/>
                  </a:lnTo>
                  <a:lnTo>
                    <a:pt x="75638" y="24623"/>
                  </a:lnTo>
                  <a:lnTo>
                    <a:pt x="75638" y="24443"/>
                  </a:lnTo>
                  <a:lnTo>
                    <a:pt x="75606" y="24263"/>
                  </a:lnTo>
                  <a:lnTo>
                    <a:pt x="75559" y="24082"/>
                  </a:lnTo>
                  <a:lnTo>
                    <a:pt x="75495" y="23914"/>
                  </a:lnTo>
                  <a:lnTo>
                    <a:pt x="75416" y="23746"/>
                  </a:lnTo>
                  <a:lnTo>
                    <a:pt x="75336" y="23584"/>
                  </a:lnTo>
                  <a:lnTo>
                    <a:pt x="75225" y="23427"/>
                  </a:lnTo>
                  <a:lnTo>
                    <a:pt x="75098" y="23271"/>
                  </a:lnTo>
                  <a:lnTo>
                    <a:pt x="75042" y="23213"/>
                  </a:lnTo>
                  <a:lnTo>
                    <a:pt x="75042" y="23213"/>
                  </a:lnTo>
                  <a:lnTo>
                    <a:pt x="75209" y="23199"/>
                  </a:lnTo>
                  <a:lnTo>
                    <a:pt x="75654" y="23151"/>
                  </a:lnTo>
                  <a:lnTo>
                    <a:pt x="76099" y="23103"/>
                  </a:lnTo>
                  <a:lnTo>
                    <a:pt x="76544" y="23049"/>
                  </a:lnTo>
                  <a:lnTo>
                    <a:pt x="76989" y="22983"/>
                  </a:lnTo>
                  <a:lnTo>
                    <a:pt x="77434" y="22917"/>
                  </a:lnTo>
                  <a:lnTo>
                    <a:pt x="77879" y="22839"/>
                  </a:lnTo>
                  <a:lnTo>
                    <a:pt x="78308" y="22761"/>
                  </a:lnTo>
                  <a:lnTo>
                    <a:pt x="78753" y="22670"/>
                  </a:lnTo>
                  <a:lnTo>
                    <a:pt x="79182" y="22574"/>
                  </a:lnTo>
                  <a:lnTo>
                    <a:pt x="79596" y="22466"/>
                  </a:lnTo>
                  <a:lnTo>
                    <a:pt x="80025" y="22352"/>
                  </a:lnTo>
                  <a:lnTo>
                    <a:pt x="80422" y="22232"/>
                  </a:lnTo>
                  <a:lnTo>
                    <a:pt x="80835" y="22100"/>
                  </a:lnTo>
                  <a:lnTo>
                    <a:pt x="81217" y="21961"/>
                  </a:lnTo>
                  <a:lnTo>
                    <a:pt x="81598" y="21817"/>
                  </a:lnTo>
                  <a:lnTo>
                    <a:pt x="81980" y="21655"/>
                  </a:lnTo>
                  <a:lnTo>
                    <a:pt x="82329" y="21493"/>
                  </a:lnTo>
                  <a:lnTo>
                    <a:pt x="82679" y="21312"/>
                  </a:lnTo>
                  <a:lnTo>
                    <a:pt x="83013" y="21126"/>
                  </a:lnTo>
                  <a:lnTo>
                    <a:pt x="83331" y="20928"/>
                  </a:lnTo>
                  <a:lnTo>
                    <a:pt x="83633" y="20718"/>
                  </a:lnTo>
                  <a:lnTo>
                    <a:pt x="83919" y="20501"/>
                  </a:lnTo>
                  <a:lnTo>
                    <a:pt x="84189" y="20267"/>
                  </a:lnTo>
                  <a:lnTo>
                    <a:pt x="84443" y="20027"/>
                  </a:lnTo>
                  <a:lnTo>
                    <a:pt x="84666" y="19768"/>
                  </a:lnTo>
                  <a:lnTo>
                    <a:pt x="84888" y="19504"/>
                  </a:lnTo>
                  <a:lnTo>
                    <a:pt x="85079" y="19222"/>
                  </a:lnTo>
                  <a:lnTo>
                    <a:pt x="85238" y="18933"/>
                  </a:lnTo>
                  <a:lnTo>
                    <a:pt x="85381" y="18627"/>
                  </a:lnTo>
                  <a:lnTo>
                    <a:pt x="85508" y="18308"/>
                  </a:lnTo>
                  <a:lnTo>
                    <a:pt x="85603" y="17978"/>
                  </a:lnTo>
                  <a:lnTo>
                    <a:pt x="85683" y="17635"/>
                  </a:lnTo>
                  <a:lnTo>
                    <a:pt x="85730" y="17275"/>
                  </a:lnTo>
                  <a:lnTo>
                    <a:pt x="85746" y="16902"/>
                  </a:lnTo>
                  <a:lnTo>
                    <a:pt x="85730" y="16512"/>
                  </a:lnTo>
                  <a:lnTo>
                    <a:pt x="85699" y="16121"/>
                  </a:lnTo>
                  <a:lnTo>
                    <a:pt x="85651" y="15743"/>
                  </a:lnTo>
                  <a:lnTo>
                    <a:pt x="85572" y="15370"/>
                  </a:lnTo>
                  <a:lnTo>
                    <a:pt x="85476" y="15010"/>
                  </a:lnTo>
                  <a:lnTo>
                    <a:pt x="85365" y="14661"/>
                  </a:lnTo>
                  <a:lnTo>
                    <a:pt x="85238" y="14319"/>
                  </a:lnTo>
                  <a:lnTo>
                    <a:pt x="85095" y="13988"/>
                  </a:lnTo>
                  <a:lnTo>
                    <a:pt x="84920" y="13670"/>
                  </a:lnTo>
                  <a:lnTo>
                    <a:pt x="84745" y="13357"/>
                  </a:lnTo>
                  <a:lnTo>
                    <a:pt x="84554" y="13057"/>
                  </a:lnTo>
                  <a:lnTo>
                    <a:pt x="84332" y="12762"/>
                  </a:lnTo>
                  <a:lnTo>
                    <a:pt x="84109" y="12480"/>
                  </a:lnTo>
                  <a:lnTo>
                    <a:pt x="83871" y="12210"/>
                  </a:lnTo>
                  <a:lnTo>
                    <a:pt x="83617" y="11945"/>
                  </a:lnTo>
                  <a:lnTo>
                    <a:pt x="83362" y="11693"/>
                  </a:lnTo>
                  <a:lnTo>
                    <a:pt x="83076" y="11446"/>
                  </a:lnTo>
                  <a:lnTo>
                    <a:pt x="82790" y="11212"/>
                  </a:lnTo>
                  <a:lnTo>
                    <a:pt x="82488" y="10984"/>
                  </a:lnTo>
                  <a:lnTo>
                    <a:pt x="82170" y="10767"/>
                  </a:lnTo>
                  <a:lnTo>
                    <a:pt x="81852" y="10557"/>
                  </a:lnTo>
                  <a:lnTo>
                    <a:pt x="81519" y="10353"/>
                  </a:lnTo>
                  <a:lnTo>
                    <a:pt x="81169" y="10167"/>
                  </a:lnTo>
                  <a:lnTo>
                    <a:pt x="80819" y="9980"/>
                  </a:lnTo>
                  <a:lnTo>
                    <a:pt x="80470" y="9806"/>
                  </a:lnTo>
                  <a:lnTo>
                    <a:pt x="80088" y="9638"/>
                  </a:lnTo>
                  <a:lnTo>
                    <a:pt x="79723" y="9482"/>
                  </a:lnTo>
                  <a:lnTo>
                    <a:pt x="79341" y="9331"/>
                  </a:lnTo>
                  <a:lnTo>
                    <a:pt x="78960" y="9193"/>
                  </a:lnTo>
                  <a:lnTo>
                    <a:pt x="78562" y="9061"/>
                  </a:lnTo>
                  <a:lnTo>
                    <a:pt x="78165" y="8935"/>
                  </a:lnTo>
                  <a:lnTo>
                    <a:pt x="77768" y="8821"/>
                  </a:lnTo>
                  <a:lnTo>
                    <a:pt x="77370" y="8713"/>
                  </a:lnTo>
                  <a:lnTo>
                    <a:pt x="76957" y="8610"/>
                  </a:lnTo>
                  <a:lnTo>
                    <a:pt x="76544" y="8520"/>
                  </a:lnTo>
                  <a:lnTo>
                    <a:pt x="76131" y="8430"/>
                  </a:lnTo>
                  <a:lnTo>
                    <a:pt x="75718" y="8358"/>
                  </a:lnTo>
                  <a:lnTo>
                    <a:pt x="75304" y="8286"/>
                  </a:lnTo>
                  <a:lnTo>
                    <a:pt x="74891" y="8226"/>
                  </a:lnTo>
                  <a:lnTo>
                    <a:pt x="74478" y="8166"/>
                  </a:lnTo>
                  <a:lnTo>
                    <a:pt x="74065" y="8124"/>
                  </a:lnTo>
                  <a:lnTo>
                    <a:pt x="73651" y="8082"/>
                  </a:lnTo>
                  <a:lnTo>
                    <a:pt x="73238" y="8052"/>
                  </a:lnTo>
                  <a:lnTo>
                    <a:pt x="72825" y="8022"/>
                  </a:lnTo>
                  <a:lnTo>
                    <a:pt x="72577" y="8010"/>
                  </a:lnTo>
                  <a:lnTo>
                    <a:pt x="72577" y="8010"/>
                  </a:lnTo>
                  <a:lnTo>
                    <a:pt x="72523" y="7907"/>
                  </a:lnTo>
                  <a:lnTo>
                    <a:pt x="72380" y="7667"/>
                  </a:lnTo>
                  <a:lnTo>
                    <a:pt x="72221" y="7421"/>
                  </a:lnTo>
                  <a:lnTo>
                    <a:pt x="72030" y="7168"/>
                  </a:lnTo>
                  <a:lnTo>
                    <a:pt x="71824" y="6922"/>
                  </a:lnTo>
                  <a:lnTo>
                    <a:pt x="71601" y="6664"/>
                  </a:lnTo>
                  <a:lnTo>
                    <a:pt x="71363" y="6411"/>
                  </a:lnTo>
                  <a:lnTo>
                    <a:pt x="71093" y="6153"/>
                  </a:lnTo>
                  <a:lnTo>
                    <a:pt x="70806" y="5895"/>
                  </a:lnTo>
                  <a:lnTo>
                    <a:pt x="70520" y="5636"/>
                  </a:lnTo>
                  <a:lnTo>
                    <a:pt x="70202" y="5384"/>
                  </a:lnTo>
                  <a:lnTo>
                    <a:pt x="69869" y="5125"/>
                  </a:lnTo>
                  <a:lnTo>
                    <a:pt x="69519" y="4867"/>
                  </a:lnTo>
                  <a:lnTo>
                    <a:pt x="69154" y="4615"/>
                  </a:lnTo>
                  <a:lnTo>
                    <a:pt x="68772" y="4362"/>
                  </a:lnTo>
                  <a:lnTo>
                    <a:pt x="68375" y="4110"/>
                  </a:lnTo>
                  <a:lnTo>
                    <a:pt x="67961" y="3864"/>
                  </a:lnTo>
                  <a:lnTo>
                    <a:pt x="67532" y="3623"/>
                  </a:lnTo>
                  <a:lnTo>
                    <a:pt x="67087" y="3383"/>
                  </a:lnTo>
                  <a:lnTo>
                    <a:pt x="66626" y="3149"/>
                  </a:lnTo>
                  <a:lnTo>
                    <a:pt x="66166" y="2920"/>
                  </a:lnTo>
                  <a:lnTo>
                    <a:pt x="65673" y="2692"/>
                  </a:lnTo>
                  <a:lnTo>
                    <a:pt x="65180" y="2476"/>
                  </a:lnTo>
                  <a:lnTo>
                    <a:pt x="64656" y="2259"/>
                  </a:lnTo>
                  <a:lnTo>
                    <a:pt x="64131" y="2055"/>
                  </a:lnTo>
                  <a:lnTo>
                    <a:pt x="63607" y="1857"/>
                  </a:lnTo>
                  <a:lnTo>
                    <a:pt x="63050" y="1665"/>
                  </a:lnTo>
                  <a:lnTo>
                    <a:pt x="62494" y="1478"/>
                  </a:lnTo>
                  <a:lnTo>
                    <a:pt x="61922" y="1304"/>
                  </a:lnTo>
                  <a:lnTo>
                    <a:pt x="61334" y="1136"/>
                  </a:lnTo>
                  <a:lnTo>
                    <a:pt x="60746" y="980"/>
                  </a:lnTo>
                  <a:lnTo>
                    <a:pt x="60142" y="835"/>
                  </a:lnTo>
                  <a:lnTo>
                    <a:pt x="59522" y="697"/>
                  </a:lnTo>
                  <a:lnTo>
                    <a:pt x="58902" y="571"/>
                  </a:lnTo>
                  <a:lnTo>
                    <a:pt x="58266" y="457"/>
                  </a:lnTo>
                  <a:lnTo>
                    <a:pt x="57615" y="355"/>
                  </a:lnTo>
                  <a:lnTo>
                    <a:pt x="56963" y="265"/>
                  </a:lnTo>
                  <a:lnTo>
                    <a:pt x="56312" y="186"/>
                  </a:lnTo>
                  <a:lnTo>
                    <a:pt x="55644" y="120"/>
                  </a:lnTo>
                  <a:lnTo>
                    <a:pt x="54961" y="72"/>
                  </a:lnTo>
                  <a:lnTo>
                    <a:pt x="54627" y="48"/>
                  </a:lnTo>
                  <a:lnTo>
                    <a:pt x="54277" y="30"/>
                  </a:lnTo>
                  <a:lnTo>
                    <a:pt x="53927" y="18"/>
                  </a:lnTo>
                  <a:lnTo>
                    <a:pt x="53594" y="12"/>
                  </a:lnTo>
                  <a:lnTo>
                    <a:pt x="53244" y="6"/>
                  </a:lnTo>
                  <a:lnTo>
                    <a:pt x="528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353;p19"/>
            <p:cNvSpPr/>
            <p:nvPr/>
          </p:nvSpPr>
          <p:spPr>
            <a:xfrm>
              <a:off x="7384367" y="3889225"/>
              <a:ext cx="986533" cy="898450"/>
            </a:xfrm>
            <a:custGeom>
              <a:avLst/>
              <a:gdLst/>
              <a:ahLst/>
              <a:cxnLst/>
              <a:rect l="l" t="t" r="r" b="b"/>
              <a:pathLst>
                <a:path w="88957" h="35938" extrusionOk="0">
                  <a:moveTo>
                    <a:pt x="41832" y="4344"/>
                  </a:moveTo>
                  <a:lnTo>
                    <a:pt x="42134" y="4399"/>
                  </a:lnTo>
                  <a:lnTo>
                    <a:pt x="42420" y="4459"/>
                  </a:lnTo>
                  <a:lnTo>
                    <a:pt x="42690" y="4525"/>
                  </a:lnTo>
                  <a:lnTo>
                    <a:pt x="42961" y="4585"/>
                  </a:lnTo>
                  <a:lnTo>
                    <a:pt x="43215" y="4657"/>
                  </a:lnTo>
                  <a:lnTo>
                    <a:pt x="43453" y="4729"/>
                  </a:lnTo>
                  <a:lnTo>
                    <a:pt x="43692" y="4801"/>
                  </a:lnTo>
                  <a:lnTo>
                    <a:pt x="43914" y="4873"/>
                  </a:lnTo>
                  <a:lnTo>
                    <a:pt x="44121" y="4957"/>
                  </a:lnTo>
                  <a:lnTo>
                    <a:pt x="44312" y="5035"/>
                  </a:lnTo>
                  <a:lnTo>
                    <a:pt x="44502" y="5120"/>
                  </a:lnTo>
                  <a:lnTo>
                    <a:pt x="44677" y="5204"/>
                  </a:lnTo>
                  <a:lnTo>
                    <a:pt x="44836" y="5294"/>
                  </a:lnTo>
                  <a:lnTo>
                    <a:pt x="44995" y="5384"/>
                  </a:lnTo>
                  <a:lnTo>
                    <a:pt x="45138" y="5474"/>
                  </a:lnTo>
                  <a:lnTo>
                    <a:pt x="45265" y="5564"/>
                  </a:lnTo>
                  <a:lnTo>
                    <a:pt x="45376" y="5660"/>
                  </a:lnTo>
                  <a:lnTo>
                    <a:pt x="45488" y="5762"/>
                  </a:lnTo>
                  <a:lnTo>
                    <a:pt x="45567" y="5859"/>
                  </a:lnTo>
                  <a:lnTo>
                    <a:pt x="45647" y="5961"/>
                  </a:lnTo>
                  <a:lnTo>
                    <a:pt x="45726" y="6063"/>
                  </a:lnTo>
                  <a:lnTo>
                    <a:pt x="45774" y="6171"/>
                  </a:lnTo>
                  <a:lnTo>
                    <a:pt x="45821" y="6273"/>
                  </a:lnTo>
                  <a:lnTo>
                    <a:pt x="45837" y="6381"/>
                  </a:lnTo>
                  <a:lnTo>
                    <a:pt x="45853" y="6496"/>
                  </a:lnTo>
                  <a:lnTo>
                    <a:pt x="45869" y="6604"/>
                  </a:lnTo>
                  <a:lnTo>
                    <a:pt x="45853" y="6718"/>
                  </a:lnTo>
                  <a:lnTo>
                    <a:pt x="45821" y="6832"/>
                  </a:lnTo>
                  <a:lnTo>
                    <a:pt x="45790" y="6946"/>
                  </a:lnTo>
                  <a:lnTo>
                    <a:pt x="45742" y="7060"/>
                  </a:lnTo>
                  <a:lnTo>
                    <a:pt x="45678" y="7181"/>
                  </a:lnTo>
                  <a:lnTo>
                    <a:pt x="45599" y="7295"/>
                  </a:lnTo>
                  <a:lnTo>
                    <a:pt x="45519" y="7403"/>
                  </a:lnTo>
                  <a:lnTo>
                    <a:pt x="45408" y="7535"/>
                  </a:lnTo>
                  <a:lnTo>
                    <a:pt x="45249" y="7673"/>
                  </a:lnTo>
                  <a:lnTo>
                    <a:pt x="45154" y="7739"/>
                  </a:lnTo>
                  <a:lnTo>
                    <a:pt x="45059" y="7811"/>
                  </a:lnTo>
                  <a:lnTo>
                    <a:pt x="44947" y="7877"/>
                  </a:lnTo>
                  <a:lnTo>
                    <a:pt x="44820" y="7938"/>
                  </a:lnTo>
                  <a:lnTo>
                    <a:pt x="44693" y="7992"/>
                  </a:lnTo>
                  <a:lnTo>
                    <a:pt x="44550" y="8040"/>
                  </a:lnTo>
                  <a:lnTo>
                    <a:pt x="44391" y="8082"/>
                  </a:lnTo>
                  <a:lnTo>
                    <a:pt x="44232" y="8112"/>
                  </a:lnTo>
                  <a:lnTo>
                    <a:pt x="44057" y="8130"/>
                  </a:lnTo>
                  <a:lnTo>
                    <a:pt x="43867" y="8136"/>
                  </a:lnTo>
                  <a:lnTo>
                    <a:pt x="43739" y="8130"/>
                  </a:lnTo>
                  <a:lnTo>
                    <a:pt x="43596" y="8124"/>
                  </a:lnTo>
                  <a:lnTo>
                    <a:pt x="43437" y="8106"/>
                  </a:lnTo>
                  <a:lnTo>
                    <a:pt x="43294" y="8088"/>
                  </a:lnTo>
                  <a:lnTo>
                    <a:pt x="43120" y="8058"/>
                  </a:lnTo>
                  <a:lnTo>
                    <a:pt x="42961" y="8028"/>
                  </a:lnTo>
                  <a:lnTo>
                    <a:pt x="42786" y="7986"/>
                  </a:lnTo>
                  <a:lnTo>
                    <a:pt x="42627" y="7938"/>
                  </a:lnTo>
                  <a:lnTo>
                    <a:pt x="42452" y="7890"/>
                  </a:lnTo>
                  <a:lnTo>
                    <a:pt x="42277" y="7829"/>
                  </a:lnTo>
                  <a:lnTo>
                    <a:pt x="42118" y="7763"/>
                  </a:lnTo>
                  <a:lnTo>
                    <a:pt x="41943" y="7691"/>
                  </a:lnTo>
                  <a:lnTo>
                    <a:pt x="41784" y="7607"/>
                  </a:lnTo>
                  <a:lnTo>
                    <a:pt x="41626" y="7523"/>
                  </a:lnTo>
                  <a:lnTo>
                    <a:pt x="41467" y="7433"/>
                  </a:lnTo>
                  <a:lnTo>
                    <a:pt x="41324" y="7331"/>
                  </a:lnTo>
                  <a:lnTo>
                    <a:pt x="41228" y="7259"/>
                  </a:lnTo>
                  <a:lnTo>
                    <a:pt x="41117" y="7168"/>
                  </a:lnTo>
                  <a:lnTo>
                    <a:pt x="41006" y="7060"/>
                  </a:lnTo>
                  <a:lnTo>
                    <a:pt x="40894" y="6934"/>
                  </a:lnTo>
                  <a:lnTo>
                    <a:pt x="40783" y="6790"/>
                  </a:lnTo>
                  <a:lnTo>
                    <a:pt x="40704" y="6634"/>
                  </a:lnTo>
                  <a:lnTo>
                    <a:pt x="40624" y="6459"/>
                  </a:lnTo>
                  <a:lnTo>
                    <a:pt x="40577" y="6273"/>
                  </a:lnTo>
                  <a:lnTo>
                    <a:pt x="40561" y="6069"/>
                  </a:lnTo>
                  <a:lnTo>
                    <a:pt x="40561" y="5967"/>
                  </a:lnTo>
                  <a:lnTo>
                    <a:pt x="40577" y="5859"/>
                  </a:lnTo>
                  <a:lnTo>
                    <a:pt x="40608" y="5744"/>
                  </a:lnTo>
                  <a:lnTo>
                    <a:pt x="40640" y="5630"/>
                  </a:lnTo>
                  <a:lnTo>
                    <a:pt x="40688" y="5516"/>
                  </a:lnTo>
                  <a:lnTo>
                    <a:pt x="40751" y="5396"/>
                  </a:lnTo>
                  <a:lnTo>
                    <a:pt x="40831" y="5270"/>
                  </a:lnTo>
                  <a:lnTo>
                    <a:pt x="40926" y="5144"/>
                  </a:lnTo>
                  <a:lnTo>
                    <a:pt x="41037" y="5017"/>
                  </a:lnTo>
                  <a:lnTo>
                    <a:pt x="41165" y="4885"/>
                  </a:lnTo>
                  <a:lnTo>
                    <a:pt x="41308" y="4753"/>
                  </a:lnTo>
                  <a:lnTo>
                    <a:pt x="41467" y="4621"/>
                  </a:lnTo>
                  <a:lnTo>
                    <a:pt x="41641" y="4483"/>
                  </a:lnTo>
                  <a:lnTo>
                    <a:pt x="41832" y="4344"/>
                  </a:lnTo>
                  <a:close/>
                  <a:moveTo>
                    <a:pt x="72793" y="9217"/>
                  </a:moveTo>
                  <a:lnTo>
                    <a:pt x="72856" y="9428"/>
                  </a:lnTo>
                  <a:lnTo>
                    <a:pt x="72904" y="9632"/>
                  </a:lnTo>
                  <a:lnTo>
                    <a:pt x="72920" y="9830"/>
                  </a:lnTo>
                  <a:lnTo>
                    <a:pt x="72920" y="10017"/>
                  </a:lnTo>
                  <a:lnTo>
                    <a:pt x="72904" y="10191"/>
                  </a:lnTo>
                  <a:lnTo>
                    <a:pt x="72856" y="10365"/>
                  </a:lnTo>
                  <a:lnTo>
                    <a:pt x="72793" y="10521"/>
                  </a:lnTo>
                  <a:lnTo>
                    <a:pt x="72713" y="10671"/>
                  </a:lnTo>
                  <a:lnTo>
                    <a:pt x="72602" y="10828"/>
                  </a:lnTo>
                  <a:lnTo>
                    <a:pt x="72475" y="10978"/>
                  </a:lnTo>
                  <a:lnTo>
                    <a:pt x="72348" y="11116"/>
                  </a:lnTo>
                  <a:lnTo>
                    <a:pt x="72205" y="11242"/>
                  </a:lnTo>
                  <a:lnTo>
                    <a:pt x="72062" y="11362"/>
                  </a:lnTo>
                  <a:lnTo>
                    <a:pt x="71903" y="11477"/>
                  </a:lnTo>
                  <a:lnTo>
                    <a:pt x="71728" y="11579"/>
                  </a:lnTo>
                  <a:lnTo>
                    <a:pt x="71553" y="11669"/>
                  </a:lnTo>
                  <a:lnTo>
                    <a:pt x="71362" y="11753"/>
                  </a:lnTo>
                  <a:lnTo>
                    <a:pt x="71172" y="11825"/>
                  </a:lnTo>
                  <a:lnTo>
                    <a:pt x="70981" y="11885"/>
                  </a:lnTo>
                  <a:lnTo>
                    <a:pt x="70774" y="11939"/>
                  </a:lnTo>
                  <a:lnTo>
                    <a:pt x="70552" y="11975"/>
                  </a:lnTo>
                  <a:lnTo>
                    <a:pt x="70345" y="12005"/>
                  </a:lnTo>
                  <a:lnTo>
                    <a:pt x="70123" y="12023"/>
                  </a:lnTo>
                  <a:lnTo>
                    <a:pt x="69900" y="12029"/>
                  </a:lnTo>
                  <a:lnTo>
                    <a:pt x="69757" y="12029"/>
                  </a:lnTo>
                  <a:lnTo>
                    <a:pt x="69598" y="12017"/>
                  </a:lnTo>
                  <a:lnTo>
                    <a:pt x="69455" y="12005"/>
                  </a:lnTo>
                  <a:lnTo>
                    <a:pt x="69312" y="11993"/>
                  </a:lnTo>
                  <a:lnTo>
                    <a:pt x="69169" y="11969"/>
                  </a:lnTo>
                  <a:lnTo>
                    <a:pt x="69026" y="11945"/>
                  </a:lnTo>
                  <a:lnTo>
                    <a:pt x="68883" y="11915"/>
                  </a:lnTo>
                  <a:lnTo>
                    <a:pt x="68756" y="11879"/>
                  </a:lnTo>
                  <a:lnTo>
                    <a:pt x="68629" y="11843"/>
                  </a:lnTo>
                  <a:lnTo>
                    <a:pt x="68502" y="11801"/>
                  </a:lnTo>
                  <a:lnTo>
                    <a:pt x="68374" y="11759"/>
                  </a:lnTo>
                  <a:lnTo>
                    <a:pt x="68263" y="11711"/>
                  </a:lnTo>
                  <a:lnTo>
                    <a:pt x="68168" y="11663"/>
                  </a:lnTo>
                  <a:lnTo>
                    <a:pt x="68057" y="11609"/>
                  </a:lnTo>
                  <a:lnTo>
                    <a:pt x="67977" y="11549"/>
                  </a:lnTo>
                  <a:lnTo>
                    <a:pt x="67882" y="11489"/>
                  </a:lnTo>
                  <a:lnTo>
                    <a:pt x="67786" y="11405"/>
                  </a:lnTo>
                  <a:lnTo>
                    <a:pt x="67707" y="11320"/>
                  </a:lnTo>
                  <a:lnTo>
                    <a:pt x="67659" y="11230"/>
                  </a:lnTo>
                  <a:lnTo>
                    <a:pt x="67611" y="11140"/>
                  </a:lnTo>
                  <a:lnTo>
                    <a:pt x="67596" y="11050"/>
                  </a:lnTo>
                  <a:lnTo>
                    <a:pt x="67596" y="10954"/>
                  </a:lnTo>
                  <a:lnTo>
                    <a:pt x="67611" y="10864"/>
                  </a:lnTo>
                  <a:lnTo>
                    <a:pt x="67643" y="10768"/>
                  </a:lnTo>
                  <a:lnTo>
                    <a:pt x="67707" y="10671"/>
                  </a:lnTo>
                  <a:lnTo>
                    <a:pt x="67770" y="10575"/>
                  </a:lnTo>
                  <a:lnTo>
                    <a:pt x="67866" y="10479"/>
                  </a:lnTo>
                  <a:lnTo>
                    <a:pt x="67977" y="10383"/>
                  </a:lnTo>
                  <a:lnTo>
                    <a:pt x="68104" y="10287"/>
                  </a:lnTo>
                  <a:lnTo>
                    <a:pt x="68263" y="10191"/>
                  </a:lnTo>
                  <a:lnTo>
                    <a:pt x="68422" y="10095"/>
                  </a:lnTo>
                  <a:lnTo>
                    <a:pt x="68613" y="9999"/>
                  </a:lnTo>
                  <a:lnTo>
                    <a:pt x="68804" y="9914"/>
                  </a:lnTo>
                  <a:lnTo>
                    <a:pt x="68994" y="9830"/>
                  </a:lnTo>
                  <a:lnTo>
                    <a:pt x="69217" y="9752"/>
                  </a:lnTo>
                  <a:lnTo>
                    <a:pt x="69439" y="9680"/>
                  </a:lnTo>
                  <a:lnTo>
                    <a:pt x="69662" y="9614"/>
                  </a:lnTo>
                  <a:lnTo>
                    <a:pt x="69900" y="9554"/>
                  </a:lnTo>
                  <a:lnTo>
                    <a:pt x="70154" y="9494"/>
                  </a:lnTo>
                  <a:lnTo>
                    <a:pt x="70425" y="9446"/>
                  </a:lnTo>
                  <a:lnTo>
                    <a:pt x="70679" y="9398"/>
                  </a:lnTo>
                  <a:lnTo>
                    <a:pt x="70965" y="9356"/>
                  </a:lnTo>
                  <a:lnTo>
                    <a:pt x="71251" y="9320"/>
                  </a:lnTo>
                  <a:lnTo>
                    <a:pt x="71537" y="9290"/>
                  </a:lnTo>
                  <a:lnTo>
                    <a:pt x="71839" y="9265"/>
                  </a:lnTo>
                  <a:lnTo>
                    <a:pt x="72157" y="9241"/>
                  </a:lnTo>
                  <a:lnTo>
                    <a:pt x="72475" y="9229"/>
                  </a:lnTo>
                  <a:lnTo>
                    <a:pt x="72793" y="9217"/>
                  </a:lnTo>
                  <a:close/>
                  <a:moveTo>
                    <a:pt x="15878" y="11254"/>
                  </a:moveTo>
                  <a:lnTo>
                    <a:pt x="16053" y="11260"/>
                  </a:lnTo>
                  <a:lnTo>
                    <a:pt x="16212" y="11272"/>
                  </a:lnTo>
                  <a:lnTo>
                    <a:pt x="16387" y="11284"/>
                  </a:lnTo>
                  <a:lnTo>
                    <a:pt x="16546" y="11302"/>
                  </a:lnTo>
                  <a:lnTo>
                    <a:pt x="16704" y="11326"/>
                  </a:lnTo>
                  <a:lnTo>
                    <a:pt x="16863" y="11350"/>
                  </a:lnTo>
                  <a:lnTo>
                    <a:pt x="17022" y="11380"/>
                  </a:lnTo>
                  <a:lnTo>
                    <a:pt x="17181" y="11411"/>
                  </a:lnTo>
                  <a:lnTo>
                    <a:pt x="17340" y="11447"/>
                  </a:lnTo>
                  <a:lnTo>
                    <a:pt x="17642" y="11537"/>
                  </a:lnTo>
                  <a:lnTo>
                    <a:pt x="17928" y="11639"/>
                  </a:lnTo>
                  <a:lnTo>
                    <a:pt x="18214" y="11759"/>
                  </a:lnTo>
                  <a:lnTo>
                    <a:pt x="18516" y="11897"/>
                  </a:lnTo>
                  <a:lnTo>
                    <a:pt x="18787" y="12047"/>
                  </a:lnTo>
                  <a:lnTo>
                    <a:pt x="19025" y="12210"/>
                  </a:lnTo>
                  <a:lnTo>
                    <a:pt x="19263" y="12378"/>
                  </a:lnTo>
                  <a:lnTo>
                    <a:pt x="19470" y="12558"/>
                  </a:lnTo>
                  <a:lnTo>
                    <a:pt x="19645" y="12738"/>
                  </a:lnTo>
                  <a:lnTo>
                    <a:pt x="19820" y="12925"/>
                  </a:lnTo>
                  <a:lnTo>
                    <a:pt x="19963" y="13111"/>
                  </a:lnTo>
                  <a:lnTo>
                    <a:pt x="20074" y="13297"/>
                  </a:lnTo>
                  <a:lnTo>
                    <a:pt x="20185" y="13477"/>
                  </a:lnTo>
                  <a:lnTo>
                    <a:pt x="20249" y="13658"/>
                  </a:lnTo>
                  <a:lnTo>
                    <a:pt x="20312" y="13838"/>
                  </a:lnTo>
                  <a:lnTo>
                    <a:pt x="20328" y="14006"/>
                  </a:lnTo>
                  <a:lnTo>
                    <a:pt x="20344" y="14162"/>
                  </a:lnTo>
                  <a:lnTo>
                    <a:pt x="20312" y="14313"/>
                  </a:lnTo>
                  <a:lnTo>
                    <a:pt x="20281" y="14451"/>
                  </a:lnTo>
                  <a:lnTo>
                    <a:pt x="20074" y="14445"/>
                  </a:lnTo>
                  <a:lnTo>
                    <a:pt x="19851" y="14433"/>
                  </a:lnTo>
                  <a:lnTo>
                    <a:pt x="19629" y="14409"/>
                  </a:lnTo>
                  <a:lnTo>
                    <a:pt x="19390" y="14385"/>
                  </a:lnTo>
                  <a:lnTo>
                    <a:pt x="19136" y="14355"/>
                  </a:lnTo>
                  <a:lnTo>
                    <a:pt x="18882" y="14319"/>
                  </a:lnTo>
                  <a:lnTo>
                    <a:pt x="18612" y="14277"/>
                  </a:lnTo>
                  <a:lnTo>
                    <a:pt x="18342" y="14235"/>
                  </a:lnTo>
                  <a:lnTo>
                    <a:pt x="18071" y="14180"/>
                  </a:lnTo>
                  <a:lnTo>
                    <a:pt x="17785" y="14126"/>
                  </a:lnTo>
                  <a:lnTo>
                    <a:pt x="17515" y="14060"/>
                  </a:lnTo>
                  <a:lnTo>
                    <a:pt x="17229" y="13994"/>
                  </a:lnTo>
                  <a:lnTo>
                    <a:pt x="16927" y="13928"/>
                  </a:lnTo>
                  <a:lnTo>
                    <a:pt x="16641" y="13850"/>
                  </a:lnTo>
                  <a:lnTo>
                    <a:pt x="16355" y="13772"/>
                  </a:lnTo>
                  <a:lnTo>
                    <a:pt x="16069" y="13688"/>
                  </a:lnTo>
                  <a:lnTo>
                    <a:pt x="15783" y="13598"/>
                  </a:lnTo>
                  <a:lnTo>
                    <a:pt x="15497" y="13502"/>
                  </a:lnTo>
                  <a:lnTo>
                    <a:pt x="15210" y="13405"/>
                  </a:lnTo>
                  <a:lnTo>
                    <a:pt x="14940" y="13303"/>
                  </a:lnTo>
                  <a:lnTo>
                    <a:pt x="14670" y="13201"/>
                  </a:lnTo>
                  <a:lnTo>
                    <a:pt x="14416" y="13093"/>
                  </a:lnTo>
                  <a:lnTo>
                    <a:pt x="14146" y="12979"/>
                  </a:lnTo>
                  <a:lnTo>
                    <a:pt x="13907" y="12865"/>
                  </a:lnTo>
                  <a:lnTo>
                    <a:pt x="13669" y="12744"/>
                  </a:lnTo>
                  <a:lnTo>
                    <a:pt x="13430" y="12618"/>
                  </a:lnTo>
                  <a:lnTo>
                    <a:pt x="13224" y="12492"/>
                  </a:lnTo>
                  <a:lnTo>
                    <a:pt x="13017" y="12360"/>
                  </a:lnTo>
                  <a:lnTo>
                    <a:pt x="12811" y="12228"/>
                  </a:lnTo>
                  <a:lnTo>
                    <a:pt x="12636" y="12089"/>
                  </a:lnTo>
                  <a:lnTo>
                    <a:pt x="12477" y="11951"/>
                  </a:lnTo>
                  <a:lnTo>
                    <a:pt x="12318" y="11807"/>
                  </a:lnTo>
                  <a:lnTo>
                    <a:pt x="12779" y="11681"/>
                  </a:lnTo>
                  <a:lnTo>
                    <a:pt x="13240" y="11567"/>
                  </a:lnTo>
                  <a:lnTo>
                    <a:pt x="13685" y="11471"/>
                  </a:lnTo>
                  <a:lnTo>
                    <a:pt x="14114" y="11392"/>
                  </a:lnTo>
                  <a:lnTo>
                    <a:pt x="14527" y="11332"/>
                  </a:lnTo>
                  <a:lnTo>
                    <a:pt x="14734" y="11308"/>
                  </a:lnTo>
                  <a:lnTo>
                    <a:pt x="14940" y="11290"/>
                  </a:lnTo>
                  <a:lnTo>
                    <a:pt x="15131" y="11272"/>
                  </a:lnTo>
                  <a:lnTo>
                    <a:pt x="15338" y="11260"/>
                  </a:lnTo>
                  <a:lnTo>
                    <a:pt x="15528" y="11254"/>
                  </a:lnTo>
                  <a:close/>
                  <a:moveTo>
                    <a:pt x="69582" y="22184"/>
                  </a:moveTo>
                  <a:lnTo>
                    <a:pt x="69757" y="22190"/>
                  </a:lnTo>
                  <a:lnTo>
                    <a:pt x="70123" y="22208"/>
                  </a:lnTo>
                  <a:lnTo>
                    <a:pt x="70504" y="22244"/>
                  </a:lnTo>
                  <a:lnTo>
                    <a:pt x="70886" y="22298"/>
                  </a:lnTo>
                  <a:lnTo>
                    <a:pt x="71283" y="22358"/>
                  </a:lnTo>
                  <a:lnTo>
                    <a:pt x="71680" y="22442"/>
                  </a:lnTo>
                  <a:lnTo>
                    <a:pt x="72078" y="22532"/>
                  </a:lnTo>
                  <a:lnTo>
                    <a:pt x="72475" y="22634"/>
                  </a:lnTo>
                  <a:lnTo>
                    <a:pt x="72856" y="22755"/>
                  </a:lnTo>
                  <a:lnTo>
                    <a:pt x="73238" y="22887"/>
                  </a:lnTo>
                  <a:lnTo>
                    <a:pt x="73587" y="23031"/>
                  </a:lnTo>
                  <a:lnTo>
                    <a:pt x="73762" y="23109"/>
                  </a:lnTo>
                  <a:lnTo>
                    <a:pt x="73921" y="23187"/>
                  </a:lnTo>
                  <a:lnTo>
                    <a:pt x="74080" y="23271"/>
                  </a:lnTo>
                  <a:lnTo>
                    <a:pt x="74239" y="23356"/>
                  </a:lnTo>
                  <a:lnTo>
                    <a:pt x="73858" y="23368"/>
                  </a:lnTo>
                  <a:lnTo>
                    <a:pt x="73460" y="23380"/>
                  </a:lnTo>
                  <a:lnTo>
                    <a:pt x="72697" y="23386"/>
                  </a:lnTo>
                  <a:lnTo>
                    <a:pt x="71935" y="23386"/>
                  </a:lnTo>
                  <a:lnTo>
                    <a:pt x="71219" y="23374"/>
                  </a:lnTo>
                  <a:lnTo>
                    <a:pt x="70568" y="23356"/>
                  </a:lnTo>
                  <a:lnTo>
                    <a:pt x="70011" y="23331"/>
                  </a:lnTo>
                  <a:lnTo>
                    <a:pt x="69535" y="23307"/>
                  </a:lnTo>
                  <a:lnTo>
                    <a:pt x="69201" y="23289"/>
                  </a:lnTo>
                  <a:lnTo>
                    <a:pt x="68915" y="23205"/>
                  </a:lnTo>
                  <a:lnTo>
                    <a:pt x="68629" y="23109"/>
                  </a:lnTo>
                  <a:lnTo>
                    <a:pt x="68358" y="23013"/>
                  </a:lnTo>
                  <a:lnTo>
                    <a:pt x="68136" y="22917"/>
                  </a:lnTo>
                  <a:lnTo>
                    <a:pt x="67929" y="22821"/>
                  </a:lnTo>
                  <a:lnTo>
                    <a:pt x="67770" y="22731"/>
                  </a:lnTo>
                  <a:lnTo>
                    <a:pt x="67723" y="22689"/>
                  </a:lnTo>
                  <a:lnTo>
                    <a:pt x="67675" y="22647"/>
                  </a:lnTo>
                  <a:lnTo>
                    <a:pt x="67659" y="22610"/>
                  </a:lnTo>
                  <a:lnTo>
                    <a:pt x="67643" y="22580"/>
                  </a:lnTo>
                  <a:lnTo>
                    <a:pt x="67659" y="22550"/>
                  </a:lnTo>
                  <a:lnTo>
                    <a:pt x="67707" y="22520"/>
                  </a:lnTo>
                  <a:lnTo>
                    <a:pt x="67770" y="22484"/>
                  </a:lnTo>
                  <a:lnTo>
                    <a:pt x="67882" y="22442"/>
                  </a:lnTo>
                  <a:lnTo>
                    <a:pt x="68009" y="22400"/>
                  </a:lnTo>
                  <a:lnTo>
                    <a:pt x="68152" y="22352"/>
                  </a:lnTo>
                  <a:lnTo>
                    <a:pt x="68343" y="22310"/>
                  </a:lnTo>
                  <a:lnTo>
                    <a:pt x="68565" y="22262"/>
                  </a:lnTo>
                  <a:lnTo>
                    <a:pt x="68692" y="22238"/>
                  </a:lnTo>
                  <a:lnTo>
                    <a:pt x="68819" y="22220"/>
                  </a:lnTo>
                  <a:lnTo>
                    <a:pt x="68962" y="22202"/>
                  </a:lnTo>
                  <a:lnTo>
                    <a:pt x="69105" y="22190"/>
                  </a:lnTo>
                  <a:lnTo>
                    <a:pt x="69264" y="22184"/>
                  </a:lnTo>
                  <a:close/>
                  <a:moveTo>
                    <a:pt x="13701" y="25669"/>
                  </a:moveTo>
                  <a:lnTo>
                    <a:pt x="14146" y="25675"/>
                  </a:lnTo>
                  <a:lnTo>
                    <a:pt x="14575" y="25687"/>
                  </a:lnTo>
                  <a:lnTo>
                    <a:pt x="15004" y="25711"/>
                  </a:lnTo>
                  <a:lnTo>
                    <a:pt x="15433" y="25747"/>
                  </a:lnTo>
                  <a:lnTo>
                    <a:pt x="15846" y="25789"/>
                  </a:lnTo>
                  <a:lnTo>
                    <a:pt x="16244" y="25837"/>
                  </a:lnTo>
                  <a:lnTo>
                    <a:pt x="16625" y="25897"/>
                  </a:lnTo>
                  <a:lnTo>
                    <a:pt x="16991" y="25957"/>
                  </a:lnTo>
                  <a:lnTo>
                    <a:pt x="17340" y="26029"/>
                  </a:lnTo>
                  <a:lnTo>
                    <a:pt x="17674" y="26107"/>
                  </a:lnTo>
                  <a:lnTo>
                    <a:pt x="17976" y="26192"/>
                  </a:lnTo>
                  <a:lnTo>
                    <a:pt x="18262" y="26288"/>
                  </a:lnTo>
                  <a:lnTo>
                    <a:pt x="18516" y="26378"/>
                  </a:lnTo>
                  <a:lnTo>
                    <a:pt x="18755" y="26480"/>
                  </a:lnTo>
                  <a:lnTo>
                    <a:pt x="18945" y="26588"/>
                  </a:lnTo>
                  <a:lnTo>
                    <a:pt x="19104" y="26696"/>
                  </a:lnTo>
                  <a:lnTo>
                    <a:pt x="19200" y="26768"/>
                  </a:lnTo>
                  <a:lnTo>
                    <a:pt x="19263" y="26840"/>
                  </a:lnTo>
                  <a:lnTo>
                    <a:pt x="19327" y="26919"/>
                  </a:lnTo>
                  <a:lnTo>
                    <a:pt x="19359" y="26991"/>
                  </a:lnTo>
                  <a:lnTo>
                    <a:pt x="19375" y="27069"/>
                  </a:lnTo>
                  <a:lnTo>
                    <a:pt x="19390" y="27147"/>
                  </a:lnTo>
                  <a:lnTo>
                    <a:pt x="19375" y="27225"/>
                  </a:lnTo>
                  <a:lnTo>
                    <a:pt x="19343" y="27303"/>
                  </a:lnTo>
                  <a:lnTo>
                    <a:pt x="19295" y="27381"/>
                  </a:lnTo>
                  <a:lnTo>
                    <a:pt x="19232" y="27459"/>
                  </a:lnTo>
                  <a:lnTo>
                    <a:pt x="19152" y="27543"/>
                  </a:lnTo>
                  <a:lnTo>
                    <a:pt x="19073" y="27622"/>
                  </a:lnTo>
                  <a:lnTo>
                    <a:pt x="18961" y="27706"/>
                  </a:lnTo>
                  <a:lnTo>
                    <a:pt x="18834" y="27790"/>
                  </a:lnTo>
                  <a:lnTo>
                    <a:pt x="18691" y="27874"/>
                  </a:lnTo>
                  <a:lnTo>
                    <a:pt x="18516" y="27958"/>
                  </a:lnTo>
                  <a:lnTo>
                    <a:pt x="18373" y="28024"/>
                  </a:lnTo>
                  <a:lnTo>
                    <a:pt x="18214" y="28084"/>
                  </a:lnTo>
                  <a:lnTo>
                    <a:pt x="18055" y="28132"/>
                  </a:lnTo>
                  <a:lnTo>
                    <a:pt x="17881" y="28168"/>
                  </a:lnTo>
                  <a:lnTo>
                    <a:pt x="17706" y="28198"/>
                  </a:lnTo>
                  <a:lnTo>
                    <a:pt x="17515" y="28222"/>
                  </a:lnTo>
                  <a:lnTo>
                    <a:pt x="17308" y="28234"/>
                  </a:lnTo>
                  <a:lnTo>
                    <a:pt x="17102" y="28240"/>
                  </a:lnTo>
                  <a:lnTo>
                    <a:pt x="16943" y="28234"/>
                  </a:lnTo>
                  <a:lnTo>
                    <a:pt x="16784" y="28228"/>
                  </a:lnTo>
                  <a:lnTo>
                    <a:pt x="16450" y="28204"/>
                  </a:lnTo>
                  <a:lnTo>
                    <a:pt x="16085" y="28168"/>
                  </a:lnTo>
                  <a:lnTo>
                    <a:pt x="15687" y="28114"/>
                  </a:lnTo>
                  <a:lnTo>
                    <a:pt x="15290" y="28042"/>
                  </a:lnTo>
                  <a:lnTo>
                    <a:pt x="14861" y="27958"/>
                  </a:lnTo>
                  <a:lnTo>
                    <a:pt x="14400" y="27850"/>
                  </a:lnTo>
                  <a:lnTo>
                    <a:pt x="13939" y="27730"/>
                  </a:lnTo>
                  <a:lnTo>
                    <a:pt x="13462" y="27598"/>
                  </a:lnTo>
                  <a:lnTo>
                    <a:pt x="12969" y="27441"/>
                  </a:lnTo>
                  <a:lnTo>
                    <a:pt x="12477" y="27267"/>
                  </a:lnTo>
                  <a:lnTo>
                    <a:pt x="11968" y="27081"/>
                  </a:lnTo>
                  <a:lnTo>
                    <a:pt x="11444" y="26871"/>
                  </a:lnTo>
                  <a:lnTo>
                    <a:pt x="10919" y="26648"/>
                  </a:lnTo>
                  <a:lnTo>
                    <a:pt x="10379" y="26408"/>
                  </a:lnTo>
                  <a:lnTo>
                    <a:pt x="9854" y="26143"/>
                  </a:lnTo>
                  <a:lnTo>
                    <a:pt x="10045" y="26089"/>
                  </a:lnTo>
                  <a:lnTo>
                    <a:pt x="10252" y="26035"/>
                  </a:lnTo>
                  <a:lnTo>
                    <a:pt x="10474" y="25987"/>
                  </a:lnTo>
                  <a:lnTo>
                    <a:pt x="10697" y="25939"/>
                  </a:lnTo>
                  <a:lnTo>
                    <a:pt x="10919" y="25897"/>
                  </a:lnTo>
                  <a:lnTo>
                    <a:pt x="11142" y="25861"/>
                  </a:lnTo>
                  <a:lnTo>
                    <a:pt x="11380" y="25825"/>
                  </a:lnTo>
                  <a:lnTo>
                    <a:pt x="11619" y="25789"/>
                  </a:lnTo>
                  <a:lnTo>
                    <a:pt x="11873" y="25765"/>
                  </a:lnTo>
                  <a:lnTo>
                    <a:pt x="12111" y="25741"/>
                  </a:lnTo>
                  <a:lnTo>
                    <a:pt x="12366" y="25717"/>
                  </a:lnTo>
                  <a:lnTo>
                    <a:pt x="12636" y="25699"/>
                  </a:lnTo>
                  <a:lnTo>
                    <a:pt x="12890" y="25687"/>
                  </a:lnTo>
                  <a:lnTo>
                    <a:pt x="13160" y="25675"/>
                  </a:lnTo>
                  <a:lnTo>
                    <a:pt x="13430" y="25669"/>
                  </a:lnTo>
                  <a:close/>
                  <a:moveTo>
                    <a:pt x="46394" y="26330"/>
                  </a:moveTo>
                  <a:lnTo>
                    <a:pt x="46505" y="26336"/>
                  </a:lnTo>
                  <a:lnTo>
                    <a:pt x="46632" y="26348"/>
                  </a:lnTo>
                  <a:lnTo>
                    <a:pt x="46759" y="26372"/>
                  </a:lnTo>
                  <a:lnTo>
                    <a:pt x="46902" y="26402"/>
                  </a:lnTo>
                  <a:lnTo>
                    <a:pt x="47029" y="26438"/>
                  </a:lnTo>
                  <a:lnTo>
                    <a:pt x="47172" y="26486"/>
                  </a:lnTo>
                  <a:lnTo>
                    <a:pt x="47300" y="26534"/>
                  </a:lnTo>
                  <a:lnTo>
                    <a:pt x="47427" y="26594"/>
                  </a:lnTo>
                  <a:lnTo>
                    <a:pt x="47633" y="26702"/>
                  </a:lnTo>
                  <a:lnTo>
                    <a:pt x="47840" y="26828"/>
                  </a:lnTo>
                  <a:lnTo>
                    <a:pt x="48031" y="26973"/>
                  </a:lnTo>
                  <a:lnTo>
                    <a:pt x="48205" y="27129"/>
                  </a:lnTo>
                  <a:lnTo>
                    <a:pt x="48364" y="27303"/>
                  </a:lnTo>
                  <a:lnTo>
                    <a:pt x="48492" y="27495"/>
                  </a:lnTo>
                  <a:lnTo>
                    <a:pt x="48619" y="27700"/>
                  </a:lnTo>
                  <a:lnTo>
                    <a:pt x="48714" y="27922"/>
                  </a:lnTo>
                  <a:lnTo>
                    <a:pt x="48794" y="28162"/>
                  </a:lnTo>
                  <a:lnTo>
                    <a:pt x="48857" y="28415"/>
                  </a:lnTo>
                  <a:lnTo>
                    <a:pt x="48873" y="28691"/>
                  </a:lnTo>
                  <a:lnTo>
                    <a:pt x="48873" y="28974"/>
                  </a:lnTo>
                  <a:lnTo>
                    <a:pt x="48841" y="29280"/>
                  </a:lnTo>
                  <a:lnTo>
                    <a:pt x="48778" y="29598"/>
                  </a:lnTo>
                  <a:lnTo>
                    <a:pt x="48682" y="29935"/>
                  </a:lnTo>
                  <a:lnTo>
                    <a:pt x="48555" y="30289"/>
                  </a:lnTo>
                  <a:lnTo>
                    <a:pt x="48015" y="30127"/>
                  </a:lnTo>
                  <a:lnTo>
                    <a:pt x="47506" y="29965"/>
                  </a:lnTo>
                  <a:lnTo>
                    <a:pt x="47045" y="29797"/>
                  </a:lnTo>
                  <a:lnTo>
                    <a:pt x="46600" y="29628"/>
                  </a:lnTo>
                  <a:lnTo>
                    <a:pt x="46203" y="29454"/>
                  </a:lnTo>
                  <a:lnTo>
                    <a:pt x="45837" y="29280"/>
                  </a:lnTo>
                  <a:lnTo>
                    <a:pt x="45504" y="29106"/>
                  </a:lnTo>
                  <a:lnTo>
                    <a:pt x="45217" y="28931"/>
                  </a:lnTo>
                  <a:lnTo>
                    <a:pt x="44979" y="28751"/>
                  </a:lnTo>
                  <a:lnTo>
                    <a:pt x="44757" y="28577"/>
                  </a:lnTo>
                  <a:lnTo>
                    <a:pt x="44677" y="28487"/>
                  </a:lnTo>
                  <a:lnTo>
                    <a:pt x="44598" y="28397"/>
                  </a:lnTo>
                  <a:lnTo>
                    <a:pt x="44534" y="28313"/>
                  </a:lnTo>
                  <a:lnTo>
                    <a:pt x="44470" y="28222"/>
                  </a:lnTo>
                  <a:lnTo>
                    <a:pt x="44423" y="28138"/>
                  </a:lnTo>
                  <a:lnTo>
                    <a:pt x="44391" y="28054"/>
                  </a:lnTo>
                  <a:lnTo>
                    <a:pt x="44375" y="27964"/>
                  </a:lnTo>
                  <a:lnTo>
                    <a:pt x="44359" y="27880"/>
                  </a:lnTo>
                  <a:lnTo>
                    <a:pt x="44359" y="27796"/>
                  </a:lnTo>
                  <a:lnTo>
                    <a:pt x="44375" y="27712"/>
                  </a:lnTo>
                  <a:lnTo>
                    <a:pt x="44391" y="27634"/>
                  </a:lnTo>
                  <a:lnTo>
                    <a:pt x="44439" y="27549"/>
                  </a:lnTo>
                  <a:lnTo>
                    <a:pt x="44518" y="27387"/>
                  </a:lnTo>
                  <a:lnTo>
                    <a:pt x="44629" y="27243"/>
                  </a:lnTo>
                  <a:lnTo>
                    <a:pt x="44741" y="27105"/>
                  </a:lnTo>
                  <a:lnTo>
                    <a:pt x="44852" y="26985"/>
                  </a:lnTo>
                  <a:lnTo>
                    <a:pt x="44979" y="26871"/>
                  </a:lnTo>
                  <a:lnTo>
                    <a:pt x="45106" y="26774"/>
                  </a:lnTo>
                  <a:lnTo>
                    <a:pt x="45249" y="26684"/>
                  </a:lnTo>
                  <a:lnTo>
                    <a:pt x="45376" y="26606"/>
                  </a:lnTo>
                  <a:lnTo>
                    <a:pt x="45519" y="26540"/>
                  </a:lnTo>
                  <a:lnTo>
                    <a:pt x="45647" y="26480"/>
                  </a:lnTo>
                  <a:lnTo>
                    <a:pt x="45790" y="26438"/>
                  </a:lnTo>
                  <a:lnTo>
                    <a:pt x="45917" y="26396"/>
                  </a:lnTo>
                  <a:lnTo>
                    <a:pt x="46044" y="26366"/>
                  </a:lnTo>
                  <a:lnTo>
                    <a:pt x="46171" y="26348"/>
                  </a:lnTo>
                  <a:lnTo>
                    <a:pt x="46282" y="26336"/>
                  </a:lnTo>
                  <a:lnTo>
                    <a:pt x="46394" y="26330"/>
                  </a:lnTo>
                  <a:close/>
                  <a:moveTo>
                    <a:pt x="54881" y="1232"/>
                  </a:moveTo>
                  <a:lnTo>
                    <a:pt x="55262" y="1238"/>
                  </a:lnTo>
                  <a:lnTo>
                    <a:pt x="55660" y="1256"/>
                  </a:lnTo>
                  <a:lnTo>
                    <a:pt x="56041" y="1274"/>
                  </a:lnTo>
                  <a:lnTo>
                    <a:pt x="56422" y="1298"/>
                  </a:lnTo>
                  <a:lnTo>
                    <a:pt x="56804" y="1328"/>
                  </a:lnTo>
                  <a:lnTo>
                    <a:pt x="57185" y="1358"/>
                  </a:lnTo>
                  <a:lnTo>
                    <a:pt x="57551" y="1400"/>
                  </a:lnTo>
                  <a:lnTo>
                    <a:pt x="57932" y="1442"/>
                  </a:lnTo>
                  <a:lnTo>
                    <a:pt x="58298" y="1490"/>
                  </a:lnTo>
                  <a:lnTo>
                    <a:pt x="58663" y="1544"/>
                  </a:lnTo>
                  <a:lnTo>
                    <a:pt x="59029" y="1599"/>
                  </a:lnTo>
                  <a:lnTo>
                    <a:pt x="59379" y="1659"/>
                  </a:lnTo>
                  <a:lnTo>
                    <a:pt x="59744" y="1725"/>
                  </a:lnTo>
                  <a:lnTo>
                    <a:pt x="60094" y="1797"/>
                  </a:lnTo>
                  <a:lnTo>
                    <a:pt x="60443" y="1869"/>
                  </a:lnTo>
                  <a:lnTo>
                    <a:pt x="60793" y="1947"/>
                  </a:lnTo>
                  <a:lnTo>
                    <a:pt x="61143" y="2025"/>
                  </a:lnTo>
                  <a:lnTo>
                    <a:pt x="61477" y="2109"/>
                  </a:lnTo>
                  <a:lnTo>
                    <a:pt x="61826" y="2199"/>
                  </a:lnTo>
                  <a:lnTo>
                    <a:pt x="62478" y="2386"/>
                  </a:lnTo>
                  <a:lnTo>
                    <a:pt x="63130" y="2584"/>
                  </a:lnTo>
                  <a:lnTo>
                    <a:pt x="63765" y="2794"/>
                  </a:lnTo>
                  <a:lnTo>
                    <a:pt x="64385" y="3017"/>
                  </a:lnTo>
                  <a:lnTo>
                    <a:pt x="64989" y="3251"/>
                  </a:lnTo>
                  <a:lnTo>
                    <a:pt x="65577" y="3497"/>
                  </a:lnTo>
                  <a:lnTo>
                    <a:pt x="66133" y="3750"/>
                  </a:lnTo>
                  <a:lnTo>
                    <a:pt x="66690" y="4008"/>
                  </a:lnTo>
                  <a:lnTo>
                    <a:pt x="67214" y="4272"/>
                  </a:lnTo>
                  <a:lnTo>
                    <a:pt x="67723" y="4549"/>
                  </a:lnTo>
                  <a:lnTo>
                    <a:pt x="68215" y="4825"/>
                  </a:lnTo>
                  <a:lnTo>
                    <a:pt x="68676" y="5108"/>
                  </a:lnTo>
                  <a:lnTo>
                    <a:pt x="69121" y="5396"/>
                  </a:lnTo>
                  <a:lnTo>
                    <a:pt x="69550" y="5684"/>
                  </a:lnTo>
                  <a:lnTo>
                    <a:pt x="69948" y="5979"/>
                  </a:lnTo>
                  <a:lnTo>
                    <a:pt x="70329" y="6267"/>
                  </a:lnTo>
                  <a:lnTo>
                    <a:pt x="70695" y="6562"/>
                  </a:lnTo>
                  <a:lnTo>
                    <a:pt x="71029" y="6856"/>
                  </a:lnTo>
                  <a:lnTo>
                    <a:pt x="71331" y="7150"/>
                  </a:lnTo>
                  <a:lnTo>
                    <a:pt x="71617" y="7439"/>
                  </a:lnTo>
                  <a:lnTo>
                    <a:pt x="71871" y="7727"/>
                  </a:lnTo>
                  <a:lnTo>
                    <a:pt x="72093" y="8010"/>
                  </a:lnTo>
                  <a:lnTo>
                    <a:pt x="71648" y="8034"/>
                  </a:lnTo>
                  <a:lnTo>
                    <a:pt x="71188" y="8064"/>
                  </a:lnTo>
                  <a:lnTo>
                    <a:pt x="70758" y="8100"/>
                  </a:lnTo>
                  <a:lnTo>
                    <a:pt x="70329" y="8142"/>
                  </a:lnTo>
                  <a:lnTo>
                    <a:pt x="69900" y="8196"/>
                  </a:lnTo>
                  <a:lnTo>
                    <a:pt x="69487" y="8256"/>
                  </a:lnTo>
                  <a:lnTo>
                    <a:pt x="69090" y="8328"/>
                  </a:lnTo>
                  <a:lnTo>
                    <a:pt x="68692" y="8400"/>
                  </a:lnTo>
                  <a:lnTo>
                    <a:pt x="68311" y="8484"/>
                  </a:lnTo>
                  <a:lnTo>
                    <a:pt x="67945" y="8574"/>
                  </a:lnTo>
                  <a:lnTo>
                    <a:pt x="67596" y="8671"/>
                  </a:lnTo>
                  <a:lnTo>
                    <a:pt x="67262" y="8773"/>
                  </a:lnTo>
                  <a:lnTo>
                    <a:pt x="66928" y="8881"/>
                  </a:lnTo>
                  <a:lnTo>
                    <a:pt x="66626" y="8995"/>
                  </a:lnTo>
                  <a:lnTo>
                    <a:pt x="66324" y="9115"/>
                  </a:lnTo>
                  <a:lnTo>
                    <a:pt x="66054" y="9247"/>
                  </a:lnTo>
                  <a:lnTo>
                    <a:pt x="65720" y="9410"/>
                  </a:lnTo>
                  <a:lnTo>
                    <a:pt x="65434" y="9578"/>
                  </a:lnTo>
                  <a:lnTo>
                    <a:pt x="65180" y="9752"/>
                  </a:lnTo>
                  <a:lnTo>
                    <a:pt x="64957" y="9926"/>
                  </a:lnTo>
                  <a:lnTo>
                    <a:pt x="64767" y="10107"/>
                  </a:lnTo>
                  <a:lnTo>
                    <a:pt x="64623" y="10281"/>
                  </a:lnTo>
                  <a:lnTo>
                    <a:pt x="64496" y="10461"/>
                  </a:lnTo>
                  <a:lnTo>
                    <a:pt x="64417" y="10641"/>
                  </a:lnTo>
                  <a:lnTo>
                    <a:pt x="64353" y="10822"/>
                  </a:lnTo>
                  <a:lnTo>
                    <a:pt x="64337" y="10996"/>
                  </a:lnTo>
                  <a:lnTo>
                    <a:pt x="64353" y="11176"/>
                  </a:lnTo>
                  <a:lnTo>
                    <a:pt x="64417" y="11350"/>
                  </a:lnTo>
                  <a:lnTo>
                    <a:pt x="64496" y="11525"/>
                  </a:lnTo>
                  <a:lnTo>
                    <a:pt x="64623" y="11699"/>
                  </a:lnTo>
                  <a:lnTo>
                    <a:pt x="64782" y="11867"/>
                  </a:lnTo>
                  <a:lnTo>
                    <a:pt x="64973" y="12029"/>
                  </a:lnTo>
                  <a:lnTo>
                    <a:pt x="65164" y="12168"/>
                  </a:lnTo>
                  <a:lnTo>
                    <a:pt x="65370" y="12300"/>
                  </a:lnTo>
                  <a:lnTo>
                    <a:pt x="65609" y="12420"/>
                  </a:lnTo>
                  <a:lnTo>
                    <a:pt x="65863" y="12534"/>
                  </a:lnTo>
                  <a:lnTo>
                    <a:pt x="66133" y="12642"/>
                  </a:lnTo>
                  <a:lnTo>
                    <a:pt x="66419" y="12744"/>
                  </a:lnTo>
                  <a:lnTo>
                    <a:pt x="66721" y="12841"/>
                  </a:lnTo>
                  <a:lnTo>
                    <a:pt x="67039" y="12925"/>
                  </a:lnTo>
                  <a:lnTo>
                    <a:pt x="67357" y="12997"/>
                  </a:lnTo>
                  <a:lnTo>
                    <a:pt x="67707" y="13063"/>
                  </a:lnTo>
                  <a:lnTo>
                    <a:pt x="68041" y="13123"/>
                  </a:lnTo>
                  <a:lnTo>
                    <a:pt x="68406" y="13171"/>
                  </a:lnTo>
                  <a:lnTo>
                    <a:pt x="68772" y="13207"/>
                  </a:lnTo>
                  <a:lnTo>
                    <a:pt x="69137" y="13237"/>
                  </a:lnTo>
                  <a:lnTo>
                    <a:pt x="69519" y="13249"/>
                  </a:lnTo>
                  <a:lnTo>
                    <a:pt x="69900" y="13255"/>
                  </a:lnTo>
                  <a:lnTo>
                    <a:pt x="70123" y="13255"/>
                  </a:lnTo>
                  <a:lnTo>
                    <a:pt x="70393" y="13249"/>
                  </a:lnTo>
                  <a:lnTo>
                    <a:pt x="70727" y="13231"/>
                  </a:lnTo>
                  <a:lnTo>
                    <a:pt x="71076" y="13201"/>
                  </a:lnTo>
                  <a:lnTo>
                    <a:pt x="71474" y="13153"/>
                  </a:lnTo>
                  <a:lnTo>
                    <a:pt x="71664" y="13129"/>
                  </a:lnTo>
                  <a:lnTo>
                    <a:pt x="71887" y="13093"/>
                  </a:lnTo>
                  <a:lnTo>
                    <a:pt x="72093" y="13057"/>
                  </a:lnTo>
                  <a:lnTo>
                    <a:pt x="72316" y="13015"/>
                  </a:lnTo>
                  <a:lnTo>
                    <a:pt x="72523" y="12967"/>
                  </a:lnTo>
                  <a:lnTo>
                    <a:pt x="72745" y="12913"/>
                  </a:lnTo>
                  <a:lnTo>
                    <a:pt x="72968" y="12847"/>
                  </a:lnTo>
                  <a:lnTo>
                    <a:pt x="73190" y="12780"/>
                  </a:lnTo>
                  <a:lnTo>
                    <a:pt x="73413" y="12708"/>
                  </a:lnTo>
                  <a:lnTo>
                    <a:pt x="73635" y="12624"/>
                  </a:lnTo>
                  <a:lnTo>
                    <a:pt x="73858" y="12540"/>
                  </a:lnTo>
                  <a:lnTo>
                    <a:pt x="74080" y="12444"/>
                  </a:lnTo>
                  <a:lnTo>
                    <a:pt x="74287" y="12336"/>
                  </a:lnTo>
                  <a:lnTo>
                    <a:pt x="74493" y="12222"/>
                  </a:lnTo>
                  <a:lnTo>
                    <a:pt x="74700" y="12102"/>
                  </a:lnTo>
                  <a:lnTo>
                    <a:pt x="74891" y="11969"/>
                  </a:lnTo>
                  <a:lnTo>
                    <a:pt x="75081" y="11825"/>
                  </a:lnTo>
                  <a:lnTo>
                    <a:pt x="75256" y="11675"/>
                  </a:lnTo>
                  <a:lnTo>
                    <a:pt x="75415" y="11519"/>
                  </a:lnTo>
                  <a:lnTo>
                    <a:pt x="75574" y="11344"/>
                  </a:lnTo>
                  <a:lnTo>
                    <a:pt x="75733" y="11164"/>
                  </a:lnTo>
                  <a:lnTo>
                    <a:pt x="75860" y="10972"/>
                  </a:lnTo>
                  <a:lnTo>
                    <a:pt x="75971" y="10798"/>
                  </a:lnTo>
                  <a:lnTo>
                    <a:pt x="76051" y="10623"/>
                  </a:lnTo>
                  <a:lnTo>
                    <a:pt x="76115" y="10443"/>
                  </a:lnTo>
                  <a:lnTo>
                    <a:pt x="76146" y="10251"/>
                  </a:lnTo>
                  <a:lnTo>
                    <a:pt x="76178" y="10059"/>
                  </a:lnTo>
                  <a:lnTo>
                    <a:pt x="76178" y="9854"/>
                  </a:lnTo>
                  <a:lnTo>
                    <a:pt x="76162" y="9650"/>
                  </a:lnTo>
                  <a:lnTo>
                    <a:pt x="76115" y="9440"/>
                  </a:lnTo>
                  <a:lnTo>
                    <a:pt x="76575" y="9512"/>
                  </a:lnTo>
                  <a:lnTo>
                    <a:pt x="77020" y="9596"/>
                  </a:lnTo>
                  <a:lnTo>
                    <a:pt x="77465" y="9692"/>
                  </a:lnTo>
                  <a:lnTo>
                    <a:pt x="77910" y="9794"/>
                  </a:lnTo>
                  <a:lnTo>
                    <a:pt x="78356" y="9908"/>
                  </a:lnTo>
                  <a:lnTo>
                    <a:pt x="78785" y="10035"/>
                  </a:lnTo>
                  <a:lnTo>
                    <a:pt x="79214" y="10173"/>
                  </a:lnTo>
                  <a:lnTo>
                    <a:pt x="79627" y="10323"/>
                  </a:lnTo>
                  <a:lnTo>
                    <a:pt x="80040" y="10479"/>
                  </a:lnTo>
                  <a:lnTo>
                    <a:pt x="80438" y="10647"/>
                  </a:lnTo>
                  <a:lnTo>
                    <a:pt x="80835" y="10828"/>
                  </a:lnTo>
                  <a:lnTo>
                    <a:pt x="81216" y="11014"/>
                  </a:lnTo>
                  <a:lnTo>
                    <a:pt x="81582" y="11218"/>
                  </a:lnTo>
                  <a:lnTo>
                    <a:pt x="81947" y="11429"/>
                  </a:lnTo>
                  <a:lnTo>
                    <a:pt x="82297" y="11651"/>
                  </a:lnTo>
                  <a:lnTo>
                    <a:pt x="82631" y="11885"/>
                  </a:lnTo>
                  <a:lnTo>
                    <a:pt x="82949" y="12132"/>
                  </a:lnTo>
                  <a:lnTo>
                    <a:pt x="83267" y="12384"/>
                  </a:lnTo>
                  <a:lnTo>
                    <a:pt x="83553" y="12654"/>
                  </a:lnTo>
                  <a:lnTo>
                    <a:pt x="83823" y="12931"/>
                  </a:lnTo>
                  <a:lnTo>
                    <a:pt x="84093" y="13219"/>
                  </a:lnTo>
                  <a:lnTo>
                    <a:pt x="84331" y="13520"/>
                  </a:lnTo>
                  <a:lnTo>
                    <a:pt x="84554" y="13832"/>
                  </a:lnTo>
                  <a:lnTo>
                    <a:pt x="84776" y="14150"/>
                  </a:lnTo>
                  <a:lnTo>
                    <a:pt x="84967" y="14487"/>
                  </a:lnTo>
                  <a:lnTo>
                    <a:pt x="85126" y="14829"/>
                  </a:lnTo>
                  <a:lnTo>
                    <a:pt x="85285" y="15184"/>
                  </a:lnTo>
                  <a:lnTo>
                    <a:pt x="85412" y="15556"/>
                  </a:lnTo>
                  <a:lnTo>
                    <a:pt x="85508" y="15935"/>
                  </a:lnTo>
                  <a:lnTo>
                    <a:pt x="85603" y="16326"/>
                  </a:lnTo>
                  <a:lnTo>
                    <a:pt x="85667" y="16722"/>
                  </a:lnTo>
                  <a:lnTo>
                    <a:pt x="85698" y="17137"/>
                  </a:lnTo>
                  <a:lnTo>
                    <a:pt x="85714" y="17437"/>
                  </a:lnTo>
                  <a:lnTo>
                    <a:pt x="85698" y="17726"/>
                  </a:lnTo>
                  <a:lnTo>
                    <a:pt x="85682" y="18008"/>
                  </a:lnTo>
                  <a:lnTo>
                    <a:pt x="85635" y="18284"/>
                  </a:lnTo>
                  <a:lnTo>
                    <a:pt x="85571" y="18555"/>
                  </a:lnTo>
                  <a:lnTo>
                    <a:pt x="85492" y="18819"/>
                  </a:lnTo>
                  <a:lnTo>
                    <a:pt x="85412" y="19071"/>
                  </a:lnTo>
                  <a:lnTo>
                    <a:pt x="85301" y="19324"/>
                  </a:lnTo>
                  <a:lnTo>
                    <a:pt x="85174" y="19564"/>
                  </a:lnTo>
                  <a:lnTo>
                    <a:pt x="85031" y="19792"/>
                  </a:lnTo>
                  <a:lnTo>
                    <a:pt x="84856" y="20021"/>
                  </a:lnTo>
                  <a:lnTo>
                    <a:pt x="84681" y="20237"/>
                  </a:lnTo>
                  <a:lnTo>
                    <a:pt x="84490" y="20453"/>
                  </a:lnTo>
                  <a:lnTo>
                    <a:pt x="84284" y="20658"/>
                  </a:lnTo>
                  <a:lnTo>
                    <a:pt x="84045" y="20856"/>
                  </a:lnTo>
                  <a:lnTo>
                    <a:pt x="83807" y="21042"/>
                  </a:lnTo>
                  <a:lnTo>
                    <a:pt x="83537" y="21228"/>
                  </a:lnTo>
                  <a:lnTo>
                    <a:pt x="83267" y="21403"/>
                  </a:lnTo>
                  <a:lnTo>
                    <a:pt x="82965" y="21571"/>
                  </a:lnTo>
                  <a:lnTo>
                    <a:pt x="82647" y="21727"/>
                  </a:lnTo>
                  <a:lnTo>
                    <a:pt x="82313" y="21883"/>
                  </a:lnTo>
                  <a:lnTo>
                    <a:pt x="81963" y="22028"/>
                  </a:lnTo>
                  <a:lnTo>
                    <a:pt x="81598" y="22166"/>
                  </a:lnTo>
                  <a:lnTo>
                    <a:pt x="81216" y="22298"/>
                  </a:lnTo>
                  <a:lnTo>
                    <a:pt x="80819" y="22424"/>
                  </a:lnTo>
                  <a:lnTo>
                    <a:pt x="80406" y="22538"/>
                  </a:lnTo>
                  <a:lnTo>
                    <a:pt x="79977" y="22647"/>
                  </a:lnTo>
                  <a:lnTo>
                    <a:pt x="79532" y="22749"/>
                  </a:lnTo>
                  <a:lnTo>
                    <a:pt x="79071" y="22845"/>
                  </a:lnTo>
                  <a:lnTo>
                    <a:pt x="78578" y="22935"/>
                  </a:lnTo>
                  <a:lnTo>
                    <a:pt x="78085" y="23013"/>
                  </a:lnTo>
                  <a:lnTo>
                    <a:pt x="77561" y="23085"/>
                  </a:lnTo>
                  <a:lnTo>
                    <a:pt x="77322" y="22911"/>
                  </a:lnTo>
                  <a:lnTo>
                    <a:pt x="77068" y="22749"/>
                  </a:lnTo>
                  <a:lnTo>
                    <a:pt x="76798" y="22592"/>
                  </a:lnTo>
                  <a:lnTo>
                    <a:pt x="76528" y="22442"/>
                  </a:lnTo>
                  <a:lnTo>
                    <a:pt x="76226" y="22298"/>
                  </a:lnTo>
                  <a:lnTo>
                    <a:pt x="75924" y="22160"/>
                  </a:lnTo>
                  <a:lnTo>
                    <a:pt x="75606" y="22034"/>
                  </a:lnTo>
                  <a:lnTo>
                    <a:pt x="75288" y="21907"/>
                  </a:lnTo>
                  <a:lnTo>
                    <a:pt x="74954" y="21793"/>
                  </a:lnTo>
                  <a:lnTo>
                    <a:pt x="74605" y="21691"/>
                  </a:lnTo>
                  <a:lnTo>
                    <a:pt x="74255" y="21589"/>
                  </a:lnTo>
                  <a:lnTo>
                    <a:pt x="73905" y="21499"/>
                  </a:lnTo>
                  <a:lnTo>
                    <a:pt x="73540" y="21415"/>
                  </a:lnTo>
                  <a:lnTo>
                    <a:pt x="73174" y="21337"/>
                  </a:lnTo>
                  <a:lnTo>
                    <a:pt x="72809" y="21265"/>
                  </a:lnTo>
                  <a:lnTo>
                    <a:pt x="72443" y="21204"/>
                  </a:lnTo>
                  <a:lnTo>
                    <a:pt x="72078" y="21144"/>
                  </a:lnTo>
                  <a:lnTo>
                    <a:pt x="71712" y="21096"/>
                  </a:lnTo>
                  <a:lnTo>
                    <a:pt x="71331" y="21054"/>
                  </a:lnTo>
                  <a:lnTo>
                    <a:pt x="70965" y="21024"/>
                  </a:lnTo>
                  <a:lnTo>
                    <a:pt x="70599" y="20994"/>
                  </a:lnTo>
                  <a:lnTo>
                    <a:pt x="70234" y="20976"/>
                  </a:lnTo>
                  <a:lnTo>
                    <a:pt x="69884" y="20964"/>
                  </a:lnTo>
                  <a:lnTo>
                    <a:pt x="69519" y="20958"/>
                  </a:lnTo>
                  <a:lnTo>
                    <a:pt x="69169" y="20964"/>
                  </a:lnTo>
                  <a:lnTo>
                    <a:pt x="68835" y="20970"/>
                  </a:lnTo>
                  <a:lnTo>
                    <a:pt x="68502" y="20988"/>
                  </a:lnTo>
                  <a:lnTo>
                    <a:pt x="68184" y="21012"/>
                  </a:lnTo>
                  <a:lnTo>
                    <a:pt x="67866" y="21048"/>
                  </a:lnTo>
                  <a:lnTo>
                    <a:pt x="67564" y="21084"/>
                  </a:lnTo>
                  <a:lnTo>
                    <a:pt x="67262" y="21132"/>
                  </a:lnTo>
                  <a:lnTo>
                    <a:pt x="66992" y="21186"/>
                  </a:lnTo>
                  <a:lnTo>
                    <a:pt x="66610" y="21271"/>
                  </a:lnTo>
                  <a:lnTo>
                    <a:pt x="66276" y="21355"/>
                  </a:lnTo>
                  <a:lnTo>
                    <a:pt x="65974" y="21439"/>
                  </a:lnTo>
                  <a:lnTo>
                    <a:pt x="65704" y="21529"/>
                  </a:lnTo>
                  <a:lnTo>
                    <a:pt x="65466" y="21619"/>
                  </a:lnTo>
                  <a:lnTo>
                    <a:pt x="65259" y="21709"/>
                  </a:lnTo>
                  <a:lnTo>
                    <a:pt x="65084" y="21793"/>
                  </a:lnTo>
                  <a:lnTo>
                    <a:pt x="64925" y="21883"/>
                  </a:lnTo>
                  <a:lnTo>
                    <a:pt x="64798" y="21974"/>
                  </a:lnTo>
                  <a:lnTo>
                    <a:pt x="64687" y="22064"/>
                  </a:lnTo>
                  <a:lnTo>
                    <a:pt x="64592" y="22148"/>
                  </a:lnTo>
                  <a:lnTo>
                    <a:pt x="64528" y="22232"/>
                  </a:lnTo>
                  <a:lnTo>
                    <a:pt x="64480" y="22316"/>
                  </a:lnTo>
                  <a:lnTo>
                    <a:pt x="64433" y="22394"/>
                  </a:lnTo>
                  <a:lnTo>
                    <a:pt x="64417" y="22466"/>
                  </a:lnTo>
                  <a:lnTo>
                    <a:pt x="64401" y="22538"/>
                  </a:lnTo>
                  <a:lnTo>
                    <a:pt x="64401" y="22634"/>
                  </a:lnTo>
                  <a:lnTo>
                    <a:pt x="64417" y="22725"/>
                  </a:lnTo>
                  <a:lnTo>
                    <a:pt x="64449" y="22809"/>
                  </a:lnTo>
                  <a:lnTo>
                    <a:pt x="64496" y="22899"/>
                  </a:lnTo>
                  <a:lnTo>
                    <a:pt x="64560" y="22983"/>
                  </a:lnTo>
                  <a:lnTo>
                    <a:pt x="64623" y="23067"/>
                  </a:lnTo>
                  <a:lnTo>
                    <a:pt x="64719" y="23145"/>
                  </a:lnTo>
                  <a:lnTo>
                    <a:pt x="64798" y="23223"/>
                  </a:lnTo>
                  <a:lnTo>
                    <a:pt x="64910" y="23301"/>
                  </a:lnTo>
                  <a:lnTo>
                    <a:pt x="65021" y="23380"/>
                  </a:lnTo>
                  <a:lnTo>
                    <a:pt x="65259" y="23524"/>
                  </a:lnTo>
                  <a:lnTo>
                    <a:pt x="65529" y="23656"/>
                  </a:lnTo>
                  <a:lnTo>
                    <a:pt x="65800" y="23782"/>
                  </a:lnTo>
                  <a:lnTo>
                    <a:pt x="66086" y="23896"/>
                  </a:lnTo>
                  <a:lnTo>
                    <a:pt x="66372" y="23998"/>
                  </a:lnTo>
                  <a:lnTo>
                    <a:pt x="66658" y="24095"/>
                  </a:lnTo>
                  <a:lnTo>
                    <a:pt x="66928" y="24179"/>
                  </a:lnTo>
                  <a:lnTo>
                    <a:pt x="67373" y="24305"/>
                  </a:lnTo>
                  <a:lnTo>
                    <a:pt x="67675" y="24383"/>
                  </a:lnTo>
                  <a:lnTo>
                    <a:pt x="67802" y="24407"/>
                  </a:lnTo>
                  <a:lnTo>
                    <a:pt x="67929" y="24431"/>
                  </a:lnTo>
                  <a:lnTo>
                    <a:pt x="68057" y="24449"/>
                  </a:lnTo>
                  <a:lnTo>
                    <a:pt x="68184" y="24461"/>
                  </a:lnTo>
                  <a:lnTo>
                    <a:pt x="68533" y="24491"/>
                  </a:lnTo>
                  <a:lnTo>
                    <a:pt x="68915" y="24515"/>
                  </a:lnTo>
                  <a:lnTo>
                    <a:pt x="69407" y="24545"/>
                  </a:lnTo>
                  <a:lnTo>
                    <a:pt x="70027" y="24569"/>
                  </a:lnTo>
                  <a:lnTo>
                    <a:pt x="70727" y="24599"/>
                  </a:lnTo>
                  <a:lnTo>
                    <a:pt x="71521" y="24611"/>
                  </a:lnTo>
                  <a:lnTo>
                    <a:pt x="72395" y="24617"/>
                  </a:lnTo>
                  <a:lnTo>
                    <a:pt x="73174" y="24617"/>
                  </a:lnTo>
                  <a:lnTo>
                    <a:pt x="73953" y="24599"/>
                  </a:lnTo>
                  <a:lnTo>
                    <a:pt x="74700" y="24575"/>
                  </a:lnTo>
                  <a:lnTo>
                    <a:pt x="75447" y="24539"/>
                  </a:lnTo>
                  <a:lnTo>
                    <a:pt x="75526" y="24737"/>
                  </a:lnTo>
                  <a:lnTo>
                    <a:pt x="75590" y="24948"/>
                  </a:lnTo>
                  <a:lnTo>
                    <a:pt x="75606" y="25170"/>
                  </a:lnTo>
                  <a:lnTo>
                    <a:pt x="75606" y="25404"/>
                  </a:lnTo>
                  <a:lnTo>
                    <a:pt x="75558" y="25651"/>
                  </a:lnTo>
                  <a:lnTo>
                    <a:pt x="75479" y="25915"/>
                  </a:lnTo>
                  <a:lnTo>
                    <a:pt x="75431" y="26047"/>
                  </a:lnTo>
                  <a:lnTo>
                    <a:pt x="75352" y="26186"/>
                  </a:lnTo>
                  <a:lnTo>
                    <a:pt x="75272" y="26324"/>
                  </a:lnTo>
                  <a:lnTo>
                    <a:pt x="75177" y="26468"/>
                  </a:lnTo>
                  <a:lnTo>
                    <a:pt x="75081" y="26612"/>
                  </a:lnTo>
                  <a:lnTo>
                    <a:pt x="74954" y="26762"/>
                  </a:lnTo>
                  <a:lnTo>
                    <a:pt x="74827" y="26913"/>
                  </a:lnTo>
                  <a:lnTo>
                    <a:pt x="74684" y="27069"/>
                  </a:lnTo>
                  <a:lnTo>
                    <a:pt x="74525" y="27225"/>
                  </a:lnTo>
                  <a:lnTo>
                    <a:pt x="74350" y="27387"/>
                  </a:lnTo>
                  <a:lnTo>
                    <a:pt x="74160" y="27555"/>
                  </a:lnTo>
                  <a:lnTo>
                    <a:pt x="73953" y="27718"/>
                  </a:lnTo>
                  <a:lnTo>
                    <a:pt x="73746" y="27892"/>
                  </a:lnTo>
                  <a:lnTo>
                    <a:pt x="73508" y="28066"/>
                  </a:lnTo>
                  <a:lnTo>
                    <a:pt x="73254" y="28240"/>
                  </a:lnTo>
                  <a:lnTo>
                    <a:pt x="72984" y="28421"/>
                  </a:lnTo>
                  <a:lnTo>
                    <a:pt x="72697" y="28601"/>
                  </a:lnTo>
                  <a:lnTo>
                    <a:pt x="72380" y="28787"/>
                  </a:lnTo>
                  <a:lnTo>
                    <a:pt x="72062" y="28974"/>
                  </a:lnTo>
                  <a:lnTo>
                    <a:pt x="71712" y="29166"/>
                  </a:lnTo>
                  <a:lnTo>
                    <a:pt x="71362" y="29358"/>
                  </a:lnTo>
                  <a:lnTo>
                    <a:pt x="70997" y="29538"/>
                  </a:lnTo>
                  <a:lnTo>
                    <a:pt x="70615" y="29707"/>
                  </a:lnTo>
                  <a:lnTo>
                    <a:pt x="70250" y="29869"/>
                  </a:lnTo>
                  <a:lnTo>
                    <a:pt x="69868" y="30025"/>
                  </a:lnTo>
                  <a:lnTo>
                    <a:pt x="69471" y="30169"/>
                  </a:lnTo>
                  <a:lnTo>
                    <a:pt x="69090" y="30307"/>
                  </a:lnTo>
                  <a:lnTo>
                    <a:pt x="68692" y="30434"/>
                  </a:lnTo>
                  <a:lnTo>
                    <a:pt x="68295" y="30554"/>
                  </a:lnTo>
                  <a:lnTo>
                    <a:pt x="67898" y="30668"/>
                  </a:lnTo>
                  <a:lnTo>
                    <a:pt x="67500" y="30770"/>
                  </a:lnTo>
                  <a:lnTo>
                    <a:pt x="67087" y="30872"/>
                  </a:lnTo>
                  <a:lnTo>
                    <a:pt x="66690" y="30962"/>
                  </a:lnTo>
                  <a:lnTo>
                    <a:pt x="66276" y="31046"/>
                  </a:lnTo>
                  <a:lnTo>
                    <a:pt x="65879" y="31125"/>
                  </a:lnTo>
                  <a:lnTo>
                    <a:pt x="65466" y="31197"/>
                  </a:lnTo>
                  <a:lnTo>
                    <a:pt x="65069" y="31263"/>
                  </a:lnTo>
                  <a:lnTo>
                    <a:pt x="64671" y="31323"/>
                  </a:lnTo>
                  <a:lnTo>
                    <a:pt x="64258" y="31377"/>
                  </a:lnTo>
                  <a:lnTo>
                    <a:pt x="63861" y="31425"/>
                  </a:lnTo>
                  <a:lnTo>
                    <a:pt x="63463" y="31473"/>
                  </a:lnTo>
                  <a:lnTo>
                    <a:pt x="63082" y="31509"/>
                  </a:lnTo>
                  <a:lnTo>
                    <a:pt x="62684" y="31545"/>
                  </a:lnTo>
                  <a:lnTo>
                    <a:pt x="62303" y="31575"/>
                  </a:lnTo>
                  <a:lnTo>
                    <a:pt x="61922" y="31599"/>
                  </a:lnTo>
                  <a:lnTo>
                    <a:pt x="61556" y="31623"/>
                  </a:lnTo>
                  <a:lnTo>
                    <a:pt x="60825" y="31653"/>
                  </a:lnTo>
                  <a:lnTo>
                    <a:pt x="60110" y="31671"/>
                  </a:lnTo>
                  <a:lnTo>
                    <a:pt x="59442" y="31677"/>
                  </a:lnTo>
                  <a:lnTo>
                    <a:pt x="58950" y="31671"/>
                  </a:lnTo>
                  <a:lnTo>
                    <a:pt x="58441" y="31665"/>
                  </a:lnTo>
                  <a:lnTo>
                    <a:pt x="57948" y="31647"/>
                  </a:lnTo>
                  <a:lnTo>
                    <a:pt x="57440" y="31629"/>
                  </a:lnTo>
                  <a:lnTo>
                    <a:pt x="56947" y="31605"/>
                  </a:lnTo>
                  <a:lnTo>
                    <a:pt x="56438" y="31569"/>
                  </a:lnTo>
                  <a:lnTo>
                    <a:pt x="55930" y="31533"/>
                  </a:lnTo>
                  <a:lnTo>
                    <a:pt x="55437" y="31491"/>
                  </a:lnTo>
                  <a:lnTo>
                    <a:pt x="54928" y="31443"/>
                  </a:lnTo>
                  <a:lnTo>
                    <a:pt x="54436" y="31395"/>
                  </a:lnTo>
                  <a:lnTo>
                    <a:pt x="53943" y="31335"/>
                  </a:lnTo>
                  <a:lnTo>
                    <a:pt x="53450" y="31275"/>
                  </a:lnTo>
                  <a:lnTo>
                    <a:pt x="52958" y="31203"/>
                  </a:lnTo>
                  <a:lnTo>
                    <a:pt x="52481" y="31131"/>
                  </a:lnTo>
                  <a:lnTo>
                    <a:pt x="52004" y="31052"/>
                  </a:lnTo>
                  <a:lnTo>
                    <a:pt x="51527" y="30968"/>
                  </a:lnTo>
                  <a:lnTo>
                    <a:pt x="51734" y="30554"/>
                  </a:lnTo>
                  <a:lnTo>
                    <a:pt x="51893" y="30145"/>
                  </a:lnTo>
                  <a:lnTo>
                    <a:pt x="52004" y="29749"/>
                  </a:lnTo>
                  <a:lnTo>
                    <a:pt x="52083" y="29364"/>
                  </a:lnTo>
                  <a:lnTo>
                    <a:pt x="52115" y="29178"/>
                  </a:lnTo>
                  <a:lnTo>
                    <a:pt x="52131" y="28992"/>
                  </a:lnTo>
                  <a:lnTo>
                    <a:pt x="52131" y="28805"/>
                  </a:lnTo>
                  <a:lnTo>
                    <a:pt x="52131" y="28631"/>
                  </a:lnTo>
                  <a:lnTo>
                    <a:pt x="52115" y="28451"/>
                  </a:lnTo>
                  <a:lnTo>
                    <a:pt x="52083" y="28283"/>
                  </a:lnTo>
                  <a:lnTo>
                    <a:pt x="52052" y="28108"/>
                  </a:lnTo>
                  <a:lnTo>
                    <a:pt x="52004" y="27946"/>
                  </a:lnTo>
                  <a:lnTo>
                    <a:pt x="51956" y="27784"/>
                  </a:lnTo>
                  <a:lnTo>
                    <a:pt x="51893" y="27622"/>
                  </a:lnTo>
                  <a:lnTo>
                    <a:pt x="51813" y="27471"/>
                  </a:lnTo>
                  <a:lnTo>
                    <a:pt x="51734" y="27321"/>
                  </a:lnTo>
                  <a:lnTo>
                    <a:pt x="51638" y="27171"/>
                  </a:lnTo>
                  <a:lnTo>
                    <a:pt x="51527" y="27027"/>
                  </a:lnTo>
                  <a:lnTo>
                    <a:pt x="51416" y="26889"/>
                  </a:lnTo>
                  <a:lnTo>
                    <a:pt x="51305" y="26756"/>
                  </a:lnTo>
                  <a:lnTo>
                    <a:pt x="51162" y="26624"/>
                  </a:lnTo>
                  <a:lnTo>
                    <a:pt x="51019" y="26498"/>
                  </a:lnTo>
                  <a:lnTo>
                    <a:pt x="50876" y="26372"/>
                  </a:lnTo>
                  <a:lnTo>
                    <a:pt x="50717" y="26258"/>
                  </a:lnTo>
                  <a:lnTo>
                    <a:pt x="50542" y="26143"/>
                  </a:lnTo>
                  <a:lnTo>
                    <a:pt x="50367" y="26035"/>
                  </a:lnTo>
                  <a:lnTo>
                    <a:pt x="50176" y="25927"/>
                  </a:lnTo>
                  <a:lnTo>
                    <a:pt x="49970" y="25831"/>
                  </a:lnTo>
                  <a:lnTo>
                    <a:pt x="49779" y="25747"/>
                  </a:lnTo>
                  <a:lnTo>
                    <a:pt x="49588" y="25663"/>
                  </a:lnTo>
                  <a:lnTo>
                    <a:pt x="49397" y="25591"/>
                  </a:lnTo>
                  <a:lnTo>
                    <a:pt x="49191" y="25519"/>
                  </a:lnTo>
                  <a:lnTo>
                    <a:pt x="48968" y="25453"/>
                  </a:lnTo>
                  <a:lnTo>
                    <a:pt x="48762" y="25392"/>
                  </a:lnTo>
                  <a:lnTo>
                    <a:pt x="48539" y="25338"/>
                  </a:lnTo>
                  <a:lnTo>
                    <a:pt x="48317" y="25290"/>
                  </a:lnTo>
                  <a:lnTo>
                    <a:pt x="48078" y="25248"/>
                  </a:lnTo>
                  <a:lnTo>
                    <a:pt x="47840" y="25212"/>
                  </a:lnTo>
                  <a:lnTo>
                    <a:pt x="47602" y="25176"/>
                  </a:lnTo>
                  <a:lnTo>
                    <a:pt x="47363" y="25152"/>
                  </a:lnTo>
                  <a:lnTo>
                    <a:pt x="47125" y="25134"/>
                  </a:lnTo>
                  <a:lnTo>
                    <a:pt x="46886" y="25116"/>
                  </a:lnTo>
                  <a:lnTo>
                    <a:pt x="46632" y="25110"/>
                  </a:lnTo>
                  <a:lnTo>
                    <a:pt x="46394" y="25104"/>
                  </a:lnTo>
                  <a:lnTo>
                    <a:pt x="46012" y="25110"/>
                  </a:lnTo>
                  <a:lnTo>
                    <a:pt x="45647" y="25134"/>
                  </a:lnTo>
                  <a:lnTo>
                    <a:pt x="45456" y="25146"/>
                  </a:lnTo>
                  <a:lnTo>
                    <a:pt x="45265" y="25170"/>
                  </a:lnTo>
                  <a:lnTo>
                    <a:pt x="45074" y="25194"/>
                  </a:lnTo>
                  <a:lnTo>
                    <a:pt x="44884" y="25218"/>
                  </a:lnTo>
                  <a:lnTo>
                    <a:pt x="44693" y="25254"/>
                  </a:lnTo>
                  <a:lnTo>
                    <a:pt x="44502" y="25290"/>
                  </a:lnTo>
                  <a:lnTo>
                    <a:pt x="44312" y="25332"/>
                  </a:lnTo>
                  <a:lnTo>
                    <a:pt x="44121" y="25374"/>
                  </a:lnTo>
                  <a:lnTo>
                    <a:pt x="43946" y="25422"/>
                  </a:lnTo>
                  <a:lnTo>
                    <a:pt x="43755" y="25477"/>
                  </a:lnTo>
                  <a:lnTo>
                    <a:pt x="43580" y="25537"/>
                  </a:lnTo>
                  <a:lnTo>
                    <a:pt x="43406" y="25597"/>
                  </a:lnTo>
                  <a:lnTo>
                    <a:pt x="43231" y="25669"/>
                  </a:lnTo>
                  <a:lnTo>
                    <a:pt x="43056" y="25741"/>
                  </a:lnTo>
                  <a:lnTo>
                    <a:pt x="42881" y="25819"/>
                  </a:lnTo>
                  <a:lnTo>
                    <a:pt x="42722" y="25897"/>
                  </a:lnTo>
                  <a:lnTo>
                    <a:pt x="42563" y="25987"/>
                  </a:lnTo>
                  <a:lnTo>
                    <a:pt x="42420" y="26083"/>
                  </a:lnTo>
                  <a:lnTo>
                    <a:pt x="42261" y="26180"/>
                  </a:lnTo>
                  <a:lnTo>
                    <a:pt x="42118" y="26282"/>
                  </a:lnTo>
                  <a:lnTo>
                    <a:pt x="41991" y="26390"/>
                  </a:lnTo>
                  <a:lnTo>
                    <a:pt x="41864" y="26504"/>
                  </a:lnTo>
                  <a:lnTo>
                    <a:pt x="41737" y="26630"/>
                  </a:lnTo>
                  <a:lnTo>
                    <a:pt x="41626" y="26750"/>
                  </a:lnTo>
                  <a:lnTo>
                    <a:pt x="41514" y="26883"/>
                  </a:lnTo>
                  <a:lnTo>
                    <a:pt x="41419" y="27021"/>
                  </a:lnTo>
                  <a:lnTo>
                    <a:pt x="41324" y="27165"/>
                  </a:lnTo>
                  <a:lnTo>
                    <a:pt x="41244" y="27315"/>
                  </a:lnTo>
                  <a:lnTo>
                    <a:pt x="41181" y="27453"/>
                  </a:lnTo>
                  <a:lnTo>
                    <a:pt x="41133" y="27598"/>
                  </a:lnTo>
                  <a:lnTo>
                    <a:pt x="41117" y="27736"/>
                  </a:lnTo>
                  <a:lnTo>
                    <a:pt x="41117" y="27874"/>
                  </a:lnTo>
                  <a:lnTo>
                    <a:pt x="41133" y="28018"/>
                  </a:lnTo>
                  <a:lnTo>
                    <a:pt x="41165" y="28156"/>
                  </a:lnTo>
                  <a:lnTo>
                    <a:pt x="41212" y="28301"/>
                  </a:lnTo>
                  <a:lnTo>
                    <a:pt x="41276" y="28445"/>
                  </a:lnTo>
                  <a:lnTo>
                    <a:pt x="41371" y="28583"/>
                  </a:lnTo>
                  <a:lnTo>
                    <a:pt x="41467" y="28727"/>
                  </a:lnTo>
                  <a:lnTo>
                    <a:pt x="41594" y="28871"/>
                  </a:lnTo>
                  <a:lnTo>
                    <a:pt x="41737" y="29010"/>
                  </a:lnTo>
                  <a:lnTo>
                    <a:pt x="41896" y="29154"/>
                  </a:lnTo>
                  <a:lnTo>
                    <a:pt x="42071" y="29292"/>
                  </a:lnTo>
                  <a:lnTo>
                    <a:pt x="42245" y="29430"/>
                  </a:lnTo>
                  <a:lnTo>
                    <a:pt x="42452" y="29574"/>
                  </a:lnTo>
                  <a:lnTo>
                    <a:pt x="42675" y="29713"/>
                  </a:lnTo>
                  <a:lnTo>
                    <a:pt x="42913" y="29845"/>
                  </a:lnTo>
                  <a:lnTo>
                    <a:pt x="43167" y="29983"/>
                  </a:lnTo>
                  <a:lnTo>
                    <a:pt x="43437" y="30115"/>
                  </a:lnTo>
                  <a:lnTo>
                    <a:pt x="43723" y="30253"/>
                  </a:lnTo>
                  <a:lnTo>
                    <a:pt x="44025" y="30380"/>
                  </a:lnTo>
                  <a:lnTo>
                    <a:pt x="44343" y="30512"/>
                  </a:lnTo>
                  <a:lnTo>
                    <a:pt x="44677" y="30638"/>
                  </a:lnTo>
                  <a:lnTo>
                    <a:pt x="45011" y="30764"/>
                  </a:lnTo>
                  <a:lnTo>
                    <a:pt x="45376" y="30890"/>
                  </a:lnTo>
                  <a:lnTo>
                    <a:pt x="45742" y="31010"/>
                  </a:lnTo>
                  <a:lnTo>
                    <a:pt x="46139" y="31131"/>
                  </a:lnTo>
                  <a:lnTo>
                    <a:pt x="46537" y="31251"/>
                  </a:lnTo>
                  <a:lnTo>
                    <a:pt x="46950" y="31365"/>
                  </a:lnTo>
                  <a:lnTo>
                    <a:pt x="47379" y="31479"/>
                  </a:lnTo>
                  <a:lnTo>
                    <a:pt x="47824" y="31587"/>
                  </a:lnTo>
                  <a:lnTo>
                    <a:pt x="47602" y="31900"/>
                  </a:lnTo>
                  <a:lnTo>
                    <a:pt x="47347" y="32218"/>
                  </a:lnTo>
                  <a:lnTo>
                    <a:pt x="47172" y="32404"/>
                  </a:lnTo>
                  <a:lnTo>
                    <a:pt x="46982" y="32585"/>
                  </a:lnTo>
                  <a:lnTo>
                    <a:pt x="46775" y="32753"/>
                  </a:lnTo>
                  <a:lnTo>
                    <a:pt x="46553" y="32915"/>
                  </a:lnTo>
                  <a:lnTo>
                    <a:pt x="46298" y="33065"/>
                  </a:lnTo>
                  <a:lnTo>
                    <a:pt x="46028" y="33210"/>
                  </a:lnTo>
                  <a:lnTo>
                    <a:pt x="45742" y="33348"/>
                  </a:lnTo>
                  <a:lnTo>
                    <a:pt x="45440" y="33474"/>
                  </a:lnTo>
                  <a:lnTo>
                    <a:pt x="45138" y="33594"/>
                  </a:lnTo>
                  <a:lnTo>
                    <a:pt x="44804" y="33708"/>
                  </a:lnTo>
                  <a:lnTo>
                    <a:pt x="44455" y="33816"/>
                  </a:lnTo>
                  <a:lnTo>
                    <a:pt x="44105" y="33913"/>
                  </a:lnTo>
                  <a:lnTo>
                    <a:pt x="43739" y="34003"/>
                  </a:lnTo>
                  <a:lnTo>
                    <a:pt x="43358" y="34087"/>
                  </a:lnTo>
                  <a:lnTo>
                    <a:pt x="42976" y="34165"/>
                  </a:lnTo>
                  <a:lnTo>
                    <a:pt x="42579" y="34237"/>
                  </a:lnTo>
                  <a:lnTo>
                    <a:pt x="42166" y="34303"/>
                  </a:lnTo>
                  <a:lnTo>
                    <a:pt x="41769" y="34363"/>
                  </a:lnTo>
                  <a:lnTo>
                    <a:pt x="41339" y="34417"/>
                  </a:lnTo>
                  <a:lnTo>
                    <a:pt x="40926" y="34465"/>
                  </a:lnTo>
                  <a:lnTo>
                    <a:pt x="40497" y="34507"/>
                  </a:lnTo>
                  <a:lnTo>
                    <a:pt x="40068" y="34549"/>
                  </a:lnTo>
                  <a:lnTo>
                    <a:pt x="39639" y="34585"/>
                  </a:lnTo>
                  <a:lnTo>
                    <a:pt x="39210" y="34610"/>
                  </a:lnTo>
                  <a:lnTo>
                    <a:pt x="38781" y="34640"/>
                  </a:lnTo>
                  <a:lnTo>
                    <a:pt x="38336" y="34658"/>
                  </a:lnTo>
                  <a:lnTo>
                    <a:pt x="37906" y="34676"/>
                  </a:lnTo>
                  <a:lnTo>
                    <a:pt x="37477" y="34688"/>
                  </a:lnTo>
                  <a:lnTo>
                    <a:pt x="36635" y="34706"/>
                  </a:lnTo>
                  <a:lnTo>
                    <a:pt x="35809" y="34712"/>
                  </a:lnTo>
                  <a:lnTo>
                    <a:pt x="34950" y="34706"/>
                  </a:lnTo>
                  <a:lnTo>
                    <a:pt x="34060" y="34688"/>
                  </a:lnTo>
                  <a:lnTo>
                    <a:pt x="33170" y="34664"/>
                  </a:lnTo>
                  <a:lnTo>
                    <a:pt x="32280" y="34628"/>
                  </a:lnTo>
                  <a:lnTo>
                    <a:pt x="31374" y="34579"/>
                  </a:lnTo>
                  <a:lnTo>
                    <a:pt x="30452" y="34519"/>
                  </a:lnTo>
                  <a:lnTo>
                    <a:pt x="29531" y="34453"/>
                  </a:lnTo>
                  <a:lnTo>
                    <a:pt x="28609" y="34375"/>
                  </a:lnTo>
                  <a:lnTo>
                    <a:pt x="27687" y="34291"/>
                  </a:lnTo>
                  <a:lnTo>
                    <a:pt x="26765" y="34201"/>
                  </a:lnTo>
                  <a:lnTo>
                    <a:pt x="25827" y="34099"/>
                  </a:lnTo>
                  <a:lnTo>
                    <a:pt x="24906" y="33985"/>
                  </a:lnTo>
                  <a:lnTo>
                    <a:pt x="24000" y="33870"/>
                  </a:lnTo>
                  <a:lnTo>
                    <a:pt x="23078" y="33744"/>
                  </a:lnTo>
                  <a:lnTo>
                    <a:pt x="22172" y="33606"/>
                  </a:lnTo>
                  <a:lnTo>
                    <a:pt x="21282" y="33468"/>
                  </a:lnTo>
                  <a:lnTo>
                    <a:pt x="20408" y="33318"/>
                  </a:lnTo>
                  <a:lnTo>
                    <a:pt x="19534" y="33167"/>
                  </a:lnTo>
                  <a:lnTo>
                    <a:pt x="18675" y="33005"/>
                  </a:lnTo>
                  <a:lnTo>
                    <a:pt x="17849" y="32843"/>
                  </a:lnTo>
                  <a:lnTo>
                    <a:pt x="17022" y="32669"/>
                  </a:lnTo>
                  <a:lnTo>
                    <a:pt x="16228" y="32489"/>
                  </a:lnTo>
                  <a:lnTo>
                    <a:pt x="15433" y="32308"/>
                  </a:lnTo>
                  <a:lnTo>
                    <a:pt x="14686" y="32122"/>
                  </a:lnTo>
                  <a:lnTo>
                    <a:pt x="13955" y="31930"/>
                  </a:lnTo>
                  <a:lnTo>
                    <a:pt x="13240" y="31731"/>
                  </a:lnTo>
                  <a:lnTo>
                    <a:pt x="12572" y="31527"/>
                  </a:lnTo>
                  <a:lnTo>
                    <a:pt x="11921" y="31323"/>
                  </a:lnTo>
                  <a:lnTo>
                    <a:pt x="11301" y="31119"/>
                  </a:lnTo>
                  <a:lnTo>
                    <a:pt x="10713" y="30902"/>
                  </a:lnTo>
                  <a:lnTo>
                    <a:pt x="10172" y="30686"/>
                  </a:lnTo>
                  <a:lnTo>
                    <a:pt x="9648" y="30470"/>
                  </a:lnTo>
                  <a:lnTo>
                    <a:pt x="9393" y="30355"/>
                  </a:lnTo>
                  <a:lnTo>
                    <a:pt x="9139" y="30235"/>
                  </a:lnTo>
                  <a:lnTo>
                    <a:pt x="8901" y="30109"/>
                  </a:lnTo>
                  <a:lnTo>
                    <a:pt x="8646" y="29977"/>
                  </a:lnTo>
                  <a:lnTo>
                    <a:pt x="8408" y="29839"/>
                  </a:lnTo>
                  <a:lnTo>
                    <a:pt x="8186" y="29695"/>
                  </a:lnTo>
                  <a:lnTo>
                    <a:pt x="7979" y="29544"/>
                  </a:lnTo>
                  <a:lnTo>
                    <a:pt x="7772" y="29394"/>
                  </a:lnTo>
                  <a:lnTo>
                    <a:pt x="7597" y="29238"/>
                  </a:lnTo>
                  <a:lnTo>
                    <a:pt x="7454" y="29082"/>
                  </a:lnTo>
                  <a:lnTo>
                    <a:pt x="7327" y="28919"/>
                  </a:lnTo>
                  <a:lnTo>
                    <a:pt x="7232" y="28751"/>
                  </a:lnTo>
                  <a:lnTo>
                    <a:pt x="7152" y="28583"/>
                  </a:lnTo>
                  <a:lnTo>
                    <a:pt x="7137" y="28415"/>
                  </a:lnTo>
                  <a:lnTo>
                    <a:pt x="7137" y="28331"/>
                  </a:lnTo>
                  <a:lnTo>
                    <a:pt x="7137" y="28246"/>
                  </a:lnTo>
                  <a:lnTo>
                    <a:pt x="7152" y="28162"/>
                  </a:lnTo>
                  <a:lnTo>
                    <a:pt x="7184" y="28078"/>
                  </a:lnTo>
                  <a:lnTo>
                    <a:pt x="7311" y="27832"/>
                  </a:lnTo>
                  <a:lnTo>
                    <a:pt x="7454" y="27598"/>
                  </a:lnTo>
                  <a:lnTo>
                    <a:pt x="7534" y="27489"/>
                  </a:lnTo>
                  <a:lnTo>
                    <a:pt x="7629" y="27381"/>
                  </a:lnTo>
                  <a:lnTo>
                    <a:pt x="7741" y="27273"/>
                  </a:lnTo>
                  <a:lnTo>
                    <a:pt x="7836" y="27171"/>
                  </a:lnTo>
                  <a:lnTo>
                    <a:pt x="8424" y="27435"/>
                  </a:lnTo>
                  <a:lnTo>
                    <a:pt x="9012" y="27688"/>
                  </a:lnTo>
                  <a:lnTo>
                    <a:pt x="9600" y="27922"/>
                  </a:lnTo>
                  <a:lnTo>
                    <a:pt x="10188" y="28144"/>
                  </a:lnTo>
                  <a:lnTo>
                    <a:pt x="10792" y="28349"/>
                  </a:lnTo>
                  <a:lnTo>
                    <a:pt x="11380" y="28535"/>
                  </a:lnTo>
                  <a:lnTo>
                    <a:pt x="11968" y="28709"/>
                  </a:lnTo>
                  <a:lnTo>
                    <a:pt x="12572" y="28865"/>
                  </a:lnTo>
                  <a:lnTo>
                    <a:pt x="13160" y="29004"/>
                  </a:lnTo>
                  <a:lnTo>
                    <a:pt x="13446" y="29064"/>
                  </a:lnTo>
                  <a:lnTo>
                    <a:pt x="13748" y="29124"/>
                  </a:lnTo>
                  <a:lnTo>
                    <a:pt x="14034" y="29178"/>
                  </a:lnTo>
                  <a:lnTo>
                    <a:pt x="14320" y="29226"/>
                  </a:lnTo>
                  <a:lnTo>
                    <a:pt x="14607" y="29268"/>
                  </a:lnTo>
                  <a:lnTo>
                    <a:pt x="14893" y="29310"/>
                  </a:lnTo>
                  <a:lnTo>
                    <a:pt x="15179" y="29346"/>
                  </a:lnTo>
                  <a:lnTo>
                    <a:pt x="15465" y="29376"/>
                  </a:lnTo>
                  <a:lnTo>
                    <a:pt x="15735" y="29406"/>
                  </a:lnTo>
                  <a:lnTo>
                    <a:pt x="16021" y="29424"/>
                  </a:lnTo>
                  <a:lnTo>
                    <a:pt x="16291" y="29442"/>
                  </a:lnTo>
                  <a:lnTo>
                    <a:pt x="16561" y="29454"/>
                  </a:lnTo>
                  <a:lnTo>
                    <a:pt x="16832" y="29466"/>
                  </a:lnTo>
                  <a:lnTo>
                    <a:pt x="17102" y="29466"/>
                  </a:lnTo>
                  <a:lnTo>
                    <a:pt x="17404" y="29460"/>
                  </a:lnTo>
                  <a:lnTo>
                    <a:pt x="17690" y="29454"/>
                  </a:lnTo>
                  <a:lnTo>
                    <a:pt x="17976" y="29436"/>
                  </a:lnTo>
                  <a:lnTo>
                    <a:pt x="18262" y="29418"/>
                  </a:lnTo>
                  <a:lnTo>
                    <a:pt x="18548" y="29388"/>
                  </a:lnTo>
                  <a:lnTo>
                    <a:pt x="18818" y="29352"/>
                  </a:lnTo>
                  <a:lnTo>
                    <a:pt x="19073" y="29316"/>
                  </a:lnTo>
                  <a:lnTo>
                    <a:pt x="19327" y="29268"/>
                  </a:lnTo>
                  <a:lnTo>
                    <a:pt x="19581" y="29220"/>
                  </a:lnTo>
                  <a:lnTo>
                    <a:pt x="19820" y="29160"/>
                  </a:lnTo>
                  <a:lnTo>
                    <a:pt x="20058" y="29100"/>
                  </a:lnTo>
                  <a:lnTo>
                    <a:pt x="20281" y="29028"/>
                  </a:lnTo>
                  <a:lnTo>
                    <a:pt x="20503" y="28955"/>
                  </a:lnTo>
                  <a:lnTo>
                    <a:pt x="20710" y="28871"/>
                  </a:lnTo>
                  <a:lnTo>
                    <a:pt x="20916" y="28787"/>
                  </a:lnTo>
                  <a:lnTo>
                    <a:pt x="21107" y="28697"/>
                  </a:lnTo>
                  <a:lnTo>
                    <a:pt x="21409" y="28541"/>
                  </a:lnTo>
                  <a:lnTo>
                    <a:pt x="21663" y="28385"/>
                  </a:lnTo>
                  <a:lnTo>
                    <a:pt x="21902" y="28222"/>
                  </a:lnTo>
                  <a:lnTo>
                    <a:pt x="22108" y="28066"/>
                  </a:lnTo>
                  <a:lnTo>
                    <a:pt x="22267" y="27904"/>
                  </a:lnTo>
                  <a:lnTo>
                    <a:pt x="22410" y="27742"/>
                  </a:lnTo>
                  <a:lnTo>
                    <a:pt x="22522" y="27580"/>
                  </a:lnTo>
                  <a:lnTo>
                    <a:pt x="22585" y="27417"/>
                  </a:lnTo>
                  <a:lnTo>
                    <a:pt x="22633" y="27255"/>
                  </a:lnTo>
                  <a:lnTo>
                    <a:pt x="22633" y="27093"/>
                  </a:lnTo>
                  <a:lnTo>
                    <a:pt x="22617" y="26937"/>
                  </a:lnTo>
                  <a:lnTo>
                    <a:pt x="22553" y="26774"/>
                  </a:lnTo>
                  <a:lnTo>
                    <a:pt x="22474" y="26618"/>
                  </a:lnTo>
                  <a:lnTo>
                    <a:pt x="22347" y="26456"/>
                  </a:lnTo>
                  <a:lnTo>
                    <a:pt x="22204" y="26306"/>
                  </a:lnTo>
                  <a:lnTo>
                    <a:pt x="22013" y="26149"/>
                  </a:lnTo>
                  <a:lnTo>
                    <a:pt x="21886" y="26053"/>
                  </a:lnTo>
                  <a:lnTo>
                    <a:pt x="21743" y="25963"/>
                  </a:lnTo>
                  <a:lnTo>
                    <a:pt x="21584" y="25873"/>
                  </a:lnTo>
                  <a:lnTo>
                    <a:pt x="21425" y="25783"/>
                  </a:lnTo>
                  <a:lnTo>
                    <a:pt x="21250" y="25699"/>
                  </a:lnTo>
                  <a:lnTo>
                    <a:pt x="21059" y="25615"/>
                  </a:lnTo>
                  <a:lnTo>
                    <a:pt x="20869" y="25531"/>
                  </a:lnTo>
                  <a:lnTo>
                    <a:pt x="20662" y="25453"/>
                  </a:lnTo>
                  <a:lnTo>
                    <a:pt x="20439" y="25374"/>
                  </a:lnTo>
                  <a:lnTo>
                    <a:pt x="20217" y="25302"/>
                  </a:lnTo>
                  <a:lnTo>
                    <a:pt x="19994" y="25230"/>
                  </a:lnTo>
                  <a:lnTo>
                    <a:pt x="19756" y="25158"/>
                  </a:lnTo>
                  <a:lnTo>
                    <a:pt x="19502" y="25092"/>
                  </a:lnTo>
                  <a:lnTo>
                    <a:pt x="19247" y="25032"/>
                  </a:lnTo>
                  <a:lnTo>
                    <a:pt x="18977" y="24972"/>
                  </a:lnTo>
                  <a:lnTo>
                    <a:pt x="18723" y="24912"/>
                  </a:lnTo>
                  <a:lnTo>
                    <a:pt x="18437" y="24858"/>
                  </a:lnTo>
                  <a:lnTo>
                    <a:pt x="18151" y="24804"/>
                  </a:lnTo>
                  <a:lnTo>
                    <a:pt x="17865" y="24756"/>
                  </a:lnTo>
                  <a:lnTo>
                    <a:pt x="17579" y="24713"/>
                  </a:lnTo>
                  <a:lnTo>
                    <a:pt x="17277" y="24671"/>
                  </a:lnTo>
                  <a:lnTo>
                    <a:pt x="16975" y="24629"/>
                  </a:lnTo>
                  <a:lnTo>
                    <a:pt x="16657" y="24599"/>
                  </a:lnTo>
                  <a:lnTo>
                    <a:pt x="16339" y="24563"/>
                  </a:lnTo>
                  <a:lnTo>
                    <a:pt x="16021" y="24533"/>
                  </a:lnTo>
                  <a:lnTo>
                    <a:pt x="15703" y="24509"/>
                  </a:lnTo>
                  <a:lnTo>
                    <a:pt x="15369" y="24491"/>
                  </a:lnTo>
                  <a:lnTo>
                    <a:pt x="15052" y="24473"/>
                  </a:lnTo>
                  <a:lnTo>
                    <a:pt x="14718" y="24461"/>
                  </a:lnTo>
                  <a:lnTo>
                    <a:pt x="14384" y="24449"/>
                  </a:lnTo>
                  <a:lnTo>
                    <a:pt x="14034" y="24443"/>
                  </a:lnTo>
                  <a:lnTo>
                    <a:pt x="13303" y="24443"/>
                  </a:lnTo>
                  <a:lnTo>
                    <a:pt x="12906" y="24455"/>
                  </a:lnTo>
                  <a:lnTo>
                    <a:pt x="12524" y="24467"/>
                  </a:lnTo>
                  <a:lnTo>
                    <a:pt x="12143" y="24485"/>
                  </a:lnTo>
                  <a:lnTo>
                    <a:pt x="11762" y="24509"/>
                  </a:lnTo>
                  <a:lnTo>
                    <a:pt x="11396" y="24539"/>
                  </a:lnTo>
                  <a:lnTo>
                    <a:pt x="11030" y="24575"/>
                  </a:lnTo>
                  <a:lnTo>
                    <a:pt x="10665" y="24617"/>
                  </a:lnTo>
                  <a:lnTo>
                    <a:pt x="10315" y="24659"/>
                  </a:lnTo>
                  <a:lnTo>
                    <a:pt x="9966" y="24713"/>
                  </a:lnTo>
                  <a:lnTo>
                    <a:pt x="9616" y="24768"/>
                  </a:lnTo>
                  <a:lnTo>
                    <a:pt x="9282" y="24828"/>
                  </a:lnTo>
                  <a:lnTo>
                    <a:pt x="8964" y="24894"/>
                  </a:lnTo>
                  <a:lnTo>
                    <a:pt x="8646" y="24966"/>
                  </a:lnTo>
                  <a:lnTo>
                    <a:pt x="8329" y="25044"/>
                  </a:lnTo>
                  <a:lnTo>
                    <a:pt x="8027" y="25122"/>
                  </a:lnTo>
                  <a:lnTo>
                    <a:pt x="7582" y="24834"/>
                  </a:lnTo>
                  <a:lnTo>
                    <a:pt x="7152" y="24533"/>
                  </a:lnTo>
                  <a:lnTo>
                    <a:pt x="6723" y="24227"/>
                  </a:lnTo>
                  <a:lnTo>
                    <a:pt x="6326" y="23914"/>
                  </a:lnTo>
                  <a:lnTo>
                    <a:pt x="5960" y="23596"/>
                  </a:lnTo>
                  <a:lnTo>
                    <a:pt x="5595" y="23277"/>
                  </a:lnTo>
                  <a:lnTo>
                    <a:pt x="5261" y="22947"/>
                  </a:lnTo>
                  <a:lnTo>
                    <a:pt x="4943" y="22616"/>
                  </a:lnTo>
                  <a:lnTo>
                    <a:pt x="4657" y="22280"/>
                  </a:lnTo>
                  <a:lnTo>
                    <a:pt x="4387" y="21938"/>
                  </a:lnTo>
                  <a:lnTo>
                    <a:pt x="4149" y="21595"/>
                  </a:lnTo>
                  <a:lnTo>
                    <a:pt x="3926" y="21253"/>
                  </a:lnTo>
                  <a:lnTo>
                    <a:pt x="3735" y="20904"/>
                  </a:lnTo>
                  <a:lnTo>
                    <a:pt x="3576" y="20556"/>
                  </a:lnTo>
                  <a:lnTo>
                    <a:pt x="3449" y="20201"/>
                  </a:lnTo>
                  <a:lnTo>
                    <a:pt x="3354" y="19847"/>
                  </a:lnTo>
                  <a:lnTo>
                    <a:pt x="3274" y="19498"/>
                  </a:lnTo>
                  <a:lnTo>
                    <a:pt x="3243" y="19144"/>
                  </a:lnTo>
                  <a:lnTo>
                    <a:pt x="3227" y="18789"/>
                  </a:lnTo>
                  <a:lnTo>
                    <a:pt x="3259" y="18435"/>
                  </a:lnTo>
                  <a:lnTo>
                    <a:pt x="3322" y="18080"/>
                  </a:lnTo>
                  <a:lnTo>
                    <a:pt x="3417" y="17732"/>
                  </a:lnTo>
                  <a:lnTo>
                    <a:pt x="3561" y="17383"/>
                  </a:lnTo>
                  <a:lnTo>
                    <a:pt x="3640" y="17209"/>
                  </a:lnTo>
                  <a:lnTo>
                    <a:pt x="3735" y="17035"/>
                  </a:lnTo>
                  <a:lnTo>
                    <a:pt x="3831" y="16866"/>
                  </a:lnTo>
                  <a:lnTo>
                    <a:pt x="3942" y="16692"/>
                  </a:lnTo>
                  <a:lnTo>
                    <a:pt x="4053" y="16524"/>
                  </a:lnTo>
                  <a:lnTo>
                    <a:pt x="4196" y="16350"/>
                  </a:lnTo>
                  <a:lnTo>
                    <a:pt x="4323" y="16181"/>
                  </a:lnTo>
                  <a:lnTo>
                    <a:pt x="4482" y="16013"/>
                  </a:lnTo>
                  <a:lnTo>
                    <a:pt x="4641" y="15845"/>
                  </a:lnTo>
                  <a:lnTo>
                    <a:pt x="4816" y="15683"/>
                  </a:lnTo>
                  <a:lnTo>
                    <a:pt x="4991" y="15514"/>
                  </a:lnTo>
                  <a:lnTo>
                    <a:pt x="5182" y="15352"/>
                  </a:lnTo>
                  <a:lnTo>
                    <a:pt x="5388" y="15190"/>
                  </a:lnTo>
                  <a:lnTo>
                    <a:pt x="5611" y="15028"/>
                  </a:lnTo>
                  <a:lnTo>
                    <a:pt x="5833" y="14865"/>
                  </a:lnTo>
                  <a:lnTo>
                    <a:pt x="6072" y="14709"/>
                  </a:lnTo>
                  <a:lnTo>
                    <a:pt x="6310" y="14547"/>
                  </a:lnTo>
                  <a:lnTo>
                    <a:pt x="6580" y="14391"/>
                  </a:lnTo>
                  <a:lnTo>
                    <a:pt x="6994" y="14150"/>
                  </a:lnTo>
                  <a:lnTo>
                    <a:pt x="7407" y="13922"/>
                  </a:lnTo>
                  <a:lnTo>
                    <a:pt x="7820" y="13700"/>
                  </a:lnTo>
                  <a:lnTo>
                    <a:pt x="8233" y="13483"/>
                  </a:lnTo>
                  <a:lnTo>
                    <a:pt x="8631" y="13279"/>
                  </a:lnTo>
                  <a:lnTo>
                    <a:pt x="9044" y="13081"/>
                  </a:lnTo>
                  <a:lnTo>
                    <a:pt x="9441" y="12895"/>
                  </a:lnTo>
                  <a:lnTo>
                    <a:pt x="9838" y="12720"/>
                  </a:lnTo>
                  <a:lnTo>
                    <a:pt x="10061" y="12889"/>
                  </a:lnTo>
                  <a:lnTo>
                    <a:pt x="10299" y="13045"/>
                  </a:lnTo>
                  <a:lnTo>
                    <a:pt x="10570" y="13201"/>
                  </a:lnTo>
                  <a:lnTo>
                    <a:pt x="10840" y="13357"/>
                  </a:lnTo>
                  <a:lnTo>
                    <a:pt x="11110" y="13502"/>
                  </a:lnTo>
                  <a:lnTo>
                    <a:pt x="11412" y="13646"/>
                  </a:lnTo>
                  <a:lnTo>
                    <a:pt x="11714" y="13790"/>
                  </a:lnTo>
                  <a:lnTo>
                    <a:pt x="12032" y="13922"/>
                  </a:lnTo>
                  <a:lnTo>
                    <a:pt x="12350" y="14054"/>
                  </a:lnTo>
                  <a:lnTo>
                    <a:pt x="12683" y="14180"/>
                  </a:lnTo>
                  <a:lnTo>
                    <a:pt x="13017" y="14301"/>
                  </a:lnTo>
                  <a:lnTo>
                    <a:pt x="13351" y="14421"/>
                  </a:lnTo>
                  <a:lnTo>
                    <a:pt x="13701" y="14529"/>
                  </a:lnTo>
                  <a:lnTo>
                    <a:pt x="14050" y="14637"/>
                  </a:lnTo>
                  <a:lnTo>
                    <a:pt x="14416" y="14739"/>
                  </a:lnTo>
                  <a:lnTo>
                    <a:pt x="14765" y="14835"/>
                  </a:lnTo>
                  <a:lnTo>
                    <a:pt x="15131" y="14932"/>
                  </a:lnTo>
                  <a:lnTo>
                    <a:pt x="15497" y="15016"/>
                  </a:lnTo>
                  <a:lnTo>
                    <a:pt x="15846" y="15094"/>
                  </a:lnTo>
                  <a:lnTo>
                    <a:pt x="16212" y="15172"/>
                  </a:lnTo>
                  <a:lnTo>
                    <a:pt x="16577" y="15244"/>
                  </a:lnTo>
                  <a:lnTo>
                    <a:pt x="16927" y="15304"/>
                  </a:lnTo>
                  <a:lnTo>
                    <a:pt x="17277" y="15364"/>
                  </a:lnTo>
                  <a:lnTo>
                    <a:pt x="17626" y="15418"/>
                  </a:lnTo>
                  <a:lnTo>
                    <a:pt x="17976" y="15466"/>
                  </a:lnTo>
                  <a:lnTo>
                    <a:pt x="18310" y="15508"/>
                  </a:lnTo>
                  <a:lnTo>
                    <a:pt x="18643" y="15538"/>
                  </a:lnTo>
                  <a:lnTo>
                    <a:pt x="18961" y="15568"/>
                  </a:lnTo>
                  <a:lnTo>
                    <a:pt x="19279" y="15592"/>
                  </a:lnTo>
                  <a:lnTo>
                    <a:pt x="19597" y="15611"/>
                  </a:lnTo>
                  <a:lnTo>
                    <a:pt x="19883" y="15617"/>
                  </a:lnTo>
                  <a:lnTo>
                    <a:pt x="20169" y="15623"/>
                  </a:lnTo>
                  <a:lnTo>
                    <a:pt x="20503" y="15617"/>
                  </a:lnTo>
                  <a:lnTo>
                    <a:pt x="20805" y="15604"/>
                  </a:lnTo>
                  <a:lnTo>
                    <a:pt x="21107" y="15586"/>
                  </a:lnTo>
                  <a:lnTo>
                    <a:pt x="21393" y="15556"/>
                  </a:lnTo>
                  <a:lnTo>
                    <a:pt x="21679" y="15520"/>
                  </a:lnTo>
                  <a:lnTo>
                    <a:pt x="21933" y="15472"/>
                  </a:lnTo>
                  <a:lnTo>
                    <a:pt x="22172" y="15418"/>
                  </a:lnTo>
                  <a:lnTo>
                    <a:pt x="22394" y="15364"/>
                  </a:lnTo>
                  <a:lnTo>
                    <a:pt x="22601" y="15298"/>
                  </a:lnTo>
                  <a:lnTo>
                    <a:pt x="22792" y="15220"/>
                  </a:lnTo>
                  <a:lnTo>
                    <a:pt x="22951" y="15142"/>
                  </a:lnTo>
                  <a:lnTo>
                    <a:pt x="23094" y="15058"/>
                  </a:lnTo>
                  <a:lnTo>
                    <a:pt x="23221" y="14968"/>
                  </a:lnTo>
                  <a:lnTo>
                    <a:pt x="23332" y="14865"/>
                  </a:lnTo>
                  <a:lnTo>
                    <a:pt x="23412" y="14763"/>
                  </a:lnTo>
                  <a:lnTo>
                    <a:pt x="23475" y="14655"/>
                  </a:lnTo>
                  <a:lnTo>
                    <a:pt x="23539" y="14457"/>
                  </a:lnTo>
                  <a:lnTo>
                    <a:pt x="23586" y="14247"/>
                  </a:lnTo>
                  <a:lnTo>
                    <a:pt x="23586" y="14030"/>
                  </a:lnTo>
                  <a:lnTo>
                    <a:pt x="23555" y="13796"/>
                  </a:lnTo>
                  <a:lnTo>
                    <a:pt x="23491" y="13562"/>
                  </a:lnTo>
                  <a:lnTo>
                    <a:pt x="23396" y="13315"/>
                  </a:lnTo>
                  <a:lnTo>
                    <a:pt x="23269" y="13069"/>
                  </a:lnTo>
                  <a:lnTo>
                    <a:pt x="23125" y="12817"/>
                  </a:lnTo>
                  <a:lnTo>
                    <a:pt x="22935" y="12564"/>
                  </a:lnTo>
                  <a:lnTo>
                    <a:pt x="22712" y="12318"/>
                  </a:lnTo>
                  <a:lnTo>
                    <a:pt x="22458" y="12071"/>
                  </a:lnTo>
                  <a:lnTo>
                    <a:pt x="22172" y="11831"/>
                  </a:lnTo>
                  <a:lnTo>
                    <a:pt x="22013" y="11717"/>
                  </a:lnTo>
                  <a:lnTo>
                    <a:pt x="21854" y="11603"/>
                  </a:lnTo>
                  <a:lnTo>
                    <a:pt x="21679" y="11489"/>
                  </a:lnTo>
                  <a:lnTo>
                    <a:pt x="21504" y="11374"/>
                  </a:lnTo>
                  <a:lnTo>
                    <a:pt x="21314" y="11266"/>
                  </a:lnTo>
                  <a:lnTo>
                    <a:pt x="21123" y="11164"/>
                  </a:lnTo>
                  <a:lnTo>
                    <a:pt x="20916" y="11062"/>
                  </a:lnTo>
                  <a:lnTo>
                    <a:pt x="20694" y="10966"/>
                  </a:lnTo>
                  <a:lnTo>
                    <a:pt x="20487" y="10870"/>
                  </a:lnTo>
                  <a:lnTo>
                    <a:pt x="20249" y="10780"/>
                  </a:lnTo>
                  <a:lnTo>
                    <a:pt x="20026" y="10696"/>
                  </a:lnTo>
                  <a:lnTo>
                    <a:pt x="19788" y="10617"/>
                  </a:lnTo>
                  <a:lnTo>
                    <a:pt x="19549" y="10545"/>
                  </a:lnTo>
                  <a:lnTo>
                    <a:pt x="19311" y="10473"/>
                  </a:lnTo>
                  <a:lnTo>
                    <a:pt x="19057" y="10413"/>
                  </a:lnTo>
                  <a:lnTo>
                    <a:pt x="18802" y="10353"/>
                  </a:lnTo>
                  <a:lnTo>
                    <a:pt x="18548" y="10299"/>
                  </a:lnTo>
                  <a:lnTo>
                    <a:pt x="18294" y="10251"/>
                  </a:lnTo>
                  <a:lnTo>
                    <a:pt x="18024" y="10203"/>
                  </a:lnTo>
                  <a:lnTo>
                    <a:pt x="17753" y="10167"/>
                  </a:lnTo>
                  <a:lnTo>
                    <a:pt x="17483" y="10131"/>
                  </a:lnTo>
                  <a:lnTo>
                    <a:pt x="17197" y="10101"/>
                  </a:lnTo>
                  <a:lnTo>
                    <a:pt x="16927" y="10077"/>
                  </a:lnTo>
                  <a:lnTo>
                    <a:pt x="16641" y="10059"/>
                  </a:lnTo>
                  <a:lnTo>
                    <a:pt x="16355" y="10041"/>
                  </a:lnTo>
                  <a:lnTo>
                    <a:pt x="16069" y="10035"/>
                  </a:lnTo>
                  <a:lnTo>
                    <a:pt x="15767" y="10029"/>
                  </a:lnTo>
                  <a:lnTo>
                    <a:pt x="15481" y="10035"/>
                  </a:lnTo>
                  <a:lnTo>
                    <a:pt x="15179" y="10041"/>
                  </a:lnTo>
                  <a:lnTo>
                    <a:pt x="14877" y="10053"/>
                  </a:lnTo>
                  <a:lnTo>
                    <a:pt x="14575" y="10071"/>
                  </a:lnTo>
                  <a:lnTo>
                    <a:pt x="14273" y="10089"/>
                  </a:lnTo>
                  <a:lnTo>
                    <a:pt x="13971" y="10119"/>
                  </a:lnTo>
                  <a:lnTo>
                    <a:pt x="13669" y="10149"/>
                  </a:lnTo>
                  <a:lnTo>
                    <a:pt x="13367" y="10191"/>
                  </a:lnTo>
                  <a:lnTo>
                    <a:pt x="13049" y="10233"/>
                  </a:lnTo>
                  <a:lnTo>
                    <a:pt x="12747" y="10281"/>
                  </a:lnTo>
                  <a:lnTo>
                    <a:pt x="12429" y="10335"/>
                  </a:lnTo>
                  <a:lnTo>
                    <a:pt x="12127" y="10395"/>
                  </a:lnTo>
                  <a:lnTo>
                    <a:pt x="11809" y="10461"/>
                  </a:lnTo>
                  <a:lnTo>
                    <a:pt x="11809" y="10461"/>
                  </a:lnTo>
                  <a:lnTo>
                    <a:pt x="11841" y="10347"/>
                  </a:lnTo>
                  <a:lnTo>
                    <a:pt x="11873" y="10233"/>
                  </a:lnTo>
                  <a:lnTo>
                    <a:pt x="11936" y="10113"/>
                  </a:lnTo>
                  <a:lnTo>
                    <a:pt x="12000" y="9999"/>
                  </a:lnTo>
                  <a:lnTo>
                    <a:pt x="12064" y="9884"/>
                  </a:lnTo>
                  <a:lnTo>
                    <a:pt x="12143" y="9770"/>
                  </a:lnTo>
                  <a:lnTo>
                    <a:pt x="12238" y="9650"/>
                  </a:lnTo>
                  <a:lnTo>
                    <a:pt x="12350" y="9536"/>
                  </a:lnTo>
                  <a:lnTo>
                    <a:pt x="12477" y="9422"/>
                  </a:lnTo>
                  <a:lnTo>
                    <a:pt x="12604" y="9308"/>
                  </a:lnTo>
                  <a:lnTo>
                    <a:pt x="12731" y="9187"/>
                  </a:lnTo>
                  <a:lnTo>
                    <a:pt x="12890" y="9073"/>
                  </a:lnTo>
                  <a:lnTo>
                    <a:pt x="13049" y="8959"/>
                  </a:lnTo>
                  <a:lnTo>
                    <a:pt x="13224" y="8845"/>
                  </a:lnTo>
                  <a:lnTo>
                    <a:pt x="13589" y="8611"/>
                  </a:lnTo>
                  <a:lnTo>
                    <a:pt x="14018" y="8382"/>
                  </a:lnTo>
                  <a:lnTo>
                    <a:pt x="14479" y="8148"/>
                  </a:lnTo>
                  <a:lnTo>
                    <a:pt x="14988" y="7920"/>
                  </a:lnTo>
                  <a:lnTo>
                    <a:pt x="15528" y="7691"/>
                  </a:lnTo>
                  <a:lnTo>
                    <a:pt x="16116" y="7463"/>
                  </a:lnTo>
                  <a:lnTo>
                    <a:pt x="16752" y="7235"/>
                  </a:lnTo>
                  <a:lnTo>
                    <a:pt x="17436" y="7012"/>
                  </a:lnTo>
                  <a:lnTo>
                    <a:pt x="18151" y="6784"/>
                  </a:lnTo>
                  <a:lnTo>
                    <a:pt x="18818" y="6586"/>
                  </a:lnTo>
                  <a:lnTo>
                    <a:pt x="19486" y="6393"/>
                  </a:lnTo>
                  <a:lnTo>
                    <a:pt x="20153" y="6207"/>
                  </a:lnTo>
                  <a:lnTo>
                    <a:pt x="20821" y="6033"/>
                  </a:lnTo>
                  <a:lnTo>
                    <a:pt x="21488" y="5859"/>
                  </a:lnTo>
                  <a:lnTo>
                    <a:pt x="22172" y="5696"/>
                  </a:lnTo>
                  <a:lnTo>
                    <a:pt x="22839" y="5540"/>
                  </a:lnTo>
                  <a:lnTo>
                    <a:pt x="23523" y="5384"/>
                  </a:lnTo>
                  <a:lnTo>
                    <a:pt x="24190" y="5246"/>
                  </a:lnTo>
                  <a:lnTo>
                    <a:pt x="24874" y="5108"/>
                  </a:lnTo>
                  <a:lnTo>
                    <a:pt x="25541" y="4975"/>
                  </a:lnTo>
                  <a:lnTo>
                    <a:pt x="26225" y="4855"/>
                  </a:lnTo>
                  <a:lnTo>
                    <a:pt x="26892" y="4735"/>
                  </a:lnTo>
                  <a:lnTo>
                    <a:pt x="27560" y="4627"/>
                  </a:lnTo>
                  <a:lnTo>
                    <a:pt x="28227" y="4531"/>
                  </a:lnTo>
                  <a:lnTo>
                    <a:pt x="28879" y="4435"/>
                  </a:lnTo>
                  <a:lnTo>
                    <a:pt x="29546" y="4350"/>
                  </a:lnTo>
                  <a:lnTo>
                    <a:pt x="30198" y="4272"/>
                  </a:lnTo>
                  <a:lnTo>
                    <a:pt x="30850" y="4200"/>
                  </a:lnTo>
                  <a:lnTo>
                    <a:pt x="31485" y="4134"/>
                  </a:lnTo>
                  <a:lnTo>
                    <a:pt x="32137" y="4080"/>
                  </a:lnTo>
                  <a:lnTo>
                    <a:pt x="32773" y="4032"/>
                  </a:lnTo>
                  <a:lnTo>
                    <a:pt x="33393" y="3990"/>
                  </a:lnTo>
                  <a:lnTo>
                    <a:pt x="34013" y="3954"/>
                  </a:lnTo>
                  <a:lnTo>
                    <a:pt x="34632" y="3930"/>
                  </a:lnTo>
                  <a:lnTo>
                    <a:pt x="35236" y="3912"/>
                  </a:lnTo>
                  <a:lnTo>
                    <a:pt x="35824" y="3900"/>
                  </a:lnTo>
                  <a:lnTo>
                    <a:pt x="36412" y="3900"/>
                  </a:lnTo>
                  <a:lnTo>
                    <a:pt x="37001" y="3906"/>
                  </a:lnTo>
                  <a:lnTo>
                    <a:pt x="37573" y="3918"/>
                  </a:lnTo>
                  <a:lnTo>
                    <a:pt x="38129" y="3942"/>
                  </a:lnTo>
                  <a:lnTo>
                    <a:pt x="38685" y="3972"/>
                  </a:lnTo>
                  <a:lnTo>
                    <a:pt x="38367" y="4224"/>
                  </a:lnTo>
                  <a:lnTo>
                    <a:pt x="38097" y="4477"/>
                  </a:lnTo>
                  <a:lnTo>
                    <a:pt x="37875" y="4729"/>
                  </a:lnTo>
                  <a:lnTo>
                    <a:pt x="37684" y="4981"/>
                  </a:lnTo>
                  <a:lnTo>
                    <a:pt x="37525" y="5240"/>
                  </a:lnTo>
                  <a:lnTo>
                    <a:pt x="37461" y="5366"/>
                  </a:lnTo>
                  <a:lnTo>
                    <a:pt x="37414" y="5492"/>
                  </a:lnTo>
                  <a:lnTo>
                    <a:pt x="37366" y="5618"/>
                  </a:lnTo>
                  <a:lnTo>
                    <a:pt x="37334" y="5744"/>
                  </a:lnTo>
                  <a:lnTo>
                    <a:pt x="37318" y="5871"/>
                  </a:lnTo>
                  <a:lnTo>
                    <a:pt x="37302" y="5997"/>
                  </a:lnTo>
                  <a:lnTo>
                    <a:pt x="37302" y="6117"/>
                  </a:lnTo>
                  <a:lnTo>
                    <a:pt x="37302" y="6243"/>
                  </a:lnTo>
                  <a:lnTo>
                    <a:pt x="37318" y="6369"/>
                  </a:lnTo>
                  <a:lnTo>
                    <a:pt x="37350" y="6490"/>
                  </a:lnTo>
                  <a:lnTo>
                    <a:pt x="37382" y="6616"/>
                  </a:lnTo>
                  <a:lnTo>
                    <a:pt x="37430" y="6736"/>
                  </a:lnTo>
                  <a:lnTo>
                    <a:pt x="37477" y="6856"/>
                  </a:lnTo>
                  <a:lnTo>
                    <a:pt x="37557" y="6976"/>
                  </a:lnTo>
                  <a:lnTo>
                    <a:pt x="37620" y="7096"/>
                  </a:lnTo>
                  <a:lnTo>
                    <a:pt x="37716" y="7217"/>
                  </a:lnTo>
                  <a:lnTo>
                    <a:pt x="37811" y="7331"/>
                  </a:lnTo>
                  <a:lnTo>
                    <a:pt x="37922" y="7445"/>
                  </a:lnTo>
                  <a:lnTo>
                    <a:pt x="38034" y="7565"/>
                  </a:lnTo>
                  <a:lnTo>
                    <a:pt x="38161" y="7673"/>
                  </a:lnTo>
                  <a:lnTo>
                    <a:pt x="38304" y="7787"/>
                  </a:lnTo>
                  <a:lnTo>
                    <a:pt x="38447" y="7902"/>
                  </a:lnTo>
                  <a:lnTo>
                    <a:pt x="38685" y="8064"/>
                  </a:lnTo>
                  <a:lnTo>
                    <a:pt x="38955" y="8220"/>
                  </a:lnTo>
                  <a:lnTo>
                    <a:pt x="39226" y="8370"/>
                  </a:lnTo>
                  <a:lnTo>
                    <a:pt x="39528" y="8508"/>
                  </a:lnTo>
                  <a:lnTo>
                    <a:pt x="39830" y="8641"/>
                  </a:lnTo>
                  <a:lnTo>
                    <a:pt x="40163" y="8761"/>
                  </a:lnTo>
                  <a:lnTo>
                    <a:pt x="40497" y="8869"/>
                  </a:lnTo>
                  <a:lnTo>
                    <a:pt x="40831" y="8971"/>
                  </a:lnTo>
                  <a:lnTo>
                    <a:pt x="41196" y="9061"/>
                  </a:lnTo>
                  <a:lnTo>
                    <a:pt x="41562" y="9139"/>
                  </a:lnTo>
                  <a:lnTo>
                    <a:pt x="41928" y="9205"/>
                  </a:lnTo>
                  <a:lnTo>
                    <a:pt x="42309" y="9259"/>
                  </a:lnTo>
                  <a:lnTo>
                    <a:pt x="42690" y="9308"/>
                  </a:lnTo>
                  <a:lnTo>
                    <a:pt x="43088" y="9338"/>
                  </a:lnTo>
                  <a:lnTo>
                    <a:pt x="43469" y="9356"/>
                  </a:lnTo>
                  <a:lnTo>
                    <a:pt x="43867" y="9362"/>
                  </a:lnTo>
                  <a:lnTo>
                    <a:pt x="44089" y="9362"/>
                  </a:lnTo>
                  <a:lnTo>
                    <a:pt x="44343" y="9356"/>
                  </a:lnTo>
                  <a:lnTo>
                    <a:pt x="44629" y="9338"/>
                  </a:lnTo>
                  <a:lnTo>
                    <a:pt x="44931" y="9314"/>
                  </a:lnTo>
                  <a:lnTo>
                    <a:pt x="45265" y="9277"/>
                  </a:lnTo>
                  <a:lnTo>
                    <a:pt x="45599" y="9223"/>
                  </a:lnTo>
                  <a:lnTo>
                    <a:pt x="45949" y="9163"/>
                  </a:lnTo>
                  <a:lnTo>
                    <a:pt x="46123" y="9121"/>
                  </a:lnTo>
                  <a:lnTo>
                    <a:pt x="46298" y="9079"/>
                  </a:lnTo>
                  <a:lnTo>
                    <a:pt x="46473" y="9031"/>
                  </a:lnTo>
                  <a:lnTo>
                    <a:pt x="46648" y="8983"/>
                  </a:lnTo>
                  <a:lnTo>
                    <a:pt x="46823" y="8923"/>
                  </a:lnTo>
                  <a:lnTo>
                    <a:pt x="46998" y="8863"/>
                  </a:lnTo>
                  <a:lnTo>
                    <a:pt x="47172" y="8791"/>
                  </a:lnTo>
                  <a:lnTo>
                    <a:pt x="47347" y="8719"/>
                  </a:lnTo>
                  <a:lnTo>
                    <a:pt x="47506" y="8641"/>
                  </a:lnTo>
                  <a:lnTo>
                    <a:pt x="47665" y="8550"/>
                  </a:lnTo>
                  <a:lnTo>
                    <a:pt x="47824" y="8460"/>
                  </a:lnTo>
                  <a:lnTo>
                    <a:pt x="47967" y="8358"/>
                  </a:lnTo>
                  <a:lnTo>
                    <a:pt x="48126" y="8256"/>
                  </a:lnTo>
                  <a:lnTo>
                    <a:pt x="48253" y="8142"/>
                  </a:lnTo>
                  <a:lnTo>
                    <a:pt x="48396" y="8022"/>
                  </a:lnTo>
                  <a:lnTo>
                    <a:pt x="48523" y="7890"/>
                  </a:lnTo>
                  <a:lnTo>
                    <a:pt x="48635" y="7757"/>
                  </a:lnTo>
                  <a:lnTo>
                    <a:pt x="48746" y="7613"/>
                  </a:lnTo>
                  <a:lnTo>
                    <a:pt x="48857" y="7445"/>
                  </a:lnTo>
                  <a:lnTo>
                    <a:pt x="48937" y="7283"/>
                  </a:lnTo>
                  <a:lnTo>
                    <a:pt x="49000" y="7120"/>
                  </a:lnTo>
                  <a:lnTo>
                    <a:pt x="49064" y="6958"/>
                  </a:lnTo>
                  <a:lnTo>
                    <a:pt x="49096" y="6796"/>
                  </a:lnTo>
                  <a:lnTo>
                    <a:pt x="49111" y="6640"/>
                  </a:lnTo>
                  <a:lnTo>
                    <a:pt x="49111" y="6478"/>
                  </a:lnTo>
                  <a:lnTo>
                    <a:pt x="49080" y="6321"/>
                  </a:lnTo>
                  <a:lnTo>
                    <a:pt x="49048" y="6171"/>
                  </a:lnTo>
                  <a:lnTo>
                    <a:pt x="49000" y="6015"/>
                  </a:lnTo>
                  <a:lnTo>
                    <a:pt x="48921" y="5865"/>
                  </a:lnTo>
                  <a:lnTo>
                    <a:pt x="48825" y="5714"/>
                  </a:lnTo>
                  <a:lnTo>
                    <a:pt x="48730" y="5570"/>
                  </a:lnTo>
                  <a:lnTo>
                    <a:pt x="48603" y="5426"/>
                  </a:lnTo>
                  <a:lnTo>
                    <a:pt x="48460" y="5282"/>
                  </a:lnTo>
                  <a:lnTo>
                    <a:pt x="48317" y="5144"/>
                  </a:lnTo>
                  <a:lnTo>
                    <a:pt x="48142" y="5005"/>
                  </a:lnTo>
                  <a:lnTo>
                    <a:pt x="47951" y="4873"/>
                  </a:lnTo>
                  <a:lnTo>
                    <a:pt x="47745" y="4741"/>
                  </a:lnTo>
                  <a:lnTo>
                    <a:pt x="47538" y="4615"/>
                  </a:lnTo>
                  <a:lnTo>
                    <a:pt x="47300" y="4489"/>
                  </a:lnTo>
                  <a:lnTo>
                    <a:pt x="47045" y="4362"/>
                  </a:lnTo>
                  <a:lnTo>
                    <a:pt x="46791" y="4242"/>
                  </a:lnTo>
                  <a:lnTo>
                    <a:pt x="46505" y="4128"/>
                  </a:lnTo>
                  <a:lnTo>
                    <a:pt x="46219" y="4020"/>
                  </a:lnTo>
                  <a:lnTo>
                    <a:pt x="45917" y="3912"/>
                  </a:lnTo>
                  <a:lnTo>
                    <a:pt x="45583" y="3804"/>
                  </a:lnTo>
                  <a:lnTo>
                    <a:pt x="45249" y="3702"/>
                  </a:lnTo>
                  <a:lnTo>
                    <a:pt x="44900" y="3605"/>
                  </a:lnTo>
                  <a:lnTo>
                    <a:pt x="44534" y="3515"/>
                  </a:lnTo>
                  <a:lnTo>
                    <a:pt x="44169" y="3425"/>
                  </a:lnTo>
                  <a:lnTo>
                    <a:pt x="43771" y="3341"/>
                  </a:lnTo>
                  <a:lnTo>
                    <a:pt x="44153" y="3185"/>
                  </a:lnTo>
                  <a:lnTo>
                    <a:pt x="44566" y="3035"/>
                  </a:lnTo>
                  <a:lnTo>
                    <a:pt x="44979" y="2884"/>
                  </a:lnTo>
                  <a:lnTo>
                    <a:pt x="45424" y="2734"/>
                  </a:lnTo>
                  <a:lnTo>
                    <a:pt x="45885" y="2584"/>
                  </a:lnTo>
                  <a:lnTo>
                    <a:pt x="46378" y="2440"/>
                  </a:lnTo>
                  <a:lnTo>
                    <a:pt x="46870" y="2296"/>
                  </a:lnTo>
                  <a:lnTo>
                    <a:pt x="47395" y="2157"/>
                  </a:lnTo>
                  <a:lnTo>
                    <a:pt x="47840" y="2043"/>
                  </a:lnTo>
                  <a:lnTo>
                    <a:pt x="48269" y="1941"/>
                  </a:lnTo>
                  <a:lnTo>
                    <a:pt x="48714" y="1845"/>
                  </a:lnTo>
                  <a:lnTo>
                    <a:pt x="49159" y="1755"/>
                  </a:lnTo>
                  <a:lnTo>
                    <a:pt x="49604" y="1671"/>
                  </a:lnTo>
                  <a:lnTo>
                    <a:pt x="50033" y="1593"/>
                  </a:lnTo>
                  <a:lnTo>
                    <a:pt x="50478" y="1526"/>
                  </a:lnTo>
                  <a:lnTo>
                    <a:pt x="50923" y="1460"/>
                  </a:lnTo>
                  <a:lnTo>
                    <a:pt x="51368" y="1406"/>
                  </a:lnTo>
                  <a:lnTo>
                    <a:pt x="51813" y="1358"/>
                  </a:lnTo>
                  <a:lnTo>
                    <a:pt x="52258" y="1322"/>
                  </a:lnTo>
                  <a:lnTo>
                    <a:pt x="52703" y="1286"/>
                  </a:lnTo>
                  <a:lnTo>
                    <a:pt x="53148" y="1262"/>
                  </a:lnTo>
                  <a:lnTo>
                    <a:pt x="53593" y="1244"/>
                  </a:lnTo>
                  <a:lnTo>
                    <a:pt x="54038" y="1232"/>
                  </a:lnTo>
                  <a:close/>
                  <a:moveTo>
                    <a:pt x="54483" y="0"/>
                  </a:moveTo>
                  <a:lnTo>
                    <a:pt x="53911" y="6"/>
                  </a:lnTo>
                  <a:lnTo>
                    <a:pt x="53339" y="18"/>
                  </a:lnTo>
                  <a:lnTo>
                    <a:pt x="52767" y="42"/>
                  </a:lnTo>
                  <a:lnTo>
                    <a:pt x="52211" y="72"/>
                  </a:lnTo>
                  <a:lnTo>
                    <a:pt x="51638" y="114"/>
                  </a:lnTo>
                  <a:lnTo>
                    <a:pt x="51082" y="163"/>
                  </a:lnTo>
                  <a:lnTo>
                    <a:pt x="50510" y="223"/>
                  </a:lnTo>
                  <a:lnTo>
                    <a:pt x="49954" y="289"/>
                  </a:lnTo>
                  <a:lnTo>
                    <a:pt x="49397" y="367"/>
                  </a:lnTo>
                  <a:lnTo>
                    <a:pt x="48841" y="451"/>
                  </a:lnTo>
                  <a:lnTo>
                    <a:pt x="48285" y="547"/>
                  </a:lnTo>
                  <a:lnTo>
                    <a:pt x="47729" y="649"/>
                  </a:lnTo>
                  <a:lnTo>
                    <a:pt x="47172" y="763"/>
                  </a:lnTo>
                  <a:lnTo>
                    <a:pt x="46632" y="884"/>
                  </a:lnTo>
                  <a:lnTo>
                    <a:pt x="46076" y="1010"/>
                  </a:lnTo>
                  <a:lnTo>
                    <a:pt x="45535" y="1148"/>
                  </a:lnTo>
                  <a:lnTo>
                    <a:pt x="44804" y="1352"/>
                  </a:lnTo>
                  <a:lnTo>
                    <a:pt x="44089" y="1557"/>
                  </a:lnTo>
                  <a:lnTo>
                    <a:pt x="43422" y="1767"/>
                  </a:lnTo>
                  <a:lnTo>
                    <a:pt x="42786" y="1977"/>
                  </a:lnTo>
                  <a:lnTo>
                    <a:pt x="42182" y="2193"/>
                  </a:lnTo>
                  <a:lnTo>
                    <a:pt x="41610" y="2416"/>
                  </a:lnTo>
                  <a:lnTo>
                    <a:pt x="41069" y="2638"/>
                  </a:lnTo>
                  <a:lnTo>
                    <a:pt x="40561" y="2866"/>
                  </a:lnTo>
                  <a:lnTo>
                    <a:pt x="39909" y="2812"/>
                  </a:lnTo>
                  <a:lnTo>
                    <a:pt x="39242" y="2764"/>
                  </a:lnTo>
                  <a:lnTo>
                    <a:pt x="38574" y="2728"/>
                  </a:lnTo>
                  <a:lnTo>
                    <a:pt x="37875" y="2704"/>
                  </a:lnTo>
                  <a:lnTo>
                    <a:pt x="37175" y="2686"/>
                  </a:lnTo>
                  <a:lnTo>
                    <a:pt x="36460" y="2680"/>
                  </a:lnTo>
                  <a:lnTo>
                    <a:pt x="35745" y="2680"/>
                  </a:lnTo>
                  <a:lnTo>
                    <a:pt x="35014" y="2692"/>
                  </a:lnTo>
                  <a:lnTo>
                    <a:pt x="34267" y="2716"/>
                  </a:lnTo>
                  <a:lnTo>
                    <a:pt x="33520" y="2752"/>
                  </a:lnTo>
                  <a:lnTo>
                    <a:pt x="32757" y="2794"/>
                  </a:lnTo>
                  <a:lnTo>
                    <a:pt x="31994" y="2842"/>
                  </a:lnTo>
                  <a:lnTo>
                    <a:pt x="31231" y="2908"/>
                  </a:lnTo>
                  <a:lnTo>
                    <a:pt x="30452" y="2981"/>
                  </a:lnTo>
                  <a:lnTo>
                    <a:pt x="29658" y="3059"/>
                  </a:lnTo>
                  <a:lnTo>
                    <a:pt x="28879" y="3149"/>
                  </a:lnTo>
                  <a:lnTo>
                    <a:pt x="28084" y="3251"/>
                  </a:lnTo>
                  <a:lnTo>
                    <a:pt x="27290" y="3359"/>
                  </a:lnTo>
                  <a:lnTo>
                    <a:pt x="26495" y="3473"/>
                  </a:lnTo>
                  <a:lnTo>
                    <a:pt x="25700" y="3605"/>
                  </a:lnTo>
                  <a:lnTo>
                    <a:pt x="24890" y="3738"/>
                  </a:lnTo>
                  <a:lnTo>
                    <a:pt x="24095" y="3888"/>
                  </a:lnTo>
                  <a:lnTo>
                    <a:pt x="23284" y="4038"/>
                  </a:lnTo>
                  <a:lnTo>
                    <a:pt x="22474" y="4200"/>
                  </a:lnTo>
                  <a:lnTo>
                    <a:pt x="21679" y="4375"/>
                  </a:lnTo>
                  <a:lnTo>
                    <a:pt x="20869" y="4555"/>
                  </a:lnTo>
                  <a:lnTo>
                    <a:pt x="20074" y="4747"/>
                  </a:lnTo>
                  <a:lnTo>
                    <a:pt x="19279" y="4945"/>
                  </a:lnTo>
                  <a:lnTo>
                    <a:pt x="18469" y="5156"/>
                  </a:lnTo>
                  <a:lnTo>
                    <a:pt x="17690" y="5372"/>
                  </a:lnTo>
                  <a:lnTo>
                    <a:pt x="16895" y="5594"/>
                  </a:lnTo>
                  <a:lnTo>
                    <a:pt x="16116" y="5829"/>
                  </a:lnTo>
                  <a:lnTo>
                    <a:pt x="15465" y="6027"/>
                  </a:lnTo>
                  <a:lnTo>
                    <a:pt x="14861" y="6225"/>
                  </a:lnTo>
                  <a:lnTo>
                    <a:pt x="14289" y="6423"/>
                  </a:lnTo>
                  <a:lnTo>
                    <a:pt x="13748" y="6622"/>
                  </a:lnTo>
                  <a:lnTo>
                    <a:pt x="13240" y="6820"/>
                  </a:lnTo>
                  <a:lnTo>
                    <a:pt x="12763" y="7012"/>
                  </a:lnTo>
                  <a:lnTo>
                    <a:pt x="12318" y="7211"/>
                  </a:lnTo>
                  <a:lnTo>
                    <a:pt x="11889" y="7403"/>
                  </a:lnTo>
                  <a:lnTo>
                    <a:pt x="11507" y="7589"/>
                  </a:lnTo>
                  <a:lnTo>
                    <a:pt x="11142" y="7781"/>
                  </a:lnTo>
                  <a:lnTo>
                    <a:pt x="10808" y="7968"/>
                  </a:lnTo>
                  <a:lnTo>
                    <a:pt x="10506" y="8154"/>
                  </a:lnTo>
                  <a:lnTo>
                    <a:pt x="10220" y="8340"/>
                  </a:lnTo>
                  <a:lnTo>
                    <a:pt x="9966" y="8520"/>
                  </a:lnTo>
                  <a:lnTo>
                    <a:pt x="9743" y="8701"/>
                  </a:lnTo>
                  <a:lnTo>
                    <a:pt x="9536" y="8881"/>
                  </a:lnTo>
                  <a:lnTo>
                    <a:pt x="9346" y="9055"/>
                  </a:lnTo>
                  <a:lnTo>
                    <a:pt x="9171" y="9229"/>
                  </a:lnTo>
                  <a:lnTo>
                    <a:pt x="9028" y="9404"/>
                  </a:lnTo>
                  <a:lnTo>
                    <a:pt x="8917" y="9572"/>
                  </a:lnTo>
                  <a:lnTo>
                    <a:pt x="8805" y="9740"/>
                  </a:lnTo>
                  <a:lnTo>
                    <a:pt x="8726" y="9902"/>
                  </a:lnTo>
                  <a:lnTo>
                    <a:pt x="8646" y="10065"/>
                  </a:lnTo>
                  <a:lnTo>
                    <a:pt x="8599" y="10227"/>
                  </a:lnTo>
                  <a:lnTo>
                    <a:pt x="8567" y="10383"/>
                  </a:lnTo>
                  <a:lnTo>
                    <a:pt x="8535" y="10533"/>
                  </a:lnTo>
                  <a:lnTo>
                    <a:pt x="8535" y="10683"/>
                  </a:lnTo>
                  <a:lnTo>
                    <a:pt x="8535" y="10834"/>
                  </a:lnTo>
                  <a:lnTo>
                    <a:pt x="8551" y="10978"/>
                  </a:lnTo>
                  <a:lnTo>
                    <a:pt x="8583" y="11116"/>
                  </a:lnTo>
                  <a:lnTo>
                    <a:pt x="8631" y="11254"/>
                  </a:lnTo>
                  <a:lnTo>
                    <a:pt x="8678" y="11386"/>
                  </a:lnTo>
                  <a:lnTo>
                    <a:pt x="8090" y="11621"/>
                  </a:lnTo>
                  <a:lnTo>
                    <a:pt x="7502" y="11867"/>
                  </a:lnTo>
                  <a:lnTo>
                    <a:pt x="6898" y="12132"/>
                  </a:lnTo>
                  <a:lnTo>
                    <a:pt x="6294" y="12414"/>
                  </a:lnTo>
                  <a:lnTo>
                    <a:pt x="5690" y="12720"/>
                  </a:lnTo>
                  <a:lnTo>
                    <a:pt x="5070" y="13039"/>
                  </a:lnTo>
                  <a:lnTo>
                    <a:pt x="4466" y="13375"/>
                  </a:lnTo>
                  <a:lnTo>
                    <a:pt x="3847" y="13730"/>
                  </a:lnTo>
                  <a:lnTo>
                    <a:pt x="3545" y="13910"/>
                  </a:lnTo>
                  <a:lnTo>
                    <a:pt x="3259" y="14096"/>
                  </a:lnTo>
                  <a:lnTo>
                    <a:pt x="2972" y="14283"/>
                  </a:lnTo>
                  <a:lnTo>
                    <a:pt x="2718" y="14469"/>
                  </a:lnTo>
                  <a:lnTo>
                    <a:pt x="2464" y="14655"/>
                  </a:lnTo>
                  <a:lnTo>
                    <a:pt x="2225" y="14847"/>
                  </a:lnTo>
                  <a:lnTo>
                    <a:pt x="2003" y="15040"/>
                  </a:lnTo>
                  <a:lnTo>
                    <a:pt x="1796" y="15232"/>
                  </a:lnTo>
                  <a:lnTo>
                    <a:pt x="1590" y="15424"/>
                  </a:lnTo>
                  <a:lnTo>
                    <a:pt x="1415" y="15617"/>
                  </a:lnTo>
                  <a:lnTo>
                    <a:pt x="1240" y="15815"/>
                  </a:lnTo>
                  <a:lnTo>
                    <a:pt x="1081" y="16013"/>
                  </a:lnTo>
                  <a:lnTo>
                    <a:pt x="922" y="16211"/>
                  </a:lnTo>
                  <a:lnTo>
                    <a:pt x="795" y="16410"/>
                  </a:lnTo>
                  <a:lnTo>
                    <a:pt x="668" y="16608"/>
                  </a:lnTo>
                  <a:lnTo>
                    <a:pt x="541" y="16806"/>
                  </a:lnTo>
                  <a:lnTo>
                    <a:pt x="445" y="17010"/>
                  </a:lnTo>
                  <a:lnTo>
                    <a:pt x="350" y="17209"/>
                  </a:lnTo>
                  <a:lnTo>
                    <a:pt x="271" y="17413"/>
                  </a:lnTo>
                  <a:lnTo>
                    <a:pt x="207" y="17611"/>
                  </a:lnTo>
                  <a:lnTo>
                    <a:pt x="143" y="17816"/>
                  </a:lnTo>
                  <a:lnTo>
                    <a:pt x="96" y="18020"/>
                  </a:lnTo>
                  <a:lnTo>
                    <a:pt x="48" y="18224"/>
                  </a:lnTo>
                  <a:lnTo>
                    <a:pt x="32" y="18429"/>
                  </a:lnTo>
                  <a:lnTo>
                    <a:pt x="0" y="18633"/>
                  </a:lnTo>
                  <a:lnTo>
                    <a:pt x="0" y="18837"/>
                  </a:lnTo>
                  <a:lnTo>
                    <a:pt x="0" y="19041"/>
                  </a:lnTo>
                  <a:lnTo>
                    <a:pt x="16" y="19246"/>
                  </a:lnTo>
                  <a:lnTo>
                    <a:pt x="64" y="19654"/>
                  </a:lnTo>
                  <a:lnTo>
                    <a:pt x="159" y="20057"/>
                  </a:lnTo>
                  <a:lnTo>
                    <a:pt x="286" y="20465"/>
                  </a:lnTo>
                  <a:lnTo>
                    <a:pt x="445" y="20868"/>
                  </a:lnTo>
                  <a:lnTo>
                    <a:pt x="636" y="21271"/>
                  </a:lnTo>
                  <a:lnTo>
                    <a:pt x="874" y="21667"/>
                  </a:lnTo>
                  <a:lnTo>
                    <a:pt x="1129" y="22064"/>
                  </a:lnTo>
                  <a:lnTo>
                    <a:pt x="1415" y="22460"/>
                  </a:lnTo>
                  <a:lnTo>
                    <a:pt x="1733" y="22845"/>
                  </a:lnTo>
                  <a:lnTo>
                    <a:pt x="2082" y="23229"/>
                  </a:lnTo>
                  <a:lnTo>
                    <a:pt x="2464" y="23608"/>
                  </a:lnTo>
                  <a:lnTo>
                    <a:pt x="2861" y="23974"/>
                  </a:lnTo>
                  <a:lnTo>
                    <a:pt x="3274" y="24341"/>
                  </a:lnTo>
                  <a:lnTo>
                    <a:pt x="3735" y="24701"/>
                  </a:lnTo>
                  <a:lnTo>
                    <a:pt x="4196" y="25050"/>
                  </a:lnTo>
                  <a:lnTo>
                    <a:pt x="4689" y="25392"/>
                  </a:lnTo>
                  <a:lnTo>
                    <a:pt x="5198" y="25729"/>
                  </a:lnTo>
                  <a:lnTo>
                    <a:pt x="5738" y="26053"/>
                  </a:lnTo>
                  <a:lnTo>
                    <a:pt x="5420" y="26252"/>
                  </a:lnTo>
                  <a:lnTo>
                    <a:pt x="5134" y="26456"/>
                  </a:lnTo>
                  <a:lnTo>
                    <a:pt x="4880" y="26672"/>
                  </a:lnTo>
                  <a:lnTo>
                    <a:pt x="4641" y="26895"/>
                  </a:lnTo>
                  <a:lnTo>
                    <a:pt x="4435" y="27129"/>
                  </a:lnTo>
                  <a:lnTo>
                    <a:pt x="4260" y="27375"/>
                  </a:lnTo>
                  <a:lnTo>
                    <a:pt x="4101" y="27628"/>
                  </a:lnTo>
                  <a:lnTo>
                    <a:pt x="3974" y="27886"/>
                  </a:lnTo>
                  <a:lnTo>
                    <a:pt x="3910" y="28090"/>
                  </a:lnTo>
                  <a:lnTo>
                    <a:pt x="3878" y="28295"/>
                  </a:lnTo>
                  <a:lnTo>
                    <a:pt x="3894" y="28505"/>
                  </a:lnTo>
                  <a:lnTo>
                    <a:pt x="3926" y="28715"/>
                  </a:lnTo>
                  <a:lnTo>
                    <a:pt x="4006" y="28925"/>
                  </a:lnTo>
                  <a:lnTo>
                    <a:pt x="4117" y="29136"/>
                  </a:lnTo>
                  <a:lnTo>
                    <a:pt x="4276" y="29352"/>
                  </a:lnTo>
                  <a:lnTo>
                    <a:pt x="4451" y="29562"/>
                  </a:lnTo>
                  <a:lnTo>
                    <a:pt x="4673" y="29779"/>
                  </a:lnTo>
                  <a:lnTo>
                    <a:pt x="4927" y="29989"/>
                  </a:lnTo>
                  <a:lnTo>
                    <a:pt x="5213" y="30205"/>
                  </a:lnTo>
                  <a:lnTo>
                    <a:pt x="5547" y="30416"/>
                  </a:lnTo>
                  <a:lnTo>
                    <a:pt x="5897" y="30632"/>
                  </a:lnTo>
                  <a:lnTo>
                    <a:pt x="6294" y="30842"/>
                  </a:lnTo>
                  <a:lnTo>
                    <a:pt x="6723" y="31058"/>
                  </a:lnTo>
                  <a:lnTo>
                    <a:pt x="7184" y="31269"/>
                  </a:lnTo>
                  <a:lnTo>
                    <a:pt x="7741" y="31509"/>
                  </a:lnTo>
                  <a:lnTo>
                    <a:pt x="8360" y="31743"/>
                  </a:lnTo>
                  <a:lnTo>
                    <a:pt x="8996" y="31978"/>
                  </a:lnTo>
                  <a:lnTo>
                    <a:pt x="9680" y="32206"/>
                  </a:lnTo>
                  <a:lnTo>
                    <a:pt x="10395" y="32434"/>
                  </a:lnTo>
                  <a:lnTo>
                    <a:pt x="11126" y="32657"/>
                  </a:lnTo>
                  <a:lnTo>
                    <a:pt x="11905" y="32873"/>
                  </a:lnTo>
                  <a:lnTo>
                    <a:pt x="12715" y="33083"/>
                  </a:lnTo>
                  <a:lnTo>
                    <a:pt x="13542" y="33294"/>
                  </a:lnTo>
                  <a:lnTo>
                    <a:pt x="14400" y="33492"/>
                  </a:lnTo>
                  <a:lnTo>
                    <a:pt x="15274" y="33690"/>
                  </a:lnTo>
                  <a:lnTo>
                    <a:pt x="16180" y="33876"/>
                  </a:lnTo>
                  <a:lnTo>
                    <a:pt x="17086" y="34063"/>
                  </a:lnTo>
                  <a:lnTo>
                    <a:pt x="18024" y="34237"/>
                  </a:lnTo>
                  <a:lnTo>
                    <a:pt x="18977" y="34405"/>
                  </a:lnTo>
                  <a:lnTo>
                    <a:pt x="19947" y="34567"/>
                  </a:lnTo>
                  <a:lnTo>
                    <a:pt x="20916" y="34724"/>
                  </a:lnTo>
                  <a:lnTo>
                    <a:pt x="21902" y="34874"/>
                  </a:lnTo>
                  <a:lnTo>
                    <a:pt x="22903" y="35012"/>
                  </a:lnTo>
                  <a:lnTo>
                    <a:pt x="23904" y="35138"/>
                  </a:lnTo>
                  <a:lnTo>
                    <a:pt x="24921" y="35264"/>
                  </a:lnTo>
                  <a:lnTo>
                    <a:pt x="25923" y="35373"/>
                  </a:lnTo>
                  <a:lnTo>
                    <a:pt x="26940" y="35481"/>
                  </a:lnTo>
                  <a:lnTo>
                    <a:pt x="27957" y="35571"/>
                  </a:lnTo>
                  <a:lnTo>
                    <a:pt x="28958" y="35655"/>
                  </a:lnTo>
                  <a:lnTo>
                    <a:pt x="29960" y="35727"/>
                  </a:lnTo>
                  <a:lnTo>
                    <a:pt x="30961" y="35793"/>
                  </a:lnTo>
                  <a:lnTo>
                    <a:pt x="31962" y="35847"/>
                  </a:lnTo>
                  <a:lnTo>
                    <a:pt x="32932" y="35883"/>
                  </a:lnTo>
                  <a:lnTo>
                    <a:pt x="33901" y="35913"/>
                  </a:lnTo>
                  <a:lnTo>
                    <a:pt x="34871" y="35931"/>
                  </a:lnTo>
                  <a:lnTo>
                    <a:pt x="35809" y="35937"/>
                  </a:lnTo>
                  <a:lnTo>
                    <a:pt x="36524" y="35937"/>
                  </a:lnTo>
                  <a:lnTo>
                    <a:pt x="37223" y="35925"/>
                  </a:lnTo>
                  <a:lnTo>
                    <a:pt x="37906" y="35907"/>
                  </a:lnTo>
                  <a:lnTo>
                    <a:pt x="38574" y="35883"/>
                  </a:lnTo>
                  <a:lnTo>
                    <a:pt x="39226" y="35853"/>
                  </a:lnTo>
                  <a:lnTo>
                    <a:pt x="39861" y="35817"/>
                  </a:lnTo>
                  <a:lnTo>
                    <a:pt x="40481" y="35769"/>
                  </a:lnTo>
                  <a:lnTo>
                    <a:pt x="41085" y="35721"/>
                  </a:lnTo>
                  <a:lnTo>
                    <a:pt x="41673" y="35661"/>
                  </a:lnTo>
                  <a:lnTo>
                    <a:pt x="42261" y="35595"/>
                  </a:lnTo>
                  <a:lnTo>
                    <a:pt x="42818" y="35523"/>
                  </a:lnTo>
                  <a:lnTo>
                    <a:pt x="43358" y="35445"/>
                  </a:lnTo>
                  <a:lnTo>
                    <a:pt x="43882" y="35361"/>
                  </a:lnTo>
                  <a:lnTo>
                    <a:pt x="44391" y="35270"/>
                  </a:lnTo>
                  <a:lnTo>
                    <a:pt x="44868" y="35174"/>
                  </a:lnTo>
                  <a:lnTo>
                    <a:pt x="45345" y="35072"/>
                  </a:lnTo>
                  <a:lnTo>
                    <a:pt x="45806" y="34964"/>
                  </a:lnTo>
                  <a:lnTo>
                    <a:pt x="46251" y="34844"/>
                  </a:lnTo>
                  <a:lnTo>
                    <a:pt x="46664" y="34724"/>
                  </a:lnTo>
                  <a:lnTo>
                    <a:pt x="47061" y="34592"/>
                  </a:lnTo>
                  <a:lnTo>
                    <a:pt x="47458" y="34459"/>
                  </a:lnTo>
                  <a:lnTo>
                    <a:pt x="47824" y="34315"/>
                  </a:lnTo>
                  <a:lnTo>
                    <a:pt x="48174" y="34171"/>
                  </a:lnTo>
                  <a:lnTo>
                    <a:pt x="48492" y="34015"/>
                  </a:lnTo>
                  <a:lnTo>
                    <a:pt x="48809" y="33858"/>
                  </a:lnTo>
                  <a:lnTo>
                    <a:pt x="49096" y="33690"/>
                  </a:lnTo>
                  <a:lnTo>
                    <a:pt x="49382" y="33522"/>
                  </a:lnTo>
                  <a:lnTo>
                    <a:pt x="49636" y="33342"/>
                  </a:lnTo>
                  <a:lnTo>
                    <a:pt x="49858" y="33161"/>
                  </a:lnTo>
                  <a:lnTo>
                    <a:pt x="50081" y="32969"/>
                  </a:lnTo>
                  <a:lnTo>
                    <a:pt x="50272" y="32777"/>
                  </a:lnTo>
                  <a:lnTo>
                    <a:pt x="50446" y="32573"/>
                  </a:lnTo>
                  <a:lnTo>
                    <a:pt x="50748" y="32188"/>
                  </a:lnTo>
                  <a:lnTo>
                    <a:pt x="51273" y="32272"/>
                  </a:lnTo>
                  <a:lnTo>
                    <a:pt x="51797" y="32350"/>
                  </a:lnTo>
                  <a:lnTo>
                    <a:pt x="52338" y="32422"/>
                  </a:lnTo>
                  <a:lnTo>
                    <a:pt x="52878" y="32495"/>
                  </a:lnTo>
                  <a:lnTo>
                    <a:pt x="53419" y="32561"/>
                  </a:lnTo>
                  <a:lnTo>
                    <a:pt x="53959" y="32615"/>
                  </a:lnTo>
                  <a:lnTo>
                    <a:pt x="54499" y="32669"/>
                  </a:lnTo>
                  <a:lnTo>
                    <a:pt x="55056" y="32717"/>
                  </a:lnTo>
                  <a:lnTo>
                    <a:pt x="55596" y="32759"/>
                  </a:lnTo>
                  <a:lnTo>
                    <a:pt x="56152" y="32801"/>
                  </a:lnTo>
                  <a:lnTo>
                    <a:pt x="56693" y="32831"/>
                  </a:lnTo>
                  <a:lnTo>
                    <a:pt x="57249" y="32855"/>
                  </a:lnTo>
                  <a:lnTo>
                    <a:pt x="57805" y="32879"/>
                  </a:lnTo>
                  <a:lnTo>
                    <a:pt x="58346" y="32891"/>
                  </a:lnTo>
                  <a:lnTo>
                    <a:pt x="58902" y="32897"/>
                  </a:lnTo>
                  <a:lnTo>
                    <a:pt x="59442" y="32903"/>
                  </a:lnTo>
                  <a:lnTo>
                    <a:pt x="59998" y="32897"/>
                  </a:lnTo>
                  <a:lnTo>
                    <a:pt x="60571" y="32891"/>
                  </a:lnTo>
                  <a:lnTo>
                    <a:pt x="61127" y="32873"/>
                  </a:lnTo>
                  <a:lnTo>
                    <a:pt x="61667" y="32855"/>
                  </a:lnTo>
                  <a:lnTo>
                    <a:pt x="62224" y="32825"/>
                  </a:lnTo>
                  <a:lnTo>
                    <a:pt x="62764" y="32789"/>
                  </a:lnTo>
                  <a:lnTo>
                    <a:pt x="63304" y="32753"/>
                  </a:lnTo>
                  <a:lnTo>
                    <a:pt x="63829" y="32705"/>
                  </a:lnTo>
                  <a:lnTo>
                    <a:pt x="64353" y="32651"/>
                  </a:lnTo>
                  <a:lnTo>
                    <a:pt x="64862" y="32591"/>
                  </a:lnTo>
                  <a:lnTo>
                    <a:pt x="65386" y="32531"/>
                  </a:lnTo>
                  <a:lnTo>
                    <a:pt x="65879" y="32458"/>
                  </a:lnTo>
                  <a:lnTo>
                    <a:pt x="66388" y="32380"/>
                  </a:lnTo>
                  <a:lnTo>
                    <a:pt x="66880" y="32302"/>
                  </a:lnTo>
                  <a:lnTo>
                    <a:pt x="67357" y="32212"/>
                  </a:lnTo>
                  <a:lnTo>
                    <a:pt x="67834" y="32116"/>
                  </a:lnTo>
                  <a:lnTo>
                    <a:pt x="68311" y="32020"/>
                  </a:lnTo>
                  <a:lnTo>
                    <a:pt x="68772" y="31912"/>
                  </a:lnTo>
                  <a:lnTo>
                    <a:pt x="69233" y="31804"/>
                  </a:lnTo>
                  <a:lnTo>
                    <a:pt x="69678" y="31689"/>
                  </a:lnTo>
                  <a:lnTo>
                    <a:pt x="70123" y="31563"/>
                  </a:lnTo>
                  <a:lnTo>
                    <a:pt x="70552" y="31437"/>
                  </a:lnTo>
                  <a:lnTo>
                    <a:pt x="70981" y="31305"/>
                  </a:lnTo>
                  <a:lnTo>
                    <a:pt x="71394" y="31167"/>
                  </a:lnTo>
                  <a:lnTo>
                    <a:pt x="71791" y="31022"/>
                  </a:lnTo>
                  <a:lnTo>
                    <a:pt x="72189" y="30872"/>
                  </a:lnTo>
                  <a:lnTo>
                    <a:pt x="72586" y="30716"/>
                  </a:lnTo>
                  <a:lnTo>
                    <a:pt x="72968" y="30560"/>
                  </a:lnTo>
                  <a:lnTo>
                    <a:pt x="73333" y="30392"/>
                  </a:lnTo>
                  <a:lnTo>
                    <a:pt x="73699" y="30223"/>
                  </a:lnTo>
                  <a:lnTo>
                    <a:pt x="74048" y="30049"/>
                  </a:lnTo>
                  <a:lnTo>
                    <a:pt x="74382" y="29863"/>
                  </a:lnTo>
                  <a:lnTo>
                    <a:pt x="74795" y="29640"/>
                  </a:lnTo>
                  <a:lnTo>
                    <a:pt x="75177" y="29418"/>
                  </a:lnTo>
                  <a:lnTo>
                    <a:pt x="75542" y="29196"/>
                  </a:lnTo>
                  <a:lnTo>
                    <a:pt x="75876" y="28980"/>
                  </a:lnTo>
                  <a:lnTo>
                    <a:pt x="76194" y="28763"/>
                  </a:lnTo>
                  <a:lnTo>
                    <a:pt x="76480" y="28553"/>
                  </a:lnTo>
                  <a:lnTo>
                    <a:pt x="76766" y="28349"/>
                  </a:lnTo>
                  <a:lnTo>
                    <a:pt x="77020" y="28144"/>
                  </a:lnTo>
                  <a:lnTo>
                    <a:pt x="77259" y="27946"/>
                  </a:lnTo>
                  <a:lnTo>
                    <a:pt x="77481" y="27748"/>
                  </a:lnTo>
                  <a:lnTo>
                    <a:pt x="77672" y="27549"/>
                  </a:lnTo>
                  <a:lnTo>
                    <a:pt x="77863" y="27363"/>
                  </a:lnTo>
                  <a:lnTo>
                    <a:pt x="78022" y="27171"/>
                  </a:lnTo>
                  <a:lnTo>
                    <a:pt x="78165" y="26991"/>
                  </a:lnTo>
                  <a:lnTo>
                    <a:pt x="78308" y="26810"/>
                  </a:lnTo>
                  <a:lnTo>
                    <a:pt x="78419" y="26630"/>
                  </a:lnTo>
                  <a:lnTo>
                    <a:pt x="78530" y="26456"/>
                  </a:lnTo>
                  <a:lnTo>
                    <a:pt x="78610" y="26288"/>
                  </a:lnTo>
                  <a:lnTo>
                    <a:pt x="78689" y="26119"/>
                  </a:lnTo>
                  <a:lnTo>
                    <a:pt x="78753" y="25951"/>
                  </a:lnTo>
                  <a:lnTo>
                    <a:pt x="78801" y="25789"/>
                  </a:lnTo>
                  <a:lnTo>
                    <a:pt x="78832" y="25633"/>
                  </a:lnTo>
                  <a:lnTo>
                    <a:pt x="78848" y="25483"/>
                  </a:lnTo>
                  <a:lnTo>
                    <a:pt x="78864" y="25332"/>
                  </a:lnTo>
                  <a:lnTo>
                    <a:pt x="78864" y="25182"/>
                  </a:lnTo>
                  <a:lnTo>
                    <a:pt x="78848" y="25038"/>
                  </a:lnTo>
                  <a:lnTo>
                    <a:pt x="78832" y="24900"/>
                  </a:lnTo>
                  <a:lnTo>
                    <a:pt x="78801" y="24762"/>
                  </a:lnTo>
                  <a:lnTo>
                    <a:pt x="78721" y="24497"/>
                  </a:lnTo>
                  <a:lnTo>
                    <a:pt x="78610" y="24251"/>
                  </a:lnTo>
                  <a:lnTo>
                    <a:pt x="79103" y="24179"/>
                  </a:lnTo>
                  <a:lnTo>
                    <a:pt x="79579" y="24107"/>
                  </a:lnTo>
                  <a:lnTo>
                    <a:pt x="80072" y="24028"/>
                  </a:lnTo>
                  <a:lnTo>
                    <a:pt x="80565" y="23938"/>
                  </a:lnTo>
                  <a:lnTo>
                    <a:pt x="81042" y="23842"/>
                  </a:lnTo>
                  <a:lnTo>
                    <a:pt x="81518" y="23734"/>
                  </a:lnTo>
                  <a:lnTo>
                    <a:pt x="81995" y="23626"/>
                  </a:lnTo>
                  <a:lnTo>
                    <a:pt x="82456" y="23500"/>
                  </a:lnTo>
                  <a:lnTo>
                    <a:pt x="82917" y="23368"/>
                  </a:lnTo>
                  <a:lnTo>
                    <a:pt x="83362" y="23229"/>
                  </a:lnTo>
                  <a:lnTo>
                    <a:pt x="83807" y="23079"/>
                  </a:lnTo>
                  <a:lnTo>
                    <a:pt x="84236" y="22917"/>
                  </a:lnTo>
                  <a:lnTo>
                    <a:pt x="84665" y="22749"/>
                  </a:lnTo>
                  <a:lnTo>
                    <a:pt x="85063" y="22562"/>
                  </a:lnTo>
                  <a:lnTo>
                    <a:pt x="85460" y="22370"/>
                  </a:lnTo>
                  <a:lnTo>
                    <a:pt x="85825" y="22166"/>
                  </a:lnTo>
                  <a:lnTo>
                    <a:pt x="86191" y="21950"/>
                  </a:lnTo>
                  <a:lnTo>
                    <a:pt x="86541" y="21727"/>
                  </a:lnTo>
                  <a:lnTo>
                    <a:pt x="86859" y="21487"/>
                  </a:lnTo>
                  <a:lnTo>
                    <a:pt x="87176" y="21235"/>
                  </a:lnTo>
                  <a:lnTo>
                    <a:pt x="87463" y="20964"/>
                  </a:lnTo>
                  <a:lnTo>
                    <a:pt x="87717" y="20688"/>
                  </a:lnTo>
                  <a:lnTo>
                    <a:pt x="87955" y="20399"/>
                  </a:lnTo>
                  <a:lnTo>
                    <a:pt x="88178" y="20093"/>
                  </a:lnTo>
                  <a:lnTo>
                    <a:pt x="88368" y="19768"/>
                  </a:lnTo>
                  <a:lnTo>
                    <a:pt x="88543" y="19438"/>
                  </a:lnTo>
                  <a:lnTo>
                    <a:pt x="88686" y="19089"/>
                  </a:lnTo>
                  <a:lnTo>
                    <a:pt x="88798" y="18723"/>
                  </a:lnTo>
                  <a:lnTo>
                    <a:pt x="88877" y="18344"/>
                  </a:lnTo>
                  <a:lnTo>
                    <a:pt x="88941" y="17948"/>
                  </a:lnTo>
                  <a:lnTo>
                    <a:pt x="88956" y="17539"/>
                  </a:lnTo>
                  <a:lnTo>
                    <a:pt x="88941" y="17113"/>
                  </a:lnTo>
                  <a:lnTo>
                    <a:pt x="88893" y="16602"/>
                  </a:lnTo>
                  <a:lnTo>
                    <a:pt x="88813" y="16103"/>
                  </a:lnTo>
                  <a:lnTo>
                    <a:pt x="88702" y="15623"/>
                  </a:lnTo>
                  <a:lnTo>
                    <a:pt x="88543" y="15154"/>
                  </a:lnTo>
                  <a:lnTo>
                    <a:pt x="88368" y="14709"/>
                  </a:lnTo>
                  <a:lnTo>
                    <a:pt x="88146" y="14271"/>
                  </a:lnTo>
                  <a:lnTo>
                    <a:pt x="87908" y="13850"/>
                  </a:lnTo>
                  <a:lnTo>
                    <a:pt x="87637" y="13447"/>
                  </a:lnTo>
                  <a:lnTo>
                    <a:pt x="87335" y="13057"/>
                  </a:lnTo>
                  <a:lnTo>
                    <a:pt x="87017" y="12678"/>
                  </a:lnTo>
                  <a:lnTo>
                    <a:pt x="86668" y="12318"/>
                  </a:lnTo>
                  <a:lnTo>
                    <a:pt x="86302" y="11969"/>
                  </a:lnTo>
                  <a:lnTo>
                    <a:pt x="85905" y="11639"/>
                  </a:lnTo>
                  <a:lnTo>
                    <a:pt x="85492" y="11326"/>
                  </a:lnTo>
                  <a:lnTo>
                    <a:pt x="85047" y="11020"/>
                  </a:lnTo>
                  <a:lnTo>
                    <a:pt x="84586" y="10738"/>
                  </a:lnTo>
                  <a:lnTo>
                    <a:pt x="84109" y="10461"/>
                  </a:lnTo>
                  <a:lnTo>
                    <a:pt x="83616" y="10203"/>
                  </a:lnTo>
                  <a:lnTo>
                    <a:pt x="83108" y="9962"/>
                  </a:lnTo>
                  <a:lnTo>
                    <a:pt x="82583" y="9734"/>
                  </a:lnTo>
                  <a:lnTo>
                    <a:pt x="82043" y="9518"/>
                  </a:lnTo>
                  <a:lnTo>
                    <a:pt x="81502" y="9314"/>
                  </a:lnTo>
                  <a:lnTo>
                    <a:pt x="80930" y="9127"/>
                  </a:lnTo>
                  <a:lnTo>
                    <a:pt x="80358" y="8959"/>
                  </a:lnTo>
                  <a:lnTo>
                    <a:pt x="79786" y="8803"/>
                  </a:lnTo>
                  <a:lnTo>
                    <a:pt x="79182" y="8659"/>
                  </a:lnTo>
                  <a:lnTo>
                    <a:pt x="78594" y="8526"/>
                  </a:lnTo>
                  <a:lnTo>
                    <a:pt x="77990" y="8412"/>
                  </a:lnTo>
                  <a:lnTo>
                    <a:pt x="77370" y="8310"/>
                  </a:lnTo>
                  <a:lnTo>
                    <a:pt x="76750" y="8220"/>
                  </a:lnTo>
                  <a:lnTo>
                    <a:pt x="76130" y="8148"/>
                  </a:lnTo>
                  <a:lnTo>
                    <a:pt x="75511" y="8088"/>
                  </a:lnTo>
                  <a:lnTo>
                    <a:pt x="75288" y="7757"/>
                  </a:lnTo>
                  <a:lnTo>
                    <a:pt x="75018" y="7421"/>
                  </a:lnTo>
                  <a:lnTo>
                    <a:pt x="74716" y="7078"/>
                  </a:lnTo>
                  <a:lnTo>
                    <a:pt x="74382" y="6730"/>
                  </a:lnTo>
                  <a:lnTo>
                    <a:pt x="74017" y="6381"/>
                  </a:lnTo>
                  <a:lnTo>
                    <a:pt x="73619" y="6033"/>
                  </a:lnTo>
                  <a:lnTo>
                    <a:pt x="73206" y="5684"/>
                  </a:lnTo>
                  <a:lnTo>
                    <a:pt x="72745" y="5342"/>
                  </a:lnTo>
                  <a:lnTo>
                    <a:pt x="72252" y="4993"/>
                  </a:lnTo>
                  <a:lnTo>
                    <a:pt x="71744" y="4651"/>
                  </a:lnTo>
                  <a:lnTo>
                    <a:pt x="71203" y="4314"/>
                  </a:lnTo>
                  <a:lnTo>
                    <a:pt x="70631" y="3984"/>
                  </a:lnTo>
                  <a:lnTo>
                    <a:pt x="70027" y="3659"/>
                  </a:lnTo>
                  <a:lnTo>
                    <a:pt x="69407" y="3335"/>
                  </a:lnTo>
                  <a:lnTo>
                    <a:pt x="68756" y="3029"/>
                  </a:lnTo>
                  <a:lnTo>
                    <a:pt x="68088" y="2728"/>
                  </a:lnTo>
                  <a:lnTo>
                    <a:pt x="67389" y="2434"/>
                  </a:lnTo>
                  <a:lnTo>
                    <a:pt x="67039" y="2296"/>
                  </a:lnTo>
                  <a:lnTo>
                    <a:pt x="66674" y="2151"/>
                  </a:lnTo>
                  <a:lnTo>
                    <a:pt x="66292" y="2019"/>
                  </a:lnTo>
                  <a:lnTo>
                    <a:pt x="65927" y="1887"/>
                  </a:lnTo>
                  <a:lnTo>
                    <a:pt x="65545" y="1761"/>
                  </a:lnTo>
                  <a:lnTo>
                    <a:pt x="65164" y="1635"/>
                  </a:lnTo>
                  <a:lnTo>
                    <a:pt x="64767" y="1508"/>
                  </a:lnTo>
                  <a:lnTo>
                    <a:pt x="64369" y="1394"/>
                  </a:lnTo>
                  <a:lnTo>
                    <a:pt x="63972" y="1280"/>
                  </a:lnTo>
                  <a:lnTo>
                    <a:pt x="63559" y="1166"/>
                  </a:lnTo>
                  <a:lnTo>
                    <a:pt x="63145" y="1064"/>
                  </a:lnTo>
                  <a:lnTo>
                    <a:pt x="62732" y="962"/>
                  </a:lnTo>
                  <a:lnTo>
                    <a:pt x="62319" y="866"/>
                  </a:lnTo>
                  <a:lnTo>
                    <a:pt x="61890" y="769"/>
                  </a:lnTo>
                  <a:lnTo>
                    <a:pt x="61461" y="685"/>
                  </a:lnTo>
                  <a:lnTo>
                    <a:pt x="61016" y="601"/>
                  </a:lnTo>
                  <a:lnTo>
                    <a:pt x="60587" y="523"/>
                  </a:lnTo>
                  <a:lnTo>
                    <a:pt x="60142" y="445"/>
                  </a:lnTo>
                  <a:lnTo>
                    <a:pt x="59681" y="379"/>
                  </a:lnTo>
                  <a:lnTo>
                    <a:pt x="59236" y="313"/>
                  </a:lnTo>
                  <a:lnTo>
                    <a:pt x="58775" y="259"/>
                  </a:lnTo>
                  <a:lnTo>
                    <a:pt x="58314" y="205"/>
                  </a:lnTo>
                  <a:lnTo>
                    <a:pt x="57853" y="157"/>
                  </a:lnTo>
                  <a:lnTo>
                    <a:pt x="57376" y="120"/>
                  </a:lnTo>
                  <a:lnTo>
                    <a:pt x="56899" y="84"/>
                  </a:lnTo>
                  <a:lnTo>
                    <a:pt x="56422" y="54"/>
                  </a:lnTo>
                  <a:lnTo>
                    <a:pt x="55946" y="30"/>
                  </a:lnTo>
                  <a:lnTo>
                    <a:pt x="55469" y="12"/>
                  </a:lnTo>
                  <a:lnTo>
                    <a:pt x="54976" y="6"/>
                  </a:lnTo>
                  <a:lnTo>
                    <a:pt x="5448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19"/>
            <p:cNvSpPr/>
            <p:nvPr/>
          </p:nvSpPr>
          <p:spPr>
            <a:xfrm>
              <a:off x="7690883" y="4196250"/>
              <a:ext cx="352351" cy="300300"/>
            </a:xfrm>
            <a:custGeom>
              <a:avLst/>
              <a:gdLst/>
              <a:ahLst/>
              <a:cxnLst/>
              <a:rect l="l" t="t" r="r" b="b"/>
              <a:pathLst>
                <a:path w="31772" h="12012" extrusionOk="0">
                  <a:moveTo>
                    <a:pt x="16132" y="1"/>
                  </a:moveTo>
                  <a:lnTo>
                    <a:pt x="15369" y="7"/>
                  </a:lnTo>
                  <a:lnTo>
                    <a:pt x="14606" y="19"/>
                  </a:lnTo>
                  <a:lnTo>
                    <a:pt x="13844" y="49"/>
                  </a:lnTo>
                  <a:lnTo>
                    <a:pt x="13097" y="97"/>
                  </a:lnTo>
                  <a:lnTo>
                    <a:pt x="12350" y="151"/>
                  </a:lnTo>
                  <a:lnTo>
                    <a:pt x="11603" y="223"/>
                  </a:lnTo>
                  <a:lnTo>
                    <a:pt x="10871" y="307"/>
                  </a:lnTo>
                  <a:lnTo>
                    <a:pt x="10156" y="403"/>
                  </a:lnTo>
                  <a:lnTo>
                    <a:pt x="9457" y="517"/>
                  </a:lnTo>
                  <a:lnTo>
                    <a:pt x="8758" y="638"/>
                  </a:lnTo>
                  <a:lnTo>
                    <a:pt x="8090" y="776"/>
                  </a:lnTo>
                  <a:lnTo>
                    <a:pt x="7423" y="926"/>
                  </a:lnTo>
                  <a:lnTo>
                    <a:pt x="6787" y="1082"/>
                  </a:lnTo>
                  <a:lnTo>
                    <a:pt x="6167" y="1257"/>
                  </a:lnTo>
                  <a:lnTo>
                    <a:pt x="5865" y="1347"/>
                  </a:lnTo>
                  <a:lnTo>
                    <a:pt x="5563" y="1443"/>
                  </a:lnTo>
                  <a:lnTo>
                    <a:pt x="5277" y="1539"/>
                  </a:lnTo>
                  <a:lnTo>
                    <a:pt x="4991" y="1641"/>
                  </a:lnTo>
                  <a:lnTo>
                    <a:pt x="4705" y="1743"/>
                  </a:lnTo>
                  <a:lnTo>
                    <a:pt x="4435" y="1845"/>
                  </a:lnTo>
                  <a:lnTo>
                    <a:pt x="4164" y="1954"/>
                  </a:lnTo>
                  <a:lnTo>
                    <a:pt x="3894" y="2068"/>
                  </a:lnTo>
                  <a:lnTo>
                    <a:pt x="3640" y="2182"/>
                  </a:lnTo>
                  <a:lnTo>
                    <a:pt x="3386" y="2296"/>
                  </a:lnTo>
                  <a:lnTo>
                    <a:pt x="3147" y="2416"/>
                  </a:lnTo>
                  <a:lnTo>
                    <a:pt x="2909" y="2542"/>
                  </a:lnTo>
                  <a:lnTo>
                    <a:pt x="2686" y="2669"/>
                  </a:lnTo>
                  <a:lnTo>
                    <a:pt x="2464" y="2795"/>
                  </a:lnTo>
                  <a:lnTo>
                    <a:pt x="2257" y="2927"/>
                  </a:lnTo>
                  <a:lnTo>
                    <a:pt x="2050" y="3059"/>
                  </a:lnTo>
                  <a:lnTo>
                    <a:pt x="1844" y="3197"/>
                  </a:lnTo>
                  <a:lnTo>
                    <a:pt x="1669" y="3336"/>
                  </a:lnTo>
                  <a:lnTo>
                    <a:pt x="1494" y="3474"/>
                  </a:lnTo>
                  <a:lnTo>
                    <a:pt x="1319" y="3612"/>
                  </a:lnTo>
                  <a:lnTo>
                    <a:pt x="1160" y="3750"/>
                  </a:lnTo>
                  <a:lnTo>
                    <a:pt x="1017" y="3894"/>
                  </a:lnTo>
                  <a:lnTo>
                    <a:pt x="890" y="4033"/>
                  </a:lnTo>
                  <a:lnTo>
                    <a:pt x="763" y="4177"/>
                  </a:lnTo>
                  <a:lnTo>
                    <a:pt x="636" y="4321"/>
                  </a:lnTo>
                  <a:lnTo>
                    <a:pt x="541" y="4459"/>
                  </a:lnTo>
                  <a:lnTo>
                    <a:pt x="445" y="4603"/>
                  </a:lnTo>
                  <a:lnTo>
                    <a:pt x="350" y="4748"/>
                  </a:lnTo>
                  <a:lnTo>
                    <a:pt x="270" y="4892"/>
                  </a:lnTo>
                  <a:lnTo>
                    <a:pt x="207" y="5042"/>
                  </a:lnTo>
                  <a:lnTo>
                    <a:pt x="143" y="5186"/>
                  </a:lnTo>
                  <a:lnTo>
                    <a:pt x="96" y="5330"/>
                  </a:lnTo>
                  <a:lnTo>
                    <a:pt x="32" y="5619"/>
                  </a:lnTo>
                  <a:lnTo>
                    <a:pt x="0" y="5913"/>
                  </a:lnTo>
                  <a:lnTo>
                    <a:pt x="16" y="6202"/>
                  </a:lnTo>
                  <a:lnTo>
                    <a:pt x="64" y="6490"/>
                  </a:lnTo>
                  <a:lnTo>
                    <a:pt x="143" y="6778"/>
                  </a:lnTo>
                  <a:lnTo>
                    <a:pt x="255" y="7061"/>
                  </a:lnTo>
                  <a:lnTo>
                    <a:pt x="398" y="7343"/>
                  </a:lnTo>
                  <a:lnTo>
                    <a:pt x="588" y="7626"/>
                  </a:lnTo>
                  <a:lnTo>
                    <a:pt x="811" y="7902"/>
                  </a:lnTo>
                  <a:lnTo>
                    <a:pt x="1081" y="8172"/>
                  </a:lnTo>
                  <a:lnTo>
                    <a:pt x="1367" y="8437"/>
                  </a:lnTo>
                  <a:lnTo>
                    <a:pt x="1685" y="8701"/>
                  </a:lnTo>
                  <a:lnTo>
                    <a:pt x="2050" y="8954"/>
                  </a:lnTo>
                  <a:lnTo>
                    <a:pt x="2448" y="9206"/>
                  </a:lnTo>
                  <a:lnTo>
                    <a:pt x="2861" y="9446"/>
                  </a:lnTo>
                  <a:lnTo>
                    <a:pt x="3322" y="9681"/>
                  </a:lnTo>
                  <a:lnTo>
                    <a:pt x="3560" y="9795"/>
                  </a:lnTo>
                  <a:lnTo>
                    <a:pt x="3815" y="9909"/>
                  </a:lnTo>
                  <a:lnTo>
                    <a:pt x="4069" y="10017"/>
                  </a:lnTo>
                  <a:lnTo>
                    <a:pt x="4339" y="10125"/>
                  </a:lnTo>
                  <a:lnTo>
                    <a:pt x="4609" y="10233"/>
                  </a:lnTo>
                  <a:lnTo>
                    <a:pt x="4880" y="10335"/>
                  </a:lnTo>
                  <a:lnTo>
                    <a:pt x="5166" y="10438"/>
                  </a:lnTo>
                  <a:lnTo>
                    <a:pt x="5468" y="10540"/>
                  </a:lnTo>
                  <a:lnTo>
                    <a:pt x="5770" y="10636"/>
                  </a:lnTo>
                  <a:lnTo>
                    <a:pt x="6087" y="10732"/>
                  </a:lnTo>
                  <a:lnTo>
                    <a:pt x="6405" y="10822"/>
                  </a:lnTo>
                  <a:lnTo>
                    <a:pt x="6723" y="10912"/>
                  </a:lnTo>
                  <a:lnTo>
                    <a:pt x="7057" y="10996"/>
                  </a:lnTo>
                  <a:lnTo>
                    <a:pt x="7391" y="11081"/>
                  </a:lnTo>
                  <a:lnTo>
                    <a:pt x="7740" y="11159"/>
                  </a:lnTo>
                  <a:lnTo>
                    <a:pt x="8106" y="11237"/>
                  </a:lnTo>
                  <a:lnTo>
                    <a:pt x="8456" y="11315"/>
                  </a:lnTo>
                  <a:lnTo>
                    <a:pt x="8821" y="11381"/>
                  </a:lnTo>
                  <a:lnTo>
                    <a:pt x="9187" y="11447"/>
                  </a:lnTo>
                  <a:lnTo>
                    <a:pt x="9552" y="11513"/>
                  </a:lnTo>
                  <a:lnTo>
                    <a:pt x="9918" y="11573"/>
                  </a:lnTo>
                  <a:lnTo>
                    <a:pt x="10299" y="11627"/>
                  </a:lnTo>
                  <a:lnTo>
                    <a:pt x="10665" y="11675"/>
                  </a:lnTo>
                  <a:lnTo>
                    <a:pt x="11046" y="11723"/>
                  </a:lnTo>
                  <a:lnTo>
                    <a:pt x="11428" y="11772"/>
                  </a:lnTo>
                  <a:lnTo>
                    <a:pt x="11809" y="11808"/>
                  </a:lnTo>
                  <a:lnTo>
                    <a:pt x="12191" y="11844"/>
                  </a:lnTo>
                  <a:lnTo>
                    <a:pt x="12572" y="11880"/>
                  </a:lnTo>
                  <a:lnTo>
                    <a:pt x="12953" y="11910"/>
                  </a:lnTo>
                  <a:lnTo>
                    <a:pt x="13335" y="11934"/>
                  </a:lnTo>
                  <a:lnTo>
                    <a:pt x="13716" y="11958"/>
                  </a:lnTo>
                  <a:lnTo>
                    <a:pt x="14098" y="11976"/>
                  </a:lnTo>
                  <a:lnTo>
                    <a:pt x="14861" y="12000"/>
                  </a:lnTo>
                  <a:lnTo>
                    <a:pt x="15639" y="12012"/>
                  </a:lnTo>
                  <a:lnTo>
                    <a:pt x="16402" y="12006"/>
                  </a:lnTo>
                  <a:lnTo>
                    <a:pt x="17165" y="11994"/>
                  </a:lnTo>
                  <a:lnTo>
                    <a:pt x="17928" y="11958"/>
                  </a:lnTo>
                  <a:lnTo>
                    <a:pt x="18675" y="11916"/>
                  </a:lnTo>
                  <a:lnTo>
                    <a:pt x="19422" y="11862"/>
                  </a:lnTo>
                  <a:lnTo>
                    <a:pt x="20169" y="11790"/>
                  </a:lnTo>
                  <a:lnTo>
                    <a:pt x="20900" y="11705"/>
                  </a:lnTo>
                  <a:lnTo>
                    <a:pt x="21615" y="11609"/>
                  </a:lnTo>
                  <a:lnTo>
                    <a:pt x="22315" y="11495"/>
                  </a:lnTo>
                  <a:lnTo>
                    <a:pt x="23014" y="11375"/>
                  </a:lnTo>
                  <a:lnTo>
                    <a:pt x="23682" y="11237"/>
                  </a:lnTo>
                  <a:lnTo>
                    <a:pt x="24349" y="11087"/>
                  </a:lnTo>
                  <a:lnTo>
                    <a:pt x="24985" y="10930"/>
                  </a:lnTo>
                  <a:lnTo>
                    <a:pt x="25605" y="10756"/>
                  </a:lnTo>
                  <a:lnTo>
                    <a:pt x="25907" y="10666"/>
                  </a:lnTo>
                  <a:lnTo>
                    <a:pt x="26209" y="10570"/>
                  </a:lnTo>
                  <a:lnTo>
                    <a:pt x="26495" y="10474"/>
                  </a:lnTo>
                  <a:lnTo>
                    <a:pt x="26781" y="10372"/>
                  </a:lnTo>
                  <a:lnTo>
                    <a:pt x="27067" y="10269"/>
                  </a:lnTo>
                  <a:lnTo>
                    <a:pt x="27337" y="10167"/>
                  </a:lnTo>
                  <a:lnTo>
                    <a:pt x="27607" y="10059"/>
                  </a:lnTo>
                  <a:lnTo>
                    <a:pt x="27877" y="9945"/>
                  </a:lnTo>
                  <a:lnTo>
                    <a:pt x="28132" y="9831"/>
                  </a:lnTo>
                  <a:lnTo>
                    <a:pt x="28386" y="9711"/>
                  </a:lnTo>
                  <a:lnTo>
                    <a:pt x="28624" y="9590"/>
                  </a:lnTo>
                  <a:lnTo>
                    <a:pt x="28863" y="9470"/>
                  </a:lnTo>
                  <a:lnTo>
                    <a:pt x="29085" y="9344"/>
                  </a:lnTo>
                  <a:lnTo>
                    <a:pt x="29308" y="9218"/>
                  </a:lnTo>
                  <a:lnTo>
                    <a:pt x="29515" y="9086"/>
                  </a:lnTo>
                  <a:lnTo>
                    <a:pt x="29721" y="8954"/>
                  </a:lnTo>
                  <a:lnTo>
                    <a:pt x="29928" y="8815"/>
                  </a:lnTo>
                  <a:lnTo>
                    <a:pt x="30103" y="8677"/>
                  </a:lnTo>
                  <a:lnTo>
                    <a:pt x="30293" y="8539"/>
                  </a:lnTo>
                  <a:lnTo>
                    <a:pt x="30452" y="8401"/>
                  </a:lnTo>
                  <a:lnTo>
                    <a:pt x="30611" y="8263"/>
                  </a:lnTo>
                  <a:lnTo>
                    <a:pt x="30754" y="8118"/>
                  </a:lnTo>
                  <a:lnTo>
                    <a:pt x="30881" y="7980"/>
                  </a:lnTo>
                  <a:lnTo>
                    <a:pt x="31009" y="7836"/>
                  </a:lnTo>
                  <a:lnTo>
                    <a:pt x="31136" y="7692"/>
                  </a:lnTo>
                  <a:lnTo>
                    <a:pt x="31231" y="7548"/>
                  </a:lnTo>
                  <a:lnTo>
                    <a:pt x="31326" y="7409"/>
                  </a:lnTo>
                  <a:lnTo>
                    <a:pt x="31422" y="7265"/>
                  </a:lnTo>
                  <a:lnTo>
                    <a:pt x="31501" y="7115"/>
                  </a:lnTo>
                  <a:lnTo>
                    <a:pt x="31565" y="6971"/>
                  </a:lnTo>
                  <a:lnTo>
                    <a:pt x="31628" y="6826"/>
                  </a:lnTo>
                  <a:lnTo>
                    <a:pt x="31676" y="6682"/>
                  </a:lnTo>
                  <a:lnTo>
                    <a:pt x="31740" y="6394"/>
                  </a:lnTo>
                  <a:lnTo>
                    <a:pt x="31771" y="6099"/>
                  </a:lnTo>
                  <a:lnTo>
                    <a:pt x="31756" y="5811"/>
                  </a:lnTo>
                  <a:lnTo>
                    <a:pt x="31724" y="5523"/>
                  </a:lnTo>
                  <a:lnTo>
                    <a:pt x="31644" y="5234"/>
                  </a:lnTo>
                  <a:lnTo>
                    <a:pt x="31517" y="4952"/>
                  </a:lnTo>
                  <a:lnTo>
                    <a:pt x="31374" y="4669"/>
                  </a:lnTo>
                  <a:lnTo>
                    <a:pt x="31183" y="4387"/>
                  </a:lnTo>
                  <a:lnTo>
                    <a:pt x="30961" y="4111"/>
                  </a:lnTo>
                  <a:lnTo>
                    <a:pt x="30707" y="3840"/>
                  </a:lnTo>
                  <a:lnTo>
                    <a:pt x="30405" y="3576"/>
                  </a:lnTo>
                  <a:lnTo>
                    <a:pt x="30087" y="3311"/>
                  </a:lnTo>
                  <a:lnTo>
                    <a:pt x="29721" y="3059"/>
                  </a:lnTo>
                  <a:lnTo>
                    <a:pt x="29340" y="2807"/>
                  </a:lnTo>
                  <a:lnTo>
                    <a:pt x="28911" y="2566"/>
                  </a:lnTo>
                  <a:lnTo>
                    <a:pt x="28450" y="2332"/>
                  </a:lnTo>
                  <a:lnTo>
                    <a:pt x="28211" y="2218"/>
                  </a:lnTo>
                  <a:lnTo>
                    <a:pt x="27957" y="2104"/>
                  </a:lnTo>
                  <a:lnTo>
                    <a:pt x="27703" y="1996"/>
                  </a:lnTo>
                  <a:lnTo>
                    <a:pt x="27448" y="1887"/>
                  </a:lnTo>
                  <a:lnTo>
                    <a:pt x="27162" y="1779"/>
                  </a:lnTo>
                  <a:lnTo>
                    <a:pt x="26892" y="1677"/>
                  </a:lnTo>
                  <a:lnTo>
                    <a:pt x="26606" y="1575"/>
                  </a:lnTo>
                  <a:lnTo>
                    <a:pt x="26304" y="1473"/>
                  </a:lnTo>
                  <a:lnTo>
                    <a:pt x="26002" y="1377"/>
                  </a:lnTo>
                  <a:lnTo>
                    <a:pt x="25700" y="1281"/>
                  </a:lnTo>
                  <a:lnTo>
                    <a:pt x="25382" y="1190"/>
                  </a:lnTo>
                  <a:lnTo>
                    <a:pt x="25048" y="1100"/>
                  </a:lnTo>
                  <a:lnTo>
                    <a:pt x="24715" y="1016"/>
                  </a:lnTo>
                  <a:lnTo>
                    <a:pt x="24381" y="932"/>
                  </a:lnTo>
                  <a:lnTo>
                    <a:pt x="24031" y="854"/>
                  </a:lnTo>
                  <a:lnTo>
                    <a:pt x="23682" y="776"/>
                  </a:lnTo>
                  <a:lnTo>
                    <a:pt x="23316" y="698"/>
                  </a:lnTo>
                  <a:lnTo>
                    <a:pt x="22951" y="632"/>
                  </a:lnTo>
                  <a:lnTo>
                    <a:pt x="22585" y="566"/>
                  </a:lnTo>
                  <a:lnTo>
                    <a:pt x="22219" y="499"/>
                  </a:lnTo>
                  <a:lnTo>
                    <a:pt x="21854" y="439"/>
                  </a:lnTo>
                  <a:lnTo>
                    <a:pt x="21472" y="385"/>
                  </a:lnTo>
                  <a:lnTo>
                    <a:pt x="21107" y="337"/>
                  </a:lnTo>
                  <a:lnTo>
                    <a:pt x="20725" y="289"/>
                  </a:lnTo>
                  <a:lnTo>
                    <a:pt x="20344" y="241"/>
                  </a:lnTo>
                  <a:lnTo>
                    <a:pt x="19978" y="205"/>
                  </a:lnTo>
                  <a:lnTo>
                    <a:pt x="19597" y="169"/>
                  </a:lnTo>
                  <a:lnTo>
                    <a:pt x="19216" y="133"/>
                  </a:lnTo>
                  <a:lnTo>
                    <a:pt x="18834" y="103"/>
                  </a:lnTo>
                  <a:lnTo>
                    <a:pt x="18437" y="79"/>
                  </a:lnTo>
                  <a:lnTo>
                    <a:pt x="18055" y="55"/>
                  </a:lnTo>
                  <a:lnTo>
                    <a:pt x="17674" y="37"/>
                  </a:lnTo>
                  <a:lnTo>
                    <a:pt x="16911" y="13"/>
                  </a:lnTo>
                  <a:lnTo>
                    <a:pt x="1613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55" name="Google Shape;355;p19"/>
          <p:cNvSpPr/>
          <p:nvPr/>
        </p:nvSpPr>
        <p:spPr>
          <a:xfrm>
            <a:off x="7859998" y="2787450"/>
            <a:ext cx="449718" cy="445188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56" name="Google Shape;356;p19"/>
          <p:cNvSpPr/>
          <p:nvPr/>
        </p:nvSpPr>
        <p:spPr>
          <a:xfrm>
            <a:off x="615175" y="438152"/>
            <a:ext cx="1085678" cy="711468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3771746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" name="Google Shape;358;p20"/>
          <p:cNvSpPr txBox="1">
            <a:spLocks noGrp="1"/>
          </p:cNvSpPr>
          <p:nvPr>
            <p:ph type="ctrTitle"/>
          </p:nvPr>
        </p:nvSpPr>
        <p:spPr>
          <a:xfrm>
            <a:off x="720000" y="540000"/>
            <a:ext cx="3852000" cy="86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59" name="Google Shape;359;p20"/>
          <p:cNvSpPr txBox="1">
            <a:spLocks noGrp="1"/>
          </p:cNvSpPr>
          <p:nvPr>
            <p:ph type="subTitle" idx="1"/>
          </p:nvPr>
        </p:nvSpPr>
        <p:spPr>
          <a:xfrm>
            <a:off x="720000" y="1443500"/>
            <a:ext cx="3852000" cy="13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60" name="Google Shape;360;p20"/>
          <p:cNvSpPr txBox="1"/>
          <p:nvPr/>
        </p:nvSpPr>
        <p:spPr>
          <a:xfrm>
            <a:off x="720000" y="3215927"/>
            <a:ext cx="3458400" cy="7386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" sz="1200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</a:t>
            </a:r>
            <a:r>
              <a:rPr lang="en" sz="1200" b="1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" sz="1200" b="1" kern="0">
                <a:solidFill>
                  <a:srgbClr val="4D4848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by Slidesgo,</a:t>
            </a:r>
            <a:r>
              <a:rPr lang="en" sz="1200" b="1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" sz="1200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including icons</a:t>
            </a:r>
            <a:r>
              <a:rPr lang="en" sz="1200" b="1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" sz="1200" b="1" kern="0">
                <a:solidFill>
                  <a:srgbClr val="4D4848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by Flaticon,</a:t>
            </a:r>
            <a:r>
              <a:rPr lang="en" sz="1200" b="1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 i</a:t>
            </a:r>
            <a:r>
              <a:rPr lang="en" sz="1200" kern="0">
                <a:solidFill>
                  <a:srgbClr val="4D4848"/>
                </a:solidFill>
                <a:latin typeface="Nunito"/>
                <a:ea typeface="Nunito"/>
                <a:cs typeface="Nunito"/>
                <a:sym typeface="Nunito"/>
              </a:rPr>
              <a:t>nfographics &amp; images </a:t>
            </a:r>
            <a:r>
              <a:rPr lang="en" sz="1200" b="1" kern="0">
                <a:solidFill>
                  <a:srgbClr val="4D4848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by Freepik</a:t>
            </a:r>
            <a:endParaRPr sz="1200" b="1" kern="0">
              <a:solidFill>
                <a:srgbClr val="4D4848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1" name="Google Shape;361;p20"/>
          <p:cNvSpPr/>
          <p:nvPr/>
        </p:nvSpPr>
        <p:spPr>
          <a:xfrm>
            <a:off x="5497902" y="157972"/>
            <a:ext cx="838409" cy="549299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2" name="Google Shape;362;p20"/>
          <p:cNvSpPr/>
          <p:nvPr/>
        </p:nvSpPr>
        <p:spPr>
          <a:xfrm>
            <a:off x="5497896" y="1788751"/>
            <a:ext cx="345640" cy="342230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900864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" name="Google Shape;364;p21"/>
          <p:cNvSpPr txBox="1">
            <a:spLocks noGrp="1"/>
          </p:cNvSpPr>
          <p:nvPr>
            <p:ph type="subTitle" idx="1"/>
          </p:nvPr>
        </p:nvSpPr>
        <p:spPr>
          <a:xfrm>
            <a:off x="1022875" y="3078450"/>
            <a:ext cx="32247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bas Neue"/>
              <a:buNone/>
              <a:defRPr sz="2400">
                <a:solidFill>
                  <a:schemeClr val="accent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65" name="Google Shape;365;p21"/>
          <p:cNvSpPr txBox="1">
            <a:spLocks noGrp="1"/>
          </p:cNvSpPr>
          <p:nvPr>
            <p:ph type="subTitle" idx="2"/>
          </p:nvPr>
        </p:nvSpPr>
        <p:spPr>
          <a:xfrm>
            <a:off x="4836300" y="3078450"/>
            <a:ext cx="32247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Bebas Neue"/>
              <a:buNone/>
              <a:defRPr sz="2400">
                <a:solidFill>
                  <a:schemeClr val="accent4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366" name="Google Shape;366;p21"/>
          <p:cNvSpPr txBox="1">
            <a:spLocks noGrp="1"/>
          </p:cNvSpPr>
          <p:nvPr>
            <p:ph type="subTitle" idx="3"/>
          </p:nvPr>
        </p:nvSpPr>
        <p:spPr>
          <a:xfrm>
            <a:off x="1022875" y="3692475"/>
            <a:ext cx="32247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" name="Google Shape;367;p21"/>
          <p:cNvSpPr txBox="1">
            <a:spLocks noGrp="1"/>
          </p:cNvSpPr>
          <p:nvPr>
            <p:ph type="subTitle" idx="4"/>
          </p:nvPr>
        </p:nvSpPr>
        <p:spPr>
          <a:xfrm>
            <a:off x="4836300" y="3692475"/>
            <a:ext cx="32247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68" name="Google Shape;368;p21"/>
          <p:cNvGrpSpPr/>
          <p:nvPr/>
        </p:nvGrpSpPr>
        <p:grpSpPr>
          <a:xfrm rot="5038628">
            <a:off x="6506834" y="1040393"/>
            <a:ext cx="1312482" cy="1900977"/>
            <a:chOff x="8796790" y="1017666"/>
            <a:chExt cx="2334115" cy="3380033"/>
          </a:xfrm>
        </p:grpSpPr>
        <p:sp>
          <p:nvSpPr>
            <p:cNvPr id="369" name="Google Shape;369;p21"/>
            <p:cNvSpPr/>
            <p:nvPr/>
          </p:nvSpPr>
          <p:spPr>
            <a:xfrm rot="10800000">
              <a:off x="8796790" y="1145601"/>
              <a:ext cx="669240" cy="420378"/>
            </a:xfrm>
            <a:custGeom>
              <a:avLst/>
              <a:gdLst/>
              <a:ahLst/>
              <a:cxnLst/>
              <a:rect l="l" t="t" r="r" b="b"/>
              <a:pathLst>
                <a:path w="26304" h="72261" extrusionOk="0">
                  <a:moveTo>
                    <a:pt x="6887" y="0"/>
                  </a:moveTo>
                  <a:lnTo>
                    <a:pt x="6558" y="36"/>
                  </a:lnTo>
                  <a:lnTo>
                    <a:pt x="6230" y="109"/>
                  </a:lnTo>
                  <a:lnTo>
                    <a:pt x="5902" y="217"/>
                  </a:lnTo>
                  <a:lnTo>
                    <a:pt x="5566" y="362"/>
                  </a:lnTo>
                  <a:lnTo>
                    <a:pt x="5231" y="543"/>
                  </a:lnTo>
                  <a:lnTo>
                    <a:pt x="4895" y="760"/>
                  </a:lnTo>
                  <a:lnTo>
                    <a:pt x="4560" y="1013"/>
                  </a:lnTo>
                  <a:lnTo>
                    <a:pt x="4217" y="1266"/>
                  </a:lnTo>
                  <a:lnTo>
                    <a:pt x="3881" y="1591"/>
                  </a:lnTo>
                  <a:lnTo>
                    <a:pt x="3538" y="1953"/>
                  </a:lnTo>
                  <a:lnTo>
                    <a:pt x="3188" y="2351"/>
                  </a:lnTo>
                  <a:lnTo>
                    <a:pt x="2845" y="2785"/>
                  </a:lnTo>
                  <a:lnTo>
                    <a:pt x="2495" y="3255"/>
                  </a:lnTo>
                  <a:lnTo>
                    <a:pt x="2145" y="3798"/>
                  </a:lnTo>
                  <a:lnTo>
                    <a:pt x="1788" y="4340"/>
                  </a:lnTo>
                  <a:lnTo>
                    <a:pt x="1438" y="4919"/>
                  </a:lnTo>
                  <a:lnTo>
                    <a:pt x="1080" y="5570"/>
                  </a:lnTo>
                  <a:lnTo>
                    <a:pt x="723" y="6257"/>
                  </a:lnTo>
                  <a:lnTo>
                    <a:pt x="358" y="6980"/>
                  </a:lnTo>
                  <a:lnTo>
                    <a:pt x="1" y="7740"/>
                  </a:lnTo>
                  <a:lnTo>
                    <a:pt x="23" y="8825"/>
                  </a:lnTo>
                  <a:lnTo>
                    <a:pt x="59" y="10091"/>
                  </a:lnTo>
                  <a:lnTo>
                    <a:pt x="117" y="11827"/>
                  </a:lnTo>
                  <a:lnTo>
                    <a:pt x="205" y="13960"/>
                  </a:lnTo>
                  <a:lnTo>
                    <a:pt x="314" y="16420"/>
                  </a:lnTo>
                  <a:lnTo>
                    <a:pt x="380" y="17794"/>
                  </a:lnTo>
                  <a:lnTo>
                    <a:pt x="460" y="19204"/>
                  </a:lnTo>
                  <a:lnTo>
                    <a:pt x="548" y="20723"/>
                  </a:lnTo>
                  <a:lnTo>
                    <a:pt x="643" y="22279"/>
                  </a:lnTo>
                  <a:lnTo>
                    <a:pt x="752" y="23870"/>
                  </a:lnTo>
                  <a:lnTo>
                    <a:pt x="869" y="25534"/>
                  </a:lnTo>
                  <a:lnTo>
                    <a:pt x="993" y="27233"/>
                  </a:lnTo>
                  <a:lnTo>
                    <a:pt x="1131" y="28969"/>
                  </a:lnTo>
                  <a:lnTo>
                    <a:pt x="1285" y="30742"/>
                  </a:lnTo>
                  <a:lnTo>
                    <a:pt x="1452" y="32550"/>
                  </a:lnTo>
                  <a:lnTo>
                    <a:pt x="1627" y="34394"/>
                  </a:lnTo>
                  <a:lnTo>
                    <a:pt x="1824" y="36203"/>
                  </a:lnTo>
                  <a:lnTo>
                    <a:pt x="2029" y="38083"/>
                  </a:lnTo>
                  <a:lnTo>
                    <a:pt x="2247" y="39928"/>
                  </a:lnTo>
                  <a:lnTo>
                    <a:pt x="2481" y="41772"/>
                  </a:lnTo>
                  <a:lnTo>
                    <a:pt x="2736" y="43653"/>
                  </a:lnTo>
                  <a:lnTo>
                    <a:pt x="2999" y="45497"/>
                  </a:lnTo>
                  <a:lnTo>
                    <a:pt x="3283" y="47306"/>
                  </a:lnTo>
                  <a:lnTo>
                    <a:pt x="3590" y="49114"/>
                  </a:lnTo>
                  <a:lnTo>
                    <a:pt x="3903" y="50886"/>
                  </a:lnTo>
                  <a:lnTo>
                    <a:pt x="4071" y="51754"/>
                  </a:lnTo>
                  <a:lnTo>
                    <a:pt x="4239" y="52622"/>
                  </a:lnTo>
                  <a:lnTo>
                    <a:pt x="4421" y="53490"/>
                  </a:lnTo>
                  <a:lnTo>
                    <a:pt x="4596" y="54322"/>
                  </a:lnTo>
                  <a:lnTo>
                    <a:pt x="4786" y="55190"/>
                  </a:lnTo>
                  <a:lnTo>
                    <a:pt x="4968" y="55986"/>
                  </a:lnTo>
                  <a:lnTo>
                    <a:pt x="5165" y="56817"/>
                  </a:lnTo>
                  <a:lnTo>
                    <a:pt x="5362" y="57613"/>
                  </a:lnTo>
                  <a:lnTo>
                    <a:pt x="5566" y="58409"/>
                  </a:lnTo>
                  <a:lnTo>
                    <a:pt x="5778" y="59168"/>
                  </a:lnTo>
                  <a:lnTo>
                    <a:pt x="5997" y="59928"/>
                  </a:lnTo>
                  <a:lnTo>
                    <a:pt x="6215" y="60687"/>
                  </a:lnTo>
                  <a:lnTo>
                    <a:pt x="6442" y="61411"/>
                  </a:lnTo>
                  <a:lnTo>
                    <a:pt x="6668" y="62098"/>
                  </a:lnTo>
                  <a:lnTo>
                    <a:pt x="6901" y="62785"/>
                  </a:lnTo>
                  <a:lnTo>
                    <a:pt x="7149" y="63472"/>
                  </a:lnTo>
                  <a:lnTo>
                    <a:pt x="7390" y="64123"/>
                  </a:lnTo>
                  <a:lnTo>
                    <a:pt x="7645" y="64738"/>
                  </a:lnTo>
                  <a:lnTo>
                    <a:pt x="7900" y="65353"/>
                  </a:lnTo>
                  <a:lnTo>
                    <a:pt x="8163" y="65967"/>
                  </a:lnTo>
                  <a:lnTo>
                    <a:pt x="8433" y="66510"/>
                  </a:lnTo>
                  <a:lnTo>
                    <a:pt x="8710" y="67052"/>
                  </a:lnTo>
                  <a:lnTo>
                    <a:pt x="8987" y="67595"/>
                  </a:lnTo>
                  <a:lnTo>
                    <a:pt x="9279" y="68101"/>
                  </a:lnTo>
                  <a:lnTo>
                    <a:pt x="9571" y="68571"/>
                  </a:lnTo>
                  <a:lnTo>
                    <a:pt x="9870" y="69005"/>
                  </a:lnTo>
                  <a:lnTo>
                    <a:pt x="10176" y="69439"/>
                  </a:lnTo>
                  <a:lnTo>
                    <a:pt x="10483" y="69837"/>
                  </a:lnTo>
                  <a:lnTo>
                    <a:pt x="10804" y="70199"/>
                  </a:lnTo>
                  <a:lnTo>
                    <a:pt x="11124" y="70561"/>
                  </a:lnTo>
                  <a:lnTo>
                    <a:pt x="11453" y="70850"/>
                  </a:lnTo>
                  <a:lnTo>
                    <a:pt x="11788" y="71139"/>
                  </a:lnTo>
                  <a:lnTo>
                    <a:pt x="12131" y="71392"/>
                  </a:lnTo>
                  <a:lnTo>
                    <a:pt x="12481" y="71609"/>
                  </a:lnTo>
                  <a:lnTo>
                    <a:pt x="12839" y="71790"/>
                  </a:lnTo>
                  <a:lnTo>
                    <a:pt x="13203" y="71971"/>
                  </a:lnTo>
                  <a:lnTo>
                    <a:pt x="13568" y="72080"/>
                  </a:lnTo>
                  <a:lnTo>
                    <a:pt x="13947" y="72188"/>
                  </a:lnTo>
                  <a:lnTo>
                    <a:pt x="14334" y="72224"/>
                  </a:lnTo>
                  <a:lnTo>
                    <a:pt x="14721" y="72260"/>
                  </a:lnTo>
                  <a:lnTo>
                    <a:pt x="15114" y="72260"/>
                  </a:lnTo>
                  <a:lnTo>
                    <a:pt x="15523" y="72188"/>
                  </a:lnTo>
                  <a:lnTo>
                    <a:pt x="15931" y="72116"/>
                  </a:lnTo>
                  <a:lnTo>
                    <a:pt x="16347" y="72007"/>
                  </a:lnTo>
                  <a:lnTo>
                    <a:pt x="16778" y="71826"/>
                  </a:lnTo>
                  <a:lnTo>
                    <a:pt x="17208" y="71646"/>
                  </a:lnTo>
                  <a:lnTo>
                    <a:pt x="17646" y="71392"/>
                  </a:lnTo>
                  <a:lnTo>
                    <a:pt x="18091" y="71103"/>
                  </a:lnTo>
                  <a:lnTo>
                    <a:pt x="18550" y="70778"/>
                  </a:lnTo>
                  <a:lnTo>
                    <a:pt x="19010" y="70416"/>
                  </a:lnTo>
                  <a:lnTo>
                    <a:pt x="19484" y="70018"/>
                  </a:lnTo>
                  <a:lnTo>
                    <a:pt x="19958" y="69584"/>
                  </a:lnTo>
                  <a:lnTo>
                    <a:pt x="20439" y="69078"/>
                  </a:lnTo>
                  <a:lnTo>
                    <a:pt x="20935" y="68535"/>
                  </a:lnTo>
                  <a:lnTo>
                    <a:pt x="21439" y="67957"/>
                  </a:lnTo>
                  <a:lnTo>
                    <a:pt x="21942" y="67342"/>
                  </a:lnTo>
                  <a:lnTo>
                    <a:pt x="22460" y="66655"/>
                  </a:lnTo>
                  <a:lnTo>
                    <a:pt x="22985" y="65931"/>
                  </a:lnTo>
                  <a:lnTo>
                    <a:pt x="23517" y="65172"/>
                  </a:lnTo>
                  <a:lnTo>
                    <a:pt x="24057" y="64340"/>
                  </a:lnTo>
                  <a:lnTo>
                    <a:pt x="24604" y="63472"/>
                  </a:lnTo>
                  <a:lnTo>
                    <a:pt x="25166" y="62568"/>
                  </a:lnTo>
                  <a:lnTo>
                    <a:pt x="25728" y="61591"/>
                  </a:lnTo>
                  <a:lnTo>
                    <a:pt x="26304" y="60579"/>
                  </a:lnTo>
                  <a:lnTo>
                    <a:pt x="26180" y="59602"/>
                  </a:lnTo>
                  <a:lnTo>
                    <a:pt x="26019" y="58445"/>
                  </a:lnTo>
                  <a:lnTo>
                    <a:pt x="25808" y="56926"/>
                  </a:lnTo>
                  <a:lnTo>
                    <a:pt x="25531" y="55045"/>
                  </a:lnTo>
                  <a:lnTo>
                    <a:pt x="25202" y="52803"/>
                  </a:lnTo>
                  <a:lnTo>
                    <a:pt x="24809" y="50307"/>
                  </a:lnTo>
                  <a:lnTo>
                    <a:pt x="24364" y="47595"/>
                  </a:lnTo>
                  <a:lnTo>
                    <a:pt x="24123" y="46148"/>
                  </a:lnTo>
                  <a:lnTo>
                    <a:pt x="23868" y="44666"/>
                  </a:lnTo>
                  <a:lnTo>
                    <a:pt x="23598" y="43110"/>
                  </a:lnTo>
                  <a:lnTo>
                    <a:pt x="23313" y="41555"/>
                  </a:lnTo>
                  <a:lnTo>
                    <a:pt x="23021" y="39964"/>
                  </a:lnTo>
                  <a:lnTo>
                    <a:pt x="22708" y="38300"/>
                  </a:lnTo>
                  <a:lnTo>
                    <a:pt x="22387" y="36673"/>
                  </a:lnTo>
                  <a:lnTo>
                    <a:pt x="22059" y="35009"/>
                  </a:lnTo>
                  <a:lnTo>
                    <a:pt x="21708" y="33309"/>
                  </a:lnTo>
                  <a:lnTo>
                    <a:pt x="21351" y="31610"/>
                  </a:lnTo>
                  <a:lnTo>
                    <a:pt x="20979" y="29910"/>
                  </a:lnTo>
                  <a:lnTo>
                    <a:pt x="20600" y="28246"/>
                  </a:lnTo>
                  <a:lnTo>
                    <a:pt x="20199" y="26546"/>
                  </a:lnTo>
                  <a:lnTo>
                    <a:pt x="19797" y="24846"/>
                  </a:lnTo>
                  <a:lnTo>
                    <a:pt x="19374" y="23183"/>
                  </a:lnTo>
                  <a:lnTo>
                    <a:pt x="18944" y="21555"/>
                  </a:lnTo>
                  <a:lnTo>
                    <a:pt x="18506" y="19928"/>
                  </a:lnTo>
                  <a:lnTo>
                    <a:pt x="18054" y="18336"/>
                  </a:lnTo>
                  <a:lnTo>
                    <a:pt x="17594" y="16781"/>
                  </a:lnTo>
                  <a:lnTo>
                    <a:pt x="17120" y="15262"/>
                  </a:lnTo>
                  <a:lnTo>
                    <a:pt x="16632" y="13816"/>
                  </a:lnTo>
                  <a:lnTo>
                    <a:pt x="16136" y="12369"/>
                  </a:lnTo>
                  <a:lnTo>
                    <a:pt x="15632" y="10995"/>
                  </a:lnTo>
                  <a:lnTo>
                    <a:pt x="15114" y="9693"/>
                  </a:lnTo>
                  <a:lnTo>
                    <a:pt x="14589" y="8427"/>
                  </a:lnTo>
                  <a:lnTo>
                    <a:pt x="14049" y="7270"/>
                  </a:lnTo>
                  <a:lnTo>
                    <a:pt x="13780" y="6691"/>
                  </a:lnTo>
                  <a:lnTo>
                    <a:pt x="13502" y="6148"/>
                  </a:lnTo>
                  <a:lnTo>
                    <a:pt x="13225" y="5606"/>
                  </a:lnTo>
                  <a:lnTo>
                    <a:pt x="12948" y="5100"/>
                  </a:lnTo>
                  <a:lnTo>
                    <a:pt x="12671" y="4629"/>
                  </a:lnTo>
                  <a:lnTo>
                    <a:pt x="12386" y="4159"/>
                  </a:lnTo>
                  <a:lnTo>
                    <a:pt x="12095" y="3689"/>
                  </a:lnTo>
                  <a:lnTo>
                    <a:pt x="11810" y="3291"/>
                  </a:lnTo>
                  <a:lnTo>
                    <a:pt x="11518" y="2893"/>
                  </a:lnTo>
                  <a:lnTo>
                    <a:pt x="11227" y="2496"/>
                  </a:lnTo>
                  <a:lnTo>
                    <a:pt x="10928" y="2134"/>
                  </a:lnTo>
                  <a:lnTo>
                    <a:pt x="10628" y="1808"/>
                  </a:lnTo>
                  <a:lnTo>
                    <a:pt x="10329" y="1519"/>
                  </a:lnTo>
                  <a:lnTo>
                    <a:pt x="10030" y="1230"/>
                  </a:lnTo>
                  <a:lnTo>
                    <a:pt x="9724" y="977"/>
                  </a:lnTo>
                  <a:lnTo>
                    <a:pt x="9418" y="760"/>
                  </a:lnTo>
                  <a:lnTo>
                    <a:pt x="9104" y="579"/>
                  </a:lnTo>
                  <a:lnTo>
                    <a:pt x="8798" y="398"/>
                  </a:lnTo>
                  <a:lnTo>
                    <a:pt x="8484" y="253"/>
                  </a:lnTo>
                  <a:lnTo>
                    <a:pt x="8163" y="145"/>
                  </a:lnTo>
                  <a:lnTo>
                    <a:pt x="7849" y="73"/>
                  </a:lnTo>
                  <a:lnTo>
                    <a:pt x="75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1"/>
            <p:cNvSpPr/>
            <p:nvPr/>
          </p:nvSpPr>
          <p:spPr>
            <a:xfrm rot="10800000">
              <a:off x="9103371" y="1769178"/>
              <a:ext cx="732897" cy="319602"/>
            </a:xfrm>
            <a:custGeom>
              <a:avLst/>
              <a:gdLst/>
              <a:ahLst/>
              <a:cxnLst/>
              <a:rect l="l" t="t" r="r" b="b"/>
              <a:pathLst>
                <a:path w="28806" h="54938" extrusionOk="0">
                  <a:moveTo>
                    <a:pt x="13597" y="1"/>
                  </a:moveTo>
                  <a:lnTo>
                    <a:pt x="13284" y="73"/>
                  </a:lnTo>
                  <a:lnTo>
                    <a:pt x="12984" y="146"/>
                  </a:lnTo>
                  <a:lnTo>
                    <a:pt x="12678" y="218"/>
                  </a:lnTo>
                  <a:lnTo>
                    <a:pt x="12386" y="326"/>
                  </a:lnTo>
                  <a:lnTo>
                    <a:pt x="12087" y="471"/>
                  </a:lnTo>
                  <a:lnTo>
                    <a:pt x="11803" y="652"/>
                  </a:lnTo>
                  <a:lnTo>
                    <a:pt x="11511" y="833"/>
                  </a:lnTo>
                  <a:lnTo>
                    <a:pt x="11234" y="1014"/>
                  </a:lnTo>
                  <a:lnTo>
                    <a:pt x="10949" y="1231"/>
                  </a:lnTo>
                  <a:lnTo>
                    <a:pt x="10672" y="1484"/>
                  </a:lnTo>
                  <a:lnTo>
                    <a:pt x="10132" y="1990"/>
                  </a:lnTo>
                  <a:lnTo>
                    <a:pt x="9607" y="2605"/>
                  </a:lnTo>
                  <a:lnTo>
                    <a:pt x="9097" y="3256"/>
                  </a:lnTo>
                  <a:lnTo>
                    <a:pt x="8593" y="4015"/>
                  </a:lnTo>
                  <a:lnTo>
                    <a:pt x="8112" y="4775"/>
                  </a:lnTo>
                  <a:lnTo>
                    <a:pt x="7638" y="5607"/>
                  </a:lnTo>
                  <a:lnTo>
                    <a:pt x="7186" y="6511"/>
                  </a:lnTo>
                  <a:lnTo>
                    <a:pt x="6741" y="7451"/>
                  </a:lnTo>
                  <a:lnTo>
                    <a:pt x="6310" y="8392"/>
                  </a:lnTo>
                  <a:lnTo>
                    <a:pt x="5902" y="9404"/>
                  </a:lnTo>
                  <a:lnTo>
                    <a:pt x="5501" y="10453"/>
                  </a:lnTo>
                  <a:lnTo>
                    <a:pt x="5114" y="11502"/>
                  </a:lnTo>
                  <a:lnTo>
                    <a:pt x="4742" y="12551"/>
                  </a:lnTo>
                  <a:lnTo>
                    <a:pt x="4385" y="13672"/>
                  </a:lnTo>
                  <a:lnTo>
                    <a:pt x="4042" y="14757"/>
                  </a:lnTo>
                  <a:lnTo>
                    <a:pt x="3706" y="15878"/>
                  </a:lnTo>
                  <a:lnTo>
                    <a:pt x="3392" y="16999"/>
                  </a:lnTo>
                  <a:lnTo>
                    <a:pt x="3093" y="18120"/>
                  </a:lnTo>
                  <a:lnTo>
                    <a:pt x="2802" y="19205"/>
                  </a:lnTo>
                  <a:lnTo>
                    <a:pt x="2532" y="20326"/>
                  </a:lnTo>
                  <a:lnTo>
                    <a:pt x="2269" y="21411"/>
                  </a:lnTo>
                  <a:lnTo>
                    <a:pt x="2028" y="22460"/>
                  </a:lnTo>
                  <a:lnTo>
                    <a:pt x="1795" y="23509"/>
                  </a:lnTo>
                  <a:lnTo>
                    <a:pt x="1576" y="24522"/>
                  </a:lnTo>
                  <a:lnTo>
                    <a:pt x="1372" y="25498"/>
                  </a:lnTo>
                  <a:lnTo>
                    <a:pt x="1007" y="27343"/>
                  </a:lnTo>
                  <a:lnTo>
                    <a:pt x="701" y="28970"/>
                  </a:lnTo>
                  <a:lnTo>
                    <a:pt x="453" y="30417"/>
                  </a:lnTo>
                  <a:lnTo>
                    <a:pt x="256" y="31610"/>
                  </a:lnTo>
                  <a:lnTo>
                    <a:pt x="117" y="32478"/>
                  </a:lnTo>
                  <a:lnTo>
                    <a:pt x="1" y="33238"/>
                  </a:lnTo>
                  <a:lnTo>
                    <a:pt x="387" y="34467"/>
                  </a:lnTo>
                  <a:lnTo>
                    <a:pt x="767" y="35661"/>
                  </a:lnTo>
                  <a:lnTo>
                    <a:pt x="1146" y="36818"/>
                  </a:lnTo>
                  <a:lnTo>
                    <a:pt x="1525" y="37939"/>
                  </a:lnTo>
                  <a:lnTo>
                    <a:pt x="1904" y="38988"/>
                  </a:lnTo>
                  <a:lnTo>
                    <a:pt x="2276" y="40037"/>
                  </a:lnTo>
                  <a:lnTo>
                    <a:pt x="2648" y="41014"/>
                  </a:lnTo>
                  <a:lnTo>
                    <a:pt x="3028" y="41990"/>
                  </a:lnTo>
                  <a:lnTo>
                    <a:pt x="3392" y="42894"/>
                  </a:lnTo>
                  <a:lnTo>
                    <a:pt x="3765" y="43762"/>
                  </a:lnTo>
                  <a:lnTo>
                    <a:pt x="4129" y="44594"/>
                  </a:lnTo>
                  <a:lnTo>
                    <a:pt x="4494" y="45426"/>
                  </a:lnTo>
                  <a:lnTo>
                    <a:pt x="4859" y="46185"/>
                  </a:lnTo>
                  <a:lnTo>
                    <a:pt x="5223" y="46909"/>
                  </a:lnTo>
                  <a:lnTo>
                    <a:pt x="5581" y="47596"/>
                  </a:lnTo>
                  <a:lnTo>
                    <a:pt x="5938" y="48247"/>
                  </a:lnTo>
                  <a:lnTo>
                    <a:pt x="6296" y="48898"/>
                  </a:lnTo>
                  <a:lnTo>
                    <a:pt x="6653" y="49476"/>
                  </a:lnTo>
                  <a:lnTo>
                    <a:pt x="7003" y="50019"/>
                  </a:lnTo>
                  <a:lnTo>
                    <a:pt x="7353" y="50561"/>
                  </a:lnTo>
                  <a:lnTo>
                    <a:pt x="7703" y="51032"/>
                  </a:lnTo>
                  <a:lnTo>
                    <a:pt x="8054" y="51502"/>
                  </a:lnTo>
                  <a:lnTo>
                    <a:pt x="8396" y="51936"/>
                  </a:lnTo>
                  <a:lnTo>
                    <a:pt x="8739" y="52334"/>
                  </a:lnTo>
                  <a:lnTo>
                    <a:pt x="9082" y="52695"/>
                  </a:lnTo>
                  <a:lnTo>
                    <a:pt x="9418" y="53021"/>
                  </a:lnTo>
                  <a:lnTo>
                    <a:pt x="9760" y="53346"/>
                  </a:lnTo>
                  <a:lnTo>
                    <a:pt x="10089" y="53636"/>
                  </a:lnTo>
                  <a:lnTo>
                    <a:pt x="10424" y="53853"/>
                  </a:lnTo>
                  <a:lnTo>
                    <a:pt x="10752" y="54106"/>
                  </a:lnTo>
                  <a:lnTo>
                    <a:pt x="11081" y="54287"/>
                  </a:lnTo>
                  <a:lnTo>
                    <a:pt x="11409" y="54467"/>
                  </a:lnTo>
                  <a:lnTo>
                    <a:pt x="11737" y="54612"/>
                  </a:lnTo>
                  <a:lnTo>
                    <a:pt x="12058" y="54721"/>
                  </a:lnTo>
                  <a:lnTo>
                    <a:pt x="12379" y="54793"/>
                  </a:lnTo>
                  <a:lnTo>
                    <a:pt x="12693" y="54865"/>
                  </a:lnTo>
                  <a:lnTo>
                    <a:pt x="13006" y="54901"/>
                  </a:lnTo>
                  <a:lnTo>
                    <a:pt x="13320" y="54938"/>
                  </a:lnTo>
                  <a:lnTo>
                    <a:pt x="13634" y="54938"/>
                  </a:lnTo>
                  <a:lnTo>
                    <a:pt x="13940" y="54901"/>
                  </a:lnTo>
                  <a:lnTo>
                    <a:pt x="14246" y="54829"/>
                  </a:lnTo>
                  <a:lnTo>
                    <a:pt x="14545" y="54757"/>
                  </a:lnTo>
                  <a:lnTo>
                    <a:pt x="15144" y="54576"/>
                  </a:lnTo>
                  <a:lnTo>
                    <a:pt x="15734" y="54287"/>
                  </a:lnTo>
                  <a:lnTo>
                    <a:pt x="16311" y="53925"/>
                  </a:lnTo>
                  <a:lnTo>
                    <a:pt x="16880" y="53491"/>
                  </a:lnTo>
                  <a:lnTo>
                    <a:pt x="17434" y="52985"/>
                  </a:lnTo>
                  <a:lnTo>
                    <a:pt x="17981" y="52406"/>
                  </a:lnTo>
                  <a:lnTo>
                    <a:pt x="18521" y="51791"/>
                  </a:lnTo>
                  <a:lnTo>
                    <a:pt x="19039" y="51104"/>
                  </a:lnTo>
                  <a:lnTo>
                    <a:pt x="19557" y="50381"/>
                  </a:lnTo>
                  <a:lnTo>
                    <a:pt x="20053" y="49585"/>
                  </a:lnTo>
                  <a:lnTo>
                    <a:pt x="20541" y="48753"/>
                  </a:lnTo>
                  <a:lnTo>
                    <a:pt x="21023" y="47885"/>
                  </a:lnTo>
                  <a:lnTo>
                    <a:pt x="21490" y="46981"/>
                  </a:lnTo>
                  <a:lnTo>
                    <a:pt x="21942" y="46077"/>
                  </a:lnTo>
                  <a:lnTo>
                    <a:pt x="22379" y="45100"/>
                  </a:lnTo>
                  <a:lnTo>
                    <a:pt x="22810" y="44124"/>
                  </a:lnTo>
                  <a:lnTo>
                    <a:pt x="23218" y="43111"/>
                  </a:lnTo>
                  <a:lnTo>
                    <a:pt x="23619" y="42099"/>
                  </a:lnTo>
                  <a:lnTo>
                    <a:pt x="24013" y="41086"/>
                  </a:lnTo>
                  <a:lnTo>
                    <a:pt x="24385" y="40037"/>
                  </a:lnTo>
                  <a:lnTo>
                    <a:pt x="24743" y="39024"/>
                  </a:lnTo>
                  <a:lnTo>
                    <a:pt x="25093" y="37976"/>
                  </a:lnTo>
                  <a:lnTo>
                    <a:pt x="25421" y="36963"/>
                  </a:lnTo>
                  <a:lnTo>
                    <a:pt x="25742" y="35950"/>
                  </a:lnTo>
                  <a:lnTo>
                    <a:pt x="26048" y="34938"/>
                  </a:lnTo>
                  <a:lnTo>
                    <a:pt x="26333" y="33961"/>
                  </a:lnTo>
                  <a:lnTo>
                    <a:pt x="26610" y="32985"/>
                  </a:lnTo>
                  <a:lnTo>
                    <a:pt x="27113" y="31140"/>
                  </a:lnTo>
                  <a:lnTo>
                    <a:pt x="27551" y="29440"/>
                  </a:lnTo>
                  <a:lnTo>
                    <a:pt x="27930" y="27921"/>
                  </a:lnTo>
                  <a:lnTo>
                    <a:pt x="28244" y="26583"/>
                  </a:lnTo>
                  <a:lnTo>
                    <a:pt x="28485" y="25498"/>
                  </a:lnTo>
                  <a:lnTo>
                    <a:pt x="28660" y="24703"/>
                  </a:lnTo>
                  <a:lnTo>
                    <a:pt x="28806" y="24015"/>
                  </a:lnTo>
                  <a:lnTo>
                    <a:pt x="28361" y="22641"/>
                  </a:lnTo>
                  <a:lnTo>
                    <a:pt x="27909" y="21339"/>
                  </a:lnTo>
                  <a:lnTo>
                    <a:pt x="27471" y="20073"/>
                  </a:lnTo>
                  <a:lnTo>
                    <a:pt x="27033" y="18844"/>
                  </a:lnTo>
                  <a:lnTo>
                    <a:pt x="26596" y="17650"/>
                  </a:lnTo>
                  <a:lnTo>
                    <a:pt x="26165" y="16529"/>
                  </a:lnTo>
                  <a:lnTo>
                    <a:pt x="25735" y="15444"/>
                  </a:lnTo>
                  <a:lnTo>
                    <a:pt x="25312" y="14395"/>
                  </a:lnTo>
                  <a:lnTo>
                    <a:pt x="24889" y="13382"/>
                  </a:lnTo>
                  <a:lnTo>
                    <a:pt x="24473" y="12406"/>
                  </a:lnTo>
                  <a:lnTo>
                    <a:pt x="24057" y="11502"/>
                  </a:lnTo>
                  <a:lnTo>
                    <a:pt x="23649" y="10598"/>
                  </a:lnTo>
                  <a:lnTo>
                    <a:pt x="23240" y="9766"/>
                  </a:lnTo>
                  <a:lnTo>
                    <a:pt x="22839" y="8970"/>
                  </a:lnTo>
                  <a:lnTo>
                    <a:pt x="22438" y="8211"/>
                  </a:lnTo>
                  <a:lnTo>
                    <a:pt x="22044" y="7487"/>
                  </a:lnTo>
                  <a:lnTo>
                    <a:pt x="21650" y="6764"/>
                  </a:lnTo>
                  <a:lnTo>
                    <a:pt x="21256" y="6113"/>
                  </a:lnTo>
                  <a:lnTo>
                    <a:pt x="20870" y="5498"/>
                  </a:lnTo>
                  <a:lnTo>
                    <a:pt x="20490" y="4920"/>
                  </a:lnTo>
                  <a:lnTo>
                    <a:pt x="20111" y="4377"/>
                  </a:lnTo>
                  <a:lnTo>
                    <a:pt x="19739" y="3871"/>
                  </a:lnTo>
                  <a:lnTo>
                    <a:pt x="19367" y="3401"/>
                  </a:lnTo>
                  <a:lnTo>
                    <a:pt x="18995" y="2967"/>
                  </a:lnTo>
                  <a:lnTo>
                    <a:pt x="18638" y="2569"/>
                  </a:lnTo>
                  <a:lnTo>
                    <a:pt x="18273" y="2171"/>
                  </a:lnTo>
                  <a:lnTo>
                    <a:pt x="17915" y="1845"/>
                  </a:lnTo>
                  <a:lnTo>
                    <a:pt x="17565" y="1520"/>
                  </a:lnTo>
                  <a:lnTo>
                    <a:pt x="17215" y="1231"/>
                  </a:lnTo>
                  <a:lnTo>
                    <a:pt x="16865" y="977"/>
                  </a:lnTo>
                  <a:lnTo>
                    <a:pt x="16522" y="760"/>
                  </a:lnTo>
                  <a:lnTo>
                    <a:pt x="16179" y="580"/>
                  </a:lnTo>
                  <a:lnTo>
                    <a:pt x="15844" y="399"/>
                  </a:lnTo>
                  <a:lnTo>
                    <a:pt x="15516" y="290"/>
                  </a:lnTo>
                  <a:lnTo>
                    <a:pt x="15187" y="182"/>
                  </a:lnTo>
                  <a:lnTo>
                    <a:pt x="14859" y="73"/>
                  </a:lnTo>
                  <a:lnTo>
                    <a:pt x="14538" y="37"/>
                  </a:lnTo>
                  <a:lnTo>
                    <a:pt x="142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1"/>
            <p:cNvSpPr/>
            <p:nvPr/>
          </p:nvSpPr>
          <p:spPr>
            <a:xfrm rot="10800000">
              <a:off x="9617818" y="1017666"/>
              <a:ext cx="373954" cy="725035"/>
            </a:xfrm>
            <a:custGeom>
              <a:avLst/>
              <a:gdLst/>
              <a:ahLst/>
              <a:cxnLst/>
              <a:rect l="l" t="t" r="r" b="b"/>
              <a:pathLst>
                <a:path w="14698" h="124630" extrusionOk="0">
                  <a:moveTo>
                    <a:pt x="285" y="1"/>
                  </a:moveTo>
                  <a:lnTo>
                    <a:pt x="226" y="2243"/>
                  </a:lnTo>
                  <a:lnTo>
                    <a:pt x="175" y="4449"/>
                  </a:lnTo>
                  <a:lnTo>
                    <a:pt x="131" y="6655"/>
                  </a:lnTo>
                  <a:lnTo>
                    <a:pt x="95" y="8825"/>
                  </a:lnTo>
                  <a:lnTo>
                    <a:pt x="58" y="10995"/>
                  </a:lnTo>
                  <a:lnTo>
                    <a:pt x="37" y="13093"/>
                  </a:lnTo>
                  <a:lnTo>
                    <a:pt x="15" y="15227"/>
                  </a:lnTo>
                  <a:lnTo>
                    <a:pt x="7" y="17288"/>
                  </a:lnTo>
                  <a:lnTo>
                    <a:pt x="0" y="19349"/>
                  </a:lnTo>
                  <a:lnTo>
                    <a:pt x="0" y="21375"/>
                  </a:lnTo>
                  <a:lnTo>
                    <a:pt x="7" y="23364"/>
                  </a:lnTo>
                  <a:lnTo>
                    <a:pt x="22" y="25353"/>
                  </a:lnTo>
                  <a:lnTo>
                    <a:pt x="44" y="27306"/>
                  </a:lnTo>
                  <a:lnTo>
                    <a:pt x="66" y="29259"/>
                  </a:lnTo>
                  <a:lnTo>
                    <a:pt x="95" y="31140"/>
                  </a:lnTo>
                  <a:lnTo>
                    <a:pt x="131" y="33056"/>
                  </a:lnTo>
                  <a:lnTo>
                    <a:pt x="175" y="34901"/>
                  </a:lnTo>
                  <a:lnTo>
                    <a:pt x="219" y="36745"/>
                  </a:lnTo>
                  <a:lnTo>
                    <a:pt x="270" y="38554"/>
                  </a:lnTo>
                  <a:lnTo>
                    <a:pt x="328" y="40362"/>
                  </a:lnTo>
                  <a:lnTo>
                    <a:pt x="394" y="42134"/>
                  </a:lnTo>
                  <a:lnTo>
                    <a:pt x="460" y="43870"/>
                  </a:lnTo>
                  <a:lnTo>
                    <a:pt x="533" y="45606"/>
                  </a:lnTo>
                  <a:lnTo>
                    <a:pt x="613" y="47306"/>
                  </a:lnTo>
                  <a:lnTo>
                    <a:pt x="693" y="49006"/>
                  </a:lnTo>
                  <a:lnTo>
                    <a:pt x="781" y="50669"/>
                  </a:lnTo>
                  <a:lnTo>
                    <a:pt x="868" y="52297"/>
                  </a:lnTo>
                  <a:lnTo>
                    <a:pt x="963" y="53924"/>
                  </a:lnTo>
                  <a:lnTo>
                    <a:pt x="1065" y="55516"/>
                  </a:lnTo>
                  <a:lnTo>
                    <a:pt x="1167" y="57071"/>
                  </a:lnTo>
                  <a:lnTo>
                    <a:pt x="1269" y="58626"/>
                  </a:lnTo>
                  <a:lnTo>
                    <a:pt x="1386" y="60145"/>
                  </a:lnTo>
                  <a:lnTo>
                    <a:pt x="1495" y="61664"/>
                  </a:lnTo>
                  <a:lnTo>
                    <a:pt x="1619" y="63147"/>
                  </a:lnTo>
                  <a:lnTo>
                    <a:pt x="1736" y="64630"/>
                  </a:lnTo>
                  <a:lnTo>
                    <a:pt x="1867" y="66076"/>
                  </a:lnTo>
                  <a:lnTo>
                    <a:pt x="1991" y="67487"/>
                  </a:lnTo>
                  <a:lnTo>
                    <a:pt x="2130" y="68897"/>
                  </a:lnTo>
                  <a:lnTo>
                    <a:pt x="2261" y="70272"/>
                  </a:lnTo>
                  <a:lnTo>
                    <a:pt x="2400" y="71646"/>
                  </a:lnTo>
                  <a:lnTo>
                    <a:pt x="2546" y="72984"/>
                  </a:lnTo>
                  <a:lnTo>
                    <a:pt x="2684" y="74286"/>
                  </a:lnTo>
                  <a:lnTo>
                    <a:pt x="2983" y="76890"/>
                  </a:lnTo>
                  <a:lnTo>
                    <a:pt x="3290" y="79385"/>
                  </a:lnTo>
                  <a:lnTo>
                    <a:pt x="3611" y="81809"/>
                  </a:lnTo>
                  <a:lnTo>
                    <a:pt x="3932" y="84159"/>
                  </a:lnTo>
                  <a:lnTo>
                    <a:pt x="4267" y="86438"/>
                  </a:lnTo>
                  <a:lnTo>
                    <a:pt x="4610" y="88608"/>
                  </a:lnTo>
                  <a:lnTo>
                    <a:pt x="4953" y="90742"/>
                  </a:lnTo>
                  <a:lnTo>
                    <a:pt x="5303" y="92767"/>
                  </a:lnTo>
                  <a:lnTo>
                    <a:pt x="5660" y="94756"/>
                  </a:lnTo>
                  <a:lnTo>
                    <a:pt x="6025" y="96637"/>
                  </a:lnTo>
                  <a:lnTo>
                    <a:pt x="6383" y="98481"/>
                  </a:lnTo>
                  <a:lnTo>
                    <a:pt x="6747" y="100217"/>
                  </a:lnTo>
                  <a:lnTo>
                    <a:pt x="7112" y="101917"/>
                  </a:lnTo>
                  <a:lnTo>
                    <a:pt x="7484" y="103545"/>
                  </a:lnTo>
                  <a:lnTo>
                    <a:pt x="7849" y="105100"/>
                  </a:lnTo>
                  <a:lnTo>
                    <a:pt x="8206" y="106583"/>
                  </a:lnTo>
                  <a:lnTo>
                    <a:pt x="8571" y="107993"/>
                  </a:lnTo>
                  <a:lnTo>
                    <a:pt x="8928" y="109331"/>
                  </a:lnTo>
                  <a:lnTo>
                    <a:pt x="9286" y="110633"/>
                  </a:lnTo>
                  <a:lnTo>
                    <a:pt x="9636" y="111827"/>
                  </a:lnTo>
                  <a:lnTo>
                    <a:pt x="9979" y="113020"/>
                  </a:lnTo>
                  <a:lnTo>
                    <a:pt x="10314" y="114105"/>
                  </a:lnTo>
                  <a:lnTo>
                    <a:pt x="10650" y="115154"/>
                  </a:lnTo>
                  <a:lnTo>
                    <a:pt x="10971" y="116130"/>
                  </a:lnTo>
                  <a:lnTo>
                    <a:pt x="11284" y="117035"/>
                  </a:lnTo>
                  <a:lnTo>
                    <a:pt x="11591" y="117903"/>
                  </a:lnTo>
                  <a:lnTo>
                    <a:pt x="11882" y="118698"/>
                  </a:lnTo>
                  <a:lnTo>
                    <a:pt x="12437" y="120145"/>
                  </a:lnTo>
                  <a:lnTo>
                    <a:pt x="12933" y="121375"/>
                  </a:lnTo>
                  <a:lnTo>
                    <a:pt x="13378" y="122387"/>
                  </a:lnTo>
                  <a:lnTo>
                    <a:pt x="13757" y="123219"/>
                  </a:lnTo>
                  <a:lnTo>
                    <a:pt x="14056" y="123834"/>
                  </a:lnTo>
                  <a:lnTo>
                    <a:pt x="14282" y="124268"/>
                  </a:lnTo>
                  <a:lnTo>
                    <a:pt x="14472" y="124630"/>
                  </a:lnTo>
                  <a:lnTo>
                    <a:pt x="14523" y="122026"/>
                  </a:lnTo>
                  <a:lnTo>
                    <a:pt x="14567" y="119458"/>
                  </a:lnTo>
                  <a:lnTo>
                    <a:pt x="14603" y="116926"/>
                  </a:lnTo>
                  <a:lnTo>
                    <a:pt x="14640" y="114431"/>
                  </a:lnTo>
                  <a:lnTo>
                    <a:pt x="14662" y="111971"/>
                  </a:lnTo>
                  <a:lnTo>
                    <a:pt x="14683" y="109584"/>
                  </a:lnTo>
                  <a:lnTo>
                    <a:pt x="14691" y="107197"/>
                  </a:lnTo>
                  <a:lnTo>
                    <a:pt x="14698" y="104847"/>
                  </a:lnTo>
                  <a:lnTo>
                    <a:pt x="14698" y="102496"/>
                  </a:lnTo>
                  <a:lnTo>
                    <a:pt x="14691" y="100217"/>
                  </a:lnTo>
                  <a:lnTo>
                    <a:pt x="14683" y="97975"/>
                  </a:lnTo>
                  <a:lnTo>
                    <a:pt x="14662" y="95769"/>
                  </a:lnTo>
                  <a:lnTo>
                    <a:pt x="14640" y="93563"/>
                  </a:lnTo>
                  <a:lnTo>
                    <a:pt x="14610" y="91429"/>
                  </a:lnTo>
                  <a:lnTo>
                    <a:pt x="14574" y="89295"/>
                  </a:lnTo>
                  <a:lnTo>
                    <a:pt x="14538" y="87234"/>
                  </a:lnTo>
                  <a:lnTo>
                    <a:pt x="14494" y="85172"/>
                  </a:lnTo>
                  <a:lnTo>
                    <a:pt x="14443" y="83147"/>
                  </a:lnTo>
                  <a:lnTo>
                    <a:pt x="14384" y="81158"/>
                  </a:lnTo>
                  <a:lnTo>
                    <a:pt x="14326" y="79205"/>
                  </a:lnTo>
                  <a:lnTo>
                    <a:pt x="14260" y="77288"/>
                  </a:lnTo>
                  <a:lnTo>
                    <a:pt x="14187" y="75371"/>
                  </a:lnTo>
                  <a:lnTo>
                    <a:pt x="14114" y="73527"/>
                  </a:lnTo>
                  <a:lnTo>
                    <a:pt x="14034" y="71682"/>
                  </a:lnTo>
                  <a:lnTo>
                    <a:pt x="13947" y="69874"/>
                  </a:lnTo>
                  <a:lnTo>
                    <a:pt x="13859" y="68102"/>
                  </a:lnTo>
                  <a:lnTo>
                    <a:pt x="13772" y="66366"/>
                  </a:lnTo>
                  <a:lnTo>
                    <a:pt x="13670" y="64630"/>
                  </a:lnTo>
                  <a:lnTo>
                    <a:pt x="13567" y="62966"/>
                  </a:lnTo>
                  <a:lnTo>
                    <a:pt x="13465" y="61302"/>
                  </a:lnTo>
                  <a:lnTo>
                    <a:pt x="13356" y="59675"/>
                  </a:lnTo>
                  <a:lnTo>
                    <a:pt x="13246" y="58084"/>
                  </a:lnTo>
                  <a:lnTo>
                    <a:pt x="13130" y="56492"/>
                  </a:lnTo>
                  <a:lnTo>
                    <a:pt x="13006" y="54937"/>
                  </a:lnTo>
                  <a:lnTo>
                    <a:pt x="12882" y="53418"/>
                  </a:lnTo>
                  <a:lnTo>
                    <a:pt x="12758" y="51935"/>
                  </a:lnTo>
                  <a:lnTo>
                    <a:pt x="12626" y="50489"/>
                  </a:lnTo>
                  <a:lnTo>
                    <a:pt x="12495" y="49042"/>
                  </a:lnTo>
                  <a:lnTo>
                    <a:pt x="12357" y="47632"/>
                  </a:lnTo>
                  <a:lnTo>
                    <a:pt x="12218" y="46257"/>
                  </a:lnTo>
                  <a:lnTo>
                    <a:pt x="12079" y="44919"/>
                  </a:lnTo>
                  <a:lnTo>
                    <a:pt x="11933" y="43581"/>
                  </a:lnTo>
                  <a:lnTo>
                    <a:pt x="11788" y="42279"/>
                  </a:lnTo>
                  <a:lnTo>
                    <a:pt x="11634" y="41013"/>
                  </a:lnTo>
                  <a:lnTo>
                    <a:pt x="11481" y="39747"/>
                  </a:lnTo>
                  <a:lnTo>
                    <a:pt x="11328" y="38518"/>
                  </a:lnTo>
                  <a:lnTo>
                    <a:pt x="11175" y="37324"/>
                  </a:lnTo>
                  <a:lnTo>
                    <a:pt x="11014" y="36131"/>
                  </a:lnTo>
                  <a:lnTo>
                    <a:pt x="10854" y="34973"/>
                  </a:lnTo>
                  <a:lnTo>
                    <a:pt x="10686" y="33852"/>
                  </a:lnTo>
                  <a:lnTo>
                    <a:pt x="10358" y="31682"/>
                  </a:lnTo>
                  <a:lnTo>
                    <a:pt x="10022" y="29585"/>
                  </a:lnTo>
                  <a:lnTo>
                    <a:pt x="9672" y="27595"/>
                  </a:lnTo>
                  <a:lnTo>
                    <a:pt x="9329" y="25679"/>
                  </a:lnTo>
                  <a:lnTo>
                    <a:pt x="8972" y="23834"/>
                  </a:lnTo>
                  <a:lnTo>
                    <a:pt x="8615" y="22098"/>
                  </a:lnTo>
                  <a:lnTo>
                    <a:pt x="8257" y="20471"/>
                  </a:lnTo>
                  <a:lnTo>
                    <a:pt x="7900" y="18879"/>
                  </a:lnTo>
                  <a:lnTo>
                    <a:pt x="7535" y="17396"/>
                  </a:lnTo>
                  <a:lnTo>
                    <a:pt x="7170" y="15986"/>
                  </a:lnTo>
                  <a:lnTo>
                    <a:pt x="6813" y="14648"/>
                  </a:lnTo>
                  <a:lnTo>
                    <a:pt x="6455" y="13382"/>
                  </a:lnTo>
                  <a:lnTo>
                    <a:pt x="6098" y="12189"/>
                  </a:lnTo>
                  <a:lnTo>
                    <a:pt x="5741" y="11067"/>
                  </a:lnTo>
                  <a:lnTo>
                    <a:pt x="5391" y="9982"/>
                  </a:lnTo>
                  <a:lnTo>
                    <a:pt x="5048" y="9006"/>
                  </a:lnTo>
                  <a:lnTo>
                    <a:pt x="4705" y="8102"/>
                  </a:lnTo>
                  <a:lnTo>
                    <a:pt x="4377" y="7234"/>
                  </a:lnTo>
                  <a:lnTo>
                    <a:pt x="4048" y="6402"/>
                  </a:lnTo>
                  <a:lnTo>
                    <a:pt x="3727" y="5679"/>
                  </a:lnTo>
                  <a:lnTo>
                    <a:pt x="3421" y="4991"/>
                  </a:lnTo>
                  <a:lnTo>
                    <a:pt x="3122" y="4340"/>
                  </a:lnTo>
                  <a:lnTo>
                    <a:pt x="2830" y="3762"/>
                  </a:lnTo>
                  <a:lnTo>
                    <a:pt x="2553" y="3255"/>
                  </a:lnTo>
                  <a:lnTo>
                    <a:pt x="2283" y="2749"/>
                  </a:lnTo>
                  <a:lnTo>
                    <a:pt x="1794" y="1917"/>
                  </a:lnTo>
                  <a:lnTo>
                    <a:pt x="1357" y="1266"/>
                  </a:lnTo>
                  <a:lnTo>
                    <a:pt x="992" y="760"/>
                  </a:lnTo>
                  <a:lnTo>
                    <a:pt x="693" y="398"/>
                  </a:lnTo>
                  <a:lnTo>
                    <a:pt x="467" y="18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1"/>
            <p:cNvSpPr/>
            <p:nvPr/>
          </p:nvSpPr>
          <p:spPr>
            <a:xfrm rot="10800000">
              <a:off x="9184096" y="1382280"/>
              <a:ext cx="1668061" cy="3015420"/>
            </a:xfrm>
            <a:custGeom>
              <a:avLst/>
              <a:gdLst/>
              <a:ahLst/>
              <a:cxnLst/>
              <a:rect l="l" t="t" r="r" b="b"/>
              <a:pathLst>
                <a:path w="65562" h="518336" extrusionOk="0">
                  <a:moveTo>
                    <a:pt x="643" y="0"/>
                  </a:moveTo>
                  <a:lnTo>
                    <a:pt x="599" y="36"/>
                  </a:lnTo>
                  <a:lnTo>
                    <a:pt x="548" y="109"/>
                  </a:lnTo>
                  <a:lnTo>
                    <a:pt x="504" y="181"/>
                  </a:lnTo>
                  <a:lnTo>
                    <a:pt x="424" y="398"/>
                  </a:lnTo>
                  <a:lnTo>
                    <a:pt x="351" y="651"/>
                  </a:lnTo>
                  <a:lnTo>
                    <a:pt x="285" y="1013"/>
                  </a:lnTo>
                  <a:lnTo>
                    <a:pt x="234" y="1411"/>
                  </a:lnTo>
                  <a:lnTo>
                    <a:pt x="220" y="1627"/>
                  </a:lnTo>
                  <a:lnTo>
                    <a:pt x="198" y="1844"/>
                  </a:lnTo>
                  <a:lnTo>
                    <a:pt x="190" y="2061"/>
                  </a:lnTo>
                  <a:lnTo>
                    <a:pt x="183" y="2315"/>
                  </a:lnTo>
                  <a:lnTo>
                    <a:pt x="161" y="3617"/>
                  </a:lnTo>
                  <a:lnTo>
                    <a:pt x="118" y="7089"/>
                  </a:lnTo>
                  <a:lnTo>
                    <a:pt x="96" y="9620"/>
                  </a:lnTo>
                  <a:lnTo>
                    <a:pt x="66" y="12622"/>
                  </a:lnTo>
                  <a:lnTo>
                    <a:pt x="45" y="16094"/>
                  </a:lnTo>
                  <a:lnTo>
                    <a:pt x="23" y="20072"/>
                  </a:lnTo>
                  <a:lnTo>
                    <a:pt x="8" y="24448"/>
                  </a:lnTo>
                  <a:lnTo>
                    <a:pt x="1" y="29295"/>
                  </a:lnTo>
                  <a:lnTo>
                    <a:pt x="1" y="34539"/>
                  </a:lnTo>
                  <a:lnTo>
                    <a:pt x="15" y="40181"/>
                  </a:lnTo>
                  <a:lnTo>
                    <a:pt x="45" y="46257"/>
                  </a:lnTo>
                  <a:lnTo>
                    <a:pt x="81" y="52658"/>
                  </a:lnTo>
                  <a:lnTo>
                    <a:pt x="147" y="59421"/>
                  </a:lnTo>
                  <a:lnTo>
                    <a:pt x="220" y="66546"/>
                  </a:lnTo>
                  <a:lnTo>
                    <a:pt x="271" y="70235"/>
                  </a:lnTo>
                  <a:lnTo>
                    <a:pt x="322" y="73960"/>
                  </a:lnTo>
                  <a:lnTo>
                    <a:pt x="380" y="77830"/>
                  </a:lnTo>
                  <a:lnTo>
                    <a:pt x="438" y="81736"/>
                  </a:lnTo>
                  <a:lnTo>
                    <a:pt x="511" y="85714"/>
                  </a:lnTo>
                  <a:lnTo>
                    <a:pt x="584" y="89765"/>
                  </a:lnTo>
                  <a:lnTo>
                    <a:pt x="672" y="93888"/>
                  </a:lnTo>
                  <a:lnTo>
                    <a:pt x="759" y="98083"/>
                  </a:lnTo>
                  <a:lnTo>
                    <a:pt x="854" y="102351"/>
                  </a:lnTo>
                  <a:lnTo>
                    <a:pt x="964" y="106691"/>
                  </a:lnTo>
                  <a:lnTo>
                    <a:pt x="1073" y="111067"/>
                  </a:lnTo>
                  <a:lnTo>
                    <a:pt x="1197" y="115515"/>
                  </a:lnTo>
                  <a:lnTo>
                    <a:pt x="1321" y="120036"/>
                  </a:lnTo>
                  <a:lnTo>
                    <a:pt x="1460" y="124593"/>
                  </a:lnTo>
                  <a:lnTo>
                    <a:pt x="1606" y="129222"/>
                  </a:lnTo>
                  <a:lnTo>
                    <a:pt x="1759" y="133888"/>
                  </a:lnTo>
                  <a:lnTo>
                    <a:pt x="1919" y="138589"/>
                  </a:lnTo>
                  <a:lnTo>
                    <a:pt x="2094" y="143363"/>
                  </a:lnTo>
                  <a:lnTo>
                    <a:pt x="2269" y="148209"/>
                  </a:lnTo>
                  <a:lnTo>
                    <a:pt x="2466" y="153056"/>
                  </a:lnTo>
                  <a:lnTo>
                    <a:pt x="2663" y="157974"/>
                  </a:lnTo>
                  <a:lnTo>
                    <a:pt x="2875" y="162893"/>
                  </a:lnTo>
                  <a:lnTo>
                    <a:pt x="3101" y="167884"/>
                  </a:lnTo>
                  <a:lnTo>
                    <a:pt x="3334" y="172911"/>
                  </a:lnTo>
                  <a:lnTo>
                    <a:pt x="3575" y="177974"/>
                  </a:lnTo>
                  <a:lnTo>
                    <a:pt x="3830" y="183074"/>
                  </a:lnTo>
                  <a:lnTo>
                    <a:pt x="4093" y="188173"/>
                  </a:lnTo>
                  <a:lnTo>
                    <a:pt x="4370" y="193345"/>
                  </a:lnTo>
                  <a:lnTo>
                    <a:pt x="4662" y="198517"/>
                  </a:lnTo>
                  <a:lnTo>
                    <a:pt x="4968" y="203725"/>
                  </a:lnTo>
                  <a:lnTo>
                    <a:pt x="5282" y="208969"/>
                  </a:lnTo>
                  <a:lnTo>
                    <a:pt x="5603" y="214213"/>
                  </a:lnTo>
                  <a:lnTo>
                    <a:pt x="5924" y="219095"/>
                  </a:lnTo>
                  <a:lnTo>
                    <a:pt x="6252" y="224014"/>
                  </a:lnTo>
                  <a:lnTo>
                    <a:pt x="6595" y="229005"/>
                  </a:lnTo>
                  <a:lnTo>
                    <a:pt x="6945" y="234032"/>
                  </a:lnTo>
                  <a:lnTo>
                    <a:pt x="7317" y="239059"/>
                  </a:lnTo>
                  <a:lnTo>
                    <a:pt x="7704" y="244159"/>
                  </a:lnTo>
                  <a:lnTo>
                    <a:pt x="8105" y="249294"/>
                  </a:lnTo>
                  <a:lnTo>
                    <a:pt x="8521" y="254466"/>
                  </a:lnTo>
                  <a:lnTo>
                    <a:pt x="8951" y="259638"/>
                  </a:lnTo>
                  <a:lnTo>
                    <a:pt x="9396" y="264846"/>
                  </a:lnTo>
                  <a:lnTo>
                    <a:pt x="9863" y="270090"/>
                  </a:lnTo>
                  <a:lnTo>
                    <a:pt x="10337" y="275334"/>
                  </a:lnTo>
                  <a:lnTo>
                    <a:pt x="10833" y="280614"/>
                  </a:lnTo>
                  <a:lnTo>
                    <a:pt x="11351" y="285931"/>
                  </a:lnTo>
                  <a:lnTo>
                    <a:pt x="11876" y="291247"/>
                  </a:lnTo>
                  <a:lnTo>
                    <a:pt x="12423" y="296564"/>
                  </a:lnTo>
                  <a:lnTo>
                    <a:pt x="12992" y="301880"/>
                  </a:lnTo>
                  <a:lnTo>
                    <a:pt x="13575" y="307233"/>
                  </a:lnTo>
                  <a:lnTo>
                    <a:pt x="14174" y="312585"/>
                  </a:lnTo>
                  <a:lnTo>
                    <a:pt x="14794" y="317902"/>
                  </a:lnTo>
                  <a:lnTo>
                    <a:pt x="15436" y="323254"/>
                  </a:lnTo>
                  <a:lnTo>
                    <a:pt x="16092" y="328607"/>
                  </a:lnTo>
                  <a:lnTo>
                    <a:pt x="16770" y="333959"/>
                  </a:lnTo>
                  <a:lnTo>
                    <a:pt x="17120" y="336600"/>
                  </a:lnTo>
                  <a:lnTo>
                    <a:pt x="17471" y="339276"/>
                  </a:lnTo>
                  <a:lnTo>
                    <a:pt x="17828" y="341952"/>
                  </a:lnTo>
                  <a:lnTo>
                    <a:pt x="18185" y="344592"/>
                  </a:lnTo>
                  <a:lnTo>
                    <a:pt x="18557" y="347269"/>
                  </a:lnTo>
                  <a:lnTo>
                    <a:pt x="18929" y="349909"/>
                  </a:lnTo>
                  <a:lnTo>
                    <a:pt x="19301" y="352549"/>
                  </a:lnTo>
                  <a:lnTo>
                    <a:pt x="19688" y="355189"/>
                  </a:lnTo>
                  <a:lnTo>
                    <a:pt x="20075" y="357829"/>
                  </a:lnTo>
                  <a:lnTo>
                    <a:pt x="20469" y="360469"/>
                  </a:lnTo>
                  <a:lnTo>
                    <a:pt x="20862" y="363110"/>
                  </a:lnTo>
                  <a:lnTo>
                    <a:pt x="21264" y="365713"/>
                  </a:lnTo>
                  <a:lnTo>
                    <a:pt x="21679" y="368354"/>
                  </a:lnTo>
                  <a:lnTo>
                    <a:pt x="22088" y="370958"/>
                  </a:lnTo>
                  <a:lnTo>
                    <a:pt x="22511" y="373562"/>
                  </a:lnTo>
                  <a:lnTo>
                    <a:pt x="22934" y="376166"/>
                  </a:lnTo>
                  <a:lnTo>
                    <a:pt x="23364" y="378770"/>
                  </a:lnTo>
                  <a:lnTo>
                    <a:pt x="23802" y="381337"/>
                  </a:lnTo>
                  <a:lnTo>
                    <a:pt x="24240" y="383941"/>
                  </a:lnTo>
                  <a:lnTo>
                    <a:pt x="24692" y="386509"/>
                  </a:lnTo>
                  <a:lnTo>
                    <a:pt x="25144" y="389077"/>
                  </a:lnTo>
                  <a:lnTo>
                    <a:pt x="25604" y="391609"/>
                  </a:lnTo>
                  <a:lnTo>
                    <a:pt x="26063" y="394176"/>
                  </a:lnTo>
                  <a:lnTo>
                    <a:pt x="26537" y="396708"/>
                  </a:lnTo>
                  <a:lnTo>
                    <a:pt x="27012" y="399240"/>
                  </a:lnTo>
                  <a:lnTo>
                    <a:pt x="27493" y="401771"/>
                  </a:lnTo>
                  <a:lnTo>
                    <a:pt x="27982" y="404267"/>
                  </a:lnTo>
                  <a:lnTo>
                    <a:pt x="28478" y="406762"/>
                  </a:lnTo>
                  <a:lnTo>
                    <a:pt x="28974" y="409258"/>
                  </a:lnTo>
                  <a:lnTo>
                    <a:pt x="29477" y="411717"/>
                  </a:lnTo>
                  <a:lnTo>
                    <a:pt x="29988" y="414212"/>
                  </a:lnTo>
                  <a:lnTo>
                    <a:pt x="30505" y="416672"/>
                  </a:lnTo>
                  <a:lnTo>
                    <a:pt x="31031" y="419095"/>
                  </a:lnTo>
                  <a:lnTo>
                    <a:pt x="31563" y="421518"/>
                  </a:lnTo>
                  <a:lnTo>
                    <a:pt x="32096" y="423941"/>
                  </a:lnTo>
                  <a:lnTo>
                    <a:pt x="32643" y="426364"/>
                  </a:lnTo>
                  <a:lnTo>
                    <a:pt x="33190" y="428751"/>
                  </a:lnTo>
                  <a:lnTo>
                    <a:pt x="33744" y="431138"/>
                  </a:lnTo>
                  <a:lnTo>
                    <a:pt x="34306" y="433489"/>
                  </a:lnTo>
                  <a:lnTo>
                    <a:pt x="34867" y="435876"/>
                  </a:lnTo>
                  <a:lnTo>
                    <a:pt x="35444" y="438191"/>
                  </a:lnTo>
                  <a:lnTo>
                    <a:pt x="36020" y="440542"/>
                  </a:lnTo>
                  <a:lnTo>
                    <a:pt x="36611" y="442820"/>
                  </a:lnTo>
                  <a:lnTo>
                    <a:pt x="37202" y="445135"/>
                  </a:lnTo>
                  <a:lnTo>
                    <a:pt x="37800" y="447413"/>
                  </a:lnTo>
                  <a:lnTo>
                    <a:pt x="38405" y="449692"/>
                  </a:lnTo>
                  <a:lnTo>
                    <a:pt x="39018" y="451934"/>
                  </a:lnTo>
                  <a:lnTo>
                    <a:pt x="39638" y="454140"/>
                  </a:lnTo>
                  <a:lnTo>
                    <a:pt x="40265" y="456382"/>
                  </a:lnTo>
                  <a:lnTo>
                    <a:pt x="40900" y="458588"/>
                  </a:lnTo>
                  <a:lnTo>
                    <a:pt x="41534" y="460758"/>
                  </a:lnTo>
                  <a:lnTo>
                    <a:pt x="42184" y="462928"/>
                  </a:lnTo>
                  <a:lnTo>
                    <a:pt x="42833" y="465062"/>
                  </a:lnTo>
                  <a:lnTo>
                    <a:pt x="43497" y="467196"/>
                  </a:lnTo>
                  <a:lnTo>
                    <a:pt x="44160" y="469294"/>
                  </a:lnTo>
                  <a:lnTo>
                    <a:pt x="44831" y="471391"/>
                  </a:lnTo>
                  <a:lnTo>
                    <a:pt x="45517" y="473453"/>
                  </a:lnTo>
                  <a:lnTo>
                    <a:pt x="46203" y="475514"/>
                  </a:lnTo>
                  <a:lnTo>
                    <a:pt x="46896" y="477540"/>
                  </a:lnTo>
                  <a:lnTo>
                    <a:pt x="47596" y="479565"/>
                  </a:lnTo>
                  <a:lnTo>
                    <a:pt x="48303" y="481554"/>
                  </a:lnTo>
                  <a:lnTo>
                    <a:pt x="49018" y="483543"/>
                  </a:lnTo>
                  <a:lnTo>
                    <a:pt x="49748" y="485496"/>
                  </a:lnTo>
                  <a:lnTo>
                    <a:pt x="50477" y="487413"/>
                  </a:lnTo>
                  <a:lnTo>
                    <a:pt x="51214" y="489330"/>
                  </a:lnTo>
                  <a:lnTo>
                    <a:pt x="51958" y="491210"/>
                  </a:lnTo>
                  <a:lnTo>
                    <a:pt x="52709" y="493091"/>
                  </a:lnTo>
                  <a:lnTo>
                    <a:pt x="53468" y="494936"/>
                  </a:lnTo>
                  <a:lnTo>
                    <a:pt x="54234" y="496744"/>
                  </a:lnTo>
                  <a:lnTo>
                    <a:pt x="55007" y="498552"/>
                  </a:lnTo>
                  <a:lnTo>
                    <a:pt x="55787" y="500324"/>
                  </a:lnTo>
                  <a:lnTo>
                    <a:pt x="56575" y="502060"/>
                  </a:lnTo>
                  <a:lnTo>
                    <a:pt x="57370" y="503796"/>
                  </a:lnTo>
                  <a:lnTo>
                    <a:pt x="58173" y="505496"/>
                  </a:lnTo>
                  <a:lnTo>
                    <a:pt x="58990" y="507160"/>
                  </a:lnTo>
                  <a:lnTo>
                    <a:pt x="59807" y="508823"/>
                  </a:lnTo>
                  <a:lnTo>
                    <a:pt x="60631" y="510451"/>
                  </a:lnTo>
                  <a:lnTo>
                    <a:pt x="61470" y="512042"/>
                  </a:lnTo>
                  <a:lnTo>
                    <a:pt x="62308" y="513634"/>
                  </a:lnTo>
                  <a:lnTo>
                    <a:pt x="63155" y="515189"/>
                  </a:lnTo>
                  <a:lnTo>
                    <a:pt x="64015" y="516708"/>
                  </a:lnTo>
                  <a:lnTo>
                    <a:pt x="64883" y="518227"/>
                  </a:lnTo>
                  <a:lnTo>
                    <a:pt x="64934" y="518299"/>
                  </a:lnTo>
                  <a:lnTo>
                    <a:pt x="64985" y="518335"/>
                  </a:lnTo>
                  <a:lnTo>
                    <a:pt x="65080" y="518335"/>
                  </a:lnTo>
                  <a:lnTo>
                    <a:pt x="65131" y="518299"/>
                  </a:lnTo>
                  <a:lnTo>
                    <a:pt x="65182" y="518263"/>
                  </a:lnTo>
                  <a:lnTo>
                    <a:pt x="65226" y="518191"/>
                  </a:lnTo>
                  <a:lnTo>
                    <a:pt x="65277" y="518082"/>
                  </a:lnTo>
                  <a:lnTo>
                    <a:pt x="65321" y="517974"/>
                  </a:lnTo>
                  <a:lnTo>
                    <a:pt x="65357" y="517829"/>
                  </a:lnTo>
                  <a:lnTo>
                    <a:pt x="65394" y="517684"/>
                  </a:lnTo>
                  <a:lnTo>
                    <a:pt x="65430" y="517503"/>
                  </a:lnTo>
                  <a:lnTo>
                    <a:pt x="65460" y="517323"/>
                  </a:lnTo>
                  <a:lnTo>
                    <a:pt x="65489" y="517106"/>
                  </a:lnTo>
                  <a:lnTo>
                    <a:pt x="65518" y="516889"/>
                  </a:lnTo>
                  <a:lnTo>
                    <a:pt x="65533" y="516635"/>
                  </a:lnTo>
                  <a:lnTo>
                    <a:pt x="65547" y="516382"/>
                  </a:lnTo>
                  <a:lnTo>
                    <a:pt x="65554" y="516129"/>
                  </a:lnTo>
                  <a:lnTo>
                    <a:pt x="65562" y="515876"/>
                  </a:lnTo>
                  <a:lnTo>
                    <a:pt x="65562" y="515623"/>
                  </a:lnTo>
                  <a:lnTo>
                    <a:pt x="65554" y="515370"/>
                  </a:lnTo>
                  <a:lnTo>
                    <a:pt x="65547" y="515153"/>
                  </a:lnTo>
                  <a:lnTo>
                    <a:pt x="65533" y="514899"/>
                  </a:lnTo>
                  <a:lnTo>
                    <a:pt x="65511" y="514682"/>
                  </a:lnTo>
                  <a:lnTo>
                    <a:pt x="65489" y="514465"/>
                  </a:lnTo>
                  <a:lnTo>
                    <a:pt x="65460" y="514248"/>
                  </a:lnTo>
                  <a:lnTo>
                    <a:pt x="65423" y="514068"/>
                  </a:lnTo>
                  <a:lnTo>
                    <a:pt x="65394" y="513887"/>
                  </a:lnTo>
                  <a:lnTo>
                    <a:pt x="65350" y="513742"/>
                  </a:lnTo>
                  <a:lnTo>
                    <a:pt x="65306" y="513597"/>
                  </a:lnTo>
                  <a:lnTo>
                    <a:pt x="65263" y="513489"/>
                  </a:lnTo>
                  <a:lnTo>
                    <a:pt x="65212" y="513380"/>
                  </a:lnTo>
                  <a:lnTo>
                    <a:pt x="64358" y="511898"/>
                  </a:lnTo>
                  <a:lnTo>
                    <a:pt x="63512" y="510415"/>
                  </a:lnTo>
                  <a:lnTo>
                    <a:pt x="62673" y="508860"/>
                  </a:lnTo>
                  <a:lnTo>
                    <a:pt x="61842" y="507304"/>
                  </a:lnTo>
                  <a:lnTo>
                    <a:pt x="61010" y="505713"/>
                  </a:lnTo>
                  <a:lnTo>
                    <a:pt x="60193" y="504122"/>
                  </a:lnTo>
                  <a:lnTo>
                    <a:pt x="59383" y="502494"/>
                  </a:lnTo>
                  <a:lnTo>
                    <a:pt x="58581" y="500831"/>
                  </a:lnTo>
                  <a:lnTo>
                    <a:pt x="57786" y="499131"/>
                  </a:lnTo>
                  <a:lnTo>
                    <a:pt x="56998" y="497431"/>
                  </a:lnTo>
                  <a:lnTo>
                    <a:pt x="56218" y="495695"/>
                  </a:lnTo>
                  <a:lnTo>
                    <a:pt x="55452" y="493923"/>
                  </a:lnTo>
                  <a:lnTo>
                    <a:pt x="54686" y="492151"/>
                  </a:lnTo>
                  <a:lnTo>
                    <a:pt x="53927" y="490342"/>
                  </a:lnTo>
                  <a:lnTo>
                    <a:pt x="53176" y="488534"/>
                  </a:lnTo>
                  <a:lnTo>
                    <a:pt x="52432" y="486690"/>
                  </a:lnTo>
                  <a:lnTo>
                    <a:pt x="51695" y="484809"/>
                  </a:lnTo>
                  <a:lnTo>
                    <a:pt x="50966" y="482928"/>
                  </a:lnTo>
                  <a:lnTo>
                    <a:pt x="50244" y="481012"/>
                  </a:lnTo>
                  <a:lnTo>
                    <a:pt x="49529" y="479095"/>
                  </a:lnTo>
                  <a:lnTo>
                    <a:pt x="48821" y="477142"/>
                  </a:lnTo>
                  <a:lnTo>
                    <a:pt x="48121" y="475189"/>
                  </a:lnTo>
                  <a:lnTo>
                    <a:pt x="47428" y="473164"/>
                  </a:lnTo>
                  <a:lnTo>
                    <a:pt x="46743" y="471174"/>
                  </a:lnTo>
                  <a:lnTo>
                    <a:pt x="46064" y="469149"/>
                  </a:lnTo>
                  <a:lnTo>
                    <a:pt x="45386" y="467088"/>
                  </a:lnTo>
                  <a:lnTo>
                    <a:pt x="44722" y="465026"/>
                  </a:lnTo>
                  <a:lnTo>
                    <a:pt x="44066" y="462928"/>
                  </a:lnTo>
                  <a:lnTo>
                    <a:pt x="43409" y="460831"/>
                  </a:lnTo>
                  <a:lnTo>
                    <a:pt x="42767" y="458697"/>
                  </a:lnTo>
                  <a:lnTo>
                    <a:pt x="42125" y="456563"/>
                  </a:lnTo>
                  <a:lnTo>
                    <a:pt x="41498" y="454393"/>
                  </a:lnTo>
                  <a:lnTo>
                    <a:pt x="40871" y="452223"/>
                  </a:lnTo>
                  <a:lnTo>
                    <a:pt x="40251" y="450053"/>
                  </a:lnTo>
                  <a:lnTo>
                    <a:pt x="39638" y="447811"/>
                  </a:lnTo>
                  <a:lnTo>
                    <a:pt x="39032" y="445605"/>
                  </a:lnTo>
                  <a:lnTo>
                    <a:pt x="38434" y="443362"/>
                  </a:lnTo>
                  <a:lnTo>
                    <a:pt x="37836" y="441120"/>
                  </a:lnTo>
                  <a:lnTo>
                    <a:pt x="37253" y="438842"/>
                  </a:lnTo>
                  <a:lnTo>
                    <a:pt x="36676" y="436563"/>
                  </a:lnTo>
                  <a:lnTo>
                    <a:pt x="36100" y="434249"/>
                  </a:lnTo>
                  <a:lnTo>
                    <a:pt x="35531" y="431934"/>
                  </a:lnTo>
                  <a:lnTo>
                    <a:pt x="34970" y="429619"/>
                  </a:lnTo>
                  <a:lnTo>
                    <a:pt x="34415" y="427268"/>
                  </a:lnTo>
                  <a:lnTo>
                    <a:pt x="33868" y="424918"/>
                  </a:lnTo>
                  <a:lnTo>
                    <a:pt x="33328" y="422531"/>
                  </a:lnTo>
                  <a:lnTo>
                    <a:pt x="32789" y="420144"/>
                  </a:lnTo>
                  <a:lnTo>
                    <a:pt x="32263" y="417757"/>
                  </a:lnTo>
                  <a:lnTo>
                    <a:pt x="31738" y="415370"/>
                  </a:lnTo>
                  <a:lnTo>
                    <a:pt x="31220" y="412947"/>
                  </a:lnTo>
                  <a:lnTo>
                    <a:pt x="30710" y="410524"/>
                  </a:lnTo>
                  <a:lnTo>
                    <a:pt x="30199" y="408064"/>
                  </a:lnTo>
                  <a:lnTo>
                    <a:pt x="29703" y="405605"/>
                  </a:lnTo>
                  <a:lnTo>
                    <a:pt x="29207" y="403146"/>
                  </a:lnTo>
                  <a:lnTo>
                    <a:pt x="28718" y="400686"/>
                  </a:lnTo>
                  <a:lnTo>
                    <a:pt x="28237" y="398191"/>
                  </a:lnTo>
                  <a:lnTo>
                    <a:pt x="27763" y="395695"/>
                  </a:lnTo>
                  <a:lnTo>
                    <a:pt x="27289" y="393200"/>
                  </a:lnTo>
                  <a:lnTo>
                    <a:pt x="26822" y="390704"/>
                  </a:lnTo>
                  <a:lnTo>
                    <a:pt x="26362" y="388173"/>
                  </a:lnTo>
                  <a:lnTo>
                    <a:pt x="25910" y="385641"/>
                  </a:lnTo>
                  <a:lnTo>
                    <a:pt x="25465" y="383109"/>
                  </a:lnTo>
                  <a:lnTo>
                    <a:pt x="25020" y="380578"/>
                  </a:lnTo>
                  <a:lnTo>
                    <a:pt x="24583" y="378010"/>
                  </a:lnTo>
                  <a:lnTo>
                    <a:pt x="24152" y="375442"/>
                  </a:lnTo>
                  <a:lnTo>
                    <a:pt x="23729" y="372874"/>
                  </a:lnTo>
                  <a:lnTo>
                    <a:pt x="23306" y="370307"/>
                  </a:lnTo>
                  <a:lnTo>
                    <a:pt x="22890" y="367739"/>
                  </a:lnTo>
                  <a:lnTo>
                    <a:pt x="22482" y="365171"/>
                  </a:lnTo>
                  <a:lnTo>
                    <a:pt x="22081" y="362567"/>
                  </a:lnTo>
                  <a:lnTo>
                    <a:pt x="21679" y="359963"/>
                  </a:lnTo>
                  <a:lnTo>
                    <a:pt x="21286" y="357359"/>
                  </a:lnTo>
                  <a:lnTo>
                    <a:pt x="20899" y="354755"/>
                  </a:lnTo>
                  <a:lnTo>
                    <a:pt x="20512" y="352151"/>
                  </a:lnTo>
                  <a:lnTo>
                    <a:pt x="20133" y="349547"/>
                  </a:lnTo>
                  <a:lnTo>
                    <a:pt x="19761" y="346907"/>
                  </a:lnTo>
                  <a:lnTo>
                    <a:pt x="19396" y="344303"/>
                  </a:lnTo>
                  <a:lnTo>
                    <a:pt x="19032" y="341663"/>
                  </a:lnTo>
                  <a:lnTo>
                    <a:pt x="18674" y="339023"/>
                  </a:lnTo>
                  <a:lnTo>
                    <a:pt x="18324" y="336383"/>
                  </a:lnTo>
                  <a:lnTo>
                    <a:pt x="17974" y="333779"/>
                  </a:lnTo>
                  <a:lnTo>
                    <a:pt x="17631" y="331139"/>
                  </a:lnTo>
                  <a:lnTo>
                    <a:pt x="16960" y="325858"/>
                  </a:lnTo>
                  <a:lnTo>
                    <a:pt x="16311" y="320542"/>
                  </a:lnTo>
                  <a:lnTo>
                    <a:pt x="15676" y="315262"/>
                  </a:lnTo>
                  <a:lnTo>
                    <a:pt x="15063" y="309981"/>
                  </a:lnTo>
                  <a:lnTo>
                    <a:pt x="14465" y="304701"/>
                  </a:lnTo>
                  <a:lnTo>
                    <a:pt x="13889" y="299421"/>
                  </a:lnTo>
                  <a:lnTo>
                    <a:pt x="13335" y="294140"/>
                  </a:lnTo>
                  <a:lnTo>
                    <a:pt x="12788" y="288860"/>
                  </a:lnTo>
                  <a:lnTo>
                    <a:pt x="12262" y="283616"/>
                  </a:lnTo>
                  <a:lnTo>
                    <a:pt x="11759" y="278372"/>
                  </a:lnTo>
                  <a:lnTo>
                    <a:pt x="11270" y="273164"/>
                  </a:lnTo>
                  <a:lnTo>
                    <a:pt x="10796" y="267956"/>
                  </a:lnTo>
                  <a:lnTo>
                    <a:pt x="10337" y="262784"/>
                  </a:lnTo>
                  <a:lnTo>
                    <a:pt x="9892" y="257612"/>
                  </a:lnTo>
                  <a:lnTo>
                    <a:pt x="9469" y="252477"/>
                  </a:lnTo>
                  <a:lnTo>
                    <a:pt x="9060" y="247377"/>
                  </a:lnTo>
                  <a:lnTo>
                    <a:pt x="8659" y="242314"/>
                  </a:lnTo>
                  <a:lnTo>
                    <a:pt x="8280" y="237287"/>
                  </a:lnTo>
                  <a:lnTo>
                    <a:pt x="7915" y="232296"/>
                  </a:lnTo>
                  <a:lnTo>
                    <a:pt x="7558" y="227305"/>
                  </a:lnTo>
                  <a:lnTo>
                    <a:pt x="7222" y="222386"/>
                  </a:lnTo>
                  <a:lnTo>
                    <a:pt x="6901" y="217504"/>
                  </a:lnTo>
                  <a:lnTo>
                    <a:pt x="6588" y="212694"/>
                  </a:lnTo>
                  <a:lnTo>
                    <a:pt x="6259" y="207486"/>
                  </a:lnTo>
                  <a:lnTo>
                    <a:pt x="5953" y="202278"/>
                  </a:lnTo>
                  <a:lnTo>
                    <a:pt x="5654" y="197142"/>
                  </a:lnTo>
                  <a:lnTo>
                    <a:pt x="5362" y="192007"/>
                  </a:lnTo>
                  <a:lnTo>
                    <a:pt x="5092" y="186871"/>
                  </a:lnTo>
                  <a:lnTo>
                    <a:pt x="4822" y="181808"/>
                  </a:lnTo>
                  <a:lnTo>
                    <a:pt x="4574" y="176745"/>
                  </a:lnTo>
                  <a:lnTo>
                    <a:pt x="4334" y="171754"/>
                  </a:lnTo>
                  <a:lnTo>
                    <a:pt x="4100" y="166763"/>
                  </a:lnTo>
                  <a:lnTo>
                    <a:pt x="3881" y="161844"/>
                  </a:lnTo>
                  <a:lnTo>
                    <a:pt x="3670" y="156926"/>
                  </a:lnTo>
                  <a:lnTo>
                    <a:pt x="3473" y="152079"/>
                  </a:lnTo>
                  <a:lnTo>
                    <a:pt x="3283" y="147233"/>
                  </a:lnTo>
                  <a:lnTo>
                    <a:pt x="3101" y="142459"/>
                  </a:lnTo>
                  <a:lnTo>
                    <a:pt x="2933" y="137757"/>
                  </a:lnTo>
                  <a:lnTo>
                    <a:pt x="2773" y="133056"/>
                  </a:lnTo>
                  <a:lnTo>
                    <a:pt x="2619" y="128426"/>
                  </a:lnTo>
                  <a:lnTo>
                    <a:pt x="2474" y="123870"/>
                  </a:lnTo>
                  <a:lnTo>
                    <a:pt x="2335" y="119349"/>
                  </a:lnTo>
                  <a:lnTo>
                    <a:pt x="2211" y="114864"/>
                  </a:lnTo>
                  <a:lnTo>
                    <a:pt x="2094" y="110452"/>
                  </a:lnTo>
                  <a:lnTo>
                    <a:pt x="1985" y="106112"/>
                  </a:lnTo>
                  <a:lnTo>
                    <a:pt x="1875" y="101844"/>
                  </a:lnTo>
                  <a:lnTo>
                    <a:pt x="1781" y="97613"/>
                  </a:lnTo>
                  <a:lnTo>
                    <a:pt x="1693" y="93454"/>
                  </a:lnTo>
                  <a:lnTo>
                    <a:pt x="1613" y="89367"/>
                  </a:lnTo>
                  <a:lnTo>
                    <a:pt x="1533" y="85352"/>
                  </a:lnTo>
                  <a:lnTo>
                    <a:pt x="1467" y="81410"/>
                  </a:lnTo>
                  <a:lnTo>
                    <a:pt x="1401" y="77541"/>
                  </a:lnTo>
                  <a:lnTo>
                    <a:pt x="1343" y="73707"/>
                  </a:lnTo>
                  <a:lnTo>
                    <a:pt x="1292" y="70018"/>
                  </a:lnTo>
                  <a:lnTo>
                    <a:pt x="1248" y="66365"/>
                  </a:lnTo>
                  <a:lnTo>
                    <a:pt x="1168" y="59313"/>
                  </a:lnTo>
                  <a:lnTo>
                    <a:pt x="1110" y="52622"/>
                  </a:lnTo>
                  <a:lnTo>
                    <a:pt x="1066" y="46257"/>
                  </a:lnTo>
                  <a:lnTo>
                    <a:pt x="1044" y="40289"/>
                  </a:lnTo>
                  <a:lnTo>
                    <a:pt x="1029" y="34683"/>
                  </a:lnTo>
                  <a:lnTo>
                    <a:pt x="1029" y="29476"/>
                  </a:lnTo>
                  <a:lnTo>
                    <a:pt x="1037" y="24702"/>
                  </a:lnTo>
                  <a:lnTo>
                    <a:pt x="1051" y="20325"/>
                  </a:lnTo>
                  <a:lnTo>
                    <a:pt x="1066" y="16420"/>
                  </a:lnTo>
                  <a:lnTo>
                    <a:pt x="1095" y="12984"/>
                  </a:lnTo>
                  <a:lnTo>
                    <a:pt x="1117" y="9982"/>
                  </a:lnTo>
                  <a:lnTo>
                    <a:pt x="1146" y="7523"/>
                  </a:lnTo>
                  <a:lnTo>
                    <a:pt x="1190" y="4087"/>
                  </a:lnTo>
                  <a:lnTo>
                    <a:pt x="1204" y="2785"/>
                  </a:lnTo>
                  <a:lnTo>
                    <a:pt x="1212" y="2532"/>
                  </a:lnTo>
                  <a:lnTo>
                    <a:pt x="1204" y="2242"/>
                  </a:lnTo>
                  <a:lnTo>
                    <a:pt x="1197" y="2025"/>
                  </a:lnTo>
                  <a:lnTo>
                    <a:pt x="1183" y="1772"/>
                  </a:lnTo>
                  <a:lnTo>
                    <a:pt x="1168" y="1555"/>
                  </a:lnTo>
                  <a:lnTo>
                    <a:pt x="1146" y="1302"/>
                  </a:lnTo>
                  <a:lnTo>
                    <a:pt x="1117" y="1121"/>
                  </a:lnTo>
                  <a:lnTo>
                    <a:pt x="1088" y="904"/>
                  </a:lnTo>
                  <a:lnTo>
                    <a:pt x="1059" y="723"/>
                  </a:lnTo>
                  <a:lnTo>
                    <a:pt x="1022" y="579"/>
                  </a:lnTo>
                  <a:lnTo>
                    <a:pt x="978" y="434"/>
                  </a:lnTo>
                  <a:lnTo>
                    <a:pt x="935" y="289"/>
                  </a:lnTo>
                  <a:lnTo>
                    <a:pt x="891" y="181"/>
                  </a:lnTo>
                  <a:lnTo>
                    <a:pt x="840" y="109"/>
                  </a:lnTo>
                  <a:lnTo>
                    <a:pt x="796" y="36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1"/>
            <p:cNvSpPr/>
            <p:nvPr/>
          </p:nvSpPr>
          <p:spPr>
            <a:xfrm rot="10800000">
              <a:off x="9460049" y="1421613"/>
              <a:ext cx="529509" cy="506012"/>
            </a:xfrm>
            <a:custGeom>
              <a:avLst/>
              <a:gdLst/>
              <a:ahLst/>
              <a:cxnLst/>
              <a:rect l="l" t="t" r="r" b="b"/>
              <a:pathLst>
                <a:path w="20812" h="86981" extrusionOk="0">
                  <a:moveTo>
                    <a:pt x="20293" y="0"/>
                  </a:moveTo>
                  <a:lnTo>
                    <a:pt x="20264" y="37"/>
                  </a:lnTo>
                  <a:lnTo>
                    <a:pt x="19221" y="326"/>
                  </a:lnTo>
                  <a:lnTo>
                    <a:pt x="17988" y="651"/>
                  </a:lnTo>
                  <a:lnTo>
                    <a:pt x="16595" y="977"/>
                  </a:lnTo>
                  <a:lnTo>
                    <a:pt x="15092" y="1302"/>
                  </a:lnTo>
                  <a:lnTo>
                    <a:pt x="11854" y="1953"/>
                  </a:lnTo>
                  <a:lnTo>
                    <a:pt x="8571" y="2532"/>
                  </a:lnTo>
                  <a:lnTo>
                    <a:pt x="5508" y="3074"/>
                  </a:lnTo>
                  <a:lnTo>
                    <a:pt x="2955" y="3472"/>
                  </a:lnTo>
                  <a:lnTo>
                    <a:pt x="511" y="3870"/>
                  </a:lnTo>
                  <a:lnTo>
                    <a:pt x="460" y="3870"/>
                  </a:lnTo>
                  <a:lnTo>
                    <a:pt x="416" y="3942"/>
                  </a:lnTo>
                  <a:lnTo>
                    <a:pt x="365" y="3979"/>
                  </a:lnTo>
                  <a:lnTo>
                    <a:pt x="322" y="4087"/>
                  </a:lnTo>
                  <a:lnTo>
                    <a:pt x="278" y="4196"/>
                  </a:lnTo>
                  <a:lnTo>
                    <a:pt x="241" y="4304"/>
                  </a:lnTo>
                  <a:lnTo>
                    <a:pt x="168" y="4593"/>
                  </a:lnTo>
                  <a:lnTo>
                    <a:pt x="103" y="4955"/>
                  </a:lnTo>
                  <a:lnTo>
                    <a:pt x="81" y="5136"/>
                  </a:lnTo>
                  <a:lnTo>
                    <a:pt x="59" y="5353"/>
                  </a:lnTo>
                  <a:lnTo>
                    <a:pt x="44" y="5570"/>
                  </a:lnTo>
                  <a:lnTo>
                    <a:pt x="30" y="5823"/>
                  </a:lnTo>
                  <a:lnTo>
                    <a:pt x="15" y="6040"/>
                  </a:lnTo>
                  <a:lnTo>
                    <a:pt x="15" y="6293"/>
                  </a:lnTo>
                  <a:lnTo>
                    <a:pt x="8" y="7595"/>
                  </a:lnTo>
                  <a:lnTo>
                    <a:pt x="1" y="8897"/>
                  </a:lnTo>
                  <a:lnTo>
                    <a:pt x="8" y="10272"/>
                  </a:lnTo>
                  <a:lnTo>
                    <a:pt x="15" y="11646"/>
                  </a:lnTo>
                  <a:lnTo>
                    <a:pt x="30" y="13056"/>
                  </a:lnTo>
                  <a:lnTo>
                    <a:pt x="52" y="14467"/>
                  </a:lnTo>
                  <a:lnTo>
                    <a:pt x="81" y="15950"/>
                  </a:lnTo>
                  <a:lnTo>
                    <a:pt x="110" y="17396"/>
                  </a:lnTo>
                  <a:lnTo>
                    <a:pt x="190" y="20434"/>
                  </a:lnTo>
                  <a:lnTo>
                    <a:pt x="285" y="23508"/>
                  </a:lnTo>
                  <a:lnTo>
                    <a:pt x="402" y="26655"/>
                  </a:lnTo>
                  <a:lnTo>
                    <a:pt x="526" y="29838"/>
                  </a:lnTo>
                  <a:lnTo>
                    <a:pt x="672" y="33020"/>
                  </a:lnTo>
                  <a:lnTo>
                    <a:pt x="825" y="36275"/>
                  </a:lnTo>
                  <a:lnTo>
                    <a:pt x="993" y="39494"/>
                  </a:lnTo>
                  <a:lnTo>
                    <a:pt x="1160" y="42713"/>
                  </a:lnTo>
                  <a:lnTo>
                    <a:pt x="1343" y="45895"/>
                  </a:lnTo>
                  <a:lnTo>
                    <a:pt x="1532" y="49078"/>
                  </a:lnTo>
                  <a:lnTo>
                    <a:pt x="1722" y="52188"/>
                  </a:lnTo>
                  <a:lnTo>
                    <a:pt x="1919" y="55262"/>
                  </a:lnTo>
                  <a:lnTo>
                    <a:pt x="2109" y="58228"/>
                  </a:lnTo>
                  <a:lnTo>
                    <a:pt x="2306" y="61121"/>
                  </a:lnTo>
                  <a:lnTo>
                    <a:pt x="2503" y="63942"/>
                  </a:lnTo>
                  <a:lnTo>
                    <a:pt x="2692" y="66619"/>
                  </a:lnTo>
                  <a:lnTo>
                    <a:pt x="3050" y="71610"/>
                  </a:lnTo>
                  <a:lnTo>
                    <a:pt x="3385" y="75986"/>
                  </a:lnTo>
                  <a:lnTo>
                    <a:pt x="3670" y="79638"/>
                  </a:lnTo>
                  <a:lnTo>
                    <a:pt x="3903" y="82532"/>
                  </a:lnTo>
                  <a:lnTo>
                    <a:pt x="4136" y="85389"/>
                  </a:lnTo>
                  <a:lnTo>
                    <a:pt x="4158" y="85642"/>
                  </a:lnTo>
                  <a:lnTo>
                    <a:pt x="4188" y="85859"/>
                  </a:lnTo>
                  <a:lnTo>
                    <a:pt x="4217" y="86040"/>
                  </a:lnTo>
                  <a:lnTo>
                    <a:pt x="4253" y="86257"/>
                  </a:lnTo>
                  <a:lnTo>
                    <a:pt x="4290" y="86402"/>
                  </a:lnTo>
                  <a:lnTo>
                    <a:pt x="4333" y="86546"/>
                  </a:lnTo>
                  <a:lnTo>
                    <a:pt x="4377" y="86655"/>
                  </a:lnTo>
                  <a:lnTo>
                    <a:pt x="4421" y="86763"/>
                  </a:lnTo>
                  <a:lnTo>
                    <a:pt x="4465" y="86872"/>
                  </a:lnTo>
                  <a:lnTo>
                    <a:pt x="4516" y="86908"/>
                  </a:lnTo>
                  <a:lnTo>
                    <a:pt x="4560" y="86944"/>
                  </a:lnTo>
                  <a:lnTo>
                    <a:pt x="4611" y="86980"/>
                  </a:lnTo>
                  <a:lnTo>
                    <a:pt x="4662" y="86944"/>
                  </a:lnTo>
                  <a:lnTo>
                    <a:pt x="4713" y="86908"/>
                  </a:lnTo>
                  <a:lnTo>
                    <a:pt x="4764" y="86836"/>
                  </a:lnTo>
                  <a:lnTo>
                    <a:pt x="4815" y="86763"/>
                  </a:lnTo>
                  <a:lnTo>
                    <a:pt x="4859" y="86655"/>
                  </a:lnTo>
                  <a:lnTo>
                    <a:pt x="4902" y="86510"/>
                  </a:lnTo>
                  <a:lnTo>
                    <a:pt x="4946" y="86365"/>
                  </a:lnTo>
                  <a:lnTo>
                    <a:pt x="4983" y="86185"/>
                  </a:lnTo>
                  <a:lnTo>
                    <a:pt x="5012" y="86004"/>
                  </a:lnTo>
                  <a:lnTo>
                    <a:pt x="5041" y="85823"/>
                  </a:lnTo>
                  <a:lnTo>
                    <a:pt x="5070" y="85606"/>
                  </a:lnTo>
                  <a:lnTo>
                    <a:pt x="5092" y="85389"/>
                  </a:lnTo>
                  <a:lnTo>
                    <a:pt x="5107" y="85136"/>
                  </a:lnTo>
                  <a:lnTo>
                    <a:pt x="5114" y="84919"/>
                  </a:lnTo>
                  <a:lnTo>
                    <a:pt x="5121" y="84666"/>
                  </a:lnTo>
                  <a:lnTo>
                    <a:pt x="5128" y="84412"/>
                  </a:lnTo>
                  <a:lnTo>
                    <a:pt x="5121" y="84159"/>
                  </a:lnTo>
                  <a:lnTo>
                    <a:pt x="5114" y="83906"/>
                  </a:lnTo>
                  <a:lnTo>
                    <a:pt x="5107" y="83689"/>
                  </a:lnTo>
                  <a:lnTo>
                    <a:pt x="5085" y="83436"/>
                  </a:lnTo>
                  <a:lnTo>
                    <a:pt x="4902" y="81157"/>
                  </a:lnTo>
                  <a:lnTo>
                    <a:pt x="4698" y="78662"/>
                  </a:lnTo>
                  <a:lnTo>
                    <a:pt x="4436" y="75299"/>
                  </a:lnTo>
                  <a:lnTo>
                    <a:pt x="4129" y="71284"/>
                  </a:lnTo>
                  <a:lnTo>
                    <a:pt x="3794" y="66655"/>
                  </a:lnTo>
                  <a:lnTo>
                    <a:pt x="3429" y="61483"/>
                  </a:lnTo>
                  <a:lnTo>
                    <a:pt x="3239" y="58771"/>
                  </a:lnTo>
                  <a:lnTo>
                    <a:pt x="3050" y="55950"/>
                  </a:lnTo>
                  <a:lnTo>
                    <a:pt x="2860" y="53056"/>
                  </a:lnTo>
                  <a:lnTo>
                    <a:pt x="2678" y="50091"/>
                  </a:lnTo>
                  <a:lnTo>
                    <a:pt x="2488" y="47089"/>
                  </a:lnTo>
                  <a:lnTo>
                    <a:pt x="2313" y="44015"/>
                  </a:lnTo>
                  <a:lnTo>
                    <a:pt x="2138" y="40941"/>
                  </a:lnTo>
                  <a:lnTo>
                    <a:pt x="1970" y="37866"/>
                  </a:lnTo>
                  <a:lnTo>
                    <a:pt x="1817" y="34756"/>
                  </a:lnTo>
                  <a:lnTo>
                    <a:pt x="1664" y="31682"/>
                  </a:lnTo>
                  <a:lnTo>
                    <a:pt x="1532" y="28608"/>
                  </a:lnTo>
                  <a:lnTo>
                    <a:pt x="1408" y="25606"/>
                  </a:lnTo>
                  <a:lnTo>
                    <a:pt x="1299" y="22604"/>
                  </a:lnTo>
                  <a:lnTo>
                    <a:pt x="1211" y="19711"/>
                  </a:lnTo>
                  <a:lnTo>
                    <a:pt x="1131" y="16854"/>
                  </a:lnTo>
                  <a:lnTo>
                    <a:pt x="1102" y="15480"/>
                  </a:lnTo>
                  <a:lnTo>
                    <a:pt x="1080" y="14105"/>
                  </a:lnTo>
                  <a:lnTo>
                    <a:pt x="1058" y="12767"/>
                  </a:lnTo>
                  <a:lnTo>
                    <a:pt x="1044" y="11429"/>
                  </a:lnTo>
                  <a:lnTo>
                    <a:pt x="1036" y="10163"/>
                  </a:lnTo>
                  <a:lnTo>
                    <a:pt x="1029" y="8897"/>
                  </a:lnTo>
                  <a:lnTo>
                    <a:pt x="4508" y="8319"/>
                  </a:lnTo>
                  <a:lnTo>
                    <a:pt x="7091" y="7885"/>
                  </a:lnTo>
                  <a:lnTo>
                    <a:pt x="9972" y="7378"/>
                  </a:lnTo>
                  <a:lnTo>
                    <a:pt x="12933" y="6836"/>
                  </a:lnTo>
                  <a:lnTo>
                    <a:pt x="15785" y="6257"/>
                  </a:lnTo>
                  <a:lnTo>
                    <a:pt x="17106" y="5968"/>
                  </a:lnTo>
                  <a:lnTo>
                    <a:pt x="18316" y="5678"/>
                  </a:lnTo>
                  <a:lnTo>
                    <a:pt x="19403" y="5389"/>
                  </a:lnTo>
                  <a:lnTo>
                    <a:pt x="20330" y="5100"/>
                  </a:lnTo>
                  <a:lnTo>
                    <a:pt x="20381" y="5064"/>
                  </a:lnTo>
                  <a:lnTo>
                    <a:pt x="20432" y="5027"/>
                  </a:lnTo>
                  <a:lnTo>
                    <a:pt x="20483" y="4955"/>
                  </a:lnTo>
                  <a:lnTo>
                    <a:pt x="20527" y="4847"/>
                  </a:lnTo>
                  <a:lnTo>
                    <a:pt x="20570" y="4702"/>
                  </a:lnTo>
                  <a:lnTo>
                    <a:pt x="20614" y="4593"/>
                  </a:lnTo>
                  <a:lnTo>
                    <a:pt x="20651" y="4413"/>
                  </a:lnTo>
                  <a:lnTo>
                    <a:pt x="20680" y="4232"/>
                  </a:lnTo>
                  <a:lnTo>
                    <a:pt x="20716" y="4051"/>
                  </a:lnTo>
                  <a:lnTo>
                    <a:pt x="20738" y="3834"/>
                  </a:lnTo>
                  <a:lnTo>
                    <a:pt x="20760" y="3617"/>
                  </a:lnTo>
                  <a:lnTo>
                    <a:pt x="20782" y="3400"/>
                  </a:lnTo>
                  <a:lnTo>
                    <a:pt x="20797" y="3147"/>
                  </a:lnTo>
                  <a:lnTo>
                    <a:pt x="20804" y="2930"/>
                  </a:lnTo>
                  <a:lnTo>
                    <a:pt x="20811" y="2640"/>
                  </a:lnTo>
                  <a:lnTo>
                    <a:pt x="20811" y="2387"/>
                  </a:lnTo>
                  <a:lnTo>
                    <a:pt x="20804" y="2134"/>
                  </a:lnTo>
                  <a:lnTo>
                    <a:pt x="20797" y="1917"/>
                  </a:lnTo>
                  <a:lnTo>
                    <a:pt x="20775" y="1664"/>
                  </a:lnTo>
                  <a:lnTo>
                    <a:pt x="20760" y="1447"/>
                  </a:lnTo>
                  <a:lnTo>
                    <a:pt x="20738" y="1230"/>
                  </a:lnTo>
                  <a:lnTo>
                    <a:pt x="20709" y="1049"/>
                  </a:lnTo>
                  <a:lnTo>
                    <a:pt x="20643" y="687"/>
                  </a:lnTo>
                  <a:lnTo>
                    <a:pt x="20570" y="398"/>
                  </a:lnTo>
                  <a:lnTo>
                    <a:pt x="20534" y="290"/>
                  </a:lnTo>
                  <a:lnTo>
                    <a:pt x="20490" y="181"/>
                  </a:lnTo>
                  <a:lnTo>
                    <a:pt x="20439" y="109"/>
                  </a:lnTo>
                  <a:lnTo>
                    <a:pt x="20395" y="73"/>
                  </a:lnTo>
                  <a:lnTo>
                    <a:pt x="20344" y="37"/>
                  </a:lnTo>
                  <a:lnTo>
                    <a:pt x="20293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1"/>
            <p:cNvSpPr/>
            <p:nvPr/>
          </p:nvSpPr>
          <p:spPr>
            <a:xfrm rot="10800000">
              <a:off x="9518133" y="2153543"/>
              <a:ext cx="723076" cy="338957"/>
            </a:xfrm>
            <a:custGeom>
              <a:avLst/>
              <a:gdLst/>
              <a:ahLst/>
              <a:cxnLst/>
              <a:rect l="l" t="t" r="r" b="b"/>
              <a:pathLst>
                <a:path w="28420" h="58265" extrusionOk="0">
                  <a:moveTo>
                    <a:pt x="10796" y="1"/>
                  </a:moveTo>
                  <a:lnTo>
                    <a:pt x="10264" y="37"/>
                  </a:lnTo>
                  <a:lnTo>
                    <a:pt x="9746" y="146"/>
                  </a:lnTo>
                  <a:lnTo>
                    <a:pt x="9235" y="326"/>
                  </a:lnTo>
                  <a:lnTo>
                    <a:pt x="8739" y="616"/>
                  </a:lnTo>
                  <a:lnTo>
                    <a:pt x="8250" y="941"/>
                  </a:lnTo>
                  <a:lnTo>
                    <a:pt x="7776" y="1303"/>
                  </a:lnTo>
                  <a:lnTo>
                    <a:pt x="7317" y="1737"/>
                  </a:lnTo>
                  <a:lnTo>
                    <a:pt x="6864" y="2207"/>
                  </a:lnTo>
                  <a:lnTo>
                    <a:pt x="6427" y="2750"/>
                  </a:lnTo>
                  <a:lnTo>
                    <a:pt x="6004" y="3328"/>
                  </a:lnTo>
                  <a:lnTo>
                    <a:pt x="5588" y="3943"/>
                  </a:lnTo>
                  <a:lnTo>
                    <a:pt x="5187" y="4558"/>
                  </a:lnTo>
                  <a:lnTo>
                    <a:pt x="4800" y="5245"/>
                  </a:lnTo>
                  <a:lnTo>
                    <a:pt x="4428" y="5932"/>
                  </a:lnTo>
                  <a:lnTo>
                    <a:pt x="4071" y="6655"/>
                  </a:lnTo>
                  <a:lnTo>
                    <a:pt x="3721" y="7379"/>
                  </a:lnTo>
                  <a:lnTo>
                    <a:pt x="3392" y="8102"/>
                  </a:lnTo>
                  <a:lnTo>
                    <a:pt x="3071" y="8862"/>
                  </a:lnTo>
                  <a:lnTo>
                    <a:pt x="2772" y="9585"/>
                  </a:lnTo>
                  <a:lnTo>
                    <a:pt x="2481" y="10344"/>
                  </a:lnTo>
                  <a:lnTo>
                    <a:pt x="2203" y="11068"/>
                  </a:lnTo>
                  <a:lnTo>
                    <a:pt x="1948" y="11791"/>
                  </a:lnTo>
                  <a:lnTo>
                    <a:pt x="1700" y="12514"/>
                  </a:lnTo>
                  <a:lnTo>
                    <a:pt x="1262" y="13889"/>
                  </a:lnTo>
                  <a:lnTo>
                    <a:pt x="883" y="15118"/>
                  </a:lnTo>
                  <a:lnTo>
                    <a:pt x="570" y="16203"/>
                  </a:lnTo>
                  <a:lnTo>
                    <a:pt x="322" y="17144"/>
                  </a:lnTo>
                  <a:lnTo>
                    <a:pt x="139" y="17831"/>
                  </a:lnTo>
                  <a:lnTo>
                    <a:pt x="1" y="18410"/>
                  </a:lnTo>
                  <a:lnTo>
                    <a:pt x="307" y="20073"/>
                  </a:lnTo>
                  <a:lnTo>
                    <a:pt x="621" y="21701"/>
                  </a:lnTo>
                  <a:lnTo>
                    <a:pt x="934" y="23256"/>
                  </a:lnTo>
                  <a:lnTo>
                    <a:pt x="1255" y="24775"/>
                  </a:lnTo>
                  <a:lnTo>
                    <a:pt x="1569" y="26258"/>
                  </a:lnTo>
                  <a:lnTo>
                    <a:pt x="1882" y="27704"/>
                  </a:lnTo>
                  <a:lnTo>
                    <a:pt x="2196" y="29115"/>
                  </a:lnTo>
                  <a:lnTo>
                    <a:pt x="2510" y="30489"/>
                  </a:lnTo>
                  <a:lnTo>
                    <a:pt x="2831" y="31791"/>
                  </a:lnTo>
                  <a:lnTo>
                    <a:pt x="3144" y="33093"/>
                  </a:lnTo>
                  <a:lnTo>
                    <a:pt x="3465" y="34323"/>
                  </a:lnTo>
                  <a:lnTo>
                    <a:pt x="3779" y="35552"/>
                  </a:lnTo>
                  <a:lnTo>
                    <a:pt x="4093" y="36710"/>
                  </a:lnTo>
                  <a:lnTo>
                    <a:pt x="4414" y="37867"/>
                  </a:lnTo>
                  <a:lnTo>
                    <a:pt x="4727" y="38952"/>
                  </a:lnTo>
                  <a:lnTo>
                    <a:pt x="5048" y="40001"/>
                  </a:lnTo>
                  <a:lnTo>
                    <a:pt x="5362" y="41050"/>
                  </a:lnTo>
                  <a:lnTo>
                    <a:pt x="5676" y="42026"/>
                  </a:lnTo>
                  <a:lnTo>
                    <a:pt x="5996" y="43003"/>
                  </a:lnTo>
                  <a:lnTo>
                    <a:pt x="6310" y="43907"/>
                  </a:lnTo>
                  <a:lnTo>
                    <a:pt x="6624" y="44811"/>
                  </a:lnTo>
                  <a:lnTo>
                    <a:pt x="6945" y="45643"/>
                  </a:lnTo>
                  <a:lnTo>
                    <a:pt x="7258" y="46475"/>
                  </a:lnTo>
                  <a:lnTo>
                    <a:pt x="7572" y="47270"/>
                  </a:lnTo>
                  <a:lnTo>
                    <a:pt x="7886" y="48030"/>
                  </a:lnTo>
                  <a:lnTo>
                    <a:pt x="8199" y="48753"/>
                  </a:lnTo>
                  <a:lnTo>
                    <a:pt x="8513" y="49440"/>
                  </a:lnTo>
                  <a:lnTo>
                    <a:pt x="8819" y="50127"/>
                  </a:lnTo>
                  <a:lnTo>
                    <a:pt x="9133" y="50742"/>
                  </a:lnTo>
                  <a:lnTo>
                    <a:pt x="9447" y="51357"/>
                  </a:lnTo>
                  <a:lnTo>
                    <a:pt x="9753" y="51936"/>
                  </a:lnTo>
                  <a:lnTo>
                    <a:pt x="10059" y="52478"/>
                  </a:lnTo>
                  <a:lnTo>
                    <a:pt x="10373" y="52984"/>
                  </a:lnTo>
                  <a:lnTo>
                    <a:pt x="10679" y="53491"/>
                  </a:lnTo>
                  <a:lnTo>
                    <a:pt x="10986" y="53961"/>
                  </a:lnTo>
                  <a:lnTo>
                    <a:pt x="11285" y="54395"/>
                  </a:lnTo>
                  <a:lnTo>
                    <a:pt x="11591" y="54793"/>
                  </a:lnTo>
                  <a:lnTo>
                    <a:pt x="11898" y="55191"/>
                  </a:lnTo>
                  <a:lnTo>
                    <a:pt x="12197" y="55552"/>
                  </a:lnTo>
                  <a:lnTo>
                    <a:pt x="12496" y="55878"/>
                  </a:lnTo>
                  <a:lnTo>
                    <a:pt x="12795" y="56203"/>
                  </a:lnTo>
                  <a:lnTo>
                    <a:pt x="13094" y="56493"/>
                  </a:lnTo>
                  <a:lnTo>
                    <a:pt x="13685" y="56999"/>
                  </a:lnTo>
                  <a:lnTo>
                    <a:pt x="14268" y="57397"/>
                  </a:lnTo>
                  <a:lnTo>
                    <a:pt x="14852" y="57722"/>
                  </a:lnTo>
                  <a:lnTo>
                    <a:pt x="15421" y="57975"/>
                  </a:lnTo>
                  <a:lnTo>
                    <a:pt x="15982" y="58156"/>
                  </a:lnTo>
                  <a:lnTo>
                    <a:pt x="16544" y="58229"/>
                  </a:lnTo>
                  <a:lnTo>
                    <a:pt x="17091" y="58265"/>
                  </a:lnTo>
                  <a:lnTo>
                    <a:pt x="17638" y="58192"/>
                  </a:lnTo>
                  <a:lnTo>
                    <a:pt x="18171" y="58084"/>
                  </a:lnTo>
                  <a:lnTo>
                    <a:pt x="18696" y="57939"/>
                  </a:lnTo>
                  <a:lnTo>
                    <a:pt x="19206" y="57686"/>
                  </a:lnTo>
                  <a:lnTo>
                    <a:pt x="19710" y="57433"/>
                  </a:lnTo>
                  <a:lnTo>
                    <a:pt x="20206" y="57107"/>
                  </a:lnTo>
                  <a:lnTo>
                    <a:pt x="20694" y="56710"/>
                  </a:lnTo>
                  <a:lnTo>
                    <a:pt x="21161" y="56312"/>
                  </a:lnTo>
                  <a:lnTo>
                    <a:pt x="21628" y="55878"/>
                  </a:lnTo>
                  <a:lnTo>
                    <a:pt x="22080" y="55371"/>
                  </a:lnTo>
                  <a:lnTo>
                    <a:pt x="22518" y="54865"/>
                  </a:lnTo>
                  <a:lnTo>
                    <a:pt x="22941" y="54323"/>
                  </a:lnTo>
                  <a:lnTo>
                    <a:pt x="23357" y="53780"/>
                  </a:lnTo>
                  <a:lnTo>
                    <a:pt x="23751" y="53201"/>
                  </a:lnTo>
                  <a:lnTo>
                    <a:pt x="24137" y="52587"/>
                  </a:lnTo>
                  <a:lnTo>
                    <a:pt x="24509" y="51972"/>
                  </a:lnTo>
                  <a:lnTo>
                    <a:pt x="24867" y="51357"/>
                  </a:lnTo>
                  <a:lnTo>
                    <a:pt x="25210" y="50742"/>
                  </a:lnTo>
                  <a:lnTo>
                    <a:pt x="25538" y="50127"/>
                  </a:lnTo>
                  <a:lnTo>
                    <a:pt x="25851" y="49513"/>
                  </a:lnTo>
                  <a:lnTo>
                    <a:pt x="26428" y="48319"/>
                  </a:lnTo>
                  <a:lnTo>
                    <a:pt x="26938" y="47198"/>
                  </a:lnTo>
                  <a:lnTo>
                    <a:pt x="27376" y="46149"/>
                  </a:lnTo>
                  <a:lnTo>
                    <a:pt x="27748" y="45245"/>
                  </a:lnTo>
                  <a:lnTo>
                    <a:pt x="28032" y="44485"/>
                  </a:lnTo>
                  <a:lnTo>
                    <a:pt x="28244" y="43871"/>
                  </a:lnTo>
                  <a:lnTo>
                    <a:pt x="28419" y="43364"/>
                  </a:lnTo>
                  <a:lnTo>
                    <a:pt x="28047" y="41520"/>
                  </a:lnTo>
                  <a:lnTo>
                    <a:pt x="27675" y="39711"/>
                  </a:lnTo>
                  <a:lnTo>
                    <a:pt x="27310" y="37975"/>
                  </a:lnTo>
                  <a:lnTo>
                    <a:pt x="26938" y="36276"/>
                  </a:lnTo>
                  <a:lnTo>
                    <a:pt x="26574" y="34612"/>
                  </a:lnTo>
                  <a:lnTo>
                    <a:pt x="26209" y="33021"/>
                  </a:lnTo>
                  <a:lnTo>
                    <a:pt x="25844" y="31429"/>
                  </a:lnTo>
                  <a:lnTo>
                    <a:pt x="25487" y="29910"/>
                  </a:lnTo>
                  <a:lnTo>
                    <a:pt x="25122" y="28464"/>
                  </a:lnTo>
                  <a:lnTo>
                    <a:pt x="24765" y="27017"/>
                  </a:lnTo>
                  <a:lnTo>
                    <a:pt x="24407" y="25643"/>
                  </a:lnTo>
                  <a:lnTo>
                    <a:pt x="24050" y="24305"/>
                  </a:lnTo>
                  <a:lnTo>
                    <a:pt x="23692" y="23003"/>
                  </a:lnTo>
                  <a:lnTo>
                    <a:pt x="23342" y="21737"/>
                  </a:lnTo>
                  <a:lnTo>
                    <a:pt x="22992" y="20543"/>
                  </a:lnTo>
                  <a:lnTo>
                    <a:pt x="22642" y="19350"/>
                  </a:lnTo>
                  <a:lnTo>
                    <a:pt x="22292" y="18229"/>
                  </a:lnTo>
                  <a:lnTo>
                    <a:pt x="21942" y="17144"/>
                  </a:lnTo>
                  <a:lnTo>
                    <a:pt x="21599" y="16095"/>
                  </a:lnTo>
                  <a:lnTo>
                    <a:pt x="21256" y="15046"/>
                  </a:lnTo>
                  <a:lnTo>
                    <a:pt x="20913" y="14106"/>
                  </a:lnTo>
                  <a:lnTo>
                    <a:pt x="20570" y="13165"/>
                  </a:lnTo>
                  <a:lnTo>
                    <a:pt x="20235" y="12261"/>
                  </a:lnTo>
                  <a:lnTo>
                    <a:pt x="19899" y="11393"/>
                  </a:lnTo>
                  <a:lnTo>
                    <a:pt x="19564" y="10561"/>
                  </a:lnTo>
                  <a:lnTo>
                    <a:pt x="19236" y="9766"/>
                  </a:lnTo>
                  <a:lnTo>
                    <a:pt x="18900" y="9006"/>
                  </a:lnTo>
                  <a:lnTo>
                    <a:pt x="18572" y="8283"/>
                  </a:lnTo>
                  <a:lnTo>
                    <a:pt x="18244" y="7596"/>
                  </a:lnTo>
                  <a:lnTo>
                    <a:pt x="17923" y="6945"/>
                  </a:lnTo>
                  <a:lnTo>
                    <a:pt x="17602" y="6330"/>
                  </a:lnTo>
                  <a:lnTo>
                    <a:pt x="17281" y="5751"/>
                  </a:lnTo>
                  <a:lnTo>
                    <a:pt x="16960" y="5209"/>
                  </a:lnTo>
                  <a:lnTo>
                    <a:pt x="16646" y="4666"/>
                  </a:lnTo>
                  <a:lnTo>
                    <a:pt x="16332" y="4196"/>
                  </a:lnTo>
                  <a:lnTo>
                    <a:pt x="16019" y="3726"/>
                  </a:lnTo>
                  <a:lnTo>
                    <a:pt x="15705" y="3292"/>
                  </a:lnTo>
                  <a:lnTo>
                    <a:pt x="15399" y="2894"/>
                  </a:lnTo>
                  <a:lnTo>
                    <a:pt x="15092" y="2496"/>
                  </a:lnTo>
                  <a:lnTo>
                    <a:pt x="14793" y="2171"/>
                  </a:lnTo>
                  <a:lnTo>
                    <a:pt x="14487" y="1845"/>
                  </a:lnTo>
                  <a:lnTo>
                    <a:pt x="14188" y="1556"/>
                  </a:lnTo>
                  <a:lnTo>
                    <a:pt x="13896" y="1303"/>
                  </a:lnTo>
                  <a:lnTo>
                    <a:pt x="13597" y="1050"/>
                  </a:lnTo>
                  <a:lnTo>
                    <a:pt x="13305" y="833"/>
                  </a:lnTo>
                  <a:lnTo>
                    <a:pt x="13021" y="652"/>
                  </a:lnTo>
                  <a:lnTo>
                    <a:pt x="12729" y="507"/>
                  </a:lnTo>
                  <a:lnTo>
                    <a:pt x="12445" y="363"/>
                  </a:lnTo>
                  <a:lnTo>
                    <a:pt x="12167" y="254"/>
                  </a:lnTo>
                  <a:lnTo>
                    <a:pt x="11883" y="146"/>
                  </a:lnTo>
                  <a:lnTo>
                    <a:pt x="11336" y="37"/>
                  </a:lnTo>
                  <a:lnTo>
                    <a:pt x="107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1"/>
            <p:cNvSpPr/>
            <p:nvPr/>
          </p:nvSpPr>
          <p:spPr>
            <a:xfrm rot="10800000">
              <a:off x="10164728" y="1475449"/>
              <a:ext cx="302333" cy="801407"/>
            </a:xfrm>
            <a:custGeom>
              <a:avLst/>
              <a:gdLst/>
              <a:ahLst/>
              <a:cxnLst/>
              <a:rect l="l" t="t" r="r" b="b"/>
              <a:pathLst>
                <a:path w="11883" h="137758" extrusionOk="0">
                  <a:moveTo>
                    <a:pt x="1955" y="0"/>
                  </a:moveTo>
                  <a:lnTo>
                    <a:pt x="1788" y="2098"/>
                  </a:lnTo>
                  <a:lnTo>
                    <a:pt x="1634" y="4196"/>
                  </a:lnTo>
                  <a:lnTo>
                    <a:pt x="1481" y="6293"/>
                  </a:lnTo>
                  <a:lnTo>
                    <a:pt x="1343" y="8355"/>
                  </a:lnTo>
                  <a:lnTo>
                    <a:pt x="1211" y="10416"/>
                  </a:lnTo>
                  <a:lnTo>
                    <a:pt x="1087" y="12442"/>
                  </a:lnTo>
                  <a:lnTo>
                    <a:pt x="963" y="14467"/>
                  </a:lnTo>
                  <a:lnTo>
                    <a:pt x="854" y="16456"/>
                  </a:lnTo>
                  <a:lnTo>
                    <a:pt x="752" y="18445"/>
                  </a:lnTo>
                  <a:lnTo>
                    <a:pt x="657" y="20434"/>
                  </a:lnTo>
                  <a:lnTo>
                    <a:pt x="569" y="22387"/>
                  </a:lnTo>
                  <a:lnTo>
                    <a:pt x="482" y="24304"/>
                  </a:lnTo>
                  <a:lnTo>
                    <a:pt x="409" y="26257"/>
                  </a:lnTo>
                  <a:lnTo>
                    <a:pt x="343" y="28138"/>
                  </a:lnTo>
                  <a:lnTo>
                    <a:pt x="278" y="30054"/>
                  </a:lnTo>
                  <a:lnTo>
                    <a:pt x="227" y="31899"/>
                  </a:lnTo>
                  <a:lnTo>
                    <a:pt x="176" y="33780"/>
                  </a:lnTo>
                  <a:lnTo>
                    <a:pt x="132" y="35624"/>
                  </a:lnTo>
                  <a:lnTo>
                    <a:pt x="95" y="37432"/>
                  </a:lnTo>
                  <a:lnTo>
                    <a:pt x="66" y="39241"/>
                  </a:lnTo>
                  <a:lnTo>
                    <a:pt x="37" y="41049"/>
                  </a:lnTo>
                  <a:lnTo>
                    <a:pt x="22" y="42821"/>
                  </a:lnTo>
                  <a:lnTo>
                    <a:pt x="8" y="44593"/>
                  </a:lnTo>
                  <a:lnTo>
                    <a:pt x="0" y="46329"/>
                  </a:lnTo>
                  <a:lnTo>
                    <a:pt x="0" y="48065"/>
                  </a:lnTo>
                  <a:lnTo>
                    <a:pt x="8" y="49765"/>
                  </a:lnTo>
                  <a:lnTo>
                    <a:pt x="15" y="51465"/>
                  </a:lnTo>
                  <a:lnTo>
                    <a:pt x="30" y="53165"/>
                  </a:lnTo>
                  <a:lnTo>
                    <a:pt x="51" y="54828"/>
                  </a:lnTo>
                  <a:lnTo>
                    <a:pt x="73" y="56492"/>
                  </a:lnTo>
                  <a:lnTo>
                    <a:pt x="103" y="58120"/>
                  </a:lnTo>
                  <a:lnTo>
                    <a:pt x="139" y="59711"/>
                  </a:lnTo>
                  <a:lnTo>
                    <a:pt x="176" y="61338"/>
                  </a:lnTo>
                  <a:lnTo>
                    <a:pt x="219" y="62930"/>
                  </a:lnTo>
                  <a:lnTo>
                    <a:pt x="270" y="64485"/>
                  </a:lnTo>
                  <a:lnTo>
                    <a:pt x="321" y="66040"/>
                  </a:lnTo>
                  <a:lnTo>
                    <a:pt x="380" y="67559"/>
                  </a:lnTo>
                  <a:lnTo>
                    <a:pt x="445" y="69078"/>
                  </a:lnTo>
                  <a:lnTo>
                    <a:pt x="511" y="70597"/>
                  </a:lnTo>
                  <a:lnTo>
                    <a:pt x="577" y="72080"/>
                  </a:lnTo>
                  <a:lnTo>
                    <a:pt x="650" y="73563"/>
                  </a:lnTo>
                  <a:lnTo>
                    <a:pt x="730" y="75009"/>
                  </a:lnTo>
                  <a:lnTo>
                    <a:pt x="890" y="77866"/>
                  </a:lnTo>
                  <a:lnTo>
                    <a:pt x="1073" y="80651"/>
                  </a:lnTo>
                  <a:lnTo>
                    <a:pt x="1262" y="83400"/>
                  </a:lnTo>
                  <a:lnTo>
                    <a:pt x="1467" y="86040"/>
                  </a:lnTo>
                  <a:lnTo>
                    <a:pt x="1685" y="88644"/>
                  </a:lnTo>
                  <a:lnTo>
                    <a:pt x="1912" y="91176"/>
                  </a:lnTo>
                  <a:lnTo>
                    <a:pt x="2145" y="93635"/>
                  </a:lnTo>
                  <a:lnTo>
                    <a:pt x="2386" y="96058"/>
                  </a:lnTo>
                  <a:lnTo>
                    <a:pt x="2641" y="98373"/>
                  </a:lnTo>
                  <a:lnTo>
                    <a:pt x="2896" y="100651"/>
                  </a:lnTo>
                  <a:lnTo>
                    <a:pt x="3159" y="102857"/>
                  </a:lnTo>
                  <a:lnTo>
                    <a:pt x="3429" y="104991"/>
                  </a:lnTo>
                  <a:lnTo>
                    <a:pt x="3706" y="107053"/>
                  </a:lnTo>
                  <a:lnTo>
                    <a:pt x="3983" y="109042"/>
                  </a:lnTo>
                  <a:lnTo>
                    <a:pt x="4268" y="110995"/>
                  </a:lnTo>
                  <a:lnTo>
                    <a:pt x="4545" y="112839"/>
                  </a:lnTo>
                  <a:lnTo>
                    <a:pt x="4829" y="114647"/>
                  </a:lnTo>
                  <a:lnTo>
                    <a:pt x="5114" y="116383"/>
                  </a:lnTo>
                  <a:lnTo>
                    <a:pt x="5398" y="118047"/>
                  </a:lnTo>
                  <a:lnTo>
                    <a:pt x="5675" y="119638"/>
                  </a:lnTo>
                  <a:lnTo>
                    <a:pt x="5960" y="121194"/>
                  </a:lnTo>
                  <a:lnTo>
                    <a:pt x="6230" y="122640"/>
                  </a:lnTo>
                  <a:lnTo>
                    <a:pt x="6507" y="124051"/>
                  </a:lnTo>
                  <a:lnTo>
                    <a:pt x="6770" y="125389"/>
                  </a:lnTo>
                  <a:lnTo>
                    <a:pt x="7032" y="126655"/>
                  </a:lnTo>
                  <a:lnTo>
                    <a:pt x="7287" y="127848"/>
                  </a:lnTo>
                  <a:lnTo>
                    <a:pt x="7535" y="128969"/>
                  </a:lnTo>
                  <a:lnTo>
                    <a:pt x="8002" y="131031"/>
                  </a:lnTo>
                  <a:lnTo>
                    <a:pt x="8425" y="132803"/>
                  </a:lnTo>
                  <a:lnTo>
                    <a:pt x="8805" y="134322"/>
                  </a:lnTo>
                  <a:lnTo>
                    <a:pt x="9133" y="135552"/>
                  </a:lnTo>
                  <a:lnTo>
                    <a:pt x="9403" y="136528"/>
                  </a:lnTo>
                  <a:lnTo>
                    <a:pt x="9600" y="137215"/>
                  </a:lnTo>
                  <a:lnTo>
                    <a:pt x="9767" y="137758"/>
                  </a:lnTo>
                  <a:lnTo>
                    <a:pt x="9943" y="135298"/>
                  </a:lnTo>
                  <a:lnTo>
                    <a:pt x="10103" y="132875"/>
                  </a:lnTo>
                  <a:lnTo>
                    <a:pt x="10263" y="130452"/>
                  </a:lnTo>
                  <a:lnTo>
                    <a:pt x="10417" y="128065"/>
                  </a:lnTo>
                  <a:lnTo>
                    <a:pt x="10555" y="125714"/>
                  </a:lnTo>
                  <a:lnTo>
                    <a:pt x="10687" y="123400"/>
                  </a:lnTo>
                  <a:lnTo>
                    <a:pt x="10818" y="121085"/>
                  </a:lnTo>
                  <a:lnTo>
                    <a:pt x="10935" y="118807"/>
                  </a:lnTo>
                  <a:lnTo>
                    <a:pt x="11044" y="116564"/>
                  </a:lnTo>
                  <a:lnTo>
                    <a:pt x="11146" y="114322"/>
                  </a:lnTo>
                  <a:lnTo>
                    <a:pt x="11241" y="112116"/>
                  </a:lnTo>
                  <a:lnTo>
                    <a:pt x="11336" y="109946"/>
                  </a:lnTo>
                  <a:lnTo>
                    <a:pt x="11416" y="107812"/>
                  </a:lnTo>
                  <a:lnTo>
                    <a:pt x="11489" y="105678"/>
                  </a:lnTo>
                  <a:lnTo>
                    <a:pt x="11555" y="103581"/>
                  </a:lnTo>
                  <a:lnTo>
                    <a:pt x="11620" y="101519"/>
                  </a:lnTo>
                  <a:lnTo>
                    <a:pt x="11671" y="99458"/>
                  </a:lnTo>
                  <a:lnTo>
                    <a:pt x="11722" y="97432"/>
                  </a:lnTo>
                  <a:lnTo>
                    <a:pt x="11759" y="95443"/>
                  </a:lnTo>
                  <a:lnTo>
                    <a:pt x="11795" y="93454"/>
                  </a:lnTo>
                  <a:lnTo>
                    <a:pt x="11824" y="91501"/>
                  </a:lnTo>
                  <a:lnTo>
                    <a:pt x="11846" y="89584"/>
                  </a:lnTo>
                  <a:lnTo>
                    <a:pt x="11861" y="87704"/>
                  </a:lnTo>
                  <a:lnTo>
                    <a:pt x="11876" y="85823"/>
                  </a:lnTo>
                  <a:lnTo>
                    <a:pt x="11883" y="83978"/>
                  </a:lnTo>
                  <a:lnTo>
                    <a:pt x="11883" y="82134"/>
                  </a:lnTo>
                  <a:lnTo>
                    <a:pt x="11876" y="80326"/>
                  </a:lnTo>
                  <a:lnTo>
                    <a:pt x="11861" y="78553"/>
                  </a:lnTo>
                  <a:lnTo>
                    <a:pt x="11846" y="76781"/>
                  </a:lnTo>
                  <a:lnTo>
                    <a:pt x="11824" y="75045"/>
                  </a:lnTo>
                  <a:lnTo>
                    <a:pt x="11795" y="73346"/>
                  </a:lnTo>
                  <a:lnTo>
                    <a:pt x="11759" y="71682"/>
                  </a:lnTo>
                  <a:lnTo>
                    <a:pt x="11722" y="70018"/>
                  </a:lnTo>
                  <a:lnTo>
                    <a:pt x="11679" y="68355"/>
                  </a:lnTo>
                  <a:lnTo>
                    <a:pt x="11635" y="66727"/>
                  </a:lnTo>
                  <a:lnTo>
                    <a:pt x="11584" y="65136"/>
                  </a:lnTo>
                  <a:lnTo>
                    <a:pt x="11525" y="63581"/>
                  </a:lnTo>
                  <a:lnTo>
                    <a:pt x="11467" y="62025"/>
                  </a:lnTo>
                  <a:lnTo>
                    <a:pt x="11401" y="60507"/>
                  </a:lnTo>
                  <a:lnTo>
                    <a:pt x="11328" y="58988"/>
                  </a:lnTo>
                  <a:lnTo>
                    <a:pt x="11255" y="57505"/>
                  </a:lnTo>
                  <a:lnTo>
                    <a:pt x="11183" y="56058"/>
                  </a:lnTo>
                  <a:lnTo>
                    <a:pt x="11102" y="54611"/>
                  </a:lnTo>
                  <a:lnTo>
                    <a:pt x="11015" y="53201"/>
                  </a:lnTo>
                  <a:lnTo>
                    <a:pt x="10927" y="51790"/>
                  </a:lnTo>
                  <a:lnTo>
                    <a:pt x="10840" y="50416"/>
                  </a:lnTo>
                  <a:lnTo>
                    <a:pt x="10745" y="49078"/>
                  </a:lnTo>
                  <a:lnTo>
                    <a:pt x="10643" y="47740"/>
                  </a:lnTo>
                  <a:lnTo>
                    <a:pt x="10541" y="46438"/>
                  </a:lnTo>
                  <a:lnTo>
                    <a:pt x="10439" y="45136"/>
                  </a:lnTo>
                  <a:lnTo>
                    <a:pt x="10220" y="42640"/>
                  </a:lnTo>
                  <a:lnTo>
                    <a:pt x="9994" y="40217"/>
                  </a:lnTo>
                  <a:lnTo>
                    <a:pt x="9753" y="37866"/>
                  </a:lnTo>
                  <a:lnTo>
                    <a:pt x="9505" y="35588"/>
                  </a:lnTo>
                  <a:lnTo>
                    <a:pt x="9250" y="33382"/>
                  </a:lnTo>
                  <a:lnTo>
                    <a:pt x="8987" y="31284"/>
                  </a:lnTo>
                  <a:lnTo>
                    <a:pt x="8717" y="29259"/>
                  </a:lnTo>
                  <a:lnTo>
                    <a:pt x="8440" y="27306"/>
                  </a:lnTo>
                  <a:lnTo>
                    <a:pt x="8163" y="25425"/>
                  </a:lnTo>
                  <a:lnTo>
                    <a:pt x="7878" y="23617"/>
                  </a:lnTo>
                  <a:lnTo>
                    <a:pt x="7594" y="21917"/>
                  </a:lnTo>
                  <a:lnTo>
                    <a:pt x="7302" y="20253"/>
                  </a:lnTo>
                  <a:lnTo>
                    <a:pt x="7018" y="18662"/>
                  </a:lnTo>
                  <a:lnTo>
                    <a:pt x="6726" y="17179"/>
                  </a:lnTo>
                  <a:lnTo>
                    <a:pt x="6434" y="15733"/>
                  </a:lnTo>
                  <a:lnTo>
                    <a:pt x="6150" y="14358"/>
                  </a:lnTo>
                  <a:lnTo>
                    <a:pt x="5858" y="13056"/>
                  </a:lnTo>
                  <a:lnTo>
                    <a:pt x="5581" y="11827"/>
                  </a:lnTo>
                  <a:lnTo>
                    <a:pt x="5303" y="10669"/>
                  </a:lnTo>
                  <a:lnTo>
                    <a:pt x="5026" y="9584"/>
                  </a:lnTo>
                  <a:lnTo>
                    <a:pt x="4756" y="8536"/>
                  </a:lnTo>
                  <a:lnTo>
                    <a:pt x="4501" y="7559"/>
                  </a:lnTo>
                  <a:lnTo>
                    <a:pt x="4246" y="6655"/>
                  </a:lnTo>
                  <a:lnTo>
                    <a:pt x="3998" y="5823"/>
                  </a:lnTo>
                  <a:lnTo>
                    <a:pt x="3764" y="5027"/>
                  </a:lnTo>
                  <a:lnTo>
                    <a:pt x="3327" y="3653"/>
                  </a:lnTo>
                  <a:lnTo>
                    <a:pt x="2940" y="2496"/>
                  </a:lnTo>
                  <a:lnTo>
                    <a:pt x="2604" y="1592"/>
                  </a:lnTo>
                  <a:lnTo>
                    <a:pt x="2327" y="868"/>
                  </a:lnTo>
                  <a:lnTo>
                    <a:pt x="2123" y="362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1"/>
            <p:cNvSpPr/>
            <p:nvPr/>
          </p:nvSpPr>
          <p:spPr>
            <a:xfrm rot="10800000">
              <a:off x="9871860" y="1934309"/>
              <a:ext cx="535437" cy="498438"/>
            </a:xfrm>
            <a:custGeom>
              <a:avLst/>
              <a:gdLst/>
              <a:ahLst/>
              <a:cxnLst/>
              <a:rect l="l" t="t" r="r" b="b"/>
              <a:pathLst>
                <a:path w="21045" h="85679" extrusionOk="0">
                  <a:moveTo>
                    <a:pt x="1138" y="0"/>
                  </a:moveTo>
                  <a:lnTo>
                    <a:pt x="1058" y="36"/>
                  </a:lnTo>
                  <a:lnTo>
                    <a:pt x="978" y="109"/>
                  </a:lnTo>
                  <a:lnTo>
                    <a:pt x="905" y="289"/>
                  </a:lnTo>
                  <a:lnTo>
                    <a:pt x="832" y="506"/>
                  </a:lnTo>
                  <a:lnTo>
                    <a:pt x="773" y="760"/>
                  </a:lnTo>
                  <a:lnTo>
                    <a:pt x="722" y="1085"/>
                  </a:lnTo>
                  <a:lnTo>
                    <a:pt x="679" y="1411"/>
                  </a:lnTo>
                  <a:lnTo>
                    <a:pt x="649" y="1808"/>
                  </a:lnTo>
                  <a:lnTo>
                    <a:pt x="576" y="3074"/>
                  </a:lnTo>
                  <a:lnTo>
                    <a:pt x="511" y="4340"/>
                  </a:lnTo>
                  <a:lnTo>
                    <a:pt x="452" y="5678"/>
                  </a:lnTo>
                  <a:lnTo>
                    <a:pt x="394" y="7016"/>
                  </a:lnTo>
                  <a:lnTo>
                    <a:pt x="343" y="8391"/>
                  </a:lnTo>
                  <a:lnTo>
                    <a:pt x="292" y="9801"/>
                  </a:lnTo>
                  <a:lnTo>
                    <a:pt x="248" y="11248"/>
                  </a:lnTo>
                  <a:lnTo>
                    <a:pt x="212" y="12731"/>
                  </a:lnTo>
                  <a:lnTo>
                    <a:pt x="139" y="15769"/>
                  </a:lnTo>
                  <a:lnTo>
                    <a:pt x="88" y="18843"/>
                  </a:lnTo>
                  <a:lnTo>
                    <a:pt x="44" y="22025"/>
                  </a:lnTo>
                  <a:lnTo>
                    <a:pt x="22" y="25280"/>
                  </a:lnTo>
                  <a:lnTo>
                    <a:pt x="0" y="28571"/>
                  </a:lnTo>
                  <a:lnTo>
                    <a:pt x="0" y="31899"/>
                  </a:lnTo>
                  <a:lnTo>
                    <a:pt x="7" y="35226"/>
                  </a:lnTo>
                  <a:lnTo>
                    <a:pt x="15" y="38553"/>
                  </a:lnTo>
                  <a:lnTo>
                    <a:pt x="44" y="41881"/>
                  </a:lnTo>
                  <a:lnTo>
                    <a:pt x="73" y="45172"/>
                  </a:lnTo>
                  <a:lnTo>
                    <a:pt x="110" y="48427"/>
                  </a:lnTo>
                  <a:lnTo>
                    <a:pt x="153" y="51609"/>
                  </a:lnTo>
                  <a:lnTo>
                    <a:pt x="197" y="54756"/>
                  </a:lnTo>
                  <a:lnTo>
                    <a:pt x="248" y="57794"/>
                  </a:lnTo>
                  <a:lnTo>
                    <a:pt x="299" y="60723"/>
                  </a:lnTo>
                  <a:lnTo>
                    <a:pt x="358" y="63544"/>
                  </a:lnTo>
                  <a:lnTo>
                    <a:pt x="474" y="68825"/>
                  </a:lnTo>
                  <a:lnTo>
                    <a:pt x="584" y="73490"/>
                  </a:lnTo>
                  <a:lnTo>
                    <a:pt x="686" y="77396"/>
                  </a:lnTo>
                  <a:lnTo>
                    <a:pt x="773" y="80434"/>
                  </a:lnTo>
                  <a:lnTo>
                    <a:pt x="861" y="83508"/>
                  </a:lnTo>
                  <a:lnTo>
                    <a:pt x="876" y="83761"/>
                  </a:lnTo>
                  <a:lnTo>
                    <a:pt x="890" y="84014"/>
                  </a:lnTo>
                  <a:lnTo>
                    <a:pt x="912" y="84268"/>
                  </a:lnTo>
                  <a:lnTo>
                    <a:pt x="934" y="84485"/>
                  </a:lnTo>
                  <a:lnTo>
                    <a:pt x="963" y="84665"/>
                  </a:lnTo>
                  <a:lnTo>
                    <a:pt x="1000" y="84846"/>
                  </a:lnTo>
                  <a:lnTo>
                    <a:pt x="1029" y="85027"/>
                  </a:lnTo>
                  <a:lnTo>
                    <a:pt x="1072" y="85172"/>
                  </a:lnTo>
                  <a:lnTo>
                    <a:pt x="1109" y="85316"/>
                  </a:lnTo>
                  <a:lnTo>
                    <a:pt x="1153" y="85425"/>
                  </a:lnTo>
                  <a:lnTo>
                    <a:pt x="1204" y="85533"/>
                  </a:lnTo>
                  <a:lnTo>
                    <a:pt x="1248" y="85606"/>
                  </a:lnTo>
                  <a:lnTo>
                    <a:pt x="1299" y="85642"/>
                  </a:lnTo>
                  <a:lnTo>
                    <a:pt x="1350" y="85678"/>
                  </a:lnTo>
                  <a:lnTo>
                    <a:pt x="1401" y="85678"/>
                  </a:lnTo>
                  <a:lnTo>
                    <a:pt x="1452" y="85642"/>
                  </a:lnTo>
                  <a:lnTo>
                    <a:pt x="1503" y="85570"/>
                  </a:lnTo>
                  <a:lnTo>
                    <a:pt x="1554" y="85497"/>
                  </a:lnTo>
                  <a:lnTo>
                    <a:pt x="1598" y="85389"/>
                  </a:lnTo>
                  <a:lnTo>
                    <a:pt x="1641" y="85280"/>
                  </a:lnTo>
                  <a:lnTo>
                    <a:pt x="1685" y="85136"/>
                  </a:lnTo>
                  <a:lnTo>
                    <a:pt x="1722" y="84991"/>
                  </a:lnTo>
                  <a:lnTo>
                    <a:pt x="1758" y="84810"/>
                  </a:lnTo>
                  <a:lnTo>
                    <a:pt x="1787" y="84629"/>
                  </a:lnTo>
                  <a:lnTo>
                    <a:pt x="1816" y="84412"/>
                  </a:lnTo>
                  <a:lnTo>
                    <a:pt x="1838" y="84195"/>
                  </a:lnTo>
                  <a:lnTo>
                    <a:pt x="1860" y="83978"/>
                  </a:lnTo>
                  <a:lnTo>
                    <a:pt x="1868" y="83725"/>
                  </a:lnTo>
                  <a:lnTo>
                    <a:pt x="1882" y="83472"/>
                  </a:lnTo>
                  <a:lnTo>
                    <a:pt x="1882" y="83219"/>
                  </a:lnTo>
                  <a:lnTo>
                    <a:pt x="1882" y="82966"/>
                  </a:lnTo>
                  <a:lnTo>
                    <a:pt x="1882" y="82712"/>
                  </a:lnTo>
                  <a:lnTo>
                    <a:pt x="1809" y="80325"/>
                  </a:lnTo>
                  <a:lnTo>
                    <a:pt x="1729" y="77613"/>
                  </a:lnTo>
                  <a:lnTo>
                    <a:pt x="1641" y="74069"/>
                  </a:lnTo>
                  <a:lnTo>
                    <a:pt x="1532" y="69801"/>
                  </a:lnTo>
                  <a:lnTo>
                    <a:pt x="1423" y="64882"/>
                  </a:lnTo>
                  <a:lnTo>
                    <a:pt x="1313" y="59457"/>
                  </a:lnTo>
                  <a:lnTo>
                    <a:pt x="1262" y="56564"/>
                  </a:lnTo>
                  <a:lnTo>
                    <a:pt x="1218" y="53635"/>
                  </a:lnTo>
                  <a:lnTo>
                    <a:pt x="1175" y="50597"/>
                  </a:lnTo>
                  <a:lnTo>
                    <a:pt x="1131" y="47486"/>
                  </a:lnTo>
                  <a:lnTo>
                    <a:pt x="1102" y="44340"/>
                  </a:lnTo>
                  <a:lnTo>
                    <a:pt x="1072" y="41157"/>
                  </a:lnTo>
                  <a:lnTo>
                    <a:pt x="1051" y="37975"/>
                  </a:lnTo>
                  <a:lnTo>
                    <a:pt x="1036" y="34792"/>
                  </a:lnTo>
                  <a:lnTo>
                    <a:pt x="1029" y="31573"/>
                  </a:lnTo>
                  <a:lnTo>
                    <a:pt x="1036" y="28427"/>
                  </a:lnTo>
                  <a:lnTo>
                    <a:pt x="1051" y="25280"/>
                  </a:lnTo>
                  <a:lnTo>
                    <a:pt x="1080" y="22206"/>
                  </a:lnTo>
                  <a:lnTo>
                    <a:pt x="1116" y="19204"/>
                  </a:lnTo>
                  <a:lnTo>
                    <a:pt x="1167" y="16239"/>
                  </a:lnTo>
                  <a:lnTo>
                    <a:pt x="1226" y="13382"/>
                  </a:lnTo>
                  <a:lnTo>
                    <a:pt x="1269" y="12007"/>
                  </a:lnTo>
                  <a:lnTo>
                    <a:pt x="1306" y="10633"/>
                  </a:lnTo>
                  <a:lnTo>
                    <a:pt x="1350" y="9331"/>
                  </a:lnTo>
                  <a:lnTo>
                    <a:pt x="1401" y="8029"/>
                  </a:lnTo>
                  <a:lnTo>
                    <a:pt x="1452" y="6763"/>
                  </a:lnTo>
                  <a:lnTo>
                    <a:pt x="1510" y="5534"/>
                  </a:lnTo>
                  <a:lnTo>
                    <a:pt x="4917" y="9078"/>
                  </a:lnTo>
                  <a:lnTo>
                    <a:pt x="7448" y="11718"/>
                  </a:lnTo>
                  <a:lnTo>
                    <a:pt x="10263" y="14611"/>
                  </a:lnTo>
                  <a:lnTo>
                    <a:pt x="13174" y="17541"/>
                  </a:lnTo>
                  <a:lnTo>
                    <a:pt x="15967" y="20326"/>
                  </a:lnTo>
                  <a:lnTo>
                    <a:pt x="17266" y="21628"/>
                  </a:lnTo>
                  <a:lnTo>
                    <a:pt x="18455" y="22749"/>
                  </a:lnTo>
                  <a:lnTo>
                    <a:pt x="19520" y="23761"/>
                  </a:lnTo>
                  <a:lnTo>
                    <a:pt x="20439" y="24593"/>
                  </a:lnTo>
                  <a:lnTo>
                    <a:pt x="20490" y="24629"/>
                  </a:lnTo>
                  <a:lnTo>
                    <a:pt x="20541" y="24629"/>
                  </a:lnTo>
                  <a:lnTo>
                    <a:pt x="20599" y="24593"/>
                  </a:lnTo>
                  <a:lnTo>
                    <a:pt x="20643" y="24557"/>
                  </a:lnTo>
                  <a:lnTo>
                    <a:pt x="20694" y="24485"/>
                  </a:lnTo>
                  <a:lnTo>
                    <a:pt x="20738" y="24412"/>
                  </a:lnTo>
                  <a:lnTo>
                    <a:pt x="20782" y="24304"/>
                  </a:lnTo>
                  <a:lnTo>
                    <a:pt x="20825" y="24159"/>
                  </a:lnTo>
                  <a:lnTo>
                    <a:pt x="20862" y="24015"/>
                  </a:lnTo>
                  <a:lnTo>
                    <a:pt x="20898" y="23834"/>
                  </a:lnTo>
                  <a:lnTo>
                    <a:pt x="20935" y="23653"/>
                  </a:lnTo>
                  <a:lnTo>
                    <a:pt x="20964" y="23472"/>
                  </a:lnTo>
                  <a:lnTo>
                    <a:pt x="20986" y="23255"/>
                  </a:lnTo>
                  <a:lnTo>
                    <a:pt x="21008" y="23002"/>
                  </a:lnTo>
                  <a:lnTo>
                    <a:pt x="21022" y="22785"/>
                  </a:lnTo>
                  <a:lnTo>
                    <a:pt x="21037" y="22532"/>
                  </a:lnTo>
                  <a:lnTo>
                    <a:pt x="21037" y="22279"/>
                  </a:lnTo>
                  <a:lnTo>
                    <a:pt x="21044" y="21989"/>
                  </a:lnTo>
                  <a:lnTo>
                    <a:pt x="21037" y="21736"/>
                  </a:lnTo>
                  <a:lnTo>
                    <a:pt x="21030" y="21519"/>
                  </a:lnTo>
                  <a:lnTo>
                    <a:pt x="21015" y="21266"/>
                  </a:lnTo>
                  <a:lnTo>
                    <a:pt x="21000" y="21049"/>
                  </a:lnTo>
                  <a:lnTo>
                    <a:pt x="20979" y="20832"/>
                  </a:lnTo>
                  <a:lnTo>
                    <a:pt x="20949" y="20615"/>
                  </a:lnTo>
                  <a:lnTo>
                    <a:pt x="20920" y="20434"/>
                  </a:lnTo>
                  <a:lnTo>
                    <a:pt x="20884" y="20253"/>
                  </a:lnTo>
                  <a:lnTo>
                    <a:pt x="20847" y="20072"/>
                  </a:lnTo>
                  <a:lnTo>
                    <a:pt x="20811" y="19928"/>
                  </a:lnTo>
                  <a:lnTo>
                    <a:pt x="20767" y="19819"/>
                  </a:lnTo>
                  <a:lnTo>
                    <a:pt x="20716" y="19711"/>
                  </a:lnTo>
                  <a:lnTo>
                    <a:pt x="20672" y="19638"/>
                  </a:lnTo>
                  <a:lnTo>
                    <a:pt x="20614" y="19566"/>
                  </a:lnTo>
                  <a:lnTo>
                    <a:pt x="19585" y="18626"/>
                  </a:lnTo>
                  <a:lnTo>
                    <a:pt x="18374" y="17505"/>
                  </a:lnTo>
                  <a:lnTo>
                    <a:pt x="17010" y="16166"/>
                  </a:lnTo>
                  <a:lnTo>
                    <a:pt x="15530" y="14720"/>
                  </a:lnTo>
                  <a:lnTo>
                    <a:pt x="12357" y="11537"/>
                  </a:lnTo>
                  <a:lnTo>
                    <a:pt x="9140" y="8246"/>
                  </a:lnTo>
                  <a:lnTo>
                    <a:pt x="6142" y="5136"/>
                  </a:lnTo>
                  <a:lnTo>
                    <a:pt x="3640" y="2532"/>
                  </a:lnTo>
                  <a:lnTo>
                    <a:pt x="1248" y="36"/>
                  </a:lnTo>
                  <a:lnTo>
                    <a:pt x="118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1"/>
            <p:cNvSpPr/>
            <p:nvPr/>
          </p:nvSpPr>
          <p:spPr>
            <a:xfrm rot="10800000">
              <a:off x="9880764" y="2594071"/>
              <a:ext cx="655348" cy="425847"/>
            </a:xfrm>
            <a:custGeom>
              <a:avLst/>
              <a:gdLst/>
              <a:ahLst/>
              <a:cxnLst/>
              <a:rect l="l" t="t" r="r" b="b"/>
              <a:pathLst>
                <a:path w="25758" h="73201" extrusionOk="0">
                  <a:moveTo>
                    <a:pt x="6201" y="0"/>
                  </a:moveTo>
                  <a:lnTo>
                    <a:pt x="5778" y="36"/>
                  </a:lnTo>
                  <a:lnTo>
                    <a:pt x="5370" y="108"/>
                  </a:lnTo>
                  <a:lnTo>
                    <a:pt x="4976" y="253"/>
                  </a:lnTo>
                  <a:lnTo>
                    <a:pt x="4589" y="398"/>
                  </a:lnTo>
                  <a:lnTo>
                    <a:pt x="4217" y="615"/>
                  </a:lnTo>
                  <a:lnTo>
                    <a:pt x="3852" y="832"/>
                  </a:lnTo>
                  <a:lnTo>
                    <a:pt x="3502" y="1085"/>
                  </a:lnTo>
                  <a:lnTo>
                    <a:pt x="3167" y="1374"/>
                  </a:lnTo>
                  <a:lnTo>
                    <a:pt x="2853" y="1664"/>
                  </a:lnTo>
                  <a:lnTo>
                    <a:pt x="2547" y="1989"/>
                  </a:lnTo>
                  <a:lnTo>
                    <a:pt x="2255" y="2315"/>
                  </a:lnTo>
                  <a:lnTo>
                    <a:pt x="1978" y="2640"/>
                  </a:lnTo>
                  <a:lnTo>
                    <a:pt x="1474" y="3291"/>
                  </a:lnTo>
                  <a:lnTo>
                    <a:pt x="1044" y="3942"/>
                  </a:lnTo>
                  <a:lnTo>
                    <a:pt x="679" y="4557"/>
                  </a:lnTo>
                  <a:lnTo>
                    <a:pt x="388" y="5063"/>
                  </a:lnTo>
                  <a:lnTo>
                    <a:pt x="176" y="5461"/>
                  </a:lnTo>
                  <a:lnTo>
                    <a:pt x="1" y="5823"/>
                  </a:lnTo>
                  <a:lnTo>
                    <a:pt x="205" y="7884"/>
                  </a:lnTo>
                  <a:lnTo>
                    <a:pt x="409" y="9873"/>
                  </a:lnTo>
                  <a:lnTo>
                    <a:pt x="621" y="11826"/>
                  </a:lnTo>
                  <a:lnTo>
                    <a:pt x="833" y="13707"/>
                  </a:lnTo>
                  <a:lnTo>
                    <a:pt x="1044" y="15588"/>
                  </a:lnTo>
                  <a:lnTo>
                    <a:pt x="1263" y="17432"/>
                  </a:lnTo>
                  <a:lnTo>
                    <a:pt x="1482" y="19240"/>
                  </a:lnTo>
                  <a:lnTo>
                    <a:pt x="1708" y="20976"/>
                  </a:lnTo>
                  <a:lnTo>
                    <a:pt x="1934" y="22712"/>
                  </a:lnTo>
                  <a:lnTo>
                    <a:pt x="2160" y="24376"/>
                  </a:lnTo>
                  <a:lnTo>
                    <a:pt x="2393" y="26040"/>
                  </a:lnTo>
                  <a:lnTo>
                    <a:pt x="2620" y="27667"/>
                  </a:lnTo>
                  <a:lnTo>
                    <a:pt x="2860" y="29222"/>
                  </a:lnTo>
                  <a:lnTo>
                    <a:pt x="3094" y="30778"/>
                  </a:lnTo>
                  <a:lnTo>
                    <a:pt x="3334" y="32260"/>
                  </a:lnTo>
                  <a:lnTo>
                    <a:pt x="3575" y="33743"/>
                  </a:lnTo>
                  <a:lnTo>
                    <a:pt x="3816" y="35190"/>
                  </a:lnTo>
                  <a:lnTo>
                    <a:pt x="4064" y="36600"/>
                  </a:lnTo>
                  <a:lnTo>
                    <a:pt x="4312" y="37938"/>
                  </a:lnTo>
                  <a:lnTo>
                    <a:pt x="4560" y="39277"/>
                  </a:lnTo>
                  <a:lnTo>
                    <a:pt x="4808" y="40579"/>
                  </a:lnTo>
                  <a:lnTo>
                    <a:pt x="5063" y="41844"/>
                  </a:lnTo>
                  <a:lnTo>
                    <a:pt x="5311" y="43110"/>
                  </a:lnTo>
                  <a:lnTo>
                    <a:pt x="5566" y="44304"/>
                  </a:lnTo>
                  <a:lnTo>
                    <a:pt x="5822" y="45497"/>
                  </a:lnTo>
                  <a:lnTo>
                    <a:pt x="6084" y="46618"/>
                  </a:lnTo>
                  <a:lnTo>
                    <a:pt x="6340" y="47739"/>
                  </a:lnTo>
                  <a:lnTo>
                    <a:pt x="6602" y="48824"/>
                  </a:lnTo>
                  <a:lnTo>
                    <a:pt x="6865" y="49873"/>
                  </a:lnTo>
                  <a:lnTo>
                    <a:pt x="7120" y="50886"/>
                  </a:lnTo>
                  <a:lnTo>
                    <a:pt x="7383" y="51899"/>
                  </a:lnTo>
                  <a:lnTo>
                    <a:pt x="7653" y="52875"/>
                  </a:lnTo>
                  <a:lnTo>
                    <a:pt x="7915" y="53815"/>
                  </a:lnTo>
                  <a:lnTo>
                    <a:pt x="8178" y="54720"/>
                  </a:lnTo>
                  <a:lnTo>
                    <a:pt x="8448" y="55588"/>
                  </a:lnTo>
                  <a:lnTo>
                    <a:pt x="8710" y="56456"/>
                  </a:lnTo>
                  <a:lnTo>
                    <a:pt x="8980" y="57287"/>
                  </a:lnTo>
                  <a:lnTo>
                    <a:pt x="9243" y="58083"/>
                  </a:lnTo>
                  <a:lnTo>
                    <a:pt x="9513" y="58879"/>
                  </a:lnTo>
                  <a:lnTo>
                    <a:pt x="9783" y="59602"/>
                  </a:lnTo>
                  <a:lnTo>
                    <a:pt x="10052" y="60362"/>
                  </a:lnTo>
                  <a:lnTo>
                    <a:pt x="10315" y="61049"/>
                  </a:lnTo>
                  <a:lnTo>
                    <a:pt x="10855" y="62387"/>
                  </a:lnTo>
                  <a:lnTo>
                    <a:pt x="11387" y="63616"/>
                  </a:lnTo>
                  <a:lnTo>
                    <a:pt x="11927" y="64774"/>
                  </a:lnTo>
                  <a:lnTo>
                    <a:pt x="12460" y="65823"/>
                  </a:lnTo>
                  <a:lnTo>
                    <a:pt x="12992" y="66799"/>
                  </a:lnTo>
                  <a:lnTo>
                    <a:pt x="13517" y="67667"/>
                  </a:lnTo>
                  <a:lnTo>
                    <a:pt x="14042" y="68499"/>
                  </a:lnTo>
                  <a:lnTo>
                    <a:pt x="14568" y="69222"/>
                  </a:lnTo>
                  <a:lnTo>
                    <a:pt x="15078" y="69873"/>
                  </a:lnTo>
                  <a:lnTo>
                    <a:pt x="15596" y="70452"/>
                  </a:lnTo>
                  <a:lnTo>
                    <a:pt x="16099" y="70994"/>
                  </a:lnTo>
                  <a:lnTo>
                    <a:pt x="16595" y="71428"/>
                  </a:lnTo>
                  <a:lnTo>
                    <a:pt x="17091" y="71826"/>
                  </a:lnTo>
                  <a:lnTo>
                    <a:pt x="17580" y="72188"/>
                  </a:lnTo>
                  <a:lnTo>
                    <a:pt x="18054" y="72477"/>
                  </a:lnTo>
                  <a:lnTo>
                    <a:pt x="18521" y="72694"/>
                  </a:lnTo>
                  <a:lnTo>
                    <a:pt x="18981" y="72875"/>
                  </a:lnTo>
                  <a:lnTo>
                    <a:pt x="19433" y="73020"/>
                  </a:lnTo>
                  <a:lnTo>
                    <a:pt x="19871" y="73128"/>
                  </a:lnTo>
                  <a:lnTo>
                    <a:pt x="20301" y="73164"/>
                  </a:lnTo>
                  <a:lnTo>
                    <a:pt x="20717" y="73201"/>
                  </a:lnTo>
                  <a:lnTo>
                    <a:pt x="21118" y="73164"/>
                  </a:lnTo>
                  <a:lnTo>
                    <a:pt x="21512" y="73128"/>
                  </a:lnTo>
                  <a:lnTo>
                    <a:pt x="21891" y="73056"/>
                  </a:lnTo>
                  <a:lnTo>
                    <a:pt x="22256" y="72947"/>
                  </a:lnTo>
                  <a:lnTo>
                    <a:pt x="22606" y="72839"/>
                  </a:lnTo>
                  <a:lnTo>
                    <a:pt x="22941" y="72694"/>
                  </a:lnTo>
                  <a:lnTo>
                    <a:pt x="23561" y="72369"/>
                  </a:lnTo>
                  <a:lnTo>
                    <a:pt x="24116" y="72007"/>
                  </a:lnTo>
                  <a:lnTo>
                    <a:pt x="24597" y="71645"/>
                  </a:lnTo>
                  <a:lnTo>
                    <a:pt x="24998" y="71284"/>
                  </a:lnTo>
                  <a:lnTo>
                    <a:pt x="25319" y="70994"/>
                  </a:lnTo>
                  <a:lnTo>
                    <a:pt x="25560" y="70741"/>
                  </a:lnTo>
                  <a:lnTo>
                    <a:pt x="25757" y="70488"/>
                  </a:lnTo>
                  <a:lnTo>
                    <a:pt x="25509" y="68173"/>
                  </a:lnTo>
                  <a:lnTo>
                    <a:pt x="25254" y="65931"/>
                  </a:lnTo>
                  <a:lnTo>
                    <a:pt x="25006" y="63725"/>
                  </a:lnTo>
                  <a:lnTo>
                    <a:pt x="24750" y="61555"/>
                  </a:lnTo>
                  <a:lnTo>
                    <a:pt x="24495" y="59457"/>
                  </a:lnTo>
                  <a:lnTo>
                    <a:pt x="24240" y="57396"/>
                  </a:lnTo>
                  <a:lnTo>
                    <a:pt x="23985" y="55371"/>
                  </a:lnTo>
                  <a:lnTo>
                    <a:pt x="23729" y="53381"/>
                  </a:lnTo>
                  <a:lnTo>
                    <a:pt x="23467" y="51465"/>
                  </a:lnTo>
                  <a:lnTo>
                    <a:pt x="23204" y="49584"/>
                  </a:lnTo>
                  <a:lnTo>
                    <a:pt x="22949" y="47739"/>
                  </a:lnTo>
                  <a:lnTo>
                    <a:pt x="22686" y="45967"/>
                  </a:lnTo>
                  <a:lnTo>
                    <a:pt x="22416" y="44195"/>
                  </a:lnTo>
                  <a:lnTo>
                    <a:pt x="22154" y="42495"/>
                  </a:lnTo>
                  <a:lnTo>
                    <a:pt x="21891" y="40832"/>
                  </a:lnTo>
                  <a:lnTo>
                    <a:pt x="21621" y="39204"/>
                  </a:lnTo>
                  <a:lnTo>
                    <a:pt x="21351" y="37613"/>
                  </a:lnTo>
                  <a:lnTo>
                    <a:pt x="21089" y="36058"/>
                  </a:lnTo>
                  <a:lnTo>
                    <a:pt x="20819" y="34575"/>
                  </a:lnTo>
                  <a:lnTo>
                    <a:pt x="20549" y="33128"/>
                  </a:lnTo>
                  <a:lnTo>
                    <a:pt x="20279" y="31682"/>
                  </a:lnTo>
                  <a:lnTo>
                    <a:pt x="20009" y="30307"/>
                  </a:lnTo>
                  <a:lnTo>
                    <a:pt x="19732" y="28969"/>
                  </a:lnTo>
                  <a:lnTo>
                    <a:pt x="19462" y="27667"/>
                  </a:lnTo>
                  <a:lnTo>
                    <a:pt x="19192" y="26365"/>
                  </a:lnTo>
                  <a:lnTo>
                    <a:pt x="18922" y="25136"/>
                  </a:lnTo>
                  <a:lnTo>
                    <a:pt x="18645" y="23942"/>
                  </a:lnTo>
                  <a:lnTo>
                    <a:pt x="18375" y="22785"/>
                  </a:lnTo>
                  <a:lnTo>
                    <a:pt x="18105" y="21664"/>
                  </a:lnTo>
                  <a:lnTo>
                    <a:pt x="17828" y="20579"/>
                  </a:lnTo>
                  <a:lnTo>
                    <a:pt x="17558" y="19530"/>
                  </a:lnTo>
                  <a:lnTo>
                    <a:pt x="17281" y="18481"/>
                  </a:lnTo>
                  <a:lnTo>
                    <a:pt x="17011" y="17504"/>
                  </a:lnTo>
                  <a:lnTo>
                    <a:pt x="16741" y="16564"/>
                  </a:lnTo>
                  <a:lnTo>
                    <a:pt x="16464" y="15624"/>
                  </a:lnTo>
                  <a:lnTo>
                    <a:pt x="16194" y="14756"/>
                  </a:lnTo>
                  <a:lnTo>
                    <a:pt x="15924" y="13888"/>
                  </a:lnTo>
                  <a:lnTo>
                    <a:pt x="15654" y="13056"/>
                  </a:lnTo>
                  <a:lnTo>
                    <a:pt x="15385" y="12260"/>
                  </a:lnTo>
                  <a:lnTo>
                    <a:pt x="15115" y="11501"/>
                  </a:lnTo>
                  <a:lnTo>
                    <a:pt x="14845" y="10741"/>
                  </a:lnTo>
                  <a:lnTo>
                    <a:pt x="14575" y="10054"/>
                  </a:lnTo>
                  <a:lnTo>
                    <a:pt x="14305" y="9367"/>
                  </a:lnTo>
                  <a:lnTo>
                    <a:pt x="14035" y="8716"/>
                  </a:lnTo>
                  <a:lnTo>
                    <a:pt x="13773" y="8101"/>
                  </a:lnTo>
                  <a:lnTo>
                    <a:pt x="13503" y="7523"/>
                  </a:lnTo>
                  <a:lnTo>
                    <a:pt x="13240" y="6944"/>
                  </a:lnTo>
                  <a:lnTo>
                    <a:pt x="12977" y="6401"/>
                  </a:lnTo>
                  <a:lnTo>
                    <a:pt x="12715" y="5895"/>
                  </a:lnTo>
                  <a:lnTo>
                    <a:pt x="12452" y="5389"/>
                  </a:lnTo>
                  <a:lnTo>
                    <a:pt x="11927" y="4485"/>
                  </a:lnTo>
                  <a:lnTo>
                    <a:pt x="11416" y="3689"/>
                  </a:lnTo>
                  <a:lnTo>
                    <a:pt x="10906" y="2966"/>
                  </a:lnTo>
                  <a:lnTo>
                    <a:pt x="10403" y="2315"/>
                  </a:lnTo>
                  <a:lnTo>
                    <a:pt x="9899" y="1772"/>
                  </a:lnTo>
                  <a:lnTo>
                    <a:pt x="9411" y="1302"/>
                  </a:lnTo>
                  <a:lnTo>
                    <a:pt x="8929" y="940"/>
                  </a:lnTo>
                  <a:lnTo>
                    <a:pt x="8448" y="615"/>
                  </a:lnTo>
                  <a:lnTo>
                    <a:pt x="7981" y="362"/>
                  </a:lnTo>
                  <a:lnTo>
                    <a:pt x="7521" y="181"/>
                  </a:lnTo>
                  <a:lnTo>
                    <a:pt x="7069" y="72"/>
                  </a:lnTo>
                  <a:lnTo>
                    <a:pt x="6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1"/>
            <p:cNvSpPr/>
            <p:nvPr/>
          </p:nvSpPr>
          <p:spPr>
            <a:xfrm rot="10800000">
              <a:off x="10590456" y="2107426"/>
              <a:ext cx="283226" cy="832548"/>
            </a:xfrm>
            <a:custGeom>
              <a:avLst/>
              <a:gdLst/>
              <a:ahLst/>
              <a:cxnLst/>
              <a:rect l="l" t="t" r="r" b="b"/>
              <a:pathLst>
                <a:path w="11132" h="143111" extrusionOk="0">
                  <a:moveTo>
                    <a:pt x="5559" y="0"/>
                  </a:moveTo>
                  <a:lnTo>
                    <a:pt x="5274" y="1809"/>
                  </a:lnTo>
                  <a:lnTo>
                    <a:pt x="5005" y="3581"/>
                  </a:lnTo>
                  <a:lnTo>
                    <a:pt x="4742" y="5353"/>
                  </a:lnTo>
                  <a:lnTo>
                    <a:pt x="4487" y="7125"/>
                  </a:lnTo>
                  <a:lnTo>
                    <a:pt x="4239" y="8897"/>
                  </a:lnTo>
                  <a:lnTo>
                    <a:pt x="3998" y="10669"/>
                  </a:lnTo>
                  <a:lnTo>
                    <a:pt x="3765" y="12441"/>
                  </a:lnTo>
                  <a:lnTo>
                    <a:pt x="3546" y="14214"/>
                  </a:lnTo>
                  <a:lnTo>
                    <a:pt x="3327" y="15950"/>
                  </a:lnTo>
                  <a:lnTo>
                    <a:pt x="3123" y="17722"/>
                  </a:lnTo>
                  <a:lnTo>
                    <a:pt x="2926" y="19458"/>
                  </a:lnTo>
                  <a:lnTo>
                    <a:pt x="2729" y="21194"/>
                  </a:lnTo>
                  <a:lnTo>
                    <a:pt x="2546" y="22930"/>
                  </a:lnTo>
                  <a:lnTo>
                    <a:pt x="2371" y="24629"/>
                  </a:lnTo>
                  <a:lnTo>
                    <a:pt x="2204" y="26365"/>
                  </a:lnTo>
                  <a:lnTo>
                    <a:pt x="2036" y="28101"/>
                  </a:lnTo>
                  <a:lnTo>
                    <a:pt x="1883" y="29801"/>
                  </a:lnTo>
                  <a:lnTo>
                    <a:pt x="1737" y="31501"/>
                  </a:lnTo>
                  <a:lnTo>
                    <a:pt x="1591" y="33201"/>
                  </a:lnTo>
                  <a:lnTo>
                    <a:pt x="1460" y="34901"/>
                  </a:lnTo>
                  <a:lnTo>
                    <a:pt x="1328" y="36564"/>
                  </a:lnTo>
                  <a:lnTo>
                    <a:pt x="1212" y="38228"/>
                  </a:lnTo>
                  <a:lnTo>
                    <a:pt x="1095" y="39928"/>
                  </a:lnTo>
                  <a:lnTo>
                    <a:pt x="985" y="41591"/>
                  </a:lnTo>
                  <a:lnTo>
                    <a:pt x="883" y="43219"/>
                  </a:lnTo>
                  <a:lnTo>
                    <a:pt x="788" y="44883"/>
                  </a:lnTo>
                  <a:lnTo>
                    <a:pt x="701" y="46510"/>
                  </a:lnTo>
                  <a:lnTo>
                    <a:pt x="613" y="48138"/>
                  </a:lnTo>
                  <a:lnTo>
                    <a:pt x="533" y="49765"/>
                  </a:lnTo>
                  <a:lnTo>
                    <a:pt x="460" y="51392"/>
                  </a:lnTo>
                  <a:lnTo>
                    <a:pt x="395" y="52984"/>
                  </a:lnTo>
                  <a:lnTo>
                    <a:pt x="336" y="54575"/>
                  </a:lnTo>
                  <a:lnTo>
                    <a:pt x="278" y="56166"/>
                  </a:lnTo>
                  <a:lnTo>
                    <a:pt x="227" y="57758"/>
                  </a:lnTo>
                  <a:lnTo>
                    <a:pt x="183" y="59313"/>
                  </a:lnTo>
                  <a:lnTo>
                    <a:pt x="147" y="60904"/>
                  </a:lnTo>
                  <a:lnTo>
                    <a:pt x="110" y="62423"/>
                  </a:lnTo>
                  <a:lnTo>
                    <a:pt x="81" y="63978"/>
                  </a:lnTo>
                  <a:lnTo>
                    <a:pt x="52" y="65533"/>
                  </a:lnTo>
                  <a:lnTo>
                    <a:pt x="37" y="67052"/>
                  </a:lnTo>
                  <a:lnTo>
                    <a:pt x="15" y="68535"/>
                  </a:lnTo>
                  <a:lnTo>
                    <a:pt x="8" y="70054"/>
                  </a:lnTo>
                  <a:lnTo>
                    <a:pt x="1" y="73020"/>
                  </a:lnTo>
                  <a:lnTo>
                    <a:pt x="8" y="75949"/>
                  </a:lnTo>
                  <a:lnTo>
                    <a:pt x="30" y="78843"/>
                  </a:lnTo>
                  <a:lnTo>
                    <a:pt x="74" y="81700"/>
                  </a:lnTo>
                  <a:lnTo>
                    <a:pt x="125" y="84485"/>
                  </a:lnTo>
                  <a:lnTo>
                    <a:pt x="198" y="87233"/>
                  </a:lnTo>
                  <a:lnTo>
                    <a:pt x="278" y="89910"/>
                  </a:lnTo>
                  <a:lnTo>
                    <a:pt x="365" y="92586"/>
                  </a:lnTo>
                  <a:lnTo>
                    <a:pt x="475" y="95154"/>
                  </a:lnTo>
                  <a:lnTo>
                    <a:pt x="592" y="97721"/>
                  </a:lnTo>
                  <a:lnTo>
                    <a:pt x="716" y="100181"/>
                  </a:lnTo>
                  <a:lnTo>
                    <a:pt x="847" y="102640"/>
                  </a:lnTo>
                  <a:lnTo>
                    <a:pt x="985" y="104991"/>
                  </a:lnTo>
                  <a:lnTo>
                    <a:pt x="1139" y="107306"/>
                  </a:lnTo>
                  <a:lnTo>
                    <a:pt x="1292" y="109548"/>
                  </a:lnTo>
                  <a:lnTo>
                    <a:pt x="1452" y="111754"/>
                  </a:lnTo>
                  <a:lnTo>
                    <a:pt x="1620" y="113888"/>
                  </a:lnTo>
                  <a:lnTo>
                    <a:pt x="1795" y="115949"/>
                  </a:lnTo>
                  <a:lnTo>
                    <a:pt x="1963" y="117975"/>
                  </a:lnTo>
                  <a:lnTo>
                    <a:pt x="2138" y="119891"/>
                  </a:lnTo>
                  <a:lnTo>
                    <a:pt x="2320" y="121772"/>
                  </a:lnTo>
                  <a:lnTo>
                    <a:pt x="2495" y="123580"/>
                  </a:lnTo>
                  <a:lnTo>
                    <a:pt x="2678" y="125280"/>
                  </a:lnTo>
                  <a:lnTo>
                    <a:pt x="2853" y="126944"/>
                  </a:lnTo>
                  <a:lnTo>
                    <a:pt x="3028" y="128535"/>
                  </a:lnTo>
                  <a:lnTo>
                    <a:pt x="3203" y="130054"/>
                  </a:lnTo>
                  <a:lnTo>
                    <a:pt x="3371" y="131465"/>
                  </a:lnTo>
                  <a:lnTo>
                    <a:pt x="3699" y="134105"/>
                  </a:lnTo>
                  <a:lnTo>
                    <a:pt x="4005" y="136419"/>
                  </a:lnTo>
                  <a:lnTo>
                    <a:pt x="4282" y="138409"/>
                  </a:lnTo>
                  <a:lnTo>
                    <a:pt x="4523" y="140072"/>
                  </a:lnTo>
                  <a:lnTo>
                    <a:pt x="4720" y="141374"/>
                  </a:lnTo>
                  <a:lnTo>
                    <a:pt x="4873" y="142315"/>
                  </a:lnTo>
                  <a:lnTo>
                    <a:pt x="4997" y="143110"/>
                  </a:lnTo>
                  <a:lnTo>
                    <a:pt x="5311" y="140976"/>
                  </a:lnTo>
                  <a:lnTo>
                    <a:pt x="5610" y="138879"/>
                  </a:lnTo>
                  <a:lnTo>
                    <a:pt x="5902" y="136817"/>
                  </a:lnTo>
                  <a:lnTo>
                    <a:pt x="6186" y="134756"/>
                  </a:lnTo>
                  <a:lnTo>
                    <a:pt x="6456" y="132694"/>
                  </a:lnTo>
                  <a:lnTo>
                    <a:pt x="6719" y="130669"/>
                  </a:lnTo>
                  <a:lnTo>
                    <a:pt x="6974" y="128644"/>
                  </a:lnTo>
                  <a:lnTo>
                    <a:pt x="7222" y="126618"/>
                  </a:lnTo>
                  <a:lnTo>
                    <a:pt x="7463" y="124629"/>
                  </a:lnTo>
                  <a:lnTo>
                    <a:pt x="7689" y="122640"/>
                  </a:lnTo>
                  <a:lnTo>
                    <a:pt x="7908" y="120687"/>
                  </a:lnTo>
                  <a:lnTo>
                    <a:pt x="8119" y="118734"/>
                  </a:lnTo>
                  <a:lnTo>
                    <a:pt x="8323" y="116781"/>
                  </a:lnTo>
                  <a:lnTo>
                    <a:pt x="8520" y="114864"/>
                  </a:lnTo>
                  <a:lnTo>
                    <a:pt x="8710" y="112947"/>
                  </a:lnTo>
                  <a:lnTo>
                    <a:pt x="8885" y="111067"/>
                  </a:lnTo>
                  <a:lnTo>
                    <a:pt x="9060" y="109150"/>
                  </a:lnTo>
                  <a:lnTo>
                    <a:pt x="9221" y="107306"/>
                  </a:lnTo>
                  <a:lnTo>
                    <a:pt x="9381" y="105461"/>
                  </a:lnTo>
                  <a:lnTo>
                    <a:pt x="9527" y="103617"/>
                  </a:lnTo>
                  <a:lnTo>
                    <a:pt x="9666" y="101772"/>
                  </a:lnTo>
                  <a:lnTo>
                    <a:pt x="9804" y="99964"/>
                  </a:lnTo>
                  <a:lnTo>
                    <a:pt x="9928" y="98192"/>
                  </a:lnTo>
                  <a:lnTo>
                    <a:pt x="10045" y="96383"/>
                  </a:lnTo>
                  <a:lnTo>
                    <a:pt x="10162" y="94647"/>
                  </a:lnTo>
                  <a:lnTo>
                    <a:pt x="10264" y="92875"/>
                  </a:lnTo>
                  <a:lnTo>
                    <a:pt x="10366" y="91139"/>
                  </a:lnTo>
                  <a:lnTo>
                    <a:pt x="10461" y="89403"/>
                  </a:lnTo>
                  <a:lnTo>
                    <a:pt x="10541" y="87703"/>
                  </a:lnTo>
                  <a:lnTo>
                    <a:pt x="10621" y="86040"/>
                  </a:lnTo>
                  <a:lnTo>
                    <a:pt x="10694" y="84340"/>
                  </a:lnTo>
                  <a:lnTo>
                    <a:pt x="10767" y="82676"/>
                  </a:lnTo>
                  <a:lnTo>
                    <a:pt x="10825" y="81049"/>
                  </a:lnTo>
                  <a:lnTo>
                    <a:pt x="10884" y="79421"/>
                  </a:lnTo>
                  <a:lnTo>
                    <a:pt x="10928" y="77794"/>
                  </a:lnTo>
                  <a:lnTo>
                    <a:pt x="10971" y="76203"/>
                  </a:lnTo>
                  <a:lnTo>
                    <a:pt x="11008" y="74611"/>
                  </a:lnTo>
                  <a:lnTo>
                    <a:pt x="11044" y="73020"/>
                  </a:lnTo>
                  <a:lnTo>
                    <a:pt x="11073" y="71465"/>
                  </a:lnTo>
                  <a:lnTo>
                    <a:pt x="11095" y="69946"/>
                  </a:lnTo>
                  <a:lnTo>
                    <a:pt x="11110" y="68427"/>
                  </a:lnTo>
                  <a:lnTo>
                    <a:pt x="11117" y="66908"/>
                  </a:lnTo>
                  <a:lnTo>
                    <a:pt x="11124" y="65425"/>
                  </a:lnTo>
                  <a:lnTo>
                    <a:pt x="11132" y="63942"/>
                  </a:lnTo>
                  <a:lnTo>
                    <a:pt x="11124" y="62459"/>
                  </a:lnTo>
                  <a:lnTo>
                    <a:pt x="11117" y="61013"/>
                  </a:lnTo>
                  <a:lnTo>
                    <a:pt x="11110" y="59602"/>
                  </a:lnTo>
                  <a:lnTo>
                    <a:pt x="11088" y="58192"/>
                  </a:lnTo>
                  <a:lnTo>
                    <a:pt x="11066" y="56781"/>
                  </a:lnTo>
                  <a:lnTo>
                    <a:pt x="11044" y="55407"/>
                  </a:lnTo>
                  <a:lnTo>
                    <a:pt x="10986" y="52694"/>
                  </a:lnTo>
                  <a:lnTo>
                    <a:pt x="10906" y="50018"/>
                  </a:lnTo>
                  <a:lnTo>
                    <a:pt x="10818" y="47450"/>
                  </a:lnTo>
                  <a:lnTo>
                    <a:pt x="10709" y="44919"/>
                  </a:lnTo>
                  <a:lnTo>
                    <a:pt x="10592" y="42459"/>
                  </a:lnTo>
                  <a:lnTo>
                    <a:pt x="10468" y="40072"/>
                  </a:lnTo>
                  <a:lnTo>
                    <a:pt x="10322" y="37722"/>
                  </a:lnTo>
                  <a:lnTo>
                    <a:pt x="10176" y="35479"/>
                  </a:lnTo>
                  <a:lnTo>
                    <a:pt x="10016" y="33273"/>
                  </a:lnTo>
                  <a:lnTo>
                    <a:pt x="9848" y="31139"/>
                  </a:lnTo>
                  <a:lnTo>
                    <a:pt x="9680" y="29078"/>
                  </a:lnTo>
                  <a:lnTo>
                    <a:pt x="9498" y="27089"/>
                  </a:lnTo>
                  <a:lnTo>
                    <a:pt x="9315" y="25136"/>
                  </a:lnTo>
                  <a:lnTo>
                    <a:pt x="9126" y="23291"/>
                  </a:lnTo>
                  <a:lnTo>
                    <a:pt x="8929" y="21483"/>
                  </a:lnTo>
                  <a:lnTo>
                    <a:pt x="8732" y="19783"/>
                  </a:lnTo>
                  <a:lnTo>
                    <a:pt x="8535" y="18119"/>
                  </a:lnTo>
                  <a:lnTo>
                    <a:pt x="8338" y="16528"/>
                  </a:lnTo>
                  <a:lnTo>
                    <a:pt x="8141" y="15009"/>
                  </a:lnTo>
                  <a:lnTo>
                    <a:pt x="7944" y="13599"/>
                  </a:lnTo>
                  <a:lnTo>
                    <a:pt x="7747" y="12224"/>
                  </a:lnTo>
                  <a:lnTo>
                    <a:pt x="7550" y="10922"/>
                  </a:lnTo>
                  <a:lnTo>
                    <a:pt x="7361" y="9693"/>
                  </a:lnTo>
                  <a:lnTo>
                    <a:pt x="7178" y="8535"/>
                  </a:lnTo>
                  <a:lnTo>
                    <a:pt x="6996" y="7450"/>
                  </a:lnTo>
                  <a:lnTo>
                    <a:pt x="6660" y="5497"/>
                  </a:lnTo>
                  <a:lnTo>
                    <a:pt x="6354" y="3834"/>
                  </a:lnTo>
                  <a:lnTo>
                    <a:pt x="6084" y="2459"/>
                  </a:lnTo>
                  <a:lnTo>
                    <a:pt x="5865" y="1375"/>
                  </a:lnTo>
                  <a:lnTo>
                    <a:pt x="5698" y="615"/>
                  </a:lnTo>
                  <a:lnTo>
                    <a:pt x="55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1"/>
            <p:cNvSpPr/>
            <p:nvPr/>
          </p:nvSpPr>
          <p:spPr>
            <a:xfrm rot="10800000">
              <a:off x="10202585" y="2596591"/>
              <a:ext cx="583320" cy="480345"/>
            </a:xfrm>
            <a:custGeom>
              <a:avLst/>
              <a:gdLst/>
              <a:ahLst/>
              <a:cxnLst/>
              <a:rect l="l" t="t" r="r" b="b"/>
              <a:pathLst>
                <a:path w="22927" h="82569" extrusionOk="0">
                  <a:moveTo>
                    <a:pt x="4932" y="1"/>
                  </a:moveTo>
                  <a:lnTo>
                    <a:pt x="4866" y="73"/>
                  </a:lnTo>
                  <a:lnTo>
                    <a:pt x="4808" y="146"/>
                  </a:lnTo>
                  <a:lnTo>
                    <a:pt x="4749" y="290"/>
                  </a:lnTo>
                  <a:lnTo>
                    <a:pt x="4698" y="435"/>
                  </a:lnTo>
                  <a:lnTo>
                    <a:pt x="4647" y="652"/>
                  </a:lnTo>
                  <a:lnTo>
                    <a:pt x="4604" y="869"/>
                  </a:lnTo>
                  <a:lnTo>
                    <a:pt x="4560" y="1158"/>
                  </a:lnTo>
                  <a:lnTo>
                    <a:pt x="4421" y="2243"/>
                  </a:lnTo>
                  <a:lnTo>
                    <a:pt x="4283" y="3364"/>
                  </a:lnTo>
                  <a:lnTo>
                    <a:pt x="4151" y="4522"/>
                  </a:lnTo>
                  <a:lnTo>
                    <a:pt x="4020" y="5751"/>
                  </a:lnTo>
                  <a:lnTo>
                    <a:pt x="3889" y="7017"/>
                  </a:lnTo>
                  <a:lnTo>
                    <a:pt x="3757" y="8283"/>
                  </a:lnTo>
                  <a:lnTo>
                    <a:pt x="3633" y="9621"/>
                  </a:lnTo>
                  <a:lnTo>
                    <a:pt x="3509" y="10959"/>
                  </a:lnTo>
                  <a:lnTo>
                    <a:pt x="3269" y="13744"/>
                  </a:lnTo>
                  <a:lnTo>
                    <a:pt x="3035" y="16637"/>
                  </a:lnTo>
                  <a:lnTo>
                    <a:pt x="2809" y="19639"/>
                  </a:lnTo>
                  <a:lnTo>
                    <a:pt x="2590" y="22713"/>
                  </a:lnTo>
                  <a:lnTo>
                    <a:pt x="2386" y="25824"/>
                  </a:lnTo>
                  <a:lnTo>
                    <a:pt x="2189" y="29006"/>
                  </a:lnTo>
                  <a:lnTo>
                    <a:pt x="2000" y="32189"/>
                  </a:lnTo>
                  <a:lnTo>
                    <a:pt x="1817" y="35408"/>
                  </a:lnTo>
                  <a:lnTo>
                    <a:pt x="1649" y="38627"/>
                  </a:lnTo>
                  <a:lnTo>
                    <a:pt x="1482" y="41809"/>
                  </a:lnTo>
                  <a:lnTo>
                    <a:pt x="1328" y="44992"/>
                  </a:lnTo>
                  <a:lnTo>
                    <a:pt x="1183" y="48102"/>
                  </a:lnTo>
                  <a:lnTo>
                    <a:pt x="1044" y="51140"/>
                  </a:lnTo>
                  <a:lnTo>
                    <a:pt x="913" y="54142"/>
                  </a:lnTo>
                  <a:lnTo>
                    <a:pt x="796" y="57035"/>
                  </a:lnTo>
                  <a:lnTo>
                    <a:pt x="679" y="59820"/>
                  </a:lnTo>
                  <a:lnTo>
                    <a:pt x="482" y="65028"/>
                  </a:lnTo>
                  <a:lnTo>
                    <a:pt x="322" y="69657"/>
                  </a:lnTo>
                  <a:lnTo>
                    <a:pt x="191" y="73527"/>
                  </a:lnTo>
                  <a:lnTo>
                    <a:pt x="96" y="76565"/>
                  </a:lnTo>
                  <a:lnTo>
                    <a:pt x="1" y="79675"/>
                  </a:lnTo>
                  <a:lnTo>
                    <a:pt x="1" y="79928"/>
                  </a:lnTo>
                  <a:lnTo>
                    <a:pt x="1" y="80182"/>
                  </a:lnTo>
                  <a:lnTo>
                    <a:pt x="8" y="80435"/>
                  </a:lnTo>
                  <a:lnTo>
                    <a:pt x="15" y="80688"/>
                  </a:lnTo>
                  <a:lnTo>
                    <a:pt x="30" y="80905"/>
                  </a:lnTo>
                  <a:lnTo>
                    <a:pt x="52" y="81122"/>
                  </a:lnTo>
                  <a:lnTo>
                    <a:pt x="74" y="81339"/>
                  </a:lnTo>
                  <a:lnTo>
                    <a:pt x="103" y="81556"/>
                  </a:lnTo>
                  <a:lnTo>
                    <a:pt x="132" y="81737"/>
                  </a:lnTo>
                  <a:lnTo>
                    <a:pt x="169" y="81918"/>
                  </a:lnTo>
                  <a:lnTo>
                    <a:pt x="212" y="82062"/>
                  </a:lnTo>
                  <a:lnTo>
                    <a:pt x="249" y="82207"/>
                  </a:lnTo>
                  <a:lnTo>
                    <a:pt x="293" y="82315"/>
                  </a:lnTo>
                  <a:lnTo>
                    <a:pt x="344" y="82424"/>
                  </a:lnTo>
                  <a:lnTo>
                    <a:pt x="395" y="82496"/>
                  </a:lnTo>
                  <a:lnTo>
                    <a:pt x="446" y="82532"/>
                  </a:lnTo>
                  <a:lnTo>
                    <a:pt x="497" y="82569"/>
                  </a:lnTo>
                  <a:lnTo>
                    <a:pt x="548" y="82569"/>
                  </a:lnTo>
                  <a:lnTo>
                    <a:pt x="592" y="82532"/>
                  </a:lnTo>
                  <a:lnTo>
                    <a:pt x="643" y="82496"/>
                  </a:lnTo>
                  <a:lnTo>
                    <a:pt x="694" y="82424"/>
                  </a:lnTo>
                  <a:lnTo>
                    <a:pt x="738" y="82315"/>
                  </a:lnTo>
                  <a:lnTo>
                    <a:pt x="781" y="82207"/>
                  </a:lnTo>
                  <a:lnTo>
                    <a:pt x="818" y="82062"/>
                  </a:lnTo>
                  <a:lnTo>
                    <a:pt x="862" y="81881"/>
                  </a:lnTo>
                  <a:lnTo>
                    <a:pt x="891" y="81701"/>
                  </a:lnTo>
                  <a:lnTo>
                    <a:pt x="927" y="81520"/>
                  </a:lnTo>
                  <a:lnTo>
                    <a:pt x="956" y="81303"/>
                  </a:lnTo>
                  <a:lnTo>
                    <a:pt x="978" y="81086"/>
                  </a:lnTo>
                  <a:lnTo>
                    <a:pt x="1000" y="80869"/>
                  </a:lnTo>
                  <a:lnTo>
                    <a:pt x="1015" y="80616"/>
                  </a:lnTo>
                  <a:lnTo>
                    <a:pt x="1022" y="80362"/>
                  </a:lnTo>
                  <a:lnTo>
                    <a:pt x="1095" y="77939"/>
                  </a:lnTo>
                  <a:lnTo>
                    <a:pt x="1175" y="75263"/>
                  </a:lnTo>
                  <a:lnTo>
                    <a:pt x="1299" y="71719"/>
                  </a:lnTo>
                  <a:lnTo>
                    <a:pt x="1445" y="67487"/>
                  </a:lnTo>
                  <a:lnTo>
                    <a:pt x="1628" y="62605"/>
                  </a:lnTo>
                  <a:lnTo>
                    <a:pt x="1839" y="57288"/>
                  </a:lnTo>
                  <a:lnTo>
                    <a:pt x="1963" y="54467"/>
                  </a:lnTo>
                  <a:lnTo>
                    <a:pt x="2087" y="51538"/>
                  </a:lnTo>
                  <a:lnTo>
                    <a:pt x="2218" y="48572"/>
                  </a:lnTo>
                  <a:lnTo>
                    <a:pt x="2364" y="45570"/>
                  </a:lnTo>
                  <a:lnTo>
                    <a:pt x="2517" y="42496"/>
                  </a:lnTo>
                  <a:lnTo>
                    <a:pt x="2671" y="39422"/>
                  </a:lnTo>
                  <a:lnTo>
                    <a:pt x="2838" y="36348"/>
                  </a:lnTo>
                  <a:lnTo>
                    <a:pt x="3013" y="33238"/>
                  </a:lnTo>
                  <a:lnTo>
                    <a:pt x="3196" y="30200"/>
                  </a:lnTo>
                  <a:lnTo>
                    <a:pt x="3385" y="27162"/>
                  </a:lnTo>
                  <a:lnTo>
                    <a:pt x="3582" y="24196"/>
                  </a:lnTo>
                  <a:lnTo>
                    <a:pt x="3787" y="21267"/>
                  </a:lnTo>
                  <a:lnTo>
                    <a:pt x="3998" y="18446"/>
                  </a:lnTo>
                  <a:lnTo>
                    <a:pt x="4217" y="15697"/>
                  </a:lnTo>
                  <a:lnTo>
                    <a:pt x="4443" y="13057"/>
                  </a:lnTo>
                  <a:lnTo>
                    <a:pt x="4560" y="11791"/>
                  </a:lnTo>
                  <a:lnTo>
                    <a:pt x="4684" y="10561"/>
                  </a:lnTo>
                  <a:lnTo>
                    <a:pt x="4801" y="9332"/>
                  </a:lnTo>
                  <a:lnTo>
                    <a:pt x="4925" y="8175"/>
                  </a:lnTo>
                  <a:lnTo>
                    <a:pt x="5049" y="7017"/>
                  </a:lnTo>
                  <a:lnTo>
                    <a:pt x="5173" y="5932"/>
                  </a:lnTo>
                  <a:lnTo>
                    <a:pt x="8229" y="14214"/>
                  </a:lnTo>
                  <a:lnTo>
                    <a:pt x="10497" y="20363"/>
                  </a:lnTo>
                  <a:lnTo>
                    <a:pt x="13021" y="27162"/>
                  </a:lnTo>
                  <a:lnTo>
                    <a:pt x="15633" y="34178"/>
                  </a:lnTo>
                  <a:lnTo>
                    <a:pt x="18149" y="40869"/>
                  </a:lnTo>
                  <a:lnTo>
                    <a:pt x="19316" y="43943"/>
                  </a:lnTo>
                  <a:lnTo>
                    <a:pt x="20388" y="46728"/>
                  </a:lnTo>
                  <a:lnTo>
                    <a:pt x="21351" y="49223"/>
                  </a:lnTo>
                  <a:lnTo>
                    <a:pt x="22183" y="51321"/>
                  </a:lnTo>
                  <a:lnTo>
                    <a:pt x="22227" y="51429"/>
                  </a:lnTo>
                  <a:lnTo>
                    <a:pt x="22278" y="51502"/>
                  </a:lnTo>
                  <a:lnTo>
                    <a:pt x="22329" y="51574"/>
                  </a:lnTo>
                  <a:lnTo>
                    <a:pt x="22380" y="51610"/>
                  </a:lnTo>
                  <a:lnTo>
                    <a:pt x="22431" y="51610"/>
                  </a:lnTo>
                  <a:lnTo>
                    <a:pt x="22475" y="51574"/>
                  </a:lnTo>
                  <a:lnTo>
                    <a:pt x="22526" y="51538"/>
                  </a:lnTo>
                  <a:lnTo>
                    <a:pt x="22577" y="51466"/>
                  </a:lnTo>
                  <a:lnTo>
                    <a:pt x="22620" y="51393"/>
                  </a:lnTo>
                  <a:lnTo>
                    <a:pt x="22664" y="51285"/>
                  </a:lnTo>
                  <a:lnTo>
                    <a:pt x="22708" y="51140"/>
                  </a:lnTo>
                  <a:lnTo>
                    <a:pt x="22744" y="50995"/>
                  </a:lnTo>
                  <a:lnTo>
                    <a:pt x="22781" y="50815"/>
                  </a:lnTo>
                  <a:lnTo>
                    <a:pt x="22817" y="50634"/>
                  </a:lnTo>
                  <a:lnTo>
                    <a:pt x="22847" y="50417"/>
                  </a:lnTo>
                  <a:lnTo>
                    <a:pt x="22868" y="50200"/>
                  </a:lnTo>
                  <a:lnTo>
                    <a:pt x="22890" y="49947"/>
                  </a:lnTo>
                  <a:lnTo>
                    <a:pt x="22905" y="49730"/>
                  </a:lnTo>
                  <a:lnTo>
                    <a:pt x="22919" y="49476"/>
                  </a:lnTo>
                  <a:lnTo>
                    <a:pt x="22927" y="49223"/>
                  </a:lnTo>
                  <a:lnTo>
                    <a:pt x="22927" y="48970"/>
                  </a:lnTo>
                  <a:lnTo>
                    <a:pt x="22919" y="48717"/>
                  </a:lnTo>
                  <a:lnTo>
                    <a:pt x="22912" y="48500"/>
                  </a:lnTo>
                  <a:lnTo>
                    <a:pt x="22898" y="48247"/>
                  </a:lnTo>
                  <a:lnTo>
                    <a:pt x="22883" y="48030"/>
                  </a:lnTo>
                  <a:lnTo>
                    <a:pt x="22861" y="47813"/>
                  </a:lnTo>
                  <a:lnTo>
                    <a:pt x="22832" y="47596"/>
                  </a:lnTo>
                  <a:lnTo>
                    <a:pt x="22803" y="47415"/>
                  </a:lnTo>
                  <a:lnTo>
                    <a:pt x="22774" y="47234"/>
                  </a:lnTo>
                  <a:lnTo>
                    <a:pt x="22730" y="47053"/>
                  </a:lnTo>
                  <a:lnTo>
                    <a:pt x="22693" y="46909"/>
                  </a:lnTo>
                  <a:lnTo>
                    <a:pt x="22642" y="46764"/>
                  </a:lnTo>
                  <a:lnTo>
                    <a:pt x="21716" y="44413"/>
                  </a:lnTo>
                  <a:lnTo>
                    <a:pt x="20622" y="41592"/>
                  </a:lnTo>
                  <a:lnTo>
                    <a:pt x="19389" y="38337"/>
                  </a:lnTo>
                  <a:lnTo>
                    <a:pt x="18054" y="34829"/>
                  </a:lnTo>
                  <a:lnTo>
                    <a:pt x="15209" y="27234"/>
                  </a:lnTo>
                  <a:lnTo>
                    <a:pt x="12314" y="19458"/>
                  </a:lnTo>
                  <a:lnTo>
                    <a:pt x="9622" y="12189"/>
                  </a:lnTo>
                  <a:lnTo>
                    <a:pt x="7383" y="6149"/>
                  </a:lnTo>
                  <a:lnTo>
                    <a:pt x="5238" y="290"/>
                  </a:lnTo>
                  <a:lnTo>
                    <a:pt x="5180" y="182"/>
                  </a:lnTo>
                  <a:lnTo>
                    <a:pt x="5121" y="73"/>
                  </a:lnTo>
                  <a:lnTo>
                    <a:pt x="5056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1"/>
            <p:cNvSpPr/>
            <p:nvPr/>
          </p:nvSpPr>
          <p:spPr>
            <a:xfrm rot="10800000">
              <a:off x="10130380" y="3105497"/>
              <a:ext cx="576451" cy="523895"/>
            </a:xfrm>
            <a:custGeom>
              <a:avLst/>
              <a:gdLst/>
              <a:ahLst/>
              <a:cxnLst/>
              <a:rect l="l" t="t" r="r" b="b"/>
              <a:pathLst>
                <a:path w="22657" h="90055" extrusionOk="0">
                  <a:moveTo>
                    <a:pt x="2648" y="0"/>
                  </a:moveTo>
                  <a:lnTo>
                    <a:pt x="2349" y="36"/>
                  </a:lnTo>
                  <a:lnTo>
                    <a:pt x="2065" y="73"/>
                  </a:lnTo>
                  <a:lnTo>
                    <a:pt x="1547" y="253"/>
                  </a:lnTo>
                  <a:lnTo>
                    <a:pt x="1094" y="434"/>
                  </a:lnTo>
                  <a:lnTo>
                    <a:pt x="715" y="687"/>
                  </a:lnTo>
                  <a:lnTo>
                    <a:pt x="409" y="904"/>
                  </a:lnTo>
                  <a:lnTo>
                    <a:pt x="190" y="1085"/>
                  </a:lnTo>
                  <a:lnTo>
                    <a:pt x="0" y="1266"/>
                  </a:lnTo>
                  <a:lnTo>
                    <a:pt x="117" y="3472"/>
                  </a:lnTo>
                  <a:lnTo>
                    <a:pt x="241" y="5642"/>
                  </a:lnTo>
                  <a:lnTo>
                    <a:pt x="365" y="7740"/>
                  </a:lnTo>
                  <a:lnTo>
                    <a:pt x="496" y="9838"/>
                  </a:lnTo>
                  <a:lnTo>
                    <a:pt x="635" y="11863"/>
                  </a:lnTo>
                  <a:lnTo>
                    <a:pt x="773" y="13888"/>
                  </a:lnTo>
                  <a:lnTo>
                    <a:pt x="919" y="15877"/>
                  </a:lnTo>
                  <a:lnTo>
                    <a:pt x="1065" y="17794"/>
                  </a:lnTo>
                  <a:lnTo>
                    <a:pt x="1218" y="19711"/>
                  </a:lnTo>
                  <a:lnTo>
                    <a:pt x="1372" y="21592"/>
                  </a:lnTo>
                  <a:lnTo>
                    <a:pt x="1532" y="23436"/>
                  </a:lnTo>
                  <a:lnTo>
                    <a:pt x="1700" y="25244"/>
                  </a:lnTo>
                  <a:lnTo>
                    <a:pt x="1868" y="27016"/>
                  </a:lnTo>
                  <a:lnTo>
                    <a:pt x="2035" y="28752"/>
                  </a:lnTo>
                  <a:lnTo>
                    <a:pt x="2210" y="30452"/>
                  </a:lnTo>
                  <a:lnTo>
                    <a:pt x="2385" y="32152"/>
                  </a:lnTo>
                  <a:lnTo>
                    <a:pt x="2568" y="33780"/>
                  </a:lnTo>
                  <a:lnTo>
                    <a:pt x="2750" y="35407"/>
                  </a:lnTo>
                  <a:lnTo>
                    <a:pt x="2940" y="36998"/>
                  </a:lnTo>
                  <a:lnTo>
                    <a:pt x="3129" y="38554"/>
                  </a:lnTo>
                  <a:lnTo>
                    <a:pt x="3319" y="40073"/>
                  </a:lnTo>
                  <a:lnTo>
                    <a:pt x="3516" y="41555"/>
                  </a:lnTo>
                  <a:lnTo>
                    <a:pt x="3713" y="43038"/>
                  </a:lnTo>
                  <a:lnTo>
                    <a:pt x="3917" y="44449"/>
                  </a:lnTo>
                  <a:lnTo>
                    <a:pt x="4122" y="45859"/>
                  </a:lnTo>
                  <a:lnTo>
                    <a:pt x="4326" y="47233"/>
                  </a:lnTo>
                  <a:lnTo>
                    <a:pt x="4537" y="48572"/>
                  </a:lnTo>
                  <a:lnTo>
                    <a:pt x="4749" y="49910"/>
                  </a:lnTo>
                  <a:lnTo>
                    <a:pt x="4960" y="51176"/>
                  </a:lnTo>
                  <a:lnTo>
                    <a:pt x="5179" y="52441"/>
                  </a:lnTo>
                  <a:lnTo>
                    <a:pt x="5398" y="53707"/>
                  </a:lnTo>
                  <a:lnTo>
                    <a:pt x="5617" y="54901"/>
                  </a:lnTo>
                  <a:lnTo>
                    <a:pt x="5836" y="56094"/>
                  </a:lnTo>
                  <a:lnTo>
                    <a:pt x="6062" y="57215"/>
                  </a:lnTo>
                  <a:lnTo>
                    <a:pt x="6288" y="58373"/>
                  </a:lnTo>
                  <a:lnTo>
                    <a:pt x="6514" y="59458"/>
                  </a:lnTo>
                  <a:lnTo>
                    <a:pt x="6740" y="60543"/>
                  </a:lnTo>
                  <a:lnTo>
                    <a:pt x="6974" y="61591"/>
                  </a:lnTo>
                  <a:lnTo>
                    <a:pt x="7200" y="62604"/>
                  </a:lnTo>
                  <a:lnTo>
                    <a:pt x="7433" y="63617"/>
                  </a:lnTo>
                  <a:lnTo>
                    <a:pt x="7667" y="64593"/>
                  </a:lnTo>
                  <a:lnTo>
                    <a:pt x="7900" y="65534"/>
                  </a:lnTo>
                  <a:lnTo>
                    <a:pt x="8374" y="67378"/>
                  </a:lnTo>
                  <a:lnTo>
                    <a:pt x="8848" y="69114"/>
                  </a:lnTo>
                  <a:lnTo>
                    <a:pt x="9330" y="70742"/>
                  </a:lnTo>
                  <a:lnTo>
                    <a:pt x="9811" y="72333"/>
                  </a:lnTo>
                  <a:lnTo>
                    <a:pt x="10292" y="73779"/>
                  </a:lnTo>
                  <a:lnTo>
                    <a:pt x="10774" y="75190"/>
                  </a:lnTo>
                  <a:lnTo>
                    <a:pt x="11255" y="76492"/>
                  </a:lnTo>
                  <a:lnTo>
                    <a:pt x="11737" y="77722"/>
                  </a:lnTo>
                  <a:lnTo>
                    <a:pt x="12218" y="78879"/>
                  </a:lnTo>
                  <a:lnTo>
                    <a:pt x="12700" y="79964"/>
                  </a:lnTo>
                  <a:lnTo>
                    <a:pt x="13174" y="80977"/>
                  </a:lnTo>
                  <a:lnTo>
                    <a:pt x="13641" y="81917"/>
                  </a:lnTo>
                  <a:lnTo>
                    <a:pt x="14107" y="82785"/>
                  </a:lnTo>
                  <a:lnTo>
                    <a:pt x="14574" y="83581"/>
                  </a:lnTo>
                  <a:lnTo>
                    <a:pt x="15026" y="84340"/>
                  </a:lnTo>
                  <a:lnTo>
                    <a:pt x="15479" y="85027"/>
                  </a:lnTo>
                  <a:lnTo>
                    <a:pt x="15924" y="85678"/>
                  </a:lnTo>
                  <a:lnTo>
                    <a:pt x="16354" y="86221"/>
                  </a:lnTo>
                  <a:lnTo>
                    <a:pt x="16784" y="86763"/>
                  </a:lnTo>
                  <a:lnTo>
                    <a:pt x="17200" y="87233"/>
                  </a:lnTo>
                  <a:lnTo>
                    <a:pt x="17609" y="87667"/>
                  </a:lnTo>
                  <a:lnTo>
                    <a:pt x="18002" y="88065"/>
                  </a:lnTo>
                  <a:lnTo>
                    <a:pt x="18389" y="88391"/>
                  </a:lnTo>
                  <a:lnTo>
                    <a:pt x="18761" y="88680"/>
                  </a:lnTo>
                  <a:lnTo>
                    <a:pt x="19126" y="88933"/>
                  </a:lnTo>
                  <a:lnTo>
                    <a:pt x="19476" y="89186"/>
                  </a:lnTo>
                  <a:lnTo>
                    <a:pt x="19804" y="89367"/>
                  </a:lnTo>
                  <a:lnTo>
                    <a:pt x="20424" y="89656"/>
                  </a:lnTo>
                  <a:lnTo>
                    <a:pt x="20986" y="89873"/>
                  </a:lnTo>
                  <a:lnTo>
                    <a:pt x="21475" y="89982"/>
                  </a:lnTo>
                  <a:lnTo>
                    <a:pt x="21883" y="90018"/>
                  </a:lnTo>
                  <a:lnTo>
                    <a:pt x="22211" y="90054"/>
                  </a:lnTo>
                  <a:lnTo>
                    <a:pt x="22452" y="90018"/>
                  </a:lnTo>
                  <a:lnTo>
                    <a:pt x="22656" y="89982"/>
                  </a:lnTo>
                  <a:lnTo>
                    <a:pt x="22503" y="87487"/>
                  </a:lnTo>
                  <a:lnTo>
                    <a:pt x="22350" y="85027"/>
                  </a:lnTo>
                  <a:lnTo>
                    <a:pt x="22189" y="82604"/>
                  </a:lnTo>
                  <a:lnTo>
                    <a:pt x="22029" y="80253"/>
                  </a:lnTo>
                  <a:lnTo>
                    <a:pt x="21868" y="77939"/>
                  </a:lnTo>
                  <a:lnTo>
                    <a:pt x="21701" y="75660"/>
                  </a:lnTo>
                  <a:lnTo>
                    <a:pt x="21526" y="73418"/>
                  </a:lnTo>
                  <a:lnTo>
                    <a:pt x="21351" y="71248"/>
                  </a:lnTo>
                  <a:lnTo>
                    <a:pt x="21176" y="69078"/>
                  </a:lnTo>
                  <a:lnTo>
                    <a:pt x="20993" y="66980"/>
                  </a:lnTo>
                  <a:lnTo>
                    <a:pt x="20811" y="64919"/>
                  </a:lnTo>
                  <a:lnTo>
                    <a:pt x="20628" y="62893"/>
                  </a:lnTo>
                  <a:lnTo>
                    <a:pt x="20439" y="60940"/>
                  </a:lnTo>
                  <a:lnTo>
                    <a:pt x="20249" y="58987"/>
                  </a:lnTo>
                  <a:lnTo>
                    <a:pt x="20052" y="57107"/>
                  </a:lnTo>
                  <a:lnTo>
                    <a:pt x="19855" y="55262"/>
                  </a:lnTo>
                  <a:lnTo>
                    <a:pt x="19658" y="53418"/>
                  </a:lnTo>
                  <a:lnTo>
                    <a:pt x="19454" y="51646"/>
                  </a:lnTo>
                  <a:lnTo>
                    <a:pt x="19250" y="49910"/>
                  </a:lnTo>
                  <a:lnTo>
                    <a:pt x="19046" y="48210"/>
                  </a:lnTo>
                  <a:lnTo>
                    <a:pt x="18841" y="46546"/>
                  </a:lnTo>
                  <a:lnTo>
                    <a:pt x="18630" y="44955"/>
                  </a:lnTo>
                  <a:lnTo>
                    <a:pt x="18418" y="43364"/>
                  </a:lnTo>
                  <a:lnTo>
                    <a:pt x="18207" y="41809"/>
                  </a:lnTo>
                  <a:lnTo>
                    <a:pt x="17988" y="40290"/>
                  </a:lnTo>
                  <a:lnTo>
                    <a:pt x="17769" y="38807"/>
                  </a:lnTo>
                  <a:lnTo>
                    <a:pt x="17550" y="37360"/>
                  </a:lnTo>
                  <a:lnTo>
                    <a:pt x="17331" y="35950"/>
                  </a:lnTo>
                  <a:lnTo>
                    <a:pt x="17105" y="34611"/>
                  </a:lnTo>
                  <a:lnTo>
                    <a:pt x="16886" y="33273"/>
                  </a:lnTo>
                  <a:lnTo>
                    <a:pt x="16660" y="31971"/>
                  </a:lnTo>
                  <a:lnTo>
                    <a:pt x="16434" y="30669"/>
                  </a:lnTo>
                  <a:lnTo>
                    <a:pt x="16208" y="29440"/>
                  </a:lnTo>
                  <a:lnTo>
                    <a:pt x="15975" y="28246"/>
                  </a:lnTo>
                  <a:lnTo>
                    <a:pt x="15749" y="27089"/>
                  </a:lnTo>
                  <a:lnTo>
                    <a:pt x="15515" y="25932"/>
                  </a:lnTo>
                  <a:lnTo>
                    <a:pt x="15282" y="24810"/>
                  </a:lnTo>
                  <a:lnTo>
                    <a:pt x="15048" y="23762"/>
                  </a:lnTo>
                  <a:lnTo>
                    <a:pt x="14815" y="22713"/>
                  </a:lnTo>
                  <a:lnTo>
                    <a:pt x="14581" y="21700"/>
                  </a:lnTo>
                  <a:lnTo>
                    <a:pt x="14348" y="20687"/>
                  </a:lnTo>
                  <a:lnTo>
                    <a:pt x="14115" y="19747"/>
                  </a:lnTo>
                  <a:lnTo>
                    <a:pt x="13881" y="18807"/>
                  </a:lnTo>
                  <a:lnTo>
                    <a:pt x="13641" y="17903"/>
                  </a:lnTo>
                  <a:lnTo>
                    <a:pt x="13407" y="17035"/>
                  </a:lnTo>
                  <a:lnTo>
                    <a:pt x="13166" y="16203"/>
                  </a:lnTo>
                  <a:lnTo>
                    <a:pt x="12933" y="15371"/>
                  </a:lnTo>
                  <a:lnTo>
                    <a:pt x="12692" y="14575"/>
                  </a:lnTo>
                  <a:lnTo>
                    <a:pt x="12459" y="13816"/>
                  </a:lnTo>
                  <a:lnTo>
                    <a:pt x="12218" y="13092"/>
                  </a:lnTo>
                  <a:lnTo>
                    <a:pt x="11744" y="11682"/>
                  </a:lnTo>
                  <a:lnTo>
                    <a:pt x="11270" y="10380"/>
                  </a:lnTo>
                  <a:lnTo>
                    <a:pt x="10803" y="9187"/>
                  </a:lnTo>
                  <a:lnTo>
                    <a:pt x="10329" y="8065"/>
                  </a:lnTo>
                  <a:lnTo>
                    <a:pt x="9869" y="7053"/>
                  </a:lnTo>
                  <a:lnTo>
                    <a:pt x="9403" y="6112"/>
                  </a:lnTo>
                  <a:lnTo>
                    <a:pt x="8943" y="5244"/>
                  </a:lnTo>
                  <a:lnTo>
                    <a:pt x="8491" y="4485"/>
                  </a:lnTo>
                  <a:lnTo>
                    <a:pt x="8039" y="3762"/>
                  </a:lnTo>
                  <a:lnTo>
                    <a:pt x="7601" y="3147"/>
                  </a:lnTo>
                  <a:lnTo>
                    <a:pt x="7163" y="2568"/>
                  </a:lnTo>
                  <a:lnTo>
                    <a:pt x="6733" y="2062"/>
                  </a:lnTo>
                  <a:lnTo>
                    <a:pt x="6310" y="1628"/>
                  </a:lnTo>
                  <a:lnTo>
                    <a:pt x="5901" y="1266"/>
                  </a:lnTo>
                  <a:lnTo>
                    <a:pt x="5493" y="941"/>
                  </a:lnTo>
                  <a:lnTo>
                    <a:pt x="5099" y="687"/>
                  </a:lnTo>
                  <a:lnTo>
                    <a:pt x="4712" y="470"/>
                  </a:lnTo>
                  <a:lnTo>
                    <a:pt x="4340" y="290"/>
                  </a:lnTo>
                  <a:lnTo>
                    <a:pt x="3976" y="145"/>
                  </a:lnTo>
                  <a:lnTo>
                    <a:pt x="3625" y="73"/>
                  </a:lnTo>
                  <a:lnTo>
                    <a:pt x="32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1"/>
            <p:cNvSpPr/>
            <p:nvPr/>
          </p:nvSpPr>
          <p:spPr>
            <a:xfrm rot="10800000">
              <a:off x="10824297" y="2808415"/>
              <a:ext cx="306608" cy="812565"/>
            </a:xfrm>
            <a:custGeom>
              <a:avLst/>
              <a:gdLst/>
              <a:ahLst/>
              <a:cxnLst/>
              <a:rect l="l" t="t" r="r" b="b"/>
              <a:pathLst>
                <a:path w="12051" h="139676" extrusionOk="0">
                  <a:moveTo>
                    <a:pt x="8790" y="1"/>
                  </a:moveTo>
                  <a:lnTo>
                    <a:pt x="8448" y="1484"/>
                  </a:lnTo>
                  <a:lnTo>
                    <a:pt x="8105" y="2967"/>
                  </a:lnTo>
                  <a:lnTo>
                    <a:pt x="7777" y="4449"/>
                  </a:lnTo>
                  <a:lnTo>
                    <a:pt x="7456" y="5932"/>
                  </a:lnTo>
                  <a:lnTo>
                    <a:pt x="7142" y="7415"/>
                  </a:lnTo>
                  <a:lnTo>
                    <a:pt x="6836" y="8934"/>
                  </a:lnTo>
                  <a:lnTo>
                    <a:pt x="6544" y="10417"/>
                  </a:lnTo>
                  <a:lnTo>
                    <a:pt x="6252" y="11936"/>
                  </a:lnTo>
                  <a:lnTo>
                    <a:pt x="5975" y="13455"/>
                  </a:lnTo>
                  <a:lnTo>
                    <a:pt x="5698" y="14938"/>
                  </a:lnTo>
                  <a:lnTo>
                    <a:pt x="5435" y="16457"/>
                  </a:lnTo>
                  <a:lnTo>
                    <a:pt x="5180" y="17976"/>
                  </a:lnTo>
                  <a:lnTo>
                    <a:pt x="4924" y="19495"/>
                  </a:lnTo>
                  <a:lnTo>
                    <a:pt x="4684" y="21014"/>
                  </a:lnTo>
                  <a:lnTo>
                    <a:pt x="4450" y="22533"/>
                  </a:lnTo>
                  <a:lnTo>
                    <a:pt x="4224" y="24052"/>
                  </a:lnTo>
                  <a:lnTo>
                    <a:pt x="3998" y="25570"/>
                  </a:lnTo>
                  <a:lnTo>
                    <a:pt x="3787" y="27089"/>
                  </a:lnTo>
                  <a:lnTo>
                    <a:pt x="3582" y="28645"/>
                  </a:lnTo>
                  <a:lnTo>
                    <a:pt x="3378" y="30164"/>
                  </a:lnTo>
                  <a:lnTo>
                    <a:pt x="3188" y="31683"/>
                  </a:lnTo>
                  <a:lnTo>
                    <a:pt x="2999" y="33202"/>
                  </a:lnTo>
                  <a:lnTo>
                    <a:pt x="2824" y="34721"/>
                  </a:lnTo>
                  <a:lnTo>
                    <a:pt x="2649" y="36240"/>
                  </a:lnTo>
                  <a:lnTo>
                    <a:pt x="2481" y="37759"/>
                  </a:lnTo>
                  <a:lnTo>
                    <a:pt x="2320" y="39278"/>
                  </a:lnTo>
                  <a:lnTo>
                    <a:pt x="2167" y="40796"/>
                  </a:lnTo>
                  <a:lnTo>
                    <a:pt x="2021" y="42315"/>
                  </a:lnTo>
                  <a:lnTo>
                    <a:pt x="1883" y="43834"/>
                  </a:lnTo>
                  <a:lnTo>
                    <a:pt x="1744" y="45353"/>
                  </a:lnTo>
                  <a:lnTo>
                    <a:pt x="1613" y="46836"/>
                  </a:lnTo>
                  <a:lnTo>
                    <a:pt x="1489" y="48355"/>
                  </a:lnTo>
                  <a:lnTo>
                    <a:pt x="1372" y="49874"/>
                  </a:lnTo>
                  <a:lnTo>
                    <a:pt x="1263" y="51357"/>
                  </a:lnTo>
                  <a:lnTo>
                    <a:pt x="1153" y="52840"/>
                  </a:lnTo>
                  <a:lnTo>
                    <a:pt x="1051" y="54359"/>
                  </a:lnTo>
                  <a:lnTo>
                    <a:pt x="956" y="55842"/>
                  </a:lnTo>
                  <a:lnTo>
                    <a:pt x="862" y="57324"/>
                  </a:lnTo>
                  <a:lnTo>
                    <a:pt x="781" y="58807"/>
                  </a:lnTo>
                  <a:lnTo>
                    <a:pt x="701" y="60254"/>
                  </a:lnTo>
                  <a:lnTo>
                    <a:pt x="621" y="61737"/>
                  </a:lnTo>
                  <a:lnTo>
                    <a:pt x="548" y="63183"/>
                  </a:lnTo>
                  <a:lnTo>
                    <a:pt x="424" y="66113"/>
                  </a:lnTo>
                  <a:lnTo>
                    <a:pt x="315" y="68970"/>
                  </a:lnTo>
                  <a:lnTo>
                    <a:pt x="220" y="71827"/>
                  </a:lnTo>
                  <a:lnTo>
                    <a:pt x="147" y="74648"/>
                  </a:lnTo>
                  <a:lnTo>
                    <a:pt x="88" y="77469"/>
                  </a:lnTo>
                  <a:lnTo>
                    <a:pt x="45" y="80218"/>
                  </a:lnTo>
                  <a:lnTo>
                    <a:pt x="15" y="82930"/>
                  </a:lnTo>
                  <a:lnTo>
                    <a:pt x="1" y="85607"/>
                  </a:lnTo>
                  <a:lnTo>
                    <a:pt x="1" y="88283"/>
                  </a:lnTo>
                  <a:lnTo>
                    <a:pt x="15" y="90887"/>
                  </a:lnTo>
                  <a:lnTo>
                    <a:pt x="37" y="93418"/>
                  </a:lnTo>
                  <a:lnTo>
                    <a:pt x="74" y="95950"/>
                  </a:lnTo>
                  <a:lnTo>
                    <a:pt x="118" y="98409"/>
                  </a:lnTo>
                  <a:lnTo>
                    <a:pt x="169" y="100833"/>
                  </a:lnTo>
                  <a:lnTo>
                    <a:pt x="234" y="103183"/>
                  </a:lnTo>
                  <a:lnTo>
                    <a:pt x="300" y="105498"/>
                  </a:lnTo>
                  <a:lnTo>
                    <a:pt x="380" y="107740"/>
                  </a:lnTo>
                  <a:lnTo>
                    <a:pt x="460" y="109946"/>
                  </a:lnTo>
                  <a:lnTo>
                    <a:pt x="555" y="112080"/>
                  </a:lnTo>
                  <a:lnTo>
                    <a:pt x="650" y="114142"/>
                  </a:lnTo>
                  <a:lnTo>
                    <a:pt x="745" y="116167"/>
                  </a:lnTo>
                  <a:lnTo>
                    <a:pt x="847" y="118084"/>
                  </a:lnTo>
                  <a:lnTo>
                    <a:pt x="956" y="119964"/>
                  </a:lnTo>
                  <a:lnTo>
                    <a:pt x="1066" y="121773"/>
                  </a:lnTo>
                  <a:lnTo>
                    <a:pt x="1175" y="123473"/>
                  </a:lnTo>
                  <a:lnTo>
                    <a:pt x="1285" y="125136"/>
                  </a:lnTo>
                  <a:lnTo>
                    <a:pt x="1394" y="126728"/>
                  </a:lnTo>
                  <a:lnTo>
                    <a:pt x="1606" y="129621"/>
                  </a:lnTo>
                  <a:lnTo>
                    <a:pt x="1817" y="132189"/>
                  </a:lnTo>
                  <a:lnTo>
                    <a:pt x="2007" y="134431"/>
                  </a:lnTo>
                  <a:lnTo>
                    <a:pt x="2175" y="136275"/>
                  </a:lnTo>
                  <a:lnTo>
                    <a:pt x="2313" y="137758"/>
                  </a:lnTo>
                  <a:lnTo>
                    <a:pt x="2423" y="138807"/>
                  </a:lnTo>
                  <a:lnTo>
                    <a:pt x="2517" y="139675"/>
                  </a:lnTo>
                  <a:lnTo>
                    <a:pt x="2911" y="137939"/>
                  </a:lnTo>
                  <a:lnTo>
                    <a:pt x="3283" y="136167"/>
                  </a:lnTo>
                  <a:lnTo>
                    <a:pt x="3655" y="134431"/>
                  </a:lnTo>
                  <a:lnTo>
                    <a:pt x="4013" y="132695"/>
                  </a:lnTo>
                  <a:lnTo>
                    <a:pt x="4363" y="130923"/>
                  </a:lnTo>
                  <a:lnTo>
                    <a:pt x="4706" y="129187"/>
                  </a:lnTo>
                  <a:lnTo>
                    <a:pt x="5034" y="127451"/>
                  </a:lnTo>
                  <a:lnTo>
                    <a:pt x="5355" y="125751"/>
                  </a:lnTo>
                  <a:lnTo>
                    <a:pt x="5668" y="124015"/>
                  </a:lnTo>
                  <a:lnTo>
                    <a:pt x="5975" y="122315"/>
                  </a:lnTo>
                  <a:lnTo>
                    <a:pt x="6267" y="120579"/>
                  </a:lnTo>
                  <a:lnTo>
                    <a:pt x="6558" y="118880"/>
                  </a:lnTo>
                  <a:lnTo>
                    <a:pt x="6836" y="117180"/>
                  </a:lnTo>
                  <a:lnTo>
                    <a:pt x="7098" y="115480"/>
                  </a:lnTo>
                  <a:lnTo>
                    <a:pt x="7361" y="113780"/>
                  </a:lnTo>
                  <a:lnTo>
                    <a:pt x="7616" y="112116"/>
                  </a:lnTo>
                  <a:lnTo>
                    <a:pt x="7857" y="110453"/>
                  </a:lnTo>
                  <a:lnTo>
                    <a:pt x="8090" y="108753"/>
                  </a:lnTo>
                  <a:lnTo>
                    <a:pt x="8316" y="107089"/>
                  </a:lnTo>
                  <a:lnTo>
                    <a:pt x="8535" y="105462"/>
                  </a:lnTo>
                  <a:lnTo>
                    <a:pt x="8747" y="103798"/>
                  </a:lnTo>
                  <a:lnTo>
                    <a:pt x="8951" y="102171"/>
                  </a:lnTo>
                  <a:lnTo>
                    <a:pt x="9148" y="100507"/>
                  </a:lnTo>
                  <a:lnTo>
                    <a:pt x="9338" y="98880"/>
                  </a:lnTo>
                  <a:lnTo>
                    <a:pt x="9520" y="97288"/>
                  </a:lnTo>
                  <a:lnTo>
                    <a:pt x="9695" y="95661"/>
                  </a:lnTo>
                  <a:lnTo>
                    <a:pt x="9863" y="94069"/>
                  </a:lnTo>
                  <a:lnTo>
                    <a:pt x="10016" y="92442"/>
                  </a:lnTo>
                  <a:lnTo>
                    <a:pt x="10169" y="90887"/>
                  </a:lnTo>
                  <a:lnTo>
                    <a:pt x="10315" y="89295"/>
                  </a:lnTo>
                  <a:lnTo>
                    <a:pt x="10454" y="87704"/>
                  </a:lnTo>
                  <a:lnTo>
                    <a:pt x="10585" y="86149"/>
                  </a:lnTo>
                  <a:lnTo>
                    <a:pt x="10716" y="84594"/>
                  </a:lnTo>
                  <a:lnTo>
                    <a:pt x="10833" y="83075"/>
                  </a:lnTo>
                  <a:lnTo>
                    <a:pt x="10950" y="81520"/>
                  </a:lnTo>
                  <a:lnTo>
                    <a:pt x="11052" y="80001"/>
                  </a:lnTo>
                  <a:lnTo>
                    <a:pt x="11154" y="78482"/>
                  </a:lnTo>
                  <a:lnTo>
                    <a:pt x="11249" y="76963"/>
                  </a:lnTo>
                  <a:lnTo>
                    <a:pt x="11336" y="75480"/>
                  </a:lnTo>
                  <a:lnTo>
                    <a:pt x="11416" y="73997"/>
                  </a:lnTo>
                  <a:lnTo>
                    <a:pt x="11497" y="72514"/>
                  </a:lnTo>
                  <a:lnTo>
                    <a:pt x="11570" y="71032"/>
                  </a:lnTo>
                  <a:lnTo>
                    <a:pt x="11635" y="69585"/>
                  </a:lnTo>
                  <a:lnTo>
                    <a:pt x="11694" y="68138"/>
                  </a:lnTo>
                  <a:lnTo>
                    <a:pt x="11752" y="66692"/>
                  </a:lnTo>
                  <a:lnTo>
                    <a:pt x="11803" y="65281"/>
                  </a:lnTo>
                  <a:lnTo>
                    <a:pt x="11847" y="63871"/>
                  </a:lnTo>
                  <a:lnTo>
                    <a:pt x="11891" y="62460"/>
                  </a:lnTo>
                  <a:lnTo>
                    <a:pt x="11927" y="61086"/>
                  </a:lnTo>
                  <a:lnTo>
                    <a:pt x="11956" y="59675"/>
                  </a:lnTo>
                  <a:lnTo>
                    <a:pt x="12007" y="56963"/>
                  </a:lnTo>
                  <a:lnTo>
                    <a:pt x="12036" y="54287"/>
                  </a:lnTo>
                  <a:lnTo>
                    <a:pt x="12051" y="51646"/>
                  </a:lnTo>
                  <a:lnTo>
                    <a:pt x="12051" y="49079"/>
                  </a:lnTo>
                  <a:lnTo>
                    <a:pt x="12029" y="46547"/>
                  </a:lnTo>
                  <a:lnTo>
                    <a:pt x="12000" y="44088"/>
                  </a:lnTo>
                  <a:lnTo>
                    <a:pt x="11956" y="41664"/>
                  </a:lnTo>
                  <a:lnTo>
                    <a:pt x="11905" y="39314"/>
                  </a:lnTo>
                  <a:lnTo>
                    <a:pt x="11832" y="36999"/>
                  </a:lnTo>
                  <a:lnTo>
                    <a:pt x="11759" y="34721"/>
                  </a:lnTo>
                  <a:lnTo>
                    <a:pt x="11672" y="32551"/>
                  </a:lnTo>
                  <a:lnTo>
                    <a:pt x="11570" y="30417"/>
                  </a:lnTo>
                  <a:lnTo>
                    <a:pt x="11467" y="28355"/>
                  </a:lnTo>
                  <a:lnTo>
                    <a:pt x="11358" y="26330"/>
                  </a:lnTo>
                  <a:lnTo>
                    <a:pt x="11241" y="24377"/>
                  </a:lnTo>
                  <a:lnTo>
                    <a:pt x="11117" y="22496"/>
                  </a:lnTo>
                  <a:lnTo>
                    <a:pt x="10986" y="20688"/>
                  </a:lnTo>
                  <a:lnTo>
                    <a:pt x="10855" y="18952"/>
                  </a:lnTo>
                  <a:lnTo>
                    <a:pt x="10723" y="17252"/>
                  </a:lnTo>
                  <a:lnTo>
                    <a:pt x="10585" y="15661"/>
                  </a:lnTo>
                  <a:lnTo>
                    <a:pt x="10446" y="14106"/>
                  </a:lnTo>
                  <a:lnTo>
                    <a:pt x="10315" y="12659"/>
                  </a:lnTo>
                  <a:lnTo>
                    <a:pt x="10176" y="11249"/>
                  </a:lnTo>
                  <a:lnTo>
                    <a:pt x="10038" y="9947"/>
                  </a:lnTo>
                  <a:lnTo>
                    <a:pt x="9906" y="8717"/>
                  </a:lnTo>
                  <a:lnTo>
                    <a:pt x="9651" y="6439"/>
                  </a:lnTo>
                  <a:lnTo>
                    <a:pt x="9418" y="4522"/>
                  </a:lnTo>
                  <a:lnTo>
                    <a:pt x="9214" y="2930"/>
                  </a:lnTo>
                  <a:lnTo>
                    <a:pt x="9038" y="1665"/>
                  </a:lnTo>
                  <a:lnTo>
                    <a:pt x="8907" y="760"/>
                  </a:lnTo>
                  <a:lnTo>
                    <a:pt x="87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1"/>
            <p:cNvSpPr/>
            <p:nvPr/>
          </p:nvSpPr>
          <p:spPr>
            <a:xfrm rot="10800000">
              <a:off x="10413783" y="3293376"/>
              <a:ext cx="603725" cy="445836"/>
            </a:xfrm>
            <a:custGeom>
              <a:avLst/>
              <a:gdLst/>
              <a:ahLst/>
              <a:cxnLst/>
              <a:rect l="l" t="t" r="r" b="b"/>
              <a:pathLst>
                <a:path w="23729" h="76637" extrusionOk="0">
                  <a:moveTo>
                    <a:pt x="8002" y="0"/>
                  </a:moveTo>
                  <a:lnTo>
                    <a:pt x="7959" y="37"/>
                  </a:lnTo>
                  <a:lnTo>
                    <a:pt x="7908" y="73"/>
                  </a:lnTo>
                  <a:lnTo>
                    <a:pt x="7857" y="109"/>
                  </a:lnTo>
                  <a:lnTo>
                    <a:pt x="7813" y="217"/>
                  </a:lnTo>
                  <a:lnTo>
                    <a:pt x="7762" y="326"/>
                  </a:lnTo>
                  <a:lnTo>
                    <a:pt x="7718" y="434"/>
                  </a:lnTo>
                  <a:lnTo>
                    <a:pt x="7682" y="615"/>
                  </a:lnTo>
                  <a:lnTo>
                    <a:pt x="7638" y="760"/>
                  </a:lnTo>
                  <a:lnTo>
                    <a:pt x="7455" y="1700"/>
                  </a:lnTo>
                  <a:lnTo>
                    <a:pt x="7280" y="2677"/>
                  </a:lnTo>
                  <a:lnTo>
                    <a:pt x="7098" y="3689"/>
                  </a:lnTo>
                  <a:lnTo>
                    <a:pt x="6923" y="4774"/>
                  </a:lnTo>
                  <a:lnTo>
                    <a:pt x="6741" y="5859"/>
                  </a:lnTo>
                  <a:lnTo>
                    <a:pt x="6565" y="6981"/>
                  </a:lnTo>
                  <a:lnTo>
                    <a:pt x="6390" y="8174"/>
                  </a:lnTo>
                  <a:lnTo>
                    <a:pt x="6215" y="9368"/>
                  </a:lnTo>
                  <a:lnTo>
                    <a:pt x="5865" y="11863"/>
                  </a:lnTo>
                  <a:lnTo>
                    <a:pt x="5522" y="14467"/>
                  </a:lnTo>
                  <a:lnTo>
                    <a:pt x="5180" y="17179"/>
                  </a:lnTo>
                  <a:lnTo>
                    <a:pt x="4844" y="19964"/>
                  </a:lnTo>
                  <a:lnTo>
                    <a:pt x="4516" y="22821"/>
                  </a:lnTo>
                  <a:lnTo>
                    <a:pt x="4195" y="25751"/>
                  </a:lnTo>
                  <a:lnTo>
                    <a:pt x="3881" y="28680"/>
                  </a:lnTo>
                  <a:lnTo>
                    <a:pt x="3582" y="31646"/>
                  </a:lnTo>
                  <a:lnTo>
                    <a:pt x="3283" y="34612"/>
                  </a:lnTo>
                  <a:lnTo>
                    <a:pt x="2991" y="37613"/>
                  </a:lnTo>
                  <a:lnTo>
                    <a:pt x="2714" y="40543"/>
                  </a:lnTo>
                  <a:lnTo>
                    <a:pt x="2444" y="43472"/>
                  </a:lnTo>
                  <a:lnTo>
                    <a:pt x="2189" y="46329"/>
                  </a:lnTo>
                  <a:lnTo>
                    <a:pt x="1941" y="49114"/>
                  </a:lnTo>
                  <a:lnTo>
                    <a:pt x="1708" y="51863"/>
                  </a:lnTo>
                  <a:lnTo>
                    <a:pt x="1489" y="54467"/>
                  </a:lnTo>
                  <a:lnTo>
                    <a:pt x="1087" y="59386"/>
                  </a:lnTo>
                  <a:lnTo>
                    <a:pt x="737" y="63725"/>
                  </a:lnTo>
                  <a:lnTo>
                    <a:pt x="460" y="67414"/>
                  </a:lnTo>
                  <a:lnTo>
                    <a:pt x="241" y="70308"/>
                  </a:lnTo>
                  <a:lnTo>
                    <a:pt x="30" y="73237"/>
                  </a:lnTo>
                  <a:lnTo>
                    <a:pt x="15" y="73490"/>
                  </a:lnTo>
                  <a:lnTo>
                    <a:pt x="8" y="73744"/>
                  </a:lnTo>
                  <a:lnTo>
                    <a:pt x="1" y="73997"/>
                  </a:lnTo>
                  <a:lnTo>
                    <a:pt x="1" y="74250"/>
                  </a:lnTo>
                  <a:lnTo>
                    <a:pt x="8" y="74503"/>
                  </a:lnTo>
                  <a:lnTo>
                    <a:pt x="15" y="74756"/>
                  </a:lnTo>
                  <a:lnTo>
                    <a:pt x="30" y="74973"/>
                  </a:lnTo>
                  <a:lnTo>
                    <a:pt x="52" y="75190"/>
                  </a:lnTo>
                  <a:lnTo>
                    <a:pt x="74" y="75407"/>
                  </a:lnTo>
                  <a:lnTo>
                    <a:pt x="103" y="75624"/>
                  </a:lnTo>
                  <a:lnTo>
                    <a:pt x="132" y="75805"/>
                  </a:lnTo>
                  <a:lnTo>
                    <a:pt x="168" y="75986"/>
                  </a:lnTo>
                  <a:lnTo>
                    <a:pt x="212" y="76131"/>
                  </a:lnTo>
                  <a:lnTo>
                    <a:pt x="249" y="76275"/>
                  </a:lnTo>
                  <a:lnTo>
                    <a:pt x="300" y="76384"/>
                  </a:lnTo>
                  <a:lnTo>
                    <a:pt x="343" y="76492"/>
                  </a:lnTo>
                  <a:lnTo>
                    <a:pt x="395" y="76564"/>
                  </a:lnTo>
                  <a:lnTo>
                    <a:pt x="446" y="76601"/>
                  </a:lnTo>
                  <a:lnTo>
                    <a:pt x="497" y="76637"/>
                  </a:lnTo>
                  <a:lnTo>
                    <a:pt x="548" y="76637"/>
                  </a:lnTo>
                  <a:lnTo>
                    <a:pt x="599" y="76601"/>
                  </a:lnTo>
                  <a:lnTo>
                    <a:pt x="650" y="76564"/>
                  </a:lnTo>
                  <a:lnTo>
                    <a:pt x="694" y="76492"/>
                  </a:lnTo>
                  <a:lnTo>
                    <a:pt x="737" y="76384"/>
                  </a:lnTo>
                  <a:lnTo>
                    <a:pt x="781" y="76275"/>
                  </a:lnTo>
                  <a:lnTo>
                    <a:pt x="825" y="76131"/>
                  </a:lnTo>
                  <a:lnTo>
                    <a:pt x="861" y="75986"/>
                  </a:lnTo>
                  <a:lnTo>
                    <a:pt x="898" y="75805"/>
                  </a:lnTo>
                  <a:lnTo>
                    <a:pt x="927" y="75588"/>
                  </a:lnTo>
                  <a:lnTo>
                    <a:pt x="956" y="75407"/>
                  </a:lnTo>
                  <a:lnTo>
                    <a:pt x="978" y="75154"/>
                  </a:lnTo>
                  <a:lnTo>
                    <a:pt x="1000" y="74937"/>
                  </a:lnTo>
                  <a:lnTo>
                    <a:pt x="1168" y="72622"/>
                  </a:lnTo>
                  <a:lnTo>
                    <a:pt x="1357" y="70091"/>
                  </a:lnTo>
                  <a:lnTo>
                    <a:pt x="1613" y="66727"/>
                  </a:lnTo>
                  <a:lnTo>
                    <a:pt x="1934" y="62713"/>
                  </a:lnTo>
                  <a:lnTo>
                    <a:pt x="2306" y="58156"/>
                  </a:lnTo>
                  <a:lnTo>
                    <a:pt x="2729" y="53129"/>
                  </a:lnTo>
                  <a:lnTo>
                    <a:pt x="2955" y="50452"/>
                  </a:lnTo>
                  <a:lnTo>
                    <a:pt x="3196" y="47740"/>
                  </a:lnTo>
                  <a:lnTo>
                    <a:pt x="3444" y="44955"/>
                  </a:lnTo>
                  <a:lnTo>
                    <a:pt x="3706" y="42134"/>
                  </a:lnTo>
                  <a:lnTo>
                    <a:pt x="3976" y="39313"/>
                  </a:lnTo>
                  <a:lnTo>
                    <a:pt x="4253" y="36456"/>
                  </a:lnTo>
                  <a:lnTo>
                    <a:pt x="4545" y="33563"/>
                  </a:lnTo>
                  <a:lnTo>
                    <a:pt x="4837" y="30742"/>
                  </a:lnTo>
                  <a:lnTo>
                    <a:pt x="5136" y="27921"/>
                  </a:lnTo>
                  <a:lnTo>
                    <a:pt x="5442" y="25136"/>
                  </a:lnTo>
                  <a:lnTo>
                    <a:pt x="5756" y="22387"/>
                  </a:lnTo>
                  <a:lnTo>
                    <a:pt x="6069" y="19747"/>
                  </a:lnTo>
                  <a:lnTo>
                    <a:pt x="6390" y="17179"/>
                  </a:lnTo>
                  <a:lnTo>
                    <a:pt x="6719" y="14720"/>
                  </a:lnTo>
                  <a:lnTo>
                    <a:pt x="7047" y="12333"/>
                  </a:lnTo>
                  <a:lnTo>
                    <a:pt x="7215" y="11212"/>
                  </a:lnTo>
                  <a:lnTo>
                    <a:pt x="7375" y="10127"/>
                  </a:lnTo>
                  <a:lnTo>
                    <a:pt x="7543" y="9042"/>
                  </a:lnTo>
                  <a:lnTo>
                    <a:pt x="7711" y="8029"/>
                  </a:lnTo>
                  <a:lnTo>
                    <a:pt x="7878" y="7017"/>
                  </a:lnTo>
                  <a:lnTo>
                    <a:pt x="8046" y="6076"/>
                  </a:lnTo>
                  <a:lnTo>
                    <a:pt x="10709" y="17216"/>
                  </a:lnTo>
                  <a:lnTo>
                    <a:pt x="12685" y="25462"/>
                  </a:lnTo>
                  <a:lnTo>
                    <a:pt x="14888" y="34612"/>
                  </a:lnTo>
                  <a:lnTo>
                    <a:pt x="17171" y="44051"/>
                  </a:lnTo>
                  <a:lnTo>
                    <a:pt x="19367" y="53056"/>
                  </a:lnTo>
                  <a:lnTo>
                    <a:pt x="20388" y="57216"/>
                  </a:lnTo>
                  <a:lnTo>
                    <a:pt x="21329" y="61049"/>
                  </a:lnTo>
                  <a:lnTo>
                    <a:pt x="22168" y="64413"/>
                  </a:lnTo>
                  <a:lnTo>
                    <a:pt x="22897" y="67306"/>
                  </a:lnTo>
                  <a:lnTo>
                    <a:pt x="22941" y="67451"/>
                  </a:lnTo>
                  <a:lnTo>
                    <a:pt x="22985" y="67559"/>
                  </a:lnTo>
                  <a:lnTo>
                    <a:pt x="23036" y="67668"/>
                  </a:lnTo>
                  <a:lnTo>
                    <a:pt x="23080" y="67740"/>
                  </a:lnTo>
                  <a:lnTo>
                    <a:pt x="23131" y="67812"/>
                  </a:lnTo>
                  <a:lnTo>
                    <a:pt x="23182" y="67848"/>
                  </a:lnTo>
                  <a:lnTo>
                    <a:pt x="23226" y="67848"/>
                  </a:lnTo>
                  <a:lnTo>
                    <a:pt x="23277" y="67812"/>
                  </a:lnTo>
                  <a:lnTo>
                    <a:pt x="23328" y="67776"/>
                  </a:lnTo>
                  <a:lnTo>
                    <a:pt x="23371" y="67740"/>
                  </a:lnTo>
                  <a:lnTo>
                    <a:pt x="23423" y="67631"/>
                  </a:lnTo>
                  <a:lnTo>
                    <a:pt x="23466" y="67523"/>
                  </a:lnTo>
                  <a:lnTo>
                    <a:pt x="23510" y="67414"/>
                  </a:lnTo>
                  <a:lnTo>
                    <a:pt x="23547" y="67234"/>
                  </a:lnTo>
                  <a:lnTo>
                    <a:pt x="23583" y="67053"/>
                  </a:lnTo>
                  <a:lnTo>
                    <a:pt x="23619" y="66872"/>
                  </a:lnTo>
                  <a:lnTo>
                    <a:pt x="23649" y="66655"/>
                  </a:lnTo>
                  <a:lnTo>
                    <a:pt x="23678" y="66438"/>
                  </a:lnTo>
                  <a:lnTo>
                    <a:pt x="23700" y="66221"/>
                  </a:lnTo>
                  <a:lnTo>
                    <a:pt x="23714" y="65968"/>
                  </a:lnTo>
                  <a:lnTo>
                    <a:pt x="23722" y="65715"/>
                  </a:lnTo>
                  <a:lnTo>
                    <a:pt x="23729" y="65498"/>
                  </a:lnTo>
                  <a:lnTo>
                    <a:pt x="23729" y="65244"/>
                  </a:lnTo>
                  <a:lnTo>
                    <a:pt x="23729" y="64991"/>
                  </a:lnTo>
                  <a:lnTo>
                    <a:pt x="23722" y="64738"/>
                  </a:lnTo>
                  <a:lnTo>
                    <a:pt x="23707" y="64521"/>
                  </a:lnTo>
                  <a:lnTo>
                    <a:pt x="23692" y="64304"/>
                  </a:lnTo>
                  <a:lnTo>
                    <a:pt x="23671" y="64051"/>
                  </a:lnTo>
                  <a:lnTo>
                    <a:pt x="23641" y="63870"/>
                  </a:lnTo>
                  <a:lnTo>
                    <a:pt x="23612" y="63653"/>
                  </a:lnTo>
                  <a:lnTo>
                    <a:pt x="23576" y="63472"/>
                  </a:lnTo>
                  <a:lnTo>
                    <a:pt x="23532" y="63291"/>
                  </a:lnTo>
                  <a:lnTo>
                    <a:pt x="22715" y="60073"/>
                  </a:lnTo>
                  <a:lnTo>
                    <a:pt x="21759" y="56203"/>
                  </a:lnTo>
                  <a:lnTo>
                    <a:pt x="20680" y="51827"/>
                  </a:lnTo>
                  <a:lnTo>
                    <a:pt x="19520" y="47089"/>
                  </a:lnTo>
                  <a:lnTo>
                    <a:pt x="17025" y="36818"/>
                  </a:lnTo>
                  <a:lnTo>
                    <a:pt x="14502" y="26366"/>
                  </a:lnTo>
                  <a:lnTo>
                    <a:pt x="12160" y="16601"/>
                  </a:lnTo>
                  <a:lnTo>
                    <a:pt x="10205" y="8463"/>
                  </a:lnTo>
                  <a:lnTo>
                    <a:pt x="8338" y="615"/>
                  </a:lnTo>
                  <a:lnTo>
                    <a:pt x="8258" y="362"/>
                  </a:lnTo>
                  <a:lnTo>
                    <a:pt x="8178" y="181"/>
                  </a:lnTo>
                  <a:lnTo>
                    <a:pt x="8090" y="73"/>
                  </a:lnTo>
                  <a:lnTo>
                    <a:pt x="8002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3" name="Google Shape;383;p21"/>
          <p:cNvGrpSpPr/>
          <p:nvPr/>
        </p:nvGrpSpPr>
        <p:grpSpPr>
          <a:xfrm>
            <a:off x="7751999" y="2432741"/>
            <a:ext cx="412194" cy="495913"/>
            <a:chOff x="8742599" y="2307315"/>
            <a:chExt cx="412194" cy="495913"/>
          </a:xfrm>
        </p:grpSpPr>
        <p:sp>
          <p:nvSpPr>
            <p:cNvPr id="384" name="Google Shape;384;p21"/>
            <p:cNvSpPr/>
            <p:nvPr/>
          </p:nvSpPr>
          <p:spPr>
            <a:xfrm rot="10800000">
              <a:off x="8852460" y="2307315"/>
              <a:ext cx="133649" cy="495913"/>
            </a:xfrm>
            <a:custGeom>
              <a:avLst/>
              <a:gdLst/>
              <a:ahLst/>
              <a:cxnLst/>
              <a:rect l="l" t="t" r="r" b="b"/>
              <a:pathLst>
                <a:path w="5253" h="85245" extrusionOk="0">
                  <a:moveTo>
                    <a:pt x="4742" y="0"/>
                  </a:moveTo>
                  <a:lnTo>
                    <a:pt x="4654" y="36"/>
                  </a:lnTo>
                  <a:lnTo>
                    <a:pt x="4574" y="145"/>
                  </a:lnTo>
                  <a:lnTo>
                    <a:pt x="4501" y="290"/>
                  </a:lnTo>
                  <a:lnTo>
                    <a:pt x="4428" y="507"/>
                  </a:lnTo>
                  <a:lnTo>
                    <a:pt x="4370" y="796"/>
                  </a:lnTo>
                  <a:lnTo>
                    <a:pt x="4319" y="1121"/>
                  </a:lnTo>
                  <a:lnTo>
                    <a:pt x="4275" y="1483"/>
                  </a:lnTo>
                  <a:lnTo>
                    <a:pt x="4246" y="1881"/>
                  </a:lnTo>
                  <a:lnTo>
                    <a:pt x="15" y="82062"/>
                  </a:lnTo>
                  <a:lnTo>
                    <a:pt x="8" y="82315"/>
                  </a:lnTo>
                  <a:lnTo>
                    <a:pt x="1" y="82568"/>
                  </a:lnTo>
                  <a:lnTo>
                    <a:pt x="1" y="82821"/>
                  </a:lnTo>
                  <a:lnTo>
                    <a:pt x="1" y="83074"/>
                  </a:lnTo>
                  <a:lnTo>
                    <a:pt x="15" y="83291"/>
                  </a:lnTo>
                  <a:lnTo>
                    <a:pt x="30" y="83544"/>
                  </a:lnTo>
                  <a:lnTo>
                    <a:pt x="44" y="83761"/>
                  </a:lnTo>
                  <a:lnTo>
                    <a:pt x="66" y="83978"/>
                  </a:lnTo>
                  <a:lnTo>
                    <a:pt x="96" y="84195"/>
                  </a:lnTo>
                  <a:lnTo>
                    <a:pt x="125" y="84376"/>
                  </a:lnTo>
                  <a:lnTo>
                    <a:pt x="161" y="84557"/>
                  </a:lnTo>
                  <a:lnTo>
                    <a:pt x="198" y="84702"/>
                  </a:lnTo>
                  <a:lnTo>
                    <a:pt x="241" y="84846"/>
                  </a:lnTo>
                  <a:lnTo>
                    <a:pt x="285" y="84991"/>
                  </a:lnTo>
                  <a:lnTo>
                    <a:pt x="329" y="85063"/>
                  </a:lnTo>
                  <a:lnTo>
                    <a:pt x="380" y="85172"/>
                  </a:lnTo>
                  <a:lnTo>
                    <a:pt x="431" y="85208"/>
                  </a:lnTo>
                  <a:lnTo>
                    <a:pt x="482" y="85244"/>
                  </a:lnTo>
                  <a:lnTo>
                    <a:pt x="533" y="85244"/>
                  </a:lnTo>
                  <a:lnTo>
                    <a:pt x="584" y="85208"/>
                  </a:lnTo>
                  <a:lnTo>
                    <a:pt x="635" y="85172"/>
                  </a:lnTo>
                  <a:lnTo>
                    <a:pt x="686" y="85100"/>
                  </a:lnTo>
                  <a:lnTo>
                    <a:pt x="730" y="84991"/>
                  </a:lnTo>
                  <a:lnTo>
                    <a:pt x="774" y="84883"/>
                  </a:lnTo>
                  <a:lnTo>
                    <a:pt x="818" y="84738"/>
                  </a:lnTo>
                  <a:lnTo>
                    <a:pt x="854" y="84593"/>
                  </a:lnTo>
                  <a:lnTo>
                    <a:pt x="891" y="84449"/>
                  </a:lnTo>
                  <a:lnTo>
                    <a:pt x="920" y="84232"/>
                  </a:lnTo>
                  <a:lnTo>
                    <a:pt x="949" y="84051"/>
                  </a:lnTo>
                  <a:lnTo>
                    <a:pt x="971" y="83834"/>
                  </a:lnTo>
                  <a:lnTo>
                    <a:pt x="993" y="83581"/>
                  </a:lnTo>
                  <a:lnTo>
                    <a:pt x="1007" y="83327"/>
                  </a:lnTo>
                  <a:lnTo>
                    <a:pt x="5238" y="3183"/>
                  </a:lnTo>
                  <a:lnTo>
                    <a:pt x="5253" y="2930"/>
                  </a:lnTo>
                  <a:lnTo>
                    <a:pt x="5253" y="2677"/>
                  </a:lnTo>
                  <a:lnTo>
                    <a:pt x="5253" y="2423"/>
                  </a:lnTo>
                  <a:lnTo>
                    <a:pt x="5253" y="2170"/>
                  </a:lnTo>
                  <a:lnTo>
                    <a:pt x="5245" y="1917"/>
                  </a:lnTo>
                  <a:lnTo>
                    <a:pt x="5231" y="1700"/>
                  </a:lnTo>
                  <a:lnTo>
                    <a:pt x="5209" y="1483"/>
                  </a:lnTo>
                  <a:lnTo>
                    <a:pt x="5187" y="1266"/>
                  </a:lnTo>
                  <a:lnTo>
                    <a:pt x="5158" y="1049"/>
                  </a:lnTo>
                  <a:lnTo>
                    <a:pt x="5129" y="868"/>
                  </a:lnTo>
                  <a:lnTo>
                    <a:pt x="5092" y="687"/>
                  </a:lnTo>
                  <a:lnTo>
                    <a:pt x="5056" y="507"/>
                  </a:lnTo>
                  <a:lnTo>
                    <a:pt x="5012" y="362"/>
                  </a:lnTo>
                  <a:lnTo>
                    <a:pt x="4968" y="253"/>
                  </a:lnTo>
                  <a:lnTo>
                    <a:pt x="4924" y="145"/>
                  </a:lnTo>
                  <a:lnTo>
                    <a:pt x="4873" y="73"/>
                  </a:lnTo>
                  <a:lnTo>
                    <a:pt x="48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1"/>
            <p:cNvSpPr/>
            <p:nvPr/>
          </p:nvSpPr>
          <p:spPr>
            <a:xfrm rot="10800000">
              <a:off x="8742777" y="2470178"/>
              <a:ext cx="412016" cy="155909"/>
            </a:xfrm>
            <a:custGeom>
              <a:avLst/>
              <a:gdLst/>
              <a:ahLst/>
              <a:cxnLst/>
              <a:rect l="l" t="t" r="r" b="b"/>
              <a:pathLst>
                <a:path w="16194" h="26800" extrusionOk="0">
                  <a:moveTo>
                    <a:pt x="518" y="0"/>
                  </a:moveTo>
                  <a:lnTo>
                    <a:pt x="431" y="36"/>
                  </a:lnTo>
                  <a:lnTo>
                    <a:pt x="350" y="145"/>
                  </a:lnTo>
                  <a:lnTo>
                    <a:pt x="277" y="290"/>
                  </a:lnTo>
                  <a:lnTo>
                    <a:pt x="212" y="507"/>
                  </a:lnTo>
                  <a:lnTo>
                    <a:pt x="146" y="760"/>
                  </a:lnTo>
                  <a:lnTo>
                    <a:pt x="95" y="1085"/>
                  </a:lnTo>
                  <a:lnTo>
                    <a:pt x="51" y="1447"/>
                  </a:lnTo>
                  <a:lnTo>
                    <a:pt x="22" y="1845"/>
                  </a:lnTo>
                  <a:lnTo>
                    <a:pt x="8" y="2098"/>
                  </a:lnTo>
                  <a:lnTo>
                    <a:pt x="0" y="2351"/>
                  </a:lnTo>
                  <a:lnTo>
                    <a:pt x="0" y="2604"/>
                  </a:lnTo>
                  <a:lnTo>
                    <a:pt x="8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66" y="3798"/>
                  </a:lnTo>
                  <a:lnTo>
                    <a:pt x="88" y="3979"/>
                  </a:lnTo>
                  <a:lnTo>
                    <a:pt x="124" y="4196"/>
                  </a:lnTo>
                  <a:lnTo>
                    <a:pt x="153" y="4376"/>
                  </a:lnTo>
                  <a:lnTo>
                    <a:pt x="190" y="4521"/>
                  </a:lnTo>
                  <a:lnTo>
                    <a:pt x="234" y="4666"/>
                  </a:lnTo>
                  <a:lnTo>
                    <a:pt x="277" y="4810"/>
                  </a:lnTo>
                  <a:lnTo>
                    <a:pt x="321" y="4919"/>
                  </a:lnTo>
                  <a:lnTo>
                    <a:pt x="372" y="4991"/>
                  </a:lnTo>
                  <a:lnTo>
                    <a:pt x="15537" y="26691"/>
                  </a:lnTo>
                  <a:lnTo>
                    <a:pt x="15588" y="26763"/>
                  </a:lnTo>
                  <a:lnTo>
                    <a:pt x="15639" y="26799"/>
                  </a:lnTo>
                  <a:lnTo>
                    <a:pt x="15741" y="26799"/>
                  </a:lnTo>
                  <a:lnTo>
                    <a:pt x="15785" y="26727"/>
                  </a:lnTo>
                  <a:lnTo>
                    <a:pt x="15836" y="26691"/>
                  </a:lnTo>
                  <a:lnTo>
                    <a:pt x="15880" y="26582"/>
                  </a:lnTo>
                  <a:lnTo>
                    <a:pt x="15924" y="26474"/>
                  </a:lnTo>
                  <a:lnTo>
                    <a:pt x="15967" y="26366"/>
                  </a:lnTo>
                  <a:lnTo>
                    <a:pt x="16004" y="26221"/>
                  </a:lnTo>
                  <a:lnTo>
                    <a:pt x="16040" y="26040"/>
                  </a:lnTo>
                  <a:lnTo>
                    <a:pt x="16077" y="25859"/>
                  </a:lnTo>
                  <a:lnTo>
                    <a:pt x="16106" y="25642"/>
                  </a:lnTo>
                  <a:lnTo>
                    <a:pt x="16135" y="25425"/>
                  </a:lnTo>
                  <a:lnTo>
                    <a:pt x="16157" y="25208"/>
                  </a:lnTo>
                  <a:lnTo>
                    <a:pt x="16172" y="24955"/>
                  </a:lnTo>
                  <a:lnTo>
                    <a:pt x="16186" y="24702"/>
                  </a:lnTo>
                  <a:lnTo>
                    <a:pt x="16193" y="24449"/>
                  </a:lnTo>
                  <a:lnTo>
                    <a:pt x="16193" y="24196"/>
                  </a:lnTo>
                  <a:lnTo>
                    <a:pt x="16186" y="23942"/>
                  </a:lnTo>
                  <a:lnTo>
                    <a:pt x="16179" y="23725"/>
                  </a:lnTo>
                  <a:lnTo>
                    <a:pt x="16164" y="23472"/>
                  </a:lnTo>
                  <a:lnTo>
                    <a:pt x="16150" y="23255"/>
                  </a:lnTo>
                  <a:lnTo>
                    <a:pt x="16128" y="23038"/>
                  </a:lnTo>
                  <a:lnTo>
                    <a:pt x="16099" y="22821"/>
                  </a:lnTo>
                  <a:lnTo>
                    <a:pt x="16069" y="22604"/>
                  </a:lnTo>
                  <a:lnTo>
                    <a:pt x="16040" y="22423"/>
                  </a:lnTo>
                  <a:lnTo>
                    <a:pt x="16004" y="22279"/>
                  </a:lnTo>
                  <a:lnTo>
                    <a:pt x="15960" y="22134"/>
                  </a:lnTo>
                  <a:lnTo>
                    <a:pt x="15916" y="21989"/>
                  </a:lnTo>
                  <a:lnTo>
                    <a:pt x="15873" y="21881"/>
                  </a:lnTo>
                  <a:lnTo>
                    <a:pt x="15821" y="21809"/>
                  </a:lnTo>
                  <a:lnTo>
                    <a:pt x="657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1"/>
            <p:cNvSpPr/>
            <p:nvPr/>
          </p:nvSpPr>
          <p:spPr>
            <a:xfrm rot="10800000">
              <a:off x="8742599" y="2398637"/>
              <a:ext cx="352455" cy="274365"/>
            </a:xfrm>
            <a:custGeom>
              <a:avLst/>
              <a:gdLst/>
              <a:ahLst/>
              <a:cxnLst/>
              <a:rect l="l" t="t" r="r" b="b"/>
              <a:pathLst>
                <a:path w="13853" h="47162" extrusionOk="0">
                  <a:moveTo>
                    <a:pt x="13335" y="0"/>
                  </a:moveTo>
                  <a:lnTo>
                    <a:pt x="13262" y="36"/>
                  </a:lnTo>
                  <a:lnTo>
                    <a:pt x="13189" y="109"/>
                  </a:lnTo>
                  <a:lnTo>
                    <a:pt x="13123" y="253"/>
                  </a:lnTo>
                  <a:lnTo>
                    <a:pt x="13050" y="434"/>
                  </a:lnTo>
                  <a:lnTo>
                    <a:pt x="227" y="42459"/>
                  </a:lnTo>
                  <a:lnTo>
                    <a:pt x="191" y="42640"/>
                  </a:lnTo>
                  <a:lnTo>
                    <a:pt x="147" y="42785"/>
                  </a:lnTo>
                  <a:lnTo>
                    <a:pt x="118" y="42966"/>
                  </a:lnTo>
                  <a:lnTo>
                    <a:pt x="88" y="43183"/>
                  </a:lnTo>
                  <a:lnTo>
                    <a:pt x="59" y="43400"/>
                  </a:lnTo>
                  <a:lnTo>
                    <a:pt x="37" y="43617"/>
                  </a:lnTo>
                  <a:lnTo>
                    <a:pt x="23" y="43834"/>
                  </a:lnTo>
                  <a:lnTo>
                    <a:pt x="8" y="44087"/>
                  </a:lnTo>
                  <a:lnTo>
                    <a:pt x="1" y="44340"/>
                  </a:lnTo>
                  <a:lnTo>
                    <a:pt x="1" y="44557"/>
                  </a:lnTo>
                  <a:lnTo>
                    <a:pt x="1" y="44810"/>
                  </a:lnTo>
                  <a:lnTo>
                    <a:pt x="8" y="45063"/>
                  </a:lnTo>
                  <a:lnTo>
                    <a:pt x="23" y="45317"/>
                  </a:lnTo>
                  <a:lnTo>
                    <a:pt x="37" y="45534"/>
                  </a:lnTo>
                  <a:lnTo>
                    <a:pt x="59" y="45787"/>
                  </a:lnTo>
                  <a:lnTo>
                    <a:pt x="81" y="46004"/>
                  </a:lnTo>
                  <a:lnTo>
                    <a:pt x="118" y="46221"/>
                  </a:lnTo>
                  <a:lnTo>
                    <a:pt x="147" y="46402"/>
                  </a:lnTo>
                  <a:lnTo>
                    <a:pt x="191" y="46582"/>
                  </a:lnTo>
                  <a:lnTo>
                    <a:pt x="227" y="46727"/>
                  </a:lnTo>
                  <a:lnTo>
                    <a:pt x="271" y="46836"/>
                  </a:lnTo>
                  <a:lnTo>
                    <a:pt x="315" y="46944"/>
                  </a:lnTo>
                  <a:lnTo>
                    <a:pt x="358" y="47016"/>
                  </a:lnTo>
                  <a:lnTo>
                    <a:pt x="409" y="47089"/>
                  </a:lnTo>
                  <a:lnTo>
                    <a:pt x="460" y="47125"/>
                  </a:lnTo>
                  <a:lnTo>
                    <a:pt x="504" y="47161"/>
                  </a:lnTo>
                  <a:lnTo>
                    <a:pt x="555" y="47125"/>
                  </a:lnTo>
                  <a:lnTo>
                    <a:pt x="606" y="47089"/>
                  </a:lnTo>
                  <a:lnTo>
                    <a:pt x="657" y="47053"/>
                  </a:lnTo>
                  <a:lnTo>
                    <a:pt x="701" y="46980"/>
                  </a:lnTo>
                  <a:lnTo>
                    <a:pt x="752" y="46872"/>
                  </a:lnTo>
                  <a:lnTo>
                    <a:pt x="796" y="46727"/>
                  </a:lnTo>
                  <a:lnTo>
                    <a:pt x="13619" y="4666"/>
                  </a:lnTo>
                  <a:lnTo>
                    <a:pt x="13663" y="4521"/>
                  </a:lnTo>
                  <a:lnTo>
                    <a:pt x="13700" y="4340"/>
                  </a:lnTo>
                  <a:lnTo>
                    <a:pt x="13736" y="4159"/>
                  </a:lnTo>
                  <a:lnTo>
                    <a:pt x="13765" y="3978"/>
                  </a:lnTo>
                  <a:lnTo>
                    <a:pt x="13794" y="3761"/>
                  </a:lnTo>
                  <a:lnTo>
                    <a:pt x="13809" y="3544"/>
                  </a:lnTo>
                  <a:lnTo>
                    <a:pt x="13831" y="3291"/>
                  </a:lnTo>
                  <a:lnTo>
                    <a:pt x="13838" y="3074"/>
                  </a:lnTo>
                  <a:lnTo>
                    <a:pt x="13845" y="2821"/>
                  </a:lnTo>
                  <a:lnTo>
                    <a:pt x="13853" y="2568"/>
                  </a:lnTo>
                  <a:lnTo>
                    <a:pt x="13853" y="2315"/>
                  </a:lnTo>
                  <a:lnTo>
                    <a:pt x="13845" y="2098"/>
                  </a:lnTo>
                  <a:lnTo>
                    <a:pt x="13831" y="1845"/>
                  </a:lnTo>
                  <a:lnTo>
                    <a:pt x="13816" y="1592"/>
                  </a:lnTo>
                  <a:lnTo>
                    <a:pt x="13794" y="1375"/>
                  </a:lnTo>
                  <a:lnTo>
                    <a:pt x="13765" y="1158"/>
                  </a:lnTo>
                  <a:lnTo>
                    <a:pt x="13729" y="868"/>
                  </a:lnTo>
                  <a:lnTo>
                    <a:pt x="13678" y="651"/>
                  </a:lnTo>
                  <a:lnTo>
                    <a:pt x="13634" y="470"/>
                  </a:lnTo>
                  <a:lnTo>
                    <a:pt x="13576" y="290"/>
                  </a:lnTo>
                  <a:lnTo>
                    <a:pt x="13517" y="181"/>
                  </a:lnTo>
                  <a:lnTo>
                    <a:pt x="13459" y="73"/>
                  </a:lnTo>
                  <a:lnTo>
                    <a:pt x="13401" y="36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1"/>
            <p:cNvSpPr/>
            <p:nvPr/>
          </p:nvSpPr>
          <p:spPr>
            <a:xfrm rot="10800000">
              <a:off x="8812184" y="2321630"/>
              <a:ext cx="222902" cy="424584"/>
            </a:xfrm>
            <a:custGeom>
              <a:avLst/>
              <a:gdLst/>
              <a:ahLst/>
              <a:cxnLst/>
              <a:rect l="l" t="t" r="r" b="b"/>
              <a:pathLst>
                <a:path w="8761" h="72984" extrusionOk="0">
                  <a:moveTo>
                    <a:pt x="518" y="0"/>
                  </a:moveTo>
                  <a:lnTo>
                    <a:pt x="452" y="36"/>
                  </a:lnTo>
                  <a:lnTo>
                    <a:pt x="387" y="109"/>
                  </a:lnTo>
                  <a:lnTo>
                    <a:pt x="328" y="181"/>
                  </a:lnTo>
                  <a:lnTo>
                    <a:pt x="263" y="326"/>
                  </a:lnTo>
                  <a:lnTo>
                    <a:pt x="219" y="470"/>
                  </a:lnTo>
                  <a:lnTo>
                    <a:pt x="182" y="651"/>
                  </a:lnTo>
                  <a:lnTo>
                    <a:pt x="146" y="796"/>
                  </a:lnTo>
                  <a:lnTo>
                    <a:pt x="109" y="1013"/>
                  </a:lnTo>
                  <a:lnTo>
                    <a:pt x="80" y="1194"/>
                  </a:lnTo>
                  <a:lnTo>
                    <a:pt x="58" y="1411"/>
                  </a:lnTo>
                  <a:lnTo>
                    <a:pt x="36" y="1628"/>
                  </a:lnTo>
                  <a:lnTo>
                    <a:pt x="22" y="1881"/>
                  </a:lnTo>
                  <a:lnTo>
                    <a:pt x="15" y="2134"/>
                  </a:lnTo>
                  <a:lnTo>
                    <a:pt x="7" y="2351"/>
                  </a:lnTo>
                  <a:lnTo>
                    <a:pt x="0" y="2604"/>
                  </a:lnTo>
                  <a:lnTo>
                    <a:pt x="7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73" y="3798"/>
                  </a:lnTo>
                  <a:lnTo>
                    <a:pt x="7798" y="71718"/>
                  </a:lnTo>
                  <a:lnTo>
                    <a:pt x="7827" y="71935"/>
                  </a:lnTo>
                  <a:lnTo>
                    <a:pt x="7856" y="72116"/>
                  </a:lnTo>
                  <a:lnTo>
                    <a:pt x="7892" y="72297"/>
                  </a:lnTo>
                  <a:lnTo>
                    <a:pt x="7929" y="72478"/>
                  </a:lnTo>
                  <a:lnTo>
                    <a:pt x="7973" y="72622"/>
                  </a:lnTo>
                  <a:lnTo>
                    <a:pt x="8016" y="72731"/>
                  </a:lnTo>
                  <a:lnTo>
                    <a:pt x="8060" y="72839"/>
                  </a:lnTo>
                  <a:lnTo>
                    <a:pt x="8111" y="72912"/>
                  </a:lnTo>
                  <a:lnTo>
                    <a:pt x="8155" y="72948"/>
                  </a:lnTo>
                  <a:lnTo>
                    <a:pt x="8206" y="72984"/>
                  </a:lnTo>
                  <a:lnTo>
                    <a:pt x="8308" y="72984"/>
                  </a:lnTo>
                  <a:lnTo>
                    <a:pt x="8352" y="72948"/>
                  </a:lnTo>
                  <a:lnTo>
                    <a:pt x="8403" y="72875"/>
                  </a:lnTo>
                  <a:lnTo>
                    <a:pt x="8454" y="72803"/>
                  </a:lnTo>
                  <a:lnTo>
                    <a:pt x="8498" y="72658"/>
                  </a:lnTo>
                  <a:lnTo>
                    <a:pt x="8542" y="72550"/>
                  </a:lnTo>
                  <a:lnTo>
                    <a:pt x="8585" y="72369"/>
                  </a:lnTo>
                  <a:lnTo>
                    <a:pt x="8622" y="72188"/>
                  </a:lnTo>
                  <a:lnTo>
                    <a:pt x="8651" y="72007"/>
                  </a:lnTo>
                  <a:lnTo>
                    <a:pt x="8680" y="71790"/>
                  </a:lnTo>
                  <a:lnTo>
                    <a:pt x="8702" y="71610"/>
                  </a:lnTo>
                  <a:lnTo>
                    <a:pt x="8724" y="71356"/>
                  </a:lnTo>
                  <a:lnTo>
                    <a:pt x="8739" y="71139"/>
                  </a:lnTo>
                  <a:lnTo>
                    <a:pt x="8753" y="70886"/>
                  </a:lnTo>
                  <a:lnTo>
                    <a:pt x="8760" y="70669"/>
                  </a:lnTo>
                  <a:lnTo>
                    <a:pt x="8760" y="70416"/>
                  </a:lnTo>
                  <a:lnTo>
                    <a:pt x="8753" y="70163"/>
                  </a:lnTo>
                  <a:lnTo>
                    <a:pt x="8746" y="69910"/>
                  </a:lnTo>
                  <a:lnTo>
                    <a:pt x="8739" y="69657"/>
                  </a:lnTo>
                  <a:lnTo>
                    <a:pt x="8717" y="69440"/>
                  </a:lnTo>
                  <a:lnTo>
                    <a:pt x="8695" y="69186"/>
                  </a:lnTo>
                  <a:lnTo>
                    <a:pt x="963" y="1302"/>
                  </a:lnTo>
                  <a:lnTo>
                    <a:pt x="926" y="1013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217"/>
                  </a:lnTo>
                  <a:lnTo>
                    <a:pt x="649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8" name="Google Shape;388;p21"/>
          <p:cNvGrpSpPr/>
          <p:nvPr/>
        </p:nvGrpSpPr>
        <p:grpSpPr>
          <a:xfrm>
            <a:off x="887127" y="2316931"/>
            <a:ext cx="683675" cy="657846"/>
            <a:chOff x="793684" y="2435729"/>
            <a:chExt cx="870591" cy="908502"/>
          </a:xfrm>
        </p:grpSpPr>
        <p:sp>
          <p:nvSpPr>
            <p:cNvPr id="389" name="Google Shape;389;p21"/>
            <p:cNvSpPr/>
            <p:nvPr/>
          </p:nvSpPr>
          <p:spPr>
            <a:xfrm rot="10800000">
              <a:off x="806837" y="2450670"/>
              <a:ext cx="844437" cy="878623"/>
            </a:xfrm>
            <a:custGeom>
              <a:avLst/>
              <a:gdLst/>
              <a:ahLst/>
              <a:cxnLst/>
              <a:rect l="l" t="t" r="r" b="b"/>
              <a:pathLst>
                <a:path w="33190" h="151031" extrusionOk="0">
                  <a:moveTo>
                    <a:pt x="16602" y="0"/>
                  </a:moveTo>
                  <a:lnTo>
                    <a:pt x="16478" y="37"/>
                  </a:lnTo>
                  <a:lnTo>
                    <a:pt x="16347" y="181"/>
                  </a:lnTo>
                  <a:lnTo>
                    <a:pt x="16223" y="398"/>
                  </a:lnTo>
                  <a:lnTo>
                    <a:pt x="16106" y="688"/>
                  </a:lnTo>
                  <a:lnTo>
                    <a:pt x="15982" y="1049"/>
                  </a:lnTo>
                  <a:lnTo>
                    <a:pt x="15865" y="1447"/>
                  </a:lnTo>
                  <a:lnTo>
                    <a:pt x="15756" y="1953"/>
                  </a:lnTo>
                  <a:lnTo>
                    <a:pt x="15646" y="2496"/>
                  </a:lnTo>
                  <a:lnTo>
                    <a:pt x="15537" y="3111"/>
                  </a:lnTo>
                  <a:lnTo>
                    <a:pt x="15435" y="3798"/>
                  </a:lnTo>
                  <a:lnTo>
                    <a:pt x="15333" y="4521"/>
                  </a:lnTo>
                  <a:lnTo>
                    <a:pt x="15238" y="5281"/>
                  </a:lnTo>
                  <a:lnTo>
                    <a:pt x="15136" y="6113"/>
                  </a:lnTo>
                  <a:lnTo>
                    <a:pt x="15048" y="6981"/>
                  </a:lnTo>
                  <a:lnTo>
                    <a:pt x="14953" y="7885"/>
                  </a:lnTo>
                  <a:lnTo>
                    <a:pt x="14866" y="8861"/>
                  </a:lnTo>
                  <a:lnTo>
                    <a:pt x="14778" y="9838"/>
                  </a:lnTo>
                  <a:lnTo>
                    <a:pt x="14698" y="10850"/>
                  </a:lnTo>
                  <a:lnTo>
                    <a:pt x="14618" y="11935"/>
                  </a:lnTo>
                  <a:lnTo>
                    <a:pt x="14538" y="13020"/>
                  </a:lnTo>
                  <a:lnTo>
                    <a:pt x="14392" y="15263"/>
                  </a:lnTo>
                  <a:lnTo>
                    <a:pt x="14246" y="17613"/>
                  </a:lnTo>
                  <a:lnTo>
                    <a:pt x="14122" y="20037"/>
                  </a:lnTo>
                  <a:lnTo>
                    <a:pt x="13998" y="22496"/>
                  </a:lnTo>
                  <a:lnTo>
                    <a:pt x="13888" y="24955"/>
                  </a:lnTo>
                  <a:lnTo>
                    <a:pt x="13786" y="27415"/>
                  </a:lnTo>
                  <a:lnTo>
                    <a:pt x="13691" y="29874"/>
                  </a:lnTo>
                  <a:lnTo>
                    <a:pt x="13604" y="32297"/>
                  </a:lnTo>
                  <a:lnTo>
                    <a:pt x="13524" y="34612"/>
                  </a:lnTo>
                  <a:lnTo>
                    <a:pt x="13451" y="36854"/>
                  </a:lnTo>
                  <a:lnTo>
                    <a:pt x="13334" y="41013"/>
                  </a:lnTo>
                  <a:lnTo>
                    <a:pt x="13247" y="44557"/>
                  </a:lnTo>
                  <a:lnTo>
                    <a:pt x="13188" y="47270"/>
                  </a:lnTo>
                  <a:lnTo>
                    <a:pt x="13137" y="49693"/>
                  </a:lnTo>
                  <a:lnTo>
                    <a:pt x="12926" y="48246"/>
                  </a:lnTo>
                  <a:lnTo>
                    <a:pt x="12678" y="46619"/>
                  </a:lnTo>
                  <a:lnTo>
                    <a:pt x="12342" y="44557"/>
                  </a:lnTo>
                  <a:lnTo>
                    <a:pt x="12145" y="43364"/>
                  </a:lnTo>
                  <a:lnTo>
                    <a:pt x="11934" y="42134"/>
                  </a:lnTo>
                  <a:lnTo>
                    <a:pt x="11700" y="40832"/>
                  </a:lnTo>
                  <a:lnTo>
                    <a:pt x="11452" y="39458"/>
                  </a:lnTo>
                  <a:lnTo>
                    <a:pt x="11182" y="38084"/>
                  </a:lnTo>
                  <a:lnTo>
                    <a:pt x="10905" y="36673"/>
                  </a:lnTo>
                  <a:lnTo>
                    <a:pt x="10613" y="35263"/>
                  </a:lnTo>
                  <a:lnTo>
                    <a:pt x="10314" y="33852"/>
                  </a:lnTo>
                  <a:lnTo>
                    <a:pt x="10001" y="32478"/>
                  </a:lnTo>
                  <a:lnTo>
                    <a:pt x="9672" y="31140"/>
                  </a:lnTo>
                  <a:lnTo>
                    <a:pt x="9337" y="29838"/>
                  </a:lnTo>
                  <a:lnTo>
                    <a:pt x="8994" y="28608"/>
                  </a:lnTo>
                  <a:lnTo>
                    <a:pt x="8826" y="28029"/>
                  </a:lnTo>
                  <a:lnTo>
                    <a:pt x="8651" y="27451"/>
                  </a:lnTo>
                  <a:lnTo>
                    <a:pt x="8476" y="26908"/>
                  </a:lnTo>
                  <a:lnTo>
                    <a:pt x="8294" y="26402"/>
                  </a:lnTo>
                  <a:lnTo>
                    <a:pt x="8119" y="25896"/>
                  </a:lnTo>
                  <a:lnTo>
                    <a:pt x="7936" y="25462"/>
                  </a:lnTo>
                  <a:lnTo>
                    <a:pt x="7754" y="25028"/>
                  </a:lnTo>
                  <a:lnTo>
                    <a:pt x="7572" y="24594"/>
                  </a:lnTo>
                  <a:lnTo>
                    <a:pt x="7389" y="24232"/>
                  </a:lnTo>
                  <a:lnTo>
                    <a:pt x="7207" y="23906"/>
                  </a:lnTo>
                  <a:lnTo>
                    <a:pt x="7025" y="23617"/>
                  </a:lnTo>
                  <a:lnTo>
                    <a:pt x="6842" y="23364"/>
                  </a:lnTo>
                  <a:lnTo>
                    <a:pt x="6652" y="23111"/>
                  </a:lnTo>
                  <a:lnTo>
                    <a:pt x="6470" y="22930"/>
                  </a:lnTo>
                  <a:lnTo>
                    <a:pt x="6288" y="22821"/>
                  </a:lnTo>
                  <a:lnTo>
                    <a:pt x="6105" y="22713"/>
                  </a:lnTo>
                  <a:lnTo>
                    <a:pt x="5923" y="22677"/>
                  </a:lnTo>
                  <a:lnTo>
                    <a:pt x="5741" y="22677"/>
                  </a:lnTo>
                  <a:lnTo>
                    <a:pt x="5558" y="22749"/>
                  </a:lnTo>
                  <a:lnTo>
                    <a:pt x="5376" y="22858"/>
                  </a:lnTo>
                  <a:lnTo>
                    <a:pt x="5194" y="23002"/>
                  </a:lnTo>
                  <a:lnTo>
                    <a:pt x="5011" y="23219"/>
                  </a:lnTo>
                  <a:lnTo>
                    <a:pt x="4836" y="23509"/>
                  </a:lnTo>
                  <a:lnTo>
                    <a:pt x="4654" y="23834"/>
                  </a:lnTo>
                  <a:lnTo>
                    <a:pt x="4493" y="24196"/>
                  </a:lnTo>
                  <a:lnTo>
                    <a:pt x="4340" y="24630"/>
                  </a:lnTo>
                  <a:lnTo>
                    <a:pt x="4209" y="25100"/>
                  </a:lnTo>
                  <a:lnTo>
                    <a:pt x="4100" y="25606"/>
                  </a:lnTo>
                  <a:lnTo>
                    <a:pt x="4048" y="25859"/>
                  </a:lnTo>
                  <a:lnTo>
                    <a:pt x="4005" y="26149"/>
                  </a:lnTo>
                  <a:lnTo>
                    <a:pt x="3924" y="26727"/>
                  </a:lnTo>
                  <a:lnTo>
                    <a:pt x="3859" y="27342"/>
                  </a:lnTo>
                  <a:lnTo>
                    <a:pt x="3808" y="27993"/>
                  </a:lnTo>
                  <a:lnTo>
                    <a:pt x="3779" y="28644"/>
                  </a:lnTo>
                  <a:lnTo>
                    <a:pt x="3757" y="29368"/>
                  </a:lnTo>
                  <a:lnTo>
                    <a:pt x="3757" y="30091"/>
                  </a:lnTo>
                  <a:lnTo>
                    <a:pt x="3764" y="30850"/>
                  </a:lnTo>
                  <a:lnTo>
                    <a:pt x="3786" y="31646"/>
                  </a:lnTo>
                  <a:lnTo>
                    <a:pt x="3815" y="32442"/>
                  </a:lnTo>
                  <a:lnTo>
                    <a:pt x="3866" y="33273"/>
                  </a:lnTo>
                  <a:lnTo>
                    <a:pt x="3924" y="34141"/>
                  </a:lnTo>
                  <a:lnTo>
                    <a:pt x="3990" y="35009"/>
                  </a:lnTo>
                  <a:lnTo>
                    <a:pt x="4070" y="35877"/>
                  </a:lnTo>
                  <a:lnTo>
                    <a:pt x="4158" y="36782"/>
                  </a:lnTo>
                  <a:lnTo>
                    <a:pt x="4253" y="37722"/>
                  </a:lnTo>
                  <a:lnTo>
                    <a:pt x="4362" y="38662"/>
                  </a:lnTo>
                  <a:lnTo>
                    <a:pt x="4479" y="39603"/>
                  </a:lnTo>
                  <a:lnTo>
                    <a:pt x="4603" y="40543"/>
                  </a:lnTo>
                  <a:lnTo>
                    <a:pt x="4727" y="41519"/>
                  </a:lnTo>
                  <a:lnTo>
                    <a:pt x="4865" y="42460"/>
                  </a:lnTo>
                  <a:lnTo>
                    <a:pt x="5011" y="43436"/>
                  </a:lnTo>
                  <a:lnTo>
                    <a:pt x="5318" y="45389"/>
                  </a:lnTo>
                  <a:lnTo>
                    <a:pt x="5639" y="47342"/>
                  </a:lnTo>
                  <a:lnTo>
                    <a:pt x="5974" y="49295"/>
                  </a:lnTo>
                  <a:lnTo>
                    <a:pt x="6324" y="51212"/>
                  </a:lnTo>
                  <a:lnTo>
                    <a:pt x="6682" y="53093"/>
                  </a:lnTo>
                  <a:lnTo>
                    <a:pt x="7039" y="54937"/>
                  </a:lnTo>
                  <a:lnTo>
                    <a:pt x="7397" y="56745"/>
                  </a:lnTo>
                  <a:lnTo>
                    <a:pt x="7754" y="58445"/>
                  </a:lnTo>
                  <a:lnTo>
                    <a:pt x="8097" y="60073"/>
                  </a:lnTo>
                  <a:lnTo>
                    <a:pt x="8425" y="61592"/>
                  </a:lnTo>
                  <a:lnTo>
                    <a:pt x="8739" y="63002"/>
                  </a:lnTo>
                  <a:lnTo>
                    <a:pt x="9293" y="65498"/>
                  </a:lnTo>
                  <a:lnTo>
                    <a:pt x="9731" y="67378"/>
                  </a:lnTo>
                  <a:lnTo>
                    <a:pt x="10125" y="69006"/>
                  </a:lnTo>
                  <a:lnTo>
                    <a:pt x="10008" y="68897"/>
                  </a:lnTo>
                  <a:lnTo>
                    <a:pt x="9672" y="68680"/>
                  </a:lnTo>
                  <a:lnTo>
                    <a:pt x="9162" y="68427"/>
                  </a:lnTo>
                  <a:lnTo>
                    <a:pt x="8848" y="68282"/>
                  </a:lnTo>
                  <a:lnTo>
                    <a:pt x="8498" y="68174"/>
                  </a:lnTo>
                  <a:lnTo>
                    <a:pt x="8119" y="68065"/>
                  </a:lnTo>
                  <a:lnTo>
                    <a:pt x="7710" y="67993"/>
                  </a:lnTo>
                  <a:lnTo>
                    <a:pt x="7280" y="67921"/>
                  </a:lnTo>
                  <a:lnTo>
                    <a:pt x="6835" y="67921"/>
                  </a:lnTo>
                  <a:lnTo>
                    <a:pt x="6375" y="67993"/>
                  </a:lnTo>
                  <a:lnTo>
                    <a:pt x="5901" y="68102"/>
                  </a:lnTo>
                  <a:lnTo>
                    <a:pt x="5420" y="68282"/>
                  </a:lnTo>
                  <a:lnTo>
                    <a:pt x="4938" y="68536"/>
                  </a:lnTo>
                  <a:lnTo>
                    <a:pt x="4698" y="68680"/>
                  </a:lnTo>
                  <a:lnTo>
                    <a:pt x="4464" y="68861"/>
                  </a:lnTo>
                  <a:lnTo>
                    <a:pt x="4224" y="69078"/>
                  </a:lnTo>
                  <a:lnTo>
                    <a:pt x="3983" y="69295"/>
                  </a:lnTo>
                  <a:lnTo>
                    <a:pt x="3749" y="69548"/>
                  </a:lnTo>
                  <a:lnTo>
                    <a:pt x="3516" y="69838"/>
                  </a:lnTo>
                  <a:lnTo>
                    <a:pt x="3290" y="70163"/>
                  </a:lnTo>
                  <a:lnTo>
                    <a:pt x="3064" y="70489"/>
                  </a:lnTo>
                  <a:lnTo>
                    <a:pt x="2845" y="70850"/>
                  </a:lnTo>
                  <a:lnTo>
                    <a:pt x="2626" y="71248"/>
                  </a:lnTo>
                  <a:lnTo>
                    <a:pt x="2415" y="71682"/>
                  </a:lnTo>
                  <a:lnTo>
                    <a:pt x="2210" y="72152"/>
                  </a:lnTo>
                  <a:lnTo>
                    <a:pt x="2006" y="72659"/>
                  </a:lnTo>
                  <a:lnTo>
                    <a:pt x="1816" y="73165"/>
                  </a:lnTo>
                  <a:lnTo>
                    <a:pt x="1627" y="73744"/>
                  </a:lnTo>
                  <a:lnTo>
                    <a:pt x="1452" y="74358"/>
                  </a:lnTo>
                  <a:lnTo>
                    <a:pt x="1277" y="74973"/>
                  </a:lnTo>
                  <a:lnTo>
                    <a:pt x="1116" y="75660"/>
                  </a:lnTo>
                  <a:lnTo>
                    <a:pt x="963" y="76384"/>
                  </a:lnTo>
                  <a:lnTo>
                    <a:pt x="817" y="77143"/>
                  </a:lnTo>
                  <a:lnTo>
                    <a:pt x="686" y="77939"/>
                  </a:lnTo>
                  <a:lnTo>
                    <a:pt x="562" y="78807"/>
                  </a:lnTo>
                  <a:lnTo>
                    <a:pt x="452" y="79675"/>
                  </a:lnTo>
                  <a:lnTo>
                    <a:pt x="350" y="80615"/>
                  </a:lnTo>
                  <a:lnTo>
                    <a:pt x="255" y="81592"/>
                  </a:lnTo>
                  <a:lnTo>
                    <a:pt x="182" y="82640"/>
                  </a:lnTo>
                  <a:lnTo>
                    <a:pt x="117" y="83725"/>
                  </a:lnTo>
                  <a:lnTo>
                    <a:pt x="66" y="84847"/>
                  </a:lnTo>
                  <a:lnTo>
                    <a:pt x="29" y="86004"/>
                  </a:lnTo>
                  <a:lnTo>
                    <a:pt x="7" y="87234"/>
                  </a:lnTo>
                  <a:lnTo>
                    <a:pt x="0" y="88536"/>
                  </a:lnTo>
                  <a:lnTo>
                    <a:pt x="7" y="89874"/>
                  </a:lnTo>
                  <a:lnTo>
                    <a:pt x="29" y="90995"/>
                  </a:lnTo>
                  <a:lnTo>
                    <a:pt x="66" y="92044"/>
                  </a:lnTo>
                  <a:lnTo>
                    <a:pt x="117" y="93056"/>
                  </a:lnTo>
                  <a:lnTo>
                    <a:pt x="182" y="94033"/>
                  </a:lnTo>
                  <a:lnTo>
                    <a:pt x="263" y="94901"/>
                  </a:lnTo>
                  <a:lnTo>
                    <a:pt x="350" y="95733"/>
                  </a:lnTo>
                  <a:lnTo>
                    <a:pt x="460" y="96528"/>
                  </a:lnTo>
                  <a:lnTo>
                    <a:pt x="576" y="97252"/>
                  </a:lnTo>
                  <a:lnTo>
                    <a:pt x="708" y="97939"/>
                  </a:lnTo>
                  <a:lnTo>
                    <a:pt x="846" y="98554"/>
                  </a:lnTo>
                  <a:lnTo>
                    <a:pt x="999" y="99132"/>
                  </a:lnTo>
                  <a:lnTo>
                    <a:pt x="1160" y="99639"/>
                  </a:lnTo>
                  <a:lnTo>
                    <a:pt x="1328" y="100145"/>
                  </a:lnTo>
                  <a:lnTo>
                    <a:pt x="1510" y="100579"/>
                  </a:lnTo>
                  <a:lnTo>
                    <a:pt x="1700" y="100941"/>
                  </a:lnTo>
                  <a:lnTo>
                    <a:pt x="1897" y="101302"/>
                  </a:lnTo>
                  <a:lnTo>
                    <a:pt x="2101" y="101628"/>
                  </a:lnTo>
                  <a:lnTo>
                    <a:pt x="2312" y="101881"/>
                  </a:lnTo>
                  <a:lnTo>
                    <a:pt x="2531" y="102098"/>
                  </a:lnTo>
                  <a:lnTo>
                    <a:pt x="2757" y="102315"/>
                  </a:lnTo>
                  <a:lnTo>
                    <a:pt x="2991" y="102460"/>
                  </a:lnTo>
                  <a:lnTo>
                    <a:pt x="3224" y="102604"/>
                  </a:lnTo>
                  <a:lnTo>
                    <a:pt x="3472" y="102677"/>
                  </a:lnTo>
                  <a:lnTo>
                    <a:pt x="3713" y="102749"/>
                  </a:lnTo>
                  <a:lnTo>
                    <a:pt x="3961" y="102785"/>
                  </a:lnTo>
                  <a:lnTo>
                    <a:pt x="4472" y="102785"/>
                  </a:lnTo>
                  <a:lnTo>
                    <a:pt x="4734" y="102713"/>
                  </a:lnTo>
                  <a:lnTo>
                    <a:pt x="4989" y="102640"/>
                  </a:lnTo>
                  <a:lnTo>
                    <a:pt x="5252" y="102568"/>
                  </a:lnTo>
                  <a:lnTo>
                    <a:pt x="5777" y="102315"/>
                  </a:lnTo>
                  <a:lnTo>
                    <a:pt x="6295" y="101989"/>
                  </a:lnTo>
                  <a:lnTo>
                    <a:pt x="6813" y="101628"/>
                  </a:lnTo>
                  <a:lnTo>
                    <a:pt x="7324" y="101194"/>
                  </a:lnTo>
                  <a:lnTo>
                    <a:pt x="7820" y="100724"/>
                  </a:lnTo>
                  <a:lnTo>
                    <a:pt x="8301" y="100217"/>
                  </a:lnTo>
                  <a:lnTo>
                    <a:pt x="8761" y="99711"/>
                  </a:lnTo>
                  <a:lnTo>
                    <a:pt x="9198" y="99168"/>
                  </a:lnTo>
                  <a:lnTo>
                    <a:pt x="9599" y="98662"/>
                  </a:lnTo>
                  <a:lnTo>
                    <a:pt x="9971" y="98192"/>
                  </a:lnTo>
                  <a:lnTo>
                    <a:pt x="10307" y="97722"/>
                  </a:lnTo>
                  <a:lnTo>
                    <a:pt x="10854" y="96926"/>
                  </a:lnTo>
                  <a:lnTo>
                    <a:pt x="11204" y="96384"/>
                  </a:lnTo>
                  <a:lnTo>
                    <a:pt x="11328" y="96167"/>
                  </a:lnTo>
                  <a:lnTo>
                    <a:pt x="11284" y="96709"/>
                  </a:lnTo>
                  <a:lnTo>
                    <a:pt x="11160" y="98228"/>
                  </a:lnTo>
                  <a:lnTo>
                    <a:pt x="10971" y="100579"/>
                  </a:lnTo>
                  <a:lnTo>
                    <a:pt x="10737" y="103653"/>
                  </a:lnTo>
                  <a:lnTo>
                    <a:pt x="10613" y="105425"/>
                  </a:lnTo>
                  <a:lnTo>
                    <a:pt x="10482" y="107342"/>
                  </a:lnTo>
                  <a:lnTo>
                    <a:pt x="10351" y="109331"/>
                  </a:lnTo>
                  <a:lnTo>
                    <a:pt x="10219" y="111465"/>
                  </a:lnTo>
                  <a:lnTo>
                    <a:pt x="10088" y="113671"/>
                  </a:lnTo>
                  <a:lnTo>
                    <a:pt x="9964" y="115950"/>
                  </a:lnTo>
                  <a:lnTo>
                    <a:pt x="9847" y="118264"/>
                  </a:lnTo>
                  <a:lnTo>
                    <a:pt x="9738" y="120615"/>
                  </a:lnTo>
                  <a:lnTo>
                    <a:pt x="9643" y="123002"/>
                  </a:lnTo>
                  <a:lnTo>
                    <a:pt x="9563" y="125389"/>
                  </a:lnTo>
                  <a:lnTo>
                    <a:pt x="9490" y="127776"/>
                  </a:lnTo>
                  <a:lnTo>
                    <a:pt x="9468" y="128933"/>
                  </a:lnTo>
                  <a:lnTo>
                    <a:pt x="9446" y="130127"/>
                  </a:lnTo>
                  <a:lnTo>
                    <a:pt x="9432" y="131284"/>
                  </a:lnTo>
                  <a:lnTo>
                    <a:pt x="9417" y="132405"/>
                  </a:lnTo>
                  <a:lnTo>
                    <a:pt x="9410" y="133563"/>
                  </a:lnTo>
                  <a:lnTo>
                    <a:pt x="9417" y="134648"/>
                  </a:lnTo>
                  <a:lnTo>
                    <a:pt x="9424" y="135769"/>
                  </a:lnTo>
                  <a:lnTo>
                    <a:pt x="9432" y="136818"/>
                  </a:lnTo>
                  <a:lnTo>
                    <a:pt x="9453" y="137866"/>
                  </a:lnTo>
                  <a:lnTo>
                    <a:pt x="9483" y="138915"/>
                  </a:lnTo>
                  <a:lnTo>
                    <a:pt x="9519" y="139892"/>
                  </a:lnTo>
                  <a:lnTo>
                    <a:pt x="9563" y="140868"/>
                  </a:lnTo>
                  <a:lnTo>
                    <a:pt x="9614" y="141808"/>
                  </a:lnTo>
                  <a:lnTo>
                    <a:pt x="9672" y="142713"/>
                  </a:lnTo>
                  <a:lnTo>
                    <a:pt x="9738" y="143581"/>
                  </a:lnTo>
                  <a:lnTo>
                    <a:pt x="9818" y="144412"/>
                  </a:lnTo>
                  <a:lnTo>
                    <a:pt x="9898" y="145208"/>
                  </a:lnTo>
                  <a:lnTo>
                    <a:pt x="9993" y="145968"/>
                  </a:lnTo>
                  <a:lnTo>
                    <a:pt x="10103" y="146691"/>
                  </a:lnTo>
                  <a:lnTo>
                    <a:pt x="10212" y="147342"/>
                  </a:lnTo>
                  <a:lnTo>
                    <a:pt x="10343" y="147957"/>
                  </a:lnTo>
                  <a:lnTo>
                    <a:pt x="10475" y="148535"/>
                  </a:lnTo>
                  <a:lnTo>
                    <a:pt x="10621" y="149078"/>
                  </a:lnTo>
                  <a:lnTo>
                    <a:pt x="10781" y="149512"/>
                  </a:lnTo>
                  <a:lnTo>
                    <a:pt x="10949" y="149946"/>
                  </a:lnTo>
                  <a:lnTo>
                    <a:pt x="11131" y="150308"/>
                  </a:lnTo>
                  <a:lnTo>
                    <a:pt x="11328" y="150597"/>
                  </a:lnTo>
                  <a:lnTo>
                    <a:pt x="11525" y="150814"/>
                  </a:lnTo>
                  <a:lnTo>
                    <a:pt x="11715" y="150959"/>
                  </a:lnTo>
                  <a:lnTo>
                    <a:pt x="11897" y="151031"/>
                  </a:lnTo>
                  <a:lnTo>
                    <a:pt x="12087" y="151031"/>
                  </a:lnTo>
                  <a:lnTo>
                    <a:pt x="12262" y="150959"/>
                  </a:lnTo>
                  <a:lnTo>
                    <a:pt x="12444" y="150814"/>
                  </a:lnTo>
                  <a:lnTo>
                    <a:pt x="12612" y="150597"/>
                  </a:lnTo>
                  <a:lnTo>
                    <a:pt x="12787" y="150308"/>
                  </a:lnTo>
                  <a:lnTo>
                    <a:pt x="12947" y="149982"/>
                  </a:lnTo>
                  <a:lnTo>
                    <a:pt x="13115" y="149584"/>
                  </a:lnTo>
                  <a:lnTo>
                    <a:pt x="13268" y="149114"/>
                  </a:lnTo>
                  <a:lnTo>
                    <a:pt x="13429" y="148608"/>
                  </a:lnTo>
                  <a:lnTo>
                    <a:pt x="13582" y="148029"/>
                  </a:lnTo>
                  <a:lnTo>
                    <a:pt x="13728" y="147414"/>
                  </a:lnTo>
                  <a:lnTo>
                    <a:pt x="13874" y="146727"/>
                  </a:lnTo>
                  <a:lnTo>
                    <a:pt x="14012" y="146040"/>
                  </a:lnTo>
                  <a:lnTo>
                    <a:pt x="14151" y="145280"/>
                  </a:lnTo>
                  <a:lnTo>
                    <a:pt x="14290" y="144485"/>
                  </a:lnTo>
                  <a:lnTo>
                    <a:pt x="14421" y="143653"/>
                  </a:lnTo>
                  <a:lnTo>
                    <a:pt x="14545" y="142785"/>
                  </a:lnTo>
                  <a:lnTo>
                    <a:pt x="14669" y="141881"/>
                  </a:lnTo>
                  <a:lnTo>
                    <a:pt x="14793" y="140940"/>
                  </a:lnTo>
                  <a:lnTo>
                    <a:pt x="14910" y="140000"/>
                  </a:lnTo>
                  <a:lnTo>
                    <a:pt x="15026" y="139024"/>
                  </a:lnTo>
                  <a:lnTo>
                    <a:pt x="15143" y="138011"/>
                  </a:lnTo>
                  <a:lnTo>
                    <a:pt x="15245" y="136962"/>
                  </a:lnTo>
                  <a:lnTo>
                    <a:pt x="15355" y="135913"/>
                  </a:lnTo>
                  <a:lnTo>
                    <a:pt x="15552" y="133780"/>
                  </a:lnTo>
                  <a:lnTo>
                    <a:pt x="15741" y="131610"/>
                  </a:lnTo>
                  <a:lnTo>
                    <a:pt x="15916" y="129440"/>
                  </a:lnTo>
                  <a:lnTo>
                    <a:pt x="16084" y="127233"/>
                  </a:lnTo>
                  <a:lnTo>
                    <a:pt x="16237" y="125063"/>
                  </a:lnTo>
                  <a:lnTo>
                    <a:pt x="16376" y="122894"/>
                  </a:lnTo>
                  <a:lnTo>
                    <a:pt x="16500" y="120832"/>
                  </a:lnTo>
                  <a:lnTo>
                    <a:pt x="16616" y="118807"/>
                  </a:lnTo>
                  <a:lnTo>
                    <a:pt x="16719" y="116890"/>
                  </a:lnTo>
                  <a:lnTo>
                    <a:pt x="16813" y="115118"/>
                  </a:lnTo>
                  <a:lnTo>
                    <a:pt x="16967" y="111935"/>
                  </a:lnTo>
                  <a:lnTo>
                    <a:pt x="17069" y="109512"/>
                  </a:lnTo>
                  <a:lnTo>
                    <a:pt x="17134" y="107921"/>
                  </a:lnTo>
                  <a:lnTo>
                    <a:pt x="17156" y="107342"/>
                  </a:lnTo>
                  <a:lnTo>
                    <a:pt x="17193" y="107848"/>
                  </a:lnTo>
                  <a:lnTo>
                    <a:pt x="17309" y="109295"/>
                  </a:lnTo>
                  <a:lnTo>
                    <a:pt x="17506" y="111537"/>
                  </a:lnTo>
                  <a:lnTo>
                    <a:pt x="17769" y="114394"/>
                  </a:lnTo>
                  <a:lnTo>
                    <a:pt x="17922" y="116022"/>
                  </a:lnTo>
                  <a:lnTo>
                    <a:pt x="18097" y="117758"/>
                  </a:lnTo>
                  <a:lnTo>
                    <a:pt x="18280" y="119566"/>
                  </a:lnTo>
                  <a:lnTo>
                    <a:pt x="18484" y="121447"/>
                  </a:lnTo>
                  <a:lnTo>
                    <a:pt x="18703" y="123364"/>
                  </a:lnTo>
                  <a:lnTo>
                    <a:pt x="18936" y="125353"/>
                  </a:lnTo>
                  <a:lnTo>
                    <a:pt x="19184" y="127306"/>
                  </a:lnTo>
                  <a:lnTo>
                    <a:pt x="19439" y="129259"/>
                  </a:lnTo>
                  <a:lnTo>
                    <a:pt x="19709" y="131212"/>
                  </a:lnTo>
                  <a:lnTo>
                    <a:pt x="19994" y="133092"/>
                  </a:lnTo>
                  <a:lnTo>
                    <a:pt x="20140" y="133997"/>
                  </a:lnTo>
                  <a:lnTo>
                    <a:pt x="20293" y="134901"/>
                  </a:lnTo>
                  <a:lnTo>
                    <a:pt x="20446" y="135769"/>
                  </a:lnTo>
                  <a:lnTo>
                    <a:pt x="20599" y="136637"/>
                  </a:lnTo>
                  <a:lnTo>
                    <a:pt x="20760" y="137469"/>
                  </a:lnTo>
                  <a:lnTo>
                    <a:pt x="20920" y="138300"/>
                  </a:lnTo>
                  <a:lnTo>
                    <a:pt x="21081" y="139060"/>
                  </a:lnTo>
                  <a:lnTo>
                    <a:pt x="21248" y="139819"/>
                  </a:lnTo>
                  <a:lnTo>
                    <a:pt x="21416" y="140506"/>
                  </a:lnTo>
                  <a:lnTo>
                    <a:pt x="21584" y="141194"/>
                  </a:lnTo>
                  <a:lnTo>
                    <a:pt x="21759" y="141808"/>
                  </a:lnTo>
                  <a:lnTo>
                    <a:pt x="21934" y="142423"/>
                  </a:lnTo>
                  <a:lnTo>
                    <a:pt x="22116" y="142966"/>
                  </a:lnTo>
                  <a:lnTo>
                    <a:pt x="22291" y="143472"/>
                  </a:lnTo>
                  <a:lnTo>
                    <a:pt x="22474" y="143906"/>
                  </a:lnTo>
                  <a:lnTo>
                    <a:pt x="22663" y="144340"/>
                  </a:lnTo>
                  <a:lnTo>
                    <a:pt x="22846" y="144666"/>
                  </a:lnTo>
                  <a:lnTo>
                    <a:pt x="23035" y="144991"/>
                  </a:lnTo>
                  <a:lnTo>
                    <a:pt x="23225" y="145208"/>
                  </a:lnTo>
                  <a:lnTo>
                    <a:pt x="23415" y="145389"/>
                  </a:lnTo>
                  <a:lnTo>
                    <a:pt x="23612" y="145497"/>
                  </a:lnTo>
                  <a:lnTo>
                    <a:pt x="23809" y="145570"/>
                  </a:lnTo>
                  <a:lnTo>
                    <a:pt x="24006" y="145534"/>
                  </a:lnTo>
                  <a:lnTo>
                    <a:pt x="24203" y="145461"/>
                  </a:lnTo>
                  <a:lnTo>
                    <a:pt x="24399" y="145280"/>
                  </a:lnTo>
                  <a:lnTo>
                    <a:pt x="24604" y="145063"/>
                  </a:lnTo>
                  <a:lnTo>
                    <a:pt x="24808" y="144774"/>
                  </a:lnTo>
                  <a:lnTo>
                    <a:pt x="25012" y="144376"/>
                  </a:lnTo>
                  <a:lnTo>
                    <a:pt x="25209" y="143942"/>
                  </a:lnTo>
                  <a:lnTo>
                    <a:pt x="25391" y="143436"/>
                  </a:lnTo>
                  <a:lnTo>
                    <a:pt x="25552" y="142857"/>
                  </a:lnTo>
                  <a:lnTo>
                    <a:pt x="25705" y="142279"/>
                  </a:lnTo>
                  <a:lnTo>
                    <a:pt x="25836" y="141628"/>
                  </a:lnTo>
                  <a:lnTo>
                    <a:pt x="25953" y="140940"/>
                  </a:lnTo>
                  <a:lnTo>
                    <a:pt x="26055" y="140217"/>
                  </a:lnTo>
                  <a:lnTo>
                    <a:pt x="26150" y="139422"/>
                  </a:lnTo>
                  <a:lnTo>
                    <a:pt x="26223" y="138626"/>
                  </a:lnTo>
                  <a:lnTo>
                    <a:pt x="26289" y="137758"/>
                  </a:lnTo>
                  <a:lnTo>
                    <a:pt x="26340" y="136890"/>
                  </a:lnTo>
                  <a:lnTo>
                    <a:pt x="26376" y="135986"/>
                  </a:lnTo>
                  <a:lnTo>
                    <a:pt x="26398" y="135045"/>
                  </a:lnTo>
                  <a:lnTo>
                    <a:pt x="26413" y="134069"/>
                  </a:lnTo>
                  <a:lnTo>
                    <a:pt x="26420" y="133056"/>
                  </a:lnTo>
                  <a:lnTo>
                    <a:pt x="26413" y="132044"/>
                  </a:lnTo>
                  <a:lnTo>
                    <a:pt x="26391" y="130995"/>
                  </a:lnTo>
                  <a:lnTo>
                    <a:pt x="26369" y="129910"/>
                  </a:lnTo>
                  <a:lnTo>
                    <a:pt x="26332" y="128825"/>
                  </a:lnTo>
                  <a:lnTo>
                    <a:pt x="26289" y="127704"/>
                  </a:lnTo>
                  <a:lnTo>
                    <a:pt x="26230" y="126582"/>
                  </a:lnTo>
                  <a:lnTo>
                    <a:pt x="26172" y="125461"/>
                  </a:lnTo>
                  <a:lnTo>
                    <a:pt x="26099" y="124304"/>
                  </a:lnTo>
                  <a:lnTo>
                    <a:pt x="26026" y="123147"/>
                  </a:lnTo>
                  <a:lnTo>
                    <a:pt x="25946" y="121989"/>
                  </a:lnTo>
                  <a:lnTo>
                    <a:pt x="25851" y="120796"/>
                  </a:lnTo>
                  <a:lnTo>
                    <a:pt x="25756" y="119602"/>
                  </a:lnTo>
                  <a:lnTo>
                    <a:pt x="25661" y="118445"/>
                  </a:lnTo>
                  <a:lnTo>
                    <a:pt x="25443" y="116058"/>
                  </a:lnTo>
                  <a:lnTo>
                    <a:pt x="25209" y="113707"/>
                  </a:lnTo>
                  <a:lnTo>
                    <a:pt x="24968" y="111393"/>
                  </a:lnTo>
                  <a:lnTo>
                    <a:pt x="24713" y="109114"/>
                  </a:lnTo>
                  <a:lnTo>
                    <a:pt x="24458" y="106872"/>
                  </a:lnTo>
                  <a:lnTo>
                    <a:pt x="24195" y="104702"/>
                  </a:lnTo>
                  <a:lnTo>
                    <a:pt x="23933" y="102640"/>
                  </a:lnTo>
                  <a:lnTo>
                    <a:pt x="23677" y="100687"/>
                  </a:lnTo>
                  <a:lnTo>
                    <a:pt x="23429" y="98843"/>
                  </a:lnTo>
                  <a:lnTo>
                    <a:pt x="23189" y="97107"/>
                  </a:lnTo>
                  <a:lnTo>
                    <a:pt x="22766" y="94105"/>
                  </a:lnTo>
                  <a:lnTo>
                    <a:pt x="22430" y="91827"/>
                  </a:lnTo>
                  <a:lnTo>
                    <a:pt x="22204" y="90380"/>
                  </a:lnTo>
                  <a:lnTo>
                    <a:pt x="22124" y="89874"/>
                  </a:lnTo>
                  <a:lnTo>
                    <a:pt x="22233" y="90091"/>
                  </a:lnTo>
                  <a:lnTo>
                    <a:pt x="22539" y="90778"/>
                  </a:lnTo>
                  <a:lnTo>
                    <a:pt x="23014" y="91718"/>
                  </a:lnTo>
                  <a:lnTo>
                    <a:pt x="23313" y="92297"/>
                  </a:lnTo>
                  <a:lnTo>
                    <a:pt x="23641" y="92912"/>
                  </a:lnTo>
                  <a:lnTo>
                    <a:pt x="23998" y="93563"/>
                  </a:lnTo>
                  <a:lnTo>
                    <a:pt x="24385" y="94214"/>
                  </a:lnTo>
                  <a:lnTo>
                    <a:pt x="24793" y="94901"/>
                  </a:lnTo>
                  <a:lnTo>
                    <a:pt x="25224" y="95552"/>
                  </a:lnTo>
                  <a:lnTo>
                    <a:pt x="25669" y="96167"/>
                  </a:lnTo>
                  <a:lnTo>
                    <a:pt x="26128" y="96745"/>
                  </a:lnTo>
                  <a:lnTo>
                    <a:pt x="26595" y="97324"/>
                  </a:lnTo>
                  <a:lnTo>
                    <a:pt x="27076" y="97794"/>
                  </a:lnTo>
                  <a:lnTo>
                    <a:pt x="27558" y="98192"/>
                  </a:lnTo>
                  <a:lnTo>
                    <a:pt x="27799" y="98373"/>
                  </a:lnTo>
                  <a:lnTo>
                    <a:pt x="28047" y="98517"/>
                  </a:lnTo>
                  <a:lnTo>
                    <a:pt x="28287" y="98662"/>
                  </a:lnTo>
                  <a:lnTo>
                    <a:pt x="28528" y="98771"/>
                  </a:lnTo>
                  <a:lnTo>
                    <a:pt x="28761" y="98843"/>
                  </a:lnTo>
                  <a:lnTo>
                    <a:pt x="29002" y="98879"/>
                  </a:lnTo>
                  <a:lnTo>
                    <a:pt x="29469" y="98879"/>
                  </a:lnTo>
                  <a:lnTo>
                    <a:pt x="29695" y="98807"/>
                  </a:lnTo>
                  <a:lnTo>
                    <a:pt x="29921" y="98734"/>
                  </a:lnTo>
                  <a:lnTo>
                    <a:pt x="30147" y="98626"/>
                  </a:lnTo>
                  <a:lnTo>
                    <a:pt x="30366" y="98445"/>
                  </a:lnTo>
                  <a:lnTo>
                    <a:pt x="30578" y="98228"/>
                  </a:lnTo>
                  <a:lnTo>
                    <a:pt x="30782" y="98011"/>
                  </a:lnTo>
                  <a:lnTo>
                    <a:pt x="30986" y="97722"/>
                  </a:lnTo>
                  <a:lnTo>
                    <a:pt x="31183" y="97360"/>
                  </a:lnTo>
                  <a:lnTo>
                    <a:pt x="31373" y="96998"/>
                  </a:lnTo>
                  <a:lnTo>
                    <a:pt x="31555" y="96564"/>
                  </a:lnTo>
                  <a:lnTo>
                    <a:pt x="31737" y="96094"/>
                  </a:lnTo>
                  <a:lnTo>
                    <a:pt x="31905" y="95552"/>
                  </a:lnTo>
                  <a:lnTo>
                    <a:pt x="32066" y="94973"/>
                  </a:lnTo>
                  <a:lnTo>
                    <a:pt x="32219" y="94322"/>
                  </a:lnTo>
                  <a:lnTo>
                    <a:pt x="32365" y="93635"/>
                  </a:lnTo>
                  <a:lnTo>
                    <a:pt x="32503" y="92875"/>
                  </a:lnTo>
                  <a:lnTo>
                    <a:pt x="32627" y="92080"/>
                  </a:lnTo>
                  <a:lnTo>
                    <a:pt x="32744" y="91176"/>
                  </a:lnTo>
                  <a:lnTo>
                    <a:pt x="32854" y="90272"/>
                  </a:lnTo>
                  <a:lnTo>
                    <a:pt x="32948" y="89259"/>
                  </a:lnTo>
                  <a:lnTo>
                    <a:pt x="33029" y="88174"/>
                  </a:lnTo>
                  <a:lnTo>
                    <a:pt x="33102" y="87053"/>
                  </a:lnTo>
                  <a:lnTo>
                    <a:pt x="33131" y="86546"/>
                  </a:lnTo>
                  <a:lnTo>
                    <a:pt x="33153" y="86004"/>
                  </a:lnTo>
                  <a:lnTo>
                    <a:pt x="33167" y="85498"/>
                  </a:lnTo>
                  <a:lnTo>
                    <a:pt x="33182" y="85027"/>
                  </a:lnTo>
                  <a:lnTo>
                    <a:pt x="33189" y="84521"/>
                  </a:lnTo>
                  <a:lnTo>
                    <a:pt x="33189" y="84051"/>
                  </a:lnTo>
                  <a:lnTo>
                    <a:pt x="33189" y="83545"/>
                  </a:lnTo>
                  <a:lnTo>
                    <a:pt x="33182" y="83074"/>
                  </a:lnTo>
                  <a:lnTo>
                    <a:pt x="33167" y="82640"/>
                  </a:lnTo>
                  <a:lnTo>
                    <a:pt x="33153" y="82170"/>
                  </a:lnTo>
                  <a:lnTo>
                    <a:pt x="33131" y="81736"/>
                  </a:lnTo>
                  <a:lnTo>
                    <a:pt x="33102" y="81302"/>
                  </a:lnTo>
                  <a:lnTo>
                    <a:pt x="33072" y="80868"/>
                  </a:lnTo>
                  <a:lnTo>
                    <a:pt x="33036" y="80434"/>
                  </a:lnTo>
                  <a:lnTo>
                    <a:pt x="32956" y="79602"/>
                  </a:lnTo>
                  <a:lnTo>
                    <a:pt x="32854" y="78807"/>
                  </a:lnTo>
                  <a:lnTo>
                    <a:pt x="32737" y="78011"/>
                  </a:lnTo>
                  <a:lnTo>
                    <a:pt x="32613" y="77252"/>
                  </a:lnTo>
                  <a:lnTo>
                    <a:pt x="32467" y="76528"/>
                  </a:lnTo>
                  <a:lnTo>
                    <a:pt x="32306" y="75841"/>
                  </a:lnTo>
                  <a:lnTo>
                    <a:pt x="32139" y="75154"/>
                  </a:lnTo>
                  <a:lnTo>
                    <a:pt x="31956" y="74503"/>
                  </a:lnTo>
                  <a:lnTo>
                    <a:pt x="31767" y="73888"/>
                  </a:lnTo>
                  <a:lnTo>
                    <a:pt x="31562" y="73273"/>
                  </a:lnTo>
                  <a:lnTo>
                    <a:pt x="31344" y="72695"/>
                  </a:lnTo>
                  <a:lnTo>
                    <a:pt x="31125" y="72152"/>
                  </a:lnTo>
                  <a:lnTo>
                    <a:pt x="30891" y="71610"/>
                  </a:lnTo>
                  <a:lnTo>
                    <a:pt x="30651" y="71103"/>
                  </a:lnTo>
                  <a:lnTo>
                    <a:pt x="30403" y="70633"/>
                  </a:lnTo>
                  <a:lnTo>
                    <a:pt x="30155" y="70163"/>
                  </a:lnTo>
                  <a:lnTo>
                    <a:pt x="29892" y="69693"/>
                  </a:lnTo>
                  <a:lnTo>
                    <a:pt x="29629" y="69259"/>
                  </a:lnTo>
                  <a:lnTo>
                    <a:pt x="29360" y="68861"/>
                  </a:lnTo>
                  <a:lnTo>
                    <a:pt x="29082" y="68463"/>
                  </a:lnTo>
                  <a:lnTo>
                    <a:pt x="28805" y="68102"/>
                  </a:lnTo>
                  <a:lnTo>
                    <a:pt x="28244" y="67414"/>
                  </a:lnTo>
                  <a:lnTo>
                    <a:pt x="27682" y="66800"/>
                  </a:lnTo>
                  <a:lnTo>
                    <a:pt x="27120" y="66257"/>
                  </a:lnTo>
                  <a:lnTo>
                    <a:pt x="26559" y="65751"/>
                  </a:lnTo>
                  <a:lnTo>
                    <a:pt x="26019" y="65317"/>
                  </a:lnTo>
                  <a:lnTo>
                    <a:pt x="25486" y="64955"/>
                  </a:lnTo>
                  <a:lnTo>
                    <a:pt x="24983" y="64630"/>
                  </a:lnTo>
                  <a:lnTo>
                    <a:pt x="24509" y="64340"/>
                  </a:lnTo>
                  <a:lnTo>
                    <a:pt x="24064" y="64123"/>
                  </a:lnTo>
                  <a:lnTo>
                    <a:pt x="23663" y="63942"/>
                  </a:lnTo>
                  <a:lnTo>
                    <a:pt x="22992" y="63653"/>
                  </a:lnTo>
                  <a:lnTo>
                    <a:pt x="22547" y="63472"/>
                  </a:lnTo>
                  <a:lnTo>
                    <a:pt x="22372" y="63400"/>
                  </a:lnTo>
                  <a:lnTo>
                    <a:pt x="22503" y="63400"/>
                  </a:lnTo>
                  <a:lnTo>
                    <a:pt x="22583" y="63364"/>
                  </a:lnTo>
                  <a:lnTo>
                    <a:pt x="22671" y="63255"/>
                  </a:lnTo>
                  <a:lnTo>
                    <a:pt x="22766" y="63111"/>
                  </a:lnTo>
                  <a:lnTo>
                    <a:pt x="22868" y="62894"/>
                  </a:lnTo>
                  <a:lnTo>
                    <a:pt x="22977" y="62640"/>
                  </a:lnTo>
                  <a:lnTo>
                    <a:pt x="23094" y="62315"/>
                  </a:lnTo>
                  <a:lnTo>
                    <a:pt x="23218" y="61953"/>
                  </a:lnTo>
                  <a:lnTo>
                    <a:pt x="23349" y="61519"/>
                  </a:lnTo>
                  <a:lnTo>
                    <a:pt x="23488" y="61085"/>
                  </a:lnTo>
                  <a:lnTo>
                    <a:pt x="23626" y="60543"/>
                  </a:lnTo>
                  <a:lnTo>
                    <a:pt x="23925" y="59386"/>
                  </a:lnTo>
                  <a:lnTo>
                    <a:pt x="24232" y="58084"/>
                  </a:lnTo>
                  <a:lnTo>
                    <a:pt x="24553" y="56637"/>
                  </a:lnTo>
                  <a:lnTo>
                    <a:pt x="24888" y="55046"/>
                  </a:lnTo>
                  <a:lnTo>
                    <a:pt x="25224" y="53310"/>
                  </a:lnTo>
                  <a:lnTo>
                    <a:pt x="25559" y="51501"/>
                  </a:lnTo>
                  <a:lnTo>
                    <a:pt x="25895" y="49621"/>
                  </a:lnTo>
                  <a:lnTo>
                    <a:pt x="26223" y="47631"/>
                  </a:lnTo>
                  <a:lnTo>
                    <a:pt x="26544" y="45606"/>
                  </a:lnTo>
                  <a:lnTo>
                    <a:pt x="26858" y="43545"/>
                  </a:lnTo>
                  <a:lnTo>
                    <a:pt x="27157" y="41447"/>
                  </a:lnTo>
                  <a:lnTo>
                    <a:pt x="27295" y="40398"/>
                  </a:lnTo>
                  <a:lnTo>
                    <a:pt x="27434" y="39313"/>
                  </a:lnTo>
                  <a:lnTo>
                    <a:pt x="27565" y="38264"/>
                  </a:lnTo>
                  <a:lnTo>
                    <a:pt x="27689" y="37216"/>
                  </a:lnTo>
                  <a:lnTo>
                    <a:pt x="27806" y="36167"/>
                  </a:lnTo>
                  <a:lnTo>
                    <a:pt x="27915" y="35118"/>
                  </a:lnTo>
                  <a:lnTo>
                    <a:pt x="28025" y="34105"/>
                  </a:lnTo>
                  <a:lnTo>
                    <a:pt x="28120" y="33056"/>
                  </a:lnTo>
                  <a:lnTo>
                    <a:pt x="28207" y="32044"/>
                  </a:lnTo>
                  <a:lnTo>
                    <a:pt x="28287" y="31067"/>
                  </a:lnTo>
                  <a:lnTo>
                    <a:pt x="28360" y="30091"/>
                  </a:lnTo>
                  <a:lnTo>
                    <a:pt x="28426" y="29114"/>
                  </a:lnTo>
                  <a:lnTo>
                    <a:pt x="28477" y="28174"/>
                  </a:lnTo>
                  <a:lnTo>
                    <a:pt x="28521" y="27234"/>
                  </a:lnTo>
                  <a:lnTo>
                    <a:pt x="28550" y="26330"/>
                  </a:lnTo>
                  <a:lnTo>
                    <a:pt x="28572" y="25462"/>
                  </a:lnTo>
                  <a:lnTo>
                    <a:pt x="28586" y="24630"/>
                  </a:lnTo>
                  <a:lnTo>
                    <a:pt x="28579" y="23798"/>
                  </a:lnTo>
                  <a:lnTo>
                    <a:pt x="28564" y="23002"/>
                  </a:lnTo>
                  <a:lnTo>
                    <a:pt x="28543" y="22243"/>
                  </a:lnTo>
                  <a:lnTo>
                    <a:pt x="28499" y="21519"/>
                  </a:lnTo>
                  <a:lnTo>
                    <a:pt x="28448" y="20832"/>
                  </a:lnTo>
                  <a:lnTo>
                    <a:pt x="28382" y="20181"/>
                  </a:lnTo>
                  <a:lnTo>
                    <a:pt x="28302" y="19566"/>
                  </a:lnTo>
                  <a:lnTo>
                    <a:pt x="28207" y="18988"/>
                  </a:lnTo>
                  <a:lnTo>
                    <a:pt x="28090" y="18481"/>
                  </a:lnTo>
                  <a:lnTo>
                    <a:pt x="27966" y="18011"/>
                  </a:lnTo>
                  <a:lnTo>
                    <a:pt x="27828" y="17577"/>
                  </a:lnTo>
                  <a:lnTo>
                    <a:pt x="27667" y="17179"/>
                  </a:lnTo>
                  <a:lnTo>
                    <a:pt x="27492" y="16854"/>
                  </a:lnTo>
                  <a:lnTo>
                    <a:pt x="27295" y="16565"/>
                  </a:lnTo>
                  <a:lnTo>
                    <a:pt x="27084" y="16348"/>
                  </a:lnTo>
                  <a:lnTo>
                    <a:pt x="26865" y="16167"/>
                  </a:lnTo>
                  <a:lnTo>
                    <a:pt x="26653" y="16058"/>
                  </a:lnTo>
                  <a:lnTo>
                    <a:pt x="26442" y="16022"/>
                  </a:lnTo>
                  <a:lnTo>
                    <a:pt x="26230" y="16022"/>
                  </a:lnTo>
                  <a:lnTo>
                    <a:pt x="26026" y="16094"/>
                  </a:lnTo>
                  <a:lnTo>
                    <a:pt x="25822" y="16203"/>
                  </a:lnTo>
                  <a:lnTo>
                    <a:pt x="25625" y="16348"/>
                  </a:lnTo>
                  <a:lnTo>
                    <a:pt x="25428" y="16528"/>
                  </a:lnTo>
                  <a:lnTo>
                    <a:pt x="25238" y="16782"/>
                  </a:lnTo>
                  <a:lnTo>
                    <a:pt x="25049" y="17107"/>
                  </a:lnTo>
                  <a:lnTo>
                    <a:pt x="24859" y="17433"/>
                  </a:lnTo>
                  <a:lnTo>
                    <a:pt x="24677" y="17794"/>
                  </a:lnTo>
                  <a:lnTo>
                    <a:pt x="24502" y="18228"/>
                  </a:lnTo>
                  <a:lnTo>
                    <a:pt x="24319" y="18662"/>
                  </a:lnTo>
                  <a:lnTo>
                    <a:pt x="24151" y="19169"/>
                  </a:lnTo>
                  <a:lnTo>
                    <a:pt x="23976" y="19675"/>
                  </a:lnTo>
                  <a:lnTo>
                    <a:pt x="23809" y="20217"/>
                  </a:lnTo>
                  <a:lnTo>
                    <a:pt x="23648" y="20796"/>
                  </a:lnTo>
                  <a:lnTo>
                    <a:pt x="23488" y="21411"/>
                  </a:lnTo>
                  <a:lnTo>
                    <a:pt x="23327" y="22062"/>
                  </a:lnTo>
                  <a:lnTo>
                    <a:pt x="23174" y="22713"/>
                  </a:lnTo>
                  <a:lnTo>
                    <a:pt x="23028" y="23400"/>
                  </a:lnTo>
                  <a:lnTo>
                    <a:pt x="22882" y="24087"/>
                  </a:lnTo>
                  <a:lnTo>
                    <a:pt x="22736" y="24811"/>
                  </a:lnTo>
                  <a:lnTo>
                    <a:pt x="22598" y="25570"/>
                  </a:lnTo>
                  <a:lnTo>
                    <a:pt x="22459" y="26330"/>
                  </a:lnTo>
                  <a:lnTo>
                    <a:pt x="22197" y="27885"/>
                  </a:lnTo>
                  <a:lnTo>
                    <a:pt x="21941" y="29476"/>
                  </a:lnTo>
                  <a:lnTo>
                    <a:pt x="21708" y="31067"/>
                  </a:lnTo>
                  <a:lnTo>
                    <a:pt x="21482" y="32695"/>
                  </a:lnTo>
                  <a:lnTo>
                    <a:pt x="21278" y="34322"/>
                  </a:lnTo>
                  <a:lnTo>
                    <a:pt x="21081" y="35950"/>
                  </a:lnTo>
                  <a:lnTo>
                    <a:pt x="20898" y="37541"/>
                  </a:lnTo>
                  <a:lnTo>
                    <a:pt x="20730" y="39060"/>
                  </a:lnTo>
                  <a:lnTo>
                    <a:pt x="20577" y="40543"/>
                  </a:lnTo>
                  <a:lnTo>
                    <a:pt x="20439" y="41953"/>
                  </a:lnTo>
                  <a:lnTo>
                    <a:pt x="20315" y="43255"/>
                  </a:lnTo>
                  <a:lnTo>
                    <a:pt x="20110" y="45570"/>
                  </a:lnTo>
                  <a:lnTo>
                    <a:pt x="19965" y="47378"/>
                  </a:lnTo>
                  <a:lnTo>
                    <a:pt x="19877" y="48536"/>
                  </a:lnTo>
                  <a:lnTo>
                    <a:pt x="19841" y="48970"/>
                  </a:lnTo>
                  <a:lnTo>
                    <a:pt x="19855" y="47161"/>
                  </a:lnTo>
                  <a:lnTo>
                    <a:pt x="19855" y="45100"/>
                  </a:lnTo>
                  <a:lnTo>
                    <a:pt x="19855" y="42387"/>
                  </a:lnTo>
                  <a:lnTo>
                    <a:pt x="19841" y="39169"/>
                  </a:lnTo>
                  <a:lnTo>
                    <a:pt x="19819" y="37396"/>
                  </a:lnTo>
                  <a:lnTo>
                    <a:pt x="19804" y="35552"/>
                  </a:lnTo>
                  <a:lnTo>
                    <a:pt x="19775" y="33599"/>
                  </a:lnTo>
                  <a:lnTo>
                    <a:pt x="19738" y="31574"/>
                  </a:lnTo>
                  <a:lnTo>
                    <a:pt x="19695" y="29548"/>
                  </a:lnTo>
                  <a:lnTo>
                    <a:pt x="19651" y="27451"/>
                  </a:lnTo>
                  <a:lnTo>
                    <a:pt x="19593" y="25353"/>
                  </a:lnTo>
                  <a:lnTo>
                    <a:pt x="19520" y="23219"/>
                  </a:lnTo>
                  <a:lnTo>
                    <a:pt x="19439" y="21122"/>
                  </a:lnTo>
                  <a:lnTo>
                    <a:pt x="19352" y="19024"/>
                  </a:lnTo>
                  <a:lnTo>
                    <a:pt x="19250" y="16999"/>
                  </a:lnTo>
                  <a:lnTo>
                    <a:pt x="19133" y="14973"/>
                  </a:lnTo>
                  <a:lnTo>
                    <a:pt x="19009" y="13057"/>
                  </a:lnTo>
                  <a:lnTo>
                    <a:pt x="18936" y="12080"/>
                  </a:lnTo>
                  <a:lnTo>
                    <a:pt x="18870" y="11176"/>
                  </a:lnTo>
                  <a:lnTo>
                    <a:pt x="18790" y="10272"/>
                  </a:lnTo>
                  <a:lnTo>
                    <a:pt x="18710" y="9404"/>
                  </a:lnTo>
                  <a:lnTo>
                    <a:pt x="18630" y="8536"/>
                  </a:lnTo>
                  <a:lnTo>
                    <a:pt x="18542" y="7704"/>
                  </a:lnTo>
                  <a:lnTo>
                    <a:pt x="18447" y="6944"/>
                  </a:lnTo>
                  <a:lnTo>
                    <a:pt x="18353" y="6149"/>
                  </a:lnTo>
                  <a:lnTo>
                    <a:pt x="18250" y="5425"/>
                  </a:lnTo>
                  <a:lnTo>
                    <a:pt x="18148" y="4738"/>
                  </a:lnTo>
                  <a:lnTo>
                    <a:pt x="18039" y="4087"/>
                  </a:lnTo>
                  <a:lnTo>
                    <a:pt x="17929" y="3472"/>
                  </a:lnTo>
                  <a:lnTo>
                    <a:pt x="17813" y="2858"/>
                  </a:lnTo>
                  <a:lnTo>
                    <a:pt x="17689" y="2351"/>
                  </a:lnTo>
                  <a:lnTo>
                    <a:pt x="17565" y="1845"/>
                  </a:lnTo>
                  <a:lnTo>
                    <a:pt x="17433" y="1375"/>
                  </a:lnTo>
                  <a:lnTo>
                    <a:pt x="17295" y="977"/>
                  </a:lnTo>
                  <a:lnTo>
                    <a:pt x="17156" y="615"/>
                  </a:lnTo>
                  <a:lnTo>
                    <a:pt x="17010" y="326"/>
                  </a:lnTo>
                  <a:lnTo>
                    <a:pt x="16872" y="145"/>
                  </a:lnTo>
                  <a:lnTo>
                    <a:pt x="16740" y="37"/>
                  </a:lnTo>
                  <a:lnTo>
                    <a:pt x="16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1"/>
            <p:cNvSpPr/>
            <p:nvPr/>
          </p:nvSpPr>
          <p:spPr>
            <a:xfrm rot="10800000">
              <a:off x="793684" y="2435729"/>
              <a:ext cx="870591" cy="908502"/>
            </a:xfrm>
            <a:custGeom>
              <a:avLst/>
              <a:gdLst/>
              <a:ahLst/>
              <a:cxnLst/>
              <a:rect l="l" t="t" r="r" b="b"/>
              <a:pathLst>
                <a:path w="34218" h="156167" extrusionOk="0">
                  <a:moveTo>
                    <a:pt x="17142" y="5100"/>
                  </a:moveTo>
                  <a:lnTo>
                    <a:pt x="17215" y="5136"/>
                  </a:lnTo>
                  <a:lnTo>
                    <a:pt x="17288" y="5209"/>
                  </a:lnTo>
                  <a:lnTo>
                    <a:pt x="17368" y="5317"/>
                  </a:lnTo>
                  <a:lnTo>
                    <a:pt x="17448" y="5498"/>
                  </a:lnTo>
                  <a:lnTo>
                    <a:pt x="17551" y="5751"/>
                  </a:lnTo>
                  <a:lnTo>
                    <a:pt x="17653" y="6040"/>
                  </a:lnTo>
                  <a:lnTo>
                    <a:pt x="17755" y="6402"/>
                  </a:lnTo>
                  <a:lnTo>
                    <a:pt x="17850" y="6764"/>
                  </a:lnTo>
                  <a:lnTo>
                    <a:pt x="17937" y="7162"/>
                  </a:lnTo>
                  <a:lnTo>
                    <a:pt x="18032" y="7596"/>
                  </a:lnTo>
                  <a:lnTo>
                    <a:pt x="18119" y="8030"/>
                  </a:lnTo>
                  <a:lnTo>
                    <a:pt x="18200" y="8536"/>
                  </a:lnTo>
                  <a:lnTo>
                    <a:pt x="18287" y="9042"/>
                  </a:lnTo>
                  <a:lnTo>
                    <a:pt x="18367" y="9585"/>
                  </a:lnTo>
                  <a:lnTo>
                    <a:pt x="18440" y="10163"/>
                  </a:lnTo>
                  <a:lnTo>
                    <a:pt x="18513" y="10742"/>
                  </a:lnTo>
                  <a:lnTo>
                    <a:pt x="18586" y="11357"/>
                  </a:lnTo>
                  <a:lnTo>
                    <a:pt x="18659" y="12008"/>
                  </a:lnTo>
                  <a:lnTo>
                    <a:pt x="18791" y="13346"/>
                  </a:lnTo>
                  <a:lnTo>
                    <a:pt x="18907" y="14757"/>
                  </a:lnTo>
                  <a:lnTo>
                    <a:pt x="19024" y="16239"/>
                  </a:lnTo>
                  <a:lnTo>
                    <a:pt x="19126" y="17831"/>
                  </a:lnTo>
                  <a:lnTo>
                    <a:pt x="19221" y="19422"/>
                  </a:lnTo>
                  <a:lnTo>
                    <a:pt x="19308" y="21086"/>
                  </a:lnTo>
                  <a:lnTo>
                    <a:pt x="19389" y="22785"/>
                  </a:lnTo>
                  <a:lnTo>
                    <a:pt x="19462" y="24521"/>
                  </a:lnTo>
                  <a:lnTo>
                    <a:pt x="19527" y="26294"/>
                  </a:lnTo>
                  <a:lnTo>
                    <a:pt x="19586" y="28066"/>
                  </a:lnTo>
                  <a:lnTo>
                    <a:pt x="19637" y="29874"/>
                  </a:lnTo>
                  <a:lnTo>
                    <a:pt x="19680" y="31646"/>
                  </a:lnTo>
                  <a:lnTo>
                    <a:pt x="19724" y="33418"/>
                  </a:lnTo>
                  <a:lnTo>
                    <a:pt x="19753" y="35190"/>
                  </a:lnTo>
                  <a:lnTo>
                    <a:pt x="19783" y="36926"/>
                  </a:lnTo>
                  <a:lnTo>
                    <a:pt x="19812" y="38662"/>
                  </a:lnTo>
                  <a:lnTo>
                    <a:pt x="19826" y="40326"/>
                  </a:lnTo>
                  <a:lnTo>
                    <a:pt x="19848" y="43545"/>
                  </a:lnTo>
                  <a:lnTo>
                    <a:pt x="19863" y="46474"/>
                  </a:lnTo>
                  <a:lnTo>
                    <a:pt x="19856" y="49151"/>
                  </a:lnTo>
                  <a:lnTo>
                    <a:pt x="19841" y="51393"/>
                  </a:lnTo>
                  <a:lnTo>
                    <a:pt x="19848" y="51863"/>
                  </a:lnTo>
                  <a:lnTo>
                    <a:pt x="19863" y="52297"/>
                  </a:lnTo>
                  <a:lnTo>
                    <a:pt x="19899" y="52731"/>
                  </a:lnTo>
                  <a:lnTo>
                    <a:pt x="19950" y="53093"/>
                  </a:lnTo>
                  <a:lnTo>
                    <a:pt x="20016" y="53418"/>
                  </a:lnTo>
                  <a:lnTo>
                    <a:pt x="20089" y="53708"/>
                  </a:lnTo>
                  <a:lnTo>
                    <a:pt x="20169" y="53888"/>
                  </a:lnTo>
                  <a:lnTo>
                    <a:pt x="20257" y="54033"/>
                  </a:lnTo>
                  <a:lnTo>
                    <a:pt x="20308" y="54069"/>
                  </a:lnTo>
                  <a:lnTo>
                    <a:pt x="20352" y="54069"/>
                  </a:lnTo>
                  <a:lnTo>
                    <a:pt x="20446" y="54033"/>
                  </a:lnTo>
                  <a:lnTo>
                    <a:pt x="20534" y="53925"/>
                  </a:lnTo>
                  <a:lnTo>
                    <a:pt x="20614" y="53744"/>
                  </a:lnTo>
                  <a:lnTo>
                    <a:pt x="20687" y="53454"/>
                  </a:lnTo>
                  <a:lnTo>
                    <a:pt x="20753" y="53165"/>
                  </a:lnTo>
                  <a:lnTo>
                    <a:pt x="20804" y="52767"/>
                  </a:lnTo>
                  <a:lnTo>
                    <a:pt x="20840" y="52369"/>
                  </a:lnTo>
                  <a:lnTo>
                    <a:pt x="20877" y="51899"/>
                  </a:lnTo>
                  <a:lnTo>
                    <a:pt x="20964" y="50778"/>
                  </a:lnTo>
                  <a:lnTo>
                    <a:pt x="21103" y="49042"/>
                  </a:lnTo>
                  <a:lnTo>
                    <a:pt x="21300" y="46836"/>
                  </a:lnTo>
                  <a:lnTo>
                    <a:pt x="21416" y="45606"/>
                  </a:lnTo>
                  <a:lnTo>
                    <a:pt x="21548" y="44268"/>
                  </a:lnTo>
                  <a:lnTo>
                    <a:pt x="21694" y="42858"/>
                  </a:lnTo>
                  <a:lnTo>
                    <a:pt x="21847" y="41411"/>
                  </a:lnTo>
                  <a:lnTo>
                    <a:pt x="22022" y="39928"/>
                  </a:lnTo>
                  <a:lnTo>
                    <a:pt x="22204" y="38409"/>
                  </a:lnTo>
                  <a:lnTo>
                    <a:pt x="22394" y="36854"/>
                  </a:lnTo>
                  <a:lnTo>
                    <a:pt x="22605" y="35335"/>
                  </a:lnTo>
                  <a:lnTo>
                    <a:pt x="22824" y="33816"/>
                  </a:lnTo>
                  <a:lnTo>
                    <a:pt x="23050" y="32297"/>
                  </a:lnTo>
                  <a:lnTo>
                    <a:pt x="23298" y="30851"/>
                  </a:lnTo>
                  <a:lnTo>
                    <a:pt x="23554" y="29440"/>
                  </a:lnTo>
                  <a:lnTo>
                    <a:pt x="23685" y="28753"/>
                  </a:lnTo>
                  <a:lnTo>
                    <a:pt x="23824" y="28102"/>
                  </a:lnTo>
                  <a:lnTo>
                    <a:pt x="23955" y="27451"/>
                  </a:lnTo>
                  <a:lnTo>
                    <a:pt x="24101" y="26836"/>
                  </a:lnTo>
                  <a:lnTo>
                    <a:pt x="24239" y="26257"/>
                  </a:lnTo>
                  <a:lnTo>
                    <a:pt x="24393" y="25679"/>
                  </a:lnTo>
                  <a:lnTo>
                    <a:pt x="24538" y="25136"/>
                  </a:lnTo>
                  <a:lnTo>
                    <a:pt x="24692" y="24594"/>
                  </a:lnTo>
                  <a:lnTo>
                    <a:pt x="24845" y="24124"/>
                  </a:lnTo>
                  <a:lnTo>
                    <a:pt x="25005" y="23653"/>
                  </a:lnTo>
                  <a:lnTo>
                    <a:pt x="25166" y="23219"/>
                  </a:lnTo>
                  <a:lnTo>
                    <a:pt x="25326" y="22822"/>
                  </a:lnTo>
                  <a:lnTo>
                    <a:pt x="25494" y="22496"/>
                  </a:lnTo>
                  <a:lnTo>
                    <a:pt x="25662" y="22171"/>
                  </a:lnTo>
                  <a:lnTo>
                    <a:pt x="25837" y="21881"/>
                  </a:lnTo>
                  <a:lnTo>
                    <a:pt x="26012" y="21664"/>
                  </a:lnTo>
                  <a:lnTo>
                    <a:pt x="26187" y="21447"/>
                  </a:lnTo>
                  <a:lnTo>
                    <a:pt x="26369" y="21303"/>
                  </a:lnTo>
                  <a:lnTo>
                    <a:pt x="26552" y="21194"/>
                  </a:lnTo>
                  <a:lnTo>
                    <a:pt x="26741" y="21158"/>
                  </a:lnTo>
                  <a:lnTo>
                    <a:pt x="26924" y="21122"/>
                  </a:lnTo>
                  <a:lnTo>
                    <a:pt x="27113" y="21194"/>
                  </a:lnTo>
                  <a:lnTo>
                    <a:pt x="27310" y="21266"/>
                  </a:lnTo>
                  <a:lnTo>
                    <a:pt x="27507" y="21411"/>
                  </a:lnTo>
                  <a:lnTo>
                    <a:pt x="27653" y="21556"/>
                  </a:lnTo>
                  <a:lnTo>
                    <a:pt x="27784" y="21737"/>
                  </a:lnTo>
                  <a:lnTo>
                    <a:pt x="27901" y="21954"/>
                  </a:lnTo>
                  <a:lnTo>
                    <a:pt x="28018" y="22171"/>
                  </a:lnTo>
                  <a:lnTo>
                    <a:pt x="28113" y="22424"/>
                  </a:lnTo>
                  <a:lnTo>
                    <a:pt x="28207" y="22713"/>
                  </a:lnTo>
                  <a:lnTo>
                    <a:pt x="28288" y="23039"/>
                  </a:lnTo>
                  <a:lnTo>
                    <a:pt x="28353" y="23400"/>
                  </a:lnTo>
                  <a:lnTo>
                    <a:pt x="28419" y="23762"/>
                  </a:lnTo>
                  <a:lnTo>
                    <a:pt x="28470" y="24196"/>
                  </a:lnTo>
                  <a:lnTo>
                    <a:pt x="28507" y="24666"/>
                  </a:lnTo>
                  <a:lnTo>
                    <a:pt x="28543" y="25136"/>
                  </a:lnTo>
                  <a:lnTo>
                    <a:pt x="28565" y="25679"/>
                  </a:lnTo>
                  <a:lnTo>
                    <a:pt x="28579" y="26221"/>
                  </a:lnTo>
                  <a:lnTo>
                    <a:pt x="28579" y="26836"/>
                  </a:lnTo>
                  <a:lnTo>
                    <a:pt x="28579" y="27487"/>
                  </a:lnTo>
                  <a:lnTo>
                    <a:pt x="28565" y="28066"/>
                  </a:lnTo>
                  <a:lnTo>
                    <a:pt x="28550" y="28681"/>
                  </a:lnTo>
                  <a:lnTo>
                    <a:pt x="28528" y="29332"/>
                  </a:lnTo>
                  <a:lnTo>
                    <a:pt x="28499" y="29983"/>
                  </a:lnTo>
                  <a:lnTo>
                    <a:pt x="28463" y="30634"/>
                  </a:lnTo>
                  <a:lnTo>
                    <a:pt x="28426" y="31285"/>
                  </a:lnTo>
                  <a:lnTo>
                    <a:pt x="28331" y="32659"/>
                  </a:lnTo>
                  <a:lnTo>
                    <a:pt x="28215" y="34069"/>
                  </a:lnTo>
                  <a:lnTo>
                    <a:pt x="28083" y="35516"/>
                  </a:lnTo>
                  <a:lnTo>
                    <a:pt x="27930" y="36963"/>
                  </a:lnTo>
                  <a:lnTo>
                    <a:pt x="27770" y="38445"/>
                  </a:lnTo>
                  <a:lnTo>
                    <a:pt x="27587" y="39928"/>
                  </a:lnTo>
                  <a:lnTo>
                    <a:pt x="27398" y="41411"/>
                  </a:lnTo>
                  <a:lnTo>
                    <a:pt x="27194" y="42894"/>
                  </a:lnTo>
                  <a:lnTo>
                    <a:pt x="26982" y="44377"/>
                  </a:lnTo>
                  <a:lnTo>
                    <a:pt x="26763" y="45860"/>
                  </a:lnTo>
                  <a:lnTo>
                    <a:pt x="26537" y="47306"/>
                  </a:lnTo>
                  <a:lnTo>
                    <a:pt x="26304" y="48717"/>
                  </a:lnTo>
                  <a:lnTo>
                    <a:pt x="26070" y="50127"/>
                  </a:lnTo>
                  <a:lnTo>
                    <a:pt x="25837" y="51501"/>
                  </a:lnTo>
                  <a:lnTo>
                    <a:pt x="25596" y="52803"/>
                  </a:lnTo>
                  <a:lnTo>
                    <a:pt x="25363" y="54069"/>
                  </a:lnTo>
                  <a:lnTo>
                    <a:pt x="25122" y="55299"/>
                  </a:lnTo>
                  <a:lnTo>
                    <a:pt x="24896" y="56456"/>
                  </a:lnTo>
                  <a:lnTo>
                    <a:pt x="24670" y="57541"/>
                  </a:lnTo>
                  <a:lnTo>
                    <a:pt x="24451" y="58554"/>
                  </a:lnTo>
                  <a:lnTo>
                    <a:pt x="24239" y="59494"/>
                  </a:lnTo>
                  <a:lnTo>
                    <a:pt x="24035" y="60326"/>
                  </a:lnTo>
                  <a:lnTo>
                    <a:pt x="23845" y="61086"/>
                  </a:lnTo>
                  <a:lnTo>
                    <a:pt x="23663" y="61737"/>
                  </a:lnTo>
                  <a:lnTo>
                    <a:pt x="23503" y="62315"/>
                  </a:lnTo>
                  <a:lnTo>
                    <a:pt x="23349" y="62749"/>
                  </a:lnTo>
                  <a:lnTo>
                    <a:pt x="23218" y="63111"/>
                  </a:lnTo>
                  <a:lnTo>
                    <a:pt x="23101" y="63328"/>
                  </a:lnTo>
                  <a:lnTo>
                    <a:pt x="23050" y="63364"/>
                  </a:lnTo>
                  <a:lnTo>
                    <a:pt x="23007" y="63400"/>
                  </a:lnTo>
                  <a:lnTo>
                    <a:pt x="22912" y="63436"/>
                  </a:lnTo>
                  <a:lnTo>
                    <a:pt x="22824" y="63473"/>
                  </a:lnTo>
                  <a:lnTo>
                    <a:pt x="22751" y="63545"/>
                  </a:lnTo>
                  <a:lnTo>
                    <a:pt x="22678" y="63653"/>
                  </a:lnTo>
                  <a:lnTo>
                    <a:pt x="22620" y="63798"/>
                  </a:lnTo>
                  <a:lnTo>
                    <a:pt x="22569" y="63943"/>
                  </a:lnTo>
                  <a:lnTo>
                    <a:pt x="22525" y="64123"/>
                  </a:lnTo>
                  <a:lnTo>
                    <a:pt x="22481" y="64304"/>
                  </a:lnTo>
                  <a:lnTo>
                    <a:pt x="22452" y="64485"/>
                  </a:lnTo>
                  <a:lnTo>
                    <a:pt x="22430" y="64702"/>
                  </a:lnTo>
                  <a:lnTo>
                    <a:pt x="22409" y="64883"/>
                  </a:lnTo>
                  <a:lnTo>
                    <a:pt x="22394" y="65100"/>
                  </a:lnTo>
                  <a:lnTo>
                    <a:pt x="22372" y="65498"/>
                  </a:lnTo>
                  <a:lnTo>
                    <a:pt x="22365" y="65859"/>
                  </a:lnTo>
                  <a:lnTo>
                    <a:pt x="22365" y="66330"/>
                  </a:lnTo>
                  <a:lnTo>
                    <a:pt x="22379" y="66691"/>
                  </a:lnTo>
                  <a:lnTo>
                    <a:pt x="22401" y="67053"/>
                  </a:lnTo>
                  <a:lnTo>
                    <a:pt x="22430" y="67342"/>
                  </a:lnTo>
                  <a:lnTo>
                    <a:pt x="22474" y="67595"/>
                  </a:lnTo>
                  <a:lnTo>
                    <a:pt x="22518" y="67812"/>
                  </a:lnTo>
                  <a:lnTo>
                    <a:pt x="22569" y="67993"/>
                  </a:lnTo>
                  <a:lnTo>
                    <a:pt x="22620" y="68138"/>
                  </a:lnTo>
                  <a:lnTo>
                    <a:pt x="22678" y="68246"/>
                  </a:lnTo>
                  <a:lnTo>
                    <a:pt x="22737" y="68355"/>
                  </a:lnTo>
                  <a:lnTo>
                    <a:pt x="22861" y="68500"/>
                  </a:lnTo>
                  <a:lnTo>
                    <a:pt x="22985" y="68572"/>
                  </a:lnTo>
                  <a:lnTo>
                    <a:pt x="23087" y="68608"/>
                  </a:lnTo>
                  <a:lnTo>
                    <a:pt x="23576" y="68789"/>
                  </a:lnTo>
                  <a:lnTo>
                    <a:pt x="24057" y="69006"/>
                  </a:lnTo>
                  <a:lnTo>
                    <a:pt x="24524" y="69223"/>
                  </a:lnTo>
                  <a:lnTo>
                    <a:pt x="24976" y="69476"/>
                  </a:lnTo>
                  <a:lnTo>
                    <a:pt x="25428" y="69729"/>
                  </a:lnTo>
                  <a:lnTo>
                    <a:pt x="25859" y="70019"/>
                  </a:lnTo>
                  <a:lnTo>
                    <a:pt x="26289" y="70308"/>
                  </a:lnTo>
                  <a:lnTo>
                    <a:pt x="26705" y="70633"/>
                  </a:lnTo>
                  <a:lnTo>
                    <a:pt x="27106" y="70959"/>
                  </a:lnTo>
                  <a:lnTo>
                    <a:pt x="27500" y="71284"/>
                  </a:lnTo>
                  <a:lnTo>
                    <a:pt x="27879" y="71646"/>
                  </a:lnTo>
                  <a:lnTo>
                    <a:pt x="28244" y="72044"/>
                  </a:lnTo>
                  <a:lnTo>
                    <a:pt x="28601" y="72442"/>
                  </a:lnTo>
                  <a:lnTo>
                    <a:pt x="28951" y="72840"/>
                  </a:lnTo>
                  <a:lnTo>
                    <a:pt x="29280" y="73274"/>
                  </a:lnTo>
                  <a:lnTo>
                    <a:pt x="29601" y="73708"/>
                  </a:lnTo>
                  <a:lnTo>
                    <a:pt x="29907" y="74142"/>
                  </a:lnTo>
                  <a:lnTo>
                    <a:pt x="30206" y="74612"/>
                  </a:lnTo>
                  <a:lnTo>
                    <a:pt x="30491" y="75118"/>
                  </a:lnTo>
                  <a:lnTo>
                    <a:pt x="30760" y="75624"/>
                  </a:lnTo>
                  <a:lnTo>
                    <a:pt x="31016" y="76131"/>
                  </a:lnTo>
                  <a:lnTo>
                    <a:pt x="31256" y="76637"/>
                  </a:lnTo>
                  <a:lnTo>
                    <a:pt x="31490" y="77180"/>
                  </a:lnTo>
                  <a:lnTo>
                    <a:pt x="31701" y="77758"/>
                  </a:lnTo>
                  <a:lnTo>
                    <a:pt x="31906" y="78301"/>
                  </a:lnTo>
                  <a:lnTo>
                    <a:pt x="32095" y="78879"/>
                  </a:lnTo>
                  <a:lnTo>
                    <a:pt x="32263" y="79494"/>
                  </a:lnTo>
                  <a:lnTo>
                    <a:pt x="32424" y="80073"/>
                  </a:lnTo>
                  <a:lnTo>
                    <a:pt x="32569" y="80688"/>
                  </a:lnTo>
                  <a:lnTo>
                    <a:pt x="32701" y="81339"/>
                  </a:lnTo>
                  <a:lnTo>
                    <a:pt x="32817" y="81953"/>
                  </a:lnTo>
                  <a:lnTo>
                    <a:pt x="32912" y="82604"/>
                  </a:lnTo>
                  <a:lnTo>
                    <a:pt x="33007" y="83364"/>
                  </a:lnTo>
                  <a:lnTo>
                    <a:pt x="33051" y="83726"/>
                  </a:lnTo>
                  <a:lnTo>
                    <a:pt x="33080" y="84087"/>
                  </a:lnTo>
                  <a:lnTo>
                    <a:pt x="33109" y="84485"/>
                  </a:lnTo>
                  <a:lnTo>
                    <a:pt x="33138" y="84847"/>
                  </a:lnTo>
                  <a:lnTo>
                    <a:pt x="33153" y="85245"/>
                  </a:lnTo>
                  <a:lnTo>
                    <a:pt x="33175" y="85606"/>
                  </a:lnTo>
                  <a:lnTo>
                    <a:pt x="33182" y="86004"/>
                  </a:lnTo>
                  <a:lnTo>
                    <a:pt x="33189" y="86402"/>
                  </a:lnTo>
                  <a:lnTo>
                    <a:pt x="33189" y="86800"/>
                  </a:lnTo>
                  <a:lnTo>
                    <a:pt x="33182" y="87234"/>
                  </a:lnTo>
                  <a:lnTo>
                    <a:pt x="33175" y="87632"/>
                  </a:lnTo>
                  <a:lnTo>
                    <a:pt x="33160" y="88066"/>
                  </a:lnTo>
                  <a:lnTo>
                    <a:pt x="33117" y="88934"/>
                  </a:lnTo>
                  <a:lnTo>
                    <a:pt x="33080" y="89548"/>
                  </a:lnTo>
                  <a:lnTo>
                    <a:pt x="33036" y="90163"/>
                  </a:lnTo>
                  <a:lnTo>
                    <a:pt x="32992" y="90742"/>
                  </a:lnTo>
                  <a:lnTo>
                    <a:pt x="32941" y="91284"/>
                  </a:lnTo>
                  <a:lnTo>
                    <a:pt x="32883" y="91827"/>
                  </a:lnTo>
                  <a:lnTo>
                    <a:pt x="32825" y="92333"/>
                  </a:lnTo>
                  <a:lnTo>
                    <a:pt x="32759" y="92840"/>
                  </a:lnTo>
                  <a:lnTo>
                    <a:pt x="32693" y="93310"/>
                  </a:lnTo>
                  <a:lnTo>
                    <a:pt x="32620" y="93780"/>
                  </a:lnTo>
                  <a:lnTo>
                    <a:pt x="32540" y="94214"/>
                  </a:lnTo>
                  <a:lnTo>
                    <a:pt x="32460" y="94648"/>
                  </a:lnTo>
                  <a:lnTo>
                    <a:pt x="32380" y="95046"/>
                  </a:lnTo>
                  <a:lnTo>
                    <a:pt x="32285" y="95407"/>
                  </a:lnTo>
                  <a:lnTo>
                    <a:pt x="32190" y="95769"/>
                  </a:lnTo>
                  <a:lnTo>
                    <a:pt x="32095" y="96131"/>
                  </a:lnTo>
                  <a:lnTo>
                    <a:pt x="31993" y="96456"/>
                  </a:lnTo>
                  <a:lnTo>
                    <a:pt x="31884" y="96745"/>
                  </a:lnTo>
                  <a:lnTo>
                    <a:pt x="31774" y="97035"/>
                  </a:lnTo>
                  <a:lnTo>
                    <a:pt x="31658" y="97288"/>
                  </a:lnTo>
                  <a:lnTo>
                    <a:pt x="31534" y="97541"/>
                  </a:lnTo>
                  <a:lnTo>
                    <a:pt x="31410" y="97758"/>
                  </a:lnTo>
                  <a:lnTo>
                    <a:pt x="31278" y="97939"/>
                  </a:lnTo>
                  <a:lnTo>
                    <a:pt x="31147" y="98120"/>
                  </a:lnTo>
                  <a:lnTo>
                    <a:pt x="31008" y="98301"/>
                  </a:lnTo>
                  <a:lnTo>
                    <a:pt x="30863" y="98445"/>
                  </a:lnTo>
                  <a:lnTo>
                    <a:pt x="30717" y="98554"/>
                  </a:lnTo>
                  <a:lnTo>
                    <a:pt x="30564" y="98662"/>
                  </a:lnTo>
                  <a:lnTo>
                    <a:pt x="30403" y="98771"/>
                  </a:lnTo>
                  <a:lnTo>
                    <a:pt x="30075" y="98879"/>
                  </a:lnTo>
                  <a:lnTo>
                    <a:pt x="29732" y="98915"/>
                  </a:lnTo>
                  <a:lnTo>
                    <a:pt x="29447" y="98879"/>
                  </a:lnTo>
                  <a:lnTo>
                    <a:pt x="29156" y="98807"/>
                  </a:lnTo>
                  <a:lnTo>
                    <a:pt x="28857" y="98698"/>
                  </a:lnTo>
                  <a:lnTo>
                    <a:pt x="28565" y="98554"/>
                  </a:lnTo>
                  <a:lnTo>
                    <a:pt x="28266" y="98337"/>
                  </a:lnTo>
                  <a:lnTo>
                    <a:pt x="27974" y="98120"/>
                  </a:lnTo>
                  <a:lnTo>
                    <a:pt x="27675" y="97830"/>
                  </a:lnTo>
                  <a:lnTo>
                    <a:pt x="27383" y="97541"/>
                  </a:lnTo>
                  <a:lnTo>
                    <a:pt x="27084" y="97252"/>
                  </a:lnTo>
                  <a:lnTo>
                    <a:pt x="26800" y="96890"/>
                  </a:lnTo>
                  <a:lnTo>
                    <a:pt x="26508" y="96528"/>
                  </a:lnTo>
                  <a:lnTo>
                    <a:pt x="26231" y="96167"/>
                  </a:lnTo>
                  <a:lnTo>
                    <a:pt x="25684" y="95371"/>
                  </a:lnTo>
                  <a:lnTo>
                    <a:pt x="25166" y="94539"/>
                  </a:lnTo>
                  <a:lnTo>
                    <a:pt x="24684" y="93744"/>
                  </a:lnTo>
                  <a:lnTo>
                    <a:pt x="24247" y="92948"/>
                  </a:lnTo>
                  <a:lnTo>
                    <a:pt x="23853" y="92189"/>
                  </a:lnTo>
                  <a:lnTo>
                    <a:pt x="23517" y="91538"/>
                  </a:lnTo>
                  <a:lnTo>
                    <a:pt x="23036" y="90525"/>
                  </a:lnTo>
                  <a:lnTo>
                    <a:pt x="22853" y="90127"/>
                  </a:lnTo>
                  <a:lnTo>
                    <a:pt x="22766" y="89982"/>
                  </a:lnTo>
                  <a:lnTo>
                    <a:pt x="22686" y="89910"/>
                  </a:lnTo>
                  <a:lnTo>
                    <a:pt x="22598" y="89910"/>
                  </a:lnTo>
                  <a:lnTo>
                    <a:pt x="22518" y="89946"/>
                  </a:lnTo>
                  <a:lnTo>
                    <a:pt x="22438" y="90091"/>
                  </a:lnTo>
                  <a:lnTo>
                    <a:pt x="22357" y="90272"/>
                  </a:lnTo>
                  <a:lnTo>
                    <a:pt x="22292" y="90525"/>
                  </a:lnTo>
                  <a:lnTo>
                    <a:pt x="22233" y="90850"/>
                  </a:lnTo>
                  <a:lnTo>
                    <a:pt x="22182" y="91212"/>
                  </a:lnTo>
                  <a:lnTo>
                    <a:pt x="22146" y="91610"/>
                  </a:lnTo>
                  <a:lnTo>
                    <a:pt x="22124" y="92008"/>
                  </a:lnTo>
                  <a:lnTo>
                    <a:pt x="22124" y="92442"/>
                  </a:lnTo>
                  <a:lnTo>
                    <a:pt x="22124" y="92840"/>
                  </a:lnTo>
                  <a:lnTo>
                    <a:pt x="22146" y="93274"/>
                  </a:lnTo>
                  <a:lnTo>
                    <a:pt x="22182" y="93635"/>
                  </a:lnTo>
                  <a:lnTo>
                    <a:pt x="22233" y="94033"/>
                  </a:lnTo>
                  <a:lnTo>
                    <a:pt x="22511" y="95769"/>
                  </a:lnTo>
                  <a:lnTo>
                    <a:pt x="22824" y="97903"/>
                  </a:lnTo>
                  <a:lnTo>
                    <a:pt x="23167" y="100290"/>
                  </a:lnTo>
                  <a:lnTo>
                    <a:pt x="23532" y="102930"/>
                  </a:lnTo>
                  <a:lnTo>
                    <a:pt x="23911" y="105787"/>
                  </a:lnTo>
                  <a:lnTo>
                    <a:pt x="24290" y="108825"/>
                  </a:lnTo>
                  <a:lnTo>
                    <a:pt x="24480" y="110380"/>
                  </a:lnTo>
                  <a:lnTo>
                    <a:pt x="24662" y="111971"/>
                  </a:lnTo>
                  <a:lnTo>
                    <a:pt x="24852" y="113563"/>
                  </a:lnTo>
                  <a:lnTo>
                    <a:pt x="25027" y="115190"/>
                  </a:lnTo>
                  <a:lnTo>
                    <a:pt x="25202" y="116854"/>
                  </a:lnTo>
                  <a:lnTo>
                    <a:pt x="25363" y="118481"/>
                  </a:lnTo>
                  <a:lnTo>
                    <a:pt x="25523" y="120109"/>
                  </a:lnTo>
                  <a:lnTo>
                    <a:pt x="25669" y="121736"/>
                  </a:lnTo>
                  <a:lnTo>
                    <a:pt x="25808" y="123364"/>
                  </a:lnTo>
                  <a:lnTo>
                    <a:pt x="25939" y="124991"/>
                  </a:lnTo>
                  <a:lnTo>
                    <a:pt x="26048" y="126547"/>
                  </a:lnTo>
                  <a:lnTo>
                    <a:pt x="26150" y="128138"/>
                  </a:lnTo>
                  <a:lnTo>
                    <a:pt x="26238" y="129657"/>
                  </a:lnTo>
                  <a:lnTo>
                    <a:pt x="26311" y="131140"/>
                  </a:lnTo>
                  <a:lnTo>
                    <a:pt x="26362" y="132586"/>
                  </a:lnTo>
                  <a:lnTo>
                    <a:pt x="26398" y="133997"/>
                  </a:lnTo>
                  <a:lnTo>
                    <a:pt x="26406" y="134684"/>
                  </a:lnTo>
                  <a:lnTo>
                    <a:pt x="26413" y="135335"/>
                  </a:lnTo>
                  <a:lnTo>
                    <a:pt x="26413" y="135986"/>
                  </a:lnTo>
                  <a:lnTo>
                    <a:pt x="26413" y="136637"/>
                  </a:lnTo>
                  <a:lnTo>
                    <a:pt x="26406" y="137252"/>
                  </a:lnTo>
                  <a:lnTo>
                    <a:pt x="26391" y="137830"/>
                  </a:lnTo>
                  <a:lnTo>
                    <a:pt x="26369" y="138445"/>
                  </a:lnTo>
                  <a:lnTo>
                    <a:pt x="26340" y="138988"/>
                  </a:lnTo>
                  <a:lnTo>
                    <a:pt x="26311" y="139494"/>
                  </a:lnTo>
                  <a:lnTo>
                    <a:pt x="26282" y="139964"/>
                  </a:lnTo>
                  <a:lnTo>
                    <a:pt x="26245" y="140398"/>
                  </a:lnTo>
                  <a:lnTo>
                    <a:pt x="26202" y="140832"/>
                  </a:lnTo>
                  <a:lnTo>
                    <a:pt x="26158" y="141230"/>
                  </a:lnTo>
                  <a:lnTo>
                    <a:pt x="26107" y="141628"/>
                  </a:lnTo>
                  <a:lnTo>
                    <a:pt x="26048" y="141990"/>
                  </a:lnTo>
                  <a:lnTo>
                    <a:pt x="25990" y="142351"/>
                  </a:lnTo>
                  <a:lnTo>
                    <a:pt x="25924" y="142713"/>
                  </a:lnTo>
                  <a:lnTo>
                    <a:pt x="25851" y="143038"/>
                  </a:lnTo>
                  <a:lnTo>
                    <a:pt x="25778" y="143328"/>
                  </a:lnTo>
                  <a:lnTo>
                    <a:pt x="25698" y="143617"/>
                  </a:lnTo>
                  <a:lnTo>
                    <a:pt x="25611" y="143870"/>
                  </a:lnTo>
                  <a:lnTo>
                    <a:pt x="25523" y="144123"/>
                  </a:lnTo>
                  <a:lnTo>
                    <a:pt x="25428" y="144376"/>
                  </a:lnTo>
                  <a:lnTo>
                    <a:pt x="25326" y="144593"/>
                  </a:lnTo>
                  <a:lnTo>
                    <a:pt x="25210" y="144810"/>
                  </a:lnTo>
                  <a:lnTo>
                    <a:pt x="25086" y="145027"/>
                  </a:lnTo>
                  <a:lnTo>
                    <a:pt x="24969" y="145172"/>
                  </a:lnTo>
                  <a:lnTo>
                    <a:pt x="24852" y="145317"/>
                  </a:lnTo>
                  <a:lnTo>
                    <a:pt x="24728" y="145425"/>
                  </a:lnTo>
                  <a:lnTo>
                    <a:pt x="24611" y="145498"/>
                  </a:lnTo>
                  <a:lnTo>
                    <a:pt x="24487" y="145570"/>
                  </a:lnTo>
                  <a:lnTo>
                    <a:pt x="24239" y="145570"/>
                  </a:lnTo>
                  <a:lnTo>
                    <a:pt x="24101" y="145498"/>
                  </a:lnTo>
                  <a:lnTo>
                    <a:pt x="23969" y="145389"/>
                  </a:lnTo>
                  <a:lnTo>
                    <a:pt x="23838" y="145281"/>
                  </a:lnTo>
                  <a:lnTo>
                    <a:pt x="23707" y="145100"/>
                  </a:lnTo>
                  <a:lnTo>
                    <a:pt x="23576" y="144919"/>
                  </a:lnTo>
                  <a:lnTo>
                    <a:pt x="23444" y="144702"/>
                  </a:lnTo>
                  <a:lnTo>
                    <a:pt x="23320" y="144413"/>
                  </a:lnTo>
                  <a:lnTo>
                    <a:pt x="23189" y="144123"/>
                  </a:lnTo>
                  <a:lnTo>
                    <a:pt x="23058" y="143798"/>
                  </a:lnTo>
                  <a:lnTo>
                    <a:pt x="22934" y="143436"/>
                  </a:lnTo>
                  <a:lnTo>
                    <a:pt x="22802" y="143074"/>
                  </a:lnTo>
                  <a:lnTo>
                    <a:pt x="22678" y="142677"/>
                  </a:lnTo>
                  <a:lnTo>
                    <a:pt x="22554" y="142243"/>
                  </a:lnTo>
                  <a:lnTo>
                    <a:pt x="22430" y="141773"/>
                  </a:lnTo>
                  <a:lnTo>
                    <a:pt x="22306" y="141302"/>
                  </a:lnTo>
                  <a:lnTo>
                    <a:pt x="22058" y="140254"/>
                  </a:lnTo>
                  <a:lnTo>
                    <a:pt x="21818" y="139132"/>
                  </a:lnTo>
                  <a:lnTo>
                    <a:pt x="21584" y="137939"/>
                  </a:lnTo>
                  <a:lnTo>
                    <a:pt x="21351" y="136673"/>
                  </a:lnTo>
                  <a:lnTo>
                    <a:pt x="21125" y="135371"/>
                  </a:lnTo>
                  <a:lnTo>
                    <a:pt x="20906" y="133997"/>
                  </a:lnTo>
                  <a:lnTo>
                    <a:pt x="20687" y="132586"/>
                  </a:lnTo>
                  <a:lnTo>
                    <a:pt x="20476" y="131103"/>
                  </a:lnTo>
                  <a:lnTo>
                    <a:pt x="20271" y="129621"/>
                  </a:lnTo>
                  <a:lnTo>
                    <a:pt x="20074" y="128102"/>
                  </a:lnTo>
                  <a:lnTo>
                    <a:pt x="19885" y="126583"/>
                  </a:lnTo>
                  <a:lnTo>
                    <a:pt x="19702" y="125064"/>
                  </a:lnTo>
                  <a:lnTo>
                    <a:pt x="19527" y="123509"/>
                  </a:lnTo>
                  <a:lnTo>
                    <a:pt x="19360" y="121990"/>
                  </a:lnTo>
                  <a:lnTo>
                    <a:pt x="19192" y="120507"/>
                  </a:lnTo>
                  <a:lnTo>
                    <a:pt x="19046" y="119024"/>
                  </a:lnTo>
                  <a:lnTo>
                    <a:pt x="18900" y="117577"/>
                  </a:lnTo>
                  <a:lnTo>
                    <a:pt x="18761" y="116167"/>
                  </a:lnTo>
                  <a:lnTo>
                    <a:pt x="18521" y="113527"/>
                  </a:lnTo>
                  <a:lnTo>
                    <a:pt x="18309" y="111104"/>
                  </a:lnTo>
                  <a:lnTo>
                    <a:pt x="18149" y="109006"/>
                  </a:lnTo>
                  <a:lnTo>
                    <a:pt x="18112" y="108644"/>
                  </a:lnTo>
                  <a:lnTo>
                    <a:pt x="18068" y="108283"/>
                  </a:lnTo>
                  <a:lnTo>
                    <a:pt x="18010" y="107993"/>
                  </a:lnTo>
                  <a:lnTo>
                    <a:pt x="17944" y="107740"/>
                  </a:lnTo>
                  <a:lnTo>
                    <a:pt x="17871" y="107559"/>
                  </a:lnTo>
                  <a:lnTo>
                    <a:pt x="17791" y="107415"/>
                  </a:lnTo>
                  <a:lnTo>
                    <a:pt x="17711" y="107378"/>
                  </a:lnTo>
                  <a:lnTo>
                    <a:pt x="17616" y="107378"/>
                  </a:lnTo>
                  <a:lnTo>
                    <a:pt x="17536" y="107451"/>
                  </a:lnTo>
                  <a:lnTo>
                    <a:pt x="17456" y="107595"/>
                  </a:lnTo>
                  <a:lnTo>
                    <a:pt x="17383" y="107776"/>
                  </a:lnTo>
                  <a:lnTo>
                    <a:pt x="17317" y="108029"/>
                  </a:lnTo>
                  <a:lnTo>
                    <a:pt x="17259" y="108355"/>
                  </a:lnTo>
                  <a:lnTo>
                    <a:pt x="17215" y="108680"/>
                  </a:lnTo>
                  <a:lnTo>
                    <a:pt x="17179" y="109078"/>
                  </a:lnTo>
                  <a:lnTo>
                    <a:pt x="17157" y="109476"/>
                  </a:lnTo>
                  <a:lnTo>
                    <a:pt x="17069" y="111863"/>
                  </a:lnTo>
                  <a:lnTo>
                    <a:pt x="16952" y="114575"/>
                  </a:lnTo>
                  <a:lnTo>
                    <a:pt x="16807" y="117613"/>
                  </a:lnTo>
                  <a:lnTo>
                    <a:pt x="16719" y="119205"/>
                  </a:lnTo>
                  <a:lnTo>
                    <a:pt x="16631" y="120868"/>
                  </a:lnTo>
                  <a:lnTo>
                    <a:pt x="16537" y="122532"/>
                  </a:lnTo>
                  <a:lnTo>
                    <a:pt x="16427" y="124268"/>
                  </a:lnTo>
                  <a:lnTo>
                    <a:pt x="16318" y="125968"/>
                  </a:lnTo>
                  <a:lnTo>
                    <a:pt x="16201" y="127704"/>
                  </a:lnTo>
                  <a:lnTo>
                    <a:pt x="16077" y="129476"/>
                  </a:lnTo>
                  <a:lnTo>
                    <a:pt x="15946" y="131212"/>
                  </a:lnTo>
                  <a:lnTo>
                    <a:pt x="15807" y="132912"/>
                  </a:lnTo>
                  <a:lnTo>
                    <a:pt x="15661" y="134612"/>
                  </a:lnTo>
                  <a:lnTo>
                    <a:pt x="15515" y="136275"/>
                  </a:lnTo>
                  <a:lnTo>
                    <a:pt x="15355" y="137903"/>
                  </a:lnTo>
                  <a:lnTo>
                    <a:pt x="15194" y="139458"/>
                  </a:lnTo>
                  <a:lnTo>
                    <a:pt x="15019" y="140977"/>
                  </a:lnTo>
                  <a:lnTo>
                    <a:pt x="14844" y="142387"/>
                  </a:lnTo>
                  <a:lnTo>
                    <a:pt x="14662" y="143762"/>
                  </a:lnTo>
                  <a:lnTo>
                    <a:pt x="14472" y="145027"/>
                  </a:lnTo>
                  <a:lnTo>
                    <a:pt x="14378" y="145642"/>
                  </a:lnTo>
                  <a:lnTo>
                    <a:pt x="14275" y="146185"/>
                  </a:lnTo>
                  <a:lnTo>
                    <a:pt x="14173" y="146763"/>
                  </a:lnTo>
                  <a:lnTo>
                    <a:pt x="14071" y="147270"/>
                  </a:lnTo>
                  <a:lnTo>
                    <a:pt x="13969" y="147776"/>
                  </a:lnTo>
                  <a:lnTo>
                    <a:pt x="13867" y="148210"/>
                  </a:lnTo>
                  <a:lnTo>
                    <a:pt x="13758" y="148644"/>
                  </a:lnTo>
                  <a:lnTo>
                    <a:pt x="13648" y="149042"/>
                  </a:lnTo>
                  <a:lnTo>
                    <a:pt x="13539" y="149440"/>
                  </a:lnTo>
                  <a:lnTo>
                    <a:pt x="13429" y="149765"/>
                  </a:lnTo>
                  <a:lnTo>
                    <a:pt x="13320" y="150055"/>
                  </a:lnTo>
                  <a:lnTo>
                    <a:pt x="13203" y="150308"/>
                  </a:lnTo>
                  <a:lnTo>
                    <a:pt x="13086" y="150561"/>
                  </a:lnTo>
                  <a:lnTo>
                    <a:pt x="12970" y="150742"/>
                  </a:lnTo>
                  <a:lnTo>
                    <a:pt x="12853" y="150886"/>
                  </a:lnTo>
                  <a:lnTo>
                    <a:pt x="12736" y="150995"/>
                  </a:lnTo>
                  <a:lnTo>
                    <a:pt x="12612" y="151067"/>
                  </a:lnTo>
                  <a:lnTo>
                    <a:pt x="12488" y="151067"/>
                  </a:lnTo>
                  <a:lnTo>
                    <a:pt x="12321" y="151031"/>
                  </a:lnTo>
                  <a:lnTo>
                    <a:pt x="12153" y="150923"/>
                  </a:lnTo>
                  <a:lnTo>
                    <a:pt x="11985" y="150742"/>
                  </a:lnTo>
                  <a:lnTo>
                    <a:pt x="11810" y="150452"/>
                  </a:lnTo>
                  <a:lnTo>
                    <a:pt x="11722" y="150272"/>
                  </a:lnTo>
                  <a:lnTo>
                    <a:pt x="11635" y="150091"/>
                  </a:lnTo>
                  <a:lnTo>
                    <a:pt x="11547" y="149874"/>
                  </a:lnTo>
                  <a:lnTo>
                    <a:pt x="11467" y="149657"/>
                  </a:lnTo>
                  <a:lnTo>
                    <a:pt x="11387" y="149404"/>
                  </a:lnTo>
                  <a:lnTo>
                    <a:pt x="11314" y="149150"/>
                  </a:lnTo>
                  <a:lnTo>
                    <a:pt x="11241" y="148861"/>
                  </a:lnTo>
                  <a:lnTo>
                    <a:pt x="11175" y="148536"/>
                  </a:lnTo>
                  <a:lnTo>
                    <a:pt x="11110" y="148210"/>
                  </a:lnTo>
                  <a:lnTo>
                    <a:pt x="11044" y="147848"/>
                  </a:lnTo>
                  <a:lnTo>
                    <a:pt x="10986" y="147487"/>
                  </a:lnTo>
                  <a:lnTo>
                    <a:pt x="10927" y="147089"/>
                  </a:lnTo>
                  <a:lnTo>
                    <a:pt x="10876" y="146691"/>
                  </a:lnTo>
                  <a:lnTo>
                    <a:pt x="10825" y="146257"/>
                  </a:lnTo>
                  <a:lnTo>
                    <a:pt x="10781" y="145787"/>
                  </a:lnTo>
                  <a:lnTo>
                    <a:pt x="10738" y="145317"/>
                  </a:lnTo>
                  <a:lnTo>
                    <a:pt x="10679" y="144666"/>
                  </a:lnTo>
                  <a:lnTo>
                    <a:pt x="10636" y="143979"/>
                  </a:lnTo>
                  <a:lnTo>
                    <a:pt x="10592" y="143255"/>
                  </a:lnTo>
                  <a:lnTo>
                    <a:pt x="10555" y="142532"/>
                  </a:lnTo>
                  <a:lnTo>
                    <a:pt x="10526" y="141773"/>
                  </a:lnTo>
                  <a:lnTo>
                    <a:pt x="10497" y="141013"/>
                  </a:lnTo>
                  <a:lnTo>
                    <a:pt x="10475" y="140217"/>
                  </a:lnTo>
                  <a:lnTo>
                    <a:pt x="10453" y="139422"/>
                  </a:lnTo>
                  <a:lnTo>
                    <a:pt x="10446" y="138590"/>
                  </a:lnTo>
                  <a:lnTo>
                    <a:pt x="10439" y="137758"/>
                  </a:lnTo>
                  <a:lnTo>
                    <a:pt x="10431" y="136022"/>
                  </a:lnTo>
                  <a:lnTo>
                    <a:pt x="10446" y="134250"/>
                  </a:lnTo>
                  <a:lnTo>
                    <a:pt x="10468" y="132442"/>
                  </a:lnTo>
                  <a:lnTo>
                    <a:pt x="10512" y="130561"/>
                  </a:lnTo>
                  <a:lnTo>
                    <a:pt x="10563" y="128716"/>
                  </a:lnTo>
                  <a:lnTo>
                    <a:pt x="10628" y="126800"/>
                  </a:lnTo>
                  <a:lnTo>
                    <a:pt x="10701" y="124919"/>
                  </a:lnTo>
                  <a:lnTo>
                    <a:pt x="10781" y="123038"/>
                  </a:lnTo>
                  <a:lnTo>
                    <a:pt x="10869" y="121158"/>
                  </a:lnTo>
                  <a:lnTo>
                    <a:pt x="10964" y="119313"/>
                  </a:lnTo>
                  <a:lnTo>
                    <a:pt x="11059" y="117505"/>
                  </a:lnTo>
                  <a:lnTo>
                    <a:pt x="11168" y="115697"/>
                  </a:lnTo>
                  <a:lnTo>
                    <a:pt x="11270" y="113961"/>
                  </a:lnTo>
                  <a:lnTo>
                    <a:pt x="11482" y="110670"/>
                  </a:lnTo>
                  <a:lnTo>
                    <a:pt x="11693" y="107704"/>
                  </a:lnTo>
                  <a:lnTo>
                    <a:pt x="11883" y="105064"/>
                  </a:lnTo>
                  <a:lnTo>
                    <a:pt x="12051" y="102894"/>
                  </a:lnTo>
                  <a:lnTo>
                    <a:pt x="12189" y="101266"/>
                  </a:lnTo>
                  <a:lnTo>
                    <a:pt x="12313" y="99783"/>
                  </a:lnTo>
                  <a:lnTo>
                    <a:pt x="12335" y="99422"/>
                  </a:lnTo>
                  <a:lnTo>
                    <a:pt x="12350" y="99060"/>
                  </a:lnTo>
                  <a:lnTo>
                    <a:pt x="12357" y="98698"/>
                  </a:lnTo>
                  <a:lnTo>
                    <a:pt x="12350" y="98337"/>
                  </a:lnTo>
                  <a:lnTo>
                    <a:pt x="12335" y="97975"/>
                  </a:lnTo>
                  <a:lnTo>
                    <a:pt x="12306" y="97650"/>
                  </a:lnTo>
                  <a:lnTo>
                    <a:pt x="12269" y="97324"/>
                  </a:lnTo>
                  <a:lnTo>
                    <a:pt x="12218" y="97035"/>
                  </a:lnTo>
                  <a:lnTo>
                    <a:pt x="12167" y="96782"/>
                  </a:lnTo>
                  <a:lnTo>
                    <a:pt x="12102" y="96565"/>
                  </a:lnTo>
                  <a:lnTo>
                    <a:pt x="12036" y="96384"/>
                  </a:lnTo>
                  <a:lnTo>
                    <a:pt x="11970" y="96275"/>
                  </a:lnTo>
                  <a:lnTo>
                    <a:pt x="11897" y="96203"/>
                  </a:lnTo>
                  <a:lnTo>
                    <a:pt x="11825" y="96203"/>
                  </a:lnTo>
                  <a:lnTo>
                    <a:pt x="11752" y="96239"/>
                  </a:lnTo>
                  <a:lnTo>
                    <a:pt x="11679" y="96311"/>
                  </a:lnTo>
                  <a:lnTo>
                    <a:pt x="11489" y="96637"/>
                  </a:lnTo>
                  <a:lnTo>
                    <a:pt x="11000" y="97360"/>
                  </a:lnTo>
                  <a:lnTo>
                    <a:pt x="10657" y="97867"/>
                  </a:lnTo>
                  <a:lnTo>
                    <a:pt x="10256" y="98409"/>
                  </a:lnTo>
                  <a:lnTo>
                    <a:pt x="9811" y="98988"/>
                  </a:lnTo>
                  <a:lnTo>
                    <a:pt x="9315" y="99603"/>
                  </a:lnTo>
                  <a:lnTo>
                    <a:pt x="8790" y="100181"/>
                  </a:lnTo>
                  <a:lnTo>
                    <a:pt x="8228" y="100760"/>
                  </a:lnTo>
                  <a:lnTo>
                    <a:pt x="7652" y="101302"/>
                  </a:lnTo>
                  <a:lnTo>
                    <a:pt x="7054" y="101809"/>
                  </a:lnTo>
                  <a:lnTo>
                    <a:pt x="6755" y="102026"/>
                  </a:lnTo>
                  <a:lnTo>
                    <a:pt x="6449" y="102207"/>
                  </a:lnTo>
                  <a:lnTo>
                    <a:pt x="6150" y="102387"/>
                  </a:lnTo>
                  <a:lnTo>
                    <a:pt x="5843" y="102532"/>
                  </a:lnTo>
                  <a:lnTo>
                    <a:pt x="5544" y="102641"/>
                  </a:lnTo>
                  <a:lnTo>
                    <a:pt x="5245" y="102749"/>
                  </a:lnTo>
                  <a:lnTo>
                    <a:pt x="4946" y="102785"/>
                  </a:lnTo>
                  <a:lnTo>
                    <a:pt x="4654" y="102821"/>
                  </a:lnTo>
                  <a:lnTo>
                    <a:pt x="4333" y="102785"/>
                  </a:lnTo>
                  <a:lnTo>
                    <a:pt x="4034" y="102713"/>
                  </a:lnTo>
                  <a:lnTo>
                    <a:pt x="3757" y="102604"/>
                  </a:lnTo>
                  <a:lnTo>
                    <a:pt x="3494" y="102460"/>
                  </a:lnTo>
                  <a:lnTo>
                    <a:pt x="3246" y="102279"/>
                  </a:lnTo>
                  <a:lnTo>
                    <a:pt x="3020" y="102062"/>
                  </a:lnTo>
                  <a:lnTo>
                    <a:pt x="2809" y="101809"/>
                  </a:lnTo>
                  <a:lnTo>
                    <a:pt x="2612" y="101519"/>
                  </a:lnTo>
                  <a:lnTo>
                    <a:pt x="2437" y="101230"/>
                  </a:lnTo>
                  <a:lnTo>
                    <a:pt x="2269" y="100905"/>
                  </a:lnTo>
                  <a:lnTo>
                    <a:pt x="2116" y="100543"/>
                  </a:lnTo>
                  <a:lnTo>
                    <a:pt x="1977" y="100181"/>
                  </a:lnTo>
                  <a:lnTo>
                    <a:pt x="1853" y="99783"/>
                  </a:lnTo>
                  <a:lnTo>
                    <a:pt x="1737" y="99386"/>
                  </a:lnTo>
                  <a:lnTo>
                    <a:pt x="1634" y="98952"/>
                  </a:lnTo>
                  <a:lnTo>
                    <a:pt x="1540" y="98518"/>
                  </a:lnTo>
                  <a:lnTo>
                    <a:pt x="1459" y="98084"/>
                  </a:lnTo>
                  <a:lnTo>
                    <a:pt x="1386" y="97650"/>
                  </a:lnTo>
                  <a:lnTo>
                    <a:pt x="1321" y="97216"/>
                  </a:lnTo>
                  <a:lnTo>
                    <a:pt x="1270" y="96745"/>
                  </a:lnTo>
                  <a:lnTo>
                    <a:pt x="1219" y="96311"/>
                  </a:lnTo>
                  <a:lnTo>
                    <a:pt x="1182" y="95877"/>
                  </a:lnTo>
                  <a:lnTo>
                    <a:pt x="1146" y="95443"/>
                  </a:lnTo>
                  <a:lnTo>
                    <a:pt x="1117" y="95046"/>
                  </a:lnTo>
                  <a:lnTo>
                    <a:pt x="1080" y="94214"/>
                  </a:lnTo>
                  <a:lnTo>
                    <a:pt x="1051" y="93491"/>
                  </a:lnTo>
                  <a:lnTo>
                    <a:pt x="1036" y="92840"/>
                  </a:lnTo>
                  <a:lnTo>
                    <a:pt x="1029" y="92297"/>
                  </a:lnTo>
                  <a:lnTo>
                    <a:pt x="1029" y="91429"/>
                  </a:lnTo>
                  <a:lnTo>
                    <a:pt x="1029" y="90597"/>
                  </a:lnTo>
                  <a:lnTo>
                    <a:pt x="1036" y="89765"/>
                  </a:lnTo>
                  <a:lnTo>
                    <a:pt x="1051" y="88970"/>
                  </a:lnTo>
                  <a:lnTo>
                    <a:pt x="1073" y="88210"/>
                  </a:lnTo>
                  <a:lnTo>
                    <a:pt x="1102" y="87451"/>
                  </a:lnTo>
                  <a:lnTo>
                    <a:pt x="1138" y="86727"/>
                  </a:lnTo>
                  <a:lnTo>
                    <a:pt x="1182" y="86004"/>
                  </a:lnTo>
                  <a:lnTo>
                    <a:pt x="1226" y="85317"/>
                  </a:lnTo>
                  <a:lnTo>
                    <a:pt x="1284" y="84666"/>
                  </a:lnTo>
                  <a:lnTo>
                    <a:pt x="1350" y="84015"/>
                  </a:lnTo>
                  <a:lnTo>
                    <a:pt x="1423" y="83364"/>
                  </a:lnTo>
                  <a:lnTo>
                    <a:pt x="1503" y="82749"/>
                  </a:lnTo>
                  <a:lnTo>
                    <a:pt x="1591" y="82170"/>
                  </a:lnTo>
                  <a:lnTo>
                    <a:pt x="1686" y="81592"/>
                  </a:lnTo>
                  <a:lnTo>
                    <a:pt x="1788" y="81013"/>
                  </a:lnTo>
                  <a:lnTo>
                    <a:pt x="1904" y="80434"/>
                  </a:lnTo>
                  <a:lnTo>
                    <a:pt x="2036" y="79856"/>
                  </a:lnTo>
                  <a:lnTo>
                    <a:pt x="2174" y="79313"/>
                  </a:lnTo>
                  <a:lnTo>
                    <a:pt x="2313" y="78807"/>
                  </a:lnTo>
                  <a:lnTo>
                    <a:pt x="2466" y="78301"/>
                  </a:lnTo>
                  <a:lnTo>
                    <a:pt x="2619" y="77831"/>
                  </a:lnTo>
                  <a:lnTo>
                    <a:pt x="2780" y="77397"/>
                  </a:lnTo>
                  <a:lnTo>
                    <a:pt x="2947" y="76999"/>
                  </a:lnTo>
                  <a:lnTo>
                    <a:pt x="3115" y="76601"/>
                  </a:lnTo>
                  <a:lnTo>
                    <a:pt x="3290" y="76239"/>
                  </a:lnTo>
                  <a:lnTo>
                    <a:pt x="3473" y="75914"/>
                  </a:lnTo>
                  <a:lnTo>
                    <a:pt x="3655" y="75588"/>
                  </a:lnTo>
                  <a:lnTo>
                    <a:pt x="3837" y="75299"/>
                  </a:lnTo>
                  <a:lnTo>
                    <a:pt x="4027" y="75046"/>
                  </a:lnTo>
                  <a:lnTo>
                    <a:pt x="4224" y="74793"/>
                  </a:lnTo>
                  <a:lnTo>
                    <a:pt x="4414" y="74576"/>
                  </a:lnTo>
                  <a:lnTo>
                    <a:pt x="4807" y="74178"/>
                  </a:lnTo>
                  <a:lnTo>
                    <a:pt x="5209" y="73816"/>
                  </a:lnTo>
                  <a:lnTo>
                    <a:pt x="5610" y="73563"/>
                  </a:lnTo>
                  <a:lnTo>
                    <a:pt x="6018" y="73382"/>
                  </a:lnTo>
                  <a:lnTo>
                    <a:pt x="6412" y="73201"/>
                  </a:lnTo>
                  <a:lnTo>
                    <a:pt x="6806" y="73129"/>
                  </a:lnTo>
                  <a:lnTo>
                    <a:pt x="7185" y="73057"/>
                  </a:lnTo>
                  <a:lnTo>
                    <a:pt x="7864" y="73057"/>
                  </a:lnTo>
                  <a:lnTo>
                    <a:pt x="8163" y="73093"/>
                  </a:lnTo>
                  <a:lnTo>
                    <a:pt x="8724" y="73201"/>
                  </a:lnTo>
                  <a:lnTo>
                    <a:pt x="9228" y="73382"/>
                  </a:lnTo>
                  <a:lnTo>
                    <a:pt x="9673" y="73563"/>
                  </a:lnTo>
                  <a:lnTo>
                    <a:pt x="10037" y="73744"/>
                  </a:lnTo>
                  <a:lnTo>
                    <a:pt x="10315" y="73925"/>
                  </a:lnTo>
                  <a:lnTo>
                    <a:pt x="10555" y="74069"/>
                  </a:lnTo>
                  <a:lnTo>
                    <a:pt x="10636" y="74105"/>
                  </a:lnTo>
                  <a:lnTo>
                    <a:pt x="10723" y="74069"/>
                  </a:lnTo>
                  <a:lnTo>
                    <a:pt x="10803" y="73961"/>
                  </a:lnTo>
                  <a:lnTo>
                    <a:pt x="10876" y="73816"/>
                  </a:lnTo>
                  <a:lnTo>
                    <a:pt x="10949" y="73563"/>
                  </a:lnTo>
                  <a:lnTo>
                    <a:pt x="11008" y="73310"/>
                  </a:lnTo>
                  <a:lnTo>
                    <a:pt x="11059" y="72984"/>
                  </a:lnTo>
                  <a:lnTo>
                    <a:pt x="11102" y="72586"/>
                  </a:lnTo>
                  <a:lnTo>
                    <a:pt x="11132" y="72189"/>
                  </a:lnTo>
                  <a:lnTo>
                    <a:pt x="11146" y="71791"/>
                  </a:lnTo>
                  <a:lnTo>
                    <a:pt x="11146" y="71393"/>
                  </a:lnTo>
                  <a:lnTo>
                    <a:pt x="11132" y="70959"/>
                  </a:lnTo>
                  <a:lnTo>
                    <a:pt x="11110" y="70597"/>
                  </a:lnTo>
                  <a:lnTo>
                    <a:pt x="11073" y="70199"/>
                  </a:lnTo>
                  <a:lnTo>
                    <a:pt x="11022" y="69874"/>
                  </a:lnTo>
                  <a:lnTo>
                    <a:pt x="10957" y="69585"/>
                  </a:lnTo>
                  <a:lnTo>
                    <a:pt x="10475" y="67559"/>
                  </a:lnTo>
                  <a:lnTo>
                    <a:pt x="9964" y="65353"/>
                  </a:lnTo>
                  <a:lnTo>
                    <a:pt x="9432" y="63002"/>
                  </a:lnTo>
                  <a:lnTo>
                    <a:pt x="8900" y="60543"/>
                  </a:lnTo>
                  <a:lnTo>
                    <a:pt x="8360" y="57975"/>
                  </a:lnTo>
                  <a:lnTo>
                    <a:pt x="7835" y="55335"/>
                  </a:lnTo>
                  <a:lnTo>
                    <a:pt x="7579" y="53997"/>
                  </a:lnTo>
                  <a:lnTo>
                    <a:pt x="7324" y="52659"/>
                  </a:lnTo>
                  <a:lnTo>
                    <a:pt x="7076" y="51321"/>
                  </a:lnTo>
                  <a:lnTo>
                    <a:pt x="6835" y="49982"/>
                  </a:lnTo>
                  <a:lnTo>
                    <a:pt x="6609" y="48644"/>
                  </a:lnTo>
                  <a:lnTo>
                    <a:pt x="6383" y="47306"/>
                  </a:lnTo>
                  <a:lnTo>
                    <a:pt x="6171" y="46004"/>
                  </a:lnTo>
                  <a:lnTo>
                    <a:pt x="5967" y="44702"/>
                  </a:lnTo>
                  <a:lnTo>
                    <a:pt x="5778" y="43436"/>
                  </a:lnTo>
                  <a:lnTo>
                    <a:pt x="5603" y="42207"/>
                  </a:lnTo>
                  <a:lnTo>
                    <a:pt x="5442" y="40977"/>
                  </a:lnTo>
                  <a:lnTo>
                    <a:pt x="5296" y="39784"/>
                  </a:lnTo>
                  <a:lnTo>
                    <a:pt x="5165" y="38626"/>
                  </a:lnTo>
                  <a:lnTo>
                    <a:pt x="5048" y="37505"/>
                  </a:lnTo>
                  <a:lnTo>
                    <a:pt x="4953" y="36420"/>
                  </a:lnTo>
                  <a:lnTo>
                    <a:pt x="4880" y="35407"/>
                  </a:lnTo>
                  <a:lnTo>
                    <a:pt x="4822" y="34431"/>
                  </a:lnTo>
                  <a:lnTo>
                    <a:pt x="4807" y="33961"/>
                  </a:lnTo>
                  <a:lnTo>
                    <a:pt x="4793" y="33491"/>
                  </a:lnTo>
                  <a:lnTo>
                    <a:pt x="4778" y="33057"/>
                  </a:lnTo>
                  <a:lnTo>
                    <a:pt x="4778" y="32623"/>
                  </a:lnTo>
                  <a:lnTo>
                    <a:pt x="4778" y="32225"/>
                  </a:lnTo>
                  <a:lnTo>
                    <a:pt x="4786" y="31827"/>
                  </a:lnTo>
                  <a:lnTo>
                    <a:pt x="4800" y="31465"/>
                  </a:lnTo>
                  <a:lnTo>
                    <a:pt x="4829" y="31068"/>
                  </a:lnTo>
                  <a:lnTo>
                    <a:pt x="4866" y="30670"/>
                  </a:lnTo>
                  <a:lnTo>
                    <a:pt x="4917" y="30272"/>
                  </a:lnTo>
                  <a:lnTo>
                    <a:pt x="4990" y="29874"/>
                  </a:lnTo>
                  <a:lnTo>
                    <a:pt x="5034" y="29693"/>
                  </a:lnTo>
                  <a:lnTo>
                    <a:pt x="5085" y="29476"/>
                  </a:lnTo>
                  <a:lnTo>
                    <a:pt x="5143" y="29295"/>
                  </a:lnTo>
                  <a:lnTo>
                    <a:pt x="5209" y="29115"/>
                  </a:lnTo>
                  <a:lnTo>
                    <a:pt x="5282" y="28934"/>
                  </a:lnTo>
                  <a:lnTo>
                    <a:pt x="5362" y="28753"/>
                  </a:lnTo>
                  <a:lnTo>
                    <a:pt x="5486" y="28536"/>
                  </a:lnTo>
                  <a:lnTo>
                    <a:pt x="5603" y="28319"/>
                  </a:lnTo>
                  <a:lnTo>
                    <a:pt x="5727" y="28174"/>
                  </a:lnTo>
                  <a:lnTo>
                    <a:pt x="5851" y="28030"/>
                  </a:lnTo>
                  <a:lnTo>
                    <a:pt x="5975" y="27921"/>
                  </a:lnTo>
                  <a:lnTo>
                    <a:pt x="6099" y="27849"/>
                  </a:lnTo>
                  <a:lnTo>
                    <a:pt x="6230" y="27813"/>
                  </a:lnTo>
                  <a:lnTo>
                    <a:pt x="6354" y="27776"/>
                  </a:lnTo>
                  <a:lnTo>
                    <a:pt x="6507" y="27813"/>
                  </a:lnTo>
                  <a:lnTo>
                    <a:pt x="6660" y="27849"/>
                  </a:lnTo>
                  <a:lnTo>
                    <a:pt x="6806" y="27957"/>
                  </a:lnTo>
                  <a:lnTo>
                    <a:pt x="6959" y="28066"/>
                  </a:lnTo>
                  <a:lnTo>
                    <a:pt x="7112" y="28247"/>
                  </a:lnTo>
                  <a:lnTo>
                    <a:pt x="7266" y="28427"/>
                  </a:lnTo>
                  <a:lnTo>
                    <a:pt x="7419" y="28644"/>
                  </a:lnTo>
                  <a:lnTo>
                    <a:pt x="7572" y="28898"/>
                  </a:lnTo>
                  <a:lnTo>
                    <a:pt x="7718" y="29187"/>
                  </a:lnTo>
                  <a:lnTo>
                    <a:pt x="7871" y="29476"/>
                  </a:lnTo>
                  <a:lnTo>
                    <a:pt x="8024" y="29802"/>
                  </a:lnTo>
                  <a:lnTo>
                    <a:pt x="8177" y="30163"/>
                  </a:lnTo>
                  <a:lnTo>
                    <a:pt x="8476" y="30923"/>
                  </a:lnTo>
                  <a:lnTo>
                    <a:pt x="8776" y="31791"/>
                  </a:lnTo>
                  <a:lnTo>
                    <a:pt x="9067" y="32731"/>
                  </a:lnTo>
                  <a:lnTo>
                    <a:pt x="9359" y="33744"/>
                  </a:lnTo>
                  <a:lnTo>
                    <a:pt x="9644" y="34829"/>
                  </a:lnTo>
                  <a:lnTo>
                    <a:pt x="9928" y="35914"/>
                  </a:lnTo>
                  <a:lnTo>
                    <a:pt x="10198" y="37071"/>
                  </a:lnTo>
                  <a:lnTo>
                    <a:pt x="10468" y="38265"/>
                  </a:lnTo>
                  <a:lnTo>
                    <a:pt x="10730" y="39458"/>
                  </a:lnTo>
                  <a:lnTo>
                    <a:pt x="10978" y="40652"/>
                  </a:lnTo>
                  <a:lnTo>
                    <a:pt x="11219" y="41845"/>
                  </a:lnTo>
                  <a:lnTo>
                    <a:pt x="11453" y="43075"/>
                  </a:lnTo>
                  <a:lnTo>
                    <a:pt x="11671" y="44232"/>
                  </a:lnTo>
                  <a:lnTo>
                    <a:pt x="11883" y="45389"/>
                  </a:lnTo>
                  <a:lnTo>
                    <a:pt x="12262" y="47596"/>
                  </a:lnTo>
                  <a:lnTo>
                    <a:pt x="12590" y="49548"/>
                  </a:lnTo>
                  <a:lnTo>
                    <a:pt x="12853" y="51212"/>
                  </a:lnTo>
                  <a:lnTo>
                    <a:pt x="13057" y="52514"/>
                  </a:lnTo>
                  <a:lnTo>
                    <a:pt x="13225" y="53708"/>
                  </a:lnTo>
                  <a:lnTo>
                    <a:pt x="13269" y="53961"/>
                  </a:lnTo>
                  <a:lnTo>
                    <a:pt x="13313" y="54178"/>
                  </a:lnTo>
                  <a:lnTo>
                    <a:pt x="13364" y="54359"/>
                  </a:lnTo>
                  <a:lnTo>
                    <a:pt x="13415" y="54503"/>
                  </a:lnTo>
                  <a:lnTo>
                    <a:pt x="13473" y="54648"/>
                  </a:lnTo>
                  <a:lnTo>
                    <a:pt x="13531" y="54720"/>
                  </a:lnTo>
                  <a:lnTo>
                    <a:pt x="13590" y="54793"/>
                  </a:lnTo>
                  <a:lnTo>
                    <a:pt x="13648" y="54793"/>
                  </a:lnTo>
                  <a:lnTo>
                    <a:pt x="13714" y="54756"/>
                  </a:lnTo>
                  <a:lnTo>
                    <a:pt x="13787" y="54720"/>
                  </a:lnTo>
                  <a:lnTo>
                    <a:pt x="13860" y="54576"/>
                  </a:lnTo>
                  <a:lnTo>
                    <a:pt x="13925" y="54395"/>
                  </a:lnTo>
                  <a:lnTo>
                    <a:pt x="13991" y="54142"/>
                  </a:lnTo>
                  <a:lnTo>
                    <a:pt x="14042" y="53888"/>
                  </a:lnTo>
                  <a:lnTo>
                    <a:pt x="14093" y="53563"/>
                  </a:lnTo>
                  <a:lnTo>
                    <a:pt x="14122" y="53237"/>
                  </a:lnTo>
                  <a:lnTo>
                    <a:pt x="14151" y="52840"/>
                  </a:lnTo>
                  <a:lnTo>
                    <a:pt x="14159" y="52442"/>
                  </a:lnTo>
                  <a:lnTo>
                    <a:pt x="14232" y="48789"/>
                  </a:lnTo>
                  <a:lnTo>
                    <a:pt x="14319" y="44955"/>
                  </a:lnTo>
                  <a:lnTo>
                    <a:pt x="14429" y="41013"/>
                  </a:lnTo>
                  <a:lnTo>
                    <a:pt x="14553" y="36999"/>
                  </a:lnTo>
                  <a:lnTo>
                    <a:pt x="14698" y="33020"/>
                  </a:lnTo>
                  <a:lnTo>
                    <a:pt x="14771" y="31031"/>
                  </a:lnTo>
                  <a:lnTo>
                    <a:pt x="14859" y="29078"/>
                  </a:lnTo>
                  <a:lnTo>
                    <a:pt x="14939" y="27162"/>
                  </a:lnTo>
                  <a:lnTo>
                    <a:pt x="15027" y="25281"/>
                  </a:lnTo>
                  <a:lnTo>
                    <a:pt x="15122" y="23436"/>
                  </a:lnTo>
                  <a:lnTo>
                    <a:pt x="15216" y="21628"/>
                  </a:lnTo>
                  <a:lnTo>
                    <a:pt x="15318" y="19892"/>
                  </a:lnTo>
                  <a:lnTo>
                    <a:pt x="15421" y="18192"/>
                  </a:lnTo>
                  <a:lnTo>
                    <a:pt x="15523" y="16601"/>
                  </a:lnTo>
                  <a:lnTo>
                    <a:pt x="15632" y="15046"/>
                  </a:lnTo>
                  <a:lnTo>
                    <a:pt x="15742" y="13599"/>
                  </a:lnTo>
                  <a:lnTo>
                    <a:pt x="15858" y="12261"/>
                  </a:lnTo>
                  <a:lnTo>
                    <a:pt x="15975" y="10995"/>
                  </a:lnTo>
                  <a:lnTo>
                    <a:pt x="16092" y="9838"/>
                  </a:lnTo>
                  <a:lnTo>
                    <a:pt x="16216" y="8789"/>
                  </a:lnTo>
                  <a:lnTo>
                    <a:pt x="16340" y="7849"/>
                  </a:lnTo>
                  <a:lnTo>
                    <a:pt x="16405" y="7415"/>
                  </a:lnTo>
                  <a:lnTo>
                    <a:pt x="16471" y="7053"/>
                  </a:lnTo>
                  <a:lnTo>
                    <a:pt x="16537" y="6691"/>
                  </a:lnTo>
                  <a:lnTo>
                    <a:pt x="16602" y="6366"/>
                  </a:lnTo>
                  <a:lnTo>
                    <a:pt x="16668" y="6077"/>
                  </a:lnTo>
                  <a:lnTo>
                    <a:pt x="16734" y="5823"/>
                  </a:lnTo>
                  <a:lnTo>
                    <a:pt x="16799" y="5606"/>
                  </a:lnTo>
                  <a:lnTo>
                    <a:pt x="16865" y="5426"/>
                  </a:lnTo>
                  <a:lnTo>
                    <a:pt x="16931" y="5281"/>
                  </a:lnTo>
                  <a:lnTo>
                    <a:pt x="17003" y="5209"/>
                  </a:lnTo>
                  <a:lnTo>
                    <a:pt x="17069" y="5136"/>
                  </a:lnTo>
                  <a:lnTo>
                    <a:pt x="17142" y="5100"/>
                  </a:lnTo>
                  <a:close/>
                  <a:moveTo>
                    <a:pt x="17142" y="1"/>
                  </a:moveTo>
                  <a:lnTo>
                    <a:pt x="17025" y="37"/>
                  </a:lnTo>
                  <a:lnTo>
                    <a:pt x="16909" y="109"/>
                  </a:lnTo>
                  <a:lnTo>
                    <a:pt x="16799" y="218"/>
                  </a:lnTo>
                  <a:lnTo>
                    <a:pt x="16690" y="362"/>
                  </a:lnTo>
                  <a:lnTo>
                    <a:pt x="16580" y="543"/>
                  </a:lnTo>
                  <a:lnTo>
                    <a:pt x="16478" y="796"/>
                  </a:lnTo>
                  <a:lnTo>
                    <a:pt x="16369" y="1049"/>
                  </a:lnTo>
                  <a:lnTo>
                    <a:pt x="16274" y="1375"/>
                  </a:lnTo>
                  <a:lnTo>
                    <a:pt x="16172" y="1700"/>
                  </a:lnTo>
                  <a:lnTo>
                    <a:pt x="16077" y="2098"/>
                  </a:lnTo>
                  <a:lnTo>
                    <a:pt x="15975" y="2496"/>
                  </a:lnTo>
                  <a:lnTo>
                    <a:pt x="15887" y="2930"/>
                  </a:lnTo>
                  <a:lnTo>
                    <a:pt x="15793" y="3436"/>
                  </a:lnTo>
                  <a:lnTo>
                    <a:pt x="15705" y="3943"/>
                  </a:lnTo>
                  <a:lnTo>
                    <a:pt x="15618" y="4485"/>
                  </a:lnTo>
                  <a:lnTo>
                    <a:pt x="15530" y="5028"/>
                  </a:lnTo>
                  <a:lnTo>
                    <a:pt x="15450" y="5643"/>
                  </a:lnTo>
                  <a:lnTo>
                    <a:pt x="15362" y="6257"/>
                  </a:lnTo>
                  <a:lnTo>
                    <a:pt x="15209" y="7596"/>
                  </a:lnTo>
                  <a:lnTo>
                    <a:pt x="15056" y="9006"/>
                  </a:lnTo>
                  <a:lnTo>
                    <a:pt x="14910" y="10489"/>
                  </a:lnTo>
                  <a:lnTo>
                    <a:pt x="14771" y="12080"/>
                  </a:lnTo>
                  <a:lnTo>
                    <a:pt x="14640" y="13744"/>
                  </a:lnTo>
                  <a:lnTo>
                    <a:pt x="14516" y="15444"/>
                  </a:lnTo>
                  <a:lnTo>
                    <a:pt x="14399" y="17216"/>
                  </a:lnTo>
                  <a:lnTo>
                    <a:pt x="14290" y="19024"/>
                  </a:lnTo>
                  <a:lnTo>
                    <a:pt x="14181" y="20869"/>
                  </a:lnTo>
                  <a:lnTo>
                    <a:pt x="14086" y="22749"/>
                  </a:lnTo>
                  <a:lnTo>
                    <a:pt x="13991" y="24630"/>
                  </a:lnTo>
                  <a:lnTo>
                    <a:pt x="13903" y="26511"/>
                  </a:lnTo>
                  <a:lnTo>
                    <a:pt x="13816" y="28427"/>
                  </a:lnTo>
                  <a:lnTo>
                    <a:pt x="13743" y="30308"/>
                  </a:lnTo>
                  <a:lnTo>
                    <a:pt x="13670" y="32189"/>
                  </a:lnTo>
                  <a:lnTo>
                    <a:pt x="13539" y="35841"/>
                  </a:lnTo>
                  <a:lnTo>
                    <a:pt x="13437" y="39350"/>
                  </a:lnTo>
                  <a:lnTo>
                    <a:pt x="13342" y="42605"/>
                  </a:lnTo>
                  <a:lnTo>
                    <a:pt x="13269" y="45606"/>
                  </a:lnTo>
                  <a:lnTo>
                    <a:pt x="12999" y="43979"/>
                  </a:lnTo>
                  <a:lnTo>
                    <a:pt x="12700" y="42279"/>
                  </a:lnTo>
                  <a:lnTo>
                    <a:pt x="12372" y="40471"/>
                  </a:lnTo>
                  <a:lnTo>
                    <a:pt x="12014" y="38590"/>
                  </a:lnTo>
                  <a:lnTo>
                    <a:pt x="11628" y="36673"/>
                  </a:lnTo>
                  <a:lnTo>
                    <a:pt x="11423" y="35733"/>
                  </a:lnTo>
                  <a:lnTo>
                    <a:pt x="11219" y="34756"/>
                  </a:lnTo>
                  <a:lnTo>
                    <a:pt x="11008" y="33816"/>
                  </a:lnTo>
                  <a:lnTo>
                    <a:pt x="10789" y="32912"/>
                  </a:lnTo>
                  <a:lnTo>
                    <a:pt x="10570" y="31972"/>
                  </a:lnTo>
                  <a:lnTo>
                    <a:pt x="10344" y="31104"/>
                  </a:lnTo>
                  <a:lnTo>
                    <a:pt x="10118" y="30236"/>
                  </a:lnTo>
                  <a:lnTo>
                    <a:pt x="9884" y="29368"/>
                  </a:lnTo>
                  <a:lnTo>
                    <a:pt x="9644" y="28572"/>
                  </a:lnTo>
                  <a:lnTo>
                    <a:pt x="9403" y="27776"/>
                  </a:lnTo>
                  <a:lnTo>
                    <a:pt x="9162" y="27053"/>
                  </a:lnTo>
                  <a:lnTo>
                    <a:pt x="8914" y="26366"/>
                  </a:lnTo>
                  <a:lnTo>
                    <a:pt x="8666" y="25715"/>
                  </a:lnTo>
                  <a:lnTo>
                    <a:pt x="8411" y="25136"/>
                  </a:lnTo>
                  <a:lnTo>
                    <a:pt x="8163" y="24594"/>
                  </a:lnTo>
                  <a:lnTo>
                    <a:pt x="7908" y="24124"/>
                  </a:lnTo>
                  <a:lnTo>
                    <a:pt x="7645" y="23690"/>
                  </a:lnTo>
                  <a:lnTo>
                    <a:pt x="7390" y="23328"/>
                  </a:lnTo>
                  <a:lnTo>
                    <a:pt x="7134" y="23075"/>
                  </a:lnTo>
                  <a:lnTo>
                    <a:pt x="6872" y="22858"/>
                  </a:lnTo>
                  <a:lnTo>
                    <a:pt x="6616" y="22749"/>
                  </a:lnTo>
                  <a:lnTo>
                    <a:pt x="6354" y="22677"/>
                  </a:lnTo>
                  <a:lnTo>
                    <a:pt x="6179" y="22713"/>
                  </a:lnTo>
                  <a:lnTo>
                    <a:pt x="5996" y="22785"/>
                  </a:lnTo>
                  <a:lnTo>
                    <a:pt x="5821" y="22894"/>
                  </a:lnTo>
                  <a:lnTo>
                    <a:pt x="5646" y="23039"/>
                  </a:lnTo>
                  <a:lnTo>
                    <a:pt x="5471" y="23219"/>
                  </a:lnTo>
                  <a:lnTo>
                    <a:pt x="5303" y="23436"/>
                  </a:lnTo>
                  <a:lnTo>
                    <a:pt x="5136" y="23726"/>
                  </a:lnTo>
                  <a:lnTo>
                    <a:pt x="4975" y="24051"/>
                  </a:lnTo>
                  <a:lnTo>
                    <a:pt x="4815" y="24377"/>
                  </a:lnTo>
                  <a:lnTo>
                    <a:pt x="4676" y="24775"/>
                  </a:lnTo>
                  <a:lnTo>
                    <a:pt x="4545" y="25172"/>
                  </a:lnTo>
                  <a:lnTo>
                    <a:pt x="4428" y="25570"/>
                  </a:lnTo>
                  <a:lnTo>
                    <a:pt x="4319" y="26004"/>
                  </a:lnTo>
                  <a:lnTo>
                    <a:pt x="4224" y="26474"/>
                  </a:lnTo>
                  <a:lnTo>
                    <a:pt x="4144" y="26908"/>
                  </a:lnTo>
                  <a:lnTo>
                    <a:pt x="4071" y="27379"/>
                  </a:lnTo>
                  <a:lnTo>
                    <a:pt x="4005" y="27885"/>
                  </a:lnTo>
                  <a:lnTo>
                    <a:pt x="3954" y="28355"/>
                  </a:lnTo>
                  <a:lnTo>
                    <a:pt x="3903" y="28825"/>
                  </a:lnTo>
                  <a:lnTo>
                    <a:pt x="3866" y="29295"/>
                  </a:lnTo>
                  <a:lnTo>
                    <a:pt x="3830" y="29766"/>
                  </a:lnTo>
                  <a:lnTo>
                    <a:pt x="3808" y="30200"/>
                  </a:lnTo>
                  <a:lnTo>
                    <a:pt x="3786" y="30670"/>
                  </a:lnTo>
                  <a:lnTo>
                    <a:pt x="3772" y="31068"/>
                  </a:lnTo>
                  <a:lnTo>
                    <a:pt x="3757" y="31574"/>
                  </a:lnTo>
                  <a:lnTo>
                    <a:pt x="3750" y="32080"/>
                  </a:lnTo>
                  <a:lnTo>
                    <a:pt x="3750" y="32623"/>
                  </a:lnTo>
                  <a:lnTo>
                    <a:pt x="3757" y="33129"/>
                  </a:lnTo>
                  <a:lnTo>
                    <a:pt x="3764" y="33671"/>
                  </a:lnTo>
                  <a:lnTo>
                    <a:pt x="3779" y="34214"/>
                  </a:lnTo>
                  <a:lnTo>
                    <a:pt x="3801" y="34793"/>
                  </a:lnTo>
                  <a:lnTo>
                    <a:pt x="3823" y="35335"/>
                  </a:lnTo>
                  <a:lnTo>
                    <a:pt x="3888" y="36492"/>
                  </a:lnTo>
                  <a:lnTo>
                    <a:pt x="3969" y="37686"/>
                  </a:lnTo>
                  <a:lnTo>
                    <a:pt x="4063" y="38879"/>
                  </a:lnTo>
                  <a:lnTo>
                    <a:pt x="4180" y="40073"/>
                  </a:lnTo>
                  <a:lnTo>
                    <a:pt x="4311" y="41339"/>
                  </a:lnTo>
                  <a:lnTo>
                    <a:pt x="4450" y="42568"/>
                  </a:lnTo>
                  <a:lnTo>
                    <a:pt x="4603" y="43834"/>
                  </a:lnTo>
                  <a:lnTo>
                    <a:pt x="4771" y="45100"/>
                  </a:lnTo>
                  <a:lnTo>
                    <a:pt x="4953" y="46402"/>
                  </a:lnTo>
                  <a:lnTo>
                    <a:pt x="5136" y="47668"/>
                  </a:lnTo>
                  <a:lnTo>
                    <a:pt x="5333" y="48970"/>
                  </a:lnTo>
                  <a:lnTo>
                    <a:pt x="5537" y="50236"/>
                  </a:lnTo>
                  <a:lnTo>
                    <a:pt x="5748" y="51538"/>
                  </a:lnTo>
                  <a:lnTo>
                    <a:pt x="5967" y="52803"/>
                  </a:lnTo>
                  <a:lnTo>
                    <a:pt x="6193" y="54069"/>
                  </a:lnTo>
                  <a:lnTo>
                    <a:pt x="6412" y="55299"/>
                  </a:lnTo>
                  <a:lnTo>
                    <a:pt x="6872" y="57758"/>
                  </a:lnTo>
                  <a:lnTo>
                    <a:pt x="7339" y="60109"/>
                  </a:lnTo>
                  <a:lnTo>
                    <a:pt x="7791" y="62351"/>
                  </a:lnTo>
                  <a:lnTo>
                    <a:pt x="8236" y="64449"/>
                  </a:lnTo>
                  <a:lnTo>
                    <a:pt x="8659" y="66402"/>
                  </a:lnTo>
                  <a:lnTo>
                    <a:pt x="9060" y="68210"/>
                  </a:lnTo>
                  <a:lnTo>
                    <a:pt x="9060" y="68210"/>
                  </a:lnTo>
                  <a:lnTo>
                    <a:pt x="8630" y="68066"/>
                  </a:lnTo>
                  <a:lnTo>
                    <a:pt x="8163" y="67993"/>
                  </a:lnTo>
                  <a:lnTo>
                    <a:pt x="7667" y="67921"/>
                  </a:lnTo>
                  <a:lnTo>
                    <a:pt x="7149" y="67957"/>
                  </a:lnTo>
                  <a:lnTo>
                    <a:pt x="6609" y="68029"/>
                  </a:lnTo>
                  <a:lnTo>
                    <a:pt x="6339" y="68102"/>
                  </a:lnTo>
                  <a:lnTo>
                    <a:pt x="6062" y="68210"/>
                  </a:lnTo>
                  <a:lnTo>
                    <a:pt x="5785" y="68319"/>
                  </a:lnTo>
                  <a:lnTo>
                    <a:pt x="5500" y="68500"/>
                  </a:lnTo>
                  <a:lnTo>
                    <a:pt x="5223" y="68644"/>
                  </a:lnTo>
                  <a:lnTo>
                    <a:pt x="4939" y="68861"/>
                  </a:lnTo>
                  <a:lnTo>
                    <a:pt x="4662" y="69114"/>
                  </a:lnTo>
                  <a:lnTo>
                    <a:pt x="4384" y="69368"/>
                  </a:lnTo>
                  <a:lnTo>
                    <a:pt x="4107" y="69693"/>
                  </a:lnTo>
                  <a:lnTo>
                    <a:pt x="3830" y="70019"/>
                  </a:lnTo>
                  <a:lnTo>
                    <a:pt x="3560" y="70380"/>
                  </a:lnTo>
                  <a:lnTo>
                    <a:pt x="3298" y="70814"/>
                  </a:lnTo>
                  <a:lnTo>
                    <a:pt x="3035" y="71284"/>
                  </a:lnTo>
                  <a:lnTo>
                    <a:pt x="2780" y="71791"/>
                  </a:lnTo>
                  <a:lnTo>
                    <a:pt x="2532" y="72333"/>
                  </a:lnTo>
                  <a:lnTo>
                    <a:pt x="2291" y="72912"/>
                  </a:lnTo>
                  <a:lnTo>
                    <a:pt x="2058" y="73563"/>
                  </a:lnTo>
                  <a:lnTo>
                    <a:pt x="1839" y="74250"/>
                  </a:lnTo>
                  <a:lnTo>
                    <a:pt x="1620" y="74973"/>
                  </a:lnTo>
                  <a:lnTo>
                    <a:pt x="1416" y="75769"/>
                  </a:lnTo>
                  <a:lnTo>
                    <a:pt x="1219" y="76637"/>
                  </a:lnTo>
                  <a:lnTo>
                    <a:pt x="1036" y="77541"/>
                  </a:lnTo>
                  <a:lnTo>
                    <a:pt x="898" y="78265"/>
                  </a:lnTo>
                  <a:lnTo>
                    <a:pt x="774" y="79060"/>
                  </a:lnTo>
                  <a:lnTo>
                    <a:pt x="657" y="79856"/>
                  </a:lnTo>
                  <a:lnTo>
                    <a:pt x="548" y="80688"/>
                  </a:lnTo>
                  <a:lnTo>
                    <a:pt x="453" y="81556"/>
                  </a:lnTo>
                  <a:lnTo>
                    <a:pt x="365" y="82424"/>
                  </a:lnTo>
                  <a:lnTo>
                    <a:pt x="285" y="83328"/>
                  </a:lnTo>
                  <a:lnTo>
                    <a:pt x="212" y="84268"/>
                  </a:lnTo>
                  <a:lnTo>
                    <a:pt x="154" y="85208"/>
                  </a:lnTo>
                  <a:lnTo>
                    <a:pt x="103" y="86185"/>
                  </a:lnTo>
                  <a:lnTo>
                    <a:pt x="66" y="87198"/>
                  </a:lnTo>
                  <a:lnTo>
                    <a:pt x="30" y="88246"/>
                  </a:lnTo>
                  <a:lnTo>
                    <a:pt x="8" y="89295"/>
                  </a:lnTo>
                  <a:lnTo>
                    <a:pt x="1" y="90344"/>
                  </a:lnTo>
                  <a:lnTo>
                    <a:pt x="1" y="91465"/>
                  </a:lnTo>
                  <a:lnTo>
                    <a:pt x="8" y="92586"/>
                  </a:lnTo>
                  <a:lnTo>
                    <a:pt x="15" y="93237"/>
                  </a:lnTo>
                  <a:lnTo>
                    <a:pt x="30" y="93888"/>
                  </a:lnTo>
                  <a:lnTo>
                    <a:pt x="52" y="94576"/>
                  </a:lnTo>
                  <a:lnTo>
                    <a:pt x="73" y="95227"/>
                  </a:lnTo>
                  <a:lnTo>
                    <a:pt x="110" y="95914"/>
                  </a:lnTo>
                  <a:lnTo>
                    <a:pt x="146" y="96601"/>
                  </a:lnTo>
                  <a:lnTo>
                    <a:pt x="190" y="97252"/>
                  </a:lnTo>
                  <a:lnTo>
                    <a:pt x="249" y="97939"/>
                  </a:lnTo>
                  <a:lnTo>
                    <a:pt x="307" y="98590"/>
                  </a:lnTo>
                  <a:lnTo>
                    <a:pt x="373" y="99241"/>
                  </a:lnTo>
                  <a:lnTo>
                    <a:pt x="453" y="99856"/>
                  </a:lnTo>
                  <a:lnTo>
                    <a:pt x="533" y="100507"/>
                  </a:lnTo>
                  <a:lnTo>
                    <a:pt x="628" y="101122"/>
                  </a:lnTo>
                  <a:lnTo>
                    <a:pt x="737" y="101700"/>
                  </a:lnTo>
                  <a:lnTo>
                    <a:pt x="847" y="102315"/>
                  </a:lnTo>
                  <a:lnTo>
                    <a:pt x="971" y="102858"/>
                  </a:lnTo>
                  <a:lnTo>
                    <a:pt x="1109" y="103400"/>
                  </a:lnTo>
                  <a:lnTo>
                    <a:pt x="1255" y="103943"/>
                  </a:lnTo>
                  <a:lnTo>
                    <a:pt x="1408" y="104413"/>
                  </a:lnTo>
                  <a:lnTo>
                    <a:pt x="1576" y="104883"/>
                  </a:lnTo>
                  <a:lnTo>
                    <a:pt x="1758" y="105353"/>
                  </a:lnTo>
                  <a:lnTo>
                    <a:pt x="1955" y="105751"/>
                  </a:lnTo>
                  <a:lnTo>
                    <a:pt x="2160" y="106149"/>
                  </a:lnTo>
                  <a:lnTo>
                    <a:pt x="2378" y="106510"/>
                  </a:lnTo>
                  <a:lnTo>
                    <a:pt x="2612" y="106800"/>
                  </a:lnTo>
                  <a:lnTo>
                    <a:pt x="2860" y="107089"/>
                  </a:lnTo>
                  <a:lnTo>
                    <a:pt x="3115" y="107342"/>
                  </a:lnTo>
                  <a:lnTo>
                    <a:pt x="3392" y="107523"/>
                  </a:lnTo>
                  <a:lnTo>
                    <a:pt x="3684" y="107704"/>
                  </a:lnTo>
                  <a:lnTo>
                    <a:pt x="3990" y="107812"/>
                  </a:lnTo>
                  <a:lnTo>
                    <a:pt x="4311" y="107885"/>
                  </a:lnTo>
                  <a:lnTo>
                    <a:pt x="4654" y="107921"/>
                  </a:lnTo>
                  <a:lnTo>
                    <a:pt x="5085" y="107885"/>
                  </a:lnTo>
                  <a:lnTo>
                    <a:pt x="5522" y="107776"/>
                  </a:lnTo>
                  <a:lnTo>
                    <a:pt x="5967" y="107595"/>
                  </a:lnTo>
                  <a:lnTo>
                    <a:pt x="6405" y="107378"/>
                  </a:lnTo>
                  <a:lnTo>
                    <a:pt x="6850" y="107125"/>
                  </a:lnTo>
                  <a:lnTo>
                    <a:pt x="7288" y="106800"/>
                  </a:lnTo>
                  <a:lnTo>
                    <a:pt x="7718" y="106438"/>
                  </a:lnTo>
                  <a:lnTo>
                    <a:pt x="8134" y="106076"/>
                  </a:lnTo>
                  <a:lnTo>
                    <a:pt x="8549" y="105679"/>
                  </a:lnTo>
                  <a:lnTo>
                    <a:pt x="8951" y="105245"/>
                  </a:lnTo>
                  <a:lnTo>
                    <a:pt x="9337" y="104811"/>
                  </a:lnTo>
                  <a:lnTo>
                    <a:pt x="9702" y="104377"/>
                  </a:lnTo>
                  <a:lnTo>
                    <a:pt x="10380" y="103545"/>
                  </a:lnTo>
                  <a:lnTo>
                    <a:pt x="10964" y="102749"/>
                  </a:lnTo>
                  <a:lnTo>
                    <a:pt x="10811" y="104738"/>
                  </a:lnTo>
                  <a:lnTo>
                    <a:pt x="10643" y="107017"/>
                  </a:lnTo>
                  <a:lnTo>
                    <a:pt x="10475" y="109512"/>
                  </a:lnTo>
                  <a:lnTo>
                    <a:pt x="10300" y="112188"/>
                  </a:lnTo>
                  <a:lnTo>
                    <a:pt x="10132" y="115046"/>
                  </a:lnTo>
                  <a:lnTo>
                    <a:pt x="9972" y="118011"/>
                  </a:lnTo>
                  <a:lnTo>
                    <a:pt x="9892" y="119530"/>
                  </a:lnTo>
                  <a:lnTo>
                    <a:pt x="9819" y="121049"/>
                  </a:lnTo>
                  <a:lnTo>
                    <a:pt x="9753" y="122604"/>
                  </a:lnTo>
                  <a:lnTo>
                    <a:pt x="9687" y="124160"/>
                  </a:lnTo>
                  <a:lnTo>
                    <a:pt x="9629" y="125751"/>
                  </a:lnTo>
                  <a:lnTo>
                    <a:pt x="9571" y="127306"/>
                  </a:lnTo>
                  <a:lnTo>
                    <a:pt x="9527" y="128897"/>
                  </a:lnTo>
                  <a:lnTo>
                    <a:pt x="9490" y="130452"/>
                  </a:lnTo>
                  <a:lnTo>
                    <a:pt x="9454" y="132008"/>
                  </a:lnTo>
                  <a:lnTo>
                    <a:pt x="9432" y="133563"/>
                  </a:lnTo>
                  <a:lnTo>
                    <a:pt x="9417" y="135082"/>
                  </a:lnTo>
                  <a:lnTo>
                    <a:pt x="9417" y="136601"/>
                  </a:lnTo>
                  <a:lnTo>
                    <a:pt x="9417" y="138084"/>
                  </a:lnTo>
                  <a:lnTo>
                    <a:pt x="9439" y="139530"/>
                  </a:lnTo>
                  <a:lnTo>
                    <a:pt x="9461" y="140941"/>
                  </a:lnTo>
                  <a:lnTo>
                    <a:pt x="9505" y="142315"/>
                  </a:lnTo>
                  <a:lnTo>
                    <a:pt x="9556" y="143653"/>
                  </a:lnTo>
                  <a:lnTo>
                    <a:pt x="9622" y="144919"/>
                  </a:lnTo>
                  <a:lnTo>
                    <a:pt x="9702" y="146149"/>
                  </a:lnTo>
                  <a:lnTo>
                    <a:pt x="9746" y="146763"/>
                  </a:lnTo>
                  <a:lnTo>
                    <a:pt x="9789" y="147342"/>
                  </a:lnTo>
                  <a:lnTo>
                    <a:pt x="9862" y="148065"/>
                  </a:lnTo>
                  <a:lnTo>
                    <a:pt x="9928" y="148753"/>
                  </a:lnTo>
                  <a:lnTo>
                    <a:pt x="10008" y="149404"/>
                  </a:lnTo>
                  <a:lnTo>
                    <a:pt x="10089" y="150055"/>
                  </a:lnTo>
                  <a:lnTo>
                    <a:pt x="10176" y="150633"/>
                  </a:lnTo>
                  <a:lnTo>
                    <a:pt x="10271" y="151212"/>
                  </a:lnTo>
                  <a:lnTo>
                    <a:pt x="10366" y="151754"/>
                  </a:lnTo>
                  <a:lnTo>
                    <a:pt x="10468" y="152261"/>
                  </a:lnTo>
                  <a:lnTo>
                    <a:pt x="10577" y="152731"/>
                  </a:lnTo>
                  <a:lnTo>
                    <a:pt x="10687" y="153201"/>
                  </a:lnTo>
                  <a:lnTo>
                    <a:pt x="10811" y="153635"/>
                  </a:lnTo>
                  <a:lnTo>
                    <a:pt x="10927" y="153997"/>
                  </a:lnTo>
                  <a:lnTo>
                    <a:pt x="11059" y="154358"/>
                  </a:lnTo>
                  <a:lnTo>
                    <a:pt x="11190" y="154684"/>
                  </a:lnTo>
                  <a:lnTo>
                    <a:pt x="11329" y="155009"/>
                  </a:lnTo>
                  <a:lnTo>
                    <a:pt x="11467" y="155263"/>
                  </a:lnTo>
                  <a:lnTo>
                    <a:pt x="11598" y="155480"/>
                  </a:lnTo>
                  <a:lnTo>
                    <a:pt x="11722" y="155660"/>
                  </a:lnTo>
                  <a:lnTo>
                    <a:pt x="11854" y="155805"/>
                  </a:lnTo>
                  <a:lnTo>
                    <a:pt x="11978" y="155950"/>
                  </a:lnTo>
                  <a:lnTo>
                    <a:pt x="12109" y="156058"/>
                  </a:lnTo>
                  <a:lnTo>
                    <a:pt x="12233" y="156094"/>
                  </a:lnTo>
                  <a:lnTo>
                    <a:pt x="12364" y="156167"/>
                  </a:lnTo>
                  <a:lnTo>
                    <a:pt x="12634" y="156167"/>
                  </a:lnTo>
                  <a:lnTo>
                    <a:pt x="12773" y="156094"/>
                  </a:lnTo>
                  <a:lnTo>
                    <a:pt x="12911" y="156022"/>
                  </a:lnTo>
                  <a:lnTo>
                    <a:pt x="13050" y="155877"/>
                  </a:lnTo>
                  <a:lnTo>
                    <a:pt x="13181" y="155733"/>
                  </a:lnTo>
                  <a:lnTo>
                    <a:pt x="13313" y="155552"/>
                  </a:lnTo>
                  <a:lnTo>
                    <a:pt x="13444" y="155335"/>
                  </a:lnTo>
                  <a:lnTo>
                    <a:pt x="13575" y="155082"/>
                  </a:lnTo>
                  <a:lnTo>
                    <a:pt x="13699" y="154829"/>
                  </a:lnTo>
                  <a:lnTo>
                    <a:pt x="13823" y="154503"/>
                  </a:lnTo>
                  <a:lnTo>
                    <a:pt x="13947" y="154178"/>
                  </a:lnTo>
                  <a:lnTo>
                    <a:pt x="14064" y="153816"/>
                  </a:lnTo>
                  <a:lnTo>
                    <a:pt x="14181" y="153418"/>
                  </a:lnTo>
                  <a:lnTo>
                    <a:pt x="14297" y="153020"/>
                  </a:lnTo>
                  <a:lnTo>
                    <a:pt x="14414" y="152586"/>
                  </a:lnTo>
                  <a:lnTo>
                    <a:pt x="14523" y="152116"/>
                  </a:lnTo>
                  <a:lnTo>
                    <a:pt x="14640" y="151646"/>
                  </a:lnTo>
                  <a:lnTo>
                    <a:pt x="14742" y="151140"/>
                  </a:lnTo>
                  <a:lnTo>
                    <a:pt x="14954" y="150091"/>
                  </a:lnTo>
                  <a:lnTo>
                    <a:pt x="15158" y="148933"/>
                  </a:lnTo>
                  <a:lnTo>
                    <a:pt x="15355" y="147704"/>
                  </a:lnTo>
                  <a:lnTo>
                    <a:pt x="15545" y="146438"/>
                  </a:lnTo>
                  <a:lnTo>
                    <a:pt x="15727" y="145064"/>
                  </a:lnTo>
                  <a:lnTo>
                    <a:pt x="15902" y="143689"/>
                  </a:lnTo>
                  <a:lnTo>
                    <a:pt x="16063" y="142243"/>
                  </a:lnTo>
                  <a:lnTo>
                    <a:pt x="16223" y="140760"/>
                  </a:lnTo>
                  <a:lnTo>
                    <a:pt x="16376" y="139241"/>
                  </a:lnTo>
                  <a:lnTo>
                    <a:pt x="16522" y="137722"/>
                  </a:lnTo>
                  <a:lnTo>
                    <a:pt x="16661" y="136167"/>
                  </a:lnTo>
                  <a:lnTo>
                    <a:pt x="16799" y="134575"/>
                  </a:lnTo>
                  <a:lnTo>
                    <a:pt x="16923" y="132984"/>
                  </a:lnTo>
                  <a:lnTo>
                    <a:pt x="17040" y="131429"/>
                  </a:lnTo>
                  <a:lnTo>
                    <a:pt x="17157" y="129838"/>
                  </a:lnTo>
                  <a:lnTo>
                    <a:pt x="17259" y="128282"/>
                  </a:lnTo>
                  <a:lnTo>
                    <a:pt x="17361" y="126764"/>
                  </a:lnTo>
                  <a:lnTo>
                    <a:pt x="17543" y="123762"/>
                  </a:lnTo>
                  <a:lnTo>
                    <a:pt x="17696" y="120941"/>
                  </a:lnTo>
                  <a:lnTo>
                    <a:pt x="17835" y="118301"/>
                  </a:lnTo>
                  <a:lnTo>
                    <a:pt x="18054" y="120579"/>
                  </a:lnTo>
                  <a:lnTo>
                    <a:pt x="18302" y="123038"/>
                  </a:lnTo>
                  <a:lnTo>
                    <a:pt x="18579" y="125606"/>
                  </a:lnTo>
                  <a:lnTo>
                    <a:pt x="18732" y="126908"/>
                  </a:lnTo>
                  <a:lnTo>
                    <a:pt x="18885" y="128246"/>
                  </a:lnTo>
                  <a:lnTo>
                    <a:pt x="19053" y="129584"/>
                  </a:lnTo>
                  <a:lnTo>
                    <a:pt x="19221" y="130959"/>
                  </a:lnTo>
                  <a:lnTo>
                    <a:pt x="19396" y="132297"/>
                  </a:lnTo>
                  <a:lnTo>
                    <a:pt x="19578" y="133635"/>
                  </a:lnTo>
                  <a:lnTo>
                    <a:pt x="19768" y="134973"/>
                  </a:lnTo>
                  <a:lnTo>
                    <a:pt x="19965" y="136275"/>
                  </a:lnTo>
                  <a:lnTo>
                    <a:pt x="20162" y="137577"/>
                  </a:lnTo>
                  <a:lnTo>
                    <a:pt x="20366" y="138843"/>
                  </a:lnTo>
                  <a:lnTo>
                    <a:pt x="20585" y="140073"/>
                  </a:lnTo>
                  <a:lnTo>
                    <a:pt x="20796" y="141266"/>
                  </a:lnTo>
                  <a:lnTo>
                    <a:pt x="21023" y="142387"/>
                  </a:lnTo>
                  <a:lnTo>
                    <a:pt x="21249" y="143472"/>
                  </a:lnTo>
                  <a:lnTo>
                    <a:pt x="21482" y="144521"/>
                  </a:lnTo>
                  <a:lnTo>
                    <a:pt x="21723" y="145498"/>
                  </a:lnTo>
                  <a:lnTo>
                    <a:pt x="21971" y="146402"/>
                  </a:lnTo>
                  <a:lnTo>
                    <a:pt x="22219" y="147234"/>
                  </a:lnTo>
                  <a:lnTo>
                    <a:pt x="22467" y="147993"/>
                  </a:lnTo>
                  <a:lnTo>
                    <a:pt x="22598" y="148355"/>
                  </a:lnTo>
                  <a:lnTo>
                    <a:pt x="22729" y="148680"/>
                  </a:lnTo>
                  <a:lnTo>
                    <a:pt x="22861" y="148970"/>
                  </a:lnTo>
                  <a:lnTo>
                    <a:pt x="22992" y="149259"/>
                  </a:lnTo>
                  <a:lnTo>
                    <a:pt x="23123" y="149512"/>
                  </a:lnTo>
                  <a:lnTo>
                    <a:pt x="23262" y="149765"/>
                  </a:lnTo>
                  <a:lnTo>
                    <a:pt x="23393" y="149982"/>
                  </a:lnTo>
                  <a:lnTo>
                    <a:pt x="23532" y="150163"/>
                  </a:lnTo>
                  <a:lnTo>
                    <a:pt x="23670" y="150308"/>
                  </a:lnTo>
                  <a:lnTo>
                    <a:pt x="23809" y="150452"/>
                  </a:lnTo>
                  <a:lnTo>
                    <a:pt x="23948" y="150525"/>
                  </a:lnTo>
                  <a:lnTo>
                    <a:pt x="24086" y="150597"/>
                  </a:lnTo>
                  <a:lnTo>
                    <a:pt x="24225" y="150669"/>
                  </a:lnTo>
                  <a:lnTo>
                    <a:pt x="24538" y="150669"/>
                  </a:lnTo>
                  <a:lnTo>
                    <a:pt x="24714" y="150597"/>
                  </a:lnTo>
                  <a:lnTo>
                    <a:pt x="24881" y="150489"/>
                  </a:lnTo>
                  <a:lnTo>
                    <a:pt x="25049" y="150344"/>
                  </a:lnTo>
                  <a:lnTo>
                    <a:pt x="25217" y="150127"/>
                  </a:lnTo>
                  <a:lnTo>
                    <a:pt x="25385" y="149910"/>
                  </a:lnTo>
                  <a:lnTo>
                    <a:pt x="25552" y="149621"/>
                  </a:lnTo>
                  <a:lnTo>
                    <a:pt x="25720" y="149295"/>
                  </a:lnTo>
                  <a:lnTo>
                    <a:pt x="25881" y="148933"/>
                  </a:lnTo>
                  <a:lnTo>
                    <a:pt x="26026" y="148572"/>
                  </a:lnTo>
                  <a:lnTo>
                    <a:pt x="26165" y="148174"/>
                  </a:lnTo>
                  <a:lnTo>
                    <a:pt x="26304" y="147740"/>
                  </a:lnTo>
                  <a:lnTo>
                    <a:pt x="26428" y="147270"/>
                  </a:lnTo>
                  <a:lnTo>
                    <a:pt x="26552" y="146763"/>
                  </a:lnTo>
                  <a:lnTo>
                    <a:pt x="26661" y="146257"/>
                  </a:lnTo>
                  <a:lnTo>
                    <a:pt x="26763" y="145715"/>
                  </a:lnTo>
                  <a:lnTo>
                    <a:pt x="26865" y="145136"/>
                  </a:lnTo>
                  <a:lnTo>
                    <a:pt x="26953" y="144521"/>
                  </a:lnTo>
                  <a:lnTo>
                    <a:pt x="27033" y="143870"/>
                  </a:lnTo>
                  <a:lnTo>
                    <a:pt x="27113" y="143219"/>
                  </a:lnTo>
                  <a:lnTo>
                    <a:pt x="27179" y="142532"/>
                  </a:lnTo>
                  <a:lnTo>
                    <a:pt x="27237" y="141809"/>
                  </a:lnTo>
                  <a:lnTo>
                    <a:pt x="27288" y="141049"/>
                  </a:lnTo>
                  <a:lnTo>
                    <a:pt x="27339" y="140290"/>
                  </a:lnTo>
                  <a:lnTo>
                    <a:pt x="27361" y="139711"/>
                  </a:lnTo>
                  <a:lnTo>
                    <a:pt x="27383" y="139132"/>
                  </a:lnTo>
                  <a:lnTo>
                    <a:pt x="27405" y="138518"/>
                  </a:lnTo>
                  <a:lnTo>
                    <a:pt x="27420" y="137939"/>
                  </a:lnTo>
                  <a:lnTo>
                    <a:pt x="27434" y="136709"/>
                  </a:lnTo>
                  <a:lnTo>
                    <a:pt x="27442" y="135443"/>
                  </a:lnTo>
                  <a:lnTo>
                    <a:pt x="27427" y="134141"/>
                  </a:lnTo>
                  <a:lnTo>
                    <a:pt x="27398" y="132803"/>
                  </a:lnTo>
                  <a:lnTo>
                    <a:pt x="27361" y="131465"/>
                  </a:lnTo>
                  <a:lnTo>
                    <a:pt x="27303" y="130091"/>
                  </a:lnTo>
                  <a:lnTo>
                    <a:pt x="27237" y="128680"/>
                  </a:lnTo>
                  <a:lnTo>
                    <a:pt x="27164" y="127270"/>
                  </a:lnTo>
                  <a:lnTo>
                    <a:pt x="27077" y="125859"/>
                  </a:lnTo>
                  <a:lnTo>
                    <a:pt x="26982" y="124413"/>
                  </a:lnTo>
                  <a:lnTo>
                    <a:pt x="26880" y="123002"/>
                  </a:lnTo>
                  <a:lnTo>
                    <a:pt x="26763" y="121556"/>
                  </a:lnTo>
                  <a:lnTo>
                    <a:pt x="26646" y="120109"/>
                  </a:lnTo>
                  <a:lnTo>
                    <a:pt x="26515" y="118662"/>
                  </a:lnTo>
                  <a:lnTo>
                    <a:pt x="26384" y="117216"/>
                  </a:lnTo>
                  <a:lnTo>
                    <a:pt x="26245" y="115769"/>
                  </a:lnTo>
                  <a:lnTo>
                    <a:pt x="26099" y="114358"/>
                  </a:lnTo>
                  <a:lnTo>
                    <a:pt x="25946" y="112948"/>
                  </a:lnTo>
                  <a:lnTo>
                    <a:pt x="25647" y="110163"/>
                  </a:lnTo>
                  <a:lnTo>
                    <a:pt x="25334" y="107487"/>
                  </a:lnTo>
                  <a:lnTo>
                    <a:pt x="25020" y="104919"/>
                  </a:lnTo>
                  <a:lnTo>
                    <a:pt x="24706" y="102496"/>
                  </a:lnTo>
                  <a:lnTo>
                    <a:pt x="24407" y="100254"/>
                  </a:lnTo>
                  <a:lnTo>
                    <a:pt x="24123" y="98156"/>
                  </a:lnTo>
                  <a:lnTo>
                    <a:pt x="24699" y="99169"/>
                  </a:lnTo>
                  <a:lnTo>
                    <a:pt x="25013" y="99675"/>
                  </a:lnTo>
                  <a:lnTo>
                    <a:pt x="25341" y="100181"/>
                  </a:lnTo>
                  <a:lnTo>
                    <a:pt x="25676" y="100688"/>
                  </a:lnTo>
                  <a:lnTo>
                    <a:pt x="26019" y="101194"/>
                  </a:lnTo>
                  <a:lnTo>
                    <a:pt x="26377" y="101628"/>
                  </a:lnTo>
                  <a:lnTo>
                    <a:pt x="26741" y="102098"/>
                  </a:lnTo>
                  <a:lnTo>
                    <a:pt x="27106" y="102496"/>
                  </a:lnTo>
                  <a:lnTo>
                    <a:pt x="27478" y="102858"/>
                  </a:lnTo>
                  <a:lnTo>
                    <a:pt x="27857" y="103183"/>
                  </a:lnTo>
                  <a:lnTo>
                    <a:pt x="28237" y="103472"/>
                  </a:lnTo>
                  <a:lnTo>
                    <a:pt x="28609" y="103689"/>
                  </a:lnTo>
                  <a:lnTo>
                    <a:pt x="28988" y="103870"/>
                  </a:lnTo>
                  <a:lnTo>
                    <a:pt x="29360" y="103979"/>
                  </a:lnTo>
                  <a:lnTo>
                    <a:pt x="29732" y="104015"/>
                  </a:lnTo>
                  <a:lnTo>
                    <a:pt x="30002" y="103979"/>
                  </a:lnTo>
                  <a:lnTo>
                    <a:pt x="30264" y="103943"/>
                  </a:lnTo>
                  <a:lnTo>
                    <a:pt x="30512" y="103834"/>
                  </a:lnTo>
                  <a:lnTo>
                    <a:pt x="30753" y="103689"/>
                  </a:lnTo>
                  <a:lnTo>
                    <a:pt x="30987" y="103509"/>
                  </a:lnTo>
                  <a:lnTo>
                    <a:pt x="31205" y="103292"/>
                  </a:lnTo>
                  <a:lnTo>
                    <a:pt x="31417" y="103038"/>
                  </a:lnTo>
                  <a:lnTo>
                    <a:pt x="31614" y="102749"/>
                  </a:lnTo>
                  <a:lnTo>
                    <a:pt x="31804" y="102424"/>
                  </a:lnTo>
                  <a:lnTo>
                    <a:pt x="31986" y="102098"/>
                  </a:lnTo>
                  <a:lnTo>
                    <a:pt x="32161" y="101736"/>
                  </a:lnTo>
                  <a:lnTo>
                    <a:pt x="32329" y="101339"/>
                  </a:lnTo>
                  <a:lnTo>
                    <a:pt x="32482" y="100905"/>
                  </a:lnTo>
                  <a:lnTo>
                    <a:pt x="32628" y="100471"/>
                  </a:lnTo>
                  <a:lnTo>
                    <a:pt x="32766" y="100000"/>
                  </a:lnTo>
                  <a:lnTo>
                    <a:pt x="32898" y="99494"/>
                  </a:lnTo>
                  <a:lnTo>
                    <a:pt x="33022" y="99024"/>
                  </a:lnTo>
                  <a:lnTo>
                    <a:pt x="33138" y="98481"/>
                  </a:lnTo>
                  <a:lnTo>
                    <a:pt x="33248" y="97939"/>
                  </a:lnTo>
                  <a:lnTo>
                    <a:pt x="33350" y="97396"/>
                  </a:lnTo>
                  <a:lnTo>
                    <a:pt x="33445" y="96854"/>
                  </a:lnTo>
                  <a:lnTo>
                    <a:pt x="33532" y="96275"/>
                  </a:lnTo>
                  <a:lnTo>
                    <a:pt x="33613" y="95697"/>
                  </a:lnTo>
                  <a:lnTo>
                    <a:pt x="33693" y="95118"/>
                  </a:lnTo>
                  <a:lnTo>
                    <a:pt x="33758" y="94503"/>
                  </a:lnTo>
                  <a:lnTo>
                    <a:pt x="33824" y="93925"/>
                  </a:lnTo>
                  <a:lnTo>
                    <a:pt x="33882" y="93310"/>
                  </a:lnTo>
                  <a:lnTo>
                    <a:pt x="33941" y="92695"/>
                  </a:lnTo>
                  <a:lnTo>
                    <a:pt x="34036" y="91501"/>
                  </a:lnTo>
                  <a:lnTo>
                    <a:pt x="34109" y="90344"/>
                  </a:lnTo>
                  <a:lnTo>
                    <a:pt x="34145" y="89621"/>
                  </a:lnTo>
                  <a:lnTo>
                    <a:pt x="34174" y="88897"/>
                  </a:lnTo>
                  <a:lnTo>
                    <a:pt x="34196" y="88210"/>
                  </a:lnTo>
                  <a:lnTo>
                    <a:pt x="34211" y="87487"/>
                  </a:lnTo>
                  <a:lnTo>
                    <a:pt x="34218" y="86800"/>
                  </a:lnTo>
                  <a:lnTo>
                    <a:pt x="34211" y="86113"/>
                  </a:lnTo>
                  <a:lnTo>
                    <a:pt x="34203" y="85462"/>
                  </a:lnTo>
                  <a:lnTo>
                    <a:pt x="34189" y="84774"/>
                  </a:lnTo>
                  <a:lnTo>
                    <a:pt x="34160" y="84123"/>
                  </a:lnTo>
                  <a:lnTo>
                    <a:pt x="34123" y="83472"/>
                  </a:lnTo>
                  <a:lnTo>
                    <a:pt x="34087" y="82821"/>
                  </a:lnTo>
                  <a:lnTo>
                    <a:pt x="34036" y="82170"/>
                  </a:lnTo>
                  <a:lnTo>
                    <a:pt x="33977" y="81556"/>
                  </a:lnTo>
                  <a:lnTo>
                    <a:pt x="33912" y="80905"/>
                  </a:lnTo>
                  <a:lnTo>
                    <a:pt x="33839" y="80290"/>
                  </a:lnTo>
                  <a:lnTo>
                    <a:pt x="33758" y="79711"/>
                  </a:lnTo>
                  <a:lnTo>
                    <a:pt x="33627" y="78843"/>
                  </a:lnTo>
                  <a:lnTo>
                    <a:pt x="33474" y="77975"/>
                  </a:lnTo>
                  <a:lnTo>
                    <a:pt x="33313" y="77180"/>
                  </a:lnTo>
                  <a:lnTo>
                    <a:pt x="33131" y="76384"/>
                  </a:lnTo>
                  <a:lnTo>
                    <a:pt x="32941" y="75624"/>
                  </a:lnTo>
                  <a:lnTo>
                    <a:pt x="32737" y="74901"/>
                  </a:lnTo>
                  <a:lnTo>
                    <a:pt x="32518" y="74214"/>
                  </a:lnTo>
                  <a:lnTo>
                    <a:pt x="32292" y="73527"/>
                  </a:lnTo>
                  <a:lnTo>
                    <a:pt x="32044" y="72912"/>
                  </a:lnTo>
                  <a:lnTo>
                    <a:pt x="31796" y="72261"/>
                  </a:lnTo>
                  <a:lnTo>
                    <a:pt x="31534" y="71682"/>
                  </a:lnTo>
                  <a:lnTo>
                    <a:pt x="31256" y="71104"/>
                  </a:lnTo>
                  <a:lnTo>
                    <a:pt x="30979" y="70561"/>
                  </a:lnTo>
                  <a:lnTo>
                    <a:pt x="30688" y="70055"/>
                  </a:lnTo>
                  <a:lnTo>
                    <a:pt x="30388" y="69548"/>
                  </a:lnTo>
                  <a:lnTo>
                    <a:pt x="30082" y="69078"/>
                  </a:lnTo>
                  <a:lnTo>
                    <a:pt x="29768" y="68644"/>
                  </a:lnTo>
                  <a:lnTo>
                    <a:pt x="29447" y="68210"/>
                  </a:lnTo>
                  <a:lnTo>
                    <a:pt x="29127" y="67776"/>
                  </a:lnTo>
                  <a:lnTo>
                    <a:pt x="28798" y="67415"/>
                  </a:lnTo>
                  <a:lnTo>
                    <a:pt x="28463" y="67053"/>
                  </a:lnTo>
                  <a:lnTo>
                    <a:pt x="28120" y="66691"/>
                  </a:lnTo>
                  <a:lnTo>
                    <a:pt x="27434" y="66040"/>
                  </a:lnTo>
                  <a:lnTo>
                    <a:pt x="26741" y="65498"/>
                  </a:lnTo>
                  <a:lnTo>
                    <a:pt x="26041" y="64991"/>
                  </a:lnTo>
                  <a:lnTo>
                    <a:pt x="25341" y="64557"/>
                  </a:lnTo>
                  <a:lnTo>
                    <a:pt x="24648" y="64160"/>
                  </a:lnTo>
                  <a:lnTo>
                    <a:pt x="24838" y="63400"/>
                  </a:lnTo>
                  <a:lnTo>
                    <a:pt x="25034" y="62568"/>
                  </a:lnTo>
                  <a:lnTo>
                    <a:pt x="25231" y="61700"/>
                  </a:lnTo>
                  <a:lnTo>
                    <a:pt x="25436" y="60796"/>
                  </a:lnTo>
                  <a:lnTo>
                    <a:pt x="25640" y="59856"/>
                  </a:lnTo>
                  <a:lnTo>
                    <a:pt x="25844" y="58879"/>
                  </a:lnTo>
                  <a:lnTo>
                    <a:pt x="26048" y="57831"/>
                  </a:lnTo>
                  <a:lnTo>
                    <a:pt x="26253" y="56782"/>
                  </a:lnTo>
                  <a:lnTo>
                    <a:pt x="26457" y="55697"/>
                  </a:lnTo>
                  <a:lnTo>
                    <a:pt x="26661" y="54576"/>
                  </a:lnTo>
                  <a:lnTo>
                    <a:pt x="26858" y="53418"/>
                  </a:lnTo>
                  <a:lnTo>
                    <a:pt x="27055" y="52261"/>
                  </a:lnTo>
                  <a:lnTo>
                    <a:pt x="27252" y="51067"/>
                  </a:lnTo>
                  <a:lnTo>
                    <a:pt x="27442" y="49838"/>
                  </a:lnTo>
                  <a:lnTo>
                    <a:pt x="27631" y="48608"/>
                  </a:lnTo>
                  <a:lnTo>
                    <a:pt x="27814" y="47379"/>
                  </a:lnTo>
                  <a:lnTo>
                    <a:pt x="27989" y="46149"/>
                  </a:lnTo>
                  <a:lnTo>
                    <a:pt x="28156" y="44883"/>
                  </a:lnTo>
                  <a:lnTo>
                    <a:pt x="28324" y="43653"/>
                  </a:lnTo>
                  <a:lnTo>
                    <a:pt x="28477" y="42388"/>
                  </a:lnTo>
                  <a:lnTo>
                    <a:pt x="28631" y="41122"/>
                  </a:lnTo>
                  <a:lnTo>
                    <a:pt x="28769" y="39892"/>
                  </a:lnTo>
                  <a:lnTo>
                    <a:pt x="28900" y="38626"/>
                  </a:lnTo>
                  <a:lnTo>
                    <a:pt x="29024" y="37397"/>
                  </a:lnTo>
                  <a:lnTo>
                    <a:pt x="29141" y="36203"/>
                  </a:lnTo>
                  <a:lnTo>
                    <a:pt x="29243" y="34973"/>
                  </a:lnTo>
                  <a:lnTo>
                    <a:pt x="29331" y="33816"/>
                  </a:lnTo>
                  <a:lnTo>
                    <a:pt x="29411" y="32623"/>
                  </a:lnTo>
                  <a:lnTo>
                    <a:pt x="29477" y="31502"/>
                  </a:lnTo>
                  <a:lnTo>
                    <a:pt x="29528" y="30380"/>
                  </a:lnTo>
                  <a:lnTo>
                    <a:pt x="29571" y="29295"/>
                  </a:lnTo>
                  <a:lnTo>
                    <a:pt x="29593" y="28247"/>
                  </a:lnTo>
                  <a:lnTo>
                    <a:pt x="29608" y="27632"/>
                  </a:lnTo>
                  <a:lnTo>
                    <a:pt x="29608" y="27053"/>
                  </a:lnTo>
                  <a:lnTo>
                    <a:pt x="29608" y="26474"/>
                  </a:lnTo>
                  <a:lnTo>
                    <a:pt x="29601" y="25932"/>
                  </a:lnTo>
                  <a:lnTo>
                    <a:pt x="29593" y="25389"/>
                  </a:lnTo>
                  <a:lnTo>
                    <a:pt x="29579" y="24847"/>
                  </a:lnTo>
                  <a:lnTo>
                    <a:pt x="29557" y="24341"/>
                  </a:lnTo>
                  <a:lnTo>
                    <a:pt x="29535" y="23834"/>
                  </a:lnTo>
                  <a:lnTo>
                    <a:pt x="29506" y="23364"/>
                  </a:lnTo>
                  <a:lnTo>
                    <a:pt x="29477" y="22894"/>
                  </a:lnTo>
                  <a:lnTo>
                    <a:pt x="29440" y="22424"/>
                  </a:lnTo>
                  <a:lnTo>
                    <a:pt x="29396" y="21990"/>
                  </a:lnTo>
                  <a:lnTo>
                    <a:pt x="29353" y="21556"/>
                  </a:lnTo>
                  <a:lnTo>
                    <a:pt x="29302" y="21158"/>
                  </a:lnTo>
                  <a:lnTo>
                    <a:pt x="29251" y="20760"/>
                  </a:lnTo>
                  <a:lnTo>
                    <a:pt x="29192" y="20362"/>
                  </a:lnTo>
                  <a:lnTo>
                    <a:pt x="29127" y="20001"/>
                  </a:lnTo>
                  <a:lnTo>
                    <a:pt x="29061" y="19639"/>
                  </a:lnTo>
                  <a:lnTo>
                    <a:pt x="28988" y="19313"/>
                  </a:lnTo>
                  <a:lnTo>
                    <a:pt x="28915" y="18988"/>
                  </a:lnTo>
                  <a:lnTo>
                    <a:pt x="28835" y="18662"/>
                  </a:lnTo>
                  <a:lnTo>
                    <a:pt x="28747" y="18373"/>
                  </a:lnTo>
                  <a:lnTo>
                    <a:pt x="28660" y="18120"/>
                  </a:lnTo>
                  <a:lnTo>
                    <a:pt x="28572" y="17867"/>
                  </a:lnTo>
                  <a:lnTo>
                    <a:pt x="28477" y="17614"/>
                  </a:lnTo>
                  <a:lnTo>
                    <a:pt x="28375" y="17397"/>
                  </a:lnTo>
                  <a:lnTo>
                    <a:pt x="28273" y="17180"/>
                  </a:lnTo>
                  <a:lnTo>
                    <a:pt x="28164" y="16999"/>
                  </a:lnTo>
                  <a:lnTo>
                    <a:pt x="28047" y="16818"/>
                  </a:lnTo>
                  <a:lnTo>
                    <a:pt x="27930" y="16673"/>
                  </a:lnTo>
                  <a:lnTo>
                    <a:pt x="27690" y="16420"/>
                  </a:lnTo>
                  <a:lnTo>
                    <a:pt x="27536" y="16276"/>
                  </a:lnTo>
                  <a:lnTo>
                    <a:pt x="27376" y="16167"/>
                  </a:lnTo>
                  <a:lnTo>
                    <a:pt x="27230" y="16095"/>
                  </a:lnTo>
                  <a:lnTo>
                    <a:pt x="27077" y="16059"/>
                  </a:lnTo>
                  <a:lnTo>
                    <a:pt x="26931" y="16022"/>
                  </a:lnTo>
                  <a:lnTo>
                    <a:pt x="26778" y="16022"/>
                  </a:lnTo>
                  <a:lnTo>
                    <a:pt x="26632" y="16059"/>
                  </a:lnTo>
                  <a:lnTo>
                    <a:pt x="26486" y="16095"/>
                  </a:lnTo>
                  <a:lnTo>
                    <a:pt x="26347" y="16167"/>
                  </a:lnTo>
                  <a:lnTo>
                    <a:pt x="26202" y="16239"/>
                  </a:lnTo>
                  <a:lnTo>
                    <a:pt x="26063" y="16384"/>
                  </a:lnTo>
                  <a:lnTo>
                    <a:pt x="25924" y="16492"/>
                  </a:lnTo>
                  <a:lnTo>
                    <a:pt x="25654" y="16818"/>
                  </a:lnTo>
                  <a:lnTo>
                    <a:pt x="25385" y="17252"/>
                  </a:lnTo>
                  <a:lnTo>
                    <a:pt x="25129" y="17722"/>
                  </a:lnTo>
                  <a:lnTo>
                    <a:pt x="24874" y="18265"/>
                  </a:lnTo>
                  <a:lnTo>
                    <a:pt x="24626" y="18879"/>
                  </a:lnTo>
                  <a:lnTo>
                    <a:pt x="24385" y="19567"/>
                  </a:lnTo>
                  <a:lnTo>
                    <a:pt x="24145" y="20290"/>
                  </a:lnTo>
                  <a:lnTo>
                    <a:pt x="23918" y="21086"/>
                  </a:lnTo>
                  <a:lnTo>
                    <a:pt x="23692" y="21917"/>
                  </a:lnTo>
                  <a:lnTo>
                    <a:pt x="23473" y="22785"/>
                  </a:lnTo>
                  <a:lnTo>
                    <a:pt x="23262" y="23726"/>
                  </a:lnTo>
                  <a:lnTo>
                    <a:pt x="23058" y="24666"/>
                  </a:lnTo>
                  <a:lnTo>
                    <a:pt x="22861" y="25679"/>
                  </a:lnTo>
                  <a:lnTo>
                    <a:pt x="22671" y="26691"/>
                  </a:lnTo>
                  <a:lnTo>
                    <a:pt x="22481" y="27740"/>
                  </a:lnTo>
                  <a:lnTo>
                    <a:pt x="22306" y="28825"/>
                  </a:lnTo>
                  <a:lnTo>
                    <a:pt x="22131" y="29910"/>
                  </a:lnTo>
                  <a:lnTo>
                    <a:pt x="21964" y="30995"/>
                  </a:lnTo>
                  <a:lnTo>
                    <a:pt x="21803" y="32116"/>
                  </a:lnTo>
                  <a:lnTo>
                    <a:pt x="21650" y="33237"/>
                  </a:lnTo>
                  <a:lnTo>
                    <a:pt x="21504" y="34322"/>
                  </a:lnTo>
                  <a:lnTo>
                    <a:pt x="21358" y="35444"/>
                  </a:lnTo>
                  <a:lnTo>
                    <a:pt x="21227" y="36565"/>
                  </a:lnTo>
                  <a:lnTo>
                    <a:pt x="21096" y="37650"/>
                  </a:lnTo>
                  <a:lnTo>
                    <a:pt x="20855" y="39747"/>
                  </a:lnTo>
                  <a:lnTo>
                    <a:pt x="20826" y="37180"/>
                  </a:lnTo>
                  <a:lnTo>
                    <a:pt x="20789" y="34467"/>
                  </a:lnTo>
                  <a:lnTo>
                    <a:pt x="20731" y="31646"/>
                  </a:lnTo>
                  <a:lnTo>
                    <a:pt x="20658" y="28789"/>
                  </a:lnTo>
                  <a:lnTo>
                    <a:pt x="20614" y="27342"/>
                  </a:lnTo>
                  <a:lnTo>
                    <a:pt x="20570" y="25860"/>
                  </a:lnTo>
                  <a:lnTo>
                    <a:pt x="20519" y="24413"/>
                  </a:lnTo>
                  <a:lnTo>
                    <a:pt x="20461" y="22966"/>
                  </a:lnTo>
                  <a:lnTo>
                    <a:pt x="20395" y="21520"/>
                  </a:lnTo>
                  <a:lnTo>
                    <a:pt x="20330" y="20109"/>
                  </a:lnTo>
                  <a:lnTo>
                    <a:pt x="20257" y="18662"/>
                  </a:lnTo>
                  <a:lnTo>
                    <a:pt x="20176" y="17288"/>
                  </a:lnTo>
                  <a:lnTo>
                    <a:pt x="20089" y="15914"/>
                  </a:lnTo>
                  <a:lnTo>
                    <a:pt x="19994" y="14576"/>
                  </a:lnTo>
                  <a:lnTo>
                    <a:pt x="19899" y="13238"/>
                  </a:lnTo>
                  <a:lnTo>
                    <a:pt x="19790" y="11972"/>
                  </a:lnTo>
                  <a:lnTo>
                    <a:pt x="19673" y="10742"/>
                  </a:lnTo>
                  <a:lnTo>
                    <a:pt x="19556" y="9549"/>
                  </a:lnTo>
                  <a:lnTo>
                    <a:pt x="19425" y="8391"/>
                  </a:lnTo>
                  <a:lnTo>
                    <a:pt x="19287" y="7306"/>
                  </a:lnTo>
                  <a:lnTo>
                    <a:pt x="19148" y="6257"/>
                  </a:lnTo>
                  <a:lnTo>
                    <a:pt x="18988" y="5281"/>
                  </a:lnTo>
                  <a:lnTo>
                    <a:pt x="18827" y="4377"/>
                  </a:lnTo>
                  <a:lnTo>
                    <a:pt x="18659" y="3509"/>
                  </a:lnTo>
                  <a:lnTo>
                    <a:pt x="18477" y="2749"/>
                  </a:lnTo>
                  <a:lnTo>
                    <a:pt x="18389" y="2388"/>
                  </a:lnTo>
                  <a:lnTo>
                    <a:pt x="18287" y="2026"/>
                  </a:lnTo>
                  <a:lnTo>
                    <a:pt x="18192" y="1737"/>
                  </a:lnTo>
                  <a:lnTo>
                    <a:pt x="18090" y="1411"/>
                  </a:lnTo>
                  <a:lnTo>
                    <a:pt x="17988" y="1158"/>
                  </a:lnTo>
                  <a:lnTo>
                    <a:pt x="17886" y="869"/>
                  </a:lnTo>
                  <a:lnTo>
                    <a:pt x="17791" y="688"/>
                  </a:lnTo>
                  <a:lnTo>
                    <a:pt x="17696" y="507"/>
                  </a:lnTo>
                  <a:lnTo>
                    <a:pt x="17602" y="362"/>
                  </a:lnTo>
                  <a:lnTo>
                    <a:pt x="17514" y="218"/>
                  </a:lnTo>
                  <a:lnTo>
                    <a:pt x="17419" y="145"/>
                  </a:lnTo>
                  <a:lnTo>
                    <a:pt x="17324" y="73"/>
                  </a:lnTo>
                  <a:lnTo>
                    <a:pt x="17230" y="37"/>
                  </a:lnTo>
                  <a:lnTo>
                    <a:pt x="17142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1"/>
            <p:cNvSpPr/>
            <p:nvPr/>
          </p:nvSpPr>
          <p:spPr>
            <a:xfrm rot="10800000">
              <a:off x="1331132" y="2965740"/>
              <a:ext cx="102839" cy="139498"/>
            </a:xfrm>
            <a:custGeom>
              <a:avLst/>
              <a:gdLst/>
              <a:ahLst/>
              <a:cxnLst/>
              <a:rect l="l" t="t" r="r" b="b"/>
              <a:pathLst>
                <a:path w="4042" h="23979" extrusionOk="0">
                  <a:moveTo>
                    <a:pt x="511" y="1"/>
                  </a:moveTo>
                  <a:lnTo>
                    <a:pt x="431" y="37"/>
                  </a:lnTo>
                  <a:lnTo>
                    <a:pt x="351" y="145"/>
                  </a:lnTo>
                  <a:lnTo>
                    <a:pt x="271" y="290"/>
                  </a:lnTo>
                  <a:lnTo>
                    <a:pt x="198" y="543"/>
                  </a:lnTo>
                  <a:lnTo>
                    <a:pt x="154" y="724"/>
                  </a:lnTo>
                  <a:lnTo>
                    <a:pt x="117" y="905"/>
                  </a:lnTo>
                  <a:lnTo>
                    <a:pt x="88" y="1086"/>
                  </a:lnTo>
                  <a:lnTo>
                    <a:pt x="66" y="1303"/>
                  </a:lnTo>
                  <a:lnTo>
                    <a:pt x="44" y="1520"/>
                  </a:lnTo>
                  <a:lnTo>
                    <a:pt x="23" y="1773"/>
                  </a:lnTo>
                  <a:lnTo>
                    <a:pt x="8" y="1990"/>
                  </a:lnTo>
                  <a:lnTo>
                    <a:pt x="1" y="2243"/>
                  </a:lnTo>
                  <a:lnTo>
                    <a:pt x="1" y="2496"/>
                  </a:lnTo>
                  <a:lnTo>
                    <a:pt x="1" y="2749"/>
                  </a:lnTo>
                  <a:lnTo>
                    <a:pt x="8" y="2966"/>
                  </a:lnTo>
                  <a:lnTo>
                    <a:pt x="15" y="3219"/>
                  </a:lnTo>
                  <a:lnTo>
                    <a:pt x="37" y="3473"/>
                  </a:lnTo>
                  <a:lnTo>
                    <a:pt x="52" y="3690"/>
                  </a:lnTo>
                  <a:lnTo>
                    <a:pt x="81" y="3907"/>
                  </a:lnTo>
                  <a:lnTo>
                    <a:pt x="110" y="4124"/>
                  </a:lnTo>
                  <a:lnTo>
                    <a:pt x="3130" y="23038"/>
                  </a:lnTo>
                  <a:lnTo>
                    <a:pt x="3159" y="23219"/>
                  </a:lnTo>
                  <a:lnTo>
                    <a:pt x="3203" y="23400"/>
                  </a:lnTo>
                  <a:lnTo>
                    <a:pt x="3239" y="23545"/>
                  </a:lnTo>
                  <a:lnTo>
                    <a:pt x="3283" y="23689"/>
                  </a:lnTo>
                  <a:lnTo>
                    <a:pt x="3327" y="23798"/>
                  </a:lnTo>
                  <a:lnTo>
                    <a:pt x="3378" y="23870"/>
                  </a:lnTo>
                  <a:lnTo>
                    <a:pt x="3422" y="23943"/>
                  </a:lnTo>
                  <a:lnTo>
                    <a:pt x="3473" y="23979"/>
                  </a:lnTo>
                  <a:lnTo>
                    <a:pt x="3568" y="23979"/>
                  </a:lnTo>
                  <a:lnTo>
                    <a:pt x="3619" y="23943"/>
                  </a:lnTo>
                  <a:lnTo>
                    <a:pt x="3670" y="23906"/>
                  </a:lnTo>
                  <a:lnTo>
                    <a:pt x="3713" y="23834"/>
                  </a:lnTo>
                  <a:lnTo>
                    <a:pt x="3765" y="23726"/>
                  </a:lnTo>
                  <a:lnTo>
                    <a:pt x="3808" y="23581"/>
                  </a:lnTo>
                  <a:lnTo>
                    <a:pt x="3852" y="23436"/>
                  </a:lnTo>
                  <a:lnTo>
                    <a:pt x="3889" y="23255"/>
                  </a:lnTo>
                  <a:lnTo>
                    <a:pt x="3925" y="23075"/>
                  </a:lnTo>
                  <a:lnTo>
                    <a:pt x="3954" y="22894"/>
                  </a:lnTo>
                  <a:lnTo>
                    <a:pt x="3983" y="22677"/>
                  </a:lnTo>
                  <a:lnTo>
                    <a:pt x="4005" y="22460"/>
                  </a:lnTo>
                  <a:lnTo>
                    <a:pt x="4020" y="22207"/>
                  </a:lnTo>
                  <a:lnTo>
                    <a:pt x="4034" y="21990"/>
                  </a:lnTo>
                  <a:lnTo>
                    <a:pt x="4042" y="21737"/>
                  </a:lnTo>
                  <a:lnTo>
                    <a:pt x="4042" y="21483"/>
                  </a:lnTo>
                  <a:lnTo>
                    <a:pt x="4042" y="21230"/>
                  </a:lnTo>
                  <a:lnTo>
                    <a:pt x="4034" y="21013"/>
                  </a:lnTo>
                  <a:lnTo>
                    <a:pt x="4027" y="20760"/>
                  </a:lnTo>
                  <a:lnTo>
                    <a:pt x="4013" y="20507"/>
                  </a:lnTo>
                  <a:lnTo>
                    <a:pt x="3991" y="20290"/>
                  </a:lnTo>
                  <a:lnTo>
                    <a:pt x="3962" y="20073"/>
                  </a:lnTo>
                  <a:lnTo>
                    <a:pt x="3932" y="19856"/>
                  </a:lnTo>
                  <a:lnTo>
                    <a:pt x="920" y="941"/>
                  </a:lnTo>
                  <a:lnTo>
                    <a:pt x="876" y="724"/>
                  </a:lnTo>
                  <a:lnTo>
                    <a:pt x="832" y="543"/>
                  </a:lnTo>
                  <a:lnTo>
                    <a:pt x="788" y="362"/>
                  </a:lnTo>
                  <a:lnTo>
                    <a:pt x="737" y="254"/>
                  </a:lnTo>
                  <a:lnTo>
                    <a:pt x="679" y="145"/>
                  </a:lnTo>
                  <a:lnTo>
                    <a:pt x="628" y="37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1"/>
            <p:cNvSpPr/>
            <p:nvPr/>
          </p:nvSpPr>
          <p:spPr>
            <a:xfrm rot="10800000">
              <a:off x="1342250" y="2806063"/>
              <a:ext cx="181176" cy="66075"/>
            </a:xfrm>
            <a:custGeom>
              <a:avLst/>
              <a:gdLst/>
              <a:ahLst/>
              <a:cxnLst/>
              <a:rect l="l" t="t" r="r" b="b"/>
              <a:pathLst>
                <a:path w="7121" h="11358" extrusionOk="0">
                  <a:moveTo>
                    <a:pt x="6551" y="1"/>
                  </a:moveTo>
                  <a:lnTo>
                    <a:pt x="6500" y="37"/>
                  </a:lnTo>
                  <a:lnTo>
                    <a:pt x="409" y="6294"/>
                  </a:lnTo>
                  <a:lnTo>
                    <a:pt x="358" y="6366"/>
                  </a:lnTo>
                  <a:lnTo>
                    <a:pt x="307" y="6438"/>
                  </a:lnTo>
                  <a:lnTo>
                    <a:pt x="263" y="6547"/>
                  </a:lnTo>
                  <a:lnTo>
                    <a:pt x="220" y="6692"/>
                  </a:lnTo>
                  <a:lnTo>
                    <a:pt x="183" y="6836"/>
                  </a:lnTo>
                  <a:lnTo>
                    <a:pt x="147" y="7017"/>
                  </a:lnTo>
                  <a:lnTo>
                    <a:pt x="110" y="7198"/>
                  </a:lnTo>
                  <a:lnTo>
                    <a:pt x="81" y="7379"/>
                  </a:lnTo>
                  <a:lnTo>
                    <a:pt x="59" y="7596"/>
                  </a:lnTo>
                  <a:lnTo>
                    <a:pt x="37" y="7813"/>
                  </a:lnTo>
                  <a:lnTo>
                    <a:pt x="23" y="8030"/>
                  </a:lnTo>
                  <a:lnTo>
                    <a:pt x="8" y="8283"/>
                  </a:lnTo>
                  <a:lnTo>
                    <a:pt x="1" y="8536"/>
                  </a:lnTo>
                  <a:lnTo>
                    <a:pt x="1" y="8789"/>
                  </a:lnTo>
                  <a:lnTo>
                    <a:pt x="1" y="9042"/>
                  </a:lnTo>
                  <a:lnTo>
                    <a:pt x="8" y="9296"/>
                  </a:lnTo>
                  <a:lnTo>
                    <a:pt x="23" y="9549"/>
                  </a:lnTo>
                  <a:lnTo>
                    <a:pt x="37" y="9802"/>
                  </a:lnTo>
                  <a:lnTo>
                    <a:pt x="59" y="10019"/>
                  </a:lnTo>
                  <a:lnTo>
                    <a:pt x="88" y="10236"/>
                  </a:lnTo>
                  <a:lnTo>
                    <a:pt x="118" y="10417"/>
                  </a:lnTo>
                  <a:lnTo>
                    <a:pt x="154" y="10598"/>
                  </a:lnTo>
                  <a:lnTo>
                    <a:pt x="191" y="10778"/>
                  </a:lnTo>
                  <a:lnTo>
                    <a:pt x="227" y="10923"/>
                  </a:lnTo>
                  <a:lnTo>
                    <a:pt x="271" y="11032"/>
                  </a:lnTo>
                  <a:lnTo>
                    <a:pt x="315" y="11140"/>
                  </a:lnTo>
                  <a:lnTo>
                    <a:pt x="366" y="11249"/>
                  </a:lnTo>
                  <a:lnTo>
                    <a:pt x="409" y="11285"/>
                  </a:lnTo>
                  <a:lnTo>
                    <a:pt x="460" y="11321"/>
                  </a:lnTo>
                  <a:lnTo>
                    <a:pt x="511" y="11357"/>
                  </a:lnTo>
                  <a:lnTo>
                    <a:pt x="563" y="11321"/>
                  </a:lnTo>
                  <a:lnTo>
                    <a:pt x="614" y="11285"/>
                  </a:lnTo>
                  <a:lnTo>
                    <a:pt x="6712" y="5064"/>
                  </a:lnTo>
                  <a:lnTo>
                    <a:pt x="6763" y="4992"/>
                  </a:lnTo>
                  <a:lnTo>
                    <a:pt x="6806" y="4883"/>
                  </a:lnTo>
                  <a:lnTo>
                    <a:pt x="6857" y="4775"/>
                  </a:lnTo>
                  <a:lnTo>
                    <a:pt x="6901" y="4666"/>
                  </a:lnTo>
                  <a:lnTo>
                    <a:pt x="6938" y="4485"/>
                  </a:lnTo>
                  <a:lnTo>
                    <a:pt x="6974" y="4341"/>
                  </a:lnTo>
                  <a:lnTo>
                    <a:pt x="7003" y="4160"/>
                  </a:lnTo>
                  <a:lnTo>
                    <a:pt x="7033" y="3943"/>
                  </a:lnTo>
                  <a:lnTo>
                    <a:pt x="7062" y="3726"/>
                  </a:lnTo>
                  <a:lnTo>
                    <a:pt x="7084" y="3509"/>
                  </a:lnTo>
                  <a:lnTo>
                    <a:pt x="7098" y="3292"/>
                  </a:lnTo>
                  <a:lnTo>
                    <a:pt x="7113" y="3039"/>
                  </a:lnTo>
                  <a:lnTo>
                    <a:pt x="7120" y="2786"/>
                  </a:lnTo>
                  <a:lnTo>
                    <a:pt x="7120" y="2532"/>
                  </a:lnTo>
                  <a:lnTo>
                    <a:pt x="7120" y="2279"/>
                  </a:lnTo>
                  <a:lnTo>
                    <a:pt x="7113" y="2026"/>
                  </a:lnTo>
                  <a:lnTo>
                    <a:pt x="7084" y="1592"/>
                  </a:lnTo>
                  <a:lnTo>
                    <a:pt x="7040" y="1194"/>
                  </a:lnTo>
                  <a:lnTo>
                    <a:pt x="6989" y="869"/>
                  </a:lnTo>
                  <a:lnTo>
                    <a:pt x="6930" y="579"/>
                  </a:lnTo>
                  <a:lnTo>
                    <a:pt x="6857" y="326"/>
                  </a:lnTo>
                  <a:lnTo>
                    <a:pt x="6777" y="145"/>
                  </a:lnTo>
                  <a:lnTo>
                    <a:pt x="6697" y="37"/>
                  </a:lnTo>
                  <a:lnTo>
                    <a:pt x="660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21"/>
            <p:cNvSpPr/>
            <p:nvPr/>
          </p:nvSpPr>
          <p:spPr>
            <a:xfrm rot="10800000">
              <a:off x="1270248" y="2617769"/>
              <a:ext cx="59790" cy="162012"/>
            </a:xfrm>
            <a:custGeom>
              <a:avLst/>
              <a:gdLst/>
              <a:ahLst/>
              <a:cxnLst/>
              <a:rect l="l" t="t" r="r" b="b"/>
              <a:pathLst>
                <a:path w="2350" h="27849" extrusionOk="0">
                  <a:moveTo>
                    <a:pt x="1831" y="1"/>
                  </a:moveTo>
                  <a:lnTo>
                    <a:pt x="1751" y="37"/>
                  </a:lnTo>
                  <a:lnTo>
                    <a:pt x="1671" y="145"/>
                  </a:lnTo>
                  <a:lnTo>
                    <a:pt x="1598" y="290"/>
                  </a:lnTo>
                  <a:lnTo>
                    <a:pt x="1525" y="507"/>
                  </a:lnTo>
                  <a:lnTo>
                    <a:pt x="1467" y="796"/>
                  </a:lnTo>
                  <a:lnTo>
                    <a:pt x="1408" y="1086"/>
                  </a:lnTo>
                  <a:lnTo>
                    <a:pt x="1372" y="1447"/>
                  </a:lnTo>
                  <a:lnTo>
                    <a:pt x="1335" y="1845"/>
                  </a:lnTo>
                  <a:lnTo>
                    <a:pt x="22" y="24594"/>
                  </a:lnTo>
                  <a:lnTo>
                    <a:pt x="8" y="24847"/>
                  </a:lnTo>
                  <a:lnTo>
                    <a:pt x="1" y="25100"/>
                  </a:lnTo>
                  <a:lnTo>
                    <a:pt x="1" y="25353"/>
                  </a:lnTo>
                  <a:lnTo>
                    <a:pt x="1" y="25607"/>
                  </a:lnTo>
                  <a:lnTo>
                    <a:pt x="8" y="25860"/>
                  </a:lnTo>
                  <a:lnTo>
                    <a:pt x="22" y="26077"/>
                  </a:lnTo>
                  <a:lnTo>
                    <a:pt x="44" y="26330"/>
                  </a:lnTo>
                  <a:lnTo>
                    <a:pt x="66" y="26547"/>
                  </a:lnTo>
                  <a:lnTo>
                    <a:pt x="88" y="26728"/>
                  </a:lnTo>
                  <a:lnTo>
                    <a:pt x="117" y="26945"/>
                  </a:lnTo>
                  <a:lnTo>
                    <a:pt x="154" y="27126"/>
                  </a:lnTo>
                  <a:lnTo>
                    <a:pt x="190" y="27270"/>
                  </a:lnTo>
                  <a:lnTo>
                    <a:pt x="234" y="27415"/>
                  </a:lnTo>
                  <a:lnTo>
                    <a:pt x="278" y="27560"/>
                  </a:lnTo>
                  <a:lnTo>
                    <a:pt x="321" y="27668"/>
                  </a:lnTo>
                  <a:lnTo>
                    <a:pt x="373" y="27740"/>
                  </a:lnTo>
                  <a:lnTo>
                    <a:pt x="424" y="27813"/>
                  </a:lnTo>
                  <a:lnTo>
                    <a:pt x="475" y="27849"/>
                  </a:lnTo>
                  <a:lnTo>
                    <a:pt x="577" y="27849"/>
                  </a:lnTo>
                  <a:lnTo>
                    <a:pt x="621" y="27813"/>
                  </a:lnTo>
                  <a:lnTo>
                    <a:pt x="672" y="27740"/>
                  </a:lnTo>
                  <a:lnTo>
                    <a:pt x="715" y="27632"/>
                  </a:lnTo>
                  <a:lnTo>
                    <a:pt x="759" y="27523"/>
                  </a:lnTo>
                  <a:lnTo>
                    <a:pt x="803" y="27415"/>
                  </a:lnTo>
                  <a:lnTo>
                    <a:pt x="847" y="27270"/>
                  </a:lnTo>
                  <a:lnTo>
                    <a:pt x="883" y="27089"/>
                  </a:lnTo>
                  <a:lnTo>
                    <a:pt x="912" y="26909"/>
                  </a:lnTo>
                  <a:lnTo>
                    <a:pt x="941" y="26692"/>
                  </a:lnTo>
                  <a:lnTo>
                    <a:pt x="971" y="26475"/>
                  </a:lnTo>
                  <a:lnTo>
                    <a:pt x="993" y="26258"/>
                  </a:lnTo>
                  <a:lnTo>
                    <a:pt x="1007" y="26004"/>
                  </a:lnTo>
                  <a:lnTo>
                    <a:pt x="2327" y="3256"/>
                  </a:lnTo>
                  <a:lnTo>
                    <a:pt x="2342" y="3003"/>
                  </a:lnTo>
                  <a:lnTo>
                    <a:pt x="2342" y="2749"/>
                  </a:lnTo>
                  <a:lnTo>
                    <a:pt x="2349" y="2496"/>
                  </a:lnTo>
                  <a:lnTo>
                    <a:pt x="2342" y="2243"/>
                  </a:lnTo>
                  <a:lnTo>
                    <a:pt x="2335" y="2026"/>
                  </a:lnTo>
                  <a:lnTo>
                    <a:pt x="2320" y="1773"/>
                  </a:lnTo>
                  <a:lnTo>
                    <a:pt x="2305" y="1556"/>
                  </a:lnTo>
                  <a:lnTo>
                    <a:pt x="2284" y="1339"/>
                  </a:lnTo>
                  <a:lnTo>
                    <a:pt x="2254" y="1122"/>
                  </a:lnTo>
                  <a:lnTo>
                    <a:pt x="2225" y="905"/>
                  </a:lnTo>
                  <a:lnTo>
                    <a:pt x="2196" y="724"/>
                  </a:lnTo>
                  <a:lnTo>
                    <a:pt x="2152" y="579"/>
                  </a:lnTo>
                  <a:lnTo>
                    <a:pt x="2116" y="435"/>
                  </a:lnTo>
                  <a:lnTo>
                    <a:pt x="2072" y="290"/>
                  </a:lnTo>
                  <a:lnTo>
                    <a:pt x="2021" y="182"/>
                  </a:lnTo>
                  <a:lnTo>
                    <a:pt x="1977" y="109"/>
                  </a:lnTo>
                  <a:lnTo>
                    <a:pt x="1904" y="37"/>
                  </a:lnTo>
                  <a:lnTo>
                    <a:pt x="1831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21"/>
            <p:cNvSpPr/>
            <p:nvPr/>
          </p:nvSpPr>
          <p:spPr>
            <a:xfrm rot="10800000">
              <a:off x="1080041" y="2632283"/>
              <a:ext cx="87064" cy="158224"/>
            </a:xfrm>
            <a:custGeom>
              <a:avLst/>
              <a:gdLst/>
              <a:ahLst/>
              <a:cxnLst/>
              <a:rect l="l" t="t" r="r" b="b"/>
              <a:pathLst>
                <a:path w="3422" h="27198" extrusionOk="0">
                  <a:moveTo>
                    <a:pt x="453" y="0"/>
                  </a:moveTo>
                  <a:lnTo>
                    <a:pt x="395" y="73"/>
                  </a:lnTo>
                  <a:lnTo>
                    <a:pt x="336" y="145"/>
                  </a:lnTo>
                  <a:lnTo>
                    <a:pt x="278" y="290"/>
                  </a:lnTo>
                  <a:lnTo>
                    <a:pt x="227" y="434"/>
                  </a:lnTo>
                  <a:lnTo>
                    <a:pt x="191" y="579"/>
                  </a:lnTo>
                  <a:lnTo>
                    <a:pt x="154" y="760"/>
                  </a:lnTo>
                  <a:lnTo>
                    <a:pt x="118" y="941"/>
                  </a:lnTo>
                  <a:lnTo>
                    <a:pt x="88" y="1121"/>
                  </a:lnTo>
                  <a:lnTo>
                    <a:pt x="67" y="1338"/>
                  </a:lnTo>
                  <a:lnTo>
                    <a:pt x="45" y="1555"/>
                  </a:lnTo>
                  <a:lnTo>
                    <a:pt x="23" y="1809"/>
                  </a:lnTo>
                  <a:lnTo>
                    <a:pt x="15" y="2026"/>
                  </a:lnTo>
                  <a:lnTo>
                    <a:pt x="8" y="2279"/>
                  </a:lnTo>
                  <a:lnTo>
                    <a:pt x="1" y="2532"/>
                  </a:lnTo>
                  <a:lnTo>
                    <a:pt x="8" y="2785"/>
                  </a:lnTo>
                  <a:lnTo>
                    <a:pt x="15" y="3002"/>
                  </a:lnTo>
                  <a:lnTo>
                    <a:pt x="23" y="3255"/>
                  </a:lnTo>
                  <a:lnTo>
                    <a:pt x="45" y="3508"/>
                  </a:lnTo>
                  <a:lnTo>
                    <a:pt x="67" y="3725"/>
                  </a:lnTo>
                  <a:lnTo>
                    <a:pt x="2452" y="25859"/>
                  </a:lnTo>
                  <a:lnTo>
                    <a:pt x="2481" y="26076"/>
                  </a:lnTo>
                  <a:lnTo>
                    <a:pt x="2510" y="26293"/>
                  </a:lnTo>
                  <a:lnTo>
                    <a:pt x="2547" y="26474"/>
                  </a:lnTo>
                  <a:lnTo>
                    <a:pt x="2583" y="26655"/>
                  </a:lnTo>
                  <a:lnTo>
                    <a:pt x="2620" y="26800"/>
                  </a:lnTo>
                  <a:lnTo>
                    <a:pt x="2663" y="26908"/>
                  </a:lnTo>
                  <a:lnTo>
                    <a:pt x="2707" y="27017"/>
                  </a:lnTo>
                  <a:lnTo>
                    <a:pt x="2758" y="27089"/>
                  </a:lnTo>
                  <a:lnTo>
                    <a:pt x="2802" y="27161"/>
                  </a:lnTo>
                  <a:lnTo>
                    <a:pt x="2853" y="27197"/>
                  </a:lnTo>
                  <a:lnTo>
                    <a:pt x="2948" y="27197"/>
                  </a:lnTo>
                  <a:lnTo>
                    <a:pt x="2999" y="27161"/>
                  </a:lnTo>
                  <a:lnTo>
                    <a:pt x="3050" y="27089"/>
                  </a:lnTo>
                  <a:lnTo>
                    <a:pt x="3101" y="27017"/>
                  </a:lnTo>
                  <a:lnTo>
                    <a:pt x="3145" y="26908"/>
                  </a:lnTo>
                  <a:lnTo>
                    <a:pt x="3188" y="26763"/>
                  </a:lnTo>
                  <a:lnTo>
                    <a:pt x="3232" y="26619"/>
                  </a:lnTo>
                  <a:lnTo>
                    <a:pt x="3269" y="26438"/>
                  </a:lnTo>
                  <a:lnTo>
                    <a:pt x="3305" y="26257"/>
                  </a:lnTo>
                  <a:lnTo>
                    <a:pt x="3334" y="26040"/>
                  </a:lnTo>
                  <a:lnTo>
                    <a:pt x="3356" y="25859"/>
                  </a:lnTo>
                  <a:lnTo>
                    <a:pt x="3378" y="25606"/>
                  </a:lnTo>
                  <a:lnTo>
                    <a:pt x="3400" y="25389"/>
                  </a:lnTo>
                  <a:lnTo>
                    <a:pt x="3407" y="25172"/>
                  </a:lnTo>
                  <a:lnTo>
                    <a:pt x="3415" y="24919"/>
                  </a:lnTo>
                  <a:lnTo>
                    <a:pt x="3422" y="24666"/>
                  </a:lnTo>
                  <a:lnTo>
                    <a:pt x="3415" y="24413"/>
                  </a:lnTo>
                  <a:lnTo>
                    <a:pt x="3407" y="24159"/>
                  </a:lnTo>
                  <a:lnTo>
                    <a:pt x="3400" y="23942"/>
                  </a:lnTo>
                  <a:lnTo>
                    <a:pt x="3378" y="23689"/>
                  </a:lnTo>
                  <a:lnTo>
                    <a:pt x="3356" y="23436"/>
                  </a:lnTo>
                  <a:lnTo>
                    <a:pt x="971" y="1338"/>
                  </a:lnTo>
                  <a:lnTo>
                    <a:pt x="935" y="1013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4" y="326"/>
                  </a:lnTo>
                  <a:lnTo>
                    <a:pt x="716" y="181"/>
                  </a:lnTo>
                  <a:lnTo>
                    <a:pt x="650" y="7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1"/>
            <p:cNvSpPr/>
            <p:nvPr/>
          </p:nvSpPr>
          <p:spPr>
            <a:xfrm rot="10800000">
              <a:off x="933059" y="2842461"/>
              <a:ext cx="195627" cy="56604"/>
            </a:xfrm>
            <a:custGeom>
              <a:avLst/>
              <a:gdLst/>
              <a:ahLst/>
              <a:cxnLst/>
              <a:rect l="l" t="t" r="r" b="b"/>
              <a:pathLst>
                <a:path w="7689" h="9730" extrusionOk="0">
                  <a:moveTo>
                    <a:pt x="511" y="1"/>
                  </a:moveTo>
                  <a:lnTo>
                    <a:pt x="424" y="37"/>
                  </a:lnTo>
                  <a:lnTo>
                    <a:pt x="336" y="145"/>
                  </a:lnTo>
                  <a:lnTo>
                    <a:pt x="249" y="362"/>
                  </a:lnTo>
                  <a:lnTo>
                    <a:pt x="176" y="615"/>
                  </a:lnTo>
                  <a:lnTo>
                    <a:pt x="117" y="941"/>
                  </a:lnTo>
                  <a:lnTo>
                    <a:pt x="66" y="1303"/>
                  </a:lnTo>
                  <a:lnTo>
                    <a:pt x="30" y="1737"/>
                  </a:lnTo>
                  <a:lnTo>
                    <a:pt x="15" y="1954"/>
                  </a:lnTo>
                  <a:lnTo>
                    <a:pt x="8" y="2171"/>
                  </a:lnTo>
                  <a:lnTo>
                    <a:pt x="1" y="2460"/>
                  </a:lnTo>
                  <a:lnTo>
                    <a:pt x="1" y="2713"/>
                  </a:lnTo>
                  <a:lnTo>
                    <a:pt x="8" y="2966"/>
                  </a:lnTo>
                  <a:lnTo>
                    <a:pt x="15" y="3183"/>
                  </a:lnTo>
                  <a:lnTo>
                    <a:pt x="30" y="3436"/>
                  </a:lnTo>
                  <a:lnTo>
                    <a:pt x="52" y="3653"/>
                  </a:lnTo>
                  <a:lnTo>
                    <a:pt x="74" y="3870"/>
                  </a:lnTo>
                  <a:lnTo>
                    <a:pt x="103" y="4087"/>
                  </a:lnTo>
                  <a:lnTo>
                    <a:pt x="139" y="4268"/>
                  </a:lnTo>
                  <a:lnTo>
                    <a:pt x="169" y="4449"/>
                  </a:lnTo>
                  <a:lnTo>
                    <a:pt x="212" y="4594"/>
                  </a:lnTo>
                  <a:lnTo>
                    <a:pt x="249" y="4738"/>
                  </a:lnTo>
                  <a:lnTo>
                    <a:pt x="293" y="4847"/>
                  </a:lnTo>
                  <a:lnTo>
                    <a:pt x="344" y="4955"/>
                  </a:lnTo>
                  <a:lnTo>
                    <a:pt x="395" y="5028"/>
                  </a:lnTo>
                  <a:lnTo>
                    <a:pt x="446" y="5064"/>
                  </a:lnTo>
                  <a:lnTo>
                    <a:pt x="7105" y="9693"/>
                  </a:lnTo>
                  <a:lnTo>
                    <a:pt x="7156" y="9729"/>
                  </a:lnTo>
                  <a:lnTo>
                    <a:pt x="7208" y="9729"/>
                  </a:lnTo>
                  <a:lnTo>
                    <a:pt x="7259" y="9693"/>
                  </a:lnTo>
                  <a:lnTo>
                    <a:pt x="7302" y="9621"/>
                  </a:lnTo>
                  <a:lnTo>
                    <a:pt x="7353" y="9548"/>
                  </a:lnTo>
                  <a:lnTo>
                    <a:pt x="7397" y="9440"/>
                  </a:lnTo>
                  <a:lnTo>
                    <a:pt x="7441" y="9331"/>
                  </a:lnTo>
                  <a:lnTo>
                    <a:pt x="7485" y="9187"/>
                  </a:lnTo>
                  <a:lnTo>
                    <a:pt x="7521" y="9042"/>
                  </a:lnTo>
                  <a:lnTo>
                    <a:pt x="7558" y="8861"/>
                  </a:lnTo>
                  <a:lnTo>
                    <a:pt x="7587" y="8680"/>
                  </a:lnTo>
                  <a:lnTo>
                    <a:pt x="7616" y="8500"/>
                  </a:lnTo>
                  <a:lnTo>
                    <a:pt x="7638" y="8283"/>
                  </a:lnTo>
                  <a:lnTo>
                    <a:pt x="7660" y="8029"/>
                  </a:lnTo>
                  <a:lnTo>
                    <a:pt x="7674" y="7776"/>
                  </a:lnTo>
                  <a:lnTo>
                    <a:pt x="7682" y="7523"/>
                  </a:lnTo>
                  <a:lnTo>
                    <a:pt x="7689" y="7270"/>
                  </a:lnTo>
                  <a:lnTo>
                    <a:pt x="7689" y="7017"/>
                  </a:lnTo>
                  <a:lnTo>
                    <a:pt x="7682" y="6764"/>
                  </a:lnTo>
                  <a:lnTo>
                    <a:pt x="7674" y="6510"/>
                  </a:lnTo>
                  <a:lnTo>
                    <a:pt x="7660" y="6293"/>
                  </a:lnTo>
                  <a:lnTo>
                    <a:pt x="7638" y="6076"/>
                  </a:lnTo>
                  <a:lnTo>
                    <a:pt x="7616" y="5859"/>
                  </a:lnTo>
                  <a:lnTo>
                    <a:pt x="7587" y="5642"/>
                  </a:lnTo>
                  <a:lnTo>
                    <a:pt x="7558" y="5462"/>
                  </a:lnTo>
                  <a:lnTo>
                    <a:pt x="7521" y="5281"/>
                  </a:lnTo>
                  <a:lnTo>
                    <a:pt x="7477" y="5136"/>
                  </a:lnTo>
                  <a:lnTo>
                    <a:pt x="7441" y="4991"/>
                  </a:lnTo>
                  <a:lnTo>
                    <a:pt x="7397" y="4883"/>
                  </a:lnTo>
                  <a:lnTo>
                    <a:pt x="7346" y="4774"/>
                  </a:lnTo>
                  <a:lnTo>
                    <a:pt x="7295" y="4702"/>
                  </a:lnTo>
                  <a:lnTo>
                    <a:pt x="7244" y="466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1"/>
            <p:cNvSpPr/>
            <p:nvPr/>
          </p:nvSpPr>
          <p:spPr>
            <a:xfrm rot="10800000">
              <a:off x="1032896" y="2976468"/>
              <a:ext cx="103755" cy="128770"/>
            </a:xfrm>
            <a:custGeom>
              <a:avLst/>
              <a:gdLst/>
              <a:ahLst/>
              <a:cxnLst/>
              <a:rect l="l" t="t" r="r" b="b"/>
              <a:pathLst>
                <a:path w="4078" h="22135" extrusionOk="0">
                  <a:moveTo>
                    <a:pt x="3509" y="1"/>
                  </a:moveTo>
                  <a:lnTo>
                    <a:pt x="3458" y="37"/>
                  </a:lnTo>
                  <a:lnTo>
                    <a:pt x="3407" y="109"/>
                  </a:lnTo>
                  <a:lnTo>
                    <a:pt x="3355" y="218"/>
                  </a:lnTo>
                  <a:lnTo>
                    <a:pt x="3312" y="326"/>
                  </a:lnTo>
                  <a:lnTo>
                    <a:pt x="3261" y="471"/>
                  </a:lnTo>
                  <a:lnTo>
                    <a:pt x="3217" y="652"/>
                  </a:lnTo>
                  <a:lnTo>
                    <a:pt x="3180" y="832"/>
                  </a:lnTo>
                  <a:lnTo>
                    <a:pt x="131" y="17867"/>
                  </a:lnTo>
                  <a:lnTo>
                    <a:pt x="95" y="18084"/>
                  </a:lnTo>
                  <a:lnTo>
                    <a:pt x="66" y="18301"/>
                  </a:lnTo>
                  <a:lnTo>
                    <a:pt x="44" y="18518"/>
                  </a:lnTo>
                  <a:lnTo>
                    <a:pt x="29" y="18771"/>
                  </a:lnTo>
                  <a:lnTo>
                    <a:pt x="15" y="18988"/>
                  </a:lnTo>
                  <a:lnTo>
                    <a:pt x="7" y="19241"/>
                  </a:lnTo>
                  <a:lnTo>
                    <a:pt x="0" y="19494"/>
                  </a:lnTo>
                  <a:lnTo>
                    <a:pt x="0" y="19711"/>
                  </a:lnTo>
                  <a:lnTo>
                    <a:pt x="7" y="19964"/>
                  </a:lnTo>
                  <a:lnTo>
                    <a:pt x="15" y="20218"/>
                  </a:lnTo>
                  <a:lnTo>
                    <a:pt x="29" y="20435"/>
                  </a:lnTo>
                  <a:lnTo>
                    <a:pt x="51" y="20652"/>
                  </a:lnTo>
                  <a:lnTo>
                    <a:pt x="73" y="20905"/>
                  </a:lnTo>
                  <a:lnTo>
                    <a:pt x="102" y="21086"/>
                  </a:lnTo>
                  <a:lnTo>
                    <a:pt x="131" y="21303"/>
                  </a:lnTo>
                  <a:lnTo>
                    <a:pt x="175" y="21483"/>
                  </a:lnTo>
                  <a:lnTo>
                    <a:pt x="212" y="21628"/>
                  </a:lnTo>
                  <a:lnTo>
                    <a:pt x="255" y="21773"/>
                  </a:lnTo>
                  <a:lnTo>
                    <a:pt x="299" y="21881"/>
                  </a:lnTo>
                  <a:lnTo>
                    <a:pt x="350" y="21990"/>
                  </a:lnTo>
                  <a:lnTo>
                    <a:pt x="394" y="22062"/>
                  </a:lnTo>
                  <a:lnTo>
                    <a:pt x="445" y="22098"/>
                  </a:lnTo>
                  <a:lnTo>
                    <a:pt x="496" y="22134"/>
                  </a:lnTo>
                  <a:lnTo>
                    <a:pt x="547" y="22098"/>
                  </a:lnTo>
                  <a:lnTo>
                    <a:pt x="591" y="22098"/>
                  </a:lnTo>
                  <a:lnTo>
                    <a:pt x="642" y="22026"/>
                  </a:lnTo>
                  <a:lnTo>
                    <a:pt x="686" y="21954"/>
                  </a:lnTo>
                  <a:lnTo>
                    <a:pt x="737" y="21881"/>
                  </a:lnTo>
                  <a:lnTo>
                    <a:pt x="781" y="21773"/>
                  </a:lnTo>
                  <a:lnTo>
                    <a:pt x="824" y="21628"/>
                  </a:lnTo>
                  <a:lnTo>
                    <a:pt x="861" y="21447"/>
                  </a:lnTo>
                  <a:lnTo>
                    <a:pt x="897" y="21266"/>
                  </a:lnTo>
                  <a:lnTo>
                    <a:pt x="3946" y="4232"/>
                  </a:lnTo>
                  <a:lnTo>
                    <a:pt x="3983" y="4015"/>
                  </a:lnTo>
                  <a:lnTo>
                    <a:pt x="4012" y="3798"/>
                  </a:lnTo>
                  <a:lnTo>
                    <a:pt x="4034" y="3581"/>
                  </a:lnTo>
                  <a:lnTo>
                    <a:pt x="4048" y="3364"/>
                  </a:lnTo>
                  <a:lnTo>
                    <a:pt x="4063" y="3111"/>
                  </a:lnTo>
                  <a:lnTo>
                    <a:pt x="4070" y="2894"/>
                  </a:lnTo>
                  <a:lnTo>
                    <a:pt x="4078" y="2641"/>
                  </a:lnTo>
                  <a:lnTo>
                    <a:pt x="4078" y="2388"/>
                  </a:lnTo>
                  <a:lnTo>
                    <a:pt x="4070" y="2134"/>
                  </a:lnTo>
                  <a:lnTo>
                    <a:pt x="4063" y="1917"/>
                  </a:lnTo>
                  <a:lnTo>
                    <a:pt x="4048" y="1664"/>
                  </a:lnTo>
                  <a:lnTo>
                    <a:pt x="4027" y="1447"/>
                  </a:lnTo>
                  <a:lnTo>
                    <a:pt x="4005" y="1230"/>
                  </a:lnTo>
                  <a:lnTo>
                    <a:pt x="3976" y="1013"/>
                  </a:lnTo>
                  <a:lnTo>
                    <a:pt x="3946" y="832"/>
                  </a:lnTo>
                  <a:lnTo>
                    <a:pt x="3903" y="652"/>
                  </a:lnTo>
                  <a:lnTo>
                    <a:pt x="3866" y="471"/>
                  </a:lnTo>
                  <a:lnTo>
                    <a:pt x="3830" y="362"/>
                  </a:lnTo>
                  <a:lnTo>
                    <a:pt x="3742" y="145"/>
                  </a:lnTo>
                  <a:lnTo>
                    <a:pt x="3655" y="37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1"/>
            <p:cNvSpPr/>
            <p:nvPr/>
          </p:nvSpPr>
          <p:spPr>
            <a:xfrm rot="10800000">
              <a:off x="1215878" y="3010965"/>
              <a:ext cx="37502" cy="169167"/>
            </a:xfrm>
            <a:custGeom>
              <a:avLst/>
              <a:gdLst/>
              <a:ahLst/>
              <a:cxnLst/>
              <a:rect l="l" t="t" r="r" b="b"/>
              <a:pathLst>
                <a:path w="1474" h="29079" extrusionOk="0">
                  <a:moveTo>
                    <a:pt x="905" y="0"/>
                  </a:moveTo>
                  <a:lnTo>
                    <a:pt x="861" y="37"/>
                  </a:lnTo>
                  <a:lnTo>
                    <a:pt x="810" y="109"/>
                  </a:lnTo>
                  <a:lnTo>
                    <a:pt x="766" y="181"/>
                  </a:lnTo>
                  <a:lnTo>
                    <a:pt x="686" y="362"/>
                  </a:lnTo>
                  <a:lnTo>
                    <a:pt x="613" y="651"/>
                  </a:lnTo>
                  <a:lnTo>
                    <a:pt x="547" y="1013"/>
                  </a:lnTo>
                  <a:lnTo>
                    <a:pt x="496" y="1375"/>
                  </a:lnTo>
                  <a:lnTo>
                    <a:pt x="481" y="1592"/>
                  </a:lnTo>
                  <a:lnTo>
                    <a:pt x="460" y="1845"/>
                  </a:lnTo>
                  <a:lnTo>
                    <a:pt x="452" y="2062"/>
                  </a:lnTo>
                  <a:lnTo>
                    <a:pt x="445" y="2315"/>
                  </a:lnTo>
                  <a:lnTo>
                    <a:pt x="0" y="26293"/>
                  </a:lnTo>
                  <a:lnTo>
                    <a:pt x="0" y="26546"/>
                  </a:lnTo>
                  <a:lnTo>
                    <a:pt x="7" y="26800"/>
                  </a:lnTo>
                  <a:lnTo>
                    <a:pt x="15" y="27053"/>
                  </a:lnTo>
                  <a:lnTo>
                    <a:pt x="29" y="27306"/>
                  </a:lnTo>
                  <a:lnTo>
                    <a:pt x="44" y="27523"/>
                  </a:lnTo>
                  <a:lnTo>
                    <a:pt x="66" y="27740"/>
                  </a:lnTo>
                  <a:lnTo>
                    <a:pt x="88" y="27957"/>
                  </a:lnTo>
                  <a:lnTo>
                    <a:pt x="124" y="28174"/>
                  </a:lnTo>
                  <a:lnTo>
                    <a:pt x="153" y="28355"/>
                  </a:lnTo>
                  <a:lnTo>
                    <a:pt x="190" y="28499"/>
                  </a:lnTo>
                  <a:lnTo>
                    <a:pt x="233" y="28644"/>
                  </a:lnTo>
                  <a:lnTo>
                    <a:pt x="270" y="28789"/>
                  </a:lnTo>
                  <a:lnTo>
                    <a:pt x="321" y="28897"/>
                  </a:lnTo>
                  <a:lnTo>
                    <a:pt x="365" y="28970"/>
                  </a:lnTo>
                  <a:lnTo>
                    <a:pt x="416" y="29042"/>
                  </a:lnTo>
                  <a:lnTo>
                    <a:pt x="467" y="29078"/>
                  </a:lnTo>
                  <a:lnTo>
                    <a:pt x="576" y="29078"/>
                  </a:lnTo>
                  <a:lnTo>
                    <a:pt x="627" y="29042"/>
                  </a:lnTo>
                  <a:lnTo>
                    <a:pt x="671" y="28970"/>
                  </a:lnTo>
                  <a:lnTo>
                    <a:pt x="722" y="28897"/>
                  </a:lnTo>
                  <a:lnTo>
                    <a:pt x="766" y="28789"/>
                  </a:lnTo>
                  <a:lnTo>
                    <a:pt x="810" y="28644"/>
                  </a:lnTo>
                  <a:lnTo>
                    <a:pt x="846" y="28499"/>
                  </a:lnTo>
                  <a:lnTo>
                    <a:pt x="883" y="28319"/>
                  </a:lnTo>
                  <a:lnTo>
                    <a:pt x="912" y="28138"/>
                  </a:lnTo>
                  <a:lnTo>
                    <a:pt x="941" y="27957"/>
                  </a:lnTo>
                  <a:lnTo>
                    <a:pt x="970" y="27740"/>
                  </a:lnTo>
                  <a:lnTo>
                    <a:pt x="992" y="27523"/>
                  </a:lnTo>
                  <a:lnTo>
                    <a:pt x="1007" y="27270"/>
                  </a:lnTo>
                  <a:lnTo>
                    <a:pt x="1021" y="27017"/>
                  </a:lnTo>
                  <a:lnTo>
                    <a:pt x="1029" y="26763"/>
                  </a:lnTo>
                  <a:lnTo>
                    <a:pt x="1466" y="2785"/>
                  </a:lnTo>
                  <a:lnTo>
                    <a:pt x="1473" y="2532"/>
                  </a:lnTo>
                  <a:lnTo>
                    <a:pt x="1466" y="2243"/>
                  </a:lnTo>
                  <a:lnTo>
                    <a:pt x="1459" y="2026"/>
                  </a:lnTo>
                  <a:lnTo>
                    <a:pt x="1444" y="1773"/>
                  </a:lnTo>
                  <a:lnTo>
                    <a:pt x="1430" y="1519"/>
                  </a:lnTo>
                  <a:lnTo>
                    <a:pt x="1408" y="1302"/>
                  </a:lnTo>
                  <a:lnTo>
                    <a:pt x="1379" y="1122"/>
                  </a:lnTo>
                  <a:lnTo>
                    <a:pt x="1349" y="905"/>
                  </a:lnTo>
                  <a:lnTo>
                    <a:pt x="1320" y="724"/>
                  </a:lnTo>
                  <a:lnTo>
                    <a:pt x="1284" y="579"/>
                  </a:lnTo>
                  <a:lnTo>
                    <a:pt x="1240" y="434"/>
                  </a:lnTo>
                  <a:lnTo>
                    <a:pt x="1196" y="290"/>
                  </a:lnTo>
                  <a:lnTo>
                    <a:pt x="1153" y="181"/>
                  </a:lnTo>
                  <a:lnTo>
                    <a:pt x="1109" y="109"/>
                  </a:lnTo>
                  <a:lnTo>
                    <a:pt x="1058" y="37"/>
                  </a:lnTo>
                  <a:lnTo>
                    <a:pt x="1007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1"/>
            <p:cNvSpPr/>
            <p:nvPr/>
          </p:nvSpPr>
          <p:spPr>
            <a:xfrm rot="10800000">
              <a:off x="1077063" y="2711158"/>
              <a:ext cx="315156" cy="357474"/>
            </a:xfrm>
            <a:custGeom>
              <a:avLst/>
              <a:gdLst/>
              <a:ahLst/>
              <a:cxnLst/>
              <a:rect l="l" t="t" r="r" b="b"/>
              <a:pathLst>
                <a:path w="12387" h="61448" extrusionOk="0">
                  <a:moveTo>
                    <a:pt x="6194" y="1"/>
                  </a:moveTo>
                  <a:lnTo>
                    <a:pt x="5873" y="37"/>
                  </a:lnTo>
                  <a:lnTo>
                    <a:pt x="5559" y="145"/>
                  </a:lnTo>
                  <a:lnTo>
                    <a:pt x="5253" y="362"/>
                  </a:lnTo>
                  <a:lnTo>
                    <a:pt x="4946" y="615"/>
                  </a:lnTo>
                  <a:lnTo>
                    <a:pt x="4647" y="977"/>
                  </a:lnTo>
                  <a:lnTo>
                    <a:pt x="4348" y="1375"/>
                  </a:lnTo>
                  <a:lnTo>
                    <a:pt x="4064" y="1845"/>
                  </a:lnTo>
                  <a:lnTo>
                    <a:pt x="3779" y="2424"/>
                  </a:lnTo>
                  <a:lnTo>
                    <a:pt x="3509" y="3038"/>
                  </a:lnTo>
                  <a:lnTo>
                    <a:pt x="3240" y="3689"/>
                  </a:lnTo>
                  <a:lnTo>
                    <a:pt x="2977" y="4449"/>
                  </a:lnTo>
                  <a:lnTo>
                    <a:pt x="2729" y="5245"/>
                  </a:lnTo>
                  <a:lnTo>
                    <a:pt x="2488" y="6113"/>
                  </a:lnTo>
                  <a:lnTo>
                    <a:pt x="2255" y="7017"/>
                  </a:lnTo>
                  <a:lnTo>
                    <a:pt x="2029" y="7993"/>
                  </a:lnTo>
                  <a:lnTo>
                    <a:pt x="1810" y="9006"/>
                  </a:lnTo>
                  <a:lnTo>
                    <a:pt x="1606" y="10055"/>
                  </a:lnTo>
                  <a:lnTo>
                    <a:pt x="1416" y="11176"/>
                  </a:lnTo>
                  <a:lnTo>
                    <a:pt x="1226" y="12333"/>
                  </a:lnTo>
                  <a:lnTo>
                    <a:pt x="1059" y="13527"/>
                  </a:lnTo>
                  <a:lnTo>
                    <a:pt x="898" y="14793"/>
                  </a:lnTo>
                  <a:lnTo>
                    <a:pt x="745" y="16058"/>
                  </a:lnTo>
                  <a:lnTo>
                    <a:pt x="606" y="17396"/>
                  </a:lnTo>
                  <a:lnTo>
                    <a:pt x="482" y="18771"/>
                  </a:lnTo>
                  <a:lnTo>
                    <a:pt x="373" y="20145"/>
                  </a:lnTo>
                  <a:lnTo>
                    <a:pt x="278" y="21592"/>
                  </a:lnTo>
                  <a:lnTo>
                    <a:pt x="191" y="23038"/>
                  </a:lnTo>
                  <a:lnTo>
                    <a:pt x="125" y="24521"/>
                  </a:lnTo>
                  <a:lnTo>
                    <a:pt x="67" y="26040"/>
                  </a:lnTo>
                  <a:lnTo>
                    <a:pt x="30" y="27559"/>
                  </a:lnTo>
                  <a:lnTo>
                    <a:pt x="8" y="29151"/>
                  </a:lnTo>
                  <a:lnTo>
                    <a:pt x="1" y="30706"/>
                  </a:lnTo>
                  <a:lnTo>
                    <a:pt x="8" y="32297"/>
                  </a:lnTo>
                  <a:lnTo>
                    <a:pt x="30" y="33852"/>
                  </a:lnTo>
                  <a:lnTo>
                    <a:pt x="67" y="35407"/>
                  </a:lnTo>
                  <a:lnTo>
                    <a:pt x="125" y="36890"/>
                  </a:lnTo>
                  <a:lnTo>
                    <a:pt x="191" y="38373"/>
                  </a:lnTo>
                  <a:lnTo>
                    <a:pt x="278" y="39856"/>
                  </a:lnTo>
                  <a:lnTo>
                    <a:pt x="373" y="41266"/>
                  </a:lnTo>
                  <a:lnTo>
                    <a:pt x="482" y="42677"/>
                  </a:lnTo>
                  <a:lnTo>
                    <a:pt x="606" y="44015"/>
                  </a:lnTo>
                  <a:lnTo>
                    <a:pt x="745" y="45353"/>
                  </a:lnTo>
                  <a:lnTo>
                    <a:pt x="898" y="46655"/>
                  </a:lnTo>
                  <a:lnTo>
                    <a:pt x="1059" y="47885"/>
                  </a:lnTo>
                  <a:lnTo>
                    <a:pt x="1226" y="49078"/>
                  </a:lnTo>
                  <a:lnTo>
                    <a:pt x="1416" y="50235"/>
                  </a:lnTo>
                  <a:lnTo>
                    <a:pt x="1606" y="51357"/>
                  </a:lnTo>
                  <a:lnTo>
                    <a:pt x="1810" y="52442"/>
                  </a:lnTo>
                  <a:lnTo>
                    <a:pt x="2029" y="53454"/>
                  </a:lnTo>
                  <a:lnTo>
                    <a:pt x="2255" y="54431"/>
                  </a:lnTo>
                  <a:lnTo>
                    <a:pt x="2488" y="55335"/>
                  </a:lnTo>
                  <a:lnTo>
                    <a:pt x="2729" y="56167"/>
                  </a:lnTo>
                  <a:lnTo>
                    <a:pt x="2977" y="56999"/>
                  </a:lnTo>
                  <a:lnTo>
                    <a:pt x="3240" y="57722"/>
                  </a:lnTo>
                  <a:lnTo>
                    <a:pt x="3509" y="58409"/>
                  </a:lnTo>
                  <a:lnTo>
                    <a:pt x="3779" y="59024"/>
                  </a:lnTo>
                  <a:lnTo>
                    <a:pt x="4064" y="59566"/>
                  </a:lnTo>
                  <a:lnTo>
                    <a:pt x="4348" y="60037"/>
                  </a:lnTo>
                  <a:lnTo>
                    <a:pt x="4647" y="60471"/>
                  </a:lnTo>
                  <a:lnTo>
                    <a:pt x="4946" y="60796"/>
                  </a:lnTo>
                  <a:lnTo>
                    <a:pt x="5253" y="61085"/>
                  </a:lnTo>
                  <a:lnTo>
                    <a:pt x="5559" y="61266"/>
                  </a:lnTo>
                  <a:lnTo>
                    <a:pt x="5873" y="61375"/>
                  </a:lnTo>
                  <a:lnTo>
                    <a:pt x="6194" y="61447"/>
                  </a:lnTo>
                  <a:lnTo>
                    <a:pt x="6515" y="61375"/>
                  </a:lnTo>
                  <a:lnTo>
                    <a:pt x="6828" y="61266"/>
                  </a:lnTo>
                  <a:lnTo>
                    <a:pt x="7135" y="61085"/>
                  </a:lnTo>
                  <a:lnTo>
                    <a:pt x="7441" y="60796"/>
                  </a:lnTo>
                  <a:lnTo>
                    <a:pt x="7740" y="60471"/>
                  </a:lnTo>
                  <a:lnTo>
                    <a:pt x="8032" y="60037"/>
                  </a:lnTo>
                  <a:lnTo>
                    <a:pt x="8324" y="59566"/>
                  </a:lnTo>
                  <a:lnTo>
                    <a:pt x="8601" y="59024"/>
                  </a:lnTo>
                  <a:lnTo>
                    <a:pt x="8878" y="58409"/>
                  </a:lnTo>
                  <a:lnTo>
                    <a:pt x="9148" y="57722"/>
                  </a:lnTo>
                  <a:lnTo>
                    <a:pt x="9403" y="56999"/>
                  </a:lnTo>
                  <a:lnTo>
                    <a:pt x="9659" y="56167"/>
                  </a:lnTo>
                  <a:lnTo>
                    <a:pt x="9899" y="55335"/>
                  </a:lnTo>
                  <a:lnTo>
                    <a:pt x="10133" y="54431"/>
                  </a:lnTo>
                  <a:lnTo>
                    <a:pt x="10359" y="53454"/>
                  </a:lnTo>
                  <a:lnTo>
                    <a:pt x="10570" y="52442"/>
                  </a:lnTo>
                  <a:lnTo>
                    <a:pt x="10782" y="51357"/>
                  </a:lnTo>
                  <a:lnTo>
                    <a:pt x="10972" y="50235"/>
                  </a:lnTo>
                  <a:lnTo>
                    <a:pt x="11154" y="49078"/>
                  </a:lnTo>
                  <a:lnTo>
                    <a:pt x="11329" y="47885"/>
                  </a:lnTo>
                  <a:lnTo>
                    <a:pt x="11489" y="46655"/>
                  </a:lnTo>
                  <a:lnTo>
                    <a:pt x="11643" y="45353"/>
                  </a:lnTo>
                  <a:lnTo>
                    <a:pt x="11774" y="44015"/>
                  </a:lnTo>
                  <a:lnTo>
                    <a:pt x="11898" y="42677"/>
                  </a:lnTo>
                  <a:lnTo>
                    <a:pt x="12015" y="41266"/>
                  </a:lnTo>
                  <a:lnTo>
                    <a:pt x="12109" y="39856"/>
                  </a:lnTo>
                  <a:lnTo>
                    <a:pt x="12190" y="38373"/>
                  </a:lnTo>
                  <a:lnTo>
                    <a:pt x="12263" y="36890"/>
                  </a:lnTo>
                  <a:lnTo>
                    <a:pt x="12314" y="35407"/>
                  </a:lnTo>
                  <a:lnTo>
                    <a:pt x="12357" y="33852"/>
                  </a:lnTo>
                  <a:lnTo>
                    <a:pt x="12379" y="32297"/>
                  </a:lnTo>
                  <a:lnTo>
                    <a:pt x="12387" y="30706"/>
                  </a:lnTo>
                  <a:lnTo>
                    <a:pt x="12379" y="29151"/>
                  </a:lnTo>
                  <a:lnTo>
                    <a:pt x="12357" y="27559"/>
                  </a:lnTo>
                  <a:lnTo>
                    <a:pt x="12314" y="26040"/>
                  </a:lnTo>
                  <a:lnTo>
                    <a:pt x="12263" y="24521"/>
                  </a:lnTo>
                  <a:lnTo>
                    <a:pt x="12190" y="23038"/>
                  </a:lnTo>
                  <a:lnTo>
                    <a:pt x="12109" y="21592"/>
                  </a:lnTo>
                  <a:lnTo>
                    <a:pt x="12015" y="20145"/>
                  </a:lnTo>
                  <a:lnTo>
                    <a:pt x="11898" y="18771"/>
                  </a:lnTo>
                  <a:lnTo>
                    <a:pt x="11774" y="17396"/>
                  </a:lnTo>
                  <a:lnTo>
                    <a:pt x="11643" y="16058"/>
                  </a:lnTo>
                  <a:lnTo>
                    <a:pt x="11489" y="14793"/>
                  </a:lnTo>
                  <a:lnTo>
                    <a:pt x="11329" y="13527"/>
                  </a:lnTo>
                  <a:lnTo>
                    <a:pt x="11154" y="12333"/>
                  </a:lnTo>
                  <a:lnTo>
                    <a:pt x="10972" y="11176"/>
                  </a:lnTo>
                  <a:lnTo>
                    <a:pt x="10782" y="10055"/>
                  </a:lnTo>
                  <a:lnTo>
                    <a:pt x="10570" y="9006"/>
                  </a:lnTo>
                  <a:lnTo>
                    <a:pt x="10359" y="7993"/>
                  </a:lnTo>
                  <a:lnTo>
                    <a:pt x="10133" y="7017"/>
                  </a:lnTo>
                  <a:lnTo>
                    <a:pt x="9899" y="6113"/>
                  </a:lnTo>
                  <a:lnTo>
                    <a:pt x="9659" y="5245"/>
                  </a:lnTo>
                  <a:lnTo>
                    <a:pt x="9403" y="4449"/>
                  </a:lnTo>
                  <a:lnTo>
                    <a:pt x="9148" y="3689"/>
                  </a:lnTo>
                  <a:lnTo>
                    <a:pt x="8878" y="3038"/>
                  </a:lnTo>
                  <a:lnTo>
                    <a:pt x="8601" y="2424"/>
                  </a:lnTo>
                  <a:lnTo>
                    <a:pt x="8324" y="1845"/>
                  </a:lnTo>
                  <a:lnTo>
                    <a:pt x="8032" y="1375"/>
                  </a:lnTo>
                  <a:lnTo>
                    <a:pt x="7740" y="977"/>
                  </a:lnTo>
                  <a:lnTo>
                    <a:pt x="7441" y="615"/>
                  </a:lnTo>
                  <a:lnTo>
                    <a:pt x="7135" y="362"/>
                  </a:lnTo>
                  <a:lnTo>
                    <a:pt x="6828" y="145"/>
                  </a:lnTo>
                  <a:lnTo>
                    <a:pt x="6515" y="37"/>
                  </a:lnTo>
                  <a:lnTo>
                    <a:pt x="61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9" name="Google Shape;399;p21"/>
          <p:cNvGrpSpPr/>
          <p:nvPr/>
        </p:nvGrpSpPr>
        <p:grpSpPr>
          <a:xfrm>
            <a:off x="1022874" y="1047679"/>
            <a:ext cx="412194" cy="495913"/>
            <a:chOff x="8742599" y="2307315"/>
            <a:chExt cx="412194" cy="495913"/>
          </a:xfrm>
        </p:grpSpPr>
        <p:sp>
          <p:nvSpPr>
            <p:cNvPr id="400" name="Google Shape;400;p21"/>
            <p:cNvSpPr/>
            <p:nvPr/>
          </p:nvSpPr>
          <p:spPr>
            <a:xfrm rot="10800000">
              <a:off x="8852460" y="2307315"/>
              <a:ext cx="133649" cy="495913"/>
            </a:xfrm>
            <a:custGeom>
              <a:avLst/>
              <a:gdLst/>
              <a:ahLst/>
              <a:cxnLst/>
              <a:rect l="l" t="t" r="r" b="b"/>
              <a:pathLst>
                <a:path w="5253" h="85245" extrusionOk="0">
                  <a:moveTo>
                    <a:pt x="4742" y="0"/>
                  </a:moveTo>
                  <a:lnTo>
                    <a:pt x="4654" y="36"/>
                  </a:lnTo>
                  <a:lnTo>
                    <a:pt x="4574" y="145"/>
                  </a:lnTo>
                  <a:lnTo>
                    <a:pt x="4501" y="290"/>
                  </a:lnTo>
                  <a:lnTo>
                    <a:pt x="4428" y="507"/>
                  </a:lnTo>
                  <a:lnTo>
                    <a:pt x="4370" y="796"/>
                  </a:lnTo>
                  <a:lnTo>
                    <a:pt x="4319" y="1121"/>
                  </a:lnTo>
                  <a:lnTo>
                    <a:pt x="4275" y="1483"/>
                  </a:lnTo>
                  <a:lnTo>
                    <a:pt x="4246" y="1881"/>
                  </a:lnTo>
                  <a:lnTo>
                    <a:pt x="15" y="82062"/>
                  </a:lnTo>
                  <a:lnTo>
                    <a:pt x="8" y="82315"/>
                  </a:lnTo>
                  <a:lnTo>
                    <a:pt x="1" y="82568"/>
                  </a:lnTo>
                  <a:lnTo>
                    <a:pt x="1" y="82821"/>
                  </a:lnTo>
                  <a:lnTo>
                    <a:pt x="1" y="83074"/>
                  </a:lnTo>
                  <a:lnTo>
                    <a:pt x="15" y="83291"/>
                  </a:lnTo>
                  <a:lnTo>
                    <a:pt x="30" y="83544"/>
                  </a:lnTo>
                  <a:lnTo>
                    <a:pt x="44" y="83761"/>
                  </a:lnTo>
                  <a:lnTo>
                    <a:pt x="66" y="83978"/>
                  </a:lnTo>
                  <a:lnTo>
                    <a:pt x="96" y="84195"/>
                  </a:lnTo>
                  <a:lnTo>
                    <a:pt x="125" y="84376"/>
                  </a:lnTo>
                  <a:lnTo>
                    <a:pt x="161" y="84557"/>
                  </a:lnTo>
                  <a:lnTo>
                    <a:pt x="198" y="84702"/>
                  </a:lnTo>
                  <a:lnTo>
                    <a:pt x="241" y="84846"/>
                  </a:lnTo>
                  <a:lnTo>
                    <a:pt x="285" y="84991"/>
                  </a:lnTo>
                  <a:lnTo>
                    <a:pt x="329" y="85063"/>
                  </a:lnTo>
                  <a:lnTo>
                    <a:pt x="380" y="85172"/>
                  </a:lnTo>
                  <a:lnTo>
                    <a:pt x="431" y="85208"/>
                  </a:lnTo>
                  <a:lnTo>
                    <a:pt x="482" y="85244"/>
                  </a:lnTo>
                  <a:lnTo>
                    <a:pt x="533" y="85244"/>
                  </a:lnTo>
                  <a:lnTo>
                    <a:pt x="584" y="85208"/>
                  </a:lnTo>
                  <a:lnTo>
                    <a:pt x="635" y="85172"/>
                  </a:lnTo>
                  <a:lnTo>
                    <a:pt x="686" y="85100"/>
                  </a:lnTo>
                  <a:lnTo>
                    <a:pt x="730" y="84991"/>
                  </a:lnTo>
                  <a:lnTo>
                    <a:pt x="774" y="84883"/>
                  </a:lnTo>
                  <a:lnTo>
                    <a:pt x="818" y="84738"/>
                  </a:lnTo>
                  <a:lnTo>
                    <a:pt x="854" y="84593"/>
                  </a:lnTo>
                  <a:lnTo>
                    <a:pt x="891" y="84449"/>
                  </a:lnTo>
                  <a:lnTo>
                    <a:pt x="920" y="84232"/>
                  </a:lnTo>
                  <a:lnTo>
                    <a:pt x="949" y="84051"/>
                  </a:lnTo>
                  <a:lnTo>
                    <a:pt x="971" y="83834"/>
                  </a:lnTo>
                  <a:lnTo>
                    <a:pt x="993" y="83581"/>
                  </a:lnTo>
                  <a:lnTo>
                    <a:pt x="1007" y="83327"/>
                  </a:lnTo>
                  <a:lnTo>
                    <a:pt x="5238" y="3183"/>
                  </a:lnTo>
                  <a:lnTo>
                    <a:pt x="5253" y="2930"/>
                  </a:lnTo>
                  <a:lnTo>
                    <a:pt x="5253" y="2677"/>
                  </a:lnTo>
                  <a:lnTo>
                    <a:pt x="5253" y="2423"/>
                  </a:lnTo>
                  <a:lnTo>
                    <a:pt x="5253" y="2170"/>
                  </a:lnTo>
                  <a:lnTo>
                    <a:pt x="5245" y="1917"/>
                  </a:lnTo>
                  <a:lnTo>
                    <a:pt x="5231" y="1700"/>
                  </a:lnTo>
                  <a:lnTo>
                    <a:pt x="5209" y="1483"/>
                  </a:lnTo>
                  <a:lnTo>
                    <a:pt x="5187" y="1266"/>
                  </a:lnTo>
                  <a:lnTo>
                    <a:pt x="5158" y="1049"/>
                  </a:lnTo>
                  <a:lnTo>
                    <a:pt x="5129" y="868"/>
                  </a:lnTo>
                  <a:lnTo>
                    <a:pt x="5092" y="687"/>
                  </a:lnTo>
                  <a:lnTo>
                    <a:pt x="5056" y="507"/>
                  </a:lnTo>
                  <a:lnTo>
                    <a:pt x="5012" y="362"/>
                  </a:lnTo>
                  <a:lnTo>
                    <a:pt x="4968" y="253"/>
                  </a:lnTo>
                  <a:lnTo>
                    <a:pt x="4924" y="145"/>
                  </a:lnTo>
                  <a:lnTo>
                    <a:pt x="4873" y="73"/>
                  </a:lnTo>
                  <a:lnTo>
                    <a:pt x="48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1"/>
            <p:cNvSpPr/>
            <p:nvPr/>
          </p:nvSpPr>
          <p:spPr>
            <a:xfrm rot="10800000">
              <a:off x="8742777" y="2470178"/>
              <a:ext cx="412016" cy="155909"/>
            </a:xfrm>
            <a:custGeom>
              <a:avLst/>
              <a:gdLst/>
              <a:ahLst/>
              <a:cxnLst/>
              <a:rect l="l" t="t" r="r" b="b"/>
              <a:pathLst>
                <a:path w="16194" h="26800" extrusionOk="0">
                  <a:moveTo>
                    <a:pt x="518" y="0"/>
                  </a:moveTo>
                  <a:lnTo>
                    <a:pt x="431" y="36"/>
                  </a:lnTo>
                  <a:lnTo>
                    <a:pt x="350" y="145"/>
                  </a:lnTo>
                  <a:lnTo>
                    <a:pt x="277" y="290"/>
                  </a:lnTo>
                  <a:lnTo>
                    <a:pt x="212" y="507"/>
                  </a:lnTo>
                  <a:lnTo>
                    <a:pt x="146" y="760"/>
                  </a:lnTo>
                  <a:lnTo>
                    <a:pt x="95" y="1085"/>
                  </a:lnTo>
                  <a:lnTo>
                    <a:pt x="51" y="1447"/>
                  </a:lnTo>
                  <a:lnTo>
                    <a:pt x="22" y="1845"/>
                  </a:lnTo>
                  <a:lnTo>
                    <a:pt x="8" y="2098"/>
                  </a:lnTo>
                  <a:lnTo>
                    <a:pt x="0" y="2351"/>
                  </a:lnTo>
                  <a:lnTo>
                    <a:pt x="0" y="2604"/>
                  </a:lnTo>
                  <a:lnTo>
                    <a:pt x="8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66" y="3798"/>
                  </a:lnTo>
                  <a:lnTo>
                    <a:pt x="88" y="3979"/>
                  </a:lnTo>
                  <a:lnTo>
                    <a:pt x="124" y="4196"/>
                  </a:lnTo>
                  <a:lnTo>
                    <a:pt x="153" y="4376"/>
                  </a:lnTo>
                  <a:lnTo>
                    <a:pt x="190" y="4521"/>
                  </a:lnTo>
                  <a:lnTo>
                    <a:pt x="234" y="4666"/>
                  </a:lnTo>
                  <a:lnTo>
                    <a:pt x="277" y="4810"/>
                  </a:lnTo>
                  <a:lnTo>
                    <a:pt x="321" y="4919"/>
                  </a:lnTo>
                  <a:lnTo>
                    <a:pt x="372" y="4991"/>
                  </a:lnTo>
                  <a:lnTo>
                    <a:pt x="15537" y="26691"/>
                  </a:lnTo>
                  <a:lnTo>
                    <a:pt x="15588" y="26763"/>
                  </a:lnTo>
                  <a:lnTo>
                    <a:pt x="15639" y="26799"/>
                  </a:lnTo>
                  <a:lnTo>
                    <a:pt x="15741" y="26799"/>
                  </a:lnTo>
                  <a:lnTo>
                    <a:pt x="15785" y="26727"/>
                  </a:lnTo>
                  <a:lnTo>
                    <a:pt x="15836" y="26691"/>
                  </a:lnTo>
                  <a:lnTo>
                    <a:pt x="15880" y="26582"/>
                  </a:lnTo>
                  <a:lnTo>
                    <a:pt x="15924" y="26474"/>
                  </a:lnTo>
                  <a:lnTo>
                    <a:pt x="15967" y="26366"/>
                  </a:lnTo>
                  <a:lnTo>
                    <a:pt x="16004" y="26221"/>
                  </a:lnTo>
                  <a:lnTo>
                    <a:pt x="16040" y="26040"/>
                  </a:lnTo>
                  <a:lnTo>
                    <a:pt x="16077" y="25859"/>
                  </a:lnTo>
                  <a:lnTo>
                    <a:pt x="16106" y="25642"/>
                  </a:lnTo>
                  <a:lnTo>
                    <a:pt x="16135" y="25425"/>
                  </a:lnTo>
                  <a:lnTo>
                    <a:pt x="16157" y="25208"/>
                  </a:lnTo>
                  <a:lnTo>
                    <a:pt x="16172" y="24955"/>
                  </a:lnTo>
                  <a:lnTo>
                    <a:pt x="16186" y="24702"/>
                  </a:lnTo>
                  <a:lnTo>
                    <a:pt x="16193" y="24449"/>
                  </a:lnTo>
                  <a:lnTo>
                    <a:pt x="16193" y="24196"/>
                  </a:lnTo>
                  <a:lnTo>
                    <a:pt x="16186" y="23942"/>
                  </a:lnTo>
                  <a:lnTo>
                    <a:pt x="16179" y="23725"/>
                  </a:lnTo>
                  <a:lnTo>
                    <a:pt x="16164" y="23472"/>
                  </a:lnTo>
                  <a:lnTo>
                    <a:pt x="16150" y="23255"/>
                  </a:lnTo>
                  <a:lnTo>
                    <a:pt x="16128" y="23038"/>
                  </a:lnTo>
                  <a:lnTo>
                    <a:pt x="16099" y="22821"/>
                  </a:lnTo>
                  <a:lnTo>
                    <a:pt x="16069" y="22604"/>
                  </a:lnTo>
                  <a:lnTo>
                    <a:pt x="16040" y="22423"/>
                  </a:lnTo>
                  <a:lnTo>
                    <a:pt x="16004" y="22279"/>
                  </a:lnTo>
                  <a:lnTo>
                    <a:pt x="15960" y="22134"/>
                  </a:lnTo>
                  <a:lnTo>
                    <a:pt x="15916" y="21989"/>
                  </a:lnTo>
                  <a:lnTo>
                    <a:pt x="15873" y="21881"/>
                  </a:lnTo>
                  <a:lnTo>
                    <a:pt x="15821" y="21809"/>
                  </a:lnTo>
                  <a:lnTo>
                    <a:pt x="657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1"/>
            <p:cNvSpPr/>
            <p:nvPr/>
          </p:nvSpPr>
          <p:spPr>
            <a:xfrm rot="10800000">
              <a:off x="8742599" y="2398637"/>
              <a:ext cx="352455" cy="274365"/>
            </a:xfrm>
            <a:custGeom>
              <a:avLst/>
              <a:gdLst/>
              <a:ahLst/>
              <a:cxnLst/>
              <a:rect l="l" t="t" r="r" b="b"/>
              <a:pathLst>
                <a:path w="13853" h="47162" extrusionOk="0">
                  <a:moveTo>
                    <a:pt x="13335" y="0"/>
                  </a:moveTo>
                  <a:lnTo>
                    <a:pt x="13262" y="36"/>
                  </a:lnTo>
                  <a:lnTo>
                    <a:pt x="13189" y="109"/>
                  </a:lnTo>
                  <a:lnTo>
                    <a:pt x="13123" y="253"/>
                  </a:lnTo>
                  <a:lnTo>
                    <a:pt x="13050" y="434"/>
                  </a:lnTo>
                  <a:lnTo>
                    <a:pt x="227" y="42459"/>
                  </a:lnTo>
                  <a:lnTo>
                    <a:pt x="191" y="42640"/>
                  </a:lnTo>
                  <a:lnTo>
                    <a:pt x="147" y="42785"/>
                  </a:lnTo>
                  <a:lnTo>
                    <a:pt x="118" y="42966"/>
                  </a:lnTo>
                  <a:lnTo>
                    <a:pt x="88" y="43183"/>
                  </a:lnTo>
                  <a:lnTo>
                    <a:pt x="59" y="43400"/>
                  </a:lnTo>
                  <a:lnTo>
                    <a:pt x="37" y="43617"/>
                  </a:lnTo>
                  <a:lnTo>
                    <a:pt x="23" y="43834"/>
                  </a:lnTo>
                  <a:lnTo>
                    <a:pt x="8" y="44087"/>
                  </a:lnTo>
                  <a:lnTo>
                    <a:pt x="1" y="44340"/>
                  </a:lnTo>
                  <a:lnTo>
                    <a:pt x="1" y="44557"/>
                  </a:lnTo>
                  <a:lnTo>
                    <a:pt x="1" y="44810"/>
                  </a:lnTo>
                  <a:lnTo>
                    <a:pt x="8" y="45063"/>
                  </a:lnTo>
                  <a:lnTo>
                    <a:pt x="23" y="45317"/>
                  </a:lnTo>
                  <a:lnTo>
                    <a:pt x="37" y="45534"/>
                  </a:lnTo>
                  <a:lnTo>
                    <a:pt x="59" y="45787"/>
                  </a:lnTo>
                  <a:lnTo>
                    <a:pt x="81" y="46004"/>
                  </a:lnTo>
                  <a:lnTo>
                    <a:pt x="118" y="46221"/>
                  </a:lnTo>
                  <a:lnTo>
                    <a:pt x="147" y="46402"/>
                  </a:lnTo>
                  <a:lnTo>
                    <a:pt x="191" y="46582"/>
                  </a:lnTo>
                  <a:lnTo>
                    <a:pt x="227" y="46727"/>
                  </a:lnTo>
                  <a:lnTo>
                    <a:pt x="271" y="46836"/>
                  </a:lnTo>
                  <a:lnTo>
                    <a:pt x="315" y="46944"/>
                  </a:lnTo>
                  <a:lnTo>
                    <a:pt x="358" y="47016"/>
                  </a:lnTo>
                  <a:lnTo>
                    <a:pt x="409" y="47089"/>
                  </a:lnTo>
                  <a:lnTo>
                    <a:pt x="460" y="47125"/>
                  </a:lnTo>
                  <a:lnTo>
                    <a:pt x="504" y="47161"/>
                  </a:lnTo>
                  <a:lnTo>
                    <a:pt x="555" y="47125"/>
                  </a:lnTo>
                  <a:lnTo>
                    <a:pt x="606" y="47089"/>
                  </a:lnTo>
                  <a:lnTo>
                    <a:pt x="657" y="47053"/>
                  </a:lnTo>
                  <a:lnTo>
                    <a:pt x="701" y="46980"/>
                  </a:lnTo>
                  <a:lnTo>
                    <a:pt x="752" y="46872"/>
                  </a:lnTo>
                  <a:lnTo>
                    <a:pt x="796" y="46727"/>
                  </a:lnTo>
                  <a:lnTo>
                    <a:pt x="13619" y="4666"/>
                  </a:lnTo>
                  <a:lnTo>
                    <a:pt x="13663" y="4521"/>
                  </a:lnTo>
                  <a:lnTo>
                    <a:pt x="13700" y="4340"/>
                  </a:lnTo>
                  <a:lnTo>
                    <a:pt x="13736" y="4159"/>
                  </a:lnTo>
                  <a:lnTo>
                    <a:pt x="13765" y="3978"/>
                  </a:lnTo>
                  <a:lnTo>
                    <a:pt x="13794" y="3761"/>
                  </a:lnTo>
                  <a:lnTo>
                    <a:pt x="13809" y="3544"/>
                  </a:lnTo>
                  <a:lnTo>
                    <a:pt x="13831" y="3291"/>
                  </a:lnTo>
                  <a:lnTo>
                    <a:pt x="13838" y="3074"/>
                  </a:lnTo>
                  <a:lnTo>
                    <a:pt x="13845" y="2821"/>
                  </a:lnTo>
                  <a:lnTo>
                    <a:pt x="13853" y="2568"/>
                  </a:lnTo>
                  <a:lnTo>
                    <a:pt x="13853" y="2315"/>
                  </a:lnTo>
                  <a:lnTo>
                    <a:pt x="13845" y="2098"/>
                  </a:lnTo>
                  <a:lnTo>
                    <a:pt x="13831" y="1845"/>
                  </a:lnTo>
                  <a:lnTo>
                    <a:pt x="13816" y="1592"/>
                  </a:lnTo>
                  <a:lnTo>
                    <a:pt x="13794" y="1375"/>
                  </a:lnTo>
                  <a:lnTo>
                    <a:pt x="13765" y="1158"/>
                  </a:lnTo>
                  <a:lnTo>
                    <a:pt x="13729" y="868"/>
                  </a:lnTo>
                  <a:lnTo>
                    <a:pt x="13678" y="651"/>
                  </a:lnTo>
                  <a:lnTo>
                    <a:pt x="13634" y="470"/>
                  </a:lnTo>
                  <a:lnTo>
                    <a:pt x="13576" y="290"/>
                  </a:lnTo>
                  <a:lnTo>
                    <a:pt x="13517" y="181"/>
                  </a:lnTo>
                  <a:lnTo>
                    <a:pt x="13459" y="73"/>
                  </a:lnTo>
                  <a:lnTo>
                    <a:pt x="13401" y="36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1"/>
            <p:cNvSpPr/>
            <p:nvPr/>
          </p:nvSpPr>
          <p:spPr>
            <a:xfrm rot="10800000">
              <a:off x="8812184" y="2321630"/>
              <a:ext cx="222902" cy="424584"/>
            </a:xfrm>
            <a:custGeom>
              <a:avLst/>
              <a:gdLst/>
              <a:ahLst/>
              <a:cxnLst/>
              <a:rect l="l" t="t" r="r" b="b"/>
              <a:pathLst>
                <a:path w="8761" h="72984" extrusionOk="0">
                  <a:moveTo>
                    <a:pt x="518" y="0"/>
                  </a:moveTo>
                  <a:lnTo>
                    <a:pt x="452" y="36"/>
                  </a:lnTo>
                  <a:lnTo>
                    <a:pt x="387" y="109"/>
                  </a:lnTo>
                  <a:lnTo>
                    <a:pt x="328" y="181"/>
                  </a:lnTo>
                  <a:lnTo>
                    <a:pt x="263" y="326"/>
                  </a:lnTo>
                  <a:lnTo>
                    <a:pt x="219" y="470"/>
                  </a:lnTo>
                  <a:lnTo>
                    <a:pt x="182" y="651"/>
                  </a:lnTo>
                  <a:lnTo>
                    <a:pt x="146" y="796"/>
                  </a:lnTo>
                  <a:lnTo>
                    <a:pt x="109" y="1013"/>
                  </a:lnTo>
                  <a:lnTo>
                    <a:pt x="80" y="1194"/>
                  </a:lnTo>
                  <a:lnTo>
                    <a:pt x="58" y="1411"/>
                  </a:lnTo>
                  <a:lnTo>
                    <a:pt x="36" y="1628"/>
                  </a:lnTo>
                  <a:lnTo>
                    <a:pt x="22" y="1881"/>
                  </a:lnTo>
                  <a:lnTo>
                    <a:pt x="15" y="2134"/>
                  </a:lnTo>
                  <a:lnTo>
                    <a:pt x="7" y="2351"/>
                  </a:lnTo>
                  <a:lnTo>
                    <a:pt x="0" y="2604"/>
                  </a:lnTo>
                  <a:lnTo>
                    <a:pt x="7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73" y="3798"/>
                  </a:lnTo>
                  <a:lnTo>
                    <a:pt x="7798" y="71718"/>
                  </a:lnTo>
                  <a:lnTo>
                    <a:pt x="7827" y="71935"/>
                  </a:lnTo>
                  <a:lnTo>
                    <a:pt x="7856" y="72116"/>
                  </a:lnTo>
                  <a:lnTo>
                    <a:pt x="7892" y="72297"/>
                  </a:lnTo>
                  <a:lnTo>
                    <a:pt x="7929" y="72478"/>
                  </a:lnTo>
                  <a:lnTo>
                    <a:pt x="7973" y="72622"/>
                  </a:lnTo>
                  <a:lnTo>
                    <a:pt x="8016" y="72731"/>
                  </a:lnTo>
                  <a:lnTo>
                    <a:pt x="8060" y="72839"/>
                  </a:lnTo>
                  <a:lnTo>
                    <a:pt x="8111" y="72912"/>
                  </a:lnTo>
                  <a:lnTo>
                    <a:pt x="8155" y="72948"/>
                  </a:lnTo>
                  <a:lnTo>
                    <a:pt x="8206" y="72984"/>
                  </a:lnTo>
                  <a:lnTo>
                    <a:pt x="8308" y="72984"/>
                  </a:lnTo>
                  <a:lnTo>
                    <a:pt x="8352" y="72948"/>
                  </a:lnTo>
                  <a:lnTo>
                    <a:pt x="8403" y="72875"/>
                  </a:lnTo>
                  <a:lnTo>
                    <a:pt x="8454" y="72803"/>
                  </a:lnTo>
                  <a:lnTo>
                    <a:pt x="8498" y="72658"/>
                  </a:lnTo>
                  <a:lnTo>
                    <a:pt x="8542" y="72550"/>
                  </a:lnTo>
                  <a:lnTo>
                    <a:pt x="8585" y="72369"/>
                  </a:lnTo>
                  <a:lnTo>
                    <a:pt x="8622" y="72188"/>
                  </a:lnTo>
                  <a:lnTo>
                    <a:pt x="8651" y="72007"/>
                  </a:lnTo>
                  <a:lnTo>
                    <a:pt x="8680" y="71790"/>
                  </a:lnTo>
                  <a:lnTo>
                    <a:pt x="8702" y="71610"/>
                  </a:lnTo>
                  <a:lnTo>
                    <a:pt x="8724" y="71356"/>
                  </a:lnTo>
                  <a:lnTo>
                    <a:pt x="8739" y="71139"/>
                  </a:lnTo>
                  <a:lnTo>
                    <a:pt x="8753" y="70886"/>
                  </a:lnTo>
                  <a:lnTo>
                    <a:pt x="8760" y="70669"/>
                  </a:lnTo>
                  <a:lnTo>
                    <a:pt x="8760" y="70416"/>
                  </a:lnTo>
                  <a:lnTo>
                    <a:pt x="8753" y="70163"/>
                  </a:lnTo>
                  <a:lnTo>
                    <a:pt x="8746" y="69910"/>
                  </a:lnTo>
                  <a:lnTo>
                    <a:pt x="8739" y="69657"/>
                  </a:lnTo>
                  <a:lnTo>
                    <a:pt x="8717" y="69440"/>
                  </a:lnTo>
                  <a:lnTo>
                    <a:pt x="8695" y="69186"/>
                  </a:lnTo>
                  <a:lnTo>
                    <a:pt x="963" y="1302"/>
                  </a:lnTo>
                  <a:lnTo>
                    <a:pt x="926" y="1013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217"/>
                  </a:lnTo>
                  <a:lnTo>
                    <a:pt x="649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04" name="Google Shape;404;p21"/>
          <p:cNvSpPr/>
          <p:nvPr/>
        </p:nvSpPr>
        <p:spPr>
          <a:xfrm rot="-1256854">
            <a:off x="3847545" y="2258246"/>
            <a:ext cx="633345" cy="62699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5" name="Google Shape;405;p21"/>
          <p:cNvSpPr/>
          <p:nvPr/>
        </p:nvSpPr>
        <p:spPr>
          <a:xfrm>
            <a:off x="6971002" y="789404"/>
            <a:ext cx="230195" cy="228349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6" name="Google Shape;406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870841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22"/>
          <p:cNvSpPr txBox="1">
            <a:spLocks noGrp="1"/>
          </p:cNvSpPr>
          <p:nvPr>
            <p:ph type="title"/>
          </p:nvPr>
        </p:nvSpPr>
        <p:spPr>
          <a:xfrm>
            <a:off x="2391900" y="2473675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09" name="Google Shape;409;p22"/>
          <p:cNvSpPr txBox="1">
            <a:spLocks noGrp="1"/>
          </p:cNvSpPr>
          <p:nvPr>
            <p:ph type="title" idx="2" hasCustomPrompt="1"/>
          </p:nvPr>
        </p:nvSpPr>
        <p:spPr>
          <a:xfrm>
            <a:off x="2391900" y="1736850"/>
            <a:ext cx="43602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10" name="Google Shape;410;p22"/>
          <p:cNvSpPr txBox="1">
            <a:spLocks noGrp="1"/>
          </p:cNvSpPr>
          <p:nvPr>
            <p:ph type="subTitle" idx="1"/>
          </p:nvPr>
        </p:nvSpPr>
        <p:spPr>
          <a:xfrm>
            <a:off x="2391900" y="3378800"/>
            <a:ext cx="43602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1" name="Google Shape;411;p22"/>
          <p:cNvGrpSpPr/>
          <p:nvPr/>
        </p:nvGrpSpPr>
        <p:grpSpPr>
          <a:xfrm>
            <a:off x="1243473" y="184808"/>
            <a:ext cx="633286" cy="545382"/>
            <a:chOff x="-12016453" y="295150"/>
            <a:chExt cx="441715" cy="380375"/>
          </a:xfrm>
        </p:grpSpPr>
        <p:sp>
          <p:nvSpPr>
            <p:cNvPr id="412" name="Google Shape;412;p22"/>
            <p:cNvSpPr/>
            <p:nvPr/>
          </p:nvSpPr>
          <p:spPr>
            <a:xfrm>
              <a:off x="-12016453" y="421175"/>
              <a:ext cx="408578" cy="102175"/>
            </a:xfrm>
            <a:custGeom>
              <a:avLst/>
              <a:gdLst/>
              <a:ahLst/>
              <a:cxnLst/>
              <a:rect l="l" t="t" r="r" b="b"/>
              <a:pathLst>
                <a:path w="36842" h="4087" extrusionOk="0">
                  <a:moveTo>
                    <a:pt x="1478" y="1"/>
                  </a:moveTo>
                  <a:lnTo>
                    <a:pt x="1319" y="7"/>
                  </a:lnTo>
                  <a:lnTo>
                    <a:pt x="1176" y="19"/>
                  </a:lnTo>
                  <a:lnTo>
                    <a:pt x="1017" y="43"/>
                  </a:lnTo>
                  <a:lnTo>
                    <a:pt x="874" y="67"/>
                  </a:lnTo>
                  <a:lnTo>
                    <a:pt x="747" y="91"/>
                  </a:lnTo>
                  <a:lnTo>
                    <a:pt x="620" y="127"/>
                  </a:lnTo>
                  <a:lnTo>
                    <a:pt x="493" y="163"/>
                  </a:lnTo>
                  <a:lnTo>
                    <a:pt x="398" y="205"/>
                  </a:lnTo>
                  <a:lnTo>
                    <a:pt x="302" y="253"/>
                  </a:lnTo>
                  <a:lnTo>
                    <a:pt x="207" y="307"/>
                  </a:lnTo>
                  <a:lnTo>
                    <a:pt x="143" y="361"/>
                  </a:lnTo>
                  <a:lnTo>
                    <a:pt x="80" y="415"/>
                  </a:lnTo>
                  <a:lnTo>
                    <a:pt x="32" y="475"/>
                  </a:lnTo>
                  <a:lnTo>
                    <a:pt x="0" y="542"/>
                  </a:lnTo>
                  <a:lnTo>
                    <a:pt x="0" y="602"/>
                  </a:lnTo>
                  <a:lnTo>
                    <a:pt x="0" y="662"/>
                  </a:lnTo>
                  <a:lnTo>
                    <a:pt x="16" y="722"/>
                  </a:lnTo>
                  <a:lnTo>
                    <a:pt x="48" y="776"/>
                  </a:lnTo>
                  <a:lnTo>
                    <a:pt x="96" y="836"/>
                  </a:lnTo>
                  <a:lnTo>
                    <a:pt x="175" y="890"/>
                  </a:lnTo>
                  <a:lnTo>
                    <a:pt x="239" y="938"/>
                  </a:lnTo>
                  <a:lnTo>
                    <a:pt x="334" y="986"/>
                  </a:lnTo>
                  <a:lnTo>
                    <a:pt x="429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09"/>
                  </a:lnTo>
                  <a:lnTo>
                    <a:pt x="34855" y="4075"/>
                  </a:lnTo>
                  <a:lnTo>
                    <a:pt x="35030" y="4081"/>
                  </a:lnTo>
                  <a:lnTo>
                    <a:pt x="35204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2" y="4033"/>
                  </a:lnTo>
                  <a:lnTo>
                    <a:pt x="35999" y="4008"/>
                  </a:lnTo>
                  <a:lnTo>
                    <a:pt x="36110" y="3984"/>
                  </a:lnTo>
                  <a:lnTo>
                    <a:pt x="36222" y="3954"/>
                  </a:lnTo>
                  <a:lnTo>
                    <a:pt x="36317" y="3918"/>
                  </a:lnTo>
                  <a:lnTo>
                    <a:pt x="36412" y="3882"/>
                  </a:lnTo>
                  <a:lnTo>
                    <a:pt x="36508" y="3846"/>
                  </a:lnTo>
                  <a:lnTo>
                    <a:pt x="36587" y="3804"/>
                  </a:lnTo>
                  <a:lnTo>
                    <a:pt x="36651" y="3756"/>
                  </a:lnTo>
                  <a:lnTo>
                    <a:pt x="36714" y="3708"/>
                  </a:lnTo>
                  <a:lnTo>
                    <a:pt x="36762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0" y="3251"/>
                  </a:lnTo>
                  <a:lnTo>
                    <a:pt x="36667" y="3197"/>
                  </a:lnTo>
                  <a:lnTo>
                    <a:pt x="36587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5" y="3011"/>
                  </a:lnTo>
                  <a:lnTo>
                    <a:pt x="36158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29" y="2891"/>
                  </a:lnTo>
                  <a:lnTo>
                    <a:pt x="35570" y="2873"/>
                  </a:lnTo>
                  <a:lnTo>
                    <a:pt x="1971" y="13"/>
                  </a:lnTo>
                  <a:lnTo>
                    <a:pt x="181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2"/>
            <p:cNvSpPr/>
            <p:nvPr/>
          </p:nvSpPr>
          <p:spPr>
            <a:xfrm>
              <a:off x="-11851656" y="295150"/>
              <a:ext cx="148429" cy="380375"/>
            </a:xfrm>
            <a:custGeom>
              <a:avLst/>
              <a:gdLst/>
              <a:ahLst/>
              <a:cxnLst/>
              <a:rect l="l" t="t" r="r" b="b"/>
              <a:pathLst>
                <a:path w="13384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1" y="19"/>
                  </a:lnTo>
                  <a:lnTo>
                    <a:pt x="11237" y="31"/>
                  </a:lnTo>
                  <a:lnTo>
                    <a:pt x="11094" y="55"/>
                  </a:lnTo>
                  <a:lnTo>
                    <a:pt x="10951" y="79"/>
                  </a:lnTo>
                  <a:lnTo>
                    <a:pt x="10824" y="115"/>
                  </a:lnTo>
                  <a:lnTo>
                    <a:pt x="10697" y="151"/>
                  </a:lnTo>
                  <a:lnTo>
                    <a:pt x="10586" y="187"/>
                  </a:lnTo>
                  <a:lnTo>
                    <a:pt x="10475" y="235"/>
                  </a:lnTo>
                  <a:lnTo>
                    <a:pt x="10395" y="283"/>
                  </a:lnTo>
                  <a:lnTo>
                    <a:pt x="10316" y="337"/>
                  </a:lnTo>
                  <a:lnTo>
                    <a:pt x="10236" y="391"/>
                  </a:lnTo>
                  <a:lnTo>
                    <a:pt x="10189" y="451"/>
                  </a:lnTo>
                  <a:lnTo>
                    <a:pt x="64" y="14439"/>
                  </a:lnTo>
                  <a:lnTo>
                    <a:pt x="33" y="14499"/>
                  </a:lnTo>
                  <a:lnTo>
                    <a:pt x="1" y="14559"/>
                  </a:lnTo>
                  <a:lnTo>
                    <a:pt x="1" y="14619"/>
                  </a:lnTo>
                  <a:lnTo>
                    <a:pt x="17" y="14680"/>
                  </a:lnTo>
                  <a:lnTo>
                    <a:pt x="48" y="14740"/>
                  </a:lnTo>
                  <a:lnTo>
                    <a:pt x="96" y="14800"/>
                  </a:lnTo>
                  <a:lnTo>
                    <a:pt x="144" y="14854"/>
                  </a:lnTo>
                  <a:lnTo>
                    <a:pt x="223" y="14908"/>
                  </a:lnTo>
                  <a:lnTo>
                    <a:pt x="303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1" y="15082"/>
                  </a:lnTo>
                  <a:lnTo>
                    <a:pt x="748" y="15118"/>
                  </a:lnTo>
                  <a:lnTo>
                    <a:pt x="891" y="15148"/>
                  </a:lnTo>
                  <a:lnTo>
                    <a:pt x="1050" y="15172"/>
                  </a:lnTo>
                  <a:lnTo>
                    <a:pt x="1193" y="15196"/>
                  </a:lnTo>
                  <a:lnTo>
                    <a:pt x="1415" y="15208"/>
                  </a:lnTo>
                  <a:lnTo>
                    <a:pt x="1622" y="15214"/>
                  </a:lnTo>
                  <a:lnTo>
                    <a:pt x="1765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4" y="15166"/>
                  </a:lnTo>
                  <a:lnTo>
                    <a:pt x="2385" y="15142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3" y="15058"/>
                  </a:lnTo>
                  <a:lnTo>
                    <a:pt x="2798" y="15028"/>
                  </a:lnTo>
                  <a:lnTo>
                    <a:pt x="2893" y="14986"/>
                  </a:lnTo>
                  <a:lnTo>
                    <a:pt x="2973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8" y="14812"/>
                  </a:lnTo>
                  <a:lnTo>
                    <a:pt x="3195" y="14764"/>
                  </a:lnTo>
                  <a:lnTo>
                    <a:pt x="13320" y="776"/>
                  </a:lnTo>
                  <a:lnTo>
                    <a:pt x="13367" y="716"/>
                  </a:lnTo>
                  <a:lnTo>
                    <a:pt x="13383" y="656"/>
                  </a:lnTo>
                  <a:lnTo>
                    <a:pt x="13383" y="589"/>
                  </a:lnTo>
                  <a:lnTo>
                    <a:pt x="13367" y="529"/>
                  </a:lnTo>
                  <a:lnTo>
                    <a:pt x="13335" y="475"/>
                  </a:lnTo>
                  <a:lnTo>
                    <a:pt x="13304" y="415"/>
                  </a:lnTo>
                  <a:lnTo>
                    <a:pt x="13240" y="361"/>
                  </a:lnTo>
                  <a:lnTo>
                    <a:pt x="13176" y="307"/>
                  </a:lnTo>
                  <a:lnTo>
                    <a:pt x="13081" y="259"/>
                  </a:lnTo>
                  <a:lnTo>
                    <a:pt x="12986" y="211"/>
                  </a:lnTo>
                  <a:lnTo>
                    <a:pt x="12875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50" y="43"/>
                  </a:lnTo>
                  <a:lnTo>
                    <a:pt x="12191" y="19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2"/>
            <p:cNvSpPr/>
            <p:nvPr/>
          </p:nvSpPr>
          <p:spPr>
            <a:xfrm>
              <a:off x="-11914758" y="321900"/>
              <a:ext cx="259295" cy="304950"/>
            </a:xfrm>
            <a:custGeom>
              <a:avLst/>
              <a:gdLst/>
              <a:ahLst/>
              <a:cxnLst/>
              <a:rect l="l" t="t" r="r" b="b"/>
              <a:pathLst>
                <a:path w="23381" h="12198" extrusionOk="0">
                  <a:moveTo>
                    <a:pt x="1447" y="0"/>
                  </a:moveTo>
                  <a:lnTo>
                    <a:pt x="1288" y="12"/>
                  </a:lnTo>
                  <a:lnTo>
                    <a:pt x="1145" y="24"/>
                  </a:lnTo>
                  <a:lnTo>
                    <a:pt x="986" y="48"/>
                  </a:lnTo>
                  <a:lnTo>
                    <a:pt x="843" y="72"/>
                  </a:lnTo>
                  <a:lnTo>
                    <a:pt x="700" y="108"/>
                  </a:lnTo>
                  <a:lnTo>
                    <a:pt x="573" y="144"/>
                  </a:lnTo>
                  <a:lnTo>
                    <a:pt x="446" y="186"/>
                  </a:lnTo>
                  <a:lnTo>
                    <a:pt x="351" y="234"/>
                  </a:lnTo>
                  <a:lnTo>
                    <a:pt x="255" y="283"/>
                  </a:lnTo>
                  <a:lnTo>
                    <a:pt x="176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3" y="505"/>
                  </a:lnTo>
                  <a:lnTo>
                    <a:pt x="1" y="559"/>
                  </a:lnTo>
                  <a:lnTo>
                    <a:pt x="1" y="619"/>
                  </a:lnTo>
                  <a:lnTo>
                    <a:pt x="17" y="679"/>
                  </a:lnTo>
                  <a:lnTo>
                    <a:pt x="33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07"/>
                  </a:lnTo>
                  <a:lnTo>
                    <a:pt x="287" y="962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25"/>
                  </a:lnTo>
                  <a:lnTo>
                    <a:pt x="21203" y="12155"/>
                  </a:lnTo>
                  <a:lnTo>
                    <a:pt x="21378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8" y="12191"/>
                  </a:lnTo>
                  <a:lnTo>
                    <a:pt x="22236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6" y="12113"/>
                  </a:lnTo>
                  <a:lnTo>
                    <a:pt x="22681" y="12083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7" y="11957"/>
                  </a:lnTo>
                  <a:lnTo>
                    <a:pt x="23142" y="11909"/>
                  </a:lnTo>
                  <a:lnTo>
                    <a:pt x="23205" y="11861"/>
                  </a:lnTo>
                  <a:lnTo>
                    <a:pt x="23269" y="11807"/>
                  </a:lnTo>
                  <a:lnTo>
                    <a:pt x="23333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3"/>
                  </a:lnTo>
                  <a:lnTo>
                    <a:pt x="23348" y="11458"/>
                  </a:lnTo>
                  <a:lnTo>
                    <a:pt x="23317" y="11398"/>
                  </a:lnTo>
                  <a:lnTo>
                    <a:pt x="23253" y="11338"/>
                  </a:lnTo>
                  <a:lnTo>
                    <a:pt x="23190" y="11284"/>
                  </a:lnTo>
                  <a:lnTo>
                    <a:pt x="23094" y="11230"/>
                  </a:lnTo>
                  <a:lnTo>
                    <a:pt x="2957" y="265"/>
                  </a:lnTo>
                  <a:lnTo>
                    <a:pt x="2862" y="210"/>
                  </a:lnTo>
                  <a:lnTo>
                    <a:pt x="2750" y="168"/>
                  </a:lnTo>
                  <a:lnTo>
                    <a:pt x="2623" y="126"/>
                  </a:lnTo>
                  <a:lnTo>
                    <a:pt x="2496" y="90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18"/>
                  </a:lnTo>
                  <a:lnTo>
                    <a:pt x="1908" y="6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2"/>
            <p:cNvSpPr/>
            <p:nvPr/>
          </p:nvSpPr>
          <p:spPr>
            <a:xfrm>
              <a:off x="-11965339" y="357200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8" y="0"/>
                  </a:moveTo>
                  <a:lnTo>
                    <a:pt x="33329" y="6"/>
                  </a:lnTo>
                  <a:lnTo>
                    <a:pt x="33186" y="18"/>
                  </a:lnTo>
                  <a:lnTo>
                    <a:pt x="33027" y="36"/>
                  </a:lnTo>
                  <a:lnTo>
                    <a:pt x="32884" y="60"/>
                  </a:lnTo>
                  <a:lnTo>
                    <a:pt x="32741" y="90"/>
                  </a:lnTo>
                  <a:lnTo>
                    <a:pt x="763" y="7691"/>
                  </a:lnTo>
                  <a:lnTo>
                    <a:pt x="620" y="7727"/>
                  </a:lnTo>
                  <a:lnTo>
                    <a:pt x="509" y="7769"/>
                  </a:lnTo>
                  <a:lnTo>
                    <a:pt x="398" y="7811"/>
                  </a:lnTo>
                  <a:lnTo>
                    <a:pt x="302" y="7859"/>
                  </a:lnTo>
                  <a:lnTo>
                    <a:pt x="207" y="7913"/>
                  </a:lnTo>
                  <a:lnTo>
                    <a:pt x="143" y="7961"/>
                  </a:lnTo>
                  <a:lnTo>
                    <a:pt x="96" y="8022"/>
                  </a:lnTo>
                  <a:lnTo>
                    <a:pt x="48" y="8076"/>
                  </a:lnTo>
                  <a:lnTo>
                    <a:pt x="16" y="8136"/>
                  </a:lnTo>
                  <a:lnTo>
                    <a:pt x="0" y="8190"/>
                  </a:lnTo>
                  <a:lnTo>
                    <a:pt x="16" y="8250"/>
                  </a:lnTo>
                  <a:lnTo>
                    <a:pt x="32" y="8310"/>
                  </a:lnTo>
                  <a:lnTo>
                    <a:pt x="64" y="8370"/>
                  </a:lnTo>
                  <a:lnTo>
                    <a:pt x="112" y="8430"/>
                  </a:lnTo>
                  <a:lnTo>
                    <a:pt x="175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3" y="8785"/>
                  </a:lnTo>
                  <a:lnTo>
                    <a:pt x="1224" y="8809"/>
                  </a:lnTo>
                  <a:lnTo>
                    <a:pt x="1431" y="8821"/>
                  </a:lnTo>
                  <a:lnTo>
                    <a:pt x="1637" y="8827"/>
                  </a:lnTo>
                  <a:lnTo>
                    <a:pt x="1860" y="8821"/>
                  </a:lnTo>
                  <a:lnTo>
                    <a:pt x="2067" y="8803"/>
                  </a:lnTo>
                  <a:lnTo>
                    <a:pt x="2289" y="8773"/>
                  </a:lnTo>
                  <a:lnTo>
                    <a:pt x="2496" y="8731"/>
                  </a:lnTo>
                  <a:lnTo>
                    <a:pt x="34474" y="1130"/>
                  </a:lnTo>
                  <a:lnTo>
                    <a:pt x="34601" y="1094"/>
                  </a:lnTo>
                  <a:lnTo>
                    <a:pt x="34728" y="1052"/>
                  </a:lnTo>
                  <a:lnTo>
                    <a:pt x="34839" y="1010"/>
                  </a:lnTo>
                  <a:lnTo>
                    <a:pt x="34934" y="962"/>
                  </a:lnTo>
                  <a:lnTo>
                    <a:pt x="35014" y="913"/>
                  </a:lnTo>
                  <a:lnTo>
                    <a:pt x="35093" y="859"/>
                  </a:lnTo>
                  <a:lnTo>
                    <a:pt x="35141" y="805"/>
                  </a:lnTo>
                  <a:lnTo>
                    <a:pt x="35189" y="745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1"/>
                  </a:lnTo>
                  <a:lnTo>
                    <a:pt x="35125" y="397"/>
                  </a:lnTo>
                  <a:lnTo>
                    <a:pt x="35062" y="337"/>
                  </a:lnTo>
                  <a:lnTo>
                    <a:pt x="34982" y="283"/>
                  </a:lnTo>
                  <a:lnTo>
                    <a:pt x="34871" y="234"/>
                  </a:lnTo>
                  <a:lnTo>
                    <a:pt x="34775" y="186"/>
                  </a:lnTo>
                  <a:lnTo>
                    <a:pt x="34648" y="144"/>
                  </a:lnTo>
                  <a:lnTo>
                    <a:pt x="34521" y="108"/>
                  </a:lnTo>
                  <a:lnTo>
                    <a:pt x="34394" y="78"/>
                  </a:lnTo>
                  <a:lnTo>
                    <a:pt x="34251" y="48"/>
                  </a:lnTo>
                  <a:lnTo>
                    <a:pt x="34108" y="30"/>
                  </a:lnTo>
                  <a:lnTo>
                    <a:pt x="33965" y="12"/>
                  </a:lnTo>
                  <a:lnTo>
                    <a:pt x="3380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16" name="Google Shape;416;p22"/>
          <p:cNvSpPr/>
          <p:nvPr/>
        </p:nvSpPr>
        <p:spPr>
          <a:xfrm>
            <a:off x="4653777" y="519064"/>
            <a:ext cx="1310494" cy="858950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044564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23"/>
          <p:cNvSpPr txBox="1">
            <a:spLocks noGrp="1"/>
          </p:cNvSpPr>
          <p:nvPr>
            <p:ph type="title"/>
          </p:nvPr>
        </p:nvSpPr>
        <p:spPr>
          <a:xfrm>
            <a:off x="720000" y="2150850"/>
            <a:ext cx="41358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19" name="Google Shape;419;p2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337825"/>
            <a:ext cx="3150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20" name="Google Shape;420;p23"/>
          <p:cNvSpPr txBox="1">
            <a:spLocks noGrp="1"/>
          </p:cNvSpPr>
          <p:nvPr>
            <p:ph type="subTitle" idx="1"/>
          </p:nvPr>
        </p:nvSpPr>
        <p:spPr>
          <a:xfrm>
            <a:off x="720000" y="3132175"/>
            <a:ext cx="43602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" name="Google Shape;421;p23"/>
          <p:cNvSpPr/>
          <p:nvPr/>
        </p:nvSpPr>
        <p:spPr>
          <a:xfrm>
            <a:off x="6135325" y="0"/>
            <a:ext cx="3008400" cy="514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2" name="Google Shape;422;p23"/>
          <p:cNvSpPr/>
          <p:nvPr/>
        </p:nvSpPr>
        <p:spPr>
          <a:xfrm>
            <a:off x="3343074" y="4010057"/>
            <a:ext cx="527811" cy="5226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3" name="Google Shape;423;p23"/>
          <p:cNvSpPr/>
          <p:nvPr/>
        </p:nvSpPr>
        <p:spPr>
          <a:xfrm>
            <a:off x="2409627" y="434971"/>
            <a:ext cx="1377851" cy="902842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23"/>
          <p:cNvSpPr/>
          <p:nvPr/>
        </p:nvSpPr>
        <p:spPr>
          <a:xfrm>
            <a:off x="7557452" y="539997"/>
            <a:ext cx="1377851" cy="902842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3527615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6" name="Google Shape;426;p24"/>
          <p:cNvSpPr txBox="1">
            <a:spLocks noGrp="1"/>
          </p:cNvSpPr>
          <p:nvPr>
            <p:ph type="subTitle" idx="1"/>
          </p:nvPr>
        </p:nvSpPr>
        <p:spPr>
          <a:xfrm>
            <a:off x="4720475" y="2143425"/>
            <a:ext cx="3703500" cy="14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" name="Google Shape;427;p24"/>
          <p:cNvSpPr/>
          <p:nvPr/>
        </p:nvSpPr>
        <p:spPr>
          <a:xfrm>
            <a:off x="7939742" y="1440927"/>
            <a:ext cx="633317" cy="6270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28" name="Google Shape;428;p24"/>
          <p:cNvGrpSpPr/>
          <p:nvPr/>
        </p:nvGrpSpPr>
        <p:grpSpPr>
          <a:xfrm>
            <a:off x="1081655" y="930027"/>
            <a:ext cx="441715" cy="380375"/>
            <a:chOff x="-13144872" y="3615925"/>
            <a:chExt cx="441715" cy="380375"/>
          </a:xfrm>
        </p:grpSpPr>
        <p:sp>
          <p:nvSpPr>
            <p:cNvPr id="429" name="Google Shape;429;p24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4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4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4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3" name="Google Shape;433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091859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25"/>
          <p:cNvSpPr txBox="1">
            <a:spLocks noGrp="1"/>
          </p:cNvSpPr>
          <p:nvPr>
            <p:ph type="subTitle" idx="1"/>
          </p:nvPr>
        </p:nvSpPr>
        <p:spPr>
          <a:xfrm>
            <a:off x="757725" y="2135400"/>
            <a:ext cx="3348300" cy="208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" name="Google Shape;437;p25"/>
          <p:cNvSpPr/>
          <p:nvPr/>
        </p:nvSpPr>
        <p:spPr>
          <a:xfrm>
            <a:off x="8224340" y="4100251"/>
            <a:ext cx="399334" cy="334334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8" name="Google Shape;438;p25"/>
          <p:cNvSpPr/>
          <p:nvPr/>
        </p:nvSpPr>
        <p:spPr>
          <a:xfrm>
            <a:off x="555251" y="937613"/>
            <a:ext cx="329507" cy="326304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39" name="Google Shape;439;p25"/>
          <p:cNvSpPr/>
          <p:nvPr/>
        </p:nvSpPr>
        <p:spPr>
          <a:xfrm>
            <a:off x="3628702" y="1735451"/>
            <a:ext cx="329418" cy="275888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0" name="Google Shape;440;p25"/>
          <p:cNvSpPr/>
          <p:nvPr/>
        </p:nvSpPr>
        <p:spPr>
          <a:xfrm>
            <a:off x="8094486" y="376576"/>
            <a:ext cx="329517" cy="326857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1" name="Google Shape;441;p25"/>
          <p:cNvSpPr/>
          <p:nvPr/>
        </p:nvSpPr>
        <p:spPr>
          <a:xfrm>
            <a:off x="1829814" y="1319545"/>
            <a:ext cx="465921" cy="390034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2" name="Google Shape;442;p25"/>
          <p:cNvSpPr/>
          <p:nvPr/>
        </p:nvSpPr>
        <p:spPr>
          <a:xfrm>
            <a:off x="555290" y="4732477"/>
            <a:ext cx="329418" cy="275888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80410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7"/>
          <p:cNvSpPr txBox="1">
            <a:spLocks noGrp="1"/>
          </p:cNvSpPr>
          <p:nvPr>
            <p:ph type="body" idx="1"/>
          </p:nvPr>
        </p:nvSpPr>
        <p:spPr>
          <a:xfrm>
            <a:off x="720100" y="1894400"/>
            <a:ext cx="2539500" cy="198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0479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1200"/>
              <a:buChar char="●"/>
              <a:defRPr>
                <a:solidFill>
                  <a:srgbClr val="41294A"/>
                </a:solidFill>
              </a:defRPr>
            </a:lvl1pPr>
            <a:lvl2pPr marL="914378" lvl="1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○"/>
              <a:defRPr sz="1200">
                <a:solidFill>
                  <a:srgbClr val="41294A"/>
                </a:solidFill>
              </a:defRPr>
            </a:lvl2pPr>
            <a:lvl3pPr marL="1371566" lvl="2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■"/>
              <a:defRPr sz="1200">
                <a:solidFill>
                  <a:srgbClr val="41294A"/>
                </a:solidFill>
              </a:defRPr>
            </a:lvl3pPr>
            <a:lvl4pPr marL="1828754" lvl="3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●"/>
              <a:defRPr sz="1200">
                <a:solidFill>
                  <a:srgbClr val="41294A"/>
                </a:solidFill>
              </a:defRPr>
            </a:lvl4pPr>
            <a:lvl5pPr marL="2285943" lvl="4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○"/>
              <a:defRPr sz="1200">
                <a:solidFill>
                  <a:srgbClr val="41294A"/>
                </a:solidFill>
              </a:defRPr>
            </a:lvl5pPr>
            <a:lvl6pPr marL="2743132" lvl="5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■"/>
              <a:defRPr sz="1200">
                <a:solidFill>
                  <a:srgbClr val="41294A"/>
                </a:solidFill>
              </a:defRPr>
            </a:lvl6pPr>
            <a:lvl7pPr marL="3200320" lvl="6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●"/>
              <a:defRPr sz="1200">
                <a:solidFill>
                  <a:srgbClr val="41294A"/>
                </a:solidFill>
              </a:defRPr>
            </a:lvl7pPr>
            <a:lvl8pPr marL="3657509" lvl="7" indent="-304793">
              <a:spcBef>
                <a:spcPts val="1600"/>
              </a:spcBef>
              <a:spcAft>
                <a:spcPts val="0"/>
              </a:spcAft>
              <a:buClr>
                <a:srgbClr val="41294A"/>
              </a:buClr>
              <a:buSzPts val="1200"/>
              <a:buChar char="○"/>
              <a:defRPr sz="1200">
                <a:solidFill>
                  <a:srgbClr val="41294A"/>
                </a:solidFill>
              </a:defRPr>
            </a:lvl8pPr>
            <a:lvl9pPr marL="4114697" lvl="8" indent="-304793">
              <a:spcBef>
                <a:spcPts val="1600"/>
              </a:spcBef>
              <a:spcAft>
                <a:spcPts val="1600"/>
              </a:spcAft>
              <a:buClr>
                <a:srgbClr val="41294A"/>
              </a:buClr>
              <a:buSzPts val="1200"/>
              <a:buChar char="■"/>
              <a:defRPr sz="1200">
                <a:solidFill>
                  <a:srgbClr val="41294A"/>
                </a:solidFill>
              </a:defRPr>
            </a:lvl9pPr>
          </a:lstStyle>
          <a:p>
            <a:endParaRPr/>
          </a:p>
        </p:txBody>
      </p:sp>
      <p:grpSp>
        <p:nvGrpSpPr>
          <p:cNvPr id="57" name="Google Shape;57;p7"/>
          <p:cNvGrpSpPr/>
          <p:nvPr/>
        </p:nvGrpSpPr>
        <p:grpSpPr>
          <a:xfrm>
            <a:off x="1246613" y="540179"/>
            <a:ext cx="7429692" cy="4199282"/>
            <a:chOff x="1246613" y="540178"/>
            <a:chExt cx="7429692" cy="4199282"/>
          </a:xfrm>
        </p:grpSpPr>
        <p:sp>
          <p:nvSpPr>
            <p:cNvPr id="58" name="Google Shape;58;p7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" name="Google Shape;59;p7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" name="Google Shape;60;p7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61" name="Google Shape;61;p7"/>
          <p:cNvSpPr txBox="1">
            <a:spLocks noGrp="1"/>
          </p:cNvSpPr>
          <p:nvPr>
            <p:ph type="title"/>
          </p:nvPr>
        </p:nvSpPr>
        <p:spPr>
          <a:xfrm>
            <a:off x="726600" y="395375"/>
            <a:ext cx="76845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725715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" name="Google Shape;444;p2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5" name="Google Shape;445;p26"/>
          <p:cNvSpPr txBox="1">
            <a:spLocks noGrp="1"/>
          </p:cNvSpPr>
          <p:nvPr>
            <p:ph type="subTitle" idx="1"/>
          </p:nvPr>
        </p:nvSpPr>
        <p:spPr>
          <a:xfrm>
            <a:off x="4454250" y="2137500"/>
            <a:ext cx="3604200" cy="206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" name="Google Shape;446;p26"/>
          <p:cNvSpPr/>
          <p:nvPr/>
        </p:nvSpPr>
        <p:spPr>
          <a:xfrm flipH="1">
            <a:off x="1005948" y="1477951"/>
            <a:ext cx="399334" cy="334334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7" name="Google Shape;447;p26"/>
          <p:cNvSpPr/>
          <p:nvPr/>
        </p:nvSpPr>
        <p:spPr>
          <a:xfrm flipH="1">
            <a:off x="8094504" y="1017713"/>
            <a:ext cx="329507" cy="326304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8" name="Google Shape;448;p26"/>
          <p:cNvSpPr/>
          <p:nvPr/>
        </p:nvSpPr>
        <p:spPr>
          <a:xfrm rot="757463">
            <a:off x="377334" y="355837"/>
            <a:ext cx="927846" cy="777291"/>
          </a:xfrm>
          <a:custGeom>
            <a:avLst/>
            <a:gdLst/>
            <a:ahLst/>
            <a:cxnLst/>
            <a:rect l="l" t="t" r="r" b="b"/>
            <a:pathLst>
              <a:path w="86477" h="30627" extrusionOk="0">
                <a:moveTo>
                  <a:pt x="28005" y="5925"/>
                </a:moveTo>
                <a:lnTo>
                  <a:pt x="28497" y="6046"/>
                </a:lnTo>
                <a:lnTo>
                  <a:pt x="28958" y="6172"/>
                </a:lnTo>
                <a:lnTo>
                  <a:pt x="29403" y="6298"/>
                </a:lnTo>
                <a:lnTo>
                  <a:pt x="29816" y="6430"/>
                </a:lnTo>
                <a:lnTo>
                  <a:pt x="30198" y="6562"/>
                </a:lnTo>
                <a:lnTo>
                  <a:pt x="30563" y="6688"/>
                </a:lnTo>
                <a:lnTo>
                  <a:pt x="30897" y="6821"/>
                </a:lnTo>
                <a:lnTo>
                  <a:pt x="31215" y="6953"/>
                </a:lnTo>
                <a:lnTo>
                  <a:pt x="31517" y="7085"/>
                </a:lnTo>
                <a:lnTo>
                  <a:pt x="31787" y="7217"/>
                </a:lnTo>
                <a:lnTo>
                  <a:pt x="32042" y="7349"/>
                </a:lnTo>
                <a:lnTo>
                  <a:pt x="32280" y="7482"/>
                </a:lnTo>
                <a:lnTo>
                  <a:pt x="32502" y="7614"/>
                </a:lnTo>
                <a:lnTo>
                  <a:pt x="32709" y="7740"/>
                </a:lnTo>
                <a:lnTo>
                  <a:pt x="32884" y="7866"/>
                </a:lnTo>
                <a:lnTo>
                  <a:pt x="33059" y="7992"/>
                </a:lnTo>
                <a:lnTo>
                  <a:pt x="33202" y="8118"/>
                </a:lnTo>
                <a:lnTo>
                  <a:pt x="33345" y="8239"/>
                </a:lnTo>
                <a:lnTo>
                  <a:pt x="33472" y="8353"/>
                </a:lnTo>
                <a:lnTo>
                  <a:pt x="33583" y="8467"/>
                </a:lnTo>
                <a:lnTo>
                  <a:pt x="33758" y="8689"/>
                </a:lnTo>
                <a:lnTo>
                  <a:pt x="33901" y="8894"/>
                </a:lnTo>
                <a:lnTo>
                  <a:pt x="33996" y="9080"/>
                </a:lnTo>
                <a:lnTo>
                  <a:pt x="34076" y="9242"/>
                </a:lnTo>
                <a:lnTo>
                  <a:pt x="34124" y="9386"/>
                </a:lnTo>
                <a:lnTo>
                  <a:pt x="34140" y="9500"/>
                </a:lnTo>
                <a:lnTo>
                  <a:pt x="34155" y="9633"/>
                </a:lnTo>
                <a:lnTo>
                  <a:pt x="34155" y="9759"/>
                </a:lnTo>
                <a:lnTo>
                  <a:pt x="34140" y="9879"/>
                </a:lnTo>
                <a:lnTo>
                  <a:pt x="34108" y="9987"/>
                </a:lnTo>
                <a:lnTo>
                  <a:pt x="34076" y="10089"/>
                </a:lnTo>
                <a:lnTo>
                  <a:pt x="34028" y="10179"/>
                </a:lnTo>
                <a:lnTo>
                  <a:pt x="33965" y="10270"/>
                </a:lnTo>
                <a:lnTo>
                  <a:pt x="33917" y="10348"/>
                </a:lnTo>
                <a:lnTo>
                  <a:pt x="33853" y="10414"/>
                </a:lnTo>
                <a:lnTo>
                  <a:pt x="33790" y="10480"/>
                </a:lnTo>
                <a:lnTo>
                  <a:pt x="33647" y="10582"/>
                </a:lnTo>
                <a:lnTo>
                  <a:pt x="33536" y="10654"/>
                </a:lnTo>
                <a:lnTo>
                  <a:pt x="33472" y="10678"/>
                </a:lnTo>
                <a:lnTo>
                  <a:pt x="33424" y="10690"/>
                </a:lnTo>
                <a:lnTo>
                  <a:pt x="33408" y="10678"/>
                </a:lnTo>
                <a:lnTo>
                  <a:pt x="33345" y="10654"/>
                </a:lnTo>
                <a:lnTo>
                  <a:pt x="33106" y="10558"/>
                </a:lnTo>
                <a:lnTo>
                  <a:pt x="32963" y="10480"/>
                </a:lnTo>
                <a:lnTo>
                  <a:pt x="32773" y="10384"/>
                </a:lnTo>
                <a:lnTo>
                  <a:pt x="32582" y="10258"/>
                </a:lnTo>
                <a:lnTo>
                  <a:pt x="32359" y="10101"/>
                </a:lnTo>
                <a:lnTo>
                  <a:pt x="31787" y="9657"/>
                </a:lnTo>
                <a:lnTo>
                  <a:pt x="31199" y="9182"/>
                </a:lnTo>
                <a:lnTo>
                  <a:pt x="30595" y="8677"/>
                </a:lnTo>
                <a:lnTo>
                  <a:pt x="29991" y="8155"/>
                </a:lnTo>
                <a:lnTo>
                  <a:pt x="29705" y="7884"/>
                </a:lnTo>
                <a:lnTo>
                  <a:pt x="29419" y="7608"/>
                </a:lnTo>
                <a:lnTo>
                  <a:pt x="29149" y="7331"/>
                </a:lnTo>
                <a:lnTo>
                  <a:pt x="28895" y="7055"/>
                </a:lnTo>
                <a:lnTo>
                  <a:pt x="28640" y="6773"/>
                </a:lnTo>
                <a:lnTo>
                  <a:pt x="28418" y="6490"/>
                </a:lnTo>
                <a:lnTo>
                  <a:pt x="28211" y="6208"/>
                </a:lnTo>
                <a:lnTo>
                  <a:pt x="28005" y="5925"/>
                </a:lnTo>
                <a:close/>
                <a:moveTo>
                  <a:pt x="64162" y="7890"/>
                </a:moveTo>
                <a:lnTo>
                  <a:pt x="64353" y="7896"/>
                </a:lnTo>
                <a:lnTo>
                  <a:pt x="64560" y="7902"/>
                </a:lnTo>
                <a:lnTo>
                  <a:pt x="64766" y="7920"/>
                </a:lnTo>
                <a:lnTo>
                  <a:pt x="64989" y="7938"/>
                </a:lnTo>
                <a:lnTo>
                  <a:pt x="65196" y="7962"/>
                </a:lnTo>
                <a:lnTo>
                  <a:pt x="65418" y="7992"/>
                </a:lnTo>
                <a:lnTo>
                  <a:pt x="65656" y="8028"/>
                </a:lnTo>
                <a:lnTo>
                  <a:pt x="65895" y="8070"/>
                </a:lnTo>
                <a:lnTo>
                  <a:pt x="67802" y="8419"/>
                </a:lnTo>
                <a:lnTo>
                  <a:pt x="68851" y="8617"/>
                </a:lnTo>
                <a:lnTo>
                  <a:pt x="69932" y="8833"/>
                </a:lnTo>
                <a:lnTo>
                  <a:pt x="69964" y="9056"/>
                </a:lnTo>
                <a:lnTo>
                  <a:pt x="69948" y="9266"/>
                </a:lnTo>
                <a:lnTo>
                  <a:pt x="69916" y="9476"/>
                </a:lnTo>
                <a:lnTo>
                  <a:pt x="69868" y="9573"/>
                </a:lnTo>
                <a:lnTo>
                  <a:pt x="69836" y="9675"/>
                </a:lnTo>
                <a:lnTo>
                  <a:pt x="69773" y="9765"/>
                </a:lnTo>
                <a:lnTo>
                  <a:pt x="69709" y="9861"/>
                </a:lnTo>
                <a:lnTo>
                  <a:pt x="69646" y="9951"/>
                </a:lnTo>
                <a:lnTo>
                  <a:pt x="69566" y="10041"/>
                </a:lnTo>
                <a:lnTo>
                  <a:pt x="69487" y="10125"/>
                </a:lnTo>
                <a:lnTo>
                  <a:pt x="69391" y="10209"/>
                </a:lnTo>
                <a:lnTo>
                  <a:pt x="69280" y="10288"/>
                </a:lnTo>
                <a:lnTo>
                  <a:pt x="69169" y="10366"/>
                </a:lnTo>
                <a:lnTo>
                  <a:pt x="69042" y="10444"/>
                </a:lnTo>
                <a:lnTo>
                  <a:pt x="68915" y="10516"/>
                </a:lnTo>
                <a:lnTo>
                  <a:pt x="68787" y="10588"/>
                </a:lnTo>
                <a:lnTo>
                  <a:pt x="68644" y="10654"/>
                </a:lnTo>
                <a:lnTo>
                  <a:pt x="68485" y="10714"/>
                </a:lnTo>
                <a:lnTo>
                  <a:pt x="68327" y="10774"/>
                </a:lnTo>
                <a:lnTo>
                  <a:pt x="68168" y="10834"/>
                </a:lnTo>
                <a:lnTo>
                  <a:pt x="67993" y="10888"/>
                </a:lnTo>
                <a:lnTo>
                  <a:pt x="67802" y="10942"/>
                </a:lnTo>
                <a:lnTo>
                  <a:pt x="67627" y="10991"/>
                </a:lnTo>
                <a:lnTo>
                  <a:pt x="67421" y="11033"/>
                </a:lnTo>
                <a:lnTo>
                  <a:pt x="67214" y="11075"/>
                </a:lnTo>
                <a:lnTo>
                  <a:pt x="67007" y="11117"/>
                </a:lnTo>
                <a:lnTo>
                  <a:pt x="66785" y="11147"/>
                </a:lnTo>
                <a:lnTo>
                  <a:pt x="66562" y="11183"/>
                </a:lnTo>
                <a:lnTo>
                  <a:pt x="66340" y="11207"/>
                </a:lnTo>
                <a:lnTo>
                  <a:pt x="66006" y="11243"/>
                </a:lnTo>
                <a:lnTo>
                  <a:pt x="65688" y="11267"/>
                </a:lnTo>
                <a:lnTo>
                  <a:pt x="65370" y="11285"/>
                </a:lnTo>
                <a:lnTo>
                  <a:pt x="65084" y="11291"/>
                </a:lnTo>
                <a:lnTo>
                  <a:pt x="64798" y="11297"/>
                </a:lnTo>
                <a:lnTo>
                  <a:pt x="64512" y="11291"/>
                </a:lnTo>
                <a:lnTo>
                  <a:pt x="64258" y="11279"/>
                </a:lnTo>
                <a:lnTo>
                  <a:pt x="64003" y="11255"/>
                </a:lnTo>
                <a:lnTo>
                  <a:pt x="63749" y="11231"/>
                </a:lnTo>
                <a:lnTo>
                  <a:pt x="63527" y="11195"/>
                </a:lnTo>
                <a:lnTo>
                  <a:pt x="63304" y="11147"/>
                </a:lnTo>
                <a:lnTo>
                  <a:pt x="63082" y="11099"/>
                </a:lnTo>
                <a:lnTo>
                  <a:pt x="62891" y="11039"/>
                </a:lnTo>
                <a:lnTo>
                  <a:pt x="62700" y="10973"/>
                </a:lnTo>
                <a:lnTo>
                  <a:pt x="62509" y="10894"/>
                </a:lnTo>
                <a:lnTo>
                  <a:pt x="62351" y="10810"/>
                </a:lnTo>
                <a:lnTo>
                  <a:pt x="62239" y="10750"/>
                </a:lnTo>
                <a:lnTo>
                  <a:pt x="62144" y="10684"/>
                </a:lnTo>
                <a:lnTo>
                  <a:pt x="61953" y="10546"/>
                </a:lnTo>
                <a:lnTo>
                  <a:pt x="61794" y="10402"/>
                </a:lnTo>
                <a:lnTo>
                  <a:pt x="61651" y="10239"/>
                </a:lnTo>
                <a:lnTo>
                  <a:pt x="61556" y="10077"/>
                </a:lnTo>
                <a:lnTo>
                  <a:pt x="61476" y="9903"/>
                </a:lnTo>
                <a:lnTo>
                  <a:pt x="61429" y="9729"/>
                </a:lnTo>
                <a:lnTo>
                  <a:pt x="61413" y="9542"/>
                </a:lnTo>
                <a:lnTo>
                  <a:pt x="61413" y="9416"/>
                </a:lnTo>
                <a:lnTo>
                  <a:pt x="61445" y="9284"/>
                </a:lnTo>
                <a:lnTo>
                  <a:pt x="61492" y="9146"/>
                </a:lnTo>
                <a:lnTo>
                  <a:pt x="61556" y="9008"/>
                </a:lnTo>
                <a:lnTo>
                  <a:pt x="61635" y="8870"/>
                </a:lnTo>
                <a:lnTo>
                  <a:pt x="61747" y="8731"/>
                </a:lnTo>
                <a:lnTo>
                  <a:pt x="61874" y="8599"/>
                </a:lnTo>
                <a:lnTo>
                  <a:pt x="62033" y="8467"/>
                </a:lnTo>
                <a:lnTo>
                  <a:pt x="62208" y="8353"/>
                </a:lnTo>
                <a:lnTo>
                  <a:pt x="62398" y="8239"/>
                </a:lnTo>
                <a:lnTo>
                  <a:pt x="62509" y="8191"/>
                </a:lnTo>
                <a:lnTo>
                  <a:pt x="62637" y="8143"/>
                </a:lnTo>
                <a:lnTo>
                  <a:pt x="62748" y="8100"/>
                </a:lnTo>
                <a:lnTo>
                  <a:pt x="62875" y="8058"/>
                </a:lnTo>
                <a:lnTo>
                  <a:pt x="63018" y="8022"/>
                </a:lnTo>
                <a:lnTo>
                  <a:pt x="63161" y="7986"/>
                </a:lnTo>
                <a:lnTo>
                  <a:pt x="63304" y="7962"/>
                </a:lnTo>
                <a:lnTo>
                  <a:pt x="63463" y="7938"/>
                </a:lnTo>
                <a:lnTo>
                  <a:pt x="63638" y="7920"/>
                </a:lnTo>
                <a:lnTo>
                  <a:pt x="63797" y="7902"/>
                </a:lnTo>
                <a:lnTo>
                  <a:pt x="63972" y="7896"/>
                </a:lnTo>
                <a:lnTo>
                  <a:pt x="64162" y="7890"/>
                </a:lnTo>
                <a:close/>
                <a:moveTo>
                  <a:pt x="58965" y="17792"/>
                </a:moveTo>
                <a:lnTo>
                  <a:pt x="59188" y="17804"/>
                </a:lnTo>
                <a:lnTo>
                  <a:pt x="59585" y="17834"/>
                </a:lnTo>
                <a:lnTo>
                  <a:pt x="59982" y="17876"/>
                </a:lnTo>
                <a:lnTo>
                  <a:pt x="60396" y="17930"/>
                </a:lnTo>
                <a:lnTo>
                  <a:pt x="60793" y="18003"/>
                </a:lnTo>
                <a:lnTo>
                  <a:pt x="61190" y="18087"/>
                </a:lnTo>
                <a:lnTo>
                  <a:pt x="61588" y="18183"/>
                </a:lnTo>
                <a:lnTo>
                  <a:pt x="61985" y="18291"/>
                </a:lnTo>
                <a:lnTo>
                  <a:pt x="62366" y="18411"/>
                </a:lnTo>
                <a:lnTo>
                  <a:pt x="62748" y="18537"/>
                </a:lnTo>
                <a:lnTo>
                  <a:pt x="63113" y="18675"/>
                </a:lnTo>
                <a:lnTo>
                  <a:pt x="63479" y="18826"/>
                </a:lnTo>
                <a:lnTo>
                  <a:pt x="63829" y="18988"/>
                </a:lnTo>
                <a:lnTo>
                  <a:pt x="64162" y="19156"/>
                </a:lnTo>
                <a:lnTo>
                  <a:pt x="64480" y="19330"/>
                </a:lnTo>
                <a:lnTo>
                  <a:pt x="64782" y="19511"/>
                </a:lnTo>
                <a:lnTo>
                  <a:pt x="65068" y="19703"/>
                </a:lnTo>
                <a:lnTo>
                  <a:pt x="64512" y="19673"/>
                </a:lnTo>
                <a:lnTo>
                  <a:pt x="63972" y="19637"/>
                </a:lnTo>
                <a:lnTo>
                  <a:pt x="63463" y="19595"/>
                </a:lnTo>
                <a:lnTo>
                  <a:pt x="62986" y="19535"/>
                </a:lnTo>
                <a:lnTo>
                  <a:pt x="62509" y="19475"/>
                </a:lnTo>
                <a:lnTo>
                  <a:pt x="62080" y="19403"/>
                </a:lnTo>
                <a:lnTo>
                  <a:pt x="61651" y="19318"/>
                </a:lnTo>
                <a:lnTo>
                  <a:pt x="61254" y="19234"/>
                </a:lnTo>
                <a:lnTo>
                  <a:pt x="60888" y="19144"/>
                </a:lnTo>
                <a:lnTo>
                  <a:pt x="60539" y="19048"/>
                </a:lnTo>
                <a:lnTo>
                  <a:pt x="60221" y="18952"/>
                </a:lnTo>
                <a:lnTo>
                  <a:pt x="59919" y="18850"/>
                </a:lnTo>
                <a:lnTo>
                  <a:pt x="59649" y="18748"/>
                </a:lnTo>
                <a:lnTo>
                  <a:pt x="59394" y="18639"/>
                </a:lnTo>
                <a:lnTo>
                  <a:pt x="59172" y="18531"/>
                </a:lnTo>
                <a:lnTo>
                  <a:pt x="58981" y="18429"/>
                </a:lnTo>
                <a:lnTo>
                  <a:pt x="58775" y="18303"/>
                </a:lnTo>
                <a:lnTo>
                  <a:pt x="58631" y="18195"/>
                </a:lnTo>
                <a:lnTo>
                  <a:pt x="58520" y="18093"/>
                </a:lnTo>
                <a:lnTo>
                  <a:pt x="58441" y="18003"/>
                </a:lnTo>
                <a:lnTo>
                  <a:pt x="58409" y="17930"/>
                </a:lnTo>
                <a:lnTo>
                  <a:pt x="58393" y="17870"/>
                </a:lnTo>
                <a:lnTo>
                  <a:pt x="58393" y="17822"/>
                </a:lnTo>
                <a:lnTo>
                  <a:pt x="58409" y="17798"/>
                </a:lnTo>
                <a:lnTo>
                  <a:pt x="58425" y="17804"/>
                </a:lnTo>
                <a:lnTo>
                  <a:pt x="58488" y="17798"/>
                </a:lnTo>
                <a:lnTo>
                  <a:pt x="58600" y="17792"/>
                </a:lnTo>
                <a:close/>
                <a:moveTo>
                  <a:pt x="16625" y="17816"/>
                </a:moveTo>
                <a:lnTo>
                  <a:pt x="16816" y="17822"/>
                </a:lnTo>
                <a:lnTo>
                  <a:pt x="17022" y="17828"/>
                </a:lnTo>
                <a:lnTo>
                  <a:pt x="17229" y="17852"/>
                </a:lnTo>
                <a:lnTo>
                  <a:pt x="17467" y="17882"/>
                </a:lnTo>
                <a:lnTo>
                  <a:pt x="17578" y="17906"/>
                </a:lnTo>
                <a:lnTo>
                  <a:pt x="17690" y="17936"/>
                </a:lnTo>
                <a:lnTo>
                  <a:pt x="17817" y="17972"/>
                </a:lnTo>
                <a:lnTo>
                  <a:pt x="17928" y="18009"/>
                </a:lnTo>
                <a:lnTo>
                  <a:pt x="18039" y="18057"/>
                </a:lnTo>
                <a:lnTo>
                  <a:pt x="18167" y="18105"/>
                </a:lnTo>
                <a:lnTo>
                  <a:pt x="18278" y="18165"/>
                </a:lnTo>
                <a:lnTo>
                  <a:pt x="18389" y="18231"/>
                </a:lnTo>
                <a:lnTo>
                  <a:pt x="18659" y="18411"/>
                </a:lnTo>
                <a:lnTo>
                  <a:pt x="18898" y="18585"/>
                </a:lnTo>
                <a:lnTo>
                  <a:pt x="19088" y="18760"/>
                </a:lnTo>
                <a:lnTo>
                  <a:pt x="19247" y="18928"/>
                </a:lnTo>
                <a:lnTo>
                  <a:pt x="19374" y="19096"/>
                </a:lnTo>
                <a:lnTo>
                  <a:pt x="19470" y="19258"/>
                </a:lnTo>
                <a:lnTo>
                  <a:pt x="19533" y="19415"/>
                </a:lnTo>
                <a:lnTo>
                  <a:pt x="19581" y="19559"/>
                </a:lnTo>
                <a:lnTo>
                  <a:pt x="19581" y="19703"/>
                </a:lnTo>
                <a:lnTo>
                  <a:pt x="19565" y="19841"/>
                </a:lnTo>
                <a:lnTo>
                  <a:pt x="19533" y="19973"/>
                </a:lnTo>
                <a:lnTo>
                  <a:pt x="19470" y="20100"/>
                </a:lnTo>
                <a:lnTo>
                  <a:pt x="19390" y="20220"/>
                </a:lnTo>
                <a:lnTo>
                  <a:pt x="19295" y="20328"/>
                </a:lnTo>
                <a:lnTo>
                  <a:pt x="19184" y="20430"/>
                </a:lnTo>
                <a:lnTo>
                  <a:pt x="19057" y="20520"/>
                </a:lnTo>
                <a:lnTo>
                  <a:pt x="18914" y="20610"/>
                </a:lnTo>
                <a:lnTo>
                  <a:pt x="18755" y="20688"/>
                </a:lnTo>
                <a:lnTo>
                  <a:pt x="18596" y="20760"/>
                </a:lnTo>
                <a:lnTo>
                  <a:pt x="18405" y="20827"/>
                </a:lnTo>
                <a:lnTo>
                  <a:pt x="18214" y="20881"/>
                </a:lnTo>
                <a:lnTo>
                  <a:pt x="18008" y="20929"/>
                </a:lnTo>
                <a:lnTo>
                  <a:pt x="17801" y="20971"/>
                </a:lnTo>
                <a:lnTo>
                  <a:pt x="17578" y="21007"/>
                </a:lnTo>
                <a:lnTo>
                  <a:pt x="17340" y="21037"/>
                </a:lnTo>
                <a:lnTo>
                  <a:pt x="17102" y="21055"/>
                </a:lnTo>
                <a:lnTo>
                  <a:pt x="16847" y="21067"/>
                </a:lnTo>
                <a:lnTo>
                  <a:pt x="16323" y="21067"/>
                </a:lnTo>
                <a:lnTo>
                  <a:pt x="16053" y="21055"/>
                </a:lnTo>
                <a:lnTo>
                  <a:pt x="15767" y="21037"/>
                </a:lnTo>
                <a:lnTo>
                  <a:pt x="15481" y="21013"/>
                </a:lnTo>
                <a:lnTo>
                  <a:pt x="15194" y="20983"/>
                </a:lnTo>
                <a:lnTo>
                  <a:pt x="14908" y="20941"/>
                </a:lnTo>
                <a:lnTo>
                  <a:pt x="14606" y="20899"/>
                </a:lnTo>
                <a:lnTo>
                  <a:pt x="14304" y="20845"/>
                </a:lnTo>
                <a:lnTo>
                  <a:pt x="14002" y="20784"/>
                </a:lnTo>
                <a:lnTo>
                  <a:pt x="13685" y="20718"/>
                </a:lnTo>
                <a:lnTo>
                  <a:pt x="13383" y="20640"/>
                </a:lnTo>
                <a:lnTo>
                  <a:pt x="13081" y="20562"/>
                </a:lnTo>
                <a:lnTo>
                  <a:pt x="12763" y="20472"/>
                </a:lnTo>
                <a:lnTo>
                  <a:pt x="12445" y="20376"/>
                </a:lnTo>
                <a:lnTo>
                  <a:pt x="12143" y="20274"/>
                </a:lnTo>
                <a:lnTo>
                  <a:pt x="11825" y="20166"/>
                </a:lnTo>
                <a:lnTo>
                  <a:pt x="11523" y="20051"/>
                </a:lnTo>
                <a:lnTo>
                  <a:pt x="11221" y="19925"/>
                </a:lnTo>
                <a:lnTo>
                  <a:pt x="10903" y="19799"/>
                </a:lnTo>
                <a:lnTo>
                  <a:pt x="10617" y="19661"/>
                </a:lnTo>
                <a:lnTo>
                  <a:pt x="10967" y="19445"/>
                </a:lnTo>
                <a:lnTo>
                  <a:pt x="11332" y="19240"/>
                </a:lnTo>
                <a:lnTo>
                  <a:pt x="11714" y="19048"/>
                </a:lnTo>
                <a:lnTo>
                  <a:pt x="12095" y="18868"/>
                </a:lnTo>
                <a:lnTo>
                  <a:pt x="12493" y="18706"/>
                </a:lnTo>
                <a:lnTo>
                  <a:pt x="12906" y="18549"/>
                </a:lnTo>
                <a:lnTo>
                  <a:pt x="13303" y="18411"/>
                </a:lnTo>
                <a:lnTo>
                  <a:pt x="13700" y="18291"/>
                </a:lnTo>
                <a:lnTo>
                  <a:pt x="14114" y="18183"/>
                </a:lnTo>
                <a:lnTo>
                  <a:pt x="14495" y="18087"/>
                </a:lnTo>
                <a:lnTo>
                  <a:pt x="14892" y="18003"/>
                </a:lnTo>
                <a:lnTo>
                  <a:pt x="15274" y="17936"/>
                </a:lnTo>
                <a:lnTo>
                  <a:pt x="15639" y="17882"/>
                </a:lnTo>
                <a:lnTo>
                  <a:pt x="15989" y="17846"/>
                </a:lnTo>
                <a:lnTo>
                  <a:pt x="16323" y="17822"/>
                </a:lnTo>
                <a:lnTo>
                  <a:pt x="16482" y="17816"/>
                </a:lnTo>
                <a:close/>
                <a:moveTo>
                  <a:pt x="41387" y="23783"/>
                </a:moveTo>
                <a:lnTo>
                  <a:pt x="41514" y="23789"/>
                </a:lnTo>
                <a:lnTo>
                  <a:pt x="41609" y="23801"/>
                </a:lnTo>
                <a:lnTo>
                  <a:pt x="41689" y="23813"/>
                </a:lnTo>
                <a:lnTo>
                  <a:pt x="41753" y="23825"/>
                </a:lnTo>
                <a:lnTo>
                  <a:pt x="41800" y="23843"/>
                </a:lnTo>
                <a:lnTo>
                  <a:pt x="41848" y="23867"/>
                </a:lnTo>
                <a:lnTo>
                  <a:pt x="41959" y="23927"/>
                </a:lnTo>
                <a:lnTo>
                  <a:pt x="42039" y="23999"/>
                </a:lnTo>
                <a:lnTo>
                  <a:pt x="42102" y="24077"/>
                </a:lnTo>
                <a:lnTo>
                  <a:pt x="42150" y="24173"/>
                </a:lnTo>
                <a:lnTo>
                  <a:pt x="42182" y="24269"/>
                </a:lnTo>
                <a:lnTo>
                  <a:pt x="42198" y="24378"/>
                </a:lnTo>
                <a:lnTo>
                  <a:pt x="42198" y="24492"/>
                </a:lnTo>
                <a:lnTo>
                  <a:pt x="42198" y="24606"/>
                </a:lnTo>
                <a:lnTo>
                  <a:pt x="42182" y="24726"/>
                </a:lnTo>
                <a:lnTo>
                  <a:pt x="42150" y="24840"/>
                </a:lnTo>
                <a:lnTo>
                  <a:pt x="42070" y="25081"/>
                </a:lnTo>
                <a:lnTo>
                  <a:pt x="41975" y="25309"/>
                </a:lnTo>
                <a:lnTo>
                  <a:pt x="41832" y="25513"/>
                </a:lnTo>
                <a:lnTo>
                  <a:pt x="41800" y="25573"/>
                </a:lnTo>
                <a:lnTo>
                  <a:pt x="41784" y="25633"/>
                </a:lnTo>
                <a:lnTo>
                  <a:pt x="41737" y="25796"/>
                </a:lnTo>
                <a:lnTo>
                  <a:pt x="41657" y="25976"/>
                </a:lnTo>
                <a:lnTo>
                  <a:pt x="41530" y="26210"/>
                </a:lnTo>
                <a:lnTo>
                  <a:pt x="41451" y="26342"/>
                </a:lnTo>
                <a:lnTo>
                  <a:pt x="41355" y="26487"/>
                </a:lnTo>
                <a:lnTo>
                  <a:pt x="41228" y="26637"/>
                </a:lnTo>
                <a:lnTo>
                  <a:pt x="41101" y="26799"/>
                </a:lnTo>
                <a:lnTo>
                  <a:pt x="40942" y="26961"/>
                </a:lnTo>
                <a:lnTo>
                  <a:pt x="40783" y="27124"/>
                </a:lnTo>
                <a:lnTo>
                  <a:pt x="40576" y="27298"/>
                </a:lnTo>
                <a:lnTo>
                  <a:pt x="40370" y="27466"/>
                </a:lnTo>
                <a:lnTo>
                  <a:pt x="39925" y="27334"/>
                </a:lnTo>
                <a:lnTo>
                  <a:pt x="39512" y="27196"/>
                </a:lnTo>
                <a:lnTo>
                  <a:pt x="39146" y="27057"/>
                </a:lnTo>
                <a:lnTo>
                  <a:pt x="38796" y="26913"/>
                </a:lnTo>
                <a:lnTo>
                  <a:pt x="38478" y="26763"/>
                </a:lnTo>
                <a:lnTo>
                  <a:pt x="38192" y="26613"/>
                </a:lnTo>
                <a:lnTo>
                  <a:pt x="37938" y="26463"/>
                </a:lnTo>
                <a:lnTo>
                  <a:pt x="37716" y="26306"/>
                </a:lnTo>
                <a:lnTo>
                  <a:pt x="37509" y="26156"/>
                </a:lnTo>
                <a:lnTo>
                  <a:pt x="37350" y="26006"/>
                </a:lnTo>
                <a:lnTo>
                  <a:pt x="37207" y="25856"/>
                </a:lnTo>
                <a:lnTo>
                  <a:pt x="37096" y="25711"/>
                </a:lnTo>
                <a:lnTo>
                  <a:pt x="37016" y="25567"/>
                </a:lnTo>
                <a:lnTo>
                  <a:pt x="36953" y="25423"/>
                </a:lnTo>
                <a:lnTo>
                  <a:pt x="36921" y="25291"/>
                </a:lnTo>
                <a:lnTo>
                  <a:pt x="36921" y="25165"/>
                </a:lnTo>
                <a:lnTo>
                  <a:pt x="36953" y="25021"/>
                </a:lnTo>
                <a:lnTo>
                  <a:pt x="36969" y="24948"/>
                </a:lnTo>
                <a:lnTo>
                  <a:pt x="37016" y="24876"/>
                </a:lnTo>
                <a:lnTo>
                  <a:pt x="37064" y="24798"/>
                </a:lnTo>
                <a:lnTo>
                  <a:pt x="37128" y="24726"/>
                </a:lnTo>
                <a:lnTo>
                  <a:pt x="37207" y="24648"/>
                </a:lnTo>
                <a:lnTo>
                  <a:pt x="37302" y="24576"/>
                </a:lnTo>
                <a:lnTo>
                  <a:pt x="37414" y="24498"/>
                </a:lnTo>
                <a:lnTo>
                  <a:pt x="37557" y="24426"/>
                </a:lnTo>
                <a:lnTo>
                  <a:pt x="37700" y="24354"/>
                </a:lnTo>
                <a:lnTo>
                  <a:pt x="37875" y="24287"/>
                </a:lnTo>
                <a:lnTo>
                  <a:pt x="38081" y="24221"/>
                </a:lnTo>
                <a:lnTo>
                  <a:pt x="38288" y="24161"/>
                </a:lnTo>
                <a:lnTo>
                  <a:pt x="38542" y="24107"/>
                </a:lnTo>
                <a:lnTo>
                  <a:pt x="38812" y="24053"/>
                </a:lnTo>
                <a:lnTo>
                  <a:pt x="39257" y="23975"/>
                </a:lnTo>
                <a:lnTo>
                  <a:pt x="39655" y="23915"/>
                </a:lnTo>
                <a:lnTo>
                  <a:pt x="40020" y="23867"/>
                </a:lnTo>
                <a:lnTo>
                  <a:pt x="40338" y="23831"/>
                </a:lnTo>
                <a:lnTo>
                  <a:pt x="40608" y="23807"/>
                </a:lnTo>
                <a:lnTo>
                  <a:pt x="40847" y="23795"/>
                </a:lnTo>
                <a:lnTo>
                  <a:pt x="41053" y="23783"/>
                </a:lnTo>
                <a:close/>
                <a:moveTo>
                  <a:pt x="38018" y="1227"/>
                </a:moveTo>
                <a:lnTo>
                  <a:pt x="38606" y="1233"/>
                </a:lnTo>
                <a:lnTo>
                  <a:pt x="39225" y="1245"/>
                </a:lnTo>
                <a:lnTo>
                  <a:pt x="39845" y="1263"/>
                </a:lnTo>
                <a:lnTo>
                  <a:pt x="40481" y="1281"/>
                </a:lnTo>
                <a:lnTo>
                  <a:pt x="41133" y="1311"/>
                </a:lnTo>
                <a:lnTo>
                  <a:pt x="41816" y="1341"/>
                </a:lnTo>
                <a:lnTo>
                  <a:pt x="42500" y="1371"/>
                </a:lnTo>
                <a:lnTo>
                  <a:pt x="43199" y="1413"/>
                </a:lnTo>
                <a:lnTo>
                  <a:pt x="44645" y="1503"/>
                </a:lnTo>
                <a:lnTo>
                  <a:pt x="45885" y="1593"/>
                </a:lnTo>
                <a:lnTo>
                  <a:pt x="47093" y="1689"/>
                </a:lnTo>
                <a:lnTo>
                  <a:pt x="48269" y="1797"/>
                </a:lnTo>
                <a:lnTo>
                  <a:pt x="49413" y="1912"/>
                </a:lnTo>
                <a:lnTo>
                  <a:pt x="50526" y="2038"/>
                </a:lnTo>
                <a:lnTo>
                  <a:pt x="51607" y="2164"/>
                </a:lnTo>
                <a:lnTo>
                  <a:pt x="52656" y="2302"/>
                </a:lnTo>
                <a:lnTo>
                  <a:pt x="53673" y="2446"/>
                </a:lnTo>
                <a:lnTo>
                  <a:pt x="54658" y="2603"/>
                </a:lnTo>
                <a:lnTo>
                  <a:pt x="55628" y="2759"/>
                </a:lnTo>
                <a:lnTo>
                  <a:pt x="56549" y="2921"/>
                </a:lnTo>
                <a:lnTo>
                  <a:pt x="57439" y="3089"/>
                </a:lnTo>
                <a:lnTo>
                  <a:pt x="58298" y="3264"/>
                </a:lnTo>
                <a:lnTo>
                  <a:pt x="59124" y="3444"/>
                </a:lnTo>
                <a:lnTo>
                  <a:pt x="59935" y="3630"/>
                </a:lnTo>
                <a:lnTo>
                  <a:pt x="60698" y="3822"/>
                </a:lnTo>
                <a:lnTo>
                  <a:pt x="61429" y="4015"/>
                </a:lnTo>
                <a:lnTo>
                  <a:pt x="62144" y="4213"/>
                </a:lnTo>
                <a:lnTo>
                  <a:pt x="62811" y="4411"/>
                </a:lnTo>
                <a:lnTo>
                  <a:pt x="63463" y="4621"/>
                </a:lnTo>
                <a:lnTo>
                  <a:pt x="64067" y="4826"/>
                </a:lnTo>
                <a:lnTo>
                  <a:pt x="64655" y="5036"/>
                </a:lnTo>
                <a:lnTo>
                  <a:pt x="65211" y="5252"/>
                </a:lnTo>
                <a:lnTo>
                  <a:pt x="65736" y="5469"/>
                </a:lnTo>
                <a:lnTo>
                  <a:pt x="66229" y="5685"/>
                </a:lnTo>
                <a:lnTo>
                  <a:pt x="66689" y="5907"/>
                </a:lnTo>
                <a:lnTo>
                  <a:pt x="67119" y="6124"/>
                </a:lnTo>
                <a:lnTo>
                  <a:pt x="67516" y="6346"/>
                </a:lnTo>
                <a:lnTo>
                  <a:pt x="67882" y="6568"/>
                </a:lnTo>
                <a:lnTo>
                  <a:pt x="68215" y="6791"/>
                </a:lnTo>
                <a:lnTo>
                  <a:pt x="68533" y="7019"/>
                </a:lnTo>
                <a:lnTo>
                  <a:pt x="68803" y="7241"/>
                </a:lnTo>
                <a:lnTo>
                  <a:pt x="67309" y="6965"/>
                </a:lnTo>
                <a:lnTo>
                  <a:pt x="66912" y="6893"/>
                </a:lnTo>
                <a:lnTo>
                  <a:pt x="66499" y="6833"/>
                </a:lnTo>
                <a:lnTo>
                  <a:pt x="66101" y="6785"/>
                </a:lnTo>
                <a:lnTo>
                  <a:pt x="65704" y="6743"/>
                </a:lnTo>
                <a:lnTo>
                  <a:pt x="65323" y="6706"/>
                </a:lnTo>
                <a:lnTo>
                  <a:pt x="64925" y="6682"/>
                </a:lnTo>
                <a:lnTo>
                  <a:pt x="64544" y="6670"/>
                </a:lnTo>
                <a:lnTo>
                  <a:pt x="64162" y="6664"/>
                </a:lnTo>
                <a:lnTo>
                  <a:pt x="63797" y="6670"/>
                </a:lnTo>
                <a:lnTo>
                  <a:pt x="63447" y="6682"/>
                </a:lnTo>
                <a:lnTo>
                  <a:pt x="63113" y="6700"/>
                </a:lnTo>
                <a:lnTo>
                  <a:pt x="62780" y="6730"/>
                </a:lnTo>
                <a:lnTo>
                  <a:pt x="62462" y="6767"/>
                </a:lnTo>
                <a:lnTo>
                  <a:pt x="62144" y="6809"/>
                </a:lnTo>
                <a:lnTo>
                  <a:pt x="61858" y="6857"/>
                </a:lnTo>
                <a:lnTo>
                  <a:pt x="61572" y="6911"/>
                </a:lnTo>
                <a:lnTo>
                  <a:pt x="61286" y="6977"/>
                </a:lnTo>
                <a:lnTo>
                  <a:pt x="61031" y="7043"/>
                </a:lnTo>
                <a:lnTo>
                  <a:pt x="60777" y="7121"/>
                </a:lnTo>
                <a:lnTo>
                  <a:pt x="60539" y="7199"/>
                </a:lnTo>
                <a:lnTo>
                  <a:pt x="60300" y="7283"/>
                </a:lnTo>
                <a:lnTo>
                  <a:pt x="60094" y="7373"/>
                </a:lnTo>
                <a:lnTo>
                  <a:pt x="59887" y="7470"/>
                </a:lnTo>
                <a:lnTo>
                  <a:pt x="59680" y="7566"/>
                </a:lnTo>
                <a:lnTo>
                  <a:pt x="59506" y="7674"/>
                </a:lnTo>
                <a:lnTo>
                  <a:pt x="59331" y="7776"/>
                </a:lnTo>
                <a:lnTo>
                  <a:pt x="59172" y="7890"/>
                </a:lnTo>
                <a:lnTo>
                  <a:pt x="59029" y="8004"/>
                </a:lnTo>
                <a:lnTo>
                  <a:pt x="58886" y="8124"/>
                </a:lnTo>
                <a:lnTo>
                  <a:pt x="58759" y="8245"/>
                </a:lnTo>
                <a:lnTo>
                  <a:pt x="58647" y="8365"/>
                </a:lnTo>
                <a:lnTo>
                  <a:pt x="58552" y="8491"/>
                </a:lnTo>
                <a:lnTo>
                  <a:pt x="58457" y="8617"/>
                </a:lnTo>
                <a:lnTo>
                  <a:pt x="58377" y="8749"/>
                </a:lnTo>
                <a:lnTo>
                  <a:pt x="58314" y="8876"/>
                </a:lnTo>
                <a:lnTo>
                  <a:pt x="58266" y="9008"/>
                </a:lnTo>
                <a:lnTo>
                  <a:pt x="58218" y="9140"/>
                </a:lnTo>
                <a:lnTo>
                  <a:pt x="58186" y="9278"/>
                </a:lnTo>
                <a:lnTo>
                  <a:pt x="58171" y="9410"/>
                </a:lnTo>
                <a:lnTo>
                  <a:pt x="58171" y="9542"/>
                </a:lnTo>
                <a:lnTo>
                  <a:pt x="58171" y="9687"/>
                </a:lnTo>
                <a:lnTo>
                  <a:pt x="58186" y="9825"/>
                </a:lnTo>
                <a:lnTo>
                  <a:pt x="58218" y="9957"/>
                </a:lnTo>
                <a:lnTo>
                  <a:pt x="58266" y="10095"/>
                </a:lnTo>
                <a:lnTo>
                  <a:pt x="58314" y="10227"/>
                </a:lnTo>
                <a:lnTo>
                  <a:pt x="58393" y="10360"/>
                </a:lnTo>
                <a:lnTo>
                  <a:pt x="58473" y="10486"/>
                </a:lnTo>
                <a:lnTo>
                  <a:pt x="58552" y="10618"/>
                </a:lnTo>
                <a:lnTo>
                  <a:pt x="58663" y="10738"/>
                </a:lnTo>
                <a:lnTo>
                  <a:pt x="58775" y="10864"/>
                </a:lnTo>
                <a:lnTo>
                  <a:pt x="58902" y="10979"/>
                </a:lnTo>
                <a:lnTo>
                  <a:pt x="59045" y="11093"/>
                </a:lnTo>
                <a:lnTo>
                  <a:pt x="59188" y="11207"/>
                </a:lnTo>
                <a:lnTo>
                  <a:pt x="59347" y="11315"/>
                </a:lnTo>
                <a:lnTo>
                  <a:pt x="59522" y="11423"/>
                </a:lnTo>
                <a:lnTo>
                  <a:pt x="59696" y="11525"/>
                </a:lnTo>
                <a:lnTo>
                  <a:pt x="59855" y="11603"/>
                </a:lnTo>
                <a:lnTo>
                  <a:pt x="60014" y="11682"/>
                </a:lnTo>
                <a:lnTo>
                  <a:pt x="60189" y="11754"/>
                </a:lnTo>
                <a:lnTo>
                  <a:pt x="60364" y="11826"/>
                </a:lnTo>
                <a:lnTo>
                  <a:pt x="60555" y="11892"/>
                </a:lnTo>
                <a:lnTo>
                  <a:pt x="60745" y="11958"/>
                </a:lnTo>
                <a:lnTo>
                  <a:pt x="60936" y="12018"/>
                </a:lnTo>
                <a:lnTo>
                  <a:pt x="61127" y="12078"/>
                </a:lnTo>
                <a:lnTo>
                  <a:pt x="61333" y="12132"/>
                </a:lnTo>
                <a:lnTo>
                  <a:pt x="61556" y="12180"/>
                </a:lnTo>
                <a:lnTo>
                  <a:pt x="61763" y="12228"/>
                </a:lnTo>
                <a:lnTo>
                  <a:pt x="61985" y="12270"/>
                </a:lnTo>
                <a:lnTo>
                  <a:pt x="62208" y="12312"/>
                </a:lnTo>
                <a:lnTo>
                  <a:pt x="62446" y="12348"/>
                </a:lnTo>
                <a:lnTo>
                  <a:pt x="62684" y="12385"/>
                </a:lnTo>
                <a:lnTo>
                  <a:pt x="62923" y="12415"/>
                </a:lnTo>
                <a:lnTo>
                  <a:pt x="63161" y="12439"/>
                </a:lnTo>
                <a:lnTo>
                  <a:pt x="63415" y="12463"/>
                </a:lnTo>
                <a:lnTo>
                  <a:pt x="63654" y="12481"/>
                </a:lnTo>
                <a:lnTo>
                  <a:pt x="63908" y="12499"/>
                </a:lnTo>
                <a:lnTo>
                  <a:pt x="64178" y="12505"/>
                </a:lnTo>
                <a:lnTo>
                  <a:pt x="64433" y="12517"/>
                </a:lnTo>
                <a:lnTo>
                  <a:pt x="64703" y="12517"/>
                </a:lnTo>
                <a:lnTo>
                  <a:pt x="64973" y="12523"/>
                </a:lnTo>
                <a:lnTo>
                  <a:pt x="65243" y="12517"/>
                </a:lnTo>
                <a:lnTo>
                  <a:pt x="65529" y="12511"/>
                </a:lnTo>
                <a:lnTo>
                  <a:pt x="65799" y="12499"/>
                </a:lnTo>
                <a:lnTo>
                  <a:pt x="66086" y="12487"/>
                </a:lnTo>
                <a:lnTo>
                  <a:pt x="66372" y="12469"/>
                </a:lnTo>
                <a:lnTo>
                  <a:pt x="66658" y="12445"/>
                </a:lnTo>
                <a:lnTo>
                  <a:pt x="67230" y="12385"/>
                </a:lnTo>
                <a:lnTo>
                  <a:pt x="67564" y="12348"/>
                </a:lnTo>
                <a:lnTo>
                  <a:pt x="67866" y="12306"/>
                </a:lnTo>
                <a:lnTo>
                  <a:pt x="68168" y="12264"/>
                </a:lnTo>
                <a:lnTo>
                  <a:pt x="68470" y="12216"/>
                </a:lnTo>
                <a:lnTo>
                  <a:pt x="68756" y="12162"/>
                </a:lnTo>
                <a:lnTo>
                  <a:pt x="69042" y="12102"/>
                </a:lnTo>
                <a:lnTo>
                  <a:pt x="69312" y="12042"/>
                </a:lnTo>
                <a:lnTo>
                  <a:pt x="69566" y="11976"/>
                </a:lnTo>
                <a:lnTo>
                  <a:pt x="69821" y="11910"/>
                </a:lnTo>
                <a:lnTo>
                  <a:pt x="70075" y="11838"/>
                </a:lnTo>
                <a:lnTo>
                  <a:pt x="70313" y="11766"/>
                </a:lnTo>
                <a:lnTo>
                  <a:pt x="70536" y="11688"/>
                </a:lnTo>
                <a:lnTo>
                  <a:pt x="70758" y="11603"/>
                </a:lnTo>
                <a:lnTo>
                  <a:pt x="70965" y="11519"/>
                </a:lnTo>
                <a:lnTo>
                  <a:pt x="71171" y="11429"/>
                </a:lnTo>
                <a:lnTo>
                  <a:pt x="71362" y="11339"/>
                </a:lnTo>
                <a:lnTo>
                  <a:pt x="71553" y="11249"/>
                </a:lnTo>
                <a:lnTo>
                  <a:pt x="71728" y="11153"/>
                </a:lnTo>
                <a:lnTo>
                  <a:pt x="71887" y="11051"/>
                </a:lnTo>
                <a:lnTo>
                  <a:pt x="72046" y="10948"/>
                </a:lnTo>
                <a:lnTo>
                  <a:pt x="72205" y="10840"/>
                </a:lnTo>
                <a:lnTo>
                  <a:pt x="72332" y="10732"/>
                </a:lnTo>
                <a:lnTo>
                  <a:pt x="72459" y="10624"/>
                </a:lnTo>
                <a:lnTo>
                  <a:pt x="72586" y="10510"/>
                </a:lnTo>
                <a:lnTo>
                  <a:pt x="72697" y="10390"/>
                </a:lnTo>
                <a:lnTo>
                  <a:pt x="72793" y="10276"/>
                </a:lnTo>
                <a:lnTo>
                  <a:pt x="72872" y="10155"/>
                </a:lnTo>
                <a:lnTo>
                  <a:pt x="72952" y="10029"/>
                </a:lnTo>
                <a:lnTo>
                  <a:pt x="73031" y="9903"/>
                </a:lnTo>
                <a:lnTo>
                  <a:pt x="73079" y="9777"/>
                </a:lnTo>
                <a:lnTo>
                  <a:pt x="73126" y="9645"/>
                </a:lnTo>
                <a:lnTo>
                  <a:pt x="73158" y="9512"/>
                </a:lnTo>
                <a:lnTo>
                  <a:pt x="74318" y="9783"/>
                </a:lnTo>
                <a:lnTo>
                  <a:pt x="75383" y="10047"/>
                </a:lnTo>
                <a:lnTo>
                  <a:pt x="75908" y="10179"/>
                </a:lnTo>
                <a:lnTo>
                  <a:pt x="76400" y="10312"/>
                </a:lnTo>
                <a:lnTo>
                  <a:pt x="76877" y="10444"/>
                </a:lnTo>
                <a:lnTo>
                  <a:pt x="77338" y="10576"/>
                </a:lnTo>
                <a:lnTo>
                  <a:pt x="77767" y="10714"/>
                </a:lnTo>
                <a:lnTo>
                  <a:pt x="78196" y="10846"/>
                </a:lnTo>
                <a:lnTo>
                  <a:pt x="78610" y="10979"/>
                </a:lnTo>
                <a:lnTo>
                  <a:pt x="78991" y="11111"/>
                </a:lnTo>
                <a:lnTo>
                  <a:pt x="79373" y="11243"/>
                </a:lnTo>
                <a:lnTo>
                  <a:pt x="79722" y="11369"/>
                </a:lnTo>
                <a:lnTo>
                  <a:pt x="80056" y="11501"/>
                </a:lnTo>
                <a:lnTo>
                  <a:pt x="80374" y="11633"/>
                </a:lnTo>
                <a:lnTo>
                  <a:pt x="80676" y="11766"/>
                </a:lnTo>
                <a:lnTo>
                  <a:pt x="80962" y="11898"/>
                </a:lnTo>
                <a:lnTo>
                  <a:pt x="81232" y="12030"/>
                </a:lnTo>
                <a:lnTo>
                  <a:pt x="81486" y="12162"/>
                </a:lnTo>
                <a:lnTo>
                  <a:pt x="81725" y="12294"/>
                </a:lnTo>
                <a:lnTo>
                  <a:pt x="81947" y="12427"/>
                </a:lnTo>
                <a:lnTo>
                  <a:pt x="82138" y="12559"/>
                </a:lnTo>
                <a:lnTo>
                  <a:pt x="82329" y="12691"/>
                </a:lnTo>
                <a:lnTo>
                  <a:pt x="82488" y="12823"/>
                </a:lnTo>
                <a:lnTo>
                  <a:pt x="82647" y="12955"/>
                </a:lnTo>
                <a:lnTo>
                  <a:pt x="82774" y="13088"/>
                </a:lnTo>
                <a:lnTo>
                  <a:pt x="82885" y="13220"/>
                </a:lnTo>
                <a:lnTo>
                  <a:pt x="82980" y="13352"/>
                </a:lnTo>
                <a:lnTo>
                  <a:pt x="83060" y="13484"/>
                </a:lnTo>
                <a:lnTo>
                  <a:pt x="83139" y="13616"/>
                </a:lnTo>
                <a:lnTo>
                  <a:pt x="83187" y="13748"/>
                </a:lnTo>
                <a:lnTo>
                  <a:pt x="83203" y="13869"/>
                </a:lnTo>
                <a:lnTo>
                  <a:pt x="83219" y="13983"/>
                </a:lnTo>
                <a:lnTo>
                  <a:pt x="83219" y="14103"/>
                </a:lnTo>
                <a:lnTo>
                  <a:pt x="83219" y="14223"/>
                </a:lnTo>
                <a:lnTo>
                  <a:pt x="83187" y="14343"/>
                </a:lnTo>
                <a:lnTo>
                  <a:pt x="83139" y="14463"/>
                </a:lnTo>
                <a:lnTo>
                  <a:pt x="83092" y="14584"/>
                </a:lnTo>
                <a:lnTo>
                  <a:pt x="83028" y="14704"/>
                </a:lnTo>
                <a:lnTo>
                  <a:pt x="82949" y="14830"/>
                </a:lnTo>
                <a:lnTo>
                  <a:pt x="82853" y="14950"/>
                </a:lnTo>
                <a:lnTo>
                  <a:pt x="82742" y="15070"/>
                </a:lnTo>
                <a:lnTo>
                  <a:pt x="82615" y="15197"/>
                </a:lnTo>
                <a:lnTo>
                  <a:pt x="82488" y="15317"/>
                </a:lnTo>
                <a:lnTo>
                  <a:pt x="82345" y="15443"/>
                </a:lnTo>
                <a:lnTo>
                  <a:pt x="82170" y="15569"/>
                </a:lnTo>
                <a:lnTo>
                  <a:pt x="81995" y="15689"/>
                </a:lnTo>
                <a:lnTo>
                  <a:pt x="81804" y="15815"/>
                </a:lnTo>
                <a:lnTo>
                  <a:pt x="81614" y="15942"/>
                </a:lnTo>
                <a:lnTo>
                  <a:pt x="81391" y="16068"/>
                </a:lnTo>
                <a:lnTo>
                  <a:pt x="81169" y="16194"/>
                </a:lnTo>
                <a:lnTo>
                  <a:pt x="80914" y="16326"/>
                </a:lnTo>
                <a:lnTo>
                  <a:pt x="80660" y="16452"/>
                </a:lnTo>
                <a:lnTo>
                  <a:pt x="80390" y="16579"/>
                </a:lnTo>
                <a:lnTo>
                  <a:pt x="80104" y="16705"/>
                </a:lnTo>
                <a:lnTo>
                  <a:pt x="79500" y="16963"/>
                </a:lnTo>
                <a:lnTo>
                  <a:pt x="78848" y="17221"/>
                </a:lnTo>
                <a:lnTo>
                  <a:pt x="78133" y="17486"/>
                </a:lnTo>
                <a:lnTo>
                  <a:pt x="77370" y="17744"/>
                </a:lnTo>
                <a:lnTo>
                  <a:pt x="76798" y="17930"/>
                </a:lnTo>
                <a:lnTo>
                  <a:pt x="76242" y="18105"/>
                </a:lnTo>
                <a:lnTo>
                  <a:pt x="75669" y="18267"/>
                </a:lnTo>
                <a:lnTo>
                  <a:pt x="75113" y="18423"/>
                </a:lnTo>
                <a:lnTo>
                  <a:pt x="74557" y="18573"/>
                </a:lnTo>
                <a:lnTo>
                  <a:pt x="74001" y="18712"/>
                </a:lnTo>
                <a:lnTo>
                  <a:pt x="73444" y="18844"/>
                </a:lnTo>
                <a:lnTo>
                  <a:pt x="72888" y="18964"/>
                </a:lnTo>
                <a:lnTo>
                  <a:pt x="72332" y="19078"/>
                </a:lnTo>
                <a:lnTo>
                  <a:pt x="71791" y="19180"/>
                </a:lnTo>
                <a:lnTo>
                  <a:pt x="71251" y="19270"/>
                </a:lnTo>
                <a:lnTo>
                  <a:pt x="70695" y="19360"/>
                </a:lnTo>
                <a:lnTo>
                  <a:pt x="70154" y="19433"/>
                </a:lnTo>
                <a:lnTo>
                  <a:pt x="69614" y="19505"/>
                </a:lnTo>
                <a:lnTo>
                  <a:pt x="69089" y="19559"/>
                </a:lnTo>
                <a:lnTo>
                  <a:pt x="68549" y="19607"/>
                </a:lnTo>
                <a:lnTo>
                  <a:pt x="68374" y="19457"/>
                </a:lnTo>
                <a:lnTo>
                  <a:pt x="68183" y="19306"/>
                </a:lnTo>
                <a:lnTo>
                  <a:pt x="67993" y="19162"/>
                </a:lnTo>
                <a:lnTo>
                  <a:pt x="67786" y="19018"/>
                </a:lnTo>
                <a:lnTo>
                  <a:pt x="67564" y="18874"/>
                </a:lnTo>
                <a:lnTo>
                  <a:pt x="67341" y="18736"/>
                </a:lnTo>
                <a:lnTo>
                  <a:pt x="67103" y="18603"/>
                </a:lnTo>
                <a:lnTo>
                  <a:pt x="66864" y="18471"/>
                </a:lnTo>
                <a:lnTo>
                  <a:pt x="66626" y="18345"/>
                </a:lnTo>
                <a:lnTo>
                  <a:pt x="66372" y="18219"/>
                </a:lnTo>
                <a:lnTo>
                  <a:pt x="66117" y="18099"/>
                </a:lnTo>
                <a:lnTo>
                  <a:pt x="65847" y="17978"/>
                </a:lnTo>
                <a:lnTo>
                  <a:pt x="65577" y="17870"/>
                </a:lnTo>
                <a:lnTo>
                  <a:pt x="65307" y="17756"/>
                </a:lnTo>
                <a:lnTo>
                  <a:pt x="65021" y="17654"/>
                </a:lnTo>
                <a:lnTo>
                  <a:pt x="64735" y="17552"/>
                </a:lnTo>
                <a:lnTo>
                  <a:pt x="64433" y="17456"/>
                </a:lnTo>
                <a:lnTo>
                  <a:pt x="64147" y="17366"/>
                </a:lnTo>
                <a:lnTo>
                  <a:pt x="63845" y="17275"/>
                </a:lnTo>
                <a:lnTo>
                  <a:pt x="63527" y="17191"/>
                </a:lnTo>
                <a:lnTo>
                  <a:pt x="63225" y="17113"/>
                </a:lnTo>
                <a:lnTo>
                  <a:pt x="62907" y="17041"/>
                </a:lnTo>
                <a:lnTo>
                  <a:pt x="62589" y="16975"/>
                </a:lnTo>
                <a:lnTo>
                  <a:pt x="62271" y="16909"/>
                </a:lnTo>
                <a:lnTo>
                  <a:pt x="61953" y="16849"/>
                </a:lnTo>
                <a:lnTo>
                  <a:pt x="61619" y="16795"/>
                </a:lnTo>
                <a:lnTo>
                  <a:pt x="61302" y="16747"/>
                </a:lnTo>
                <a:lnTo>
                  <a:pt x="60968" y="16705"/>
                </a:lnTo>
                <a:lnTo>
                  <a:pt x="60634" y="16669"/>
                </a:lnTo>
                <a:lnTo>
                  <a:pt x="60300" y="16633"/>
                </a:lnTo>
                <a:lnTo>
                  <a:pt x="59967" y="16609"/>
                </a:lnTo>
                <a:lnTo>
                  <a:pt x="59633" y="16591"/>
                </a:lnTo>
                <a:lnTo>
                  <a:pt x="59283" y="16572"/>
                </a:lnTo>
                <a:lnTo>
                  <a:pt x="58965" y="16566"/>
                </a:lnTo>
                <a:lnTo>
                  <a:pt x="58647" y="16566"/>
                </a:lnTo>
                <a:lnTo>
                  <a:pt x="58361" y="16572"/>
                </a:lnTo>
                <a:lnTo>
                  <a:pt x="58091" y="16585"/>
                </a:lnTo>
                <a:lnTo>
                  <a:pt x="57837" y="16603"/>
                </a:lnTo>
                <a:lnTo>
                  <a:pt x="57598" y="16621"/>
                </a:lnTo>
                <a:lnTo>
                  <a:pt x="57376" y="16645"/>
                </a:lnTo>
                <a:lnTo>
                  <a:pt x="57169" y="16675"/>
                </a:lnTo>
                <a:lnTo>
                  <a:pt x="56979" y="16705"/>
                </a:lnTo>
                <a:lnTo>
                  <a:pt x="56804" y="16741"/>
                </a:lnTo>
                <a:lnTo>
                  <a:pt x="56645" y="16777"/>
                </a:lnTo>
                <a:lnTo>
                  <a:pt x="56486" y="16813"/>
                </a:lnTo>
                <a:lnTo>
                  <a:pt x="56359" y="16849"/>
                </a:lnTo>
                <a:lnTo>
                  <a:pt x="56136" y="16927"/>
                </a:lnTo>
                <a:lnTo>
                  <a:pt x="55898" y="17017"/>
                </a:lnTo>
                <a:lnTo>
                  <a:pt x="55707" y="17113"/>
                </a:lnTo>
                <a:lnTo>
                  <a:pt x="55532" y="17221"/>
                </a:lnTo>
                <a:lnTo>
                  <a:pt x="55389" y="17336"/>
                </a:lnTo>
                <a:lnTo>
                  <a:pt x="55278" y="17456"/>
                </a:lnTo>
                <a:lnTo>
                  <a:pt x="55198" y="17582"/>
                </a:lnTo>
                <a:lnTo>
                  <a:pt x="55151" y="17714"/>
                </a:lnTo>
                <a:lnTo>
                  <a:pt x="55135" y="17852"/>
                </a:lnTo>
                <a:lnTo>
                  <a:pt x="55151" y="17972"/>
                </a:lnTo>
                <a:lnTo>
                  <a:pt x="55183" y="18099"/>
                </a:lnTo>
                <a:lnTo>
                  <a:pt x="55246" y="18225"/>
                </a:lnTo>
                <a:lnTo>
                  <a:pt x="55342" y="18357"/>
                </a:lnTo>
                <a:lnTo>
                  <a:pt x="55453" y="18489"/>
                </a:lnTo>
                <a:lnTo>
                  <a:pt x="55580" y="18621"/>
                </a:lnTo>
                <a:lnTo>
                  <a:pt x="55739" y="18754"/>
                </a:lnTo>
                <a:lnTo>
                  <a:pt x="55930" y="18886"/>
                </a:lnTo>
                <a:lnTo>
                  <a:pt x="56120" y="19018"/>
                </a:lnTo>
                <a:lnTo>
                  <a:pt x="56359" y="19150"/>
                </a:lnTo>
                <a:lnTo>
                  <a:pt x="56597" y="19282"/>
                </a:lnTo>
                <a:lnTo>
                  <a:pt x="56867" y="19415"/>
                </a:lnTo>
                <a:lnTo>
                  <a:pt x="57169" y="19541"/>
                </a:lnTo>
                <a:lnTo>
                  <a:pt x="57471" y="19667"/>
                </a:lnTo>
                <a:lnTo>
                  <a:pt x="57805" y="19787"/>
                </a:lnTo>
                <a:lnTo>
                  <a:pt x="58171" y="19907"/>
                </a:lnTo>
                <a:lnTo>
                  <a:pt x="58536" y="20021"/>
                </a:lnTo>
                <a:lnTo>
                  <a:pt x="58933" y="20130"/>
                </a:lnTo>
                <a:lnTo>
                  <a:pt x="59347" y="20232"/>
                </a:lnTo>
                <a:lnTo>
                  <a:pt x="59776" y="20334"/>
                </a:lnTo>
                <a:lnTo>
                  <a:pt x="60221" y="20430"/>
                </a:lnTo>
                <a:lnTo>
                  <a:pt x="60698" y="20514"/>
                </a:lnTo>
                <a:lnTo>
                  <a:pt x="61174" y="20598"/>
                </a:lnTo>
                <a:lnTo>
                  <a:pt x="61683" y="20670"/>
                </a:lnTo>
                <a:lnTo>
                  <a:pt x="62208" y="20736"/>
                </a:lnTo>
                <a:lnTo>
                  <a:pt x="62748" y="20797"/>
                </a:lnTo>
                <a:lnTo>
                  <a:pt x="63304" y="20845"/>
                </a:lnTo>
                <a:lnTo>
                  <a:pt x="63876" y="20887"/>
                </a:lnTo>
                <a:lnTo>
                  <a:pt x="64464" y="20917"/>
                </a:lnTo>
                <a:lnTo>
                  <a:pt x="65068" y="20935"/>
                </a:lnTo>
                <a:lnTo>
                  <a:pt x="65688" y="20947"/>
                </a:lnTo>
                <a:lnTo>
                  <a:pt x="66324" y="20947"/>
                </a:lnTo>
                <a:lnTo>
                  <a:pt x="66388" y="21073"/>
                </a:lnTo>
                <a:lnTo>
                  <a:pt x="66467" y="21217"/>
                </a:lnTo>
                <a:lnTo>
                  <a:pt x="66531" y="21361"/>
                </a:lnTo>
                <a:lnTo>
                  <a:pt x="66578" y="21518"/>
                </a:lnTo>
                <a:lnTo>
                  <a:pt x="66626" y="21680"/>
                </a:lnTo>
                <a:lnTo>
                  <a:pt x="66658" y="21848"/>
                </a:lnTo>
                <a:lnTo>
                  <a:pt x="66674" y="22022"/>
                </a:lnTo>
                <a:lnTo>
                  <a:pt x="66674" y="22209"/>
                </a:lnTo>
                <a:lnTo>
                  <a:pt x="66658" y="22395"/>
                </a:lnTo>
                <a:lnTo>
                  <a:pt x="66626" y="22587"/>
                </a:lnTo>
                <a:lnTo>
                  <a:pt x="66562" y="22785"/>
                </a:lnTo>
                <a:lnTo>
                  <a:pt x="66483" y="22990"/>
                </a:lnTo>
                <a:lnTo>
                  <a:pt x="66372" y="23194"/>
                </a:lnTo>
                <a:lnTo>
                  <a:pt x="66229" y="23404"/>
                </a:lnTo>
                <a:lnTo>
                  <a:pt x="66070" y="23621"/>
                </a:lnTo>
                <a:lnTo>
                  <a:pt x="65879" y="23837"/>
                </a:lnTo>
                <a:lnTo>
                  <a:pt x="65641" y="24053"/>
                </a:lnTo>
                <a:lnTo>
                  <a:pt x="65370" y="24275"/>
                </a:lnTo>
                <a:lnTo>
                  <a:pt x="65068" y="24498"/>
                </a:lnTo>
                <a:lnTo>
                  <a:pt x="64735" y="24720"/>
                </a:lnTo>
                <a:lnTo>
                  <a:pt x="64353" y="24942"/>
                </a:lnTo>
                <a:lnTo>
                  <a:pt x="63924" y="25165"/>
                </a:lnTo>
                <a:lnTo>
                  <a:pt x="63447" y="25393"/>
                </a:lnTo>
                <a:lnTo>
                  <a:pt x="62939" y="25615"/>
                </a:lnTo>
                <a:lnTo>
                  <a:pt x="62653" y="25724"/>
                </a:lnTo>
                <a:lnTo>
                  <a:pt x="62366" y="25838"/>
                </a:lnTo>
                <a:lnTo>
                  <a:pt x="62064" y="25946"/>
                </a:lnTo>
                <a:lnTo>
                  <a:pt x="61747" y="26054"/>
                </a:lnTo>
                <a:lnTo>
                  <a:pt x="61429" y="26162"/>
                </a:lnTo>
                <a:lnTo>
                  <a:pt x="61079" y="26270"/>
                </a:lnTo>
                <a:lnTo>
                  <a:pt x="60729" y="26378"/>
                </a:lnTo>
                <a:lnTo>
                  <a:pt x="60364" y="26487"/>
                </a:lnTo>
                <a:lnTo>
                  <a:pt x="59982" y="26595"/>
                </a:lnTo>
                <a:lnTo>
                  <a:pt x="59585" y="26703"/>
                </a:lnTo>
                <a:lnTo>
                  <a:pt x="59172" y="26805"/>
                </a:lnTo>
                <a:lnTo>
                  <a:pt x="58759" y="26907"/>
                </a:lnTo>
                <a:lnTo>
                  <a:pt x="58314" y="27015"/>
                </a:lnTo>
                <a:lnTo>
                  <a:pt x="57853" y="27117"/>
                </a:lnTo>
                <a:lnTo>
                  <a:pt x="57392" y="27214"/>
                </a:lnTo>
                <a:lnTo>
                  <a:pt x="56899" y="27316"/>
                </a:lnTo>
                <a:lnTo>
                  <a:pt x="56279" y="27436"/>
                </a:lnTo>
                <a:lnTo>
                  <a:pt x="55675" y="27550"/>
                </a:lnTo>
                <a:lnTo>
                  <a:pt x="55055" y="27658"/>
                </a:lnTo>
                <a:lnTo>
                  <a:pt x="54451" y="27754"/>
                </a:lnTo>
                <a:lnTo>
                  <a:pt x="53848" y="27845"/>
                </a:lnTo>
                <a:lnTo>
                  <a:pt x="53259" y="27923"/>
                </a:lnTo>
                <a:lnTo>
                  <a:pt x="52656" y="28001"/>
                </a:lnTo>
                <a:lnTo>
                  <a:pt x="52067" y="28067"/>
                </a:lnTo>
                <a:lnTo>
                  <a:pt x="51479" y="28127"/>
                </a:lnTo>
                <a:lnTo>
                  <a:pt x="50891" y="28175"/>
                </a:lnTo>
                <a:lnTo>
                  <a:pt x="50319" y="28217"/>
                </a:lnTo>
                <a:lnTo>
                  <a:pt x="49747" y="28253"/>
                </a:lnTo>
                <a:lnTo>
                  <a:pt x="49175" y="28283"/>
                </a:lnTo>
                <a:lnTo>
                  <a:pt x="48619" y="28301"/>
                </a:lnTo>
                <a:lnTo>
                  <a:pt x="48062" y="28313"/>
                </a:lnTo>
                <a:lnTo>
                  <a:pt x="47506" y="28319"/>
                </a:lnTo>
                <a:lnTo>
                  <a:pt x="46934" y="28313"/>
                </a:lnTo>
                <a:lnTo>
                  <a:pt x="46378" y="28301"/>
                </a:lnTo>
                <a:lnTo>
                  <a:pt x="45821" y="28277"/>
                </a:lnTo>
                <a:lnTo>
                  <a:pt x="45281" y="28253"/>
                </a:lnTo>
                <a:lnTo>
                  <a:pt x="44756" y="28211"/>
                </a:lnTo>
                <a:lnTo>
                  <a:pt x="44232" y="28169"/>
                </a:lnTo>
                <a:lnTo>
                  <a:pt x="43723" y="28109"/>
                </a:lnTo>
                <a:lnTo>
                  <a:pt x="43231" y="28049"/>
                </a:lnTo>
                <a:lnTo>
                  <a:pt x="43469" y="27857"/>
                </a:lnTo>
                <a:lnTo>
                  <a:pt x="43692" y="27670"/>
                </a:lnTo>
                <a:lnTo>
                  <a:pt x="43898" y="27484"/>
                </a:lnTo>
                <a:lnTo>
                  <a:pt x="44073" y="27304"/>
                </a:lnTo>
                <a:lnTo>
                  <a:pt x="44232" y="27130"/>
                </a:lnTo>
                <a:lnTo>
                  <a:pt x="44375" y="26955"/>
                </a:lnTo>
                <a:lnTo>
                  <a:pt x="44502" y="26793"/>
                </a:lnTo>
                <a:lnTo>
                  <a:pt x="44613" y="26637"/>
                </a:lnTo>
                <a:lnTo>
                  <a:pt x="44772" y="26348"/>
                </a:lnTo>
                <a:lnTo>
                  <a:pt x="44899" y="26108"/>
                </a:lnTo>
                <a:lnTo>
                  <a:pt x="44963" y="25916"/>
                </a:lnTo>
                <a:lnTo>
                  <a:pt x="45011" y="25784"/>
                </a:lnTo>
                <a:lnTo>
                  <a:pt x="45138" y="25591"/>
                </a:lnTo>
                <a:lnTo>
                  <a:pt x="45201" y="25465"/>
                </a:lnTo>
                <a:lnTo>
                  <a:pt x="45265" y="25315"/>
                </a:lnTo>
                <a:lnTo>
                  <a:pt x="45344" y="25159"/>
                </a:lnTo>
                <a:lnTo>
                  <a:pt x="45392" y="24984"/>
                </a:lnTo>
                <a:lnTo>
                  <a:pt x="45440" y="24804"/>
                </a:lnTo>
                <a:lnTo>
                  <a:pt x="45456" y="24618"/>
                </a:lnTo>
                <a:lnTo>
                  <a:pt x="45456" y="24420"/>
                </a:lnTo>
                <a:lnTo>
                  <a:pt x="45424" y="24227"/>
                </a:lnTo>
                <a:lnTo>
                  <a:pt x="45376" y="24029"/>
                </a:lnTo>
                <a:lnTo>
                  <a:pt x="45329" y="23933"/>
                </a:lnTo>
                <a:lnTo>
                  <a:pt x="45281" y="23837"/>
                </a:lnTo>
                <a:lnTo>
                  <a:pt x="45217" y="23741"/>
                </a:lnTo>
                <a:lnTo>
                  <a:pt x="45138" y="23645"/>
                </a:lnTo>
                <a:lnTo>
                  <a:pt x="45058" y="23548"/>
                </a:lnTo>
                <a:lnTo>
                  <a:pt x="44963" y="23458"/>
                </a:lnTo>
                <a:lnTo>
                  <a:pt x="44852" y="23374"/>
                </a:lnTo>
                <a:lnTo>
                  <a:pt x="44725" y="23284"/>
                </a:lnTo>
                <a:lnTo>
                  <a:pt x="44597" y="23206"/>
                </a:lnTo>
                <a:lnTo>
                  <a:pt x="44439" y="23122"/>
                </a:lnTo>
                <a:lnTo>
                  <a:pt x="44216" y="23026"/>
                </a:lnTo>
                <a:lnTo>
                  <a:pt x="44105" y="22972"/>
                </a:lnTo>
                <a:lnTo>
                  <a:pt x="43962" y="22924"/>
                </a:lnTo>
                <a:lnTo>
                  <a:pt x="43803" y="22875"/>
                </a:lnTo>
                <a:lnTo>
                  <a:pt x="43644" y="22827"/>
                </a:lnTo>
                <a:lnTo>
                  <a:pt x="43469" y="22785"/>
                </a:lnTo>
                <a:lnTo>
                  <a:pt x="43278" y="22743"/>
                </a:lnTo>
                <a:lnTo>
                  <a:pt x="43072" y="22701"/>
                </a:lnTo>
                <a:lnTo>
                  <a:pt x="42865" y="22665"/>
                </a:lnTo>
                <a:lnTo>
                  <a:pt x="42627" y="22635"/>
                </a:lnTo>
                <a:lnTo>
                  <a:pt x="42372" y="22605"/>
                </a:lnTo>
                <a:lnTo>
                  <a:pt x="42118" y="22581"/>
                </a:lnTo>
                <a:lnTo>
                  <a:pt x="41832" y="22569"/>
                </a:lnTo>
                <a:lnTo>
                  <a:pt x="41546" y="22557"/>
                </a:lnTo>
                <a:lnTo>
                  <a:pt x="41228" y="22551"/>
                </a:lnTo>
                <a:lnTo>
                  <a:pt x="40815" y="22557"/>
                </a:lnTo>
                <a:lnTo>
                  <a:pt x="40370" y="22575"/>
                </a:lnTo>
                <a:lnTo>
                  <a:pt x="39925" y="22605"/>
                </a:lnTo>
                <a:lnTo>
                  <a:pt x="39464" y="22647"/>
                </a:lnTo>
                <a:lnTo>
                  <a:pt x="38987" y="22701"/>
                </a:lnTo>
                <a:lnTo>
                  <a:pt x="38478" y="22767"/>
                </a:lnTo>
                <a:lnTo>
                  <a:pt x="37970" y="22851"/>
                </a:lnTo>
                <a:lnTo>
                  <a:pt x="37429" y="22942"/>
                </a:lnTo>
                <a:lnTo>
                  <a:pt x="37000" y="23020"/>
                </a:lnTo>
                <a:lnTo>
                  <a:pt x="36603" y="23110"/>
                </a:lnTo>
                <a:lnTo>
                  <a:pt x="36222" y="23212"/>
                </a:lnTo>
                <a:lnTo>
                  <a:pt x="35872" y="23314"/>
                </a:lnTo>
                <a:lnTo>
                  <a:pt x="35538" y="23434"/>
                </a:lnTo>
                <a:lnTo>
                  <a:pt x="35236" y="23554"/>
                </a:lnTo>
                <a:lnTo>
                  <a:pt x="34966" y="23681"/>
                </a:lnTo>
                <a:lnTo>
                  <a:pt x="34712" y="23819"/>
                </a:lnTo>
                <a:lnTo>
                  <a:pt x="34489" y="23963"/>
                </a:lnTo>
                <a:lnTo>
                  <a:pt x="34283" y="24113"/>
                </a:lnTo>
                <a:lnTo>
                  <a:pt x="34108" y="24269"/>
                </a:lnTo>
                <a:lnTo>
                  <a:pt x="33965" y="24432"/>
                </a:lnTo>
                <a:lnTo>
                  <a:pt x="33853" y="24594"/>
                </a:lnTo>
                <a:lnTo>
                  <a:pt x="33758" y="24768"/>
                </a:lnTo>
                <a:lnTo>
                  <a:pt x="33695" y="24942"/>
                </a:lnTo>
                <a:lnTo>
                  <a:pt x="33679" y="25129"/>
                </a:lnTo>
                <a:lnTo>
                  <a:pt x="33663" y="25243"/>
                </a:lnTo>
                <a:lnTo>
                  <a:pt x="33679" y="25357"/>
                </a:lnTo>
                <a:lnTo>
                  <a:pt x="33695" y="25471"/>
                </a:lnTo>
                <a:lnTo>
                  <a:pt x="33726" y="25585"/>
                </a:lnTo>
                <a:lnTo>
                  <a:pt x="33774" y="25699"/>
                </a:lnTo>
                <a:lnTo>
                  <a:pt x="33822" y="25814"/>
                </a:lnTo>
                <a:lnTo>
                  <a:pt x="33885" y="25928"/>
                </a:lnTo>
                <a:lnTo>
                  <a:pt x="33965" y="26042"/>
                </a:lnTo>
                <a:lnTo>
                  <a:pt x="34044" y="26156"/>
                </a:lnTo>
                <a:lnTo>
                  <a:pt x="34140" y="26264"/>
                </a:lnTo>
                <a:lnTo>
                  <a:pt x="34235" y="26378"/>
                </a:lnTo>
                <a:lnTo>
                  <a:pt x="34346" y="26493"/>
                </a:lnTo>
                <a:lnTo>
                  <a:pt x="34473" y="26601"/>
                </a:lnTo>
                <a:lnTo>
                  <a:pt x="34616" y="26715"/>
                </a:lnTo>
                <a:lnTo>
                  <a:pt x="34902" y="26931"/>
                </a:lnTo>
                <a:lnTo>
                  <a:pt x="35236" y="27148"/>
                </a:lnTo>
                <a:lnTo>
                  <a:pt x="35602" y="27352"/>
                </a:lnTo>
                <a:lnTo>
                  <a:pt x="35999" y="27556"/>
                </a:lnTo>
                <a:lnTo>
                  <a:pt x="36428" y="27754"/>
                </a:lnTo>
                <a:lnTo>
                  <a:pt x="36905" y="27947"/>
                </a:lnTo>
                <a:lnTo>
                  <a:pt x="37398" y="28127"/>
                </a:lnTo>
                <a:lnTo>
                  <a:pt x="37922" y="28301"/>
                </a:lnTo>
                <a:lnTo>
                  <a:pt x="38478" y="28463"/>
                </a:lnTo>
                <a:lnTo>
                  <a:pt x="38113" y="28596"/>
                </a:lnTo>
                <a:lnTo>
                  <a:pt x="37716" y="28710"/>
                </a:lnTo>
                <a:lnTo>
                  <a:pt x="37318" y="28824"/>
                </a:lnTo>
                <a:lnTo>
                  <a:pt x="36905" y="28920"/>
                </a:lnTo>
                <a:lnTo>
                  <a:pt x="36476" y="29010"/>
                </a:lnTo>
                <a:lnTo>
                  <a:pt x="36031" y="29094"/>
                </a:lnTo>
                <a:lnTo>
                  <a:pt x="35570" y="29160"/>
                </a:lnTo>
                <a:lnTo>
                  <a:pt x="35077" y="29227"/>
                </a:lnTo>
                <a:lnTo>
                  <a:pt x="34585" y="29275"/>
                </a:lnTo>
                <a:lnTo>
                  <a:pt x="34076" y="29317"/>
                </a:lnTo>
                <a:lnTo>
                  <a:pt x="33551" y="29353"/>
                </a:lnTo>
                <a:lnTo>
                  <a:pt x="33011" y="29377"/>
                </a:lnTo>
                <a:lnTo>
                  <a:pt x="32455" y="29389"/>
                </a:lnTo>
                <a:lnTo>
                  <a:pt x="31883" y="29395"/>
                </a:lnTo>
                <a:lnTo>
                  <a:pt x="31295" y="29389"/>
                </a:lnTo>
                <a:lnTo>
                  <a:pt x="30691" y="29377"/>
                </a:lnTo>
                <a:lnTo>
                  <a:pt x="30071" y="29353"/>
                </a:lnTo>
                <a:lnTo>
                  <a:pt x="29435" y="29323"/>
                </a:lnTo>
                <a:lnTo>
                  <a:pt x="28799" y="29281"/>
                </a:lnTo>
                <a:lnTo>
                  <a:pt x="28132" y="29227"/>
                </a:lnTo>
                <a:lnTo>
                  <a:pt x="27464" y="29166"/>
                </a:lnTo>
                <a:lnTo>
                  <a:pt x="26765" y="29094"/>
                </a:lnTo>
                <a:lnTo>
                  <a:pt x="26066" y="29016"/>
                </a:lnTo>
                <a:lnTo>
                  <a:pt x="25350" y="28926"/>
                </a:lnTo>
                <a:lnTo>
                  <a:pt x="24619" y="28830"/>
                </a:lnTo>
                <a:lnTo>
                  <a:pt x="23872" y="28722"/>
                </a:lnTo>
                <a:lnTo>
                  <a:pt x="23125" y="28608"/>
                </a:lnTo>
                <a:lnTo>
                  <a:pt x="22347" y="28481"/>
                </a:lnTo>
                <a:lnTo>
                  <a:pt x="21568" y="28343"/>
                </a:lnTo>
                <a:lnTo>
                  <a:pt x="20757" y="28199"/>
                </a:lnTo>
                <a:lnTo>
                  <a:pt x="19947" y="28049"/>
                </a:lnTo>
                <a:lnTo>
                  <a:pt x="19120" y="27887"/>
                </a:lnTo>
                <a:lnTo>
                  <a:pt x="18230" y="27694"/>
                </a:lnTo>
                <a:lnTo>
                  <a:pt x="17372" y="27502"/>
                </a:lnTo>
                <a:lnTo>
                  <a:pt x="16561" y="27304"/>
                </a:lnTo>
                <a:lnTo>
                  <a:pt x="15798" y="27105"/>
                </a:lnTo>
                <a:lnTo>
                  <a:pt x="15067" y="26901"/>
                </a:lnTo>
                <a:lnTo>
                  <a:pt x="14400" y="26691"/>
                </a:lnTo>
                <a:lnTo>
                  <a:pt x="13764" y="26481"/>
                </a:lnTo>
                <a:lnTo>
                  <a:pt x="13160" y="26264"/>
                </a:lnTo>
                <a:lnTo>
                  <a:pt x="12604" y="26048"/>
                </a:lnTo>
                <a:lnTo>
                  <a:pt x="12095" y="25832"/>
                </a:lnTo>
                <a:lnTo>
                  <a:pt x="11618" y="25609"/>
                </a:lnTo>
                <a:lnTo>
                  <a:pt x="11173" y="25387"/>
                </a:lnTo>
                <a:lnTo>
                  <a:pt x="10776" y="25165"/>
                </a:lnTo>
                <a:lnTo>
                  <a:pt x="10410" y="24936"/>
                </a:lnTo>
                <a:lnTo>
                  <a:pt x="10093" y="24708"/>
                </a:lnTo>
                <a:lnTo>
                  <a:pt x="9791" y="24480"/>
                </a:lnTo>
                <a:lnTo>
                  <a:pt x="9536" y="24251"/>
                </a:lnTo>
                <a:lnTo>
                  <a:pt x="9314" y="24023"/>
                </a:lnTo>
                <a:lnTo>
                  <a:pt x="9123" y="23795"/>
                </a:lnTo>
                <a:lnTo>
                  <a:pt x="8964" y="23566"/>
                </a:lnTo>
                <a:lnTo>
                  <a:pt x="8821" y="23338"/>
                </a:lnTo>
                <a:lnTo>
                  <a:pt x="8726" y="23110"/>
                </a:lnTo>
                <a:lnTo>
                  <a:pt x="8662" y="22881"/>
                </a:lnTo>
                <a:lnTo>
                  <a:pt x="8614" y="22653"/>
                </a:lnTo>
                <a:lnTo>
                  <a:pt x="8599" y="22431"/>
                </a:lnTo>
                <a:lnTo>
                  <a:pt x="8599" y="22203"/>
                </a:lnTo>
                <a:lnTo>
                  <a:pt x="8646" y="21980"/>
                </a:lnTo>
                <a:lnTo>
                  <a:pt x="8710" y="21764"/>
                </a:lnTo>
                <a:lnTo>
                  <a:pt x="8789" y="21548"/>
                </a:lnTo>
                <a:lnTo>
                  <a:pt x="8901" y="21331"/>
                </a:lnTo>
                <a:lnTo>
                  <a:pt x="9028" y="21115"/>
                </a:lnTo>
                <a:lnTo>
                  <a:pt x="9187" y="20905"/>
                </a:lnTo>
                <a:lnTo>
                  <a:pt x="9616" y="21073"/>
                </a:lnTo>
                <a:lnTo>
                  <a:pt x="10061" y="21235"/>
                </a:lnTo>
                <a:lnTo>
                  <a:pt x="10522" y="21379"/>
                </a:lnTo>
                <a:lnTo>
                  <a:pt x="10967" y="21518"/>
                </a:lnTo>
                <a:lnTo>
                  <a:pt x="11428" y="21644"/>
                </a:lnTo>
                <a:lnTo>
                  <a:pt x="11889" y="21764"/>
                </a:lnTo>
                <a:lnTo>
                  <a:pt x="12334" y="21866"/>
                </a:lnTo>
                <a:lnTo>
                  <a:pt x="12794" y="21962"/>
                </a:lnTo>
                <a:lnTo>
                  <a:pt x="13255" y="22046"/>
                </a:lnTo>
                <a:lnTo>
                  <a:pt x="13732" y="22124"/>
                </a:lnTo>
                <a:lnTo>
                  <a:pt x="14193" y="22184"/>
                </a:lnTo>
                <a:lnTo>
                  <a:pt x="14654" y="22239"/>
                </a:lnTo>
                <a:lnTo>
                  <a:pt x="15115" y="22275"/>
                </a:lnTo>
                <a:lnTo>
                  <a:pt x="15576" y="22305"/>
                </a:lnTo>
                <a:lnTo>
                  <a:pt x="16021" y="22323"/>
                </a:lnTo>
                <a:lnTo>
                  <a:pt x="16482" y="22329"/>
                </a:lnTo>
                <a:lnTo>
                  <a:pt x="16911" y="22323"/>
                </a:lnTo>
                <a:lnTo>
                  <a:pt x="17324" y="22311"/>
                </a:lnTo>
                <a:lnTo>
                  <a:pt x="17737" y="22281"/>
                </a:lnTo>
                <a:lnTo>
                  <a:pt x="18135" y="22245"/>
                </a:lnTo>
                <a:lnTo>
                  <a:pt x="18532" y="22203"/>
                </a:lnTo>
                <a:lnTo>
                  <a:pt x="18914" y="22148"/>
                </a:lnTo>
                <a:lnTo>
                  <a:pt x="19279" y="22082"/>
                </a:lnTo>
                <a:lnTo>
                  <a:pt x="19629" y="22010"/>
                </a:lnTo>
                <a:lnTo>
                  <a:pt x="19962" y="21932"/>
                </a:lnTo>
                <a:lnTo>
                  <a:pt x="20280" y="21842"/>
                </a:lnTo>
                <a:lnTo>
                  <a:pt x="20598" y="21740"/>
                </a:lnTo>
                <a:lnTo>
                  <a:pt x="20884" y="21632"/>
                </a:lnTo>
                <a:lnTo>
                  <a:pt x="21170" y="21518"/>
                </a:lnTo>
                <a:lnTo>
                  <a:pt x="21425" y="21391"/>
                </a:lnTo>
                <a:lnTo>
                  <a:pt x="21663" y="21259"/>
                </a:lnTo>
                <a:lnTo>
                  <a:pt x="21886" y="21121"/>
                </a:lnTo>
                <a:lnTo>
                  <a:pt x="22029" y="21025"/>
                </a:lnTo>
                <a:lnTo>
                  <a:pt x="22156" y="20929"/>
                </a:lnTo>
                <a:lnTo>
                  <a:pt x="22267" y="20833"/>
                </a:lnTo>
                <a:lnTo>
                  <a:pt x="22362" y="20730"/>
                </a:lnTo>
                <a:lnTo>
                  <a:pt x="22458" y="20628"/>
                </a:lnTo>
                <a:lnTo>
                  <a:pt x="22553" y="20526"/>
                </a:lnTo>
                <a:lnTo>
                  <a:pt x="22617" y="20424"/>
                </a:lnTo>
                <a:lnTo>
                  <a:pt x="22680" y="20316"/>
                </a:lnTo>
                <a:lnTo>
                  <a:pt x="22728" y="20208"/>
                </a:lnTo>
                <a:lnTo>
                  <a:pt x="22776" y="20100"/>
                </a:lnTo>
                <a:lnTo>
                  <a:pt x="22807" y="19991"/>
                </a:lnTo>
                <a:lnTo>
                  <a:pt x="22839" y="19883"/>
                </a:lnTo>
                <a:lnTo>
                  <a:pt x="22839" y="19769"/>
                </a:lnTo>
                <a:lnTo>
                  <a:pt x="22839" y="19655"/>
                </a:lnTo>
                <a:lnTo>
                  <a:pt x="22839" y="19547"/>
                </a:lnTo>
                <a:lnTo>
                  <a:pt x="22823" y="19433"/>
                </a:lnTo>
                <a:lnTo>
                  <a:pt x="22792" y="19318"/>
                </a:lnTo>
                <a:lnTo>
                  <a:pt x="22744" y="19204"/>
                </a:lnTo>
                <a:lnTo>
                  <a:pt x="22696" y="19090"/>
                </a:lnTo>
                <a:lnTo>
                  <a:pt x="22648" y="18970"/>
                </a:lnTo>
                <a:lnTo>
                  <a:pt x="22569" y="18856"/>
                </a:lnTo>
                <a:lnTo>
                  <a:pt x="22490" y="18742"/>
                </a:lnTo>
                <a:lnTo>
                  <a:pt x="22315" y="18507"/>
                </a:lnTo>
                <a:lnTo>
                  <a:pt x="22076" y="18279"/>
                </a:lnTo>
                <a:lnTo>
                  <a:pt x="21822" y="18051"/>
                </a:lnTo>
                <a:lnTo>
                  <a:pt x="21504" y="17816"/>
                </a:lnTo>
                <a:lnTo>
                  <a:pt x="21170" y="17594"/>
                </a:lnTo>
                <a:lnTo>
                  <a:pt x="20964" y="17474"/>
                </a:lnTo>
                <a:lnTo>
                  <a:pt x="20741" y="17366"/>
                </a:lnTo>
                <a:lnTo>
                  <a:pt x="20519" y="17257"/>
                </a:lnTo>
                <a:lnTo>
                  <a:pt x="20280" y="17161"/>
                </a:lnTo>
                <a:lnTo>
                  <a:pt x="20026" y="17071"/>
                </a:lnTo>
                <a:lnTo>
                  <a:pt x="19772" y="16993"/>
                </a:lnTo>
                <a:lnTo>
                  <a:pt x="19486" y="16915"/>
                </a:lnTo>
                <a:lnTo>
                  <a:pt x="19215" y="16849"/>
                </a:lnTo>
                <a:lnTo>
                  <a:pt x="18914" y="16789"/>
                </a:lnTo>
                <a:lnTo>
                  <a:pt x="18612" y="16735"/>
                </a:lnTo>
                <a:lnTo>
                  <a:pt x="18310" y="16693"/>
                </a:lnTo>
                <a:lnTo>
                  <a:pt x="17992" y="16657"/>
                </a:lnTo>
                <a:lnTo>
                  <a:pt x="17658" y="16627"/>
                </a:lnTo>
                <a:lnTo>
                  <a:pt x="17324" y="16603"/>
                </a:lnTo>
                <a:lnTo>
                  <a:pt x="16974" y="16591"/>
                </a:lnTo>
                <a:lnTo>
                  <a:pt x="16371" y="16591"/>
                </a:lnTo>
                <a:lnTo>
                  <a:pt x="16116" y="16597"/>
                </a:lnTo>
                <a:lnTo>
                  <a:pt x="15846" y="16609"/>
                </a:lnTo>
                <a:lnTo>
                  <a:pt x="15592" y="16627"/>
                </a:lnTo>
                <a:lnTo>
                  <a:pt x="15322" y="16645"/>
                </a:lnTo>
                <a:lnTo>
                  <a:pt x="15051" y="16669"/>
                </a:lnTo>
                <a:lnTo>
                  <a:pt x="14797" y="16693"/>
                </a:lnTo>
                <a:lnTo>
                  <a:pt x="14527" y="16729"/>
                </a:lnTo>
                <a:lnTo>
                  <a:pt x="14257" y="16765"/>
                </a:lnTo>
                <a:lnTo>
                  <a:pt x="14002" y="16801"/>
                </a:lnTo>
                <a:lnTo>
                  <a:pt x="13478" y="16897"/>
                </a:lnTo>
                <a:lnTo>
                  <a:pt x="12953" y="17005"/>
                </a:lnTo>
                <a:lnTo>
                  <a:pt x="12429" y="17125"/>
                </a:lnTo>
                <a:lnTo>
                  <a:pt x="11904" y="17257"/>
                </a:lnTo>
                <a:lnTo>
                  <a:pt x="11412" y="17408"/>
                </a:lnTo>
                <a:lnTo>
                  <a:pt x="10903" y="17570"/>
                </a:lnTo>
                <a:lnTo>
                  <a:pt x="10426" y="17744"/>
                </a:lnTo>
                <a:lnTo>
                  <a:pt x="9950" y="17936"/>
                </a:lnTo>
                <a:lnTo>
                  <a:pt x="9489" y="18135"/>
                </a:lnTo>
                <a:lnTo>
                  <a:pt x="9044" y="18345"/>
                </a:lnTo>
                <a:lnTo>
                  <a:pt x="8614" y="18567"/>
                </a:lnTo>
                <a:lnTo>
                  <a:pt x="8281" y="18357"/>
                </a:lnTo>
                <a:lnTo>
                  <a:pt x="7963" y="18135"/>
                </a:lnTo>
                <a:lnTo>
                  <a:pt x="7645" y="17912"/>
                </a:lnTo>
                <a:lnTo>
                  <a:pt x="7327" y="17678"/>
                </a:lnTo>
                <a:lnTo>
                  <a:pt x="6882" y="17324"/>
                </a:lnTo>
                <a:lnTo>
                  <a:pt x="6453" y="16963"/>
                </a:lnTo>
                <a:lnTo>
                  <a:pt x="6056" y="16603"/>
                </a:lnTo>
                <a:lnTo>
                  <a:pt x="5690" y="16236"/>
                </a:lnTo>
                <a:lnTo>
                  <a:pt x="5340" y="15863"/>
                </a:lnTo>
                <a:lnTo>
                  <a:pt x="5023" y="15497"/>
                </a:lnTo>
                <a:lnTo>
                  <a:pt x="4736" y="15118"/>
                </a:lnTo>
                <a:lnTo>
                  <a:pt x="4466" y="14746"/>
                </a:lnTo>
                <a:lnTo>
                  <a:pt x="4228" y="14367"/>
                </a:lnTo>
                <a:lnTo>
                  <a:pt x="4021" y="13995"/>
                </a:lnTo>
                <a:lnTo>
                  <a:pt x="3831" y="13616"/>
                </a:lnTo>
                <a:lnTo>
                  <a:pt x="3672" y="13244"/>
                </a:lnTo>
                <a:lnTo>
                  <a:pt x="3529" y="12871"/>
                </a:lnTo>
                <a:lnTo>
                  <a:pt x="3433" y="12499"/>
                </a:lnTo>
                <a:lnTo>
                  <a:pt x="3354" y="12126"/>
                </a:lnTo>
                <a:lnTo>
                  <a:pt x="3290" y="11760"/>
                </a:lnTo>
                <a:lnTo>
                  <a:pt x="3274" y="11399"/>
                </a:lnTo>
                <a:lnTo>
                  <a:pt x="3274" y="11039"/>
                </a:lnTo>
                <a:lnTo>
                  <a:pt x="3306" y="10684"/>
                </a:lnTo>
                <a:lnTo>
                  <a:pt x="3354" y="10336"/>
                </a:lnTo>
                <a:lnTo>
                  <a:pt x="3433" y="9993"/>
                </a:lnTo>
                <a:lnTo>
                  <a:pt x="3544" y="9651"/>
                </a:lnTo>
                <a:lnTo>
                  <a:pt x="3687" y="9320"/>
                </a:lnTo>
                <a:lnTo>
                  <a:pt x="3846" y="8996"/>
                </a:lnTo>
                <a:lnTo>
                  <a:pt x="4037" y="8677"/>
                </a:lnTo>
                <a:lnTo>
                  <a:pt x="4260" y="8371"/>
                </a:lnTo>
                <a:lnTo>
                  <a:pt x="4498" y="8070"/>
                </a:lnTo>
                <a:lnTo>
                  <a:pt x="4784" y="7782"/>
                </a:lnTo>
                <a:lnTo>
                  <a:pt x="5086" y="7500"/>
                </a:lnTo>
                <a:lnTo>
                  <a:pt x="5404" y="7229"/>
                </a:lnTo>
                <a:lnTo>
                  <a:pt x="5579" y="7097"/>
                </a:lnTo>
                <a:lnTo>
                  <a:pt x="5770" y="6971"/>
                </a:lnTo>
                <a:lnTo>
                  <a:pt x="5960" y="6845"/>
                </a:lnTo>
                <a:lnTo>
                  <a:pt x="6151" y="6718"/>
                </a:lnTo>
                <a:lnTo>
                  <a:pt x="6453" y="6544"/>
                </a:lnTo>
                <a:lnTo>
                  <a:pt x="6755" y="6382"/>
                </a:lnTo>
                <a:lnTo>
                  <a:pt x="7073" y="6220"/>
                </a:lnTo>
                <a:lnTo>
                  <a:pt x="7407" y="6070"/>
                </a:lnTo>
                <a:lnTo>
                  <a:pt x="7756" y="5925"/>
                </a:lnTo>
                <a:lnTo>
                  <a:pt x="8106" y="5793"/>
                </a:lnTo>
                <a:lnTo>
                  <a:pt x="8471" y="5661"/>
                </a:lnTo>
                <a:lnTo>
                  <a:pt x="8853" y="5541"/>
                </a:lnTo>
                <a:lnTo>
                  <a:pt x="9250" y="5427"/>
                </a:lnTo>
                <a:lnTo>
                  <a:pt x="9663" y="5318"/>
                </a:lnTo>
                <a:lnTo>
                  <a:pt x="10077" y="5222"/>
                </a:lnTo>
                <a:lnTo>
                  <a:pt x="10506" y="5126"/>
                </a:lnTo>
                <a:lnTo>
                  <a:pt x="10935" y="5042"/>
                </a:lnTo>
                <a:lnTo>
                  <a:pt x="11396" y="4970"/>
                </a:lnTo>
                <a:lnTo>
                  <a:pt x="11857" y="4898"/>
                </a:lnTo>
                <a:lnTo>
                  <a:pt x="12318" y="4838"/>
                </a:lnTo>
                <a:lnTo>
                  <a:pt x="12810" y="4784"/>
                </a:lnTo>
                <a:lnTo>
                  <a:pt x="13303" y="4736"/>
                </a:lnTo>
                <a:lnTo>
                  <a:pt x="13812" y="4694"/>
                </a:lnTo>
                <a:lnTo>
                  <a:pt x="14320" y="4664"/>
                </a:lnTo>
                <a:lnTo>
                  <a:pt x="14845" y="4640"/>
                </a:lnTo>
                <a:lnTo>
                  <a:pt x="15385" y="4621"/>
                </a:lnTo>
                <a:lnTo>
                  <a:pt x="15941" y="4609"/>
                </a:lnTo>
                <a:lnTo>
                  <a:pt x="16498" y="4609"/>
                </a:lnTo>
                <a:lnTo>
                  <a:pt x="17070" y="4615"/>
                </a:lnTo>
                <a:lnTo>
                  <a:pt x="17642" y="4628"/>
                </a:lnTo>
                <a:lnTo>
                  <a:pt x="18230" y="4646"/>
                </a:lnTo>
                <a:lnTo>
                  <a:pt x="18834" y="4676"/>
                </a:lnTo>
                <a:lnTo>
                  <a:pt x="19438" y="4712"/>
                </a:lnTo>
                <a:lnTo>
                  <a:pt x="20058" y="4754"/>
                </a:lnTo>
                <a:lnTo>
                  <a:pt x="20694" y="4808"/>
                </a:lnTo>
                <a:lnTo>
                  <a:pt x="21329" y="4862"/>
                </a:lnTo>
                <a:lnTo>
                  <a:pt x="22108" y="4946"/>
                </a:lnTo>
                <a:lnTo>
                  <a:pt x="22871" y="5030"/>
                </a:lnTo>
                <a:lnTo>
                  <a:pt x="23618" y="5126"/>
                </a:lnTo>
                <a:lnTo>
                  <a:pt x="24333" y="5228"/>
                </a:lnTo>
                <a:lnTo>
                  <a:pt x="24413" y="5409"/>
                </a:lnTo>
                <a:lnTo>
                  <a:pt x="24492" y="5589"/>
                </a:lnTo>
                <a:lnTo>
                  <a:pt x="24699" y="5955"/>
                </a:lnTo>
                <a:lnTo>
                  <a:pt x="24921" y="6322"/>
                </a:lnTo>
                <a:lnTo>
                  <a:pt x="25191" y="6688"/>
                </a:lnTo>
                <a:lnTo>
                  <a:pt x="25478" y="7049"/>
                </a:lnTo>
                <a:lnTo>
                  <a:pt x="25795" y="7415"/>
                </a:lnTo>
                <a:lnTo>
                  <a:pt x="26129" y="7770"/>
                </a:lnTo>
                <a:lnTo>
                  <a:pt x="26479" y="8124"/>
                </a:lnTo>
                <a:lnTo>
                  <a:pt x="26828" y="8473"/>
                </a:lnTo>
                <a:lnTo>
                  <a:pt x="27210" y="8815"/>
                </a:lnTo>
                <a:lnTo>
                  <a:pt x="27591" y="9146"/>
                </a:lnTo>
                <a:lnTo>
                  <a:pt x="27973" y="9470"/>
                </a:lnTo>
                <a:lnTo>
                  <a:pt x="28354" y="9783"/>
                </a:lnTo>
                <a:lnTo>
                  <a:pt x="28720" y="10083"/>
                </a:lnTo>
                <a:lnTo>
                  <a:pt x="29451" y="10648"/>
                </a:lnTo>
                <a:lnTo>
                  <a:pt x="29705" y="10834"/>
                </a:lnTo>
                <a:lnTo>
                  <a:pt x="29975" y="11003"/>
                </a:lnTo>
                <a:lnTo>
                  <a:pt x="30246" y="11153"/>
                </a:lnTo>
                <a:lnTo>
                  <a:pt x="30516" y="11291"/>
                </a:lnTo>
                <a:lnTo>
                  <a:pt x="30786" y="11405"/>
                </a:lnTo>
                <a:lnTo>
                  <a:pt x="31056" y="11513"/>
                </a:lnTo>
                <a:lnTo>
                  <a:pt x="31326" y="11603"/>
                </a:lnTo>
                <a:lnTo>
                  <a:pt x="31581" y="11676"/>
                </a:lnTo>
                <a:lnTo>
                  <a:pt x="31851" y="11742"/>
                </a:lnTo>
                <a:lnTo>
                  <a:pt x="32105" y="11796"/>
                </a:lnTo>
                <a:lnTo>
                  <a:pt x="32359" y="11838"/>
                </a:lnTo>
                <a:lnTo>
                  <a:pt x="32614" y="11868"/>
                </a:lnTo>
                <a:lnTo>
                  <a:pt x="32852" y="11892"/>
                </a:lnTo>
                <a:lnTo>
                  <a:pt x="33075" y="11910"/>
                </a:lnTo>
                <a:lnTo>
                  <a:pt x="33297" y="11916"/>
                </a:lnTo>
                <a:lnTo>
                  <a:pt x="33504" y="11922"/>
                </a:lnTo>
                <a:lnTo>
                  <a:pt x="33838" y="11910"/>
                </a:lnTo>
                <a:lnTo>
                  <a:pt x="34155" y="11892"/>
                </a:lnTo>
                <a:lnTo>
                  <a:pt x="34457" y="11862"/>
                </a:lnTo>
                <a:lnTo>
                  <a:pt x="34759" y="11814"/>
                </a:lnTo>
                <a:lnTo>
                  <a:pt x="35045" y="11760"/>
                </a:lnTo>
                <a:lnTo>
                  <a:pt x="35316" y="11694"/>
                </a:lnTo>
                <a:lnTo>
                  <a:pt x="35586" y="11609"/>
                </a:lnTo>
                <a:lnTo>
                  <a:pt x="35824" y="11519"/>
                </a:lnTo>
                <a:lnTo>
                  <a:pt x="36063" y="11417"/>
                </a:lnTo>
                <a:lnTo>
                  <a:pt x="36285" y="11309"/>
                </a:lnTo>
                <a:lnTo>
                  <a:pt x="36476" y="11183"/>
                </a:lnTo>
                <a:lnTo>
                  <a:pt x="36667" y="11051"/>
                </a:lnTo>
                <a:lnTo>
                  <a:pt x="36826" y="10912"/>
                </a:lnTo>
                <a:lnTo>
                  <a:pt x="36969" y="10762"/>
                </a:lnTo>
                <a:lnTo>
                  <a:pt x="37096" y="10600"/>
                </a:lnTo>
                <a:lnTo>
                  <a:pt x="37207" y="10432"/>
                </a:lnTo>
                <a:lnTo>
                  <a:pt x="37271" y="10282"/>
                </a:lnTo>
                <a:lnTo>
                  <a:pt x="37334" y="10125"/>
                </a:lnTo>
                <a:lnTo>
                  <a:pt x="37366" y="9957"/>
                </a:lnTo>
                <a:lnTo>
                  <a:pt x="37382" y="9789"/>
                </a:lnTo>
                <a:lnTo>
                  <a:pt x="37382" y="9609"/>
                </a:lnTo>
                <a:lnTo>
                  <a:pt x="37366" y="9428"/>
                </a:lnTo>
                <a:lnTo>
                  <a:pt x="37334" y="9242"/>
                </a:lnTo>
                <a:lnTo>
                  <a:pt x="37271" y="9050"/>
                </a:lnTo>
                <a:lnTo>
                  <a:pt x="37175" y="8852"/>
                </a:lnTo>
                <a:lnTo>
                  <a:pt x="37064" y="8653"/>
                </a:lnTo>
                <a:lnTo>
                  <a:pt x="36937" y="8455"/>
                </a:lnTo>
                <a:lnTo>
                  <a:pt x="36778" y="8251"/>
                </a:lnTo>
                <a:lnTo>
                  <a:pt x="36603" y="8040"/>
                </a:lnTo>
                <a:lnTo>
                  <a:pt x="36396" y="7836"/>
                </a:lnTo>
                <a:lnTo>
                  <a:pt x="36158" y="7626"/>
                </a:lnTo>
                <a:lnTo>
                  <a:pt x="35904" y="7421"/>
                </a:lnTo>
                <a:lnTo>
                  <a:pt x="35602" y="7211"/>
                </a:lnTo>
                <a:lnTo>
                  <a:pt x="35284" y="7001"/>
                </a:lnTo>
                <a:lnTo>
                  <a:pt x="34934" y="6797"/>
                </a:lnTo>
                <a:lnTo>
                  <a:pt x="34569" y="6586"/>
                </a:lnTo>
                <a:lnTo>
                  <a:pt x="34155" y="6382"/>
                </a:lnTo>
                <a:lnTo>
                  <a:pt x="33710" y="6184"/>
                </a:lnTo>
                <a:lnTo>
                  <a:pt x="33234" y="5985"/>
                </a:lnTo>
                <a:lnTo>
                  <a:pt x="32725" y="5787"/>
                </a:lnTo>
                <a:lnTo>
                  <a:pt x="32185" y="5595"/>
                </a:lnTo>
                <a:lnTo>
                  <a:pt x="31612" y="5409"/>
                </a:lnTo>
                <a:lnTo>
                  <a:pt x="31008" y="5222"/>
                </a:lnTo>
                <a:lnTo>
                  <a:pt x="30357" y="5042"/>
                </a:lnTo>
                <a:lnTo>
                  <a:pt x="29673" y="4874"/>
                </a:lnTo>
                <a:lnTo>
                  <a:pt x="28942" y="4706"/>
                </a:lnTo>
                <a:lnTo>
                  <a:pt x="28179" y="4543"/>
                </a:lnTo>
                <a:lnTo>
                  <a:pt x="27385" y="4393"/>
                </a:lnTo>
                <a:lnTo>
                  <a:pt x="27369" y="4213"/>
                </a:lnTo>
                <a:lnTo>
                  <a:pt x="27385" y="4045"/>
                </a:lnTo>
                <a:lnTo>
                  <a:pt x="27401" y="3882"/>
                </a:lnTo>
                <a:lnTo>
                  <a:pt x="27432" y="3720"/>
                </a:lnTo>
                <a:lnTo>
                  <a:pt x="27480" y="3570"/>
                </a:lnTo>
                <a:lnTo>
                  <a:pt x="27544" y="3420"/>
                </a:lnTo>
                <a:lnTo>
                  <a:pt x="27623" y="3276"/>
                </a:lnTo>
                <a:lnTo>
                  <a:pt x="27719" y="3137"/>
                </a:lnTo>
                <a:lnTo>
                  <a:pt x="27830" y="3005"/>
                </a:lnTo>
                <a:lnTo>
                  <a:pt x="27957" y="2873"/>
                </a:lnTo>
                <a:lnTo>
                  <a:pt x="28100" y="2753"/>
                </a:lnTo>
                <a:lnTo>
                  <a:pt x="28243" y="2633"/>
                </a:lnTo>
                <a:lnTo>
                  <a:pt x="28418" y="2519"/>
                </a:lnTo>
                <a:lnTo>
                  <a:pt x="28609" y="2416"/>
                </a:lnTo>
                <a:lnTo>
                  <a:pt x="28815" y="2314"/>
                </a:lnTo>
                <a:lnTo>
                  <a:pt x="29022" y="2218"/>
                </a:lnTo>
                <a:lnTo>
                  <a:pt x="29260" y="2122"/>
                </a:lnTo>
                <a:lnTo>
                  <a:pt x="29515" y="2038"/>
                </a:lnTo>
                <a:lnTo>
                  <a:pt x="29785" y="1954"/>
                </a:lnTo>
                <a:lnTo>
                  <a:pt x="30071" y="1876"/>
                </a:lnTo>
                <a:lnTo>
                  <a:pt x="30373" y="1803"/>
                </a:lnTo>
                <a:lnTo>
                  <a:pt x="30691" y="1731"/>
                </a:lnTo>
                <a:lnTo>
                  <a:pt x="31024" y="1665"/>
                </a:lnTo>
                <a:lnTo>
                  <a:pt x="31374" y="1605"/>
                </a:lnTo>
                <a:lnTo>
                  <a:pt x="31740" y="1551"/>
                </a:lnTo>
                <a:lnTo>
                  <a:pt x="32121" y="1497"/>
                </a:lnTo>
                <a:lnTo>
                  <a:pt x="32534" y="1449"/>
                </a:lnTo>
                <a:lnTo>
                  <a:pt x="32948" y="1407"/>
                </a:lnTo>
                <a:lnTo>
                  <a:pt x="33377" y="1371"/>
                </a:lnTo>
                <a:lnTo>
                  <a:pt x="33838" y="1335"/>
                </a:lnTo>
                <a:lnTo>
                  <a:pt x="34298" y="1305"/>
                </a:lnTo>
                <a:lnTo>
                  <a:pt x="34791" y="1281"/>
                </a:lnTo>
                <a:lnTo>
                  <a:pt x="35284" y="1263"/>
                </a:lnTo>
                <a:lnTo>
                  <a:pt x="35792" y="1245"/>
                </a:lnTo>
                <a:lnTo>
                  <a:pt x="36333" y="1233"/>
                </a:lnTo>
                <a:lnTo>
                  <a:pt x="36873" y="1227"/>
                </a:lnTo>
                <a:close/>
                <a:moveTo>
                  <a:pt x="36810" y="1"/>
                </a:moveTo>
                <a:lnTo>
                  <a:pt x="36158" y="13"/>
                </a:lnTo>
                <a:lnTo>
                  <a:pt x="35522" y="25"/>
                </a:lnTo>
                <a:lnTo>
                  <a:pt x="34887" y="43"/>
                </a:lnTo>
                <a:lnTo>
                  <a:pt x="34283" y="73"/>
                </a:lnTo>
                <a:lnTo>
                  <a:pt x="33695" y="103"/>
                </a:lnTo>
                <a:lnTo>
                  <a:pt x="33122" y="139"/>
                </a:lnTo>
                <a:lnTo>
                  <a:pt x="32566" y="181"/>
                </a:lnTo>
                <a:lnTo>
                  <a:pt x="32026" y="229"/>
                </a:lnTo>
                <a:lnTo>
                  <a:pt x="31501" y="283"/>
                </a:lnTo>
                <a:lnTo>
                  <a:pt x="31008" y="343"/>
                </a:lnTo>
                <a:lnTo>
                  <a:pt x="30516" y="410"/>
                </a:lnTo>
                <a:lnTo>
                  <a:pt x="30055" y="482"/>
                </a:lnTo>
                <a:lnTo>
                  <a:pt x="29594" y="560"/>
                </a:lnTo>
                <a:lnTo>
                  <a:pt x="29165" y="644"/>
                </a:lnTo>
                <a:lnTo>
                  <a:pt x="28752" y="734"/>
                </a:lnTo>
                <a:lnTo>
                  <a:pt x="28354" y="830"/>
                </a:lnTo>
                <a:lnTo>
                  <a:pt x="27973" y="932"/>
                </a:lnTo>
                <a:lnTo>
                  <a:pt x="27607" y="1040"/>
                </a:lnTo>
                <a:lnTo>
                  <a:pt x="27258" y="1149"/>
                </a:lnTo>
                <a:lnTo>
                  <a:pt x="26924" y="1269"/>
                </a:lnTo>
                <a:lnTo>
                  <a:pt x="26622" y="1395"/>
                </a:lnTo>
                <a:lnTo>
                  <a:pt x="26336" y="1515"/>
                </a:lnTo>
                <a:lnTo>
                  <a:pt x="26081" y="1641"/>
                </a:lnTo>
                <a:lnTo>
                  <a:pt x="25827" y="1773"/>
                </a:lnTo>
                <a:lnTo>
                  <a:pt x="25605" y="1906"/>
                </a:lnTo>
                <a:lnTo>
                  <a:pt x="25398" y="2050"/>
                </a:lnTo>
                <a:lnTo>
                  <a:pt x="25191" y="2194"/>
                </a:lnTo>
                <a:lnTo>
                  <a:pt x="25017" y="2344"/>
                </a:lnTo>
                <a:lnTo>
                  <a:pt x="24858" y="2500"/>
                </a:lnTo>
                <a:lnTo>
                  <a:pt x="24699" y="2657"/>
                </a:lnTo>
                <a:lnTo>
                  <a:pt x="24572" y="2819"/>
                </a:lnTo>
                <a:lnTo>
                  <a:pt x="24460" y="2987"/>
                </a:lnTo>
                <a:lnTo>
                  <a:pt x="24365" y="3161"/>
                </a:lnTo>
                <a:lnTo>
                  <a:pt x="24286" y="3342"/>
                </a:lnTo>
                <a:lnTo>
                  <a:pt x="24222" y="3522"/>
                </a:lnTo>
                <a:lnTo>
                  <a:pt x="24174" y="3708"/>
                </a:lnTo>
                <a:lnTo>
                  <a:pt x="24142" y="3894"/>
                </a:lnTo>
                <a:lnTo>
                  <a:pt x="23157" y="3780"/>
                </a:lnTo>
                <a:lnTo>
                  <a:pt x="22140" y="3672"/>
                </a:lnTo>
                <a:lnTo>
                  <a:pt x="21361" y="3606"/>
                </a:lnTo>
                <a:lnTo>
                  <a:pt x="20614" y="3546"/>
                </a:lnTo>
                <a:lnTo>
                  <a:pt x="19851" y="3492"/>
                </a:lnTo>
                <a:lnTo>
                  <a:pt x="19120" y="3450"/>
                </a:lnTo>
                <a:lnTo>
                  <a:pt x="18389" y="3420"/>
                </a:lnTo>
                <a:lnTo>
                  <a:pt x="17674" y="3396"/>
                </a:lnTo>
                <a:lnTo>
                  <a:pt x="16959" y="3384"/>
                </a:lnTo>
                <a:lnTo>
                  <a:pt x="16259" y="3384"/>
                </a:lnTo>
                <a:lnTo>
                  <a:pt x="15576" y="3390"/>
                </a:lnTo>
                <a:lnTo>
                  <a:pt x="14892" y="3408"/>
                </a:lnTo>
                <a:lnTo>
                  <a:pt x="14241" y="3432"/>
                </a:lnTo>
                <a:lnTo>
                  <a:pt x="13589" y="3468"/>
                </a:lnTo>
                <a:lnTo>
                  <a:pt x="12938" y="3510"/>
                </a:lnTo>
                <a:lnTo>
                  <a:pt x="12318" y="3564"/>
                </a:lnTo>
                <a:lnTo>
                  <a:pt x="11698" y="3624"/>
                </a:lnTo>
                <a:lnTo>
                  <a:pt x="11094" y="3696"/>
                </a:lnTo>
                <a:lnTo>
                  <a:pt x="10506" y="3780"/>
                </a:lnTo>
                <a:lnTo>
                  <a:pt x="9934" y="3870"/>
                </a:lnTo>
                <a:lnTo>
                  <a:pt x="9377" y="3967"/>
                </a:lnTo>
                <a:lnTo>
                  <a:pt x="8821" y="4075"/>
                </a:lnTo>
                <a:lnTo>
                  <a:pt x="8281" y="4195"/>
                </a:lnTo>
                <a:lnTo>
                  <a:pt x="7772" y="4321"/>
                </a:lnTo>
                <a:lnTo>
                  <a:pt x="7264" y="4453"/>
                </a:lnTo>
                <a:lnTo>
                  <a:pt x="6771" y="4597"/>
                </a:lnTo>
                <a:lnTo>
                  <a:pt x="6294" y="4754"/>
                </a:lnTo>
                <a:lnTo>
                  <a:pt x="5833" y="4916"/>
                </a:lnTo>
                <a:lnTo>
                  <a:pt x="5388" y="5084"/>
                </a:lnTo>
                <a:lnTo>
                  <a:pt x="4959" y="5264"/>
                </a:lnTo>
                <a:lnTo>
                  <a:pt x="4530" y="5457"/>
                </a:lnTo>
                <a:lnTo>
                  <a:pt x="4133" y="5649"/>
                </a:lnTo>
                <a:lnTo>
                  <a:pt x="3751" y="5859"/>
                </a:lnTo>
                <a:lnTo>
                  <a:pt x="3386" y="6070"/>
                </a:lnTo>
                <a:lnTo>
                  <a:pt x="3163" y="6214"/>
                </a:lnTo>
                <a:lnTo>
                  <a:pt x="2941" y="6358"/>
                </a:lnTo>
                <a:lnTo>
                  <a:pt x="2734" y="6502"/>
                </a:lnTo>
                <a:lnTo>
                  <a:pt x="2527" y="6652"/>
                </a:lnTo>
                <a:lnTo>
                  <a:pt x="2337" y="6803"/>
                </a:lnTo>
                <a:lnTo>
                  <a:pt x="2162" y="6959"/>
                </a:lnTo>
                <a:lnTo>
                  <a:pt x="1971" y="7115"/>
                </a:lnTo>
                <a:lnTo>
                  <a:pt x="1812" y="7277"/>
                </a:lnTo>
                <a:lnTo>
                  <a:pt x="1494" y="7602"/>
                </a:lnTo>
                <a:lnTo>
                  <a:pt x="1192" y="7938"/>
                </a:lnTo>
                <a:lnTo>
                  <a:pt x="938" y="8287"/>
                </a:lnTo>
                <a:lnTo>
                  <a:pt x="715" y="8641"/>
                </a:lnTo>
                <a:lnTo>
                  <a:pt x="525" y="9002"/>
                </a:lnTo>
                <a:lnTo>
                  <a:pt x="366" y="9368"/>
                </a:lnTo>
                <a:lnTo>
                  <a:pt x="223" y="9741"/>
                </a:lnTo>
                <a:lnTo>
                  <a:pt x="127" y="10125"/>
                </a:lnTo>
                <a:lnTo>
                  <a:pt x="48" y="10510"/>
                </a:lnTo>
                <a:lnTo>
                  <a:pt x="16" y="10900"/>
                </a:lnTo>
                <a:lnTo>
                  <a:pt x="0" y="11297"/>
                </a:lnTo>
                <a:lnTo>
                  <a:pt x="16" y="11700"/>
                </a:lnTo>
                <a:lnTo>
                  <a:pt x="64" y="12102"/>
                </a:lnTo>
                <a:lnTo>
                  <a:pt x="143" y="12505"/>
                </a:lnTo>
                <a:lnTo>
                  <a:pt x="254" y="12919"/>
                </a:lnTo>
                <a:lnTo>
                  <a:pt x="398" y="13328"/>
                </a:lnTo>
                <a:lnTo>
                  <a:pt x="572" y="13742"/>
                </a:lnTo>
                <a:lnTo>
                  <a:pt x="763" y="14151"/>
                </a:lnTo>
                <a:lnTo>
                  <a:pt x="1001" y="14566"/>
                </a:lnTo>
                <a:lnTo>
                  <a:pt x="1256" y="14980"/>
                </a:lnTo>
                <a:lnTo>
                  <a:pt x="1542" y="15395"/>
                </a:lnTo>
                <a:lnTo>
                  <a:pt x="1876" y="15809"/>
                </a:lnTo>
                <a:lnTo>
                  <a:pt x="2225" y="16218"/>
                </a:lnTo>
                <a:lnTo>
                  <a:pt x="2607" y="16627"/>
                </a:lnTo>
                <a:lnTo>
                  <a:pt x="3004" y="17029"/>
                </a:lnTo>
                <a:lnTo>
                  <a:pt x="3449" y="17432"/>
                </a:lnTo>
                <a:lnTo>
                  <a:pt x="3926" y="17828"/>
                </a:lnTo>
                <a:lnTo>
                  <a:pt x="4419" y="18225"/>
                </a:lnTo>
                <a:lnTo>
                  <a:pt x="4991" y="18645"/>
                </a:lnTo>
                <a:lnTo>
                  <a:pt x="5293" y="18850"/>
                </a:lnTo>
                <a:lnTo>
                  <a:pt x="5595" y="19048"/>
                </a:lnTo>
                <a:lnTo>
                  <a:pt x="5897" y="19240"/>
                </a:lnTo>
                <a:lnTo>
                  <a:pt x="6199" y="19427"/>
                </a:lnTo>
                <a:lnTo>
                  <a:pt x="6501" y="19613"/>
                </a:lnTo>
                <a:lnTo>
                  <a:pt x="6819" y="19787"/>
                </a:lnTo>
                <a:lnTo>
                  <a:pt x="6532" y="20045"/>
                </a:lnTo>
                <a:lnTo>
                  <a:pt x="6278" y="20310"/>
                </a:lnTo>
                <a:lnTo>
                  <a:pt x="6056" y="20580"/>
                </a:lnTo>
                <a:lnTo>
                  <a:pt x="5865" y="20851"/>
                </a:lnTo>
                <a:lnTo>
                  <a:pt x="5706" y="21133"/>
                </a:lnTo>
                <a:lnTo>
                  <a:pt x="5563" y="21415"/>
                </a:lnTo>
                <a:lnTo>
                  <a:pt x="5468" y="21710"/>
                </a:lnTo>
                <a:lnTo>
                  <a:pt x="5404" y="21998"/>
                </a:lnTo>
                <a:lnTo>
                  <a:pt x="5372" y="22299"/>
                </a:lnTo>
                <a:lnTo>
                  <a:pt x="5372" y="22593"/>
                </a:lnTo>
                <a:lnTo>
                  <a:pt x="5388" y="22743"/>
                </a:lnTo>
                <a:lnTo>
                  <a:pt x="5420" y="22899"/>
                </a:lnTo>
                <a:lnTo>
                  <a:pt x="5452" y="23050"/>
                </a:lnTo>
                <a:lnTo>
                  <a:pt x="5499" y="23200"/>
                </a:lnTo>
                <a:lnTo>
                  <a:pt x="5547" y="23350"/>
                </a:lnTo>
                <a:lnTo>
                  <a:pt x="5627" y="23506"/>
                </a:lnTo>
                <a:lnTo>
                  <a:pt x="5690" y="23657"/>
                </a:lnTo>
                <a:lnTo>
                  <a:pt x="5785" y="23813"/>
                </a:lnTo>
                <a:lnTo>
                  <a:pt x="5881" y="23963"/>
                </a:lnTo>
                <a:lnTo>
                  <a:pt x="5992" y="24119"/>
                </a:lnTo>
                <a:lnTo>
                  <a:pt x="6119" y="24269"/>
                </a:lnTo>
                <a:lnTo>
                  <a:pt x="6246" y="24426"/>
                </a:lnTo>
                <a:lnTo>
                  <a:pt x="6389" y="24576"/>
                </a:lnTo>
                <a:lnTo>
                  <a:pt x="6548" y="24732"/>
                </a:lnTo>
                <a:lnTo>
                  <a:pt x="6723" y="24882"/>
                </a:lnTo>
                <a:lnTo>
                  <a:pt x="6898" y="25039"/>
                </a:lnTo>
                <a:lnTo>
                  <a:pt x="7089" y="25189"/>
                </a:lnTo>
                <a:lnTo>
                  <a:pt x="7295" y="25339"/>
                </a:lnTo>
                <a:lnTo>
                  <a:pt x="7518" y="25489"/>
                </a:lnTo>
                <a:lnTo>
                  <a:pt x="7740" y="25645"/>
                </a:lnTo>
                <a:lnTo>
                  <a:pt x="7995" y="25796"/>
                </a:lnTo>
                <a:lnTo>
                  <a:pt x="8249" y="25940"/>
                </a:lnTo>
                <a:lnTo>
                  <a:pt x="8519" y="26090"/>
                </a:lnTo>
                <a:lnTo>
                  <a:pt x="8805" y="26240"/>
                </a:lnTo>
                <a:lnTo>
                  <a:pt x="9107" y="26390"/>
                </a:lnTo>
                <a:lnTo>
                  <a:pt x="9409" y="26535"/>
                </a:lnTo>
                <a:lnTo>
                  <a:pt x="9743" y="26679"/>
                </a:lnTo>
                <a:lnTo>
                  <a:pt x="10077" y="26823"/>
                </a:lnTo>
                <a:lnTo>
                  <a:pt x="10426" y="26967"/>
                </a:lnTo>
                <a:lnTo>
                  <a:pt x="10808" y="27111"/>
                </a:lnTo>
                <a:lnTo>
                  <a:pt x="11189" y="27256"/>
                </a:lnTo>
                <a:lnTo>
                  <a:pt x="11587" y="27394"/>
                </a:lnTo>
                <a:lnTo>
                  <a:pt x="12000" y="27532"/>
                </a:lnTo>
                <a:lnTo>
                  <a:pt x="12429" y="27670"/>
                </a:lnTo>
                <a:lnTo>
                  <a:pt x="12874" y="27808"/>
                </a:lnTo>
                <a:lnTo>
                  <a:pt x="13335" y="27947"/>
                </a:lnTo>
                <a:lnTo>
                  <a:pt x="13812" y="28079"/>
                </a:lnTo>
                <a:lnTo>
                  <a:pt x="14304" y="28211"/>
                </a:lnTo>
                <a:lnTo>
                  <a:pt x="14813" y="28343"/>
                </a:lnTo>
                <a:lnTo>
                  <a:pt x="15337" y="28469"/>
                </a:lnTo>
                <a:lnTo>
                  <a:pt x="15878" y="28596"/>
                </a:lnTo>
                <a:lnTo>
                  <a:pt x="16434" y="28722"/>
                </a:lnTo>
                <a:lnTo>
                  <a:pt x="17006" y="28848"/>
                </a:lnTo>
                <a:lnTo>
                  <a:pt x="17594" y="28968"/>
                </a:lnTo>
                <a:lnTo>
                  <a:pt x="18612" y="29166"/>
                </a:lnTo>
                <a:lnTo>
                  <a:pt x="19613" y="29359"/>
                </a:lnTo>
                <a:lnTo>
                  <a:pt x="20598" y="29533"/>
                </a:lnTo>
                <a:lnTo>
                  <a:pt x="21568" y="29695"/>
                </a:lnTo>
                <a:lnTo>
                  <a:pt x="22521" y="29839"/>
                </a:lnTo>
                <a:lnTo>
                  <a:pt x="23459" y="29978"/>
                </a:lnTo>
                <a:lnTo>
                  <a:pt x="24381" y="30098"/>
                </a:lnTo>
                <a:lnTo>
                  <a:pt x="25287" y="30212"/>
                </a:lnTo>
                <a:lnTo>
                  <a:pt x="26177" y="30308"/>
                </a:lnTo>
                <a:lnTo>
                  <a:pt x="27051" y="30392"/>
                </a:lnTo>
                <a:lnTo>
                  <a:pt x="27893" y="30464"/>
                </a:lnTo>
                <a:lnTo>
                  <a:pt x="28736" y="30524"/>
                </a:lnTo>
                <a:lnTo>
                  <a:pt x="29546" y="30566"/>
                </a:lnTo>
                <a:lnTo>
                  <a:pt x="30341" y="30602"/>
                </a:lnTo>
                <a:lnTo>
                  <a:pt x="31136" y="30620"/>
                </a:lnTo>
                <a:lnTo>
                  <a:pt x="31899" y="30626"/>
                </a:lnTo>
                <a:lnTo>
                  <a:pt x="32614" y="30620"/>
                </a:lnTo>
                <a:lnTo>
                  <a:pt x="33329" y="30602"/>
                </a:lnTo>
                <a:lnTo>
                  <a:pt x="34012" y="30572"/>
                </a:lnTo>
                <a:lnTo>
                  <a:pt x="34696" y="30530"/>
                </a:lnTo>
                <a:lnTo>
                  <a:pt x="35347" y="30476"/>
                </a:lnTo>
                <a:lnTo>
                  <a:pt x="35983" y="30410"/>
                </a:lnTo>
                <a:lnTo>
                  <a:pt x="36619" y="30326"/>
                </a:lnTo>
                <a:lnTo>
                  <a:pt x="37223" y="30236"/>
                </a:lnTo>
                <a:lnTo>
                  <a:pt x="37811" y="30134"/>
                </a:lnTo>
                <a:lnTo>
                  <a:pt x="38383" y="30020"/>
                </a:lnTo>
                <a:lnTo>
                  <a:pt x="38923" y="29893"/>
                </a:lnTo>
                <a:lnTo>
                  <a:pt x="39448" y="29755"/>
                </a:lnTo>
                <a:lnTo>
                  <a:pt x="39972" y="29605"/>
                </a:lnTo>
                <a:lnTo>
                  <a:pt x="40449" y="29449"/>
                </a:lnTo>
                <a:lnTo>
                  <a:pt x="40926" y="29275"/>
                </a:lnTo>
                <a:lnTo>
                  <a:pt x="41371" y="29094"/>
                </a:lnTo>
                <a:lnTo>
                  <a:pt x="41721" y="29148"/>
                </a:lnTo>
                <a:lnTo>
                  <a:pt x="42086" y="29196"/>
                </a:lnTo>
                <a:lnTo>
                  <a:pt x="42452" y="29245"/>
                </a:lnTo>
                <a:lnTo>
                  <a:pt x="42817" y="29293"/>
                </a:lnTo>
                <a:lnTo>
                  <a:pt x="43183" y="29329"/>
                </a:lnTo>
                <a:lnTo>
                  <a:pt x="43564" y="29371"/>
                </a:lnTo>
                <a:lnTo>
                  <a:pt x="43930" y="29401"/>
                </a:lnTo>
                <a:lnTo>
                  <a:pt x="44311" y="29431"/>
                </a:lnTo>
                <a:lnTo>
                  <a:pt x="44709" y="29461"/>
                </a:lnTo>
                <a:lnTo>
                  <a:pt x="45090" y="29479"/>
                </a:lnTo>
                <a:lnTo>
                  <a:pt x="45488" y="29503"/>
                </a:lnTo>
                <a:lnTo>
                  <a:pt x="45885" y="29515"/>
                </a:lnTo>
                <a:lnTo>
                  <a:pt x="46282" y="29533"/>
                </a:lnTo>
                <a:lnTo>
                  <a:pt x="46680" y="29539"/>
                </a:lnTo>
                <a:lnTo>
                  <a:pt x="47093" y="29545"/>
                </a:lnTo>
                <a:lnTo>
                  <a:pt x="47506" y="29545"/>
                </a:lnTo>
                <a:lnTo>
                  <a:pt x="48158" y="29539"/>
                </a:lnTo>
                <a:lnTo>
                  <a:pt x="48809" y="29527"/>
                </a:lnTo>
                <a:lnTo>
                  <a:pt x="49477" y="29503"/>
                </a:lnTo>
                <a:lnTo>
                  <a:pt x="50144" y="29473"/>
                </a:lnTo>
                <a:lnTo>
                  <a:pt x="50812" y="29431"/>
                </a:lnTo>
                <a:lnTo>
                  <a:pt x="51495" y="29383"/>
                </a:lnTo>
                <a:lnTo>
                  <a:pt x="52179" y="29323"/>
                </a:lnTo>
                <a:lnTo>
                  <a:pt x="52862" y="29257"/>
                </a:lnTo>
                <a:lnTo>
                  <a:pt x="53546" y="29184"/>
                </a:lnTo>
                <a:lnTo>
                  <a:pt x="54229" y="29094"/>
                </a:lnTo>
                <a:lnTo>
                  <a:pt x="54928" y="29004"/>
                </a:lnTo>
                <a:lnTo>
                  <a:pt x="55612" y="28902"/>
                </a:lnTo>
                <a:lnTo>
                  <a:pt x="56311" y="28788"/>
                </a:lnTo>
                <a:lnTo>
                  <a:pt x="57026" y="28668"/>
                </a:lnTo>
                <a:lnTo>
                  <a:pt x="57726" y="28542"/>
                </a:lnTo>
                <a:lnTo>
                  <a:pt x="58425" y="28403"/>
                </a:lnTo>
                <a:lnTo>
                  <a:pt x="59378" y="28205"/>
                </a:lnTo>
                <a:lnTo>
                  <a:pt x="60269" y="28001"/>
                </a:lnTo>
                <a:lnTo>
                  <a:pt x="61127" y="27790"/>
                </a:lnTo>
                <a:lnTo>
                  <a:pt x="61921" y="27574"/>
                </a:lnTo>
                <a:lnTo>
                  <a:pt x="62684" y="27358"/>
                </a:lnTo>
                <a:lnTo>
                  <a:pt x="63400" y="27136"/>
                </a:lnTo>
                <a:lnTo>
                  <a:pt x="64083" y="26907"/>
                </a:lnTo>
                <a:lnTo>
                  <a:pt x="64719" y="26679"/>
                </a:lnTo>
                <a:lnTo>
                  <a:pt x="65307" y="26445"/>
                </a:lnTo>
                <a:lnTo>
                  <a:pt x="65863" y="26204"/>
                </a:lnTo>
                <a:lnTo>
                  <a:pt x="66372" y="25964"/>
                </a:lnTo>
                <a:lnTo>
                  <a:pt x="66848" y="25724"/>
                </a:lnTo>
                <a:lnTo>
                  <a:pt x="67293" y="25477"/>
                </a:lnTo>
                <a:lnTo>
                  <a:pt x="67691" y="25225"/>
                </a:lnTo>
                <a:lnTo>
                  <a:pt x="68056" y="24978"/>
                </a:lnTo>
                <a:lnTo>
                  <a:pt x="68390" y="24726"/>
                </a:lnTo>
                <a:lnTo>
                  <a:pt x="68692" y="24474"/>
                </a:lnTo>
                <a:lnTo>
                  <a:pt x="68946" y="24221"/>
                </a:lnTo>
                <a:lnTo>
                  <a:pt x="69185" y="23969"/>
                </a:lnTo>
                <a:lnTo>
                  <a:pt x="69376" y="23717"/>
                </a:lnTo>
                <a:lnTo>
                  <a:pt x="69550" y="23464"/>
                </a:lnTo>
                <a:lnTo>
                  <a:pt x="69677" y="23212"/>
                </a:lnTo>
                <a:lnTo>
                  <a:pt x="69789" y="22960"/>
                </a:lnTo>
                <a:lnTo>
                  <a:pt x="69868" y="22707"/>
                </a:lnTo>
                <a:lnTo>
                  <a:pt x="69916" y="22461"/>
                </a:lnTo>
                <a:lnTo>
                  <a:pt x="69948" y="22215"/>
                </a:lnTo>
                <a:lnTo>
                  <a:pt x="69932" y="21968"/>
                </a:lnTo>
                <a:lnTo>
                  <a:pt x="69916" y="21722"/>
                </a:lnTo>
                <a:lnTo>
                  <a:pt x="69852" y="21481"/>
                </a:lnTo>
                <a:lnTo>
                  <a:pt x="69773" y="21247"/>
                </a:lnTo>
                <a:lnTo>
                  <a:pt x="69677" y="21013"/>
                </a:lnTo>
                <a:lnTo>
                  <a:pt x="69550" y="20784"/>
                </a:lnTo>
                <a:lnTo>
                  <a:pt x="70170" y="20718"/>
                </a:lnTo>
                <a:lnTo>
                  <a:pt x="70790" y="20652"/>
                </a:lnTo>
                <a:lnTo>
                  <a:pt x="71410" y="20568"/>
                </a:lnTo>
                <a:lnTo>
                  <a:pt x="72030" y="20478"/>
                </a:lnTo>
                <a:lnTo>
                  <a:pt x="72650" y="20382"/>
                </a:lnTo>
                <a:lnTo>
                  <a:pt x="73269" y="20274"/>
                </a:lnTo>
                <a:lnTo>
                  <a:pt x="73889" y="20154"/>
                </a:lnTo>
                <a:lnTo>
                  <a:pt x="74509" y="20027"/>
                </a:lnTo>
                <a:lnTo>
                  <a:pt x="75129" y="19889"/>
                </a:lnTo>
                <a:lnTo>
                  <a:pt x="75749" y="19745"/>
                </a:lnTo>
                <a:lnTo>
                  <a:pt x="76385" y="19589"/>
                </a:lnTo>
                <a:lnTo>
                  <a:pt x="77004" y="19421"/>
                </a:lnTo>
                <a:lnTo>
                  <a:pt x="77624" y="19246"/>
                </a:lnTo>
                <a:lnTo>
                  <a:pt x="78260" y="19066"/>
                </a:lnTo>
                <a:lnTo>
                  <a:pt x="78880" y="18874"/>
                </a:lnTo>
                <a:lnTo>
                  <a:pt x="79500" y="18669"/>
                </a:lnTo>
                <a:lnTo>
                  <a:pt x="79977" y="18513"/>
                </a:lnTo>
                <a:lnTo>
                  <a:pt x="80422" y="18357"/>
                </a:lnTo>
                <a:lnTo>
                  <a:pt x="80867" y="18195"/>
                </a:lnTo>
                <a:lnTo>
                  <a:pt x="81280" y="18039"/>
                </a:lnTo>
                <a:lnTo>
                  <a:pt x="81677" y="17882"/>
                </a:lnTo>
                <a:lnTo>
                  <a:pt x="82074" y="17720"/>
                </a:lnTo>
                <a:lnTo>
                  <a:pt x="82440" y="17564"/>
                </a:lnTo>
                <a:lnTo>
                  <a:pt x="82790" y="17408"/>
                </a:lnTo>
                <a:lnTo>
                  <a:pt x="83139" y="17245"/>
                </a:lnTo>
                <a:lnTo>
                  <a:pt x="83457" y="17089"/>
                </a:lnTo>
                <a:lnTo>
                  <a:pt x="83759" y="16933"/>
                </a:lnTo>
                <a:lnTo>
                  <a:pt x="84061" y="16771"/>
                </a:lnTo>
                <a:lnTo>
                  <a:pt x="84331" y="16615"/>
                </a:lnTo>
                <a:lnTo>
                  <a:pt x="84586" y="16458"/>
                </a:lnTo>
                <a:lnTo>
                  <a:pt x="84824" y="16296"/>
                </a:lnTo>
                <a:lnTo>
                  <a:pt x="85047" y="16140"/>
                </a:lnTo>
                <a:lnTo>
                  <a:pt x="85253" y="15978"/>
                </a:lnTo>
                <a:lnTo>
                  <a:pt x="85444" y="15821"/>
                </a:lnTo>
                <a:lnTo>
                  <a:pt x="85619" y="15665"/>
                </a:lnTo>
                <a:lnTo>
                  <a:pt x="85778" y="15503"/>
                </a:lnTo>
                <a:lnTo>
                  <a:pt x="85921" y="15347"/>
                </a:lnTo>
                <a:lnTo>
                  <a:pt x="86048" y="15191"/>
                </a:lnTo>
                <a:lnTo>
                  <a:pt x="86159" y="15028"/>
                </a:lnTo>
                <a:lnTo>
                  <a:pt x="86254" y="14872"/>
                </a:lnTo>
                <a:lnTo>
                  <a:pt x="86334" y="14716"/>
                </a:lnTo>
                <a:lnTo>
                  <a:pt x="86397" y="14560"/>
                </a:lnTo>
                <a:lnTo>
                  <a:pt x="86429" y="14397"/>
                </a:lnTo>
                <a:lnTo>
                  <a:pt x="86461" y="14241"/>
                </a:lnTo>
                <a:lnTo>
                  <a:pt x="86477" y="14085"/>
                </a:lnTo>
                <a:lnTo>
                  <a:pt x="86461" y="13929"/>
                </a:lnTo>
                <a:lnTo>
                  <a:pt x="86445" y="13767"/>
                </a:lnTo>
                <a:lnTo>
                  <a:pt x="86413" y="13610"/>
                </a:lnTo>
                <a:lnTo>
                  <a:pt x="86334" y="13430"/>
                </a:lnTo>
                <a:lnTo>
                  <a:pt x="86254" y="13244"/>
                </a:lnTo>
                <a:lnTo>
                  <a:pt x="86143" y="13064"/>
                </a:lnTo>
                <a:lnTo>
                  <a:pt x="86000" y="12877"/>
                </a:lnTo>
                <a:lnTo>
                  <a:pt x="85857" y="12697"/>
                </a:lnTo>
                <a:lnTo>
                  <a:pt x="85666" y="12517"/>
                </a:lnTo>
                <a:lnTo>
                  <a:pt x="85476" y="12336"/>
                </a:lnTo>
                <a:lnTo>
                  <a:pt x="85237" y="12162"/>
                </a:lnTo>
                <a:lnTo>
                  <a:pt x="84999" y="11982"/>
                </a:lnTo>
                <a:lnTo>
                  <a:pt x="84729" y="11802"/>
                </a:lnTo>
                <a:lnTo>
                  <a:pt x="84427" y="11627"/>
                </a:lnTo>
                <a:lnTo>
                  <a:pt x="84109" y="11453"/>
                </a:lnTo>
                <a:lnTo>
                  <a:pt x="83775" y="11279"/>
                </a:lnTo>
                <a:lnTo>
                  <a:pt x="83410" y="11099"/>
                </a:lnTo>
                <a:lnTo>
                  <a:pt x="83028" y="10924"/>
                </a:lnTo>
                <a:lnTo>
                  <a:pt x="82615" y="10756"/>
                </a:lnTo>
                <a:lnTo>
                  <a:pt x="82186" y="10582"/>
                </a:lnTo>
                <a:lnTo>
                  <a:pt x="81741" y="10408"/>
                </a:lnTo>
                <a:lnTo>
                  <a:pt x="81264" y="10233"/>
                </a:lnTo>
                <a:lnTo>
                  <a:pt x="80755" y="10065"/>
                </a:lnTo>
                <a:lnTo>
                  <a:pt x="80231" y="9891"/>
                </a:lnTo>
                <a:lnTo>
                  <a:pt x="79675" y="9723"/>
                </a:lnTo>
                <a:lnTo>
                  <a:pt x="79102" y="9555"/>
                </a:lnTo>
                <a:lnTo>
                  <a:pt x="78514" y="9386"/>
                </a:lnTo>
                <a:lnTo>
                  <a:pt x="77894" y="9212"/>
                </a:lnTo>
                <a:lnTo>
                  <a:pt x="77259" y="9044"/>
                </a:lnTo>
                <a:lnTo>
                  <a:pt x="76591" y="8876"/>
                </a:lnTo>
                <a:lnTo>
                  <a:pt x="75892" y="8707"/>
                </a:lnTo>
                <a:lnTo>
                  <a:pt x="75193" y="8545"/>
                </a:lnTo>
                <a:lnTo>
                  <a:pt x="74446" y="8377"/>
                </a:lnTo>
                <a:lnTo>
                  <a:pt x="73683" y="8209"/>
                </a:lnTo>
                <a:lnTo>
                  <a:pt x="72904" y="8040"/>
                </a:lnTo>
                <a:lnTo>
                  <a:pt x="72824" y="7896"/>
                </a:lnTo>
                <a:lnTo>
                  <a:pt x="72713" y="7752"/>
                </a:lnTo>
                <a:lnTo>
                  <a:pt x="72618" y="7608"/>
                </a:lnTo>
                <a:lnTo>
                  <a:pt x="72491" y="7458"/>
                </a:lnTo>
                <a:lnTo>
                  <a:pt x="72363" y="7313"/>
                </a:lnTo>
                <a:lnTo>
                  <a:pt x="72220" y="7163"/>
                </a:lnTo>
                <a:lnTo>
                  <a:pt x="72077" y="7019"/>
                </a:lnTo>
                <a:lnTo>
                  <a:pt x="71903" y="6869"/>
                </a:lnTo>
                <a:lnTo>
                  <a:pt x="71744" y="6724"/>
                </a:lnTo>
                <a:lnTo>
                  <a:pt x="71553" y="6574"/>
                </a:lnTo>
                <a:lnTo>
                  <a:pt x="71362" y="6424"/>
                </a:lnTo>
                <a:lnTo>
                  <a:pt x="71156" y="6280"/>
                </a:lnTo>
                <a:lnTo>
                  <a:pt x="70933" y="6130"/>
                </a:lnTo>
                <a:lnTo>
                  <a:pt x="70711" y="5985"/>
                </a:lnTo>
                <a:lnTo>
                  <a:pt x="70472" y="5835"/>
                </a:lnTo>
                <a:lnTo>
                  <a:pt x="70218" y="5691"/>
                </a:lnTo>
                <a:lnTo>
                  <a:pt x="69964" y="5547"/>
                </a:lnTo>
                <a:lnTo>
                  <a:pt x="69693" y="5397"/>
                </a:lnTo>
                <a:lnTo>
                  <a:pt x="69407" y="5252"/>
                </a:lnTo>
                <a:lnTo>
                  <a:pt x="69121" y="5108"/>
                </a:lnTo>
                <a:lnTo>
                  <a:pt x="68819" y="4964"/>
                </a:lnTo>
                <a:lnTo>
                  <a:pt x="68501" y="4820"/>
                </a:lnTo>
                <a:lnTo>
                  <a:pt x="68168" y="4682"/>
                </a:lnTo>
                <a:lnTo>
                  <a:pt x="67834" y="4537"/>
                </a:lnTo>
                <a:lnTo>
                  <a:pt x="67484" y="4399"/>
                </a:lnTo>
                <a:lnTo>
                  <a:pt x="67135" y="4255"/>
                </a:lnTo>
                <a:lnTo>
                  <a:pt x="66753" y="4117"/>
                </a:lnTo>
                <a:lnTo>
                  <a:pt x="66372" y="3979"/>
                </a:lnTo>
                <a:lnTo>
                  <a:pt x="65990" y="3840"/>
                </a:lnTo>
                <a:lnTo>
                  <a:pt x="65577" y="3708"/>
                </a:lnTo>
                <a:lnTo>
                  <a:pt x="65164" y="3576"/>
                </a:lnTo>
                <a:lnTo>
                  <a:pt x="64735" y="3444"/>
                </a:lnTo>
                <a:lnTo>
                  <a:pt x="64305" y="3312"/>
                </a:lnTo>
                <a:lnTo>
                  <a:pt x="63860" y="3179"/>
                </a:lnTo>
                <a:lnTo>
                  <a:pt x="63400" y="3053"/>
                </a:lnTo>
                <a:lnTo>
                  <a:pt x="62923" y="2927"/>
                </a:lnTo>
                <a:lnTo>
                  <a:pt x="62446" y="2801"/>
                </a:lnTo>
                <a:lnTo>
                  <a:pt x="61953" y="2675"/>
                </a:lnTo>
                <a:lnTo>
                  <a:pt x="61461" y="2555"/>
                </a:lnTo>
                <a:lnTo>
                  <a:pt x="60936" y="2434"/>
                </a:lnTo>
                <a:lnTo>
                  <a:pt x="60412" y="2320"/>
                </a:lnTo>
                <a:lnTo>
                  <a:pt x="59871" y="2200"/>
                </a:lnTo>
                <a:lnTo>
                  <a:pt x="59331" y="2092"/>
                </a:lnTo>
                <a:lnTo>
                  <a:pt x="58775" y="1978"/>
                </a:lnTo>
                <a:lnTo>
                  <a:pt x="58202" y="1870"/>
                </a:lnTo>
                <a:lnTo>
                  <a:pt x="57614" y="1761"/>
                </a:lnTo>
                <a:lnTo>
                  <a:pt x="57026" y="1659"/>
                </a:lnTo>
                <a:lnTo>
                  <a:pt x="56422" y="1557"/>
                </a:lnTo>
                <a:lnTo>
                  <a:pt x="55802" y="1455"/>
                </a:lnTo>
                <a:lnTo>
                  <a:pt x="55183" y="1359"/>
                </a:lnTo>
                <a:lnTo>
                  <a:pt x="54547" y="1263"/>
                </a:lnTo>
                <a:lnTo>
                  <a:pt x="53895" y="1173"/>
                </a:lnTo>
                <a:lnTo>
                  <a:pt x="53228" y="1082"/>
                </a:lnTo>
                <a:lnTo>
                  <a:pt x="52560" y="992"/>
                </a:lnTo>
                <a:lnTo>
                  <a:pt x="51877" y="908"/>
                </a:lnTo>
                <a:lnTo>
                  <a:pt x="51177" y="830"/>
                </a:lnTo>
                <a:lnTo>
                  <a:pt x="50478" y="752"/>
                </a:lnTo>
                <a:lnTo>
                  <a:pt x="49763" y="674"/>
                </a:lnTo>
                <a:lnTo>
                  <a:pt x="49032" y="602"/>
                </a:lnTo>
                <a:lnTo>
                  <a:pt x="48285" y="536"/>
                </a:lnTo>
                <a:lnTo>
                  <a:pt x="47538" y="470"/>
                </a:lnTo>
                <a:lnTo>
                  <a:pt x="46775" y="410"/>
                </a:lnTo>
                <a:lnTo>
                  <a:pt x="45996" y="349"/>
                </a:lnTo>
                <a:lnTo>
                  <a:pt x="45217" y="295"/>
                </a:lnTo>
                <a:lnTo>
                  <a:pt x="44359" y="235"/>
                </a:lnTo>
                <a:lnTo>
                  <a:pt x="43533" y="187"/>
                </a:lnTo>
                <a:lnTo>
                  <a:pt x="42722" y="145"/>
                </a:lnTo>
                <a:lnTo>
                  <a:pt x="41911" y="109"/>
                </a:lnTo>
                <a:lnTo>
                  <a:pt x="41133" y="73"/>
                </a:lnTo>
                <a:lnTo>
                  <a:pt x="40370" y="49"/>
                </a:lnTo>
                <a:lnTo>
                  <a:pt x="39623" y="25"/>
                </a:lnTo>
                <a:lnTo>
                  <a:pt x="38892" y="13"/>
                </a:lnTo>
                <a:lnTo>
                  <a:pt x="381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49" name="Google Shape;449;p26"/>
          <p:cNvSpPr/>
          <p:nvPr/>
        </p:nvSpPr>
        <p:spPr>
          <a:xfrm flipH="1">
            <a:off x="4010288" y="1507163"/>
            <a:ext cx="329418" cy="275888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50" name="Google Shape;450;p26"/>
          <p:cNvSpPr/>
          <p:nvPr/>
        </p:nvSpPr>
        <p:spPr>
          <a:xfrm flipH="1">
            <a:off x="7174313" y="333026"/>
            <a:ext cx="329418" cy="275888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51" name="Google Shape;451;p26"/>
          <p:cNvSpPr/>
          <p:nvPr/>
        </p:nvSpPr>
        <p:spPr>
          <a:xfrm flipH="1">
            <a:off x="8422908" y="4440076"/>
            <a:ext cx="329517" cy="326857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52" name="Google Shape;452;p26"/>
          <p:cNvSpPr/>
          <p:nvPr/>
        </p:nvSpPr>
        <p:spPr>
          <a:xfrm>
            <a:off x="4572003" y="3729977"/>
            <a:ext cx="1632004" cy="320575"/>
          </a:xfrm>
          <a:custGeom>
            <a:avLst/>
            <a:gdLst/>
            <a:ahLst/>
            <a:cxnLst/>
            <a:rect l="l" t="t" r="r" b="b"/>
            <a:pathLst>
              <a:path w="147160" h="12823" extrusionOk="0">
                <a:moveTo>
                  <a:pt x="61318" y="0"/>
                </a:moveTo>
                <a:lnTo>
                  <a:pt x="51289" y="9091"/>
                </a:lnTo>
                <a:lnTo>
                  <a:pt x="38463" y="2115"/>
                </a:lnTo>
                <a:lnTo>
                  <a:pt x="26193" y="9091"/>
                </a:lnTo>
                <a:lnTo>
                  <a:pt x="12827" y="4248"/>
                </a:lnTo>
                <a:lnTo>
                  <a:pt x="1" y="12823"/>
                </a:lnTo>
                <a:lnTo>
                  <a:pt x="147159" y="12823"/>
                </a:lnTo>
                <a:lnTo>
                  <a:pt x="135398" y="5817"/>
                </a:lnTo>
                <a:lnTo>
                  <a:pt x="124860" y="10431"/>
                </a:lnTo>
                <a:lnTo>
                  <a:pt x="114975" y="2115"/>
                </a:lnTo>
                <a:lnTo>
                  <a:pt x="104596" y="9091"/>
                </a:lnTo>
                <a:lnTo>
                  <a:pt x="90292" y="0"/>
                </a:lnTo>
                <a:lnTo>
                  <a:pt x="79627" y="8520"/>
                </a:lnTo>
                <a:lnTo>
                  <a:pt x="61318" y="0"/>
                </a:lnTo>
                <a:close/>
              </a:path>
            </a:pathLst>
          </a:custGeom>
          <a:solidFill>
            <a:srgbClr val="F39C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4428681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2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244605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2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19600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" name="Google Shape;458;p29"/>
          <p:cNvSpPr txBox="1">
            <a:spLocks noGrp="1"/>
          </p:cNvSpPr>
          <p:nvPr>
            <p:ph type="subTitle" idx="1"/>
          </p:nvPr>
        </p:nvSpPr>
        <p:spPr>
          <a:xfrm>
            <a:off x="1944450" y="1545875"/>
            <a:ext cx="5255100" cy="248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1E4B"/>
              </a:buClr>
              <a:buSzPts val="1800"/>
              <a:buFont typeface="Century Gothic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9pPr>
          </a:lstStyle>
          <a:p>
            <a:endParaRPr/>
          </a:p>
        </p:txBody>
      </p:sp>
      <p:sp>
        <p:nvSpPr>
          <p:cNvPr id="459" name="Google Shape;459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0" name="Google Shape;460;p29"/>
          <p:cNvSpPr/>
          <p:nvPr/>
        </p:nvSpPr>
        <p:spPr>
          <a:xfrm>
            <a:off x="791017" y="1635377"/>
            <a:ext cx="633317" cy="6270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61" name="Google Shape;461;p29"/>
          <p:cNvSpPr/>
          <p:nvPr/>
        </p:nvSpPr>
        <p:spPr>
          <a:xfrm>
            <a:off x="7309927" y="2262401"/>
            <a:ext cx="230195" cy="222369"/>
          </a:xfrm>
          <a:custGeom>
            <a:avLst/>
            <a:gdLst/>
            <a:ahLst/>
            <a:cxnLst/>
            <a:rect l="l" t="t" r="r" b="b"/>
            <a:pathLst>
              <a:path w="20757" h="7843" extrusionOk="0">
                <a:moveTo>
                  <a:pt x="10379" y="1227"/>
                </a:moveTo>
                <a:lnTo>
                  <a:pt x="10744" y="1233"/>
                </a:lnTo>
                <a:lnTo>
                  <a:pt x="11110" y="1245"/>
                </a:lnTo>
                <a:lnTo>
                  <a:pt x="11459" y="1257"/>
                </a:lnTo>
                <a:lnTo>
                  <a:pt x="11809" y="1281"/>
                </a:lnTo>
                <a:lnTo>
                  <a:pt x="12159" y="1311"/>
                </a:lnTo>
                <a:lnTo>
                  <a:pt x="12492" y="1347"/>
                </a:lnTo>
                <a:lnTo>
                  <a:pt x="12826" y="1389"/>
                </a:lnTo>
                <a:lnTo>
                  <a:pt x="13144" y="1437"/>
                </a:lnTo>
                <a:lnTo>
                  <a:pt x="13462" y="1491"/>
                </a:lnTo>
                <a:lnTo>
                  <a:pt x="13764" y="1551"/>
                </a:lnTo>
                <a:lnTo>
                  <a:pt x="14066" y="1617"/>
                </a:lnTo>
                <a:lnTo>
                  <a:pt x="14352" y="1689"/>
                </a:lnTo>
                <a:lnTo>
                  <a:pt x="14638" y="1761"/>
                </a:lnTo>
                <a:lnTo>
                  <a:pt x="14908" y="1846"/>
                </a:lnTo>
                <a:lnTo>
                  <a:pt x="15162" y="1930"/>
                </a:lnTo>
                <a:lnTo>
                  <a:pt x="15417" y="2020"/>
                </a:lnTo>
                <a:lnTo>
                  <a:pt x="15655" y="2110"/>
                </a:lnTo>
                <a:lnTo>
                  <a:pt x="15878" y="2206"/>
                </a:lnTo>
                <a:lnTo>
                  <a:pt x="16084" y="2308"/>
                </a:lnTo>
                <a:lnTo>
                  <a:pt x="16291" y="2416"/>
                </a:lnTo>
                <a:lnTo>
                  <a:pt x="16466" y="2524"/>
                </a:lnTo>
                <a:lnTo>
                  <a:pt x="16641" y="2639"/>
                </a:lnTo>
                <a:lnTo>
                  <a:pt x="16800" y="2753"/>
                </a:lnTo>
                <a:lnTo>
                  <a:pt x="16943" y="2873"/>
                </a:lnTo>
                <a:lnTo>
                  <a:pt x="17070" y="2999"/>
                </a:lnTo>
                <a:lnTo>
                  <a:pt x="17181" y="3119"/>
                </a:lnTo>
                <a:lnTo>
                  <a:pt x="17276" y="3252"/>
                </a:lnTo>
                <a:lnTo>
                  <a:pt x="17356" y="3378"/>
                </a:lnTo>
                <a:lnTo>
                  <a:pt x="17419" y="3510"/>
                </a:lnTo>
                <a:lnTo>
                  <a:pt x="17467" y="3648"/>
                </a:lnTo>
                <a:lnTo>
                  <a:pt x="17499" y="3780"/>
                </a:lnTo>
                <a:lnTo>
                  <a:pt x="17499" y="3918"/>
                </a:lnTo>
                <a:lnTo>
                  <a:pt x="17499" y="4063"/>
                </a:lnTo>
                <a:lnTo>
                  <a:pt x="17467" y="4195"/>
                </a:lnTo>
                <a:lnTo>
                  <a:pt x="17419" y="4333"/>
                </a:lnTo>
                <a:lnTo>
                  <a:pt x="17356" y="4465"/>
                </a:lnTo>
                <a:lnTo>
                  <a:pt x="17276" y="4591"/>
                </a:lnTo>
                <a:lnTo>
                  <a:pt x="17181" y="4724"/>
                </a:lnTo>
                <a:lnTo>
                  <a:pt x="17070" y="4844"/>
                </a:lnTo>
                <a:lnTo>
                  <a:pt x="16943" y="4970"/>
                </a:lnTo>
                <a:lnTo>
                  <a:pt x="16800" y="5090"/>
                </a:lnTo>
                <a:lnTo>
                  <a:pt x="16641" y="5204"/>
                </a:lnTo>
                <a:lnTo>
                  <a:pt x="16466" y="5318"/>
                </a:lnTo>
                <a:lnTo>
                  <a:pt x="16291" y="5427"/>
                </a:lnTo>
                <a:lnTo>
                  <a:pt x="16084" y="5535"/>
                </a:lnTo>
                <a:lnTo>
                  <a:pt x="15878" y="5631"/>
                </a:lnTo>
                <a:lnTo>
                  <a:pt x="15655" y="5733"/>
                </a:lnTo>
                <a:lnTo>
                  <a:pt x="15417" y="5823"/>
                </a:lnTo>
                <a:lnTo>
                  <a:pt x="15162" y="5913"/>
                </a:lnTo>
                <a:lnTo>
                  <a:pt x="14908" y="5997"/>
                </a:lnTo>
                <a:lnTo>
                  <a:pt x="14638" y="6082"/>
                </a:lnTo>
                <a:lnTo>
                  <a:pt x="14352" y="6154"/>
                </a:lnTo>
                <a:lnTo>
                  <a:pt x="14066" y="6226"/>
                </a:lnTo>
                <a:lnTo>
                  <a:pt x="13764" y="6292"/>
                </a:lnTo>
                <a:lnTo>
                  <a:pt x="13462" y="6352"/>
                </a:lnTo>
                <a:lnTo>
                  <a:pt x="13144" y="6406"/>
                </a:lnTo>
                <a:lnTo>
                  <a:pt x="12826" y="6454"/>
                </a:lnTo>
                <a:lnTo>
                  <a:pt x="12492" y="6496"/>
                </a:lnTo>
                <a:lnTo>
                  <a:pt x="12159" y="6532"/>
                </a:lnTo>
                <a:lnTo>
                  <a:pt x="11809" y="6562"/>
                </a:lnTo>
                <a:lnTo>
                  <a:pt x="11459" y="6586"/>
                </a:lnTo>
                <a:lnTo>
                  <a:pt x="11110" y="6598"/>
                </a:lnTo>
                <a:lnTo>
                  <a:pt x="10744" y="6610"/>
                </a:lnTo>
                <a:lnTo>
                  <a:pt x="10379" y="6616"/>
                </a:lnTo>
                <a:lnTo>
                  <a:pt x="10013" y="6610"/>
                </a:lnTo>
                <a:lnTo>
                  <a:pt x="9647" y="6598"/>
                </a:lnTo>
                <a:lnTo>
                  <a:pt x="9298" y="6586"/>
                </a:lnTo>
                <a:lnTo>
                  <a:pt x="8948" y="6562"/>
                </a:lnTo>
                <a:lnTo>
                  <a:pt x="8598" y="6532"/>
                </a:lnTo>
                <a:lnTo>
                  <a:pt x="8265" y="6496"/>
                </a:lnTo>
                <a:lnTo>
                  <a:pt x="7931" y="6454"/>
                </a:lnTo>
                <a:lnTo>
                  <a:pt x="7613" y="6406"/>
                </a:lnTo>
                <a:lnTo>
                  <a:pt x="7295" y="6352"/>
                </a:lnTo>
                <a:lnTo>
                  <a:pt x="6977" y="6292"/>
                </a:lnTo>
                <a:lnTo>
                  <a:pt x="6691" y="6226"/>
                </a:lnTo>
                <a:lnTo>
                  <a:pt x="6405" y="6154"/>
                </a:lnTo>
                <a:lnTo>
                  <a:pt x="6119" y="6082"/>
                </a:lnTo>
                <a:lnTo>
                  <a:pt x="5849" y="5997"/>
                </a:lnTo>
                <a:lnTo>
                  <a:pt x="5595" y="5913"/>
                </a:lnTo>
                <a:lnTo>
                  <a:pt x="5340" y="5823"/>
                </a:lnTo>
                <a:lnTo>
                  <a:pt x="5102" y="5733"/>
                </a:lnTo>
                <a:lnTo>
                  <a:pt x="4879" y="5631"/>
                </a:lnTo>
                <a:lnTo>
                  <a:pt x="4673" y="5535"/>
                </a:lnTo>
                <a:lnTo>
                  <a:pt x="4466" y="5427"/>
                </a:lnTo>
                <a:lnTo>
                  <a:pt x="4291" y="5318"/>
                </a:lnTo>
                <a:lnTo>
                  <a:pt x="4116" y="5204"/>
                </a:lnTo>
                <a:lnTo>
                  <a:pt x="3958" y="5090"/>
                </a:lnTo>
                <a:lnTo>
                  <a:pt x="3814" y="4970"/>
                </a:lnTo>
                <a:lnTo>
                  <a:pt x="3687" y="4844"/>
                </a:lnTo>
                <a:lnTo>
                  <a:pt x="3576" y="4724"/>
                </a:lnTo>
                <a:lnTo>
                  <a:pt x="3481" y="4591"/>
                </a:lnTo>
                <a:lnTo>
                  <a:pt x="3401" y="4465"/>
                </a:lnTo>
                <a:lnTo>
                  <a:pt x="3338" y="4333"/>
                </a:lnTo>
                <a:lnTo>
                  <a:pt x="3290" y="4195"/>
                </a:lnTo>
                <a:lnTo>
                  <a:pt x="3258" y="4063"/>
                </a:lnTo>
                <a:lnTo>
                  <a:pt x="3258" y="3918"/>
                </a:lnTo>
                <a:lnTo>
                  <a:pt x="3258" y="3780"/>
                </a:lnTo>
                <a:lnTo>
                  <a:pt x="3290" y="3648"/>
                </a:lnTo>
                <a:lnTo>
                  <a:pt x="3338" y="3510"/>
                </a:lnTo>
                <a:lnTo>
                  <a:pt x="3401" y="3378"/>
                </a:lnTo>
                <a:lnTo>
                  <a:pt x="3481" y="3252"/>
                </a:lnTo>
                <a:lnTo>
                  <a:pt x="3576" y="3119"/>
                </a:lnTo>
                <a:lnTo>
                  <a:pt x="3687" y="2999"/>
                </a:lnTo>
                <a:lnTo>
                  <a:pt x="3814" y="2873"/>
                </a:lnTo>
                <a:lnTo>
                  <a:pt x="3958" y="2753"/>
                </a:lnTo>
                <a:lnTo>
                  <a:pt x="4116" y="2639"/>
                </a:lnTo>
                <a:lnTo>
                  <a:pt x="4291" y="2524"/>
                </a:lnTo>
                <a:lnTo>
                  <a:pt x="4466" y="2416"/>
                </a:lnTo>
                <a:lnTo>
                  <a:pt x="4673" y="2308"/>
                </a:lnTo>
                <a:lnTo>
                  <a:pt x="4879" y="2206"/>
                </a:lnTo>
                <a:lnTo>
                  <a:pt x="5102" y="2110"/>
                </a:lnTo>
                <a:lnTo>
                  <a:pt x="5340" y="2020"/>
                </a:lnTo>
                <a:lnTo>
                  <a:pt x="5595" y="1930"/>
                </a:lnTo>
                <a:lnTo>
                  <a:pt x="5849" y="1846"/>
                </a:lnTo>
                <a:lnTo>
                  <a:pt x="6119" y="1761"/>
                </a:lnTo>
                <a:lnTo>
                  <a:pt x="6405" y="1689"/>
                </a:lnTo>
                <a:lnTo>
                  <a:pt x="6691" y="1617"/>
                </a:lnTo>
                <a:lnTo>
                  <a:pt x="6977" y="1551"/>
                </a:lnTo>
                <a:lnTo>
                  <a:pt x="7295" y="1491"/>
                </a:lnTo>
                <a:lnTo>
                  <a:pt x="7613" y="1437"/>
                </a:lnTo>
                <a:lnTo>
                  <a:pt x="7931" y="1389"/>
                </a:lnTo>
                <a:lnTo>
                  <a:pt x="8265" y="1347"/>
                </a:lnTo>
                <a:lnTo>
                  <a:pt x="8598" y="1311"/>
                </a:lnTo>
                <a:lnTo>
                  <a:pt x="8948" y="1281"/>
                </a:lnTo>
                <a:lnTo>
                  <a:pt x="9298" y="1257"/>
                </a:lnTo>
                <a:lnTo>
                  <a:pt x="9647" y="1245"/>
                </a:lnTo>
                <a:lnTo>
                  <a:pt x="10013" y="1233"/>
                </a:lnTo>
                <a:lnTo>
                  <a:pt x="10379" y="1227"/>
                </a:lnTo>
                <a:close/>
                <a:moveTo>
                  <a:pt x="10379" y="1"/>
                </a:moveTo>
                <a:lnTo>
                  <a:pt x="9838" y="7"/>
                </a:lnTo>
                <a:lnTo>
                  <a:pt x="9314" y="19"/>
                </a:lnTo>
                <a:lnTo>
                  <a:pt x="8805" y="43"/>
                </a:lnTo>
                <a:lnTo>
                  <a:pt x="8296" y="79"/>
                </a:lnTo>
                <a:lnTo>
                  <a:pt x="7788" y="121"/>
                </a:lnTo>
                <a:lnTo>
                  <a:pt x="7295" y="175"/>
                </a:lnTo>
                <a:lnTo>
                  <a:pt x="6818" y="235"/>
                </a:lnTo>
                <a:lnTo>
                  <a:pt x="6342" y="307"/>
                </a:lnTo>
                <a:lnTo>
                  <a:pt x="5881" y="385"/>
                </a:lnTo>
                <a:lnTo>
                  <a:pt x="5436" y="476"/>
                </a:lnTo>
                <a:lnTo>
                  <a:pt x="5006" y="566"/>
                </a:lnTo>
                <a:lnTo>
                  <a:pt x="4577" y="668"/>
                </a:lnTo>
                <a:lnTo>
                  <a:pt x="4180" y="782"/>
                </a:lnTo>
                <a:lnTo>
                  <a:pt x="3783" y="896"/>
                </a:lnTo>
                <a:lnTo>
                  <a:pt x="3401" y="1022"/>
                </a:lnTo>
                <a:lnTo>
                  <a:pt x="3052" y="1149"/>
                </a:lnTo>
                <a:lnTo>
                  <a:pt x="2702" y="1287"/>
                </a:lnTo>
                <a:lnTo>
                  <a:pt x="2384" y="1431"/>
                </a:lnTo>
                <a:lnTo>
                  <a:pt x="2066" y="1575"/>
                </a:lnTo>
                <a:lnTo>
                  <a:pt x="1780" y="1731"/>
                </a:lnTo>
                <a:lnTo>
                  <a:pt x="1510" y="1888"/>
                </a:lnTo>
                <a:lnTo>
                  <a:pt x="1256" y="2056"/>
                </a:lnTo>
                <a:lnTo>
                  <a:pt x="1033" y="2224"/>
                </a:lnTo>
                <a:lnTo>
                  <a:pt x="826" y="2398"/>
                </a:lnTo>
                <a:lnTo>
                  <a:pt x="636" y="2573"/>
                </a:lnTo>
                <a:lnTo>
                  <a:pt x="477" y="2759"/>
                </a:lnTo>
                <a:lnTo>
                  <a:pt x="334" y="2945"/>
                </a:lnTo>
                <a:lnTo>
                  <a:pt x="223" y="3131"/>
                </a:lnTo>
                <a:lnTo>
                  <a:pt x="127" y="3324"/>
                </a:lnTo>
                <a:lnTo>
                  <a:pt x="64" y="3522"/>
                </a:lnTo>
                <a:lnTo>
                  <a:pt x="16" y="3720"/>
                </a:lnTo>
                <a:lnTo>
                  <a:pt x="0" y="3918"/>
                </a:lnTo>
                <a:lnTo>
                  <a:pt x="16" y="4123"/>
                </a:lnTo>
                <a:lnTo>
                  <a:pt x="64" y="4321"/>
                </a:lnTo>
                <a:lnTo>
                  <a:pt x="127" y="4519"/>
                </a:lnTo>
                <a:lnTo>
                  <a:pt x="223" y="4712"/>
                </a:lnTo>
                <a:lnTo>
                  <a:pt x="334" y="4898"/>
                </a:lnTo>
                <a:lnTo>
                  <a:pt x="477" y="5084"/>
                </a:lnTo>
                <a:lnTo>
                  <a:pt x="636" y="5270"/>
                </a:lnTo>
                <a:lnTo>
                  <a:pt x="826" y="5445"/>
                </a:lnTo>
                <a:lnTo>
                  <a:pt x="1033" y="5619"/>
                </a:lnTo>
                <a:lnTo>
                  <a:pt x="1256" y="5787"/>
                </a:lnTo>
                <a:lnTo>
                  <a:pt x="1510" y="5955"/>
                </a:lnTo>
                <a:lnTo>
                  <a:pt x="1780" y="6112"/>
                </a:lnTo>
                <a:lnTo>
                  <a:pt x="2066" y="6268"/>
                </a:lnTo>
                <a:lnTo>
                  <a:pt x="2384" y="6412"/>
                </a:lnTo>
                <a:lnTo>
                  <a:pt x="2702" y="6556"/>
                </a:lnTo>
                <a:lnTo>
                  <a:pt x="3052" y="6694"/>
                </a:lnTo>
                <a:lnTo>
                  <a:pt x="3401" y="6821"/>
                </a:lnTo>
                <a:lnTo>
                  <a:pt x="3783" y="6947"/>
                </a:lnTo>
                <a:lnTo>
                  <a:pt x="4180" y="7061"/>
                </a:lnTo>
                <a:lnTo>
                  <a:pt x="4577" y="7175"/>
                </a:lnTo>
                <a:lnTo>
                  <a:pt x="5006" y="7277"/>
                </a:lnTo>
                <a:lnTo>
                  <a:pt x="5436" y="7367"/>
                </a:lnTo>
                <a:lnTo>
                  <a:pt x="5881" y="7457"/>
                </a:lnTo>
                <a:lnTo>
                  <a:pt x="6342" y="7536"/>
                </a:lnTo>
                <a:lnTo>
                  <a:pt x="6818" y="7608"/>
                </a:lnTo>
                <a:lnTo>
                  <a:pt x="7295" y="7668"/>
                </a:lnTo>
                <a:lnTo>
                  <a:pt x="7788" y="7722"/>
                </a:lnTo>
                <a:lnTo>
                  <a:pt x="8296" y="7764"/>
                </a:lnTo>
                <a:lnTo>
                  <a:pt x="8805" y="7800"/>
                </a:lnTo>
                <a:lnTo>
                  <a:pt x="9314" y="7824"/>
                </a:lnTo>
                <a:lnTo>
                  <a:pt x="9838" y="7836"/>
                </a:lnTo>
                <a:lnTo>
                  <a:pt x="10379" y="7842"/>
                </a:lnTo>
                <a:lnTo>
                  <a:pt x="10919" y="7836"/>
                </a:lnTo>
                <a:lnTo>
                  <a:pt x="11443" y="7824"/>
                </a:lnTo>
                <a:lnTo>
                  <a:pt x="11952" y="7800"/>
                </a:lnTo>
                <a:lnTo>
                  <a:pt x="12461" y="7764"/>
                </a:lnTo>
                <a:lnTo>
                  <a:pt x="12969" y="7722"/>
                </a:lnTo>
                <a:lnTo>
                  <a:pt x="13462" y="7668"/>
                </a:lnTo>
                <a:lnTo>
                  <a:pt x="13939" y="7608"/>
                </a:lnTo>
                <a:lnTo>
                  <a:pt x="14415" y="7536"/>
                </a:lnTo>
                <a:lnTo>
                  <a:pt x="14876" y="7457"/>
                </a:lnTo>
                <a:lnTo>
                  <a:pt x="15321" y="7367"/>
                </a:lnTo>
                <a:lnTo>
                  <a:pt x="15751" y="7277"/>
                </a:lnTo>
                <a:lnTo>
                  <a:pt x="16180" y="7175"/>
                </a:lnTo>
                <a:lnTo>
                  <a:pt x="16577" y="7061"/>
                </a:lnTo>
                <a:lnTo>
                  <a:pt x="16974" y="6947"/>
                </a:lnTo>
                <a:lnTo>
                  <a:pt x="17356" y="6821"/>
                </a:lnTo>
                <a:lnTo>
                  <a:pt x="17705" y="6694"/>
                </a:lnTo>
                <a:lnTo>
                  <a:pt x="18055" y="6556"/>
                </a:lnTo>
                <a:lnTo>
                  <a:pt x="18373" y="6412"/>
                </a:lnTo>
                <a:lnTo>
                  <a:pt x="18691" y="6268"/>
                </a:lnTo>
                <a:lnTo>
                  <a:pt x="18977" y="6112"/>
                </a:lnTo>
                <a:lnTo>
                  <a:pt x="19247" y="5955"/>
                </a:lnTo>
                <a:lnTo>
                  <a:pt x="19501" y="5787"/>
                </a:lnTo>
                <a:lnTo>
                  <a:pt x="19724" y="5619"/>
                </a:lnTo>
                <a:lnTo>
                  <a:pt x="19931" y="5445"/>
                </a:lnTo>
                <a:lnTo>
                  <a:pt x="20121" y="5270"/>
                </a:lnTo>
                <a:lnTo>
                  <a:pt x="20280" y="5084"/>
                </a:lnTo>
                <a:lnTo>
                  <a:pt x="20423" y="4898"/>
                </a:lnTo>
                <a:lnTo>
                  <a:pt x="20534" y="4712"/>
                </a:lnTo>
                <a:lnTo>
                  <a:pt x="20630" y="4519"/>
                </a:lnTo>
                <a:lnTo>
                  <a:pt x="20693" y="4321"/>
                </a:lnTo>
                <a:lnTo>
                  <a:pt x="20741" y="4123"/>
                </a:lnTo>
                <a:lnTo>
                  <a:pt x="20757" y="3918"/>
                </a:lnTo>
                <a:lnTo>
                  <a:pt x="20741" y="3720"/>
                </a:lnTo>
                <a:lnTo>
                  <a:pt x="20693" y="3522"/>
                </a:lnTo>
                <a:lnTo>
                  <a:pt x="20630" y="3324"/>
                </a:lnTo>
                <a:lnTo>
                  <a:pt x="20534" y="3131"/>
                </a:lnTo>
                <a:lnTo>
                  <a:pt x="20423" y="2945"/>
                </a:lnTo>
                <a:lnTo>
                  <a:pt x="20280" y="2759"/>
                </a:lnTo>
                <a:lnTo>
                  <a:pt x="20121" y="2573"/>
                </a:lnTo>
                <a:lnTo>
                  <a:pt x="19931" y="2398"/>
                </a:lnTo>
                <a:lnTo>
                  <a:pt x="19724" y="2224"/>
                </a:lnTo>
                <a:lnTo>
                  <a:pt x="19501" y="2056"/>
                </a:lnTo>
                <a:lnTo>
                  <a:pt x="19247" y="1888"/>
                </a:lnTo>
                <a:lnTo>
                  <a:pt x="18977" y="1731"/>
                </a:lnTo>
                <a:lnTo>
                  <a:pt x="18691" y="1575"/>
                </a:lnTo>
                <a:lnTo>
                  <a:pt x="18373" y="1431"/>
                </a:lnTo>
                <a:lnTo>
                  <a:pt x="18055" y="1287"/>
                </a:lnTo>
                <a:lnTo>
                  <a:pt x="17705" y="1149"/>
                </a:lnTo>
                <a:lnTo>
                  <a:pt x="17356" y="1022"/>
                </a:lnTo>
                <a:lnTo>
                  <a:pt x="16974" y="896"/>
                </a:lnTo>
                <a:lnTo>
                  <a:pt x="16577" y="782"/>
                </a:lnTo>
                <a:lnTo>
                  <a:pt x="16180" y="668"/>
                </a:lnTo>
                <a:lnTo>
                  <a:pt x="15751" y="566"/>
                </a:lnTo>
                <a:lnTo>
                  <a:pt x="15321" y="476"/>
                </a:lnTo>
                <a:lnTo>
                  <a:pt x="14876" y="385"/>
                </a:lnTo>
                <a:lnTo>
                  <a:pt x="14415" y="307"/>
                </a:lnTo>
                <a:lnTo>
                  <a:pt x="13939" y="235"/>
                </a:lnTo>
                <a:lnTo>
                  <a:pt x="13462" y="175"/>
                </a:lnTo>
                <a:lnTo>
                  <a:pt x="12969" y="121"/>
                </a:lnTo>
                <a:lnTo>
                  <a:pt x="12461" y="79"/>
                </a:lnTo>
                <a:lnTo>
                  <a:pt x="11952" y="43"/>
                </a:lnTo>
                <a:lnTo>
                  <a:pt x="11443" y="19"/>
                </a:lnTo>
                <a:lnTo>
                  <a:pt x="10919" y="7"/>
                </a:lnTo>
                <a:lnTo>
                  <a:pt x="103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62" name="Google Shape;462;p29"/>
          <p:cNvGrpSpPr/>
          <p:nvPr/>
        </p:nvGrpSpPr>
        <p:grpSpPr>
          <a:xfrm>
            <a:off x="720011" y="3400983"/>
            <a:ext cx="870591" cy="898144"/>
            <a:chOff x="5285884" y="-1380494"/>
            <a:chExt cx="870591" cy="898144"/>
          </a:xfrm>
        </p:grpSpPr>
        <p:sp>
          <p:nvSpPr>
            <p:cNvPr id="463" name="Google Shape;463;p29"/>
            <p:cNvSpPr/>
            <p:nvPr/>
          </p:nvSpPr>
          <p:spPr>
            <a:xfrm rot="10800000">
              <a:off x="5298859" y="-1365927"/>
              <a:ext cx="844437" cy="869013"/>
            </a:xfrm>
            <a:custGeom>
              <a:avLst/>
              <a:gdLst/>
              <a:ahLst/>
              <a:cxnLst/>
              <a:rect l="l" t="t" r="r" b="b"/>
              <a:pathLst>
                <a:path w="33190" h="151067" extrusionOk="0">
                  <a:moveTo>
                    <a:pt x="16602" y="0"/>
                  </a:moveTo>
                  <a:lnTo>
                    <a:pt x="16471" y="73"/>
                  </a:lnTo>
                  <a:lnTo>
                    <a:pt x="16347" y="217"/>
                  </a:lnTo>
                  <a:lnTo>
                    <a:pt x="16223" y="398"/>
                  </a:lnTo>
                  <a:lnTo>
                    <a:pt x="16099" y="687"/>
                  </a:lnTo>
                  <a:lnTo>
                    <a:pt x="15982" y="1049"/>
                  </a:lnTo>
                  <a:lnTo>
                    <a:pt x="15865" y="1483"/>
                  </a:lnTo>
                  <a:lnTo>
                    <a:pt x="15756" y="1953"/>
                  </a:lnTo>
                  <a:lnTo>
                    <a:pt x="15639" y="2532"/>
                  </a:lnTo>
                  <a:lnTo>
                    <a:pt x="15537" y="3110"/>
                  </a:lnTo>
                  <a:lnTo>
                    <a:pt x="15435" y="3798"/>
                  </a:lnTo>
                  <a:lnTo>
                    <a:pt x="15333" y="4521"/>
                  </a:lnTo>
                  <a:lnTo>
                    <a:pt x="15231" y="5280"/>
                  </a:lnTo>
                  <a:lnTo>
                    <a:pt x="15136" y="6112"/>
                  </a:lnTo>
                  <a:lnTo>
                    <a:pt x="15041" y="6980"/>
                  </a:lnTo>
                  <a:lnTo>
                    <a:pt x="14954" y="7884"/>
                  </a:lnTo>
                  <a:lnTo>
                    <a:pt x="14859" y="8861"/>
                  </a:lnTo>
                  <a:lnTo>
                    <a:pt x="14778" y="9837"/>
                  </a:lnTo>
                  <a:lnTo>
                    <a:pt x="14691" y="10886"/>
                  </a:lnTo>
                  <a:lnTo>
                    <a:pt x="14611" y="11935"/>
                  </a:lnTo>
                  <a:lnTo>
                    <a:pt x="14530" y="13020"/>
                  </a:lnTo>
                  <a:lnTo>
                    <a:pt x="14385" y="15299"/>
                  </a:lnTo>
                  <a:lnTo>
                    <a:pt x="14246" y="17613"/>
                  </a:lnTo>
                  <a:lnTo>
                    <a:pt x="14115" y="20036"/>
                  </a:lnTo>
                  <a:lnTo>
                    <a:pt x="13991" y="22496"/>
                  </a:lnTo>
                  <a:lnTo>
                    <a:pt x="13881" y="24955"/>
                  </a:lnTo>
                  <a:lnTo>
                    <a:pt x="13779" y="27450"/>
                  </a:lnTo>
                  <a:lnTo>
                    <a:pt x="13684" y="29874"/>
                  </a:lnTo>
                  <a:lnTo>
                    <a:pt x="13597" y="32297"/>
                  </a:lnTo>
                  <a:lnTo>
                    <a:pt x="13517" y="34611"/>
                  </a:lnTo>
                  <a:lnTo>
                    <a:pt x="13451" y="36890"/>
                  </a:lnTo>
                  <a:lnTo>
                    <a:pt x="13334" y="41013"/>
                  </a:lnTo>
                  <a:lnTo>
                    <a:pt x="13247" y="44557"/>
                  </a:lnTo>
                  <a:lnTo>
                    <a:pt x="13181" y="47306"/>
                  </a:lnTo>
                  <a:lnTo>
                    <a:pt x="13137" y="49693"/>
                  </a:lnTo>
                  <a:lnTo>
                    <a:pt x="12926" y="48246"/>
                  </a:lnTo>
                  <a:lnTo>
                    <a:pt x="12678" y="46655"/>
                  </a:lnTo>
                  <a:lnTo>
                    <a:pt x="12342" y="44557"/>
                  </a:lnTo>
                  <a:lnTo>
                    <a:pt x="12145" y="43400"/>
                  </a:lnTo>
                  <a:lnTo>
                    <a:pt x="11926" y="42134"/>
                  </a:lnTo>
                  <a:lnTo>
                    <a:pt x="11693" y="40832"/>
                  </a:lnTo>
                  <a:lnTo>
                    <a:pt x="11445" y="39494"/>
                  </a:lnTo>
                  <a:lnTo>
                    <a:pt x="11182" y="38083"/>
                  </a:lnTo>
                  <a:lnTo>
                    <a:pt x="10905" y="36673"/>
                  </a:lnTo>
                  <a:lnTo>
                    <a:pt x="10613" y="35262"/>
                  </a:lnTo>
                  <a:lnTo>
                    <a:pt x="10307" y="33888"/>
                  </a:lnTo>
                  <a:lnTo>
                    <a:pt x="9993" y="32478"/>
                  </a:lnTo>
                  <a:lnTo>
                    <a:pt x="9672" y="31139"/>
                  </a:lnTo>
                  <a:lnTo>
                    <a:pt x="9337" y="29874"/>
                  </a:lnTo>
                  <a:lnTo>
                    <a:pt x="8994" y="28644"/>
                  </a:lnTo>
                  <a:lnTo>
                    <a:pt x="8819" y="28029"/>
                  </a:lnTo>
                  <a:lnTo>
                    <a:pt x="8644" y="27487"/>
                  </a:lnTo>
                  <a:lnTo>
                    <a:pt x="8469" y="26944"/>
                  </a:lnTo>
                  <a:lnTo>
                    <a:pt x="8294" y="26402"/>
                  </a:lnTo>
                  <a:lnTo>
                    <a:pt x="8112" y="25931"/>
                  </a:lnTo>
                  <a:lnTo>
                    <a:pt x="7929" y="25461"/>
                  </a:lnTo>
                  <a:lnTo>
                    <a:pt x="7754" y="25027"/>
                  </a:lnTo>
                  <a:lnTo>
                    <a:pt x="7572" y="24629"/>
                  </a:lnTo>
                  <a:lnTo>
                    <a:pt x="7389" y="24268"/>
                  </a:lnTo>
                  <a:lnTo>
                    <a:pt x="7207" y="23906"/>
                  </a:lnTo>
                  <a:lnTo>
                    <a:pt x="7017" y="23617"/>
                  </a:lnTo>
                  <a:lnTo>
                    <a:pt x="6835" y="23364"/>
                  </a:lnTo>
                  <a:lnTo>
                    <a:pt x="6653" y="23147"/>
                  </a:lnTo>
                  <a:lnTo>
                    <a:pt x="6470" y="22966"/>
                  </a:lnTo>
                  <a:lnTo>
                    <a:pt x="6281" y="22821"/>
                  </a:lnTo>
                  <a:lnTo>
                    <a:pt x="6098" y="22749"/>
                  </a:lnTo>
                  <a:lnTo>
                    <a:pt x="5916" y="22676"/>
                  </a:lnTo>
                  <a:lnTo>
                    <a:pt x="5734" y="22676"/>
                  </a:lnTo>
                  <a:lnTo>
                    <a:pt x="5551" y="22749"/>
                  </a:lnTo>
                  <a:lnTo>
                    <a:pt x="5369" y="22857"/>
                  </a:lnTo>
                  <a:lnTo>
                    <a:pt x="5187" y="23002"/>
                  </a:lnTo>
                  <a:lnTo>
                    <a:pt x="5011" y="23219"/>
                  </a:lnTo>
                  <a:lnTo>
                    <a:pt x="4829" y="23508"/>
                  </a:lnTo>
                  <a:lnTo>
                    <a:pt x="4654" y="23834"/>
                  </a:lnTo>
                  <a:lnTo>
                    <a:pt x="4486" y="24232"/>
                  </a:lnTo>
                  <a:lnTo>
                    <a:pt x="4340" y="24629"/>
                  </a:lnTo>
                  <a:lnTo>
                    <a:pt x="4209" y="25100"/>
                  </a:lnTo>
                  <a:lnTo>
                    <a:pt x="4092" y="25606"/>
                  </a:lnTo>
                  <a:lnTo>
                    <a:pt x="4041" y="25895"/>
                  </a:lnTo>
                  <a:lnTo>
                    <a:pt x="3998" y="26148"/>
                  </a:lnTo>
                  <a:lnTo>
                    <a:pt x="3954" y="26438"/>
                  </a:lnTo>
                  <a:lnTo>
                    <a:pt x="3917" y="26727"/>
                  </a:lnTo>
                  <a:lnTo>
                    <a:pt x="3852" y="27342"/>
                  </a:lnTo>
                  <a:lnTo>
                    <a:pt x="3808" y="27993"/>
                  </a:lnTo>
                  <a:lnTo>
                    <a:pt x="3771" y="28680"/>
                  </a:lnTo>
                  <a:lnTo>
                    <a:pt x="3757" y="29367"/>
                  </a:lnTo>
                  <a:lnTo>
                    <a:pt x="3750" y="30091"/>
                  </a:lnTo>
                  <a:lnTo>
                    <a:pt x="3757" y="30850"/>
                  </a:lnTo>
                  <a:lnTo>
                    <a:pt x="3779" y="31646"/>
                  </a:lnTo>
                  <a:lnTo>
                    <a:pt x="3815" y="32478"/>
                  </a:lnTo>
                  <a:lnTo>
                    <a:pt x="3859" y="33309"/>
                  </a:lnTo>
                  <a:lnTo>
                    <a:pt x="3917" y="34141"/>
                  </a:lnTo>
                  <a:lnTo>
                    <a:pt x="3983" y="35009"/>
                  </a:lnTo>
                  <a:lnTo>
                    <a:pt x="4063" y="35913"/>
                  </a:lnTo>
                  <a:lnTo>
                    <a:pt x="4151" y="36817"/>
                  </a:lnTo>
                  <a:lnTo>
                    <a:pt x="4253" y="37722"/>
                  </a:lnTo>
                  <a:lnTo>
                    <a:pt x="4355" y="38662"/>
                  </a:lnTo>
                  <a:lnTo>
                    <a:pt x="4472" y="39602"/>
                  </a:lnTo>
                  <a:lnTo>
                    <a:pt x="4596" y="40543"/>
                  </a:lnTo>
                  <a:lnTo>
                    <a:pt x="4727" y="41519"/>
                  </a:lnTo>
                  <a:lnTo>
                    <a:pt x="4866" y="42496"/>
                  </a:lnTo>
                  <a:lnTo>
                    <a:pt x="5004" y="43436"/>
                  </a:lnTo>
                  <a:lnTo>
                    <a:pt x="5311" y="45425"/>
                  </a:lnTo>
                  <a:lnTo>
                    <a:pt x="5631" y="47378"/>
                  </a:lnTo>
                  <a:lnTo>
                    <a:pt x="5974" y="49295"/>
                  </a:lnTo>
                  <a:lnTo>
                    <a:pt x="6324" y="51248"/>
                  </a:lnTo>
                  <a:lnTo>
                    <a:pt x="6682" y="53128"/>
                  </a:lnTo>
                  <a:lnTo>
                    <a:pt x="7039" y="54973"/>
                  </a:lnTo>
                  <a:lnTo>
                    <a:pt x="7397" y="56745"/>
                  </a:lnTo>
                  <a:lnTo>
                    <a:pt x="7747" y="58445"/>
                  </a:lnTo>
                  <a:lnTo>
                    <a:pt x="8090" y="60072"/>
                  </a:lnTo>
                  <a:lnTo>
                    <a:pt x="8425" y="61591"/>
                  </a:lnTo>
                  <a:lnTo>
                    <a:pt x="8739" y="63038"/>
                  </a:lnTo>
                  <a:lnTo>
                    <a:pt x="9293" y="65497"/>
                  </a:lnTo>
                  <a:lnTo>
                    <a:pt x="9731" y="67378"/>
                  </a:lnTo>
                  <a:lnTo>
                    <a:pt x="10117" y="69005"/>
                  </a:lnTo>
                  <a:lnTo>
                    <a:pt x="10001" y="68933"/>
                  </a:lnTo>
                  <a:lnTo>
                    <a:pt x="9672" y="68716"/>
                  </a:lnTo>
                  <a:lnTo>
                    <a:pt x="9155" y="68427"/>
                  </a:lnTo>
                  <a:lnTo>
                    <a:pt x="8841" y="68318"/>
                  </a:lnTo>
                  <a:lnTo>
                    <a:pt x="8491" y="68174"/>
                  </a:lnTo>
                  <a:lnTo>
                    <a:pt x="8112" y="68065"/>
                  </a:lnTo>
                  <a:lnTo>
                    <a:pt x="7710" y="67993"/>
                  </a:lnTo>
                  <a:lnTo>
                    <a:pt x="7280" y="67957"/>
                  </a:lnTo>
                  <a:lnTo>
                    <a:pt x="6835" y="67957"/>
                  </a:lnTo>
                  <a:lnTo>
                    <a:pt x="6368" y="67993"/>
                  </a:lnTo>
                  <a:lnTo>
                    <a:pt x="5901" y="68101"/>
                  </a:lnTo>
                  <a:lnTo>
                    <a:pt x="5420" y="68282"/>
                  </a:lnTo>
                  <a:lnTo>
                    <a:pt x="4938" y="68535"/>
                  </a:lnTo>
                  <a:lnTo>
                    <a:pt x="4698" y="68716"/>
                  </a:lnTo>
                  <a:lnTo>
                    <a:pt x="4457" y="68897"/>
                  </a:lnTo>
                  <a:lnTo>
                    <a:pt x="4216" y="69078"/>
                  </a:lnTo>
                  <a:lnTo>
                    <a:pt x="3983" y="69331"/>
                  </a:lnTo>
                  <a:lnTo>
                    <a:pt x="3750" y="69584"/>
                  </a:lnTo>
                  <a:lnTo>
                    <a:pt x="3516" y="69873"/>
                  </a:lnTo>
                  <a:lnTo>
                    <a:pt x="3283" y="70163"/>
                  </a:lnTo>
                  <a:lnTo>
                    <a:pt x="3057" y="70488"/>
                  </a:lnTo>
                  <a:lnTo>
                    <a:pt x="2838" y="70886"/>
                  </a:lnTo>
                  <a:lnTo>
                    <a:pt x="2619" y="71284"/>
                  </a:lnTo>
                  <a:lnTo>
                    <a:pt x="2407" y="71682"/>
                  </a:lnTo>
                  <a:lnTo>
                    <a:pt x="2203" y="72152"/>
                  </a:lnTo>
                  <a:lnTo>
                    <a:pt x="2006" y="72658"/>
                  </a:lnTo>
                  <a:lnTo>
                    <a:pt x="1809" y="73201"/>
                  </a:lnTo>
                  <a:lnTo>
                    <a:pt x="1627" y="73743"/>
                  </a:lnTo>
                  <a:lnTo>
                    <a:pt x="1445" y="74358"/>
                  </a:lnTo>
                  <a:lnTo>
                    <a:pt x="1277" y="75009"/>
                  </a:lnTo>
                  <a:lnTo>
                    <a:pt x="1109" y="75660"/>
                  </a:lnTo>
                  <a:lnTo>
                    <a:pt x="956" y="76383"/>
                  </a:lnTo>
                  <a:lnTo>
                    <a:pt x="817" y="77143"/>
                  </a:lnTo>
                  <a:lnTo>
                    <a:pt x="679" y="77975"/>
                  </a:lnTo>
                  <a:lnTo>
                    <a:pt x="555" y="78807"/>
                  </a:lnTo>
                  <a:lnTo>
                    <a:pt x="445" y="79711"/>
                  </a:lnTo>
                  <a:lnTo>
                    <a:pt x="343" y="80651"/>
                  </a:lnTo>
                  <a:lnTo>
                    <a:pt x="256" y="81627"/>
                  </a:lnTo>
                  <a:lnTo>
                    <a:pt x="175" y="82640"/>
                  </a:lnTo>
                  <a:lnTo>
                    <a:pt x="117" y="83725"/>
                  </a:lnTo>
                  <a:lnTo>
                    <a:pt x="66" y="84846"/>
                  </a:lnTo>
                  <a:lnTo>
                    <a:pt x="29" y="86040"/>
                  </a:lnTo>
                  <a:lnTo>
                    <a:pt x="8" y="87269"/>
                  </a:lnTo>
                  <a:lnTo>
                    <a:pt x="0" y="88535"/>
                  </a:lnTo>
                  <a:lnTo>
                    <a:pt x="8" y="89873"/>
                  </a:lnTo>
                  <a:lnTo>
                    <a:pt x="22" y="90995"/>
                  </a:lnTo>
                  <a:lnTo>
                    <a:pt x="59" y="92080"/>
                  </a:lnTo>
                  <a:lnTo>
                    <a:pt x="110" y="93092"/>
                  </a:lnTo>
                  <a:lnTo>
                    <a:pt x="175" y="94033"/>
                  </a:lnTo>
                  <a:lnTo>
                    <a:pt x="256" y="94937"/>
                  </a:lnTo>
                  <a:lnTo>
                    <a:pt x="350" y="95769"/>
                  </a:lnTo>
                  <a:lnTo>
                    <a:pt x="453" y="96528"/>
                  </a:lnTo>
                  <a:lnTo>
                    <a:pt x="569" y="97251"/>
                  </a:lnTo>
                  <a:lnTo>
                    <a:pt x="701" y="97939"/>
                  </a:lnTo>
                  <a:lnTo>
                    <a:pt x="839" y="98553"/>
                  </a:lnTo>
                  <a:lnTo>
                    <a:pt x="992" y="99132"/>
                  </a:lnTo>
                  <a:lnTo>
                    <a:pt x="1153" y="99674"/>
                  </a:lnTo>
                  <a:lnTo>
                    <a:pt x="1328" y="100145"/>
                  </a:lnTo>
                  <a:lnTo>
                    <a:pt x="1503" y="100579"/>
                  </a:lnTo>
                  <a:lnTo>
                    <a:pt x="1693" y="100976"/>
                  </a:lnTo>
                  <a:lnTo>
                    <a:pt x="1889" y="101302"/>
                  </a:lnTo>
                  <a:lnTo>
                    <a:pt x="2101" y="101627"/>
                  </a:lnTo>
                  <a:lnTo>
                    <a:pt x="2313" y="101881"/>
                  </a:lnTo>
                  <a:lnTo>
                    <a:pt x="2531" y="102134"/>
                  </a:lnTo>
                  <a:lnTo>
                    <a:pt x="2758" y="102315"/>
                  </a:lnTo>
                  <a:lnTo>
                    <a:pt x="2984" y="102495"/>
                  </a:lnTo>
                  <a:lnTo>
                    <a:pt x="3224" y="102604"/>
                  </a:lnTo>
                  <a:lnTo>
                    <a:pt x="3465" y="102712"/>
                  </a:lnTo>
                  <a:lnTo>
                    <a:pt x="3713" y="102749"/>
                  </a:lnTo>
                  <a:lnTo>
                    <a:pt x="3961" y="102785"/>
                  </a:lnTo>
                  <a:lnTo>
                    <a:pt x="4472" y="102785"/>
                  </a:lnTo>
                  <a:lnTo>
                    <a:pt x="4727" y="102749"/>
                  </a:lnTo>
                  <a:lnTo>
                    <a:pt x="4990" y="102676"/>
                  </a:lnTo>
                  <a:lnTo>
                    <a:pt x="5245" y="102568"/>
                  </a:lnTo>
                  <a:lnTo>
                    <a:pt x="5770" y="102315"/>
                  </a:lnTo>
                  <a:lnTo>
                    <a:pt x="6295" y="101989"/>
                  </a:lnTo>
                  <a:lnTo>
                    <a:pt x="6813" y="101627"/>
                  </a:lnTo>
                  <a:lnTo>
                    <a:pt x="7324" y="101193"/>
                  </a:lnTo>
                  <a:lnTo>
                    <a:pt x="7820" y="100723"/>
                  </a:lnTo>
                  <a:lnTo>
                    <a:pt x="8301" y="100217"/>
                  </a:lnTo>
                  <a:lnTo>
                    <a:pt x="8761" y="99711"/>
                  </a:lnTo>
                  <a:lnTo>
                    <a:pt x="9191" y="99204"/>
                  </a:lnTo>
                  <a:lnTo>
                    <a:pt x="9600" y="98698"/>
                  </a:lnTo>
                  <a:lnTo>
                    <a:pt x="9972" y="98192"/>
                  </a:lnTo>
                  <a:lnTo>
                    <a:pt x="10307" y="97722"/>
                  </a:lnTo>
                  <a:lnTo>
                    <a:pt x="10854" y="96926"/>
                  </a:lnTo>
                  <a:lnTo>
                    <a:pt x="11204" y="96383"/>
                  </a:lnTo>
                  <a:lnTo>
                    <a:pt x="11328" y="96203"/>
                  </a:lnTo>
                  <a:lnTo>
                    <a:pt x="11285" y="96709"/>
                  </a:lnTo>
                  <a:lnTo>
                    <a:pt x="11153" y="98228"/>
                  </a:lnTo>
                  <a:lnTo>
                    <a:pt x="10971" y="100579"/>
                  </a:lnTo>
                  <a:lnTo>
                    <a:pt x="10737" y="103653"/>
                  </a:lnTo>
                  <a:lnTo>
                    <a:pt x="10613" y="105425"/>
                  </a:lnTo>
                  <a:lnTo>
                    <a:pt x="10482" y="107342"/>
                  </a:lnTo>
                  <a:lnTo>
                    <a:pt x="10344" y="109367"/>
                  </a:lnTo>
                  <a:lnTo>
                    <a:pt x="10212" y="111465"/>
                  </a:lnTo>
                  <a:lnTo>
                    <a:pt x="10088" y="113671"/>
                  </a:lnTo>
                  <a:lnTo>
                    <a:pt x="9957" y="115949"/>
                  </a:lnTo>
                  <a:lnTo>
                    <a:pt x="9840" y="118264"/>
                  </a:lnTo>
                  <a:lnTo>
                    <a:pt x="9738" y="120651"/>
                  </a:lnTo>
                  <a:lnTo>
                    <a:pt x="9636" y="123038"/>
                  </a:lnTo>
                  <a:lnTo>
                    <a:pt x="9556" y="125389"/>
                  </a:lnTo>
                  <a:lnTo>
                    <a:pt x="9490" y="127776"/>
                  </a:lnTo>
                  <a:lnTo>
                    <a:pt x="9461" y="128969"/>
                  </a:lnTo>
                  <a:lnTo>
                    <a:pt x="9439" y="130126"/>
                  </a:lnTo>
                  <a:lnTo>
                    <a:pt x="9424" y="131284"/>
                  </a:lnTo>
                  <a:lnTo>
                    <a:pt x="9417" y="132441"/>
                  </a:lnTo>
                  <a:lnTo>
                    <a:pt x="9410" y="133562"/>
                  </a:lnTo>
                  <a:lnTo>
                    <a:pt x="9410" y="134683"/>
                  </a:lnTo>
                  <a:lnTo>
                    <a:pt x="9417" y="135768"/>
                  </a:lnTo>
                  <a:lnTo>
                    <a:pt x="9432" y="136853"/>
                  </a:lnTo>
                  <a:lnTo>
                    <a:pt x="9454" y="137902"/>
                  </a:lnTo>
                  <a:lnTo>
                    <a:pt x="9483" y="138915"/>
                  </a:lnTo>
                  <a:lnTo>
                    <a:pt x="9512" y="139928"/>
                  </a:lnTo>
                  <a:lnTo>
                    <a:pt x="9556" y="140868"/>
                  </a:lnTo>
                  <a:lnTo>
                    <a:pt x="9607" y="141808"/>
                  </a:lnTo>
                  <a:lnTo>
                    <a:pt x="9665" y="142712"/>
                  </a:lnTo>
                  <a:lnTo>
                    <a:pt x="9738" y="143617"/>
                  </a:lnTo>
                  <a:lnTo>
                    <a:pt x="9811" y="144448"/>
                  </a:lnTo>
                  <a:lnTo>
                    <a:pt x="9899" y="145244"/>
                  </a:lnTo>
                  <a:lnTo>
                    <a:pt x="9993" y="145967"/>
                  </a:lnTo>
                  <a:lnTo>
                    <a:pt x="10096" y="146691"/>
                  </a:lnTo>
                  <a:lnTo>
                    <a:pt x="10212" y="147378"/>
                  </a:lnTo>
                  <a:lnTo>
                    <a:pt x="10336" y="147993"/>
                  </a:lnTo>
                  <a:lnTo>
                    <a:pt x="10475" y="148535"/>
                  </a:lnTo>
                  <a:lnTo>
                    <a:pt x="10621" y="149078"/>
                  </a:lnTo>
                  <a:lnTo>
                    <a:pt x="10774" y="149548"/>
                  </a:lnTo>
                  <a:lnTo>
                    <a:pt x="10942" y="149946"/>
                  </a:lnTo>
                  <a:lnTo>
                    <a:pt x="11124" y="150307"/>
                  </a:lnTo>
                  <a:lnTo>
                    <a:pt x="11321" y="150633"/>
                  </a:lnTo>
                  <a:lnTo>
                    <a:pt x="11518" y="150850"/>
                  </a:lnTo>
                  <a:lnTo>
                    <a:pt x="11708" y="150994"/>
                  </a:lnTo>
                  <a:lnTo>
                    <a:pt x="11897" y="151067"/>
                  </a:lnTo>
                  <a:lnTo>
                    <a:pt x="12080" y="151067"/>
                  </a:lnTo>
                  <a:lnTo>
                    <a:pt x="12262" y="150958"/>
                  </a:lnTo>
                  <a:lnTo>
                    <a:pt x="12437" y="150814"/>
                  </a:lnTo>
                  <a:lnTo>
                    <a:pt x="12612" y="150597"/>
                  </a:lnTo>
                  <a:lnTo>
                    <a:pt x="12780" y="150343"/>
                  </a:lnTo>
                  <a:lnTo>
                    <a:pt x="12948" y="149982"/>
                  </a:lnTo>
                  <a:lnTo>
                    <a:pt x="13108" y="149584"/>
                  </a:lnTo>
                  <a:lnTo>
                    <a:pt x="13269" y="149114"/>
                  </a:lnTo>
                  <a:lnTo>
                    <a:pt x="13422" y="148607"/>
                  </a:lnTo>
                  <a:lnTo>
                    <a:pt x="13575" y="148029"/>
                  </a:lnTo>
                  <a:lnTo>
                    <a:pt x="13721" y="147414"/>
                  </a:lnTo>
                  <a:lnTo>
                    <a:pt x="13867" y="146763"/>
                  </a:lnTo>
                  <a:lnTo>
                    <a:pt x="14013" y="146040"/>
                  </a:lnTo>
                  <a:lnTo>
                    <a:pt x="14151" y="145280"/>
                  </a:lnTo>
                  <a:lnTo>
                    <a:pt x="14282" y="144485"/>
                  </a:lnTo>
                  <a:lnTo>
                    <a:pt x="14414" y="143653"/>
                  </a:lnTo>
                  <a:lnTo>
                    <a:pt x="14545" y="142785"/>
                  </a:lnTo>
                  <a:lnTo>
                    <a:pt x="14669" y="141881"/>
                  </a:lnTo>
                  <a:lnTo>
                    <a:pt x="14793" y="140976"/>
                  </a:lnTo>
                  <a:lnTo>
                    <a:pt x="14910" y="140000"/>
                  </a:lnTo>
                  <a:lnTo>
                    <a:pt x="15026" y="139023"/>
                  </a:lnTo>
                  <a:lnTo>
                    <a:pt x="15136" y="138011"/>
                  </a:lnTo>
                  <a:lnTo>
                    <a:pt x="15245" y="136998"/>
                  </a:lnTo>
                  <a:lnTo>
                    <a:pt x="15347" y="135949"/>
                  </a:lnTo>
                  <a:lnTo>
                    <a:pt x="15552" y="133815"/>
                  </a:lnTo>
                  <a:lnTo>
                    <a:pt x="15741" y="131645"/>
                  </a:lnTo>
                  <a:lnTo>
                    <a:pt x="15916" y="129439"/>
                  </a:lnTo>
                  <a:lnTo>
                    <a:pt x="16077" y="127233"/>
                  </a:lnTo>
                  <a:lnTo>
                    <a:pt x="16230" y="125063"/>
                  </a:lnTo>
                  <a:lnTo>
                    <a:pt x="16369" y="122929"/>
                  </a:lnTo>
                  <a:lnTo>
                    <a:pt x="16500" y="120832"/>
                  </a:lnTo>
                  <a:lnTo>
                    <a:pt x="16617" y="118806"/>
                  </a:lnTo>
                  <a:lnTo>
                    <a:pt x="16719" y="116926"/>
                  </a:lnTo>
                  <a:lnTo>
                    <a:pt x="16814" y="115117"/>
                  </a:lnTo>
                  <a:lnTo>
                    <a:pt x="16959" y="111971"/>
                  </a:lnTo>
                  <a:lnTo>
                    <a:pt x="17069" y="109512"/>
                  </a:lnTo>
                  <a:lnTo>
                    <a:pt x="17127" y="107920"/>
                  </a:lnTo>
                  <a:lnTo>
                    <a:pt x="17149" y="107342"/>
                  </a:lnTo>
                  <a:lnTo>
                    <a:pt x="17193" y="107884"/>
                  </a:lnTo>
                  <a:lnTo>
                    <a:pt x="17310" y="109331"/>
                  </a:lnTo>
                  <a:lnTo>
                    <a:pt x="17499" y="111537"/>
                  </a:lnTo>
                  <a:lnTo>
                    <a:pt x="17762" y="114430"/>
                  </a:lnTo>
                  <a:lnTo>
                    <a:pt x="17915" y="116058"/>
                  </a:lnTo>
                  <a:lnTo>
                    <a:pt x="18090" y="117758"/>
                  </a:lnTo>
                  <a:lnTo>
                    <a:pt x="18280" y="119602"/>
                  </a:lnTo>
                  <a:lnTo>
                    <a:pt x="18484" y="121483"/>
                  </a:lnTo>
                  <a:lnTo>
                    <a:pt x="18703" y="123400"/>
                  </a:lnTo>
                  <a:lnTo>
                    <a:pt x="18929" y="125353"/>
                  </a:lnTo>
                  <a:lnTo>
                    <a:pt x="19177" y="127306"/>
                  </a:lnTo>
                  <a:lnTo>
                    <a:pt x="19439" y="129259"/>
                  </a:lnTo>
                  <a:lnTo>
                    <a:pt x="19709" y="131211"/>
                  </a:lnTo>
                  <a:lnTo>
                    <a:pt x="19994" y="133092"/>
                  </a:lnTo>
                  <a:lnTo>
                    <a:pt x="20140" y="133996"/>
                  </a:lnTo>
                  <a:lnTo>
                    <a:pt x="20286" y="134900"/>
                  </a:lnTo>
                  <a:lnTo>
                    <a:pt x="20439" y="135805"/>
                  </a:lnTo>
                  <a:lnTo>
                    <a:pt x="20599" y="136673"/>
                  </a:lnTo>
                  <a:lnTo>
                    <a:pt x="20752" y="137504"/>
                  </a:lnTo>
                  <a:lnTo>
                    <a:pt x="20913" y="138300"/>
                  </a:lnTo>
                  <a:lnTo>
                    <a:pt x="21081" y="139060"/>
                  </a:lnTo>
                  <a:lnTo>
                    <a:pt x="21241" y="139819"/>
                  </a:lnTo>
                  <a:lnTo>
                    <a:pt x="21409" y="140542"/>
                  </a:lnTo>
                  <a:lnTo>
                    <a:pt x="21584" y="141193"/>
                  </a:lnTo>
                  <a:lnTo>
                    <a:pt x="21759" y="141844"/>
                  </a:lnTo>
                  <a:lnTo>
                    <a:pt x="21934" y="142423"/>
                  </a:lnTo>
                  <a:lnTo>
                    <a:pt x="22109" y="142966"/>
                  </a:lnTo>
                  <a:lnTo>
                    <a:pt x="22292" y="143472"/>
                  </a:lnTo>
                  <a:lnTo>
                    <a:pt x="22474" y="143942"/>
                  </a:lnTo>
                  <a:lnTo>
                    <a:pt x="22656" y="144340"/>
                  </a:lnTo>
                  <a:lnTo>
                    <a:pt x="22846" y="144702"/>
                  </a:lnTo>
                  <a:lnTo>
                    <a:pt x="23028" y="144991"/>
                  </a:lnTo>
                  <a:lnTo>
                    <a:pt x="23218" y="145208"/>
                  </a:lnTo>
                  <a:lnTo>
                    <a:pt x="23415" y="145389"/>
                  </a:lnTo>
                  <a:lnTo>
                    <a:pt x="23605" y="145533"/>
                  </a:lnTo>
                  <a:lnTo>
                    <a:pt x="23801" y="145570"/>
                  </a:lnTo>
                  <a:lnTo>
                    <a:pt x="23998" y="145570"/>
                  </a:lnTo>
                  <a:lnTo>
                    <a:pt x="24195" y="145461"/>
                  </a:lnTo>
                  <a:lnTo>
                    <a:pt x="24400" y="145316"/>
                  </a:lnTo>
                  <a:lnTo>
                    <a:pt x="24604" y="145063"/>
                  </a:lnTo>
                  <a:lnTo>
                    <a:pt x="24808" y="144774"/>
                  </a:lnTo>
                  <a:lnTo>
                    <a:pt x="25012" y="144376"/>
                  </a:lnTo>
                  <a:lnTo>
                    <a:pt x="25209" y="143942"/>
                  </a:lnTo>
                  <a:lnTo>
                    <a:pt x="25384" y="143436"/>
                  </a:lnTo>
                  <a:lnTo>
                    <a:pt x="25552" y="142893"/>
                  </a:lnTo>
                  <a:lnTo>
                    <a:pt x="25698" y="142278"/>
                  </a:lnTo>
                  <a:lnTo>
                    <a:pt x="25829" y="141627"/>
                  </a:lnTo>
                  <a:lnTo>
                    <a:pt x="25953" y="140940"/>
                  </a:lnTo>
                  <a:lnTo>
                    <a:pt x="26055" y="140217"/>
                  </a:lnTo>
                  <a:lnTo>
                    <a:pt x="26143" y="139457"/>
                  </a:lnTo>
                  <a:lnTo>
                    <a:pt x="26223" y="138626"/>
                  </a:lnTo>
                  <a:lnTo>
                    <a:pt x="26282" y="137794"/>
                  </a:lnTo>
                  <a:lnTo>
                    <a:pt x="26333" y="136890"/>
                  </a:lnTo>
                  <a:lnTo>
                    <a:pt x="26369" y="135985"/>
                  </a:lnTo>
                  <a:lnTo>
                    <a:pt x="26398" y="135045"/>
                  </a:lnTo>
                  <a:lnTo>
                    <a:pt x="26413" y="134069"/>
                  </a:lnTo>
                  <a:lnTo>
                    <a:pt x="26413" y="133056"/>
                  </a:lnTo>
                  <a:lnTo>
                    <a:pt x="26406" y="132043"/>
                  </a:lnTo>
                  <a:lnTo>
                    <a:pt x="26391" y="130994"/>
                  </a:lnTo>
                  <a:lnTo>
                    <a:pt x="26362" y="129910"/>
                  </a:lnTo>
                  <a:lnTo>
                    <a:pt x="26325" y="128825"/>
                  </a:lnTo>
                  <a:lnTo>
                    <a:pt x="26282" y="127740"/>
                  </a:lnTo>
                  <a:lnTo>
                    <a:pt x="26230" y="126618"/>
                  </a:lnTo>
                  <a:lnTo>
                    <a:pt x="26165" y="125461"/>
                  </a:lnTo>
                  <a:lnTo>
                    <a:pt x="26099" y="124304"/>
                  </a:lnTo>
                  <a:lnTo>
                    <a:pt x="26019" y="123146"/>
                  </a:lnTo>
                  <a:lnTo>
                    <a:pt x="25939" y="121989"/>
                  </a:lnTo>
                  <a:lnTo>
                    <a:pt x="25851" y="120796"/>
                  </a:lnTo>
                  <a:lnTo>
                    <a:pt x="25756" y="119638"/>
                  </a:lnTo>
                  <a:lnTo>
                    <a:pt x="25654" y="118445"/>
                  </a:lnTo>
                  <a:lnTo>
                    <a:pt x="25443" y="116094"/>
                  </a:lnTo>
                  <a:lnTo>
                    <a:pt x="25209" y="113743"/>
                  </a:lnTo>
                  <a:lnTo>
                    <a:pt x="24961" y="111392"/>
                  </a:lnTo>
                  <a:lnTo>
                    <a:pt x="24713" y="109114"/>
                  </a:lnTo>
                  <a:lnTo>
                    <a:pt x="24451" y="106872"/>
                  </a:lnTo>
                  <a:lnTo>
                    <a:pt x="24188" y="104738"/>
                  </a:lnTo>
                  <a:lnTo>
                    <a:pt x="23933" y="102676"/>
                  </a:lnTo>
                  <a:lnTo>
                    <a:pt x="23670" y="100687"/>
                  </a:lnTo>
                  <a:lnTo>
                    <a:pt x="23422" y="98843"/>
                  </a:lnTo>
                  <a:lnTo>
                    <a:pt x="23189" y="97107"/>
                  </a:lnTo>
                  <a:lnTo>
                    <a:pt x="22758" y="94141"/>
                  </a:lnTo>
                  <a:lnTo>
                    <a:pt x="22423" y="91863"/>
                  </a:lnTo>
                  <a:lnTo>
                    <a:pt x="22197" y="90380"/>
                  </a:lnTo>
                  <a:lnTo>
                    <a:pt x="22116" y="89873"/>
                  </a:lnTo>
                  <a:lnTo>
                    <a:pt x="22226" y="90127"/>
                  </a:lnTo>
                  <a:lnTo>
                    <a:pt x="22532" y="90778"/>
                  </a:lnTo>
                  <a:lnTo>
                    <a:pt x="23014" y="91754"/>
                  </a:lnTo>
                  <a:lnTo>
                    <a:pt x="23305" y="92333"/>
                  </a:lnTo>
                  <a:lnTo>
                    <a:pt x="23634" y="92948"/>
                  </a:lnTo>
                  <a:lnTo>
                    <a:pt x="23991" y="93562"/>
                  </a:lnTo>
                  <a:lnTo>
                    <a:pt x="24378" y="94250"/>
                  </a:lnTo>
                  <a:lnTo>
                    <a:pt x="24786" y="94901"/>
                  </a:lnTo>
                  <a:lnTo>
                    <a:pt x="25217" y="95552"/>
                  </a:lnTo>
                  <a:lnTo>
                    <a:pt x="25662" y="96166"/>
                  </a:lnTo>
                  <a:lnTo>
                    <a:pt x="26121" y="96781"/>
                  </a:lnTo>
                  <a:lnTo>
                    <a:pt x="26595" y="97324"/>
                  </a:lnTo>
                  <a:lnTo>
                    <a:pt x="27077" y="97794"/>
                  </a:lnTo>
                  <a:lnTo>
                    <a:pt x="27558" y="98228"/>
                  </a:lnTo>
                  <a:lnTo>
                    <a:pt x="27799" y="98409"/>
                  </a:lnTo>
                  <a:lnTo>
                    <a:pt x="28039" y="98553"/>
                  </a:lnTo>
                  <a:lnTo>
                    <a:pt x="28280" y="98662"/>
                  </a:lnTo>
                  <a:lnTo>
                    <a:pt x="28521" y="98770"/>
                  </a:lnTo>
                  <a:lnTo>
                    <a:pt x="28762" y="98843"/>
                  </a:lnTo>
                  <a:lnTo>
                    <a:pt x="28995" y="98879"/>
                  </a:lnTo>
                  <a:lnTo>
                    <a:pt x="29228" y="98915"/>
                  </a:lnTo>
                  <a:lnTo>
                    <a:pt x="29462" y="98879"/>
                  </a:lnTo>
                  <a:lnTo>
                    <a:pt x="29695" y="98843"/>
                  </a:lnTo>
                  <a:lnTo>
                    <a:pt x="29921" y="98734"/>
                  </a:lnTo>
                  <a:lnTo>
                    <a:pt x="30140" y="98626"/>
                  </a:lnTo>
                  <a:lnTo>
                    <a:pt x="30359" y="98445"/>
                  </a:lnTo>
                  <a:lnTo>
                    <a:pt x="30571" y="98264"/>
                  </a:lnTo>
                  <a:lnTo>
                    <a:pt x="30782" y="98011"/>
                  </a:lnTo>
                  <a:lnTo>
                    <a:pt x="30986" y="97722"/>
                  </a:lnTo>
                  <a:lnTo>
                    <a:pt x="31183" y="97396"/>
                  </a:lnTo>
                  <a:lnTo>
                    <a:pt x="31373" y="96998"/>
                  </a:lnTo>
                  <a:lnTo>
                    <a:pt x="31555" y="96564"/>
                  </a:lnTo>
                  <a:lnTo>
                    <a:pt x="31730" y="96094"/>
                  </a:lnTo>
                  <a:lnTo>
                    <a:pt x="31905" y="95552"/>
                  </a:lnTo>
                  <a:lnTo>
                    <a:pt x="32066" y="94973"/>
                  </a:lnTo>
                  <a:lnTo>
                    <a:pt x="32219" y="94322"/>
                  </a:lnTo>
                  <a:lnTo>
                    <a:pt x="32365" y="93635"/>
                  </a:lnTo>
                  <a:lnTo>
                    <a:pt x="32496" y="92875"/>
                  </a:lnTo>
                  <a:lnTo>
                    <a:pt x="32628" y="92080"/>
                  </a:lnTo>
                  <a:lnTo>
                    <a:pt x="32737" y="91212"/>
                  </a:lnTo>
                  <a:lnTo>
                    <a:pt x="32846" y="90271"/>
                  </a:lnTo>
                  <a:lnTo>
                    <a:pt x="32941" y="89259"/>
                  </a:lnTo>
                  <a:lnTo>
                    <a:pt x="33029" y="88210"/>
                  </a:lnTo>
                  <a:lnTo>
                    <a:pt x="33102" y="87089"/>
                  </a:lnTo>
                  <a:lnTo>
                    <a:pt x="33124" y="86546"/>
                  </a:lnTo>
                  <a:lnTo>
                    <a:pt x="33153" y="86040"/>
                  </a:lnTo>
                  <a:lnTo>
                    <a:pt x="33167" y="85533"/>
                  </a:lnTo>
                  <a:lnTo>
                    <a:pt x="33175" y="85027"/>
                  </a:lnTo>
                  <a:lnTo>
                    <a:pt x="33182" y="84521"/>
                  </a:lnTo>
                  <a:lnTo>
                    <a:pt x="33189" y="84051"/>
                  </a:lnTo>
                  <a:lnTo>
                    <a:pt x="33182" y="83580"/>
                  </a:lnTo>
                  <a:lnTo>
                    <a:pt x="33175" y="83110"/>
                  </a:lnTo>
                  <a:lnTo>
                    <a:pt x="33160" y="82640"/>
                  </a:lnTo>
                  <a:lnTo>
                    <a:pt x="33145" y="82170"/>
                  </a:lnTo>
                  <a:lnTo>
                    <a:pt x="33124" y="81736"/>
                  </a:lnTo>
                  <a:lnTo>
                    <a:pt x="33094" y="81302"/>
                  </a:lnTo>
                  <a:lnTo>
                    <a:pt x="33065" y="80868"/>
                  </a:lnTo>
                  <a:lnTo>
                    <a:pt x="33029" y="80434"/>
                  </a:lnTo>
                  <a:lnTo>
                    <a:pt x="32948" y="79602"/>
                  </a:lnTo>
                  <a:lnTo>
                    <a:pt x="32846" y="78807"/>
                  </a:lnTo>
                  <a:lnTo>
                    <a:pt x="32737" y="78011"/>
                  </a:lnTo>
                  <a:lnTo>
                    <a:pt x="32606" y="77288"/>
                  </a:lnTo>
                  <a:lnTo>
                    <a:pt x="32460" y="76564"/>
                  </a:lnTo>
                  <a:lnTo>
                    <a:pt x="32307" y="75841"/>
                  </a:lnTo>
                  <a:lnTo>
                    <a:pt x="32139" y="75190"/>
                  </a:lnTo>
                  <a:lnTo>
                    <a:pt x="31956" y="74539"/>
                  </a:lnTo>
                  <a:lnTo>
                    <a:pt x="31760" y="73888"/>
                  </a:lnTo>
                  <a:lnTo>
                    <a:pt x="31555" y="73309"/>
                  </a:lnTo>
                  <a:lnTo>
                    <a:pt x="31344" y="72731"/>
                  </a:lnTo>
                  <a:lnTo>
                    <a:pt x="31118" y="72152"/>
                  </a:lnTo>
                  <a:lnTo>
                    <a:pt x="30891" y="71646"/>
                  </a:lnTo>
                  <a:lnTo>
                    <a:pt x="30651" y="71103"/>
                  </a:lnTo>
                  <a:lnTo>
                    <a:pt x="30403" y="70633"/>
                  </a:lnTo>
                  <a:lnTo>
                    <a:pt x="30147" y="70163"/>
                  </a:lnTo>
                  <a:lnTo>
                    <a:pt x="29885" y="69729"/>
                  </a:lnTo>
                  <a:lnTo>
                    <a:pt x="29622" y="69295"/>
                  </a:lnTo>
                  <a:lnTo>
                    <a:pt x="29352" y="68861"/>
                  </a:lnTo>
                  <a:lnTo>
                    <a:pt x="29083" y="68499"/>
                  </a:lnTo>
                  <a:lnTo>
                    <a:pt x="28805" y="68101"/>
                  </a:lnTo>
                  <a:lnTo>
                    <a:pt x="28244" y="67414"/>
                  </a:lnTo>
                  <a:lnTo>
                    <a:pt x="27682" y="66799"/>
                  </a:lnTo>
                  <a:lnTo>
                    <a:pt x="27113" y="66257"/>
                  </a:lnTo>
                  <a:lnTo>
                    <a:pt x="26559" y="65787"/>
                  </a:lnTo>
                  <a:lnTo>
                    <a:pt x="26012" y="65353"/>
                  </a:lnTo>
                  <a:lnTo>
                    <a:pt x="25486" y="64955"/>
                  </a:lnTo>
                  <a:lnTo>
                    <a:pt x="24983" y="64629"/>
                  </a:lnTo>
                  <a:lnTo>
                    <a:pt x="24502" y="64376"/>
                  </a:lnTo>
                  <a:lnTo>
                    <a:pt x="24057" y="64123"/>
                  </a:lnTo>
                  <a:lnTo>
                    <a:pt x="23656" y="63942"/>
                  </a:lnTo>
                  <a:lnTo>
                    <a:pt x="22992" y="63653"/>
                  </a:lnTo>
                  <a:lnTo>
                    <a:pt x="22547" y="63508"/>
                  </a:lnTo>
                  <a:lnTo>
                    <a:pt x="22364" y="63400"/>
                  </a:lnTo>
                  <a:lnTo>
                    <a:pt x="22496" y="63400"/>
                  </a:lnTo>
                  <a:lnTo>
                    <a:pt x="22576" y="63364"/>
                  </a:lnTo>
                  <a:lnTo>
                    <a:pt x="22664" y="63255"/>
                  </a:lnTo>
                  <a:lnTo>
                    <a:pt x="22758" y="63110"/>
                  </a:lnTo>
                  <a:lnTo>
                    <a:pt x="22868" y="62930"/>
                  </a:lnTo>
                  <a:lnTo>
                    <a:pt x="22977" y="62640"/>
                  </a:lnTo>
                  <a:lnTo>
                    <a:pt x="23094" y="62351"/>
                  </a:lnTo>
                  <a:lnTo>
                    <a:pt x="23218" y="61953"/>
                  </a:lnTo>
                  <a:lnTo>
                    <a:pt x="23349" y="61555"/>
                  </a:lnTo>
                  <a:lnTo>
                    <a:pt x="23481" y="61085"/>
                  </a:lnTo>
                  <a:lnTo>
                    <a:pt x="23626" y="60579"/>
                  </a:lnTo>
                  <a:lnTo>
                    <a:pt x="23918" y="59421"/>
                  </a:lnTo>
                  <a:lnTo>
                    <a:pt x="24232" y="58083"/>
                  </a:lnTo>
                  <a:lnTo>
                    <a:pt x="24553" y="56637"/>
                  </a:lnTo>
                  <a:lnTo>
                    <a:pt x="24881" y="55045"/>
                  </a:lnTo>
                  <a:lnTo>
                    <a:pt x="25217" y="53345"/>
                  </a:lnTo>
                  <a:lnTo>
                    <a:pt x="25552" y="51501"/>
                  </a:lnTo>
                  <a:lnTo>
                    <a:pt x="25888" y="49620"/>
                  </a:lnTo>
                  <a:lnTo>
                    <a:pt x="26223" y="47631"/>
                  </a:lnTo>
                  <a:lnTo>
                    <a:pt x="26544" y="45606"/>
                  </a:lnTo>
                  <a:lnTo>
                    <a:pt x="26858" y="43544"/>
                  </a:lnTo>
                  <a:lnTo>
                    <a:pt x="27150" y="41447"/>
                  </a:lnTo>
                  <a:lnTo>
                    <a:pt x="27288" y="40398"/>
                  </a:lnTo>
                  <a:lnTo>
                    <a:pt x="27427" y="39349"/>
                  </a:lnTo>
                  <a:lnTo>
                    <a:pt x="27558" y="38264"/>
                  </a:lnTo>
                  <a:lnTo>
                    <a:pt x="27682" y="37215"/>
                  </a:lnTo>
                  <a:lnTo>
                    <a:pt x="27799" y="36166"/>
                  </a:lnTo>
                  <a:lnTo>
                    <a:pt x="27915" y="35154"/>
                  </a:lnTo>
                  <a:lnTo>
                    <a:pt x="28018" y="34105"/>
                  </a:lnTo>
                  <a:lnTo>
                    <a:pt x="28112" y="33092"/>
                  </a:lnTo>
                  <a:lnTo>
                    <a:pt x="28207" y="32080"/>
                  </a:lnTo>
                  <a:lnTo>
                    <a:pt x="28287" y="31067"/>
                  </a:lnTo>
                  <a:lnTo>
                    <a:pt x="28360" y="30091"/>
                  </a:lnTo>
                  <a:lnTo>
                    <a:pt x="28419" y="29114"/>
                  </a:lnTo>
                  <a:lnTo>
                    <a:pt x="28470" y="28174"/>
                  </a:lnTo>
                  <a:lnTo>
                    <a:pt x="28514" y="27270"/>
                  </a:lnTo>
                  <a:lnTo>
                    <a:pt x="28550" y="26365"/>
                  </a:lnTo>
                  <a:lnTo>
                    <a:pt x="28572" y="25461"/>
                  </a:lnTo>
                  <a:lnTo>
                    <a:pt x="28579" y="24629"/>
                  </a:lnTo>
                  <a:lnTo>
                    <a:pt x="28579" y="23798"/>
                  </a:lnTo>
                  <a:lnTo>
                    <a:pt x="28565" y="23002"/>
                  </a:lnTo>
                  <a:lnTo>
                    <a:pt x="28535" y="22242"/>
                  </a:lnTo>
                  <a:lnTo>
                    <a:pt x="28499" y="21519"/>
                  </a:lnTo>
                  <a:lnTo>
                    <a:pt x="28448" y="20832"/>
                  </a:lnTo>
                  <a:lnTo>
                    <a:pt x="28375" y="20181"/>
                  </a:lnTo>
                  <a:lnTo>
                    <a:pt x="28295" y="19566"/>
                  </a:lnTo>
                  <a:lnTo>
                    <a:pt x="28200" y="19024"/>
                  </a:lnTo>
                  <a:lnTo>
                    <a:pt x="28090" y="18481"/>
                  </a:lnTo>
                  <a:lnTo>
                    <a:pt x="27966" y="18011"/>
                  </a:lnTo>
                  <a:lnTo>
                    <a:pt x="27821" y="17577"/>
                  </a:lnTo>
                  <a:lnTo>
                    <a:pt x="27660" y="17179"/>
                  </a:lnTo>
                  <a:lnTo>
                    <a:pt x="27485" y="16854"/>
                  </a:lnTo>
                  <a:lnTo>
                    <a:pt x="27295" y="16601"/>
                  </a:lnTo>
                  <a:lnTo>
                    <a:pt x="27084" y="16347"/>
                  </a:lnTo>
                  <a:lnTo>
                    <a:pt x="26865" y="16203"/>
                  </a:lnTo>
                  <a:lnTo>
                    <a:pt x="26646" y="16094"/>
                  </a:lnTo>
                  <a:lnTo>
                    <a:pt x="26435" y="16022"/>
                  </a:lnTo>
                  <a:lnTo>
                    <a:pt x="26230" y="16022"/>
                  </a:lnTo>
                  <a:lnTo>
                    <a:pt x="26026" y="16094"/>
                  </a:lnTo>
                  <a:lnTo>
                    <a:pt x="25822" y="16203"/>
                  </a:lnTo>
                  <a:lnTo>
                    <a:pt x="25625" y="16347"/>
                  </a:lnTo>
                  <a:lnTo>
                    <a:pt x="25428" y="16564"/>
                  </a:lnTo>
                  <a:lnTo>
                    <a:pt x="25231" y="16818"/>
                  </a:lnTo>
                  <a:lnTo>
                    <a:pt x="25041" y="17107"/>
                  </a:lnTo>
                  <a:lnTo>
                    <a:pt x="24859" y="17432"/>
                  </a:lnTo>
                  <a:lnTo>
                    <a:pt x="24677" y="17830"/>
                  </a:lnTo>
                  <a:lnTo>
                    <a:pt x="24494" y="18228"/>
                  </a:lnTo>
                  <a:lnTo>
                    <a:pt x="24319" y="18698"/>
                  </a:lnTo>
                  <a:lnTo>
                    <a:pt x="24144" y="19168"/>
                  </a:lnTo>
                  <a:lnTo>
                    <a:pt x="23977" y="19675"/>
                  </a:lnTo>
                  <a:lnTo>
                    <a:pt x="23809" y="20253"/>
                  </a:lnTo>
                  <a:lnTo>
                    <a:pt x="23641" y="20832"/>
                  </a:lnTo>
                  <a:lnTo>
                    <a:pt x="23481" y="21447"/>
                  </a:lnTo>
                  <a:lnTo>
                    <a:pt x="23327" y="22062"/>
                  </a:lnTo>
                  <a:lnTo>
                    <a:pt x="23174" y="22713"/>
                  </a:lnTo>
                  <a:lnTo>
                    <a:pt x="23021" y="23400"/>
                  </a:lnTo>
                  <a:lnTo>
                    <a:pt x="22875" y="24123"/>
                  </a:lnTo>
                  <a:lnTo>
                    <a:pt x="22729" y="24846"/>
                  </a:lnTo>
                  <a:lnTo>
                    <a:pt x="22591" y="25570"/>
                  </a:lnTo>
                  <a:lnTo>
                    <a:pt x="22452" y="26329"/>
                  </a:lnTo>
                  <a:lnTo>
                    <a:pt x="22189" y="27884"/>
                  </a:lnTo>
                  <a:lnTo>
                    <a:pt x="21941" y="29476"/>
                  </a:lnTo>
                  <a:lnTo>
                    <a:pt x="21701" y="31103"/>
                  </a:lnTo>
                  <a:lnTo>
                    <a:pt x="21482" y="32731"/>
                  </a:lnTo>
                  <a:lnTo>
                    <a:pt x="21270" y="34358"/>
                  </a:lnTo>
                  <a:lnTo>
                    <a:pt x="21081" y="35949"/>
                  </a:lnTo>
                  <a:lnTo>
                    <a:pt x="20898" y="37541"/>
                  </a:lnTo>
                  <a:lnTo>
                    <a:pt x="20731" y="39096"/>
                  </a:lnTo>
                  <a:lnTo>
                    <a:pt x="20577" y="40543"/>
                  </a:lnTo>
                  <a:lnTo>
                    <a:pt x="20439" y="41953"/>
                  </a:lnTo>
                  <a:lnTo>
                    <a:pt x="20315" y="43291"/>
                  </a:lnTo>
                  <a:lnTo>
                    <a:pt x="20103" y="45606"/>
                  </a:lnTo>
                  <a:lnTo>
                    <a:pt x="19957" y="47378"/>
                  </a:lnTo>
                  <a:lnTo>
                    <a:pt x="19870" y="48535"/>
                  </a:lnTo>
                  <a:lnTo>
                    <a:pt x="19841" y="48969"/>
                  </a:lnTo>
                  <a:lnTo>
                    <a:pt x="19848" y="47161"/>
                  </a:lnTo>
                  <a:lnTo>
                    <a:pt x="19855" y="45100"/>
                  </a:lnTo>
                  <a:lnTo>
                    <a:pt x="19848" y="42423"/>
                  </a:lnTo>
                  <a:lnTo>
                    <a:pt x="19833" y="39204"/>
                  </a:lnTo>
                  <a:lnTo>
                    <a:pt x="19819" y="37396"/>
                  </a:lnTo>
                  <a:lnTo>
                    <a:pt x="19797" y="35552"/>
                  </a:lnTo>
                  <a:lnTo>
                    <a:pt x="19768" y="33599"/>
                  </a:lnTo>
                  <a:lnTo>
                    <a:pt x="19739" y="31610"/>
                  </a:lnTo>
                  <a:lnTo>
                    <a:pt x="19695" y="29548"/>
                  </a:lnTo>
                  <a:lnTo>
                    <a:pt x="19644" y="27450"/>
                  </a:lnTo>
                  <a:lnTo>
                    <a:pt x="19585" y="25353"/>
                  </a:lnTo>
                  <a:lnTo>
                    <a:pt x="19520" y="23255"/>
                  </a:lnTo>
                  <a:lnTo>
                    <a:pt x="19439" y="21121"/>
                  </a:lnTo>
                  <a:lnTo>
                    <a:pt x="19345" y="19060"/>
                  </a:lnTo>
                  <a:lnTo>
                    <a:pt x="19250" y="16998"/>
                  </a:lnTo>
                  <a:lnTo>
                    <a:pt x="19133" y="15009"/>
                  </a:lnTo>
                  <a:lnTo>
                    <a:pt x="19002" y="13056"/>
                  </a:lnTo>
                  <a:lnTo>
                    <a:pt x="18936" y="12116"/>
                  </a:lnTo>
                  <a:lnTo>
                    <a:pt x="18863" y="11176"/>
                  </a:lnTo>
                  <a:lnTo>
                    <a:pt x="18790" y="10271"/>
                  </a:lnTo>
                  <a:lnTo>
                    <a:pt x="18710" y="9403"/>
                  </a:lnTo>
                  <a:lnTo>
                    <a:pt x="18623" y="8572"/>
                  </a:lnTo>
                  <a:lnTo>
                    <a:pt x="18535" y="7740"/>
                  </a:lnTo>
                  <a:lnTo>
                    <a:pt x="18447" y="6944"/>
                  </a:lnTo>
                  <a:lnTo>
                    <a:pt x="18353" y="6185"/>
                  </a:lnTo>
                  <a:lnTo>
                    <a:pt x="18251" y="5461"/>
                  </a:lnTo>
                  <a:lnTo>
                    <a:pt x="18148" y="4738"/>
                  </a:lnTo>
                  <a:lnTo>
                    <a:pt x="18039" y="4087"/>
                  </a:lnTo>
                  <a:lnTo>
                    <a:pt x="17922" y="3472"/>
                  </a:lnTo>
                  <a:lnTo>
                    <a:pt x="17806" y="2893"/>
                  </a:lnTo>
                  <a:lnTo>
                    <a:pt x="17689" y="2351"/>
                  </a:lnTo>
                  <a:lnTo>
                    <a:pt x="17558" y="1845"/>
                  </a:lnTo>
                  <a:lnTo>
                    <a:pt x="17426" y="1411"/>
                  </a:lnTo>
                  <a:lnTo>
                    <a:pt x="17295" y="977"/>
                  </a:lnTo>
                  <a:lnTo>
                    <a:pt x="17149" y="615"/>
                  </a:lnTo>
                  <a:lnTo>
                    <a:pt x="17011" y="326"/>
                  </a:lnTo>
                  <a:lnTo>
                    <a:pt x="16872" y="145"/>
                  </a:lnTo>
                  <a:lnTo>
                    <a:pt x="16733" y="36"/>
                  </a:lnTo>
                  <a:lnTo>
                    <a:pt x="166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9"/>
            <p:cNvSpPr/>
            <p:nvPr/>
          </p:nvSpPr>
          <p:spPr>
            <a:xfrm rot="10800000">
              <a:off x="5285884" y="-1380494"/>
              <a:ext cx="870591" cy="898144"/>
            </a:xfrm>
            <a:custGeom>
              <a:avLst/>
              <a:gdLst/>
              <a:ahLst/>
              <a:cxnLst/>
              <a:rect l="l" t="t" r="r" b="b"/>
              <a:pathLst>
                <a:path w="34218" h="156131" extrusionOk="0">
                  <a:moveTo>
                    <a:pt x="17215" y="5100"/>
                  </a:moveTo>
                  <a:lnTo>
                    <a:pt x="17295" y="5172"/>
                  </a:lnTo>
                  <a:lnTo>
                    <a:pt x="17368" y="5317"/>
                  </a:lnTo>
                  <a:lnTo>
                    <a:pt x="17448" y="5462"/>
                  </a:lnTo>
                  <a:lnTo>
                    <a:pt x="17558" y="5751"/>
                  </a:lnTo>
                  <a:lnTo>
                    <a:pt x="17660" y="6040"/>
                  </a:lnTo>
                  <a:lnTo>
                    <a:pt x="17755" y="6366"/>
                  </a:lnTo>
                  <a:lnTo>
                    <a:pt x="17849" y="6727"/>
                  </a:lnTo>
                  <a:lnTo>
                    <a:pt x="17944" y="7125"/>
                  </a:lnTo>
                  <a:lnTo>
                    <a:pt x="18032" y="7559"/>
                  </a:lnTo>
                  <a:lnTo>
                    <a:pt x="18119" y="8029"/>
                  </a:lnTo>
                  <a:lnTo>
                    <a:pt x="18207" y="8500"/>
                  </a:lnTo>
                  <a:lnTo>
                    <a:pt x="18287" y="9006"/>
                  </a:lnTo>
                  <a:lnTo>
                    <a:pt x="18367" y="9548"/>
                  </a:lnTo>
                  <a:lnTo>
                    <a:pt x="18448" y="10127"/>
                  </a:lnTo>
                  <a:lnTo>
                    <a:pt x="18521" y="10706"/>
                  </a:lnTo>
                  <a:lnTo>
                    <a:pt x="18593" y="11321"/>
                  </a:lnTo>
                  <a:lnTo>
                    <a:pt x="18659" y="11972"/>
                  </a:lnTo>
                  <a:lnTo>
                    <a:pt x="18790" y="13310"/>
                  </a:lnTo>
                  <a:lnTo>
                    <a:pt x="18914" y="14720"/>
                  </a:lnTo>
                  <a:lnTo>
                    <a:pt x="19024" y="16239"/>
                  </a:lnTo>
                  <a:lnTo>
                    <a:pt x="19133" y="17794"/>
                  </a:lnTo>
                  <a:lnTo>
                    <a:pt x="19228" y="19386"/>
                  </a:lnTo>
                  <a:lnTo>
                    <a:pt x="19316" y="21085"/>
                  </a:lnTo>
                  <a:lnTo>
                    <a:pt x="19396" y="22785"/>
                  </a:lnTo>
                  <a:lnTo>
                    <a:pt x="19469" y="24521"/>
                  </a:lnTo>
                  <a:lnTo>
                    <a:pt x="19534" y="26257"/>
                  </a:lnTo>
                  <a:lnTo>
                    <a:pt x="19593" y="28066"/>
                  </a:lnTo>
                  <a:lnTo>
                    <a:pt x="19644" y="29838"/>
                  </a:lnTo>
                  <a:lnTo>
                    <a:pt x="19688" y="31610"/>
                  </a:lnTo>
                  <a:lnTo>
                    <a:pt x="19724" y="33418"/>
                  </a:lnTo>
                  <a:lnTo>
                    <a:pt x="19761" y="35190"/>
                  </a:lnTo>
                  <a:lnTo>
                    <a:pt x="19790" y="36926"/>
                  </a:lnTo>
                  <a:lnTo>
                    <a:pt x="19812" y="38626"/>
                  </a:lnTo>
                  <a:lnTo>
                    <a:pt x="19833" y="40290"/>
                  </a:lnTo>
                  <a:lnTo>
                    <a:pt x="19855" y="43509"/>
                  </a:lnTo>
                  <a:lnTo>
                    <a:pt x="19863" y="46474"/>
                  </a:lnTo>
                  <a:lnTo>
                    <a:pt x="19855" y="49114"/>
                  </a:lnTo>
                  <a:lnTo>
                    <a:pt x="19848" y="51393"/>
                  </a:lnTo>
                  <a:lnTo>
                    <a:pt x="19848" y="51863"/>
                  </a:lnTo>
                  <a:lnTo>
                    <a:pt x="19870" y="52297"/>
                  </a:lnTo>
                  <a:lnTo>
                    <a:pt x="19906" y="52695"/>
                  </a:lnTo>
                  <a:lnTo>
                    <a:pt x="19957" y="53093"/>
                  </a:lnTo>
                  <a:lnTo>
                    <a:pt x="20016" y="53382"/>
                  </a:lnTo>
                  <a:lnTo>
                    <a:pt x="20089" y="53671"/>
                  </a:lnTo>
                  <a:lnTo>
                    <a:pt x="20169" y="53852"/>
                  </a:lnTo>
                  <a:lnTo>
                    <a:pt x="20264" y="53997"/>
                  </a:lnTo>
                  <a:lnTo>
                    <a:pt x="20308" y="54033"/>
                  </a:lnTo>
                  <a:lnTo>
                    <a:pt x="20351" y="54033"/>
                  </a:lnTo>
                  <a:lnTo>
                    <a:pt x="20446" y="53997"/>
                  </a:lnTo>
                  <a:lnTo>
                    <a:pt x="20534" y="53888"/>
                  </a:lnTo>
                  <a:lnTo>
                    <a:pt x="20614" y="53707"/>
                  </a:lnTo>
                  <a:lnTo>
                    <a:pt x="20687" y="53454"/>
                  </a:lnTo>
                  <a:lnTo>
                    <a:pt x="20753" y="53129"/>
                  </a:lnTo>
                  <a:lnTo>
                    <a:pt x="20804" y="52767"/>
                  </a:lnTo>
                  <a:lnTo>
                    <a:pt x="20847" y="52333"/>
                  </a:lnTo>
                  <a:lnTo>
                    <a:pt x="20877" y="51899"/>
                  </a:lnTo>
                  <a:lnTo>
                    <a:pt x="20964" y="50742"/>
                  </a:lnTo>
                  <a:lnTo>
                    <a:pt x="21110" y="49006"/>
                  </a:lnTo>
                  <a:lnTo>
                    <a:pt x="21307" y="46800"/>
                  </a:lnTo>
                  <a:lnTo>
                    <a:pt x="21424" y="45570"/>
                  </a:lnTo>
                  <a:lnTo>
                    <a:pt x="21555" y="44232"/>
                  </a:lnTo>
                  <a:lnTo>
                    <a:pt x="21701" y="42858"/>
                  </a:lnTo>
                  <a:lnTo>
                    <a:pt x="21854" y="41375"/>
                  </a:lnTo>
                  <a:lnTo>
                    <a:pt x="22022" y="39892"/>
                  </a:lnTo>
                  <a:lnTo>
                    <a:pt x="22204" y="38373"/>
                  </a:lnTo>
                  <a:lnTo>
                    <a:pt x="22401" y="36854"/>
                  </a:lnTo>
                  <a:lnTo>
                    <a:pt x="22605" y="35299"/>
                  </a:lnTo>
                  <a:lnTo>
                    <a:pt x="22831" y="33780"/>
                  </a:lnTo>
                  <a:lnTo>
                    <a:pt x="23058" y="32297"/>
                  </a:lnTo>
                  <a:lnTo>
                    <a:pt x="23306" y="30814"/>
                  </a:lnTo>
                  <a:lnTo>
                    <a:pt x="23561" y="29404"/>
                  </a:lnTo>
                  <a:lnTo>
                    <a:pt x="23692" y="28753"/>
                  </a:lnTo>
                  <a:lnTo>
                    <a:pt x="23823" y="28066"/>
                  </a:lnTo>
                  <a:lnTo>
                    <a:pt x="23962" y="27451"/>
                  </a:lnTo>
                  <a:lnTo>
                    <a:pt x="24108" y="26800"/>
                  </a:lnTo>
                  <a:lnTo>
                    <a:pt x="24247" y="26221"/>
                  </a:lnTo>
                  <a:lnTo>
                    <a:pt x="24392" y="25642"/>
                  </a:lnTo>
                  <a:lnTo>
                    <a:pt x="24546" y="25100"/>
                  </a:lnTo>
                  <a:lnTo>
                    <a:pt x="24699" y="24557"/>
                  </a:lnTo>
                  <a:lnTo>
                    <a:pt x="24852" y="24087"/>
                  </a:lnTo>
                  <a:lnTo>
                    <a:pt x="25012" y="23617"/>
                  </a:lnTo>
                  <a:lnTo>
                    <a:pt x="25173" y="23183"/>
                  </a:lnTo>
                  <a:lnTo>
                    <a:pt x="25333" y="22821"/>
                  </a:lnTo>
                  <a:lnTo>
                    <a:pt x="25501" y="22460"/>
                  </a:lnTo>
                  <a:lnTo>
                    <a:pt x="25669" y="22134"/>
                  </a:lnTo>
                  <a:lnTo>
                    <a:pt x="25844" y="21845"/>
                  </a:lnTo>
                  <a:lnTo>
                    <a:pt x="26019" y="21628"/>
                  </a:lnTo>
                  <a:lnTo>
                    <a:pt x="26194" y="21411"/>
                  </a:lnTo>
                  <a:lnTo>
                    <a:pt x="26376" y="21266"/>
                  </a:lnTo>
                  <a:lnTo>
                    <a:pt x="26559" y="21158"/>
                  </a:lnTo>
                  <a:lnTo>
                    <a:pt x="26741" y="21122"/>
                  </a:lnTo>
                  <a:lnTo>
                    <a:pt x="26931" y="21122"/>
                  </a:lnTo>
                  <a:lnTo>
                    <a:pt x="27120" y="21158"/>
                  </a:lnTo>
                  <a:lnTo>
                    <a:pt x="27317" y="21230"/>
                  </a:lnTo>
                  <a:lnTo>
                    <a:pt x="27507" y="21411"/>
                  </a:lnTo>
                  <a:lnTo>
                    <a:pt x="27653" y="21556"/>
                  </a:lnTo>
                  <a:lnTo>
                    <a:pt x="27784" y="21700"/>
                  </a:lnTo>
                  <a:lnTo>
                    <a:pt x="27908" y="21917"/>
                  </a:lnTo>
                  <a:lnTo>
                    <a:pt x="28018" y="22134"/>
                  </a:lnTo>
                  <a:lnTo>
                    <a:pt x="28120" y="22424"/>
                  </a:lnTo>
                  <a:lnTo>
                    <a:pt x="28207" y="22677"/>
                  </a:lnTo>
                  <a:lnTo>
                    <a:pt x="28288" y="23002"/>
                  </a:lnTo>
                  <a:lnTo>
                    <a:pt x="28360" y="23364"/>
                  </a:lnTo>
                  <a:lnTo>
                    <a:pt x="28419" y="23762"/>
                  </a:lnTo>
                  <a:lnTo>
                    <a:pt x="28470" y="24160"/>
                  </a:lnTo>
                  <a:lnTo>
                    <a:pt x="28514" y="24630"/>
                  </a:lnTo>
                  <a:lnTo>
                    <a:pt x="28543" y="25100"/>
                  </a:lnTo>
                  <a:lnTo>
                    <a:pt x="28565" y="25642"/>
                  </a:lnTo>
                  <a:lnTo>
                    <a:pt x="28579" y="26185"/>
                  </a:lnTo>
                  <a:lnTo>
                    <a:pt x="28587" y="26800"/>
                  </a:lnTo>
                  <a:lnTo>
                    <a:pt x="28579" y="27451"/>
                  </a:lnTo>
                  <a:lnTo>
                    <a:pt x="28572" y="28066"/>
                  </a:lnTo>
                  <a:lnTo>
                    <a:pt x="28550" y="28680"/>
                  </a:lnTo>
                  <a:lnTo>
                    <a:pt x="28528" y="29295"/>
                  </a:lnTo>
                  <a:lnTo>
                    <a:pt x="28499" y="29946"/>
                  </a:lnTo>
                  <a:lnTo>
                    <a:pt x="28470" y="30597"/>
                  </a:lnTo>
                  <a:lnTo>
                    <a:pt x="28426" y="31284"/>
                  </a:lnTo>
                  <a:lnTo>
                    <a:pt x="28331" y="32659"/>
                  </a:lnTo>
                  <a:lnTo>
                    <a:pt x="28222" y="34033"/>
                  </a:lnTo>
                  <a:lnTo>
                    <a:pt x="28083" y="35480"/>
                  </a:lnTo>
                  <a:lnTo>
                    <a:pt x="27937" y="36926"/>
                  </a:lnTo>
                  <a:lnTo>
                    <a:pt x="27770" y="38409"/>
                  </a:lnTo>
                  <a:lnTo>
                    <a:pt x="27595" y="39892"/>
                  </a:lnTo>
                  <a:lnTo>
                    <a:pt x="27398" y="41375"/>
                  </a:lnTo>
                  <a:lnTo>
                    <a:pt x="27201" y="42858"/>
                  </a:lnTo>
                  <a:lnTo>
                    <a:pt x="26989" y="44340"/>
                  </a:lnTo>
                  <a:lnTo>
                    <a:pt x="26770" y="45823"/>
                  </a:lnTo>
                  <a:lnTo>
                    <a:pt x="26544" y="47270"/>
                  </a:lnTo>
                  <a:lnTo>
                    <a:pt x="26311" y="48717"/>
                  </a:lnTo>
                  <a:lnTo>
                    <a:pt x="26077" y="50091"/>
                  </a:lnTo>
                  <a:lnTo>
                    <a:pt x="25837" y="51465"/>
                  </a:lnTo>
                  <a:lnTo>
                    <a:pt x="25596" y="52767"/>
                  </a:lnTo>
                  <a:lnTo>
                    <a:pt x="25363" y="54033"/>
                  </a:lnTo>
                  <a:lnTo>
                    <a:pt x="25129" y="55263"/>
                  </a:lnTo>
                  <a:lnTo>
                    <a:pt x="24896" y="56420"/>
                  </a:lnTo>
                  <a:lnTo>
                    <a:pt x="24670" y="57505"/>
                  </a:lnTo>
                  <a:lnTo>
                    <a:pt x="24451" y="58518"/>
                  </a:lnTo>
                  <a:lnTo>
                    <a:pt x="24239" y="59458"/>
                  </a:lnTo>
                  <a:lnTo>
                    <a:pt x="24035" y="60290"/>
                  </a:lnTo>
                  <a:lnTo>
                    <a:pt x="23845" y="61049"/>
                  </a:lnTo>
                  <a:lnTo>
                    <a:pt x="23670" y="61736"/>
                  </a:lnTo>
                  <a:lnTo>
                    <a:pt x="23503" y="62279"/>
                  </a:lnTo>
                  <a:lnTo>
                    <a:pt x="23357" y="62749"/>
                  </a:lnTo>
                  <a:lnTo>
                    <a:pt x="23218" y="63075"/>
                  </a:lnTo>
                  <a:lnTo>
                    <a:pt x="23109" y="63292"/>
                  </a:lnTo>
                  <a:lnTo>
                    <a:pt x="23058" y="63364"/>
                  </a:lnTo>
                  <a:lnTo>
                    <a:pt x="23014" y="63364"/>
                  </a:lnTo>
                  <a:lnTo>
                    <a:pt x="22919" y="63400"/>
                  </a:lnTo>
                  <a:lnTo>
                    <a:pt x="22831" y="63436"/>
                  </a:lnTo>
                  <a:lnTo>
                    <a:pt x="22751" y="63545"/>
                  </a:lnTo>
                  <a:lnTo>
                    <a:pt x="22686" y="63653"/>
                  </a:lnTo>
                  <a:lnTo>
                    <a:pt x="22620" y="63762"/>
                  </a:lnTo>
                  <a:lnTo>
                    <a:pt x="22569" y="63906"/>
                  </a:lnTo>
                  <a:lnTo>
                    <a:pt x="22525" y="64087"/>
                  </a:lnTo>
                  <a:lnTo>
                    <a:pt x="22489" y="64268"/>
                  </a:lnTo>
                  <a:lnTo>
                    <a:pt x="22459" y="64449"/>
                  </a:lnTo>
                  <a:lnTo>
                    <a:pt x="22430" y="64666"/>
                  </a:lnTo>
                  <a:lnTo>
                    <a:pt x="22408" y="64883"/>
                  </a:lnTo>
                  <a:lnTo>
                    <a:pt x="22394" y="65064"/>
                  </a:lnTo>
                  <a:lnTo>
                    <a:pt x="22372" y="65498"/>
                  </a:lnTo>
                  <a:lnTo>
                    <a:pt x="22365" y="65859"/>
                  </a:lnTo>
                  <a:lnTo>
                    <a:pt x="22372" y="66293"/>
                  </a:lnTo>
                  <a:lnTo>
                    <a:pt x="22379" y="66691"/>
                  </a:lnTo>
                  <a:lnTo>
                    <a:pt x="22408" y="67017"/>
                  </a:lnTo>
                  <a:lnTo>
                    <a:pt x="22438" y="67306"/>
                  </a:lnTo>
                  <a:lnTo>
                    <a:pt x="22474" y="67559"/>
                  </a:lnTo>
                  <a:lnTo>
                    <a:pt x="22518" y="67776"/>
                  </a:lnTo>
                  <a:lnTo>
                    <a:pt x="22569" y="67957"/>
                  </a:lnTo>
                  <a:lnTo>
                    <a:pt x="22627" y="68102"/>
                  </a:lnTo>
                  <a:lnTo>
                    <a:pt x="22686" y="68246"/>
                  </a:lnTo>
                  <a:lnTo>
                    <a:pt x="22744" y="68319"/>
                  </a:lnTo>
                  <a:lnTo>
                    <a:pt x="22868" y="68463"/>
                  </a:lnTo>
                  <a:lnTo>
                    <a:pt x="22985" y="68536"/>
                  </a:lnTo>
                  <a:lnTo>
                    <a:pt x="23094" y="68572"/>
                  </a:lnTo>
                  <a:lnTo>
                    <a:pt x="23575" y="68789"/>
                  </a:lnTo>
                  <a:lnTo>
                    <a:pt x="24057" y="68970"/>
                  </a:lnTo>
                  <a:lnTo>
                    <a:pt x="24524" y="69223"/>
                  </a:lnTo>
                  <a:lnTo>
                    <a:pt x="24983" y="69440"/>
                  </a:lnTo>
                  <a:lnTo>
                    <a:pt x="25428" y="69693"/>
                  </a:lnTo>
                  <a:lnTo>
                    <a:pt x="25866" y="69982"/>
                  </a:lnTo>
                  <a:lnTo>
                    <a:pt x="26289" y="70272"/>
                  </a:lnTo>
                  <a:lnTo>
                    <a:pt x="26705" y="70597"/>
                  </a:lnTo>
                  <a:lnTo>
                    <a:pt x="27106" y="70923"/>
                  </a:lnTo>
                  <a:lnTo>
                    <a:pt x="27500" y="71284"/>
                  </a:lnTo>
                  <a:lnTo>
                    <a:pt x="27879" y="71646"/>
                  </a:lnTo>
                  <a:lnTo>
                    <a:pt x="28251" y="72008"/>
                  </a:lnTo>
                  <a:lnTo>
                    <a:pt x="28608" y="72405"/>
                  </a:lnTo>
                  <a:lnTo>
                    <a:pt x="28951" y="72803"/>
                  </a:lnTo>
                  <a:lnTo>
                    <a:pt x="29287" y="73237"/>
                  </a:lnTo>
                  <a:lnTo>
                    <a:pt x="29608" y="73671"/>
                  </a:lnTo>
                  <a:lnTo>
                    <a:pt x="29914" y="74141"/>
                  </a:lnTo>
                  <a:lnTo>
                    <a:pt x="30206" y="74612"/>
                  </a:lnTo>
                  <a:lnTo>
                    <a:pt x="30490" y="75082"/>
                  </a:lnTo>
                  <a:lnTo>
                    <a:pt x="30760" y="75588"/>
                  </a:lnTo>
                  <a:lnTo>
                    <a:pt x="31016" y="76094"/>
                  </a:lnTo>
                  <a:lnTo>
                    <a:pt x="31264" y="76637"/>
                  </a:lnTo>
                  <a:lnTo>
                    <a:pt x="31490" y="77179"/>
                  </a:lnTo>
                  <a:lnTo>
                    <a:pt x="31709" y="77722"/>
                  </a:lnTo>
                  <a:lnTo>
                    <a:pt x="31906" y="78301"/>
                  </a:lnTo>
                  <a:lnTo>
                    <a:pt x="32095" y="78879"/>
                  </a:lnTo>
                  <a:lnTo>
                    <a:pt x="32270" y="79458"/>
                  </a:lnTo>
                  <a:lnTo>
                    <a:pt x="32431" y="80073"/>
                  </a:lnTo>
                  <a:lnTo>
                    <a:pt x="32577" y="80688"/>
                  </a:lnTo>
                  <a:lnTo>
                    <a:pt x="32701" y="81302"/>
                  </a:lnTo>
                  <a:lnTo>
                    <a:pt x="32817" y="81953"/>
                  </a:lnTo>
                  <a:lnTo>
                    <a:pt x="32919" y="82604"/>
                  </a:lnTo>
                  <a:lnTo>
                    <a:pt x="33014" y="83328"/>
                  </a:lnTo>
                  <a:lnTo>
                    <a:pt x="33051" y="83689"/>
                  </a:lnTo>
                  <a:lnTo>
                    <a:pt x="33087" y="84087"/>
                  </a:lnTo>
                  <a:lnTo>
                    <a:pt x="33116" y="84449"/>
                  </a:lnTo>
                  <a:lnTo>
                    <a:pt x="33138" y="84810"/>
                  </a:lnTo>
                  <a:lnTo>
                    <a:pt x="33160" y="85208"/>
                  </a:lnTo>
                  <a:lnTo>
                    <a:pt x="33175" y="85606"/>
                  </a:lnTo>
                  <a:lnTo>
                    <a:pt x="33182" y="86004"/>
                  </a:lnTo>
                  <a:lnTo>
                    <a:pt x="33189" y="86402"/>
                  </a:lnTo>
                  <a:lnTo>
                    <a:pt x="33189" y="86800"/>
                  </a:lnTo>
                  <a:lnTo>
                    <a:pt x="33189" y="87197"/>
                  </a:lnTo>
                  <a:lnTo>
                    <a:pt x="33182" y="87631"/>
                  </a:lnTo>
                  <a:lnTo>
                    <a:pt x="33167" y="88029"/>
                  </a:lnTo>
                  <a:lnTo>
                    <a:pt x="33124" y="88897"/>
                  </a:lnTo>
                  <a:lnTo>
                    <a:pt x="33087" y="89512"/>
                  </a:lnTo>
                  <a:lnTo>
                    <a:pt x="33043" y="90127"/>
                  </a:lnTo>
                  <a:lnTo>
                    <a:pt x="32992" y="90706"/>
                  </a:lnTo>
                  <a:lnTo>
                    <a:pt x="32941" y="91248"/>
                  </a:lnTo>
                  <a:lnTo>
                    <a:pt x="32890" y="91791"/>
                  </a:lnTo>
                  <a:lnTo>
                    <a:pt x="32832" y="92333"/>
                  </a:lnTo>
                  <a:lnTo>
                    <a:pt x="32766" y="92803"/>
                  </a:lnTo>
                  <a:lnTo>
                    <a:pt x="32701" y="93310"/>
                  </a:lnTo>
                  <a:lnTo>
                    <a:pt x="32628" y="93744"/>
                  </a:lnTo>
                  <a:lnTo>
                    <a:pt x="32547" y="94214"/>
                  </a:lnTo>
                  <a:lnTo>
                    <a:pt x="32467" y="94612"/>
                  </a:lnTo>
                  <a:lnTo>
                    <a:pt x="32380" y="95009"/>
                  </a:lnTo>
                  <a:lnTo>
                    <a:pt x="32292" y="95407"/>
                  </a:lnTo>
                  <a:lnTo>
                    <a:pt x="32197" y="95769"/>
                  </a:lnTo>
                  <a:lnTo>
                    <a:pt x="32095" y="96094"/>
                  </a:lnTo>
                  <a:lnTo>
                    <a:pt x="31993" y="96420"/>
                  </a:lnTo>
                  <a:lnTo>
                    <a:pt x="31884" y="96709"/>
                  </a:lnTo>
                  <a:lnTo>
                    <a:pt x="31774" y="96999"/>
                  </a:lnTo>
                  <a:lnTo>
                    <a:pt x="31658" y="97252"/>
                  </a:lnTo>
                  <a:lnTo>
                    <a:pt x="31541" y="97505"/>
                  </a:lnTo>
                  <a:lnTo>
                    <a:pt x="31409" y="97722"/>
                  </a:lnTo>
                  <a:lnTo>
                    <a:pt x="31285" y="97939"/>
                  </a:lnTo>
                  <a:lnTo>
                    <a:pt x="31147" y="98120"/>
                  </a:lnTo>
                  <a:lnTo>
                    <a:pt x="31008" y="98264"/>
                  </a:lnTo>
                  <a:lnTo>
                    <a:pt x="30862" y="98409"/>
                  </a:lnTo>
                  <a:lnTo>
                    <a:pt x="30717" y="98554"/>
                  </a:lnTo>
                  <a:lnTo>
                    <a:pt x="30563" y="98662"/>
                  </a:lnTo>
                  <a:lnTo>
                    <a:pt x="30410" y="98735"/>
                  </a:lnTo>
                  <a:lnTo>
                    <a:pt x="30082" y="98843"/>
                  </a:lnTo>
                  <a:lnTo>
                    <a:pt x="29732" y="98879"/>
                  </a:lnTo>
                  <a:lnTo>
                    <a:pt x="29447" y="98879"/>
                  </a:lnTo>
                  <a:lnTo>
                    <a:pt x="29156" y="98807"/>
                  </a:lnTo>
                  <a:lnTo>
                    <a:pt x="28864" y="98662"/>
                  </a:lnTo>
                  <a:lnTo>
                    <a:pt x="28572" y="98518"/>
                  </a:lnTo>
                  <a:lnTo>
                    <a:pt x="28273" y="98337"/>
                  </a:lnTo>
                  <a:lnTo>
                    <a:pt x="27974" y="98084"/>
                  </a:lnTo>
                  <a:lnTo>
                    <a:pt x="27682" y="97830"/>
                  </a:lnTo>
                  <a:lnTo>
                    <a:pt x="27383" y="97541"/>
                  </a:lnTo>
                  <a:lnTo>
                    <a:pt x="27091" y="97216"/>
                  </a:lnTo>
                  <a:lnTo>
                    <a:pt x="26800" y="96854"/>
                  </a:lnTo>
                  <a:lnTo>
                    <a:pt x="26515" y="96492"/>
                  </a:lnTo>
                  <a:lnTo>
                    <a:pt x="26231" y="96131"/>
                  </a:lnTo>
                  <a:lnTo>
                    <a:pt x="25691" y="95335"/>
                  </a:lnTo>
                  <a:lnTo>
                    <a:pt x="25173" y="94539"/>
                  </a:lnTo>
                  <a:lnTo>
                    <a:pt x="24691" y="93707"/>
                  </a:lnTo>
                  <a:lnTo>
                    <a:pt x="24247" y="92912"/>
                  </a:lnTo>
                  <a:lnTo>
                    <a:pt x="23853" y="92188"/>
                  </a:lnTo>
                  <a:lnTo>
                    <a:pt x="23517" y="91501"/>
                  </a:lnTo>
                  <a:lnTo>
                    <a:pt x="23036" y="90489"/>
                  </a:lnTo>
                  <a:lnTo>
                    <a:pt x="22853" y="90091"/>
                  </a:lnTo>
                  <a:lnTo>
                    <a:pt x="22773" y="89946"/>
                  </a:lnTo>
                  <a:lnTo>
                    <a:pt x="22686" y="89874"/>
                  </a:lnTo>
                  <a:lnTo>
                    <a:pt x="22605" y="89874"/>
                  </a:lnTo>
                  <a:lnTo>
                    <a:pt x="22518" y="89946"/>
                  </a:lnTo>
                  <a:lnTo>
                    <a:pt x="22438" y="90055"/>
                  </a:lnTo>
                  <a:lnTo>
                    <a:pt x="22365" y="90235"/>
                  </a:lnTo>
                  <a:lnTo>
                    <a:pt x="22292" y="90525"/>
                  </a:lnTo>
                  <a:lnTo>
                    <a:pt x="22233" y="90814"/>
                  </a:lnTo>
                  <a:lnTo>
                    <a:pt x="22182" y="91176"/>
                  </a:lnTo>
                  <a:lnTo>
                    <a:pt x="22153" y="91574"/>
                  </a:lnTo>
                  <a:lnTo>
                    <a:pt x="22131" y="92008"/>
                  </a:lnTo>
                  <a:lnTo>
                    <a:pt x="22124" y="92405"/>
                  </a:lnTo>
                  <a:lnTo>
                    <a:pt x="22131" y="92839"/>
                  </a:lnTo>
                  <a:lnTo>
                    <a:pt x="22153" y="93237"/>
                  </a:lnTo>
                  <a:lnTo>
                    <a:pt x="22190" y="93635"/>
                  </a:lnTo>
                  <a:lnTo>
                    <a:pt x="22233" y="93997"/>
                  </a:lnTo>
                  <a:lnTo>
                    <a:pt x="22510" y="95769"/>
                  </a:lnTo>
                  <a:lnTo>
                    <a:pt x="22824" y="97867"/>
                  </a:lnTo>
                  <a:lnTo>
                    <a:pt x="23167" y="100254"/>
                  </a:lnTo>
                  <a:lnTo>
                    <a:pt x="23539" y="102894"/>
                  </a:lnTo>
                  <a:lnTo>
                    <a:pt x="23911" y="105751"/>
                  </a:lnTo>
                  <a:lnTo>
                    <a:pt x="24298" y="108789"/>
                  </a:lnTo>
                  <a:lnTo>
                    <a:pt x="24480" y="110344"/>
                  </a:lnTo>
                  <a:lnTo>
                    <a:pt x="24670" y="111935"/>
                  </a:lnTo>
                  <a:lnTo>
                    <a:pt x="24852" y="113563"/>
                  </a:lnTo>
                  <a:lnTo>
                    <a:pt x="25027" y="115190"/>
                  </a:lnTo>
                  <a:lnTo>
                    <a:pt x="25202" y="116818"/>
                  </a:lnTo>
                  <a:lnTo>
                    <a:pt x="25370" y="118445"/>
                  </a:lnTo>
                  <a:lnTo>
                    <a:pt x="25523" y="120109"/>
                  </a:lnTo>
                  <a:lnTo>
                    <a:pt x="25676" y="121736"/>
                  </a:lnTo>
                  <a:lnTo>
                    <a:pt x="25815" y="123364"/>
                  </a:lnTo>
                  <a:lnTo>
                    <a:pt x="25939" y="124955"/>
                  </a:lnTo>
                  <a:lnTo>
                    <a:pt x="26056" y="126546"/>
                  </a:lnTo>
                  <a:lnTo>
                    <a:pt x="26158" y="128102"/>
                  </a:lnTo>
                  <a:lnTo>
                    <a:pt x="26238" y="129621"/>
                  </a:lnTo>
                  <a:lnTo>
                    <a:pt x="26311" y="131103"/>
                  </a:lnTo>
                  <a:lnTo>
                    <a:pt x="26369" y="132550"/>
                  </a:lnTo>
                  <a:lnTo>
                    <a:pt x="26398" y="133960"/>
                  </a:lnTo>
                  <a:lnTo>
                    <a:pt x="26413" y="134648"/>
                  </a:lnTo>
                  <a:lnTo>
                    <a:pt x="26420" y="135299"/>
                  </a:lnTo>
                  <a:lnTo>
                    <a:pt x="26420" y="135950"/>
                  </a:lnTo>
                  <a:lnTo>
                    <a:pt x="26413" y="136601"/>
                  </a:lnTo>
                  <a:lnTo>
                    <a:pt x="26406" y="137215"/>
                  </a:lnTo>
                  <a:lnTo>
                    <a:pt x="26391" y="137830"/>
                  </a:lnTo>
                  <a:lnTo>
                    <a:pt x="26369" y="138409"/>
                  </a:lnTo>
                  <a:lnTo>
                    <a:pt x="26347" y="138988"/>
                  </a:lnTo>
                  <a:lnTo>
                    <a:pt x="26318" y="139458"/>
                  </a:lnTo>
                  <a:lnTo>
                    <a:pt x="26282" y="139928"/>
                  </a:lnTo>
                  <a:lnTo>
                    <a:pt x="26245" y="140362"/>
                  </a:lnTo>
                  <a:lnTo>
                    <a:pt x="26209" y="140796"/>
                  </a:lnTo>
                  <a:lnTo>
                    <a:pt x="26158" y="141230"/>
                  </a:lnTo>
                  <a:lnTo>
                    <a:pt x="26107" y="141592"/>
                  </a:lnTo>
                  <a:lnTo>
                    <a:pt x="26048" y="141989"/>
                  </a:lnTo>
                  <a:lnTo>
                    <a:pt x="25990" y="142351"/>
                  </a:lnTo>
                  <a:lnTo>
                    <a:pt x="25924" y="142677"/>
                  </a:lnTo>
                  <a:lnTo>
                    <a:pt x="25851" y="143002"/>
                  </a:lnTo>
                  <a:lnTo>
                    <a:pt x="25778" y="143291"/>
                  </a:lnTo>
                  <a:lnTo>
                    <a:pt x="25698" y="143581"/>
                  </a:lnTo>
                  <a:lnTo>
                    <a:pt x="25618" y="143870"/>
                  </a:lnTo>
                  <a:lnTo>
                    <a:pt x="25523" y="144123"/>
                  </a:lnTo>
                  <a:lnTo>
                    <a:pt x="25428" y="144340"/>
                  </a:lnTo>
                  <a:lnTo>
                    <a:pt x="25326" y="144557"/>
                  </a:lnTo>
                  <a:lnTo>
                    <a:pt x="25209" y="144810"/>
                  </a:lnTo>
                  <a:lnTo>
                    <a:pt x="25093" y="144991"/>
                  </a:lnTo>
                  <a:lnTo>
                    <a:pt x="24969" y="145172"/>
                  </a:lnTo>
                  <a:lnTo>
                    <a:pt x="24852" y="145317"/>
                  </a:lnTo>
                  <a:lnTo>
                    <a:pt x="24735" y="145425"/>
                  </a:lnTo>
                  <a:lnTo>
                    <a:pt x="24611" y="145498"/>
                  </a:lnTo>
                  <a:lnTo>
                    <a:pt x="24495" y="145534"/>
                  </a:lnTo>
                  <a:lnTo>
                    <a:pt x="24239" y="145534"/>
                  </a:lnTo>
                  <a:lnTo>
                    <a:pt x="24108" y="145461"/>
                  </a:lnTo>
                  <a:lnTo>
                    <a:pt x="23977" y="145389"/>
                  </a:lnTo>
                  <a:lnTo>
                    <a:pt x="23845" y="145244"/>
                  </a:lnTo>
                  <a:lnTo>
                    <a:pt x="23714" y="145100"/>
                  </a:lnTo>
                  <a:lnTo>
                    <a:pt x="23583" y="144883"/>
                  </a:lnTo>
                  <a:lnTo>
                    <a:pt x="23451" y="144666"/>
                  </a:lnTo>
                  <a:lnTo>
                    <a:pt x="23320" y="144413"/>
                  </a:lnTo>
                  <a:lnTo>
                    <a:pt x="23189" y="144087"/>
                  </a:lnTo>
                  <a:lnTo>
                    <a:pt x="23065" y="143798"/>
                  </a:lnTo>
                  <a:lnTo>
                    <a:pt x="22934" y="143436"/>
                  </a:lnTo>
                  <a:lnTo>
                    <a:pt x="22810" y="143038"/>
                  </a:lnTo>
                  <a:lnTo>
                    <a:pt x="22678" y="142640"/>
                  </a:lnTo>
                  <a:lnTo>
                    <a:pt x="22554" y="142206"/>
                  </a:lnTo>
                  <a:lnTo>
                    <a:pt x="22430" y="141736"/>
                  </a:lnTo>
                  <a:lnTo>
                    <a:pt x="22306" y="141266"/>
                  </a:lnTo>
                  <a:lnTo>
                    <a:pt x="22066" y="140253"/>
                  </a:lnTo>
                  <a:lnTo>
                    <a:pt x="21825" y="139132"/>
                  </a:lnTo>
                  <a:lnTo>
                    <a:pt x="21584" y="137939"/>
                  </a:lnTo>
                  <a:lnTo>
                    <a:pt x="21358" y="136673"/>
                  </a:lnTo>
                  <a:lnTo>
                    <a:pt x="21132" y="135335"/>
                  </a:lnTo>
                  <a:lnTo>
                    <a:pt x="20906" y="133960"/>
                  </a:lnTo>
                  <a:lnTo>
                    <a:pt x="20694" y="132550"/>
                  </a:lnTo>
                  <a:lnTo>
                    <a:pt x="20483" y="131103"/>
                  </a:lnTo>
                  <a:lnTo>
                    <a:pt x="20278" y="129584"/>
                  </a:lnTo>
                  <a:lnTo>
                    <a:pt x="20081" y="128102"/>
                  </a:lnTo>
                  <a:lnTo>
                    <a:pt x="19892" y="126546"/>
                  </a:lnTo>
                  <a:lnTo>
                    <a:pt x="19702" y="125027"/>
                  </a:lnTo>
                  <a:lnTo>
                    <a:pt x="19527" y="123508"/>
                  </a:lnTo>
                  <a:lnTo>
                    <a:pt x="19359" y="121989"/>
                  </a:lnTo>
                  <a:lnTo>
                    <a:pt x="19199" y="120470"/>
                  </a:lnTo>
                  <a:lnTo>
                    <a:pt x="19046" y="118988"/>
                  </a:lnTo>
                  <a:lnTo>
                    <a:pt x="18900" y="117541"/>
                  </a:lnTo>
                  <a:lnTo>
                    <a:pt x="18769" y="116131"/>
                  </a:lnTo>
                  <a:lnTo>
                    <a:pt x="18521" y="113490"/>
                  </a:lnTo>
                  <a:lnTo>
                    <a:pt x="18316" y="111067"/>
                  </a:lnTo>
                  <a:lnTo>
                    <a:pt x="18149" y="109006"/>
                  </a:lnTo>
                  <a:lnTo>
                    <a:pt x="18112" y="108608"/>
                  </a:lnTo>
                  <a:lnTo>
                    <a:pt x="18068" y="108282"/>
                  </a:lnTo>
                  <a:lnTo>
                    <a:pt x="18010" y="107957"/>
                  </a:lnTo>
                  <a:lnTo>
                    <a:pt x="17952" y="107740"/>
                  </a:lnTo>
                  <a:lnTo>
                    <a:pt x="17879" y="107523"/>
                  </a:lnTo>
                  <a:lnTo>
                    <a:pt x="17798" y="107414"/>
                  </a:lnTo>
                  <a:lnTo>
                    <a:pt x="17711" y="107342"/>
                  </a:lnTo>
                  <a:lnTo>
                    <a:pt x="17623" y="107342"/>
                  </a:lnTo>
                  <a:lnTo>
                    <a:pt x="17536" y="107414"/>
                  </a:lnTo>
                  <a:lnTo>
                    <a:pt x="17456" y="107559"/>
                  </a:lnTo>
                  <a:lnTo>
                    <a:pt x="17383" y="107776"/>
                  </a:lnTo>
                  <a:lnTo>
                    <a:pt x="17317" y="108029"/>
                  </a:lnTo>
                  <a:lnTo>
                    <a:pt x="17266" y="108319"/>
                  </a:lnTo>
                  <a:lnTo>
                    <a:pt x="17215" y="108680"/>
                  </a:lnTo>
                  <a:lnTo>
                    <a:pt x="17186" y="109042"/>
                  </a:lnTo>
                  <a:lnTo>
                    <a:pt x="17164" y="109440"/>
                  </a:lnTo>
                  <a:lnTo>
                    <a:pt x="17069" y="111827"/>
                  </a:lnTo>
                  <a:lnTo>
                    <a:pt x="16952" y="114575"/>
                  </a:lnTo>
                  <a:lnTo>
                    <a:pt x="16806" y="117577"/>
                  </a:lnTo>
                  <a:lnTo>
                    <a:pt x="16726" y="119205"/>
                  </a:lnTo>
                  <a:lnTo>
                    <a:pt x="16631" y="120832"/>
                  </a:lnTo>
                  <a:lnTo>
                    <a:pt x="16536" y="122532"/>
                  </a:lnTo>
                  <a:lnTo>
                    <a:pt x="16434" y="124232"/>
                  </a:lnTo>
                  <a:lnTo>
                    <a:pt x="16325" y="125968"/>
                  </a:lnTo>
                  <a:lnTo>
                    <a:pt x="16201" y="127704"/>
                  </a:lnTo>
                  <a:lnTo>
                    <a:pt x="16077" y="129440"/>
                  </a:lnTo>
                  <a:lnTo>
                    <a:pt x="15946" y="131176"/>
                  </a:lnTo>
                  <a:lnTo>
                    <a:pt x="15814" y="132912"/>
                  </a:lnTo>
                  <a:lnTo>
                    <a:pt x="15668" y="134575"/>
                  </a:lnTo>
                  <a:lnTo>
                    <a:pt x="15515" y="136239"/>
                  </a:lnTo>
                  <a:lnTo>
                    <a:pt x="15355" y="137866"/>
                  </a:lnTo>
                  <a:lnTo>
                    <a:pt x="15194" y="139422"/>
                  </a:lnTo>
                  <a:lnTo>
                    <a:pt x="15027" y="140941"/>
                  </a:lnTo>
                  <a:lnTo>
                    <a:pt x="14844" y="142387"/>
                  </a:lnTo>
                  <a:lnTo>
                    <a:pt x="14662" y="143725"/>
                  </a:lnTo>
                  <a:lnTo>
                    <a:pt x="14472" y="144991"/>
                  </a:lnTo>
                  <a:lnTo>
                    <a:pt x="14377" y="145606"/>
                  </a:lnTo>
                  <a:lnTo>
                    <a:pt x="14283" y="146185"/>
                  </a:lnTo>
                  <a:lnTo>
                    <a:pt x="14180" y="146727"/>
                  </a:lnTo>
                  <a:lnTo>
                    <a:pt x="14078" y="147234"/>
                  </a:lnTo>
                  <a:lnTo>
                    <a:pt x="13976" y="147740"/>
                  </a:lnTo>
                  <a:lnTo>
                    <a:pt x="13867" y="148210"/>
                  </a:lnTo>
                  <a:lnTo>
                    <a:pt x="13765" y="148644"/>
                  </a:lnTo>
                  <a:lnTo>
                    <a:pt x="13655" y="149042"/>
                  </a:lnTo>
                  <a:lnTo>
                    <a:pt x="13546" y="149403"/>
                  </a:lnTo>
                  <a:lnTo>
                    <a:pt x="13436" y="149729"/>
                  </a:lnTo>
                  <a:lnTo>
                    <a:pt x="13320" y="150018"/>
                  </a:lnTo>
                  <a:lnTo>
                    <a:pt x="13210" y="150308"/>
                  </a:lnTo>
                  <a:lnTo>
                    <a:pt x="13094" y="150525"/>
                  </a:lnTo>
                  <a:lnTo>
                    <a:pt x="12977" y="150705"/>
                  </a:lnTo>
                  <a:lnTo>
                    <a:pt x="12853" y="150850"/>
                  </a:lnTo>
                  <a:lnTo>
                    <a:pt x="12736" y="150959"/>
                  </a:lnTo>
                  <a:lnTo>
                    <a:pt x="12612" y="151031"/>
                  </a:lnTo>
                  <a:lnTo>
                    <a:pt x="12488" y="151031"/>
                  </a:lnTo>
                  <a:lnTo>
                    <a:pt x="12328" y="150995"/>
                  </a:lnTo>
                  <a:lnTo>
                    <a:pt x="12160" y="150886"/>
                  </a:lnTo>
                  <a:lnTo>
                    <a:pt x="11985" y="150705"/>
                  </a:lnTo>
                  <a:lnTo>
                    <a:pt x="11817" y="150452"/>
                  </a:lnTo>
                  <a:lnTo>
                    <a:pt x="11722" y="150271"/>
                  </a:lnTo>
                  <a:lnTo>
                    <a:pt x="11635" y="150054"/>
                  </a:lnTo>
                  <a:lnTo>
                    <a:pt x="11547" y="149874"/>
                  </a:lnTo>
                  <a:lnTo>
                    <a:pt x="11467" y="149620"/>
                  </a:lnTo>
                  <a:lnTo>
                    <a:pt x="11394" y="149367"/>
                  </a:lnTo>
                  <a:lnTo>
                    <a:pt x="11314" y="149114"/>
                  </a:lnTo>
                  <a:lnTo>
                    <a:pt x="11241" y="148825"/>
                  </a:lnTo>
                  <a:lnTo>
                    <a:pt x="11175" y="148499"/>
                  </a:lnTo>
                  <a:lnTo>
                    <a:pt x="11110" y="148174"/>
                  </a:lnTo>
                  <a:lnTo>
                    <a:pt x="11051" y="147812"/>
                  </a:lnTo>
                  <a:lnTo>
                    <a:pt x="10986" y="147451"/>
                  </a:lnTo>
                  <a:lnTo>
                    <a:pt x="10934" y="147053"/>
                  </a:lnTo>
                  <a:lnTo>
                    <a:pt x="10883" y="146655"/>
                  </a:lnTo>
                  <a:lnTo>
                    <a:pt x="10832" y="146221"/>
                  </a:lnTo>
                  <a:lnTo>
                    <a:pt x="10781" y="145751"/>
                  </a:lnTo>
                  <a:lnTo>
                    <a:pt x="10738" y="145281"/>
                  </a:lnTo>
                  <a:lnTo>
                    <a:pt x="10686" y="144630"/>
                  </a:lnTo>
                  <a:lnTo>
                    <a:pt x="10635" y="143942"/>
                  </a:lnTo>
                  <a:lnTo>
                    <a:pt x="10592" y="143255"/>
                  </a:lnTo>
                  <a:lnTo>
                    <a:pt x="10555" y="142496"/>
                  </a:lnTo>
                  <a:lnTo>
                    <a:pt x="10526" y="141772"/>
                  </a:lnTo>
                  <a:lnTo>
                    <a:pt x="10497" y="140977"/>
                  </a:lnTo>
                  <a:lnTo>
                    <a:pt x="10475" y="140181"/>
                  </a:lnTo>
                  <a:lnTo>
                    <a:pt x="10460" y="139385"/>
                  </a:lnTo>
                  <a:lnTo>
                    <a:pt x="10446" y="138554"/>
                  </a:lnTo>
                  <a:lnTo>
                    <a:pt x="10438" y="137722"/>
                  </a:lnTo>
                  <a:lnTo>
                    <a:pt x="10431" y="135986"/>
                  </a:lnTo>
                  <a:lnTo>
                    <a:pt x="10446" y="134214"/>
                  </a:lnTo>
                  <a:lnTo>
                    <a:pt x="10475" y="132405"/>
                  </a:lnTo>
                  <a:lnTo>
                    <a:pt x="10511" y="130561"/>
                  </a:lnTo>
                  <a:lnTo>
                    <a:pt x="10562" y="128680"/>
                  </a:lnTo>
                  <a:lnTo>
                    <a:pt x="10628" y="126800"/>
                  </a:lnTo>
                  <a:lnTo>
                    <a:pt x="10701" y="124883"/>
                  </a:lnTo>
                  <a:lnTo>
                    <a:pt x="10781" y="123002"/>
                  </a:lnTo>
                  <a:lnTo>
                    <a:pt x="10869" y="121121"/>
                  </a:lnTo>
                  <a:lnTo>
                    <a:pt x="10964" y="119277"/>
                  </a:lnTo>
                  <a:lnTo>
                    <a:pt x="11066" y="117469"/>
                  </a:lnTo>
                  <a:lnTo>
                    <a:pt x="11168" y="115697"/>
                  </a:lnTo>
                  <a:lnTo>
                    <a:pt x="11270" y="113961"/>
                  </a:lnTo>
                  <a:lnTo>
                    <a:pt x="11489" y="110669"/>
                  </a:lnTo>
                  <a:lnTo>
                    <a:pt x="11693" y="107668"/>
                  </a:lnTo>
                  <a:lnTo>
                    <a:pt x="11890" y="105064"/>
                  </a:lnTo>
                  <a:lnTo>
                    <a:pt x="12058" y="102894"/>
                  </a:lnTo>
                  <a:lnTo>
                    <a:pt x="12189" y="101230"/>
                  </a:lnTo>
                  <a:lnTo>
                    <a:pt x="12313" y="99747"/>
                  </a:lnTo>
                  <a:lnTo>
                    <a:pt x="12342" y="99386"/>
                  </a:lnTo>
                  <a:lnTo>
                    <a:pt x="12357" y="99024"/>
                  </a:lnTo>
                  <a:lnTo>
                    <a:pt x="12357" y="98662"/>
                  </a:lnTo>
                  <a:lnTo>
                    <a:pt x="12350" y="98301"/>
                  </a:lnTo>
                  <a:lnTo>
                    <a:pt x="12335" y="97939"/>
                  </a:lnTo>
                  <a:lnTo>
                    <a:pt x="12306" y="97613"/>
                  </a:lnTo>
                  <a:lnTo>
                    <a:pt x="12269" y="97288"/>
                  </a:lnTo>
                  <a:lnTo>
                    <a:pt x="12226" y="96999"/>
                  </a:lnTo>
                  <a:lnTo>
                    <a:pt x="12167" y="96745"/>
                  </a:lnTo>
                  <a:lnTo>
                    <a:pt x="12109" y="96528"/>
                  </a:lnTo>
                  <a:lnTo>
                    <a:pt x="12043" y="96384"/>
                  </a:lnTo>
                  <a:lnTo>
                    <a:pt x="11970" y="96239"/>
                  </a:lnTo>
                  <a:lnTo>
                    <a:pt x="11897" y="96167"/>
                  </a:lnTo>
                  <a:lnTo>
                    <a:pt x="11824" y="96167"/>
                  </a:lnTo>
                  <a:lnTo>
                    <a:pt x="11751" y="96203"/>
                  </a:lnTo>
                  <a:lnTo>
                    <a:pt x="11679" y="96311"/>
                  </a:lnTo>
                  <a:lnTo>
                    <a:pt x="11496" y="96601"/>
                  </a:lnTo>
                  <a:lnTo>
                    <a:pt x="11007" y="97360"/>
                  </a:lnTo>
                  <a:lnTo>
                    <a:pt x="10665" y="97830"/>
                  </a:lnTo>
                  <a:lnTo>
                    <a:pt x="10263" y="98373"/>
                  </a:lnTo>
                  <a:lnTo>
                    <a:pt x="9811" y="98952"/>
                  </a:lnTo>
                  <a:lnTo>
                    <a:pt x="9322" y="99566"/>
                  </a:lnTo>
                  <a:lnTo>
                    <a:pt x="8790" y="100181"/>
                  </a:lnTo>
                  <a:lnTo>
                    <a:pt x="8236" y="100760"/>
                  </a:lnTo>
                  <a:lnTo>
                    <a:pt x="7652" y="101302"/>
                  </a:lnTo>
                  <a:lnTo>
                    <a:pt x="7061" y="101772"/>
                  </a:lnTo>
                  <a:lnTo>
                    <a:pt x="6762" y="101989"/>
                  </a:lnTo>
                  <a:lnTo>
                    <a:pt x="6456" y="102206"/>
                  </a:lnTo>
                  <a:lnTo>
                    <a:pt x="6149" y="102351"/>
                  </a:lnTo>
                  <a:lnTo>
                    <a:pt x="5850" y="102496"/>
                  </a:lnTo>
                  <a:lnTo>
                    <a:pt x="5544" y="102640"/>
                  </a:lnTo>
                  <a:lnTo>
                    <a:pt x="5245" y="102713"/>
                  </a:lnTo>
                  <a:lnTo>
                    <a:pt x="4946" y="102749"/>
                  </a:lnTo>
                  <a:lnTo>
                    <a:pt x="4654" y="102785"/>
                  </a:lnTo>
                  <a:lnTo>
                    <a:pt x="4340" y="102749"/>
                  </a:lnTo>
                  <a:lnTo>
                    <a:pt x="4041" y="102713"/>
                  </a:lnTo>
                  <a:lnTo>
                    <a:pt x="3757" y="102604"/>
                  </a:lnTo>
                  <a:lnTo>
                    <a:pt x="3494" y="102423"/>
                  </a:lnTo>
                  <a:lnTo>
                    <a:pt x="3254" y="102243"/>
                  </a:lnTo>
                  <a:lnTo>
                    <a:pt x="3028" y="102026"/>
                  </a:lnTo>
                  <a:lnTo>
                    <a:pt x="2816" y="101772"/>
                  </a:lnTo>
                  <a:lnTo>
                    <a:pt x="2619" y="101519"/>
                  </a:lnTo>
                  <a:lnTo>
                    <a:pt x="2437" y="101194"/>
                  </a:lnTo>
                  <a:lnTo>
                    <a:pt x="2269" y="100868"/>
                  </a:lnTo>
                  <a:lnTo>
                    <a:pt x="2116" y="100507"/>
                  </a:lnTo>
                  <a:lnTo>
                    <a:pt x="1977" y="100145"/>
                  </a:lnTo>
                  <a:lnTo>
                    <a:pt x="1853" y="99747"/>
                  </a:lnTo>
                  <a:lnTo>
                    <a:pt x="1736" y="99349"/>
                  </a:lnTo>
                  <a:lnTo>
                    <a:pt x="1634" y="98915"/>
                  </a:lnTo>
                  <a:lnTo>
                    <a:pt x="1547" y="98518"/>
                  </a:lnTo>
                  <a:lnTo>
                    <a:pt x="1459" y="98047"/>
                  </a:lnTo>
                  <a:lnTo>
                    <a:pt x="1394" y="97613"/>
                  </a:lnTo>
                  <a:lnTo>
                    <a:pt x="1328" y="97179"/>
                  </a:lnTo>
                  <a:lnTo>
                    <a:pt x="1270" y="96745"/>
                  </a:lnTo>
                  <a:lnTo>
                    <a:pt x="1226" y="96311"/>
                  </a:lnTo>
                  <a:lnTo>
                    <a:pt x="1182" y="95841"/>
                  </a:lnTo>
                  <a:lnTo>
                    <a:pt x="1153" y="95443"/>
                  </a:lnTo>
                  <a:lnTo>
                    <a:pt x="1124" y="95009"/>
                  </a:lnTo>
                  <a:lnTo>
                    <a:pt x="1080" y="94214"/>
                  </a:lnTo>
                  <a:lnTo>
                    <a:pt x="1058" y="93454"/>
                  </a:lnTo>
                  <a:lnTo>
                    <a:pt x="1043" y="92803"/>
                  </a:lnTo>
                  <a:lnTo>
                    <a:pt x="1036" y="92261"/>
                  </a:lnTo>
                  <a:lnTo>
                    <a:pt x="1029" y="91393"/>
                  </a:lnTo>
                  <a:lnTo>
                    <a:pt x="1029" y="90561"/>
                  </a:lnTo>
                  <a:lnTo>
                    <a:pt x="1036" y="89765"/>
                  </a:lnTo>
                  <a:lnTo>
                    <a:pt x="1051" y="88970"/>
                  </a:lnTo>
                  <a:lnTo>
                    <a:pt x="1073" y="88174"/>
                  </a:lnTo>
                  <a:lnTo>
                    <a:pt x="1102" y="87414"/>
                  </a:lnTo>
                  <a:lnTo>
                    <a:pt x="1138" y="86691"/>
                  </a:lnTo>
                  <a:lnTo>
                    <a:pt x="1182" y="86004"/>
                  </a:lnTo>
                  <a:lnTo>
                    <a:pt x="1233" y="85281"/>
                  </a:lnTo>
                  <a:lnTo>
                    <a:pt x="1291" y="84630"/>
                  </a:lnTo>
                  <a:lnTo>
                    <a:pt x="1357" y="83979"/>
                  </a:lnTo>
                  <a:lnTo>
                    <a:pt x="1430" y="83328"/>
                  </a:lnTo>
                  <a:lnTo>
                    <a:pt x="1503" y="82713"/>
                  </a:lnTo>
                  <a:lnTo>
                    <a:pt x="1591" y="82134"/>
                  </a:lnTo>
                  <a:lnTo>
                    <a:pt x="1685" y="81556"/>
                  </a:lnTo>
                  <a:lnTo>
                    <a:pt x="1787" y="81013"/>
                  </a:lnTo>
                  <a:lnTo>
                    <a:pt x="1911" y="80398"/>
                  </a:lnTo>
                  <a:lnTo>
                    <a:pt x="2035" y="79820"/>
                  </a:lnTo>
                  <a:lnTo>
                    <a:pt x="2174" y="79277"/>
                  </a:lnTo>
                  <a:lnTo>
                    <a:pt x="2320" y="78771"/>
                  </a:lnTo>
                  <a:lnTo>
                    <a:pt x="2466" y="78264"/>
                  </a:lnTo>
                  <a:lnTo>
                    <a:pt x="2619" y="77830"/>
                  </a:lnTo>
                  <a:lnTo>
                    <a:pt x="2779" y="77396"/>
                  </a:lnTo>
                  <a:lnTo>
                    <a:pt x="2947" y="76962"/>
                  </a:lnTo>
                  <a:lnTo>
                    <a:pt x="3115" y="76601"/>
                  </a:lnTo>
                  <a:lnTo>
                    <a:pt x="3290" y="76239"/>
                  </a:lnTo>
                  <a:lnTo>
                    <a:pt x="3472" y="75877"/>
                  </a:lnTo>
                  <a:lnTo>
                    <a:pt x="3655" y="75588"/>
                  </a:lnTo>
                  <a:lnTo>
                    <a:pt x="3844" y="75299"/>
                  </a:lnTo>
                  <a:lnTo>
                    <a:pt x="4034" y="75009"/>
                  </a:lnTo>
                  <a:lnTo>
                    <a:pt x="4224" y="74756"/>
                  </a:lnTo>
                  <a:lnTo>
                    <a:pt x="4421" y="74539"/>
                  </a:lnTo>
                  <a:lnTo>
                    <a:pt x="4815" y="74141"/>
                  </a:lnTo>
                  <a:lnTo>
                    <a:pt x="5216" y="73816"/>
                  </a:lnTo>
                  <a:lnTo>
                    <a:pt x="5617" y="73563"/>
                  </a:lnTo>
                  <a:lnTo>
                    <a:pt x="6018" y="73346"/>
                  </a:lnTo>
                  <a:lnTo>
                    <a:pt x="6412" y="73201"/>
                  </a:lnTo>
                  <a:lnTo>
                    <a:pt x="6806" y="73093"/>
                  </a:lnTo>
                  <a:lnTo>
                    <a:pt x="7193" y="73056"/>
                  </a:lnTo>
                  <a:lnTo>
                    <a:pt x="7557" y="73020"/>
                  </a:lnTo>
                  <a:lnTo>
                    <a:pt x="7864" y="73020"/>
                  </a:lnTo>
                  <a:lnTo>
                    <a:pt x="8163" y="73056"/>
                  </a:lnTo>
                  <a:lnTo>
                    <a:pt x="8724" y="73201"/>
                  </a:lnTo>
                  <a:lnTo>
                    <a:pt x="9235" y="73346"/>
                  </a:lnTo>
                  <a:lnTo>
                    <a:pt x="9673" y="73527"/>
                  </a:lnTo>
                  <a:lnTo>
                    <a:pt x="10037" y="73707"/>
                  </a:lnTo>
                  <a:lnTo>
                    <a:pt x="10314" y="73888"/>
                  </a:lnTo>
                  <a:lnTo>
                    <a:pt x="10555" y="74069"/>
                  </a:lnTo>
                  <a:lnTo>
                    <a:pt x="10643" y="74069"/>
                  </a:lnTo>
                  <a:lnTo>
                    <a:pt x="10730" y="74033"/>
                  </a:lnTo>
                  <a:lnTo>
                    <a:pt x="10810" y="73924"/>
                  </a:lnTo>
                  <a:lnTo>
                    <a:pt x="10883" y="73780"/>
                  </a:lnTo>
                  <a:lnTo>
                    <a:pt x="10956" y="73563"/>
                  </a:lnTo>
                  <a:lnTo>
                    <a:pt x="11015" y="73273"/>
                  </a:lnTo>
                  <a:lnTo>
                    <a:pt x="11066" y="72948"/>
                  </a:lnTo>
                  <a:lnTo>
                    <a:pt x="11110" y="72586"/>
                  </a:lnTo>
                  <a:lnTo>
                    <a:pt x="11139" y="72188"/>
                  </a:lnTo>
                  <a:lnTo>
                    <a:pt x="11146" y="71754"/>
                  </a:lnTo>
                  <a:lnTo>
                    <a:pt x="11153" y="71357"/>
                  </a:lnTo>
                  <a:lnTo>
                    <a:pt x="11139" y="70959"/>
                  </a:lnTo>
                  <a:lnTo>
                    <a:pt x="11110" y="70561"/>
                  </a:lnTo>
                  <a:lnTo>
                    <a:pt x="11073" y="70199"/>
                  </a:lnTo>
                  <a:lnTo>
                    <a:pt x="11022" y="69874"/>
                  </a:lnTo>
                  <a:lnTo>
                    <a:pt x="10964" y="69548"/>
                  </a:lnTo>
                  <a:lnTo>
                    <a:pt x="10475" y="67559"/>
                  </a:lnTo>
                  <a:lnTo>
                    <a:pt x="9964" y="65353"/>
                  </a:lnTo>
                  <a:lnTo>
                    <a:pt x="9439" y="63002"/>
                  </a:lnTo>
                  <a:lnTo>
                    <a:pt x="8899" y="60507"/>
                  </a:lnTo>
                  <a:lnTo>
                    <a:pt x="8367" y="57939"/>
                  </a:lnTo>
                  <a:lnTo>
                    <a:pt x="7842" y="55299"/>
                  </a:lnTo>
                  <a:lnTo>
                    <a:pt x="7579" y="53961"/>
                  </a:lnTo>
                  <a:lnTo>
                    <a:pt x="7331" y="52622"/>
                  </a:lnTo>
                  <a:lnTo>
                    <a:pt x="7083" y="51284"/>
                  </a:lnTo>
                  <a:lnTo>
                    <a:pt x="6842" y="49946"/>
                  </a:lnTo>
                  <a:lnTo>
                    <a:pt x="6609" y="48608"/>
                  </a:lnTo>
                  <a:lnTo>
                    <a:pt x="6383" y="47306"/>
                  </a:lnTo>
                  <a:lnTo>
                    <a:pt x="6171" y="45968"/>
                  </a:lnTo>
                  <a:lnTo>
                    <a:pt x="5974" y="44702"/>
                  </a:lnTo>
                  <a:lnTo>
                    <a:pt x="5785" y="43400"/>
                  </a:lnTo>
                  <a:lnTo>
                    <a:pt x="5610" y="42170"/>
                  </a:lnTo>
                  <a:lnTo>
                    <a:pt x="5442" y="40941"/>
                  </a:lnTo>
                  <a:lnTo>
                    <a:pt x="5296" y="39747"/>
                  </a:lnTo>
                  <a:lnTo>
                    <a:pt x="5165" y="38590"/>
                  </a:lnTo>
                  <a:lnTo>
                    <a:pt x="5055" y="37469"/>
                  </a:lnTo>
                  <a:lnTo>
                    <a:pt x="4960" y="36420"/>
                  </a:lnTo>
                  <a:lnTo>
                    <a:pt x="4880" y="35371"/>
                  </a:lnTo>
                  <a:lnTo>
                    <a:pt x="4829" y="34395"/>
                  </a:lnTo>
                  <a:lnTo>
                    <a:pt x="4807" y="33925"/>
                  </a:lnTo>
                  <a:lnTo>
                    <a:pt x="4793" y="33491"/>
                  </a:lnTo>
                  <a:lnTo>
                    <a:pt x="4785" y="33057"/>
                  </a:lnTo>
                  <a:lnTo>
                    <a:pt x="4778" y="32623"/>
                  </a:lnTo>
                  <a:lnTo>
                    <a:pt x="4785" y="32189"/>
                  </a:lnTo>
                  <a:lnTo>
                    <a:pt x="4793" y="31791"/>
                  </a:lnTo>
                  <a:lnTo>
                    <a:pt x="4807" y="31429"/>
                  </a:lnTo>
                  <a:lnTo>
                    <a:pt x="4829" y="31067"/>
                  </a:lnTo>
                  <a:lnTo>
                    <a:pt x="4866" y="30670"/>
                  </a:lnTo>
                  <a:lnTo>
                    <a:pt x="4917" y="30272"/>
                  </a:lnTo>
                  <a:lnTo>
                    <a:pt x="4990" y="29874"/>
                  </a:lnTo>
                  <a:lnTo>
                    <a:pt x="5041" y="29657"/>
                  </a:lnTo>
                  <a:lnTo>
                    <a:pt x="5092" y="29476"/>
                  </a:lnTo>
                  <a:lnTo>
                    <a:pt x="5150" y="29259"/>
                  </a:lnTo>
                  <a:lnTo>
                    <a:pt x="5216" y="29078"/>
                  </a:lnTo>
                  <a:lnTo>
                    <a:pt x="5289" y="28897"/>
                  </a:lnTo>
                  <a:lnTo>
                    <a:pt x="5369" y="28717"/>
                  </a:lnTo>
                  <a:lnTo>
                    <a:pt x="5486" y="28500"/>
                  </a:lnTo>
                  <a:lnTo>
                    <a:pt x="5602" y="28319"/>
                  </a:lnTo>
                  <a:lnTo>
                    <a:pt x="5726" y="28138"/>
                  </a:lnTo>
                  <a:lnTo>
                    <a:pt x="5850" y="27993"/>
                  </a:lnTo>
                  <a:lnTo>
                    <a:pt x="5974" y="27885"/>
                  </a:lnTo>
                  <a:lnTo>
                    <a:pt x="6106" y="27812"/>
                  </a:lnTo>
                  <a:lnTo>
                    <a:pt x="6230" y="27776"/>
                  </a:lnTo>
                  <a:lnTo>
                    <a:pt x="6514" y="27776"/>
                  </a:lnTo>
                  <a:lnTo>
                    <a:pt x="6660" y="27849"/>
                  </a:lnTo>
                  <a:lnTo>
                    <a:pt x="6813" y="27921"/>
                  </a:lnTo>
                  <a:lnTo>
                    <a:pt x="6966" y="28066"/>
                  </a:lnTo>
                  <a:lnTo>
                    <a:pt x="7112" y="28210"/>
                  </a:lnTo>
                  <a:lnTo>
                    <a:pt x="7265" y="28391"/>
                  </a:lnTo>
                  <a:lnTo>
                    <a:pt x="7419" y="28608"/>
                  </a:lnTo>
                  <a:lnTo>
                    <a:pt x="7572" y="28861"/>
                  </a:lnTo>
                  <a:lnTo>
                    <a:pt x="7725" y="29151"/>
                  </a:lnTo>
                  <a:lnTo>
                    <a:pt x="7878" y="29440"/>
                  </a:lnTo>
                  <a:lnTo>
                    <a:pt x="8024" y="29765"/>
                  </a:lnTo>
                  <a:lnTo>
                    <a:pt x="8177" y="30127"/>
                  </a:lnTo>
                  <a:lnTo>
                    <a:pt x="8476" y="30923"/>
                  </a:lnTo>
                  <a:lnTo>
                    <a:pt x="8775" y="31791"/>
                  </a:lnTo>
                  <a:lnTo>
                    <a:pt x="9074" y="32731"/>
                  </a:lnTo>
                  <a:lnTo>
                    <a:pt x="9366" y="33708"/>
                  </a:lnTo>
                  <a:lnTo>
                    <a:pt x="9651" y="34793"/>
                  </a:lnTo>
                  <a:lnTo>
                    <a:pt x="9928" y="35914"/>
                  </a:lnTo>
                  <a:lnTo>
                    <a:pt x="10205" y="37035"/>
                  </a:lnTo>
                  <a:lnTo>
                    <a:pt x="10468" y="38228"/>
                  </a:lnTo>
                  <a:lnTo>
                    <a:pt x="10730" y="39422"/>
                  </a:lnTo>
                  <a:lnTo>
                    <a:pt x="10978" y="40615"/>
                  </a:lnTo>
                  <a:lnTo>
                    <a:pt x="11219" y="41845"/>
                  </a:lnTo>
                  <a:lnTo>
                    <a:pt x="11452" y="43038"/>
                  </a:lnTo>
                  <a:lnTo>
                    <a:pt x="11671" y="44196"/>
                  </a:lnTo>
                  <a:lnTo>
                    <a:pt x="11883" y="45353"/>
                  </a:lnTo>
                  <a:lnTo>
                    <a:pt x="12262" y="47559"/>
                  </a:lnTo>
                  <a:lnTo>
                    <a:pt x="12590" y="49512"/>
                  </a:lnTo>
                  <a:lnTo>
                    <a:pt x="12860" y="51176"/>
                  </a:lnTo>
                  <a:lnTo>
                    <a:pt x="13057" y="52478"/>
                  </a:lnTo>
                  <a:lnTo>
                    <a:pt x="13232" y="53671"/>
                  </a:lnTo>
                  <a:lnTo>
                    <a:pt x="13269" y="53924"/>
                  </a:lnTo>
                  <a:lnTo>
                    <a:pt x="13312" y="54141"/>
                  </a:lnTo>
                  <a:lnTo>
                    <a:pt x="13363" y="54322"/>
                  </a:lnTo>
                  <a:lnTo>
                    <a:pt x="13415" y="54503"/>
                  </a:lnTo>
                  <a:lnTo>
                    <a:pt x="13473" y="54612"/>
                  </a:lnTo>
                  <a:lnTo>
                    <a:pt x="13531" y="54684"/>
                  </a:lnTo>
                  <a:lnTo>
                    <a:pt x="13590" y="54756"/>
                  </a:lnTo>
                  <a:lnTo>
                    <a:pt x="13721" y="54756"/>
                  </a:lnTo>
                  <a:lnTo>
                    <a:pt x="13787" y="54684"/>
                  </a:lnTo>
                  <a:lnTo>
                    <a:pt x="13859" y="54539"/>
                  </a:lnTo>
                  <a:lnTo>
                    <a:pt x="13932" y="54358"/>
                  </a:lnTo>
                  <a:lnTo>
                    <a:pt x="13991" y="54141"/>
                  </a:lnTo>
                  <a:lnTo>
                    <a:pt x="14049" y="53852"/>
                  </a:lnTo>
                  <a:lnTo>
                    <a:pt x="14093" y="53527"/>
                  </a:lnTo>
                  <a:lnTo>
                    <a:pt x="14129" y="53201"/>
                  </a:lnTo>
                  <a:lnTo>
                    <a:pt x="14151" y="52839"/>
                  </a:lnTo>
                  <a:lnTo>
                    <a:pt x="14166" y="52442"/>
                  </a:lnTo>
                  <a:lnTo>
                    <a:pt x="14239" y="48753"/>
                  </a:lnTo>
                  <a:lnTo>
                    <a:pt x="14326" y="44919"/>
                  </a:lnTo>
                  <a:lnTo>
                    <a:pt x="14436" y="40977"/>
                  </a:lnTo>
                  <a:lnTo>
                    <a:pt x="14560" y="36999"/>
                  </a:lnTo>
                  <a:lnTo>
                    <a:pt x="14698" y="32984"/>
                  </a:lnTo>
                  <a:lnTo>
                    <a:pt x="14779" y="31031"/>
                  </a:lnTo>
                  <a:lnTo>
                    <a:pt x="14859" y="29078"/>
                  </a:lnTo>
                  <a:lnTo>
                    <a:pt x="14946" y="27125"/>
                  </a:lnTo>
                  <a:lnTo>
                    <a:pt x="15034" y="25245"/>
                  </a:lnTo>
                  <a:lnTo>
                    <a:pt x="15121" y="23400"/>
                  </a:lnTo>
                  <a:lnTo>
                    <a:pt x="15216" y="21592"/>
                  </a:lnTo>
                  <a:lnTo>
                    <a:pt x="15318" y="19856"/>
                  </a:lnTo>
                  <a:lnTo>
                    <a:pt x="15420" y="18192"/>
                  </a:lnTo>
                  <a:lnTo>
                    <a:pt x="15523" y="16565"/>
                  </a:lnTo>
                  <a:lnTo>
                    <a:pt x="15632" y="15046"/>
                  </a:lnTo>
                  <a:lnTo>
                    <a:pt x="15749" y="13599"/>
                  </a:lnTo>
                  <a:lnTo>
                    <a:pt x="15858" y="12225"/>
                  </a:lnTo>
                  <a:lnTo>
                    <a:pt x="15975" y="10959"/>
                  </a:lnTo>
                  <a:lnTo>
                    <a:pt x="16099" y="9802"/>
                  </a:lnTo>
                  <a:lnTo>
                    <a:pt x="16223" y="8753"/>
                  </a:lnTo>
                  <a:lnTo>
                    <a:pt x="16347" y="7812"/>
                  </a:lnTo>
                  <a:lnTo>
                    <a:pt x="16412" y="7415"/>
                  </a:lnTo>
                  <a:lnTo>
                    <a:pt x="16471" y="7017"/>
                  </a:lnTo>
                  <a:lnTo>
                    <a:pt x="16536" y="6655"/>
                  </a:lnTo>
                  <a:lnTo>
                    <a:pt x="16602" y="6330"/>
                  </a:lnTo>
                  <a:lnTo>
                    <a:pt x="16668" y="6040"/>
                  </a:lnTo>
                  <a:lnTo>
                    <a:pt x="16733" y="5787"/>
                  </a:lnTo>
                  <a:lnTo>
                    <a:pt x="16799" y="5570"/>
                  </a:lnTo>
                  <a:lnTo>
                    <a:pt x="16872" y="5425"/>
                  </a:lnTo>
                  <a:lnTo>
                    <a:pt x="16938" y="5281"/>
                  </a:lnTo>
                  <a:lnTo>
                    <a:pt x="17003" y="5172"/>
                  </a:lnTo>
                  <a:lnTo>
                    <a:pt x="17076" y="5100"/>
                  </a:lnTo>
                  <a:close/>
                  <a:moveTo>
                    <a:pt x="17025" y="1"/>
                  </a:moveTo>
                  <a:lnTo>
                    <a:pt x="16916" y="73"/>
                  </a:lnTo>
                  <a:lnTo>
                    <a:pt x="16799" y="181"/>
                  </a:lnTo>
                  <a:lnTo>
                    <a:pt x="16690" y="326"/>
                  </a:lnTo>
                  <a:lnTo>
                    <a:pt x="16588" y="543"/>
                  </a:lnTo>
                  <a:lnTo>
                    <a:pt x="16478" y="760"/>
                  </a:lnTo>
                  <a:lnTo>
                    <a:pt x="16376" y="1013"/>
                  </a:lnTo>
                  <a:lnTo>
                    <a:pt x="16274" y="1339"/>
                  </a:lnTo>
                  <a:lnTo>
                    <a:pt x="16172" y="1664"/>
                  </a:lnTo>
                  <a:lnTo>
                    <a:pt x="16077" y="2062"/>
                  </a:lnTo>
                  <a:lnTo>
                    <a:pt x="15982" y="2460"/>
                  </a:lnTo>
                  <a:lnTo>
                    <a:pt x="15887" y="2930"/>
                  </a:lnTo>
                  <a:lnTo>
                    <a:pt x="15800" y="3400"/>
                  </a:lnTo>
                  <a:lnTo>
                    <a:pt x="15705" y="3907"/>
                  </a:lnTo>
                  <a:lnTo>
                    <a:pt x="15617" y="4449"/>
                  </a:lnTo>
                  <a:lnTo>
                    <a:pt x="15530" y="5028"/>
                  </a:lnTo>
                  <a:lnTo>
                    <a:pt x="15450" y="5606"/>
                  </a:lnTo>
                  <a:lnTo>
                    <a:pt x="15369" y="6221"/>
                  </a:lnTo>
                  <a:lnTo>
                    <a:pt x="15209" y="7559"/>
                  </a:lnTo>
                  <a:lnTo>
                    <a:pt x="15056" y="8970"/>
                  </a:lnTo>
                  <a:lnTo>
                    <a:pt x="14910" y="10489"/>
                  </a:lnTo>
                  <a:lnTo>
                    <a:pt x="14771" y="12080"/>
                  </a:lnTo>
                  <a:lnTo>
                    <a:pt x="14647" y="13708"/>
                  </a:lnTo>
                  <a:lnTo>
                    <a:pt x="14516" y="15407"/>
                  </a:lnTo>
                  <a:lnTo>
                    <a:pt x="14399" y="17180"/>
                  </a:lnTo>
                  <a:lnTo>
                    <a:pt x="14290" y="18988"/>
                  </a:lnTo>
                  <a:lnTo>
                    <a:pt x="14188" y="20832"/>
                  </a:lnTo>
                  <a:lnTo>
                    <a:pt x="14086" y="22713"/>
                  </a:lnTo>
                  <a:lnTo>
                    <a:pt x="13991" y="24594"/>
                  </a:lnTo>
                  <a:lnTo>
                    <a:pt x="13903" y="26474"/>
                  </a:lnTo>
                  <a:lnTo>
                    <a:pt x="13823" y="28391"/>
                  </a:lnTo>
                  <a:lnTo>
                    <a:pt x="13743" y="30272"/>
                  </a:lnTo>
                  <a:lnTo>
                    <a:pt x="13670" y="32152"/>
                  </a:lnTo>
                  <a:lnTo>
                    <a:pt x="13546" y="35841"/>
                  </a:lnTo>
                  <a:lnTo>
                    <a:pt x="13436" y="39313"/>
                  </a:lnTo>
                  <a:lnTo>
                    <a:pt x="13349" y="42604"/>
                  </a:lnTo>
                  <a:lnTo>
                    <a:pt x="13276" y="45570"/>
                  </a:lnTo>
                  <a:lnTo>
                    <a:pt x="13006" y="43979"/>
                  </a:lnTo>
                  <a:lnTo>
                    <a:pt x="12707" y="42243"/>
                  </a:lnTo>
                  <a:lnTo>
                    <a:pt x="12371" y="40434"/>
                  </a:lnTo>
                  <a:lnTo>
                    <a:pt x="12014" y="38554"/>
                  </a:lnTo>
                  <a:lnTo>
                    <a:pt x="11627" y="36637"/>
                  </a:lnTo>
                  <a:lnTo>
                    <a:pt x="11430" y="35697"/>
                  </a:lnTo>
                  <a:lnTo>
                    <a:pt x="11226" y="34756"/>
                  </a:lnTo>
                  <a:lnTo>
                    <a:pt x="11015" y="33816"/>
                  </a:lnTo>
                  <a:lnTo>
                    <a:pt x="10796" y="32876"/>
                  </a:lnTo>
                  <a:lnTo>
                    <a:pt x="10577" y="31972"/>
                  </a:lnTo>
                  <a:lnTo>
                    <a:pt x="10351" y="31067"/>
                  </a:lnTo>
                  <a:lnTo>
                    <a:pt x="10118" y="30199"/>
                  </a:lnTo>
                  <a:lnTo>
                    <a:pt x="9884" y="29368"/>
                  </a:lnTo>
                  <a:lnTo>
                    <a:pt x="9643" y="28536"/>
                  </a:lnTo>
                  <a:lnTo>
                    <a:pt x="9403" y="27776"/>
                  </a:lnTo>
                  <a:lnTo>
                    <a:pt x="9162" y="27017"/>
                  </a:lnTo>
                  <a:lnTo>
                    <a:pt x="8914" y="26330"/>
                  </a:lnTo>
                  <a:lnTo>
                    <a:pt x="8666" y="25679"/>
                  </a:lnTo>
                  <a:lnTo>
                    <a:pt x="8418" y="25100"/>
                  </a:lnTo>
                  <a:lnTo>
                    <a:pt x="8163" y="24557"/>
                  </a:lnTo>
                  <a:lnTo>
                    <a:pt x="7907" y="24087"/>
                  </a:lnTo>
                  <a:lnTo>
                    <a:pt x="7652" y="23653"/>
                  </a:lnTo>
                  <a:lnTo>
                    <a:pt x="7397" y="23328"/>
                  </a:lnTo>
                  <a:lnTo>
                    <a:pt x="7134" y="23038"/>
                  </a:lnTo>
                  <a:lnTo>
                    <a:pt x="6879" y="22821"/>
                  </a:lnTo>
                  <a:lnTo>
                    <a:pt x="6616" y="22713"/>
                  </a:lnTo>
                  <a:lnTo>
                    <a:pt x="6361" y="22677"/>
                  </a:lnTo>
                  <a:lnTo>
                    <a:pt x="6179" y="22677"/>
                  </a:lnTo>
                  <a:lnTo>
                    <a:pt x="6004" y="22749"/>
                  </a:lnTo>
                  <a:lnTo>
                    <a:pt x="5829" y="22858"/>
                  </a:lnTo>
                  <a:lnTo>
                    <a:pt x="5653" y="23002"/>
                  </a:lnTo>
                  <a:lnTo>
                    <a:pt x="5478" y="23183"/>
                  </a:lnTo>
                  <a:lnTo>
                    <a:pt x="5311" y="23436"/>
                  </a:lnTo>
                  <a:lnTo>
                    <a:pt x="5143" y="23689"/>
                  </a:lnTo>
                  <a:lnTo>
                    <a:pt x="4975" y="24015"/>
                  </a:lnTo>
                  <a:lnTo>
                    <a:pt x="4822" y="24377"/>
                  </a:lnTo>
                  <a:lnTo>
                    <a:pt x="4676" y="24738"/>
                  </a:lnTo>
                  <a:lnTo>
                    <a:pt x="4545" y="25136"/>
                  </a:lnTo>
                  <a:lnTo>
                    <a:pt x="4428" y="25534"/>
                  </a:lnTo>
                  <a:lnTo>
                    <a:pt x="4326" y="26004"/>
                  </a:lnTo>
                  <a:lnTo>
                    <a:pt x="4231" y="26438"/>
                  </a:lnTo>
                  <a:lnTo>
                    <a:pt x="4144" y="26908"/>
                  </a:lnTo>
                  <a:lnTo>
                    <a:pt x="4071" y="27378"/>
                  </a:lnTo>
                  <a:lnTo>
                    <a:pt x="4012" y="27849"/>
                  </a:lnTo>
                  <a:lnTo>
                    <a:pt x="3954" y="28319"/>
                  </a:lnTo>
                  <a:lnTo>
                    <a:pt x="3910" y="28789"/>
                  </a:lnTo>
                  <a:lnTo>
                    <a:pt x="3866" y="29259"/>
                  </a:lnTo>
                  <a:lnTo>
                    <a:pt x="3837" y="29729"/>
                  </a:lnTo>
                  <a:lnTo>
                    <a:pt x="3808" y="30199"/>
                  </a:lnTo>
                  <a:lnTo>
                    <a:pt x="3793" y="30633"/>
                  </a:lnTo>
                  <a:lnTo>
                    <a:pt x="3772" y="31067"/>
                  </a:lnTo>
                  <a:lnTo>
                    <a:pt x="3764" y="31574"/>
                  </a:lnTo>
                  <a:lnTo>
                    <a:pt x="3757" y="32080"/>
                  </a:lnTo>
                  <a:lnTo>
                    <a:pt x="3757" y="32586"/>
                  </a:lnTo>
                  <a:lnTo>
                    <a:pt x="3757" y="33129"/>
                  </a:lnTo>
                  <a:lnTo>
                    <a:pt x="3772" y="33671"/>
                  </a:lnTo>
                  <a:lnTo>
                    <a:pt x="3786" y="34214"/>
                  </a:lnTo>
                  <a:lnTo>
                    <a:pt x="3801" y="34756"/>
                  </a:lnTo>
                  <a:lnTo>
                    <a:pt x="3830" y="35335"/>
                  </a:lnTo>
                  <a:lnTo>
                    <a:pt x="3888" y="36456"/>
                  </a:lnTo>
                  <a:lnTo>
                    <a:pt x="3976" y="37650"/>
                  </a:lnTo>
                  <a:lnTo>
                    <a:pt x="4071" y="38843"/>
                  </a:lnTo>
                  <a:lnTo>
                    <a:pt x="4187" y="40073"/>
                  </a:lnTo>
                  <a:lnTo>
                    <a:pt x="4311" y="41302"/>
                  </a:lnTo>
                  <a:lnTo>
                    <a:pt x="4457" y="42568"/>
                  </a:lnTo>
                  <a:lnTo>
                    <a:pt x="4610" y="43834"/>
                  </a:lnTo>
                  <a:lnTo>
                    <a:pt x="4778" y="45100"/>
                  </a:lnTo>
                  <a:lnTo>
                    <a:pt x="4953" y="46366"/>
                  </a:lnTo>
                  <a:lnTo>
                    <a:pt x="5143" y="47668"/>
                  </a:lnTo>
                  <a:lnTo>
                    <a:pt x="5340" y="48934"/>
                  </a:lnTo>
                  <a:lnTo>
                    <a:pt x="5544" y="50236"/>
                  </a:lnTo>
                  <a:lnTo>
                    <a:pt x="5756" y="51501"/>
                  </a:lnTo>
                  <a:lnTo>
                    <a:pt x="5974" y="52767"/>
                  </a:lnTo>
                  <a:lnTo>
                    <a:pt x="6193" y="54033"/>
                  </a:lnTo>
                  <a:lnTo>
                    <a:pt x="6419" y="55299"/>
                  </a:lnTo>
                  <a:lnTo>
                    <a:pt x="6879" y="57722"/>
                  </a:lnTo>
                  <a:lnTo>
                    <a:pt x="7338" y="60073"/>
                  </a:lnTo>
                  <a:lnTo>
                    <a:pt x="7798" y="62315"/>
                  </a:lnTo>
                  <a:lnTo>
                    <a:pt x="8243" y="64449"/>
                  </a:lnTo>
                  <a:lnTo>
                    <a:pt x="8666" y="66402"/>
                  </a:lnTo>
                  <a:lnTo>
                    <a:pt x="9060" y="68174"/>
                  </a:lnTo>
                  <a:lnTo>
                    <a:pt x="8630" y="68065"/>
                  </a:lnTo>
                  <a:lnTo>
                    <a:pt x="8170" y="67957"/>
                  </a:lnTo>
                  <a:lnTo>
                    <a:pt x="7674" y="67921"/>
                  </a:lnTo>
                  <a:lnTo>
                    <a:pt x="7156" y="67957"/>
                  </a:lnTo>
                  <a:lnTo>
                    <a:pt x="6616" y="68029"/>
                  </a:lnTo>
                  <a:lnTo>
                    <a:pt x="6339" y="68102"/>
                  </a:lnTo>
                  <a:lnTo>
                    <a:pt x="6062" y="68210"/>
                  </a:lnTo>
                  <a:lnTo>
                    <a:pt x="5785" y="68319"/>
                  </a:lnTo>
                  <a:lnTo>
                    <a:pt x="5500" y="68463"/>
                  </a:lnTo>
                  <a:lnTo>
                    <a:pt x="5223" y="68644"/>
                  </a:lnTo>
                  <a:lnTo>
                    <a:pt x="4939" y="68861"/>
                  </a:lnTo>
                  <a:lnTo>
                    <a:pt x="4661" y="69078"/>
                  </a:lnTo>
                  <a:lnTo>
                    <a:pt x="4384" y="69367"/>
                  </a:lnTo>
                  <a:lnTo>
                    <a:pt x="4107" y="69657"/>
                  </a:lnTo>
                  <a:lnTo>
                    <a:pt x="3837" y="70018"/>
                  </a:lnTo>
                  <a:lnTo>
                    <a:pt x="3567" y="70380"/>
                  </a:lnTo>
                  <a:lnTo>
                    <a:pt x="3297" y="70814"/>
                  </a:lnTo>
                  <a:lnTo>
                    <a:pt x="3042" y="71248"/>
                  </a:lnTo>
                  <a:lnTo>
                    <a:pt x="2787" y="71754"/>
                  </a:lnTo>
                  <a:lnTo>
                    <a:pt x="2539" y="72297"/>
                  </a:lnTo>
                  <a:lnTo>
                    <a:pt x="2298" y="72876"/>
                  </a:lnTo>
                  <a:lnTo>
                    <a:pt x="2065" y="73527"/>
                  </a:lnTo>
                  <a:lnTo>
                    <a:pt x="1839" y="74214"/>
                  </a:lnTo>
                  <a:lnTo>
                    <a:pt x="1627" y="74973"/>
                  </a:lnTo>
                  <a:lnTo>
                    <a:pt x="1415" y="75769"/>
                  </a:lnTo>
                  <a:lnTo>
                    <a:pt x="1226" y="76601"/>
                  </a:lnTo>
                  <a:lnTo>
                    <a:pt x="1043" y="77505"/>
                  </a:lnTo>
                  <a:lnTo>
                    <a:pt x="905" y="78264"/>
                  </a:lnTo>
                  <a:lnTo>
                    <a:pt x="781" y="79024"/>
                  </a:lnTo>
                  <a:lnTo>
                    <a:pt x="657" y="79856"/>
                  </a:lnTo>
                  <a:lnTo>
                    <a:pt x="555" y="80651"/>
                  </a:lnTo>
                  <a:lnTo>
                    <a:pt x="453" y="81519"/>
                  </a:lnTo>
                  <a:lnTo>
                    <a:pt x="365" y="82424"/>
                  </a:lnTo>
                  <a:lnTo>
                    <a:pt x="285" y="83328"/>
                  </a:lnTo>
                  <a:lnTo>
                    <a:pt x="219" y="84232"/>
                  </a:lnTo>
                  <a:lnTo>
                    <a:pt x="154" y="85208"/>
                  </a:lnTo>
                  <a:lnTo>
                    <a:pt x="110" y="86185"/>
                  </a:lnTo>
                  <a:lnTo>
                    <a:pt x="66" y="87197"/>
                  </a:lnTo>
                  <a:lnTo>
                    <a:pt x="37" y="88210"/>
                  </a:lnTo>
                  <a:lnTo>
                    <a:pt x="15" y="89259"/>
                  </a:lnTo>
                  <a:lnTo>
                    <a:pt x="0" y="90344"/>
                  </a:lnTo>
                  <a:lnTo>
                    <a:pt x="0" y="91429"/>
                  </a:lnTo>
                  <a:lnTo>
                    <a:pt x="8" y="92550"/>
                  </a:lnTo>
                  <a:lnTo>
                    <a:pt x="22" y="93201"/>
                  </a:lnTo>
                  <a:lnTo>
                    <a:pt x="37" y="93888"/>
                  </a:lnTo>
                  <a:lnTo>
                    <a:pt x="51" y="94539"/>
                  </a:lnTo>
                  <a:lnTo>
                    <a:pt x="81" y="95226"/>
                  </a:lnTo>
                  <a:lnTo>
                    <a:pt x="110" y="95877"/>
                  </a:lnTo>
                  <a:lnTo>
                    <a:pt x="154" y="96565"/>
                  </a:lnTo>
                  <a:lnTo>
                    <a:pt x="197" y="97216"/>
                  </a:lnTo>
                  <a:lnTo>
                    <a:pt x="248" y="97903"/>
                  </a:lnTo>
                  <a:lnTo>
                    <a:pt x="307" y="98554"/>
                  </a:lnTo>
                  <a:lnTo>
                    <a:pt x="380" y="99205"/>
                  </a:lnTo>
                  <a:lnTo>
                    <a:pt x="453" y="99856"/>
                  </a:lnTo>
                  <a:lnTo>
                    <a:pt x="540" y="100471"/>
                  </a:lnTo>
                  <a:lnTo>
                    <a:pt x="635" y="101085"/>
                  </a:lnTo>
                  <a:lnTo>
                    <a:pt x="737" y="101700"/>
                  </a:lnTo>
                  <a:lnTo>
                    <a:pt x="854" y="102279"/>
                  </a:lnTo>
                  <a:lnTo>
                    <a:pt x="978" y="102857"/>
                  </a:lnTo>
                  <a:lnTo>
                    <a:pt x="1109" y="103400"/>
                  </a:lnTo>
                  <a:lnTo>
                    <a:pt x="1255" y="103906"/>
                  </a:lnTo>
                  <a:lnTo>
                    <a:pt x="1415" y="104413"/>
                  </a:lnTo>
                  <a:lnTo>
                    <a:pt x="1583" y="104883"/>
                  </a:lnTo>
                  <a:lnTo>
                    <a:pt x="1766" y="105317"/>
                  </a:lnTo>
                  <a:lnTo>
                    <a:pt x="1955" y="105751"/>
                  </a:lnTo>
                  <a:lnTo>
                    <a:pt x="2159" y="106112"/>
                  </a:lnTo>
                  <a:lnTo>
                    <a:pt x="2378" y="106474"/>
                  </a:lnTo>
                  <a:lnTo>
                    <a:pt x="2612" y="106800"/>
                  </a:lnTo>
                  <a:lnTo>
                    <a:pt x="2860" y="107053"/>
                  </a:lnTo>
                  <a:lnTo>
                    <a:pt x="3122" y="107306"/>
                  </a:lnTo>
                  <a:lnTo>
                    <a:pt x="3400" y="107523"/>
                  </a:lnTo>
                  <a:lnTo>
                    <a:pt x="3691" y="107668"/>
                  </a:lnTo>
                  <a:lnTo>
                    <a:pt x="3998" y="107776"/>
                  </a:lnTo>
                  <a:lnTo>
                    <a:pt x="4319" y="107848"/>
                  </a:lnTo>
                  <a:lnTo>
                    <a:pt x="4654" y="107885"/>
                  </a:lnTo>
                  <a:lnTo>
                    <a:pt x="5092" y="107848"/>
                  </a:lnTo>
                  <a:lnTo>
                    <a:pt x="5529" y="107740"/>
                  </a:lnTo>
                  <a:lnTo>
                    <a:pt x="5967" y="107559"/>
                  </a:lnTo>
                  <a:lnTo>
                    <a:pt x="6412" y="107342"/>
                  </a:lnTo>
                  <a:lnTo>
                    <a:pt x="6850" y="107089"/>
                  </a:lnTo>
                  <a:lnTo>
                    <a:pt x="7287" y="106763"/>
                  </a:lnTo>
                  <a:lnTo>
                    <a:pt x="7718" y="106438"/>
                  </a:lnTo>
                  <a:lnTo>
                    <a:pt x="8141" y="106040"/>
                  </a:lnTo>
                  <a:lnTo>
                    <a:pt x="8549" y="105642"/>
                  </a:lnTo>
                  <a:lnTo>
                    <a:pt x="8950" y="105244"/>
                  </a:lnTo>
                  <a:lnTo>
                    <a:pt x="9337" y="104810"/>
                  </a:lnTo>
                  <a:lnTo>
                    <a:pt x="9702" y="104376"/>
                  </a:lnTo>
                  <a:lnTo>
                    <a:pt x="10380" y="103508"/>
                  </a:lnTo>
                  <a:lnTo>
                    <a:pt x="10964" y="102713"/>
                  </a:lnTo>
                  <a:lnTo>
                    <a:pt x="10810" y="104738"/>
                  </a:lnTo>
                  <a:lnTo>
                    <a:pt x="10650" y="106980"/>
                  </a:lnTo>
                  <a:lnTo>
                    <a:pt x="10482" y="109476"/>
                  </a:lnTo>
                  <a:lnTo>
                    <a:pt x="10307" y="112188"/>
                  </a:lnTo>
                  <a:lnTo>
                    <a:pt x="10139" y="115009"/>
                  </a:lnTo>
                  <a:lnTo>
                    <a:pt x="9972" y="117975"/>
                  </a:lnTo>
                  <a:lnTo>
                    <a:pt x="9899" y="119494"/>
                  </a:lnTo>
                  <a:lnTo>
                    <a:pt x="9826" y="121049"/>
                  </a:lnTo>
                  <a:lnTo>
                    <a:pt x="9753" y="122604"/>
                  </a:lnTo>
                  <a:lnTo>
                    <a:pt x="9687" y="124159"/>
                  </a:lnTo>
                  <a:lnTo>
                    <a:pt x="9629" y="125715"/>
                  </a:lnTo>
                  <a:lnTo>
                    <a:pt x="9578" y="127306"/>
                  </a:lnTo>
                  <a:lnTo>
                    <a:pt x="9527" y="128861"/>
                  </a:lnTo>
                  <a:lnTo>
                    <a:pt x="9490" y="130452"/>
                  </a:lnTo>
                  <a:lnTo>
                    <a:pt x="9461" y="132008"/>
                  </a:lnTo>
                  <a:lnTo>
                    <a:pt x="9439" y="133526"/>
                  </a:lnTo>
                  <a:lnTo>
                    <a:pt x="9425" y="135045"/>
                  </a:lnTo>
                  <a:lnTo>
                    <a:pt x="9417" y="136564"/>
                  </a:lnTo>
                  <a:lnTo>
                    <a:pt x="9425" y="138047"/>
                  </a:lnTo>
                  <a:lnTo>
                    <a:pt x="9439" y="139494"/>
                  </a:lnTo>
                  <a:lnTo>
                    <a:pt x="9468" y="140904"/>
                  </a:lnTo>
                  <a:lnTo>
                    <a:pt x="9505" y="142279"/>
                  </a:lnTo>
                  <a:lnTo>
                    <a:pt x="9556" y="143617"/>
                  </a:lnTo>
                  <a:lnTo>
                    <a:pt x="9622" y="144883"/>
                  </a:lnTo>
                  <a:lnTo>
                    <a:pt x="9702" y="146149"/>
                  </a:lnTo>
                  <a:lnTo>
                    <a:pt x="9746" y="146727"/>
                  </a:lnTo>
                  <a:lnTo>
                    <a:pt x="9797" y="147306"/>
                  </a:lnTo>
                  <a:lnTo>
                    <a:pt x="9862" y="148029"/>
                  </a:lnTo>
                  <a:lnTo>
                    <a:pt x="9935" y="148716"/>
                  </a:lnTo>
                  <a:lnTo>
                    <a:pt x="10008" y="149367"/>
                  </a:lnTo>
                  <a:lnTo>
                    <a:pt x="10096" y="150018"/>
                  </a:lnTo>
                  <a:lnTo>
                    <a:pt x="10183" y="150633"/>
                  </a:lnTo>
                  <a:lnTo>
                    <a:pt x="10271" y="151176"/>
                  </a:lnTo>
                  <a:lnTo>
                    <a:pt x="10373" y="151718"/>
                  </a:lnTo>
                  <a:lnTo>
                    <a:pt x="10475" y="152224"/>
                  </a:lnTo>
                  <a:lnTo>
                    <a:pt x="10577" y="152731"/>
                  </a:lnTo>
                  <a:lnTo>
                    <a:pt x="10694" y="153165"/>
                  </a:lnTo>
                  <a:lnTo>
                    <a:pt x="10810" y="153599"/>
                  </a:lnTo>
                  <a:lnTo>
                    <a:pt x="10934" y="153997"/>
                  </a:lnTo>
                  <a:lnTo>
                    <a:pt x="11058" y="154358"/>
                  </a:lnTo>
                  <a:lnTo>
                    <a:pt x="11190" y="154684"/>
                  </a:lnTo>
                  <a:lnTo>
                    <a:pt x="11328" y="154973"/>
                  </a:lnTo>
                  <a:lnTo>
                    <a:pt x="11474" y="155226"/>
                  </a:lnTo>
                  <a:lnTo>
                    <a:pt x="11598" y="155443"/>
                  </a:lnTo>
                  <a:lnTo>
                    <a:pt x="11730" y="155624"/>
                  </a:lnTo>
                  <a:lnTo>
                    <a:pt x="11854" y="155805"/>
                  </a:lnTo>
                  <a:lnTo>
                    <a:pt x="11985" y="155913"/>
                  </a:lnTo>
                  <a:lnTo>
                    <a:pt x="12109" y="156022"/>
                  </a:lnTo>
                  <a:lnTo>
                    <a:pt x="12240" y="156094"/>
                  </a:lnTo>
                  <a:lnTo>
                    <a:pt x="12364" y="156130"/>
                  </a:lnTo>
                  <a:lnTo>
                    <a:pt x="12634" y="156130"/>
                  </a:lnTo>
                  <a:lnTo>
                    <a:pt x="12773" y="156058"/>
                  </a:lnTo>
                  <a:lnTo>
                    <a:pt x="12911" y="155986"/>
                  </a:lnTo>
                  <a:lnTo>
                    <a:pt x="13050" y="155877"/>
                  </a:lnTo>
                  <a:lnTo>
                    <a:pt x="13181" y="155696"/>
                  </a:lnTo>
                  <a:lnTo>
                    <a:pt x="13320" y="155516"/>
                  </a:lnTo>
                  <a:lnTo>
                    <a:pt x="13451" y="155299"/>
                  </a:lnTo>
                  <a:lnTo>
                    <a:pt x="13575" y="155082"/>
                  </a:lnTo>
                  <a:lnTo>
                    <a:pt x="13699" y="154792"/>
                  </a:lnTo>
                  <a:lnTo>
                    <a:pt x="13823" y="154467"/>
                  </a:lnTo>
                  <a:lnTo>
                    <a:pt x="13947" y="154141"/>
                  </a:lnTo>
                  <a:lnTo>
                    <a:pt x="14071" y="153780"/>
                  </a:lnTo>
                  <a:lnTo>
                    <a:pt x="14188" y="153418"/>
                  </a:lnTo>
                  <a:lnTo>
                    <a:pt x="14304" y="152984"/>
                  </a:lnTo>
                  <a:lnTo>
                    <a:pt x="14421" y="152550"/>
                  </a:lnTo>
                  <a:lnTo>
                    <a:pt x="14531" y="152116"/>
                  </a:lnTo>
                  <a:lnTo>
                    <a:pt x="14640" y="151610"/>
                  </a:lnTo>
                  <a:lnTo>
                    <a:pt x="14749" y="151103"/>
                  </a:lnTo>
                  <a:lnTo>
                    <a:pt x="14961" y="150054"/>
                  </a:lnTo>
                  <a:lnTo>
                    <a:pt x="15165" y="148897"/>
                  </a:lnTo>
                  <a:lnTo>
                    <a:pt x="15362" y="147668"/>
                  </a:lnTo>
                  <a:lnTo>
                    <a:pt x="15544" y="146402"/>
                  </a:lnTo>
                  <a:lnTo>
                    <a:pt x="15727" y="145064"/>
                  </a:lnTo>
                  <a:lnTo>
                    <a:pt x="15902" y="143653"/>
                  </a:lnTo>
                  <a:lnTo>
                    <a:pt x="16070" y="142206"/>
                  </a:lnTo>
                  <a:lnTo>
                    <a:pt x="16230" y="140724"/>
                  </a:lnTo>
                  <a:lnTo>
                    <a:pt x="16383" y="139241"/>
                  </a:lnTo>
                  <a:lnTo>
                    <a:pt x="16529" y="137686"/>
                  </a:lnTo>
                  <a:lnTo>
                    <a:pt x="16668" y="136130"/>
                  </a:lnTo>
                  <a:lnTo>
                    <a:pt x="16799" y="134539"/>
                  </a:lnTo>
                  <a:lnTo>
                    <a:pt x="16923" y="132984"/>
                  </a:lnTo>
                  <a:lnTo>
                    <a:pt x="17047" y="131393"/>
                  </a:lnTo>
                  <a:lnTo>
                    <a:pt x="17156" y="129838"/>
                  </a:lnTo>
                  <a:lnTo>
                    <a:pt x="17266" y="128282"/>
                  </a:lnTo>
                  <a:lnTo>
                    <a:pt x="17361" y="126727"/>
                  </a:lnTo>
                  <a:lnTo>
                    <a:pt x="17543" y="123762"/>
                  </a:lnTo>
                  <a:lnTo>
                    <a:pt x="17704" y="120904"/>
                  </a:lnTo>
                  <a:lnTo>
                    <a:pt x="17835" y="118300"/>
                  </a:lnTo>
                  <a:lnTo>
                    <a:pt x="18054" y="120543"/>
                  </a:lnTo>
                  <a:lnTo>
                    <a:pt x="18309" y="123002"/>
                  </a:lnTo>
                  <a:lnTo>
                    <a:pt x="18586" y="125570"/>
                  </a:lnTo>
                  <a:lnTo>
                    <a:pt x="18732" y="126908"/>
                  </a:lnTo>
                  <a:lnTo>
                    <a:pt x="18893" y="128246"/>
                  </a:lnTo>
                  <a:lnTo>
                    <a:pt x="19053" y="129584"/>
                  </a:lnTo>
                  <a:lnTo>
                    <a:pt x="19221" y="130923"/>
                  </a:lnTo>
                  <a:lnTo>
                    <a:pt x="19403" y="132261"/>
                  </a:lnTo>
                  <a:lnTo>
                    <a:pt x="19585" y="133599"/>
                  </a:lnTo>
                  <a:lnTo>
                    <a:pt x="19768" y="134937"/>
                  </a:lnTo>
                  <a:lnTo>
                    <a:pt x="19965" y="136275"/>
                  </a:lnTo>
                  <a:lnTo>
                    <a:pt x="20169" y="137541"/>
                  </a:lnTo>
                  <a:lnTo>
                    <a:pt x="20373" y="138807"/>
                  </a:lnTo>
                  <a:lnTo>
                    <a:pt x="20585" y="140036"/>
                  </a:lnTo>
                  <a:lnTo>
                    <a:pt x="20804" y="141230"/>
                  </a:lnTo>
                  <a:lnTo>
                    <a:pt x="21030" y="142387"/>
                  </a:lnTo>
                  <a:lnTo>
                    <a:pt x="21256" y="143472"/>
                  </a:lnTo>
                  <a:lnTo>
                    <a:pt x="21489" y="144485"/>
                  </a:lnTo>
                  <a:lnTo>
                    <a:pt x="21730" y="145461"/>
                  </a:lnTo>
                  <a:lnTo>
                    <a:pt x="21971" y="146402"/>
                  </a:lnTo>
                  <a:lnTo>
                    <a:pt x="22219" y="147234"/>
                  </a:lnTo>
                  <a:lnTo>
                    <a:pt x="22474" y="147993"/>
                  </a:lnTo>
                  <a:lnTo>
                    <a:pt x="22605" y="148318"/>
                  </a:lnTo>
                  <a:lnTo>
                    <a:pt x="22729" y="148644"/>
                  </a:lnTo>
                  <a:lnTo>
                    <a:pt x="22861" y="148969"/>
                  </a:lnTo>
                  <a:lnTo>
                    <a:pt x="22992" y="149259"/>
                  </a:lnTo>
                  <a:lnTo>
                    <a:pt x="23131" y="149512"/>
                  </a:lnTo>
                  <a:lnTo>
                    <a:pt x="23262" y="149729"/>
                  </a:lnTo>
                  <a:lnTo>
                    <a:pt x="23400" y="149946"/>
                  </a:lnTo>
                  <a:lnTo>
                    <a:pt x="23532" y="150127"/>
                  </a:lnTo>
                  <a:lnTo>
                    <a:pt x="23670" y="150271"/>
                  </a:lnTo>
                  <a:lnTo>
                    <a:pt x="23809" y="150416"/>
                  </a:lnTo>
                  <a:lnTo>
                    <a:pt x="23947" y="150525"/>
                  </a:lnTo>
                  <a:lnTo>
                    <a:pt x="24086" y="150597"/>
                  </a:lnTo>
                  <a:lnTo>
                    <a:pt x="24232" y="150633"/>
                  </a:lnTo>
                  <a:lnTo>
                    <a:pt x="24546" y="150633"/>
                  </a:lnTo>
                  <a:lnTo>
                    <a:pt x="24713" y="150561"/>
                  </a:lnTo>
                  <a:lnTo>
                    <a:pt x="24881" y="150452"/>
                  </a:lnTo>
                  <a:lnTo>
                    <a:pt x="25056" y="150308"/>
                  </a:lnTo>
                  <a:lnTo>
                    <a:pt x="25224" y="150127"/>
                  </a:lnTo>
                  <a:lnTo>
                    <a:pt x="25392" y="149874"/>
                  </a:lnTo>
                  <a:lnTo>
                    <a:pt x="25559" y="149584"/>
                  </a:lnTo>
                  <a:lnTo>
                    <a:pt x="25727" y="149259"/>
                  </a:lnTo>
                  <a:lnTo>
                    <a:pt x="25880" y="148933"/>
                  </a:lnTo>
                  <a:lnTo>
                    <a:pt x="26034" y="148535"/>
                  </a:lnTo>
                  <a:lnTo>
                    <a:pt x="26172" y="148138"/>
                  </a:lnTo>
                  <a:lnTo>
                    <a:pt x="26304" y="147704"/>
                  </a:lnTo>
                  <a:lnTo>
                    <a:pt x="26435" y="147234"/>
                  </a:lnTo>
                  <a:lnTo>
                    <a:pt x="26552" y="146763"/>
                  </a:lnTo>
                  <a:lnTo>
                    <a:pt x="26668" y="146221"/>
                  </a:lnTo>
                  <a:lnTo>
                    <a:pt x="26770" y="145678"/>
                  </a:lnTo>
                  <a:lnTo>
                    <a:pt x="26865" y="145100"/>
                  </a:lnTo>
                  <a:lnTo>
                    <a:pt x="26960" y="144485"/>
                  </a:lnTo>
                  <a:lnTo>
                    <a:pt x="27040" y="143870"/>
                  </a:lnTo>
                  <a:lnTo>
                    <a:pt x="27113" y="143183"/>
                  </a:lnTo>
                  <a:lnTo>
                    <a:pt x="27179" y="142496"/>
                  </a:lnTo>
                  <a:lnTo>
                    <a:pt x="27244" y="141772"/>
                  </a:lnTo>
                  <a:lnTo>
                    <a:pt x="27296" y="141013"/>
                  </a:lnTo>
                  <a:lnTo>
                    <a:pt x="27339" y="140253"/>
                  </a:lnTo>
                  <a:lnTo>
                    <a:pt x="27368" y="139675"/>
                  </a:lnTo>
                  <a:lnTo>
                    <a:pt x="27390" y="139096"/>
                  </a:lnTo>
                  <a:lnTo>
                    <a:pt x="27405" y="138517"/>
                  </a:lnTo>
                  <a:lnTo>
                    <a:pt x="27420" y="137903"/>
                  </a:lnTo>
                  <a:lnTo>
                    <a:pt x="27441" y="136673"/>
                  </a:lnTo>
                  <a:lnTo>
                    <a:pt x="27441" y="135407"/>
                  </a:lnTo>
                  <a:lnTo>
                    <a:pt x="27427" y="134105"/>
                  </a:lnTo>
                  <a:lnTo>
                    <a:pt x="27405" y="132767"/>
                  </a:lnTo>
                  <a:lnTo>
                    <a:pt x="27361" y="131429"/>
                  </a:lnTo>
                  <a:lnTo>
                    <a:pt x="27310" y="130055"/>
                  </a:lnTo>
                  <a:lnTo>
                    <a:pt x="27244" y="128680"/>
                  </a:lnTo>
                  <a:lnTo>
                    <a:pt x="27172" y="127270"/>
                  </a:lnTo>
                  <a:lnTo>
                    <a:pt x="27084" y="125823"/>
                  </a:lnTo>
                  <a:lnTo>
                    <a:pt x="26989" y="124413"/>
                  </a:lnTo>
                  <a:lnTo>
                    <a:pt x="26880" y="122966"/>
                  </a:lnTo>
                  <a:lnTo>
                    <a:pt x="26770" y="121519"/>
                  </a:lnTo>
                  <a:lnTo>
                    <a:pt x="26646" y="120073"/>
                  </a:lnTo>
                  <a:lnTo>
                    <a:pt x="26515" y="118626"/>
                  </a:lnTo>
                  <a:lnTo>
                    <a:pt x="26384" y="117179"/>
                  </a:lnTo>
                  <a:lnTo>
                    <a:pt x="26245" y="115733"/>
                  </a:lnTo>
                  <a:lnTo>
                    <a:pt x="26099" y="114322"/>
                  </a:lnTo>
                  <a:lnTo>
                    <a:pt x="25953" y="112912"/>
                  </a:lnTo>
                  <a:lnTo>
                    <a:pt x="25647" y="110163"/>
                  </a:lnTo>
                  <a:lnTo>
                    <a:pt x="25333" y="107487"/>
                  </a:lnTo>
                  <a:lnTo>
                    <a:pt x="25020" y="104919"/>
                  </a:lnTo>
                  <a:lnTo>
                    <a:pt x="24706" y="102496"/>
                  </a:lnTo>
                  <a:lnTo>
                    <a:pt x="24407" y="100217"/>
                  </a:lnTo>
                  <a:lnTo>
                    <a:pt x="24123" y="98156"/>
                  </a:lnTo>
                  <a:lnTo>
                    <a:pt x="24123" y="98156"/>
                  </a:lnTo>
                  <a:lnTo>
                    <a:pt x="24706" y="99132"/>
                  </a:lnTo>
                  <a:lnTo>
                    <a:pt x="25020" y="99675"/>
                  </a:lnTo>
                  <a:lnTo>
                    <a:pt x="25341" y="100181"/>
                  </a:lnTo>
                  <a:lnTo>
                    <a:pt x="25676" y="100651"/>
                  </a:lnTo>
                  <a:lnTo>
                    <a:pt x="26026" y="101158"/>
                  </a:lnTo>
                  <a:lnTo>
                    <a:pt x="26384" y="101628"/>
                  </a:lnTo>
                  <a:lnTo>
                    <a:pt x="26741" y="102062"/>
                  </a:lnTo>
                  <a:lnTo>
                    <a:pt x="27113" y="102460"/>
                  </a:lnTo>
                  <a:lnTo>
                    <a:pt x="27485" y="102821"/>
                  </a:lnTo>
                  <a:lnTo>
                    <a:pt x="27857" y="103183"/>
                  </a:lnTo>
                  <a:lnTo>
                    <a:pt x="28236" y="103436"/>
                  </a:lnTo>
                  <a:lnTo>
                    <a:pt x="28616" y="103689"/>
                  </a:lnTo>
                  <a:lnTo>
                    <a:pt x="28988" y="103834"/>
                  </a:lnTo>
                  <a:lnTo>
                    <a:pt x="29367" y="103942"/>
                  </a:lnTo>
                  <a:lnTo>
                    <a:pt x="29732" y="103979"/>
                  </a:lnTo>
                  <a:lnTo>
                    <a:pt x="30009" y="103979"/>
                  </a:lnTo>
                  <a:lnTo>
                    <a:pt x="30272" y="103906"/>
                  </a:lnTo>
                  <a:lnTo>
                    <a:pt x="30520" y="103798"/>
                  </a:lnTo>
                  <a:lnTo>
                    <a:pt x="30760" y="103653"/>
                  </a:lnTo>
                  <a:lnTo>
                    <a:pt x="30986" y="103472"/>
                  </a:lnTo>
                  <a:lnTo>
                    <a:pt x="31213" y="103255"/>
                  </a:lnTo>
                  <a:lnTo>
                    <a:pt x="31417" y="103002"/>
                  </a:lnTo>
                  <a:lnTo>
                    <a:pt x="31621" y="102713"/>
                  </a:lnTo>
                  <a:lnTo>
                    <a:pt x="31811" y="102423"/>
                  </a:lnTo>
                  <a:lnTo>
                    <a:pt x="31993" y="102062"/>
                  </a:lnTo>
                  <a:lnTo>
                    <a:pt x="32168" y="101700"/>
                  </a:lnTo>
                  <a:lnTo>
                    <a:pt x="32329" y="101302"/>
                  </a:lnTo>
                  <a:lnTo>
                    <a:pt x="32482" y="100868"/>
                  </a:lnTo>
                  <a:lnTo>
                    <a:pt x="32635" y="100434"/>
                  </a:lnTo>
                  <a:lnTo>
                    <a:pt x="32774" y="99964"/>
                  </a:lnTo>
                  <a:lnTo>
                    <a:pt x="32905" y="99494"/>
                  </a:lnTo>
                  <a:lnTo>
                    <a:pt x="33022" y="98988"/>
                  </a:lnTo>
                  <a:lnTo>
                    <a:pt x="33138" y="98445"/>
                  </a:lnTo>
                  <a:lnTo>
                    <a:pt x="33248" y="97939"/>
                  </a:lnTo>
                  <a:lnTo>
                    <a:pt x="33350" y="97360"/>
                  </a:lnTo>
                  <a:lnTo>
                    <a:pt x="33445" y="96818"/>
                  </a:lnTo>
                  <a:lnTo>
                    <a:pt x="33532" y="96239"/>
                  </a:lnTo>
                  <a:lnTo>
                    <a:pt x="33620" y="95660"/>
                  </a:lnTo>
                  <a:lnTo>
                    <a:pt x="33693" y="95082"/>
                  </a:lnTo>
                  <a:lnTo>
                    <a:pt x="33766" y="94467"/>
                  </a:lnTo>
                  <a:lnTo>
                    <a:pt x="33831" y="93888"/>
                  </a:lnTo>
                  <a:lnTo>
                    <a:pt x="33890" y="93273"/>
                  </a:lnTo>
                  <a:lnTo>
                    <a:pt x="33941" y="92695"/>
                  </a:lnTo>
                  <a:lnTo>
                    <a:pt x="34035" y="91501"/>
                  </a:lnTo>
                  <a:lnTo>
                    <a:pt x="34116" y="90308"/>
                  </a:lnTo>
                  <a:lnTo>
                    <a:pt x="34152" y="89584"/>
                  </a:lnTo>
                  <a:lnTo>
                    <a:pt x="34181" y="88861"/>
                  </a:lnTo>
                  <a:lnTo>
                    <a:pt x="34203" y="88174"/>
                  </a:lnTo>
                  <a:lnTo>
                    <a:pt x="34218" y="87487"/>
                  </a:lnTo>
                  <a:lnTo>
                    <a:pt x="34218" y="86800"/>
                  </a:lnTo>
                  <a:lnTo>
                    <a:pt x="34218" y="86112"/>
                  </a:lnTo>
                  <a:lnTo>
                    <a:pt x="34210" y="85425"/>
                  </a:lnTo>
                  <a:lnTo>
                    <a:pt x="34189" y="84738"/>
                  </a:lnTo>
                  <a:lnTo>
                    <a:pt x="34167" y="84087"/>
                  </a:lnTo>
                  <a:lnTo>
                    <a:pt x="34130" y="83436"/>
                  </a:lnTo>
                  <a:lnTo>
                    <a:pt x="34086" y="82785"/>
                  </a:lnTo>
                  <a:lnTo>
                    <a:pt x="34035" y="82134"/>
                  </a:lnTo>
                  <a:lnTo>
                    <a:pt x="33984" y="81519"/>
                  </a:lnTo>
                  <a:lnTo>
                    <a:pt x="33919" y="80905"/>
                  </a:lnTo>
                  <a:lnTo>
                    <a:pt x="33846" y="80290"/>
                  </a:lnTo>
                  <a:lnTo>
                    <a:pt x="33758" y="79675"/>
                  </a:lnTo>
                  <a:lnTo>
                    <a:pt x="33627" y="78807"/>
                  </a:lnTo>
                  <a:lnTo>
                    <a:pt x="33481" y="77975"/>
                  </a:lnTo>
                  <a:lnTo>
                    <a:pt x="33313" y="77143"/>
                  </a:lnTo>
                  <a:lnTo>
                    <a:pt x="33138" y="76384"/>
                  </a:lnTo>
                  <a:lnTo>
                    <a:pt x="32949" y="75624"/>
                  </a:lnTo>
                  <a:lnTo>
                    <a:pt x="32744" y="74901"/>
                  </a:lnTo>
                  <a:lnTo>
                    <a:pt x="32526" y="74178"/>
                  </a:lnTo>
                  <a:lnTo>
                    <a:pt x="32292" y="73527"/>
                  </a:lnTo>
                  <a:lnTo>
                    <a:pt x="32051" y="72876"/>
                  </a:lnTo>
                  <a:lnTo>
                    <a:pt x="31796" y="72261"/>
                  </a:lnTo>
                  <a:lnTo>
                    <a:pt x="31533" y="71646"/>
                  </a:lnTo>
                  <a:lnTo>
                    <a:pt x="31264" y="71103"/>
                  </a:lnTo>
                  <a:lnTo>
                    <a:pt x="30979" y="70561"/>
                  </a:lnTo>
                  <a:lnTo>
                    <a:pt x="30695" y="70018"/>
                  </a:lnTo>
                  <a:lnTo>
                    <a:pt x="30396" y="69548"/>
                  </a:lnTo>
                  <a:lnTo>
                    <a:pt x="30089" y="69042"/>
                  </a:lnTo>
                  <a:lnTo>
                    <a:pt x="29776" y="68608"/>
                  </a:lnTo>
                  <a:lnTo>
                    <a:pt x="29455" y="68174"/>
                  </a:lnTo>
                  <a:lnTo>
                    <a:pt x="29126" y="67776"/>
                  </a:lnTo>
                  <a:lnTo>
                    <a:pt x="28798" y="67378"/>
                  </a:lnTo>
                  <a:lnTo>
                    <a:pt x="28463" y="67017"/>
                  </a:lnTo>
                  <a:lnTo>
                    <a:pt x="28127" y="66655"/>
                  </a:lnTo>
                  <a:lnTo>
                    <a:pt x="27441" y="66040"/>
                  </a:lnTo>
                  <a:lnTo>
                    <a:pt x="26741" y="65462"/>
                  </a:lnTo>
                  <a:lnTo>
                    <a:pt x="26041" y="64955"/>
                  </a:lnTo>
                  <a:lnTo>
                    <a:pt x="25341" y="64521"/>
                  </a:lnTo>
                  <a:lnTo>
                    <a:pt x="24648" y="64160"/>
                  </a:lnTo>
                  <a:lnTo>
                    <a:pt x="24845" y="63364"/>
                  </a:lnTo>
                  <a:lnTo>
                    <a:pt x="25042" y="62568"/>
                  </a:lnTo>
                  <a:lnTo>
                    <a:pt x="25239" y="61700"/>
                  </a:lnTo>
                  <a:lnTo>
                    <a:pt x="25443" y="60796"/>
                  </a:lnTo>
                  <a:lnTo>
                    <a:pt x="25640" y="59820"/>
                  </a:lnTo>
                  <a:lnTo>
                    <a:pt x="25844" y="58843"/>
                  </a:lnTo>
                  <a:lnTo>
                    <a:pt x="26048" y="57830"/>
                  </a:lnTo>
                  <a:lnTo>
                    <a:pt x="26252" y="56745"/>
                  </a:lnTo>
                  <a:lnTo>
                    <a:pt x="26457" y="55660"/>
                  </a:lnTo>
                  <a:lnTo>
                    <a:pt x="26661" y="54539"/>
                  </a:lnTo>
                  <a:lnTo>
                    <a:pt x="26865" y="53382"/>
                  </a:lnTo>
                  <a:lnTo>
                    <a:pt x="27062" y="52225"/>
                  </a:lnTo>
                  <a:lnTo>
                    <a:pt x="27252" y="51031"/>
                  </a:lnTo>
                  <a:lnTo>
                    <a:pt x="27449" y="49838"/>
                  </a:lnTo>
                  <a:lnTo>
                    <a:pt x="27631" y="48608"/>
                  </a:lnTo>
                  <a:lnTo>
                    <a:pt x="27813" y="47378"/>
                  </a:lnTo>
                  <a:lnTo>
                    <a:pt x="27988" y="46113"/>
                  </a:lnTo>
                  <a:lnTo>
                    <a:pt x="28164" y="44883"/>
                  </a:lnTo>
                  <a:lnTo>
                    <a:pt x="28324" y="43617"/>
                  </a:lnTo>
                  <a:lnTo>
                    <a:pt x="28484" y="42351"/>
                  </a:lnTo>
                  <a:lnTo>
                    <a:pt x="28630" y="41122"/>
                  </a:lnTo>
                  <a:lnTo>
                    <a:pt x="28776" y="39856"/>
                  </a:lnTo>
                  <a:lnTo>
                    <a:pt x="28908" y="38626"/>
                  </a:lnTo>
                  <a:lnTo>
                    <a:pt x="29032" y="37396"/>
                  </a:lnTo>
                  <a:lnTo>
                    <a:pt x="29141" y="36167"/>
                  </a:lnTo>
                  <a:lnTo>
                    <a:pt x="29243" y="34973"/>
                  </a:lnTo>
                  <a:lnTo>
                    <a:pt x="29331" y="33780"/>
                  </a:lnTo>
                  <a:lnTo>
                    <a:pt x="29411" y="32623"/>
                  </a:lnTo>
                  <a:lnTo>
                    <a:pt x="29477" y="31465"/>
                  </a:lnTo>
                  <a:lnTo>
                    <a:pt x="29535" y="30344"/>
                  </a:lnTo>
                  <a:lnTo>
                    <a:pt x="29571" y="29259"/>
                  </a:lnTo>
                  <a:lnTo>
                    <a:pt x="29601" y="28210"/>
                  </a:lnTo>
                  <a:lnTo>
                    <a:pt x="29608" y="27595"/>
                  </a:lnTo>
                  <a:lnTo>
                    <a:pt x="29615" y="27017"/>
                  </a:lnTo>
                  <a:lnTo>
                    <a:pt x="29608" y="26474"/>
                  </a:lnTo>
                  <a:lnTo>
                    <a:pt x="29608" y="25896"/>
                  </a:lnTo>
                  <a:lnTo>
                    <a:pt x="29593" y="25353"/>
                  </a:lnTo>
                  <a:lnTo>
                    <a:pt x="29579" y="24847"/>
                  </a:lnTo>
                  <a:lnTo>
                    <a:pt x="29564" y="24304"/>
                  </a:lnTo>
                  <a:lnTo>
                    <a:pt x="29542" y="23834"/>
                  </a:lnTo>
                  <a:lnTo>
                    <a:pt x="29513" y="23328"/>
                  </a:lnTo>
                  <a:lnTo>
                    <a:pt x="29477" y="22858"/>
                  </a:lnTo>
                  <a:lnTo>
                    <a:pt x="29440" y="22387"/>
                  </a:lnTo>
                  <a:lnTo>
                    <a:pt x="29404" y="21953"/>
                  </a:lnTo>
                  <a:lnTo>
                    <a:pt x="29353" y="21519"/>
                  </a:lnTo>
                  <a:lnTo>
                    <a:pt x="29309" y="21122"/>
                  </a:lnTo>
                  <a:lnTo>
                    <a:pt x="29250" y="20724"/>
                  </a:lnTo>
                  <a:lnTo>
                    <a:pt x="29192" y="20326"/>
                  </a:lnTo>
                  <a:lnTo>
                    <a:pt x="29134" y="19964"/>
                  </a:lnTo>
                  <a:lnTo>
                    <a:pt x="29061" y="19603"/>
                  </a:lnTo>
                  <a:lnTo>
                    <a:pt x="28995" y="19277"/>
                  </a:lnTo>
                  <a:lnTo>
                    <a:pt x="28915" y="18952"/>
                  </a:lnTo>
                  <a:lnTo>
                    <a:pt x="28835" y="18662"/>
                  </a:lnTo>
                  <a:lnTo>
                    <a:pt x="28754" y="18373"/>
                  </a:lnTo>
                  <a:lnTo>
                    <a:pt x="28667" y="18084"/>
                  </a:lnTo>
                  <a:lnTo>
                    <a:pt x="28572" y="17831"/>
                  </a:lnTo>
                  <a:lnTo>
                    <a:pt x="28477" y="17577"/>
                  </a:lnTo>
                  <a:lnTo>
                    <a:pt x="28375" y="17360"/>
                  </a:lnTo>
                  <a:lnTo>
                    <a:pt x="28273" y="17180"/>
                  </a:lnTo>
                  <a:lnTo>
                    <a:pt x="28164" y="16963"/>
                  </a:lnTo>
                  <a:lnTo>
                    <a:pt x="28054" y="16782"/>
                  </a:lnTo>
                  <a:lnTo>
                    <a:pt x="27937" y="16637"/>
                  </a:lnTo>
                  <a:lnTo>
                    <a:pt x="27689" y="16384"/>
                  </a:lnTo>
                  <a:lnTo>
                    <a:pt x="27536" y="16239"/>
                  </a:lnTo>
                  <a:lnTo>
                    <a:pt x="27383" y="16167"/>
                  </a:lnTo>
                  <a:lnTo>
                    <a:pt x="27230" y="16095"/>
                  </a:lnTo>
                  <a:lnTo>
                    <a:pt x="27077" y="16022"/>
                  </a:lnTo>
                  <a:lnTo>
                    <a:pt x="26639" y="16022"/>
                  </a:lnTo>
                  <a:lnTo>
                    <a:pt x="26493" y="16058"/>
                  </a:lnTo>
                  <a:lnTo>
                    <a:pt x="26347" y="16131"/>
                  </a:lnTo>
                  <a:lnTo>
                    <a:pt x="26209" y="16239"/>
                  </a:lnTo>
                  <a:lnTo>
                    <a:pt x="26070" y="16348"/>
                  </a:lnTo>
                  <a:lnTo>
                    <a:pt x="25932" y="16492"/>
                  </a:lnTo>
                  <a:lnTo>
                    <a:pt x="25654" y="16818"/>
                  </a:lnTo>
                  <a:lnTo>
                    <a:pt x="25392" y="17216"/>
                  </a:lnTo>
                  <a:lnTo>
                    <a:pt x="25129" y="17686"/>
                  </a:lnTo>
                  <a:lnTo>
                    <a:pt x="24874" y="18228"/>
                  </a:lnTo>
                  <a:lnTo>
                    <a:pt x="24626" y="18843"/>
                  </a:lnTo>
                  <a:lnTo>
                    <a:pt x="24385" y="19530"/>
                  </a:lnTo>
                  <a:lnTo>
                    <a:pt x="24152" y="20254"/>
                  </a:lnTo>
                  <a:lnTo>
                    <a:pt x="23918" y="21049"/>
                  </a:lnTo>
                  <a:lnTo>
                    <a:pt x="23699" y="21881"/>
                  </a:lnTo>
                  <a:lnTo>
                    <a:pt x="23481" y="22785"/>
                  </a:lnTo>
                  <a:lnTo>
                    <a:pt x="23269" y="23689"/>
                  </a:lnTo>
                  <a:lnTo>
                    <a:pt x="23065" y="24666"/>
                  </a:lnTo>
                  <a:lnTo>
                    <a:pt x="22868" y="25642"/>
                  </a:lnTo>
                  <a:lnTo>
                    <a:pt x="22671" y="26691"/>
                  </a:lnTo>
                  <a:lnTo>
                    <a:pt x="22489" y="27740"/>
                  </a:lnTo>
                  <a:lnTo>
                    <a:pt x="22306" y="28789"/>
                  </a:lnTo>
                  <a:lnTo>
                    <a:pt x="22131" y="29874"/>
                  </a:lnTo>
                  <a:lnTo>
                    <a:pt x="21971" y="30995"/>
                  </a:lnTo>
                  <a:lnTo>
                    <a:pt x="21810" y="32080"/>
                  </a:lnTo>
                  <a:lnTo>
                    <a:pt x="21650" y="33201"/>
                  </a:lnTo>
                  <a:lnTo>
                    <a:pt x="21504" y="34322"/>
                  </a:lnTo>
                  <a:lnTo>
                    <a:pt x="21365" y="35407"/>
                  </a:lnTo>
                  <a:lnTo>
                    <a:pt x="21227" y="36529"/>
                  </a:lnTo>
                  <a:lnTo>
                    <a:pt x="21095" y="37613"/>
                  </a:lnTo>
                  <a:lnTo>
                    <a:pt x="20862" y="39747"/>
                  </a:lnTo>
                  <a:lnTo>
                    <a:pt x="20833" y="37143"/>
                  </a:lnTo>
                  <a:lnTo>
                    <a:pt x="20789" y="34431"/>
                  </a:lnTo>
                  <a:lnTo>
                    <a:pt x="20731" y="31646"/>
                  </a:lnTo>
                  <a:lnTo>
                    <a:pt x="20665" y="28753"/>
                  </a:lnTo>
                  <a:lnTo>
                    <a:pt x="20621" y="27306"/>
                  </a:lnTo>
                  <a:lnTo>
                    <a:pt x="20570" y="25859"/>
                  </a:lnTo>
                  <a:lnTo>
                    <a:pt x="20519" y="24377"/>
                  </a:lnTo>
                  <a:lnTo>
                    <a:pt x="20461" y="22930"/>
                  </a:lnTo>
                  <a:lnTo>
                    <a:pt x="20402" y="21483"/>
                  </a:lnTo>
                  <a:lnTo>
                    <a:pt x="20330" y="20073"/>
                  </a:lnTo>
                  <a:lnTo>
                    <a:pt x="20257" y="18662"/>
                  </a:lnTo>
                  <a:lnTo>
                    <a:pt x="20176" y="17252"/>
                  </a:lnTo>
                  <a:lnTo>
                    <a:pt x="20089" y="15878"/>
                  </a:lnTo>
                  <a:lnTo>
                    <a:pt x="20001" y="14539"/>
                  </a:lnTo>
                  <a:lnTo>
                    <a:pt x="19899" y="13237"/>
                  </a:lnTo>
                  <a:lnTo>
                    <a:pt x="19790" y="11935"/>
                  </a:lnTo>
                  <a:lnTo>
                    <a:pt x="19680" y="10706"/>
                  </a:lnTo>
                  <a:lnTo>
                    <a:pt x="19556" y="9512"/>
                  </a:lnTo>
                  <a:lnTo>
                    <a:pt x="19432" y="8355"/>
                  </a:lnTo>
                  <a:lnTo>
                    <a:pt x="19294" y="7270"/>
                  </a:lnTo>
                  <a:lnTo>
                    <a:pt x="19148" y="6221"/>
                  </a:lnTo>
                  <a:lnTo>
                    <a:pt x="18995" y="5245"/>
                  </a:lnTo>
                  <a:lnTo>
                    <a:pt x="18834" y="4341"/>
                  </a:lnTo>
                  <a:lnTo>
                    <a:pt x="18659" y="3509"/>
                  </a:lnTo>
                  <a:lnTo>
                    <a:pt x="18484" y="2713"/>
                  </a:lnTo>
                  <a:lnTo>
                    <a:pt x="18389" y="2351"/>
                  </a:lnTo>
                  <a:lnTo>
                    <a:pt x="18294" y="2026"/>
                  </a:lnTo>
                  <a:lnTo>
                    <a:pt x="18192" y="1700"/>
                  </a:lnTo>
                  <a:lnTo>
                    <a:pt x="18097" y="1375"/>
                  </a:lnTo>
                  <a:lnTo>
                    <a:pt x="17995" y="1122"/>
                  </a:lnTo>
                  <a:lnTo>
                    <a:pt x="17886" y="869"/>
                  </a:lnTo>
                  <a:lnTo>
                    <a:pt x="17791" y="652"/>
                  </a:lnTo>
                  <a:lnTo>
                    <a:pt x="17704" y="471"/>
                  </a:lnTo>
                  <a:lnTo>
                    <a:pt x="17609" y="326"/>
                  </a:lnTo>
                  <a:lnTo>
                    <a:pt x="17514" y="218"/>
                  </a:lnTo>
                  <a:lnTo>
                    <a:pt x="17419" y="109"/>
                  </a:lnTo>
                  <a:lnTo>
                    <a:pt x="17332" y="37"/>
                  </a:lnTo>
                  <a:lnTo>
                    <a:pt x="17237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9"/>
            <p:cNvSpPr/>
            <p:nvPr/>
          </p:nvSpPr>
          <p:spPr>
            <a:xfrm rot="10800000">
              <a:off x="5823157" y="-856613"/>
              <a:ext cx="103017" cy="138146"/>
            </a:xfrm>
            <a:custGeom>
              <a:avLst/>
              <a:gdLst/>
              <a:ahLst/>
              <a:cxnLst/>
              <a:rect l="l" t="t" r="r" b="b"/>
              <a:pathLst>
                <a:path w="4049" h="24015" extrusionOk="0">
                  <a:moveTo>
                    <a:pt x="518" y="0"/>
                  </a:moveTo>
                  <a:lnTo>
                    <a:pt x="431" y="36"/>
                  </a:lnTo>
                  <a:lnTo>
                    <a:pt x="351" y="145"/>
                  </a:lnTo>
                  <a:lnTo>
                    <a:pt x="270" y="326"/>
                  </a:lnTo>
                  <a:lnTo>
                    <a:pt x="198" y="543"/>
                  </a:lnTo>
                  <a:lnTo>
                    <a:pt x="161" y="724"/>
                  </a:lnTo>
                  <a:lnTo>
                    <a:pt x="125" y="904"/>
                  </a:lnTo>
                  <a:lnTo>
                    <a:pt x="95" y="1121"/>
                  </a:lnTo>
                  <a:lnTo>
                    <a:pt x="66" y="1338"/>
                  </a:lnTo>
                  <a:lnTo>
                    <a:pt x="44" y="1555"/>
                  </a:lnTo>
                  <a:lnTo>
                    <a:pt x="30" y="1772"/>
                  </a:lnTo>
                  <a:lnTo>
                    <a:pt x="15" y="2026"/>
                  </a:lnTo>
                  <a:lnTo>
                    <a:pt x="8" y="2243"/>
                  </a:lnTo>
                  <a:lnTo>
                    <a:pt x="1" y="2496"/>
                  </a:lnTo>
                  <a:lnTo>
                    <a:pt x="8" y="2749"/>
                  </a:lnTo>
                  <a:lnTo>
                    <a:pt x="15" y="3002"/>
                  </a:lnTo>
                  <a:lnTo>
                    <a:pt x="22" y="3219"/>
                  </a:lnTo>
                  <a:lnTo>
                    <a:pt x="37" y="3472"/>
                  </a:lnTo>
                  <a:lnTo>
                    <a:pt x="59" y="3689"/>
                  </a:lnTo>
                  <a:lnTo>
                    <a:pt x="88" y="3906"/>
                  </a:lnTo>
                  <a:lnTo>
                    <a:pt x="117" y="4123"/>
                  </a:lnTo>
                  <a:lnTo>
                    <a:pt x="3130" y="23038"/>
                  </a:lnTo>
                  <a:lnTo>
                    <a:pt x="3166" y="23219"/>
                  </a:lnTo>
                  <a:lnTo>
                    <a:pt x="3203" y="23400"/>
                  </a:lnTo>
                  <a:lnTo>
                    <a:pt x="3247" y="23545"/>
                  </a:lnTo>
                  <a:lnTo>
                    <a:pt x="3283" y="23689"/>
                  </a:lnTo>
                  <a:lnTo>
                    <a:pt x="3334" y="23798"/>
                  </a:lnTo>
                  <a:lnTo>
                    <a:pt x="3378" y="23870"/>
                  </a:lnTo>
                  <a:lnTo>
                    <a:pt x="3429" y="23942"/>
                  </a:lnTo>
                  <a:lnTo>
                    <a:pt x="3473" y="23979"/>
                  </a:lnTo>
                  <a:lnTo>
                    <a:pt x="3524" y="24015"/>
                  </a:lnTo>
                  <a:lnTo>
                    <a:pt x="3575" y="23979"/>
                  </a:lnTo>
                  <a:lnTo>
                    <a:pt x="3626" y="23942"/>
                  </a:lnTo>
                  <a:lnTo>
                    <a:pt x="3670" y="23906"/>
                  </a:lnTo>
                  <a:lnTo>
                    <a:pt x="3721" y="23834"/>
                  </a:lnTo>
                  <a:lnTo>
                    <a:pt x="3764" y="23725"/>
                  </a:lnTo>
                  <a:lnTo>
                    <a:pt x="3808" y="23617"/>
                  </a:lnTo>
                  <a:lnTo>
                    <a:pt x="3852" y="23436"/>
                  </a:lnTo>
                  <a:lnTo>
                    <a:pt x="3888" y="23291"/>
                  </a:lnTo>
                  <a:lnTo>
                    <a:pt x="3925" y="23074"/>
                  </a:lnTo>
                  <a:lnTo>
                    <a:pt x="3954" y="22894"/>
                  </a:lnTo>
                  <a:lnTo>
                    <a:pt x="3983" y="22677"/>
                  </a:lnTo>
                  <a:lnTo>
                    <a:pt x="4005" y="22460"/>
                  </a:lnTo>
                  <a:lnTo>
                    <a:pt x="4020" y="22206"/>
                  </a:lnTo>
                  <a:lnTo>
                    <a:pt x="4034" y="21989"/>
                  </a:lnTo>
                  <a:lnTo>
                    <a:pt x="4042" y="21736"/>
                  </a:lnTo>
                  <a:lnTo>
                    <a:pt x="4049" y="21519"/>
                  </a:lnTo>
                  <a:lnTo>
                    <a:pt x="4049" y="21266"/>
                  </a:lnTo>
                  <a:lnTo>
                    <a:pt x="4042" y="21013"/>
                  </a:lnTo>
                  <a:lnTo>
                    <a:pt x="4027" y="20760"/>
                  </a:lnTo>
                  <a:lnTo>
                    <a:pt x="4012" y="20543"/>
                  </a:lnTo>
                  <a:lnTo>
                    <a:pt x="3991" y="20290"/>
                  </a:lnTo>
                  <a:lnTo>
                    <a:pt x="3969" y="20073"/>
                  </a:lnTo>
                  <a:lnTo>
                    <a:pt x="3939" y="19856"/>
                  </a:lnTo>
                  <a:lnTo>
                    <a:pt x="920" y="977"/>
                  </a:lnTo>
                  <a:lnTo>
                    <a:pt x="883" y="760"/>
                  </a:lnTo>
                  <a:lnTo>
                    <a:pt x="839" y="543"/>
                  </a:lnTo>
                  <a:lnTo>
                    <a:pt x="788" y="398"/>
                  </a:lnTo>
                  <a:lnTo>
                    <a:pt x="737" y="253"/>
                  </a:lnTo>
                  <a:lnTo>
                    <a:pt x="686" y="145"/>
                  </a:lnTo>
                  <a:lnTo>
                    <a:pt x="628" y="73"/>
                  </a:lnTo>
                  <a:lnTo>
                    <a:pt x="577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9"/>
            <p:cNvSpPr/>
            <p:nvPr/>
          </p:nvSpPr>
          <p:spPr>
            <a:xfrm rot="10800000">
              <a:off x="5834477" y="-1014294"/>
              <a:ext cx="181151" cy="65331"/>
            </a:xfrm>
            <a:custGeom>
              <a:avLst/>
              <a:gdLst/>
              <a:ahLst/>
              <a:cxnLst/>
              <a:rect l="l" t="t" r="r" b="b"/>
              <a:pathLst>
                <a:path w="7120" h="11357" extrusionOk="0">
                  <a:moveTo>
                    <a:pt x="6609" y="1"/>
                  </a:moveTo>
                  <a:lnTo>
                    <a:pt x="6558" y="37"/>
                  </a:lnTo>
                  <a:lnTo>
                    <a:pt x="6507" y="73"/>
                  </a:lnTo>
                  <a:lnTo>
                    <a:pt x="409" y="6293"/>
                  </a:lnTo>
                  <a:lnTo>
                    <a:pt x="358" y="6366"/>
                  </a:lnTo>
                  <a:lnTo>
                    <a:pt x="314" y="6438"/>
                  </a:lnTo>
                  <a:lnTo>
                    <a:pt x="263" y="6547"/>
                  </a:lnTo>
                  <a:lnTo>
                    <a:pt x="227" y="6691"/>
                  </a:lnTo>
                  <a:lnTo>
                    <a:pt x="183" y="6836"/>
                  </a:lnTo>
                  <a:lnTo>
                    <a:pt x="147" y="7017"/>
                  </a:lnTo>
                  <a:lnTo>
                    <a:pt x="117" y="7198"/>
                  </a:lnTo>
                  <a:lnTo>
                    <a:pt x="88" y="7378"/>
                  </a:lnTo>
                  <a:lnTo>
                    <a:pt x="59" y="7595"/>
                  </a:lnTo>
                  <a:lnTo>
                    <a:pt x="37" y="7812"/>
                  </a:lnTo>
                  <a:lnTo>
                    <a:pt x="23" y="8066"/>
                  </a:lnTo>
                  <a:lnTo>
                    <a:pt x="8" y="8283"/>
                  </a:lnTo>
                  <a:lnTo>
                    <a:pt x="1" y="8536"/>
                  </a:lnTo>
                  <a:lnTo>
                    <a:pt x="1" y="8789"/>
                  </a:lnTo>
                  <a:lnTo>
                    <a:pt x="1" y="9042"/>
                  </a:lnTo>
                  <a:lnTo>
                    <a:pt x="15" y="9295"/>
                  </a:lnTo>
                  <a:lnTo>
                    <a:pt x="23" y="9548"/>
                  </a:lnTo>
                  <a:lnTo>
                    <a:pt x="44" y="9802"/>
                  </a:lnTo>
                  <a:lnTo>
                    <a:pt x="66" y="10019"/>
                  </a:lnTo>
                  <a:lnTo>
                    <a:pt x="96" y="10236"/>
                  </a:lnTo>
                  <a:lnTo>
                    <a:pt x="125" y="10453"/>
                  </a:lnTo>
                  <a:lnTo>
                    <a:pt x="154" y="10633"/>
                  </a:lnTo>
                  <a:lnTo>
                    <a:pt x="198" y="10778"/>
                  </a:lnTo>
                  <a:lnTo>
                    <a:pt x="234" y="10923"/>
                  </a:lnTo>
                  <a:lnTo>
                    <a:pt x="278" y="11067"/>
                  </a:lnTo>
                  <a:lnTo>
                    <a:pt x="322" y="11140"/>
                  </a:lnTo>
                  <a:lnTo>
                    <a:pt x="365" y="11248"/>
                  </a:lnTo>
                  <a:lnTo>
                    <a:pt x="417" y="11284"/>
                  </a:lnTo>
                  <a:lnTo>
                    <a:pt x="468" y="11321"/>
                  </a:lnTo>
                  <a:lnTo>
                    <a:pt x="519" y="11357"/>
                  </a:lnTo>
                  <a:lnTo>
                    <a:pt x="570" y="11321"/>
                  </a:lnTo>
                  <a:lnTo>
                    <a:pt x="621" y="11284"/>
                  </a:lnTo>
                  <a:lnTo>
                    <a:pt x="6711" y="5064"/>
                  </a:lnTo>
                  <a:lnTo>
                    <a:pt x="6763" y="4991"/>
                  </a:lnTo>
                  <a:lnTo>
                    <a:pt x="6814" y="4919"/>
                  </a:lnTo>
                  <a:lnTo>
                    <a:pt x="6857" y="4774"/>
                  </a:lnTo>
                  <a:lnTo>
                    <a:pt x="6901" y="4666"/>
                  </a:lnTo>
                  <a:lnTo>
                    <a:pt x="6938" y="4521"/>
                  </a:lnTo>
                  <a:lnTo>
                    <a:pt x="6974" y="4340"/>
                  </a:lnTo>
                  <a:lnTo>
                    <a:pt x="7011" y="4160"/>
                  </a:lnTo>
                  <a:lnTo>
                    <a:pt x="7040" y="3979"/>
                  </a:lnTo>
                  <a:lnTo>
                    <a:pt x="7062" y="3762"/>
                  </a:lnTo>
                  <a:lnTo>
                    <a:pt x="7083" y="3545"/>
                  </a:lnTo>
                  <a:lnTo>
                    <a:pt x="7105" y="3292"/>
                  </a:lnTo>
                  <a:lnTo>
                    <a:pt x="7113" y="3075"/>
                  </a:lnTo>
                  <a:lnTo>
                    <a:pt x="7120" y="2821"/>
                  </a:lnTo>
                  <a:lnTo>
                    <a:pt x="7120" y="2568"/>
                  </a:lnTo>
                  <a:lnTo>
                    <a:pt x="7120" y="2315"/>
                  </a:lnTo>
                  <a:lnTo>
                    <a:pt x="7113" y="2062"/>
                  </a:lnTo>
                  <a:lnTo>
                    <a:pt x="7083" y="1628"/>
                  </a:lnTo>
                  <a:lnTo>
                    <a:pt x="7047" y="1230"/>
                  </a:lnTo>
                  <a:lnTo>
                    <a:pt x="6996" y="869"/>
                  </a:lnTo>
                  <a:lnTo>
                    <a:pt x="6930" y="579"/>
                  </a:lnTo>
                  <a:lnTo>
                    <a:pt x="6857" y="326"/>
                  </a:lnTo>
                  <a:lnTo>
                    <a:pt x="6784" y="145"/>
                  </a:lnTo>
                  <a:lnTo>
                    <a:pt x="6697" y="37"/>
                  </a:lnTo>
                  <a:lnTo>
                    <a:pt x="6609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29"/>
            <p:cNvSpPr/>
            <p:nvPr/>
          </p:nvSpPr>
          <p:spPr>
            <a:xfrm rot="10800000">
              <a:off x="5762453" y="-1200490"/>
              <a:ext cx="59790" cy="159994"/>
            </a:xfrm>
            <a:custGeom>
              <a:avLst/>
              <a:gdLst/>
              <a:ahLst/>
              <a:cxnLst/>
              <a:rect l="l" t="t" r="r" b="b"/>
              <a:pathLst>
                <a:path w="2350" h="27813" extrusionOk="0">
                  <a:moveTo>
                    <a:pt x="1839" y="1"/>
                  </a:moveTo>
                  <a:lnTo>
                    <a:pt x="1751" y="37"/>
                  </a:lnTo>
                  <a:lnTo>
                    <a:pt x="1671" y="109"/>
                  </a:lnTo>
                  <a:lnTo>
                    <a:pt x="1598" y="290"/>
                  </a:lnTo>
                  <a:lnTo>
                    <a:pt x="1532" y="507"/>
                  </a:lnTo>
                  <a:lnTo>
                    <a:pt x="1467" y="760"/>
                  </a:lnTo>
                  <a:lnTo>
                    <a:pt x="1415" y="1086"/>
                  </a:lnTo>
                  <a:lnTo>
                    <a:pt x="1372" y="1447"/>
                  </a:lnTo>
                  <a:lnTo>
                    <a:pt x="1343" y="1845"/>
                  </a:lnTo>
                  <a:lnTo>
                    <a:pt x="22" y="24558"/>
                  </a:lnTo>
                  <a:lnTo>
                    <a:pt x="8" y="24811"/>
                  </a:lnTo>
                  <a:lnTo>
                    <a:pt x="0" y="25064"/>
                  </a:lnTo>
                  <a:lnTo>
                    <a:pt x="0" y="25317"/>
                  </a:lnTo>
                  <a:lnTo>
                    <a:pt x="8" y="25570"/>
                  </a:lnTo>
                  <a:lnTo>
                    <a:pt x="15" y="25823"/>
                  </a:lnTo>
                  <a:lnTo>
                    <a:pt x="30" y="26077"/>
                  </a:lnTo>
                  <a:lnTo>
                    <a:pt x="44" y="26294"/>
                  </a:lnTo>
                  <a:lnTo>
                    <a:pt x="66" y="26511"/>
                  </a:lnTo>
                  <a:lnTo>
                    <a:pt x="95" y="26728"/>
                  </a:lnTo>
                  <a:lnTo>
                    <a:pt x="124" y="26908"/>
                  </a:lnTo>
                  <a:lnTo>
                    <a:pt x="154" y="27089"/>
                  </a:lnTo>
                  <a:lnTo>
                    <a:pt x="190" y="27270"/>
                  </a:lnTo>
                  <a:lnTo>
                    <a:pt x="234" y="27415"/>
                  </a:lnTo>
                  <a:lnTo>
                    <a:pt x="278" y="27523"/>
                  </a:lnTo>
                  <a:lnTo>
                    <a:pt x="321" y="27632"/>
                  </a:lnTo>
                  <a:lnTo>
                    <a:pt x="372" y="27740"/>
                  </a:lnTo>
                  <a:lnTo>
                    <a:pt x="423" y="27776"/>
                  </a:lnTo>
                  <a:lnTo>
                    <a:pt x="474" y="27813"/>
                  </a:lnTo>
                  <a:lnTo>
                    <a:pt x="577" y="27813"/>
                  </a:lnTo>
                  <a:lnTo>
                    <a:pt x="628" y="27776"/>
                  </a:lnTo>
                  <a:lnTo>
                    <a:pt x="679" y="27704"/>
                  </a:lnTo>
                  <a:lnTo>
                    <a:pt x="722" y="27596"/>
                  </a:lnTo>
                  <a:lnTo>
                    <a:pt x="766" y="27487"/>
                  </a:lnTo>
                  <a:lnTo>
                    <a:pt x="810" y="27379"/>
                  </a:lnTo>
                  <a:lnTo>
                    <a:pt x="846" y="27234"/>
                  </a:lnTo>
                  <a:lnTo>
                    <a:pt x="883" y="27053"/>
                  </a:lnTo>
                  <a:lnTo>
                    <a:pt x="919" y="26872"/>
                  </a:lnTo>
                  <a:lnTo>
                    <a:pt x="949" y="26691"/>
                  </a:lnTo>
                  <a:lnTo>
                    <a:pt x="970" y="26474"/>
                  </a:lnTo>
                  <a:lnTo>
                    <a:pt x="992" y="26221"/>
                  </a:lnTo>
                  <a:lnTo>
                    <a:pt x="1007" y="25968"/>
                  </a:lnTo>
                  <a:lnTo>
                    <a:pt x="2327" y="3256"/>
                  </a:lnTo>
                  <a:lnTo>
                    <a:pt x="2342" y="3003"/>
                  </a:lnTo>
                  <a:lnTo>
                    <a:pt x="2349" y="2749"/>
                  </a:lnTo>
                  <a:lnTo>
                    <a:pt x="2349" y="2496"/>
                  </a:lnTo>
                  <a:lnTo>
                    <a:pt x="2349" y="2243"/>
                  </a:lnTo>
                  <a:lnTo>
                    <a:pt x="2335" y="1990"/>
                  </a:lnTo>
                  <a:lnTo>
                    <a:pt x="2327" y="1737"/>
                  </a:lnTo>
                  <a:lnTo>
                    <a:pt x="2305" y="1520"/>
                  </a:lnTo>
                  <a:lnTo>
                    <a:pt x="2283" y="1303"/>
                  </a:lnTo>
                  <a:lnTo>
                    <a:pt x="2262" y="1086"/>
                  </a:lnTo>
                  <a:lnTo>
                    <a:pt x="2232" y="905"/>
                  </a:lnTo>
                  <a:lnTo>
                    <a:pt x="2196" y="724"/>
                  </a:lnTo>
                  <a:lnTo>
                    <a:pt x="2159" y="543"/>
                  </a:lnTo>
                  <a:lnTo>
                    <a:pt x="2116" y="399"/>
                  </a:lnTo>
                  <a:lnTo>
                    <a:pt x="2072" y="290"/>
                  </a:lnTo>
                  <a:lnTo>
                    <a:pt x="2028" y="182"/>
                  </a:lnTo>
                  <a:lnTo>
                    <a:pt x="1977" y="73"/>
                  </a:lnTo>
                  <a:lnTo>
                    <a:pt x="1904" y="1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29"/>
            <p:cNvSpPr/>
            <p:nvPr/>
          </p:nvSpPr>
          <p:spPr>
            <a:xfrm rot="10800000">
              <a:off x="5572248" y="-1186345"/>
              <a:ext cx="86861" cy="156664"/>
            </a:xfrm>
            <a:custGeom>
              <a:avLst/>
              <a:gdLst/>
              <a:ahLst/>
              <a:cxnLst/>
              <a:rect l="l" t="t" r="r" b="b"/>
              <a:pathLst>
                <a:path w="3414" h="27234" extrusionOk="0">
                  <a:moveTo>
                    <a:pt x="452" y="0"/>
                  </a:moveTo>
                  <a:lnTo>
                    <a:pt x="387" y="72"/>
                  </a:lnTo>
                  <a:lnTo>
                    <a:pt x="328" y="181"/>
                  </a:lnTo>
                  <a:lnTo>
                    <a:pt x="270" y="289"/>
                  </a:lnTo>
                  <a:lnTo>
                    <a:pt x="226" y="434"/>
                  </a:lnTo>
                  <a:lnTo>
                    <a:pt x="182" y="579"/>
                  </a:lnTo>
                  <a:lnTo>
                    <a:pt x="146" y="760"/>
                  </a:lnTo>
                  <a:lnTo>
                    <a:pt x="109" y="940"/>
                  </a:lnTo>
                  <a:lnTo>
                    <a:pt x="80" y="1157"/>
                  </a:lnTo>
                  <a:lnTo>
                    <a:pt x="58" y="1338"/>
                  </a:lnTo>
                  <a:lnTo>
                    <a:pt x="36" y="1591"/>
                  </a:lnTo>
                  <a:lnTo>
                    <a:pt x="22" y="1808"/>
                  </a:lnTo>
                  <a:lnTo>
                    <a:pt x="7" y="2062"/>
                  </a:lnTo>
                  <a:lnTo>
                    <a:pt x="0" y="2279"/>
                  </a:lnTo>
                  <a:lnTo>
                    <a:pt x="0" y="2532"/>
                  </a:lnTo>
                  <a:lnTo>
                    <a:pt x="0" y="2785"/>
                  </a:lnTo>
                  <a:lnTo>
                    <a:pt x="7" y="3038"/>
                  </a:lnTo>
                  <a:lnTo>
                    <a:pt x="22" y="3255"/>
                  </a:lnTo>
                  <a:lnTo>
                    <a:pt x="36" y="3508"/>
                  </a:lnTo>
                  <a:lnTo>
                    <a:pt x="58" y="3761"/>
                  </a:lnTo>
                  <a:lnTo>
                    <a:pt x="2444" y="25859"/>
                  </a:lnTo>
                  <a:lnTo>
                    <a:pt x="2473" y="26076"/>
                  </a:lnTo>
                  <a:lnTo>
                    <a:pt x="2502" y="26293"/>
                  </a:lnTo>
                  <a:lnTo>
                    <a:pt x="2538" y="26474"/>
                  </a:lnTo>
                  <a:lnTo>
                    <a:pt x="2575" y="26655"/>
                  </a:lnTo>
                  <a:lnTo>
                    <a:pt x="2619" y="26799"/>
                  </a:lnTo>
                  <a:lnTo>
                    <a:pt x="2662" y="26908"/>
                  </a:lnTo>
                  <a:lnTo>
                    <a:pt x="2706" y="27016"/>
                  </a:lnTo>
                  <a:lnTo>
                    <a:pt x="2750" y="27125"/>
                  </a:lnTo>
                  <a:lnTo>
                    <a:pt x="2801" y="27161"/>
                  </a:lnTo>
                  <a:lnTo>
                    <a:pt x="2845" y="27197"/>
                  </a:lnTo>
                  <a:lnTo>
                    <a:pt x="2896" y="27233"/>
                  </a:lnTo>
                  <a:lnTo>
                    <a:pt x="2947" y="27197"/>
                  </a:lnTo>
                  <a:lnTo>
                    <a:pt x="2998" y="27161"/>
                  </a:lnTo>
                  <a:lnTo>
                    <a:pt x="3049" y="27125"/>
                  </a:lnTo>
                  <a:lnTo>
                    <a:pt x="3093" y="27016"/>
                  </a:lnTo>
                  <a:lnTo>
                    <a:pt x="3144" y="26908"/>
                  </a:lnTo>
                  <a:lnTo>
                    <a:pt x="3188" y="26763"/>
                  </a:lnTo>
                  <a:lnTo>
                    <a:pt x="3231" y="26618"/>
                  </a:lnTo>
                  <a:lnTo>
                    <a:pt x="3268" y="26438"/>
                  </a:lnTo>
                  <a:lnTo>
                    <a:pt x="3297" y="26257"/>
                  </a:lnTo>
                  <a:lnTo>
                    <a:pt x="3326" y="26076"/>
                  </a:lnTo>
                  <a:lnTo>
                    <a:pt x="3355" y="25859"/>
                  </a:lnTo>
                  <a:lnTo>
                    <a:pt x="3377" y="25642"/>
                  </a:lnTo>
                  <a:lnTo>
                    <a:pt x="3392" y="25389"/>
                  </a:lnTo>
                  <a:lnTo>
                    <a:pt x="3406" y="25172"/>
                  </a:lnTo>
                  <a:lnTo>
                    <a:pt x="3414" y="24919"/>
                  </a:lnTo>
                  <a:lnTo>
                    <a:pt x="3414" y="24665"/>
                  </a:lnTo>
                  <a:lnTo>
                    <a:pt x="3414" y="24448"/>
                  </a:lnTo>
                  <a:lnTo>
                    <a:pt x="3406" y="24195"/>
                  </a:lnTo>
                  <a:lnTo>
                    <a:pt x="3392" y="23942"/>
                  </a:lnTo>
                  <a:lnTo>
                    <a:pt x="3377" y="23689"/>
                  </a:lnTo>
                  <a:lnTo>
                    <a:pt x="3355" y="23472"/>
                  </a:lnTo>
                  <a:lnTo>
                    <a:pt x="963" y="1338"/>
                  </a:lnTo>
                  <a:lnTo>
                    <a:pt x="926" y="1049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181"/>
                  </a:lnTo>
                  <a:lnTo>
                    <a:pt x="649" y="72"/>
                  </a:lnTo>
                  <a:lnTo>
                    <a:pt x="584" y="36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9"/>
            <p:cNvSpPr/>
            <p:nvPr/>
          </p:nvSpPr>
          <p:spPr>
            <a:xfrm rot="10800000">
              <a:off x="5425268" y="-978303"/>
              <a:ext cx="195449" cy="55966"/>
            </a:xfrm>
            <a:custGeom>
              <a:avLst/>
              <a:gdLst/>
              <a:ahLst/>
              <a:cxnLst/>
              <a:rect l="l" t="t" r="r" b="b"/>
              <a:pathLst>
                <a:path w="7682" h="9729" extrusionOk="0">
                  <a:moveTo>
                    <a:pt x="512" y="0"/>
                  </a:moveTo>
                  <a:lnTo>
                    <a:pt x="417" y="36"/>
                  </a:lnTo>
                  <a:lnTo>
                    <a:pt x="329" y="181"/>
                  </a:lnTo>
                  <a:lnTo>
                    <a:pt x="249" y="362"/>
                  </a:lnTo>
                  <a:lnTo>
                    <a:pt x="176" y="615"/>
                  </a:lnTo>
                  <a:lnTo>
                    <a:pt x="110" y="941"/>
                  </a:lnTo>
                  <a:lnTo>
                    <a:pt x="59" y="1302"/>
                  </a:lnTo>
                  <a:lnTo>
                    <a:pt x="23" y="1736"/>
                  </a:lnTo>
                  <a:lnTo>
                    <a:pt x="8" y="1953"/>
                  </a:lnTo>
                  <a:lnTo>
                    <a:pt x="1" y="2206"/>
                  </a:lnTo>
                  <a:lnTo>
                    <a:pt x="1" y="2460"/>
                  </a:lnTo>
                  <a:lnTo>
                    <a:pt x="1" y="2713"/>
                  </a:lnTo>
                  <a:lnTo>
                    <a:pt x="1" y="2966"/>
                  </a:lnTo>
                  <a:lnTo>
                    <a:pt x="16" y="3219"/>
                  </a:lnTo>
                  <a:lnTo>
                    <a:pt x="30" y="3436"/>
                  </a:lnTo>
                  <a:lnTo>
                    <a:pt x="52" y="3653"/>
                  </a:lnTo>
                  <a:lnTo>
                    <a:pt x="74" y="3870"/>
                  </a:lnTo>
                  <a:lnTo>
                    <a:pt x="103" y="4087"/>
                  </a:lnTo>
                  <a:lnTo>
                    <a:pt x="132" y="4268"/>
                  </a:lnTo>
                  <a:lnTo>
                    <a:pt x="169" y="4449"/>
                  </a:lnTo>
                  <a:lnTo>
                    <a:pt x="205" y="4593"/>
                  </a:lnTo>
                  <a:lnTo>
                    <a:pt x="249" y="4738"/>
                  </a:lnTo>
                  <a:lnTo>
                    <a:pt x="293" y="4847"/>
                  </a:lnTo>
                  <a:lnTo>
                    <a:pt x="336" y="4955"/>
                  </a:lnTo>
                  <a:lnTo>
                    <a:pt x="388" y="5027"/>
                  </a:lnTo>
                  <a:lnTo>
                    <a:pt x="439" y="5064"/>
                  </a:lnTo>
                  <a:lnTo>
                    <a:pt x="7098" y="9729"/>
                  </a:lnTo>
                  <a:lnTo>
                    <a:pt x="7200" y="9729"/>
                  </a:lnTo>
                  <a:lnTo>
                    <a:pt x="7251" y="9693"/>
                  </a:lnTo>
                  <a:lnTo>
                    <a:pt x="7302" y="9657"/>
                  </a:lnTo>
                  <a:lnTo>
                    <a:pt x="7346" y="9584"/>
                  </a:lnTo>
                  <a:lnTo>
                    <a:pt x="7397" y="9476"/>
                  </a:lnTo>
                  <a:lnTo>
                    <a:pt x="7441" y="9367"/>
                  </a:lnTo>
                  <a:lnTo>
                    <a:pt x="7478" y="9223"/>
                  </a:lnTo>
                  <a:lnTo>
                    <a:pt x="7521" y="9078"/>
                  </a:lnTo>
                  <a:lnTo>
                    <a:pt x="7550" y="8897"/>
                  </a:lnTo>
                  <a:lnTo>
                    <a:pt x="7587" y="8716"/>
                  </a:lnTo>
                  <a:lnTo>
                    <a:pt x="7616" y="8499"/>
                  </a:lnTo>
                  <a:lnTo>
                    <a:pt x="7638" y="8282"/>
                  </a:lnTo>
                  <a:lnTo>
                    <a:pt x="7653" y="8029"/>
                  </a:lnTo>
                  <a:lnTo>
                    <a:pt x="7667" y="7812"/>
                  </a:lnTo>
                  <a:lnTo>
                    <a:pt x="7682" y="7559"/>
                  </a:lnTo>
                  <a:lnTo>
                    <a:pt x="7682" y="7270"/>
                  </a:lnTo>
                  <a:lnTo>
                    <a:pt x="7682" y="7017"/>
                  </a:lnTo>
                  <a:lnTo>
                    <a:pt x="7682" y="6763"/>
                  </a:lnTo>
                  <a:lnTo>
                    <a:pt x="7667" y="6546"/>
                  </a:lnTo>
                  <a:lnTo>
                    <a:pt x="7653" y="6293"/>
                  </a:lnTo>
                  <a:lnTo>
                    <a:pt x="7631" y="6076"/>
                  </a:lnTo>
                  <a:lnTo>
                    <a:pt x="7609" y="5859"/>
                  </a:lnTo>
                  <a:lnTo>
                    <a:pt x="7580" y="5642"/>
                  </a:lnTo>
                  <a:lnTo>
                    <a:pt x="7550" y="5461"/>
                  </a:lnTo>
                  <a:lnTo>
                    <a:pt x="7514" y="5281"/>
                  </a:lnTo>
                  <a:lnTo>
                    <a:pt x="7478" y="5136"/>
                  </a:lnTo>
                  <a:lnTo>
                    <a:pt x="7434" y="4991"/>
                  </a:lnTo>
                  <a:lnTo>
                    <a:pt x="7390" y="4883"/>
                  </a:lnTo>
                  <a:lnTo>
                    <a:pt x="7346" y="4774"/>
                  </a:lnTo>
                  <a:lnTo>
                    <a:pt x="7295" y="4702"/>
                  </a:lnTo>
                  <a:lnTo>
                    <a:pt x="7244" y="4666"/>
                  </a:lnTo>
                  <a:lnTo>
                    <a:pt x="584" y="36"/>
                  </a:lnTo>
                  <a:lnTo>
                    <a:pt x="512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9"/>
            <p:cNvSpPr/>
            <p:nvPr/>
          </p:nvSpPr>
          <p:spPr>
            <a:xfrm rot="10800000">
              <a:off x="5524926" y="-845798"/>
              <a:ext cx="103755" cy="127332"/>
            </a:xfrm>
            <a:custGeom>
              <a:avLst/>
              <a:gdLst/>
              <a:ahLst/>
              <a:cxnLst/>
              <a:rect l="l" t="t" r="r" b="b"/>
              <a:pathLst>
                <a:path w="4078" h="22135" extrusionOk="0">
                  <a:moveTo>
                    <a:pt x="3509" y="0"/>
                  </a:moveTo>
                  <a:lnTo>
                    <a:pt x="3458" y="73"/>
                  </a:lnTo>
                  <a:lnTo>
                    <a:pt x="3407" y="109"/>
                  </a:lnTo>
                  <a:lnTo>
                    <a:pt x="3356" y="217"/>
                  </a:lnTo>
                  <a:lnTo>
                    <a:pt x="3305" y="326"/>
                  </a:lnTo>
                  <a:lnTo>
                    <a:pt x="3261" y="470"/>
                  </a:lnTo>
                  <a:lnTo>
                    <a:pt x="3217" y="651"/>
                  </a:lnTo>
                  <a:lnTo>
                    <a:pt x="3173" y="868"/>
                  </a:lnTo>
                  <a:lnTo>
                    <a:pt x="124" y="17903"/>
                  </a:lnTo>
                  <a:lnTo>
                    <a:pt x="95" y="18083"/>
                  </a:lnTo>
                  <a:lnTo>
                    <a:pt x="66" y="18300"/>
                  </a:lnTo>
                  <a:lnTo>
                    <a:pt x="44" y="18517"/>
                  </a:lnTo>
                  <a:lnTo>
                    <a:pt x="22" y="18771"/>
                  </a:lnTo>
                  <a:lnTo>
                    <a:pt x="8" y="18988"/>
                  </a:lnTo>
                  <a:lnTo>
                    <a:pt x="0" y="19241"/>
                  </a:lnTo>
                  <a:lnTo>
                    <a:pt x="0" y="19494"/>
                  </a:lnTo>
                  <a:lnTo>
                    <a:pt x="0" y="19747"/>
                  </a:lnTo>
                  <a:lnTo>
                    <a:pt x="0" y="19964"/>
                  </a:lnTo>
                  <a:lnTo>
                    <a:pt x="15" y="20217"/>
                  </a:lnTo>
                  <a:lnTo>
                    <a:pt x="29" y="20434"/>
                  </a:lnTo>
                  <a:lnTo>
                    <a:pt x="44" y="20687"/>
                  </a:lnTo>
                  <a:lnTo>
                    <a:pt x="73" y="20904"/>
                  </a:lnTo>
                  <a:lnTo>
                    <a:pt x="95" y="21121"/>
                  </a:lnTo>
                  <a:lnTo>
                    <a:pt x="132" y="21302"/>
                  </a:lnTo>
                  <a:lnTo>
                    <a:pt x="168" y="21483"/>
                  </a:lnTo>
                  <a:lnTo>
                    <a:pt x="212" y="21664"/>
                  </a:lnTo>
                  <a:lnTo>
                    <a:pt x="256" y="21772"/>
                  </a:lnTo>
                  <a:lnTo>
                    <a:pt x="299" y="21917"/>
                  </a:lnTo>
                  <a:lnTo>
                    <a:pt x="343" y="21989"/>
                  </a:lnTo>
                  <a:lnTo>
                    <a:pt x="394" y="22062"/>
                  </a:lnTo>
                  <a:lnTo>
                    <a:pt x="445" y="22098"/>
                  </a:lnTo>
                  <a:lnTo>
                    <a:pt x="489" y="22134"/>
                  </a:lnTo>
                  <a:lnTo>
                    <a:pt x="540" y="22134"/>
                  </a:lnTo>
                  <a:lnTo>
                    <a:pt x="591" y="22098"/>
                  </a:lnTo>
                  <a:lnTo>
                    <a:pt x="642" y="22062"/>
                  </a:lnTo>
                  <a:lnTo>
                    <a:pt x="686" y="21989"/>
                  </a:lnTo>
                  <a:lnTo>
                    <a:pt x="730" y="21881"/>
                  </a:lnTo>
                  <a:lnTo>
                    <a:pt x="773" y="21772"/>
                  </a:lnTo>
                  <a:lnTo>
                    <a:pt x="817" y="21628"/>
                  </a:lnTo>
                  <a:lnTo>
                    <a:pt x="861" y="21447"/>
                  </a:lnTo>
                  <a:lnTo>
                    <a:pt x="897" y="21266"/>
                  </a:lnTo>
                  <a:lnTo>
                    <a:pt x="3946" y="4232"/>
                  </a:lnTo>
                  <a:lnTo>
                    <a:pt x="3976" y="4051"/>
                  </a:lnTo>
                  <a:lnTo>
                    <a:pt x="4005" y="3834"/>
                  </a:lnTo>
                  <a:lnTo>
                    <a:pt x="4027" y="3617"/>
                  </a:lnTo>
                  <a:lnTo>
                    <a:pt x="4049" y="3364"/>
                  </a:lnTo>
                  <a:lnTo>
                    <a:pt x="4063" y="3147"/>
                  </a:lnTo>
                  <a:lnTo>
                    <a:pt x="4070" y="2894"/>
                  </a:lnTo>
                  <a:lnTo>
                    <a:pt x="4078" y="2640"/>
                  </a:lnTo>
                  <a:lnTo>
                    <a:pt x="4070" y="2387"/>
                  </a:lnTo>
                  <a:lnTo>
                    <a:pt x="4070" y="2170"/>
                  </a:lnTo>
                  <a:lnTo>
                    <a:pt x="4056" y="1917"/>
                  </a:lnTo>
                  <a:lnTo>
                    <a:pt x="4041" y="1700"/>
                  </a:lnTo>
                  <a:lnTo>
                    <a:pt x="4027" y="1447"/>
                  </a:lnTo>
                  <a:lnTo>
                    <a:pt x="3998" y="1230"/>
                  </a:lnTo>
                  <a:lnTo>
                    <a:pt x="3976" y="1013"/>
                  </a:lnTo>
                  <a:lnTo>
                    <a:pt x="3939" y="832"/>
                  </a:lnTo>
                  <a:lnTo>
                    <a:pt x="3903" y="651"/>
                  </a:lnTo>
                  <a:lnTo>
                    <a:pt x="3866" y="507"/>
                  </a:lnTo>
                  <a:lnTo>
                    <a:pt x="3822" y="362"/>
                  </a:lnTo>
                  <a:lnTo>
                    <a:pt x="3742" y="181"/>
                  </a:lnTo>
                  <a:lnTo>
                    <a:pt x="3655" y="36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9"/>
            <p:cNvSpPr/>
            <p:nvPr/>
          </p:nvSpPr>
          <p:spPr>
            <a:xfrm rot="10800000">
              <a:off x="5708084" y="-811680"/>
              <a:ext cx="37324" cy="167271"/>
            </a:xfrm>
            <a:custGeom>
              <a:avLst/>
              <a:gdLst/>
              <a:ahLst/>
              <a:cxnLst/>
              <a:rect l="l" t="t" r="r" b="b"/>
              <a:pathLst>
                <a:path w="1467" h="29078" extrusionOk="0">
                  <a:moveTo>
                    <a:pt x="905" y="0"/>
                  </a:moveTo>
                  <a:lnTo>
                    <a:pt x="854" y="36"/>
                  </a:lnTo>
                  <a:lnTo>
                    <a:pt x="810" y="109"/>
                  </a:lnTo>
                  <a:lnTo>
                    <a:pt x="766" y="181"/>
                  </a:lnTo>
                  <a:lnTo>
                    <a:pt x="679" y="398"/>
                  </a:lnTo>
                  <a:lnTo>
                    <a:pt x="606" y="651"/>
                  </a:lnTo>
                  <a:lnTo>
                    <a:pt x="547" y="1013"/>
                  </a:lnTo>
                  <a:lnTo>
                    <a:pt x="496" y="1411"/>
                  </a:lnTo>
                  <a:lnTo>
                    <a:pt x="474" y="1628"/>
                  </a:lnTo>
                  <a:lnTo>
                    <a:pt x="460" y="1845"/>
                  </a:lnTo>
                  <a:lnTo>
                    <a:pt x="445" y="2062"/>
                  </a:lnTo>
                  <a:lnTo>
                    <a:pt x="438" y="2315"/>
                  </a:lnTo>
                  <a:lnTo>
                    <a:pt x="0" y="26293"/>
                  </a:lnTo>
                  <a:lnTo>
                    <a:pt x="0" y="26582"/>
                  </a:lnTo>
                  <a:lnTo>
                    <a:pt x="0" y="26835"/>
                  </a:lnTo>
                  <a:lnTo>
                    <a:pt x="7" y="27089"/>
                  </a:lnTo>
                  <a:lnTo>
                    <a:pt x="22" y="27306"/>
                  </a:lnTo>
                  <a:lnTo>
                    <a:pt x="37" y="27559"/>
                  </a:lnTo>
                  <a:lnTo>
                    <a:pt x="59" y="27776"/>
                  </a:lnTo>
                  <a:lnTo>
                    <a:pt x="88" y="27993"/>
                  </a:lnTo>
                  <a:lnTo>
                    <a:pt x="117" y="28174"/>
                  </a:lnTo>
                  <a:lnTo>
                    <a:pt x="153" y="28354"/>
                  </a:lnTo>
                  <a:lnTo>
                    <a:pt x="190" y="28499"/>
                  </a:lnTo>
                  <a:lnTo>
                    <a:pt x="226" y="28680"/>
                  </a:lnTo>
                  <a:lnTo>
                    <a:pt x="270" y="28788"/>
                  </a:lnTo>
                  <a:lnTo>
                    <a:pt x="314" y="28897"/>
                  </a:lnTo>
                  <a:lnTo>
                    <a:pt x="365" y="28969"/>
                  </a:lnTo>
                  <a:lnTo>
                    <a:pt x="416" y="29042"/>
                  </a:lnTo>
                  <a:lnTo>
                    <a:pt x="467" y="29078"/>
                  </a:lnTo>
                  <a:lnTo>
                    <a:pt x="569" y="29078"/>
                  </a:lnTo>
                  <a:lnTo>
                    <a:pt x="620" y="29042"/>
                  </a:lnTo>
                  <a:lnTo>
                    <a:pt x="671" y="28969"/>
                  </a:lnTo>
                  <a:lnTo>
                    <a:pt x="715" y="28897"/>
                  </a:lnTo>
                  <a:lnTo>
                    <a:pt x="766" y="28788"/>
                  </a:lnTo>
                  <a:lnTo>
                    <a:pt x="803" y="28644"/>
                  </a:lnTo>
                  <a:lnTo>
                    <a:pt x="846" y="28499"/>
                  </a:lnTo>
                  <a:lnTo>
                    <a:pt x="883" y="28354"/>
                  </a:lnTo>
                  <a:lnTo>
                    <a:pt x="912" y="28174"/>
                  </a:lnTo>
                  <a:lnTo>
                    <a:pt x="941" y="27957"/>
                  </a:lnTo>
                  <a:lnTo>
                    <a:pt x="970" y="27740"/>
                  </a:lnTo>
                  <a:lnTo>
                    <a:pt x="985" y="27523"/>
                  </a:lnTo>
                  <a:lnTo>
                    <a:pt x="1007" y="27269"/>
                  </a:lnTo>
                  <a:lnTo>
                    <a:pt x="1014" y="27016"/>
                  </a:lnTo>
                  <a:lnTo>
                    <a:pt x="1021" y="26763"/>
                  </a:lnTo>
                  <a:lnTo>
                    <a:pt x="1466" y="2785"/>
                  </a:lnTo>
                  <a:lnTo>
                    <a:pt x="1466" y="2532"/>
                  </a:lnTo>
                  <a:lnTo>
                    <a:pt x="1466" y="2279"/>
                  </a:lnTo>
                  <a:lnTo>
                    <a:pt x="1459" y="2025"/>
                  </a:lnTo>
                  <a:lnTo>
                    <a:pt x="1444" y="1772"/>
                  </a:lnTo>
                  <a:lnTo>
                    <a:pt x="1423" y="1555"/>
                  </a:lnTo>
                  <a:lnTo>
                    <a:pt x="1401" y="1338"/>
                  </a:lnTo>
                  <a:lnTo>
                    <a:pt x="1379" y="1121"/>
                  </a:lnTo>
                  <a:lnTo>
                    <a:pt x="1350" y="940"/>
                  </a:lnTo>
                  <a:lnTo>
                    <a:pt x="1313" y="760"/>
                  </a:lnTo>
                  <a:lnTo>
                    <a:pt x="1277" y="579"/>
                  </a:lnTo>
                  <a:lnTo>
                    <a:pt x="1240" y="434"/>
                  </a:lnTo>
                  <a:lnTo>
                    <a:pt x="1196" y="289"/>
                  </a:lnTo>
                  <a:lnTo>
                    <a:pt x="1153" y="181"/>
                  </a:lnTo>
                  <a:lnTo>
                    <a:pt x="1102" y="109"/>
                  </a:lnTo>
                  <a:lnTo>
                    <a:pt x="1051" y="36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9"/>
            <p:cNvSpPr/>
            <p:nvPr/>
          </p:nvSpPr>
          <p:spPr>
            <a:xfrm rot="10800000">
              <a:off x="5569089" y="-1108138"/>
              <a:ext cx="315334" cy="353474"/>
            </a:xfrm>
            <a:custGeom>
              <a:avLst/>
              <a:gdLst/>
              <a:ahLst/>
              <a:cxnLst/>
              <a:rect l="l" t="t" r="r" b="b"/>
              <a:pathLst>
                <a:path w="12394" h="61447" extrusionOk="0">
                  <a:moveTo>
                    <a:pt x="6194" y="0"/>
                  </a:moveTo>
                  <a:lnTo>
                    <a:pt x="5880" y="36"/>
                  </a:lnTo>
                  <a:lnTo>
                    <a:pt x="5566" y="181"/>
                  </a:lnTo>
                  <a:lnTo>
                    <a:pt x="5253" y="362"/>
                  </a:lnTo>
                  <a:lnTo>
                    <a:pt x="4946" y="615"/>
                  </a:lnTo>
                  <a:lnTo>
                    <a:pt x="4647" y="977"/>
                  </a:lnTo>
                  <a:lnTo>
                    <a:pt x="4355" y="1375"/>
                  </a:lnTo>
                  <a:lnTo>
                    <a:pt x="4064" y="1881"/>
                  </a:lnTo>
                  <a:lnTo>
                    <a:pt x="3787" y="2423"/>
                  </a:lnTo>
                  <a:lnTo>
                    <a:pt x="3509" y="3038"/>
                  </a:lnTo>
                  <a:lnTo>
                    <a:pt x="3247" y="3725"/>
                  </a:lnTo>
                  <a:lnTo>
                    <a:pt x="2984" y="4449"/>
                  </a:lnTo>
                  <a:lnTo>
                    <a:pt x="2736" y="5244"/>
                  </a:lnTo>
                  <a:lnTo>
                    <a:pt x="2488" y="6112"/>
                  </a:lnTo>
                  <a:lnTo>
                    <a:pt x="2255" y="7016"/>
                  </a:lnTo>
                  <a:lnTo>
                    <a:pt x="2029" y="7993"/>
                  </a:lnTo>
                  <a:lnTo>
                    <a:pt x="1817" y="9006"/>
                  </a:lnTo>
                  <a:lnTo>
                    <a:pt x="1613" y="10054"/>
                  </a:lnTo>
                  <a:lnTo>
                    <a:pt x="1416" y="11176"/>
                  </a:lnTo>
                  <a:lnTo>
                    <a:pt x="1234" y="12333"/>
                  </a:lnTo>
                  <a:lnTo>
                    <a:pt x="1058" y="13563"/>
                  </a:lnTo>
                  <a:lnTo>
                    <a:pt x="898" y="14792"/>
                  </a:lnTo>
                  <a:lnTo>
                    <a:pt x="752" y="16094"/>
                  </a:lnTo>
                  <a:lnTo>
                    <a:pt x="613" y="17396"/>
                  </a:lnTo>
                  <a:lnTo>
                    <a:pt x="489" y="18771"/>
                  </a:lnTo>
                  <a:lnTo>
                    <a:pt x="380" y="20181"/>
                  </a:lnTo>
                  <a:lnTo>
                    <a:pt x="278" y="21591"/>
                  </a:lnTo>
                  <a:lnTo>
                    <a:pt x="198" y="23038"/>
                  </a:lnTo>
                  <a:lnTo>
                    <a:pt x="125" y="24521"/>
                  </a:lnTo>
                  <a:lnTo>
                    <a:pt x="74" y="26040"/>
                  </a:lnTo>
                  <a:lnTo>
                    <a:pt x="30" y="27595"/>
                  </a:lnTo>
                  <a:lnTo>
                    <a:pt x="8" y="29150"/>
                  </a:lnTo>
                  <a:lnTo>
                    <a:pt x="1" y="30742"/>
                  </a:lnTo>
                  <a:lnTo>
                    <a:pt x="8" y="32297"/>
                  </a:lnTo>
                  <a:lnTo>
                    <a:pt x="30" y="33852"/>
                  </a:lnTo>
                  <a:lnTo>
                    <a:pt x="74" y="35407"/>
                  </a:lnTo>
                  <a:lnTo>
                    <a:pt x="125" y="36926"/>
                  </a:lnTo>
                  <a:lnTo>
                    <a:pt x="198" y="38409"/>
                  </a:lnTo>
                  <a:lnTo>
                    <a:pt x="278" y="39855"/>
                  </a:lnTo>
                  <a:lnTo>
                    <a:pt x="380" y="41302"/>
                  </a:lnTo>
                  <a:lnTo>
                    <a:pt x="489" y="42676"/>
                  </a:lnTo>
                  <a:lnTo>
                    <a:pt x="613" y="44051"/>
                  </a:lnTo>
                  <a:lnTo>
                    <a:pt x="752" y="45353"/>
                  </a:lnTo>
                  <a:lnTo>
                    <a:pt x="898" y="46655"/>
                  </a:lnTo>
                  <a:lnTo>
                    <a:pt x="1058" y="47884"/>
                  </a:lnTo>
                  <a:lnTo>
                    <a:pt x="1234" y="49114"/>
                  </a:lnTo>
                  <a:lnTo>
                    <a:pt x="1416" y="50271"/>
                  </a:lnTo>
                  <a:lnTo>
                    <a:pt x="1613" y="51393"/>
                  </a:lnTo>
                  <a:lnTo>
                    <a:pt x="1817" y="52441"/>
                  </a:lnTo>
                  <a:lnTo>
                    <a:pt x="2029" y="53454"/>
                  </a:lnTo>
                  <a:lnTo>
                    <a:pt x="2255" y="54430"/>
                  </a:lnTo>
                  <a:lnTo>
                    <a:pt x="2488" y="55335"/>
                  </a:lnTo>
                  <a:lnTo>
                    <a:pt x="2736" y="56203"/>
                  </a:lnTo>
                  <a:lnTo>
                    <a:pt x="2984" y="56998"/>
                  </a:lnTo>
                  <a:lnTo>
                    <a:pt x="3247" y="57722"/>
                  </a:lnTo>
                  <a:lnTo>
                    <a:pt x="3509" y="58409"/>
                  </a:lnTo>
                  <a:lnTo>
                    <a:pt x="3787" y="59024"/>
                  </a:lnTo>
                  <a:lnTo>
                    <a:pt x="4064" y="59566"/>
                  </a:lnTo>
                  <a:lnTo>
                    <a:pt x="4355" y="60072"/>
                  </a:lnTo>
                  <a:lnTo>
                    <a:pt x="4647" y="60470"/>
                  </a:lnTo>
                  <a:lnTo>
                    <a:pt x="4946" y="60832"/>
                  </a:lnTo>
                  <a:lnTo>
                    <a:pt x="5253" y="61085"/>
                  </a:lnTo>
                  <a:lnTo>
                    <a:pt x="5566" y="61266"/>
                  </a:lnTo>
                  <a:lnTo>
                    <a:pt x="5880" y="61411"/>
                  </a:lnTo>
                  <a:lnTo>
                    <a:pt x="6194" y="61447"/>
                  </a:lnTo>
                  <a:lnTo>
                    <a:pt x="6515" y="61411"/>
                  </a:lnTo>
                  <a:lnTo>
                    <a:pt x="6828" y="61266"/>
                  </a:lnTo>
                  <a:lnTo>
                    <a:pt x="7142" y="61085"/>
                  </a:lnTo>
                  <a:lnTo>
                    <a:pt x="7448" y="60832"/>
                  </a:lnTo>
                  <a:lnTo>
                    <a:pt x="7747" y="60470"/>
                  </a:lnTo>
                  <a:lnTo>
                    <a:pt x="8039" y="60072"/>
                  </a:lnTo>
                  <a:lnTo>
                    <a:pt x="8324" y="59566"/>
                  </a:lnTo>
                  <a:lnTo>
                    <a:pt x="8608" y="59024"/>
                  </a:lnTo>
                  <a:lnTo>
                    <a:pt x="8885" y="58409"/>
                  </a:lnTo>
                  <a:lnTo>
                    <a:pt x="9148" y="57722"/>
                  </a:lnTo>
                  <a:lnTo>
                    <a:pt x="9410" y="56998"/>
                  </a:lnTo>
                  <a:lnTo>
                    <a:pt x="9658" y="56203"/>
                  </a:lnTo>
                  <a:lnTo>
                    <a:pt x="9906" y="55335"/>
                  </a:lnTo>
                  <a:lnTo>
                    <a:pt x="10140" y="54430"/>
                  </a:lnTo>
                  <a:lnTo>
                    <a:pt x="10359" y="53454"/>
                  </a:lnTo>
                  <a:lnTo>
                    <a:pt x="10577" y="52441"/>
                  </a:lnTo>
                  <a:lnTo>
                    <a:pt x="10782" y="51393"/>
                  </a:lnTo>
                  <a:lnTo>
                    <a:pt x="10979" y="50271"/>
                  </a:lnTo>
                  <a:lnTo>
                    <a:pt x="11161" y="49114"/>
                  </a:lnTo>
                  <a:lnTo>
                    <a:pt x="11336" y="47884"/>
                  </a:lnTo>
                  <a:lnTo>
                    <a:pt x="11497" y="46655"/>
                  </a:lnTo>
                  <a:lnTo>
                    <a:pt x="11642" y="45353"/>
                  </a:lnTo>
                  <a:lnTo>
                    <a:pt x="11781" y="44051"/>
                  </a:lnTo>
                  <a:lnTo>
                    <a:pt x="11905" y="42676"/>
                  </a:lnTo>
                  <a:lnTo>
                    <a:pt x="12014" y="41302"/>
                  </a:lnTo>
                  <a:lnTo>
                    <a:pt x="12117" y="39855"/>
                  </a:lnTo>
                  <a:lnTo>
                    <a:pt x="12197" y="38409"/>
                  </a:lnTo>
                  <a:lnTo>
                    <a:pt x="12262" y="36926"/>
                  </a:lnTo>
                  <a:lnTo>
                    <a:pt x="12321" y="35407"/>
                  </a:lnTo>
                  <a:lnTo>
                    <a:pt x="12357" y="33852"/>
                  </a:lnTo>
                  <a:lnTo>
                    <a:pt x="12386" y="32297"/>
                  </a:lnTo>
                  <a:lnTo>
                    <a:pt x="12394" y="30742"/>
                  </a:lnTo>
                  <a:lnTo>
                    <a:pt x="12386" y="29150"/>
                  </a:lnTo>
                  <a:lnTo>
                    <a:pt x="12357" y="27595"/>
                  </a:lnTo>
                  <a:lnTo>
                    <a:pt x="12321" y="26040"/>
                  </a:lnTo>
                  <a:lnTo>
                    <a:pt x="12262" y="24521"/>
                  </a:lnTo>
                  <a:lnTo>
                    <a:pt x="12197" y="23038"/>
                  </a:lnTo>
                  <a:lnTo>
                    <a:pt x="12117" y="21591"/>
                  </a:lnTo>
                  <a:lnTo>
                    <a:pt x="12014" y="20181"/>
                  </a:lnTo>
                  <a:lnTo>
                    <a:pt x="11905" y="18771"/>
                  </a:lnTo>
                  <a:lnTo>
                    <a:pt x="11781" y="17396"/>
                  </a:lnTo>
                  <a:lnTo>
                    <a:pt x="11642" y="16094"/>
                  </a:lnTo>
                  <a:lnTo>
                    <a:pt x="11497" y="14792"/>
                  </a:lnTo>
                  <a:lnTo>
                    <a:pt x="11336" y="13563"/>
                  </a:lnTo>
                  <a:lnTo>
                    <a:pt x="11161" y="12333"/>
                  </a:lnTo>
                  <a:lnTo>
                    <a:pt x="10979" y="11176"/>
                  </a:lnTo>
                  <a:lnTo>
                    <a:pt x="10782" y="10054"/>
                  </a:lnTo>
                  <a:lnTo>
                    <a:pt x="10577" y="9006"/>
                  </a:lnTo>
                  <a:lnTo>
                    <a:pt x="10359" y="7993"/>
                  </a:lnTo>
                  <a:lnTo>
                    <a:pt x="10140" y="7016"/>
                  </a:lnTo>
                  <a:lnTo>
                    <a:pt x="9906" y="6112"/>
                  </a:lnTo>
                  <a:lnTo>
                    <a:pt x="9658" y="5244"/>
                  </a:lnTo>
                  <a:lnTo>
                    <a:pt x="9410" y="4449"/>
                  </a:lnTo>
                  <a:lnTo>
                    <a:pt x="9148" y="3725"/>
                  </a:lnTo>
                  <a:lnTo>
                    <a:pt x="8885" y="3038"/>
                  </a:lnTo>
                  <a:lnTo>
                    <a:pt x="8608" y="2423"/>
                  </a:lnTo>
                  <a:lnTo>
                    <a:pt x="8324" y="1881"/>
                  </a:lnTo>
                  <a:lnTo>
                    <a:pt x="8039" y="1375"/>
                  </a:lnTo>
                  <a:lnTo>
                    <a:pt x="7747" y="977"/>
                  </a:lnTo>
                  <a:lnTo>
                    <a:pt x="7448" y="615"/>
                  </a:lnTo>
                  <a:lnTo>
                    <a:pt x="7142" y="362"/>
                  </a:lnTo>
                  <a:lnTo>
                    <a:pt x="6828" y="181"/>
                  </a:lnTo>
                  <a:lnTo>
                    <a:pt x="6515" y="36"/>
                  </a:lnTo>
                  <a:lnTo>
                    <a:pt x="6194" y="0"/>
                  </a:lnTo>
                  <a:close/>
                </a:path>
              </a:pathLst>
            </a:custGeom>
            <a:solidFill>
              <a:srgbClr val="F7A7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430764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p30"/>
          <p:cNvSpPr txBox="1">
            <a:spLocks noGrp="1"/>
          </p:cNvSpPr>
          <p:nvPr>
            <p:ph type="subTitle" idx="1"/>
          </p:nvPr>
        </p:nvSpPr>
        <p:spPr>
          <a:xfrm>
            <a:off x="4572000" y="1882000"/>
            <a:ext cx="3852000" cy="206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1E4B"/>
              </a:buClr>
              <a:buSzPts val="1800"/>
              <a:buFont typeface="Century Gothic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9pPr>
          </a:lstStyle>
          <a:p>
            <a:endParaRPr/>
          </a:p>
        </p:txBody>
      </p:sp>
      <p:sp>
        <p:nvSpPr>
          <p:cNvPr id="475" name="Google Shape;475;p30"/>
          <p:cNvSpPr txBox="1">
            <a:spLocks noGrp="1"/>
          </p:cNvSpPr>
          <p:nvPr>
            <p:ph type="title"/>
          </p:nvPr>
        </p:nvSpPr>
        <p:spPr>
          <a:xfrm>
            <a:off x="720000" y="1894650"/>
            <a:ext cx="2939400" cy="135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30"/>
          <p:cNvSpPr/>
          <p:nvPr/>
        </p:nvSpPr>
        <p:spPr>
          <a:xfrm>
            <a:off x="0" y="0"/>
            <a:ext cx="4095900" cy="5143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77" name="Google Shape;477;p30"/>
          <p:cNvGrpSpPr/>
          <p:nvPr/>
        </p:nvGrpSpPr>
        <p:grpSpPr>
          <a:xfrm flipH="1">
            <a:off x="104812" y="3776764"/>
            <a:ext cx="1777405" cy="1180100"/>
            <a:chOff x="5696222" y="4244600"/>
            <a:chExt cx="1777405" cy="1180100"/>
          </a:xfrm>
        </p:grpSpPr>
        <p:sp>
          <p:nvSpPr>
            <p:cNvPr id="478" name="Google Shape;478;p30"/>
            <p:cNvSpPr/>
            <p:nvPr/>
          </p:nvSpPr>
          <p:spPr>
            <a:xfrm>
              <a:off x="6791848" y="4598800"/>
              <a:ext cx="681780" cy="447975"/>
            </a:xfrm>
            <a:custGeom>
              <a:avLst/>
              <a:gdLst/>
              <a:ahLst/>
              <a:cxnLst/>
              <a:rect l="l" t="t" r="r" b="b"/>
              <a:pathLst>
                <a:path w="61477" h="17919" extrusionOk="0">
                  <a:moveTo>
                    <a:pt x="28307" y="1"/>
                  </a:moveTo>
                  <a:lnTo>
                    <a:pt x="27448" y="7"/>
                  </a:lnTo>
                  <a:lnTo>
                    <a:pt x="26590" y="19"/>
                  </a:lnTo>
                  <a:lnTo>
                    <a:pt x="25732" y="43"/>
                  </a:lnTo>
                  <a:lnTo>
                    <a:pt x="24890" y="79"/>
                  </a:lnTo>
                  <a:lnTo>
                    <a:pt x="24047" y="127"/>
                  </a:lnTo>
                  <a:lnTo>
                    <a:pt x="23205" y="181"/>
                  </a:lnTo>
                  <a:lnTo>
                    <a:pt x="22363" y="247"/>
                  </a:lnTo>
                  <a:lnTo>
                    <a:pt x="21536" y="325"/>
                  </a:lnTo>
                  <a:lnTo>
                    <a:pt x="20725" y="416"/>
                  </a:lnTo>
                  <a:lnTo>
                    <a:pt x="19915" y="518"/>
                  </a:lnTo>
                  <a:lnTo>
                    <a:pt x="19104" y="638"/>
                  </a:lnTo>
                  <a:lnTo>
                    <a:pt x="18326" y="764"/>
                  </a:lnTo>
                  <a:lnTo>
                    <a:pt x="17531" y="902"/>
                  </a:lnTo>
                  <a:lnTo>
                    <a:pt x="16768" y="1052"/>
                  </a:lnTo>
                  <a:lnTo>
                    <a:pt x="16005" y="1221"/>
                  </a:lnTo>
                  <a:lnTo>
                    <a:pt x="15258" y="1401"/>
                  </a:lnTo>
                  <a:lnTo>
                    <a:pt x="14527" y="1593"/>
                  </a:lnTo>
                  <a:lnTo>
                    <a:pt x="14161" y="1695"/>
                  </a:lnTo>
                  <a:lnTo>
                    <a:pt x="13796" y="1797"/>
                  </a:lnTo>
                  <a:lnTo>
                    <a:pt x="13097" y="2014"/>
                  </a:lnTo>
                  <a:lnTo>
                    <a:pt x="12413" y="2236"/>
                  </a:lnTo>
                  <a:lnTo>
                    <a:pt x="11762" y="2452"/>
                  </a:lnTo>
                  <a:lnTo>
                    <a:pt x="11126" y="2675"/>
                  </a:lnTo>
                  <a:lnTo>
                    <a:pt x="10522" y="2903"/>
                  </a:lnTo>
                  <a:lnTo>
                    <a:pt x="9934" y="3131"/>
                  </a:lnTo>
                  <a:lnTo>
                    <a:pt x="9377" y="3360"/>
                  </a:lnTo>
                  <a:lnTo>
                    <a:pt x="8837" y="3588"/>
                  </a:lnTo>
                  <a:lnTo>
                    <a:pt x="8313" y="3822"/>
                  </a:lnTo>
                  <a:lnTo>
                    <a:pt x="7804" y="4057"/>
                  </a:lnTo>
                  <a:lnTo>
                    <a:pt x="7327" y="4291"/>
                  </a:lnTo>
                  <a:lnTo>
                    <a:pt x="6866" y="4525"/>
                  </a:lnTo>
                  <a:lnTo>
                    <a:pt x="6421" y="4760"/>
                  </a:lnTo>
                  <a:lnTo>
                    <a:pt x="6008" y="4994"/>
                  </a:lnTo>
                  <a:lnTo>
                    <a:pt x="5595" y="5234"/>
                  </a:lnTo>
                  <a:lnTo>
                    <a:pt x="5213" y="5469"/>
                  </a:lnTo>
                  <a:lnTo>
                    <a:pt x="4848" y="5703"/>
                  </a:lnTo>
                  <a:lnTo>
                    <a:pt x="4498" y="5943"/>
                  </a:lnTo>
                  <a:lnTo>
                    <a:pt x="4164" y="6178"/>
                  </a:lnTo>
                  <a:lnTo>
                    <a:pt x="3847" y="6412"/>
                  </a:lnTo>
                  <a:lnTo>
                    <a:pt x="3545" y="6646"/>
                  </a:lnTo>
                  <a:lnTo>
                    <a:pt x="3274" y="6875"/>
                  </a:lnTo>
                  <a:lnTo>
                    <a:pt x="3004" y="7109"/>
                  </a:lnTo>
                  <a:lnTo>
                    <a:pt x="2750" y="7337"/>
                  </a:lnTo>
                  <a:lnTo>
                    <a:pt x="2511" y="7566"/>
                  </a:lnTo>
                  <a:lnTo>
                    <a:pt x="2273" y="7788"/>
                  </a:lnTo>
                  <a:lnTo>
                    <a:pt x="2066" y="8010"/>
                  </a:lnTo>
                  <a:lnTo>
                    <a:pt x="1876" y="8233"/>
                  </a:lnTo>
                  <a:lnTo>
                    <a:pt x="1685" y="8449"/>
                  </a:lnTo>
                  <a:lnTo>
                    <a:pt x="1510" y="8665"/>
                  </a:lnTo>
                  <a:lnTo>
                    <a:pt x="1192" y="9086"/>
                  </a:lnTo>
                  <a:lnTo>
                    <a:pt x="938" y="9500"/>
                  </a:lnTo>
                  <a:lnTo>
                    <a:pt x="716" y="9891"/>
                  </a:lnTo>
                  <a:lnTo>
                    <a:pt x="525" y="10270"/>
                  </a:lnTo>
                  <a:lnTo>
                    <a:pt x="366" y="10630"/>
                  </a:lnTo>
                  <a:lnTo>
                    <a:pt x="255" y="10967"/>
                  </a:lnTo>
                  <a:lnTo>
                    <a:pt x="159" y="11285"/>
                  </a:lnTo>
                  <a:lnTo>
                    <a:pt x="96" y="11579"/>
                  </a:lnTo>
                  <a:lnTo>
                    <a:pt x="48" y="11850"/>
                  </a:lnTo>
                  <a:lnTo>
                    <a:pt x="16" y="12096"/>
                  </a:lnTo>
                  <a:lnTo>
                    <a:pt x="0" y="12312"/>
                  </a:lnTo>
                  <a:lnTo>
                    <a:pt x="0" y="12661"/>
                  </a:lnTo>
                  <a:lnTo>
                    <a:pt x="16" y="12877"/>
                  </a:lnTo>
                  <a:lnTo>
                    <a:pt x="32" y="12949"/>
                  </a:lnTo>
                  <a:lnTo>
                    <a:pt x="636" y="13142"/>
                  </a:lnTo>
                  <a:lnTo>
                    <a:pt x="1749" y="13484"/>
                  </a:lnTo>
                  <a:lnTo>
                    <a:pt x="2464" y="13700"/>
                  </a:lnTo>
                  <a:lnTo>
                    <a:pt x="3290" y="13947"/>
                  </a:lnTo>
                  <a:lnTo>
                    <a:pt x="4212" y="14217"/>
                  </a:lnTo>
                  <a:lnTo>
                    <a:pt x="5245" y="14500"/>
                  </a:lnTo>
                  <a:lnTo>
                    <a:pt x="6342" y="14800"/>
                  </a:lnTo>
                  <a:lnTo>
                    <a:pt x="7534" y="15106"/>
                  </a:lnTo>
                  <a:lnTo>
                    <a:pt x="8789" y="15413"/>
                  </a:lnTo>
                  <a:lnTo>
                    <a:pt x="9457" y="15569"/>
                  </a:lnTo>
                  <a:lnTo>
                    <a:pt x="10124" y="15725"/>
                  </a:lnTo>
                  <a:lnTo>
                    <a:pt x="10824" y="15882"/>
                  </a:lnTo>
                  <a:lnTo>
                    <a:pt x="11523" y="16032"/>
                  </a:lnTo>
                  <a:lnTo>
                    <a:pt x="12238" y="16182"/>
                  </a:lnTo>
                  <a:lnTo>
                    <a:pt x="12969" y="16332"/>
                  </a:lnTo>
                  <a:lnTo>
                    <a:pt x="13716" y="16476"/>
                  </a:lnTo>
                  <a:lnTo>
                    <a:pt x="14479" y="16615"/>
                  </a:lnTo>
                  <a:lnTo>
                    <a:pt x="15242" y="16753"/>
                  </a:lnTo>
                  <a:lnTo>
                    <a:pt x="16021" y="16885"/>
                  </a:lnTo>
                  <a:lnTo>
                    <a:pt x="16816" y="17011"/>
                  </a:lnTo>
                  <a:lnTo>
                    <a:pt x="17610" y="17131"/>
                  </a:lnTo>
                  <a:lnTo>
                    <a:pt x="18405" y="17245"/>
                  </a:lnTo>
                  <a:lnTo>
                    <a:pt x="19216" y="17354"/>
                  </a:lnTo>
                  <a:lnTo>
                    <a:pt x="20042" y="17450"/>
                  </a:lnTo>
                  <a:lnTo>
                    <a:pt x="20869" y="17546"/>
                  </a:lnTo>
                  <a:lnTo>
                    <a:pt x="21695" y="17624"/>
                  </a:lnTo>
                  <a:lnTo>
                    <a:pt x="22521" y="17702"/>
                  </a:lnTo>
                  <a:lnTo>
                    <a:pt x="23364" y="17762"/>
                  </a:lnTo>
                  <a:lnTo>
                    <a:pt x="24206" y="17816"/>
                  </a:lnTo>
                  <a:lnTo>
                    <a:pt x="25049" y="17858"/>
                  </a:lnTo>
                  <a:lnTo>
                    <a:pt x="25891" y="17894"/>
                  </a:lnTo>
                  <a:lnTo>
                    <a:pt x="26733" y="17912"/>
                  </a:lnTo>
                  <a:lnTo>
                    <a:pt x="27576" y="17918"/>
                  </a:lnTo>
                  <a:lnTo>
                    <a:pt x="28418" y="17912"/>
                  </a:lnTo>
                  <a:lnTo>
                    <a:pt x="29244" y="17894"/>
                  </a:lnTo>
                  <a:lnTo>
                    <a:pt x="29674" y="17876"/>
                  </a:lnTo>
                  <a:lnTo>
                    <a:pt x="30087" y="17858"/>
                  </a:lnTo>
                  <a:lnTo>
                    <a:pt x="30500" y="17840"/>
                  </a:lnTo>
                  <a:lnTo>
                    <a:pt x="30929" y="17810"/>
                  </a:lnTo>
                  <a:lnTo>
                    <a:pt x="31342" y="17780"/>
                  </a:lnTo>
                  <a:lnTo>
                    <a:pt x="31756" y="17750"/>
                  </a:lnTo>
                  <a:lnTo>
                    <a:pt x="32169" y="17714"/>
                  </a:lnTo>
                  <a:lnTo>
                    <a:pt x="32582" y="17672"/>
                  </a:lnTo>
                  <a:lnTo>
                    <a:pt x="32979" y="17624"/>
                  </a:lnTo>
                  <a:lnTo>
                    <a:pt x="33393" y="17576"/>
                  </a:lnTo>
                  <a:lnTo>
                    <a:pt x="33806" y="17522"/>
                  </a:lnTo>
                  <a:lnTo>
                    <a:pt x="34203" y="17468"/>
                  </a:lnTo>
                  <a:lnTo>
                    <a:pt x="34616" y="17402"/>
                  </a:lnTo>
                  <a:lnTo>
                    <a:pt x="35014" y="17336"/>
                  </a:lnTo>
                  <a:lnTo>
                    <a:pt x="35411" y="17263"/>
                  </a:lnTo>
                  <a:lnTo>
                    <a:pt x="35808" y="17191"/>
                  </a:lnTo>
                  <a:lnTo>
                    <a:pt x="36206" y="17107"/>
                  </a:lnTo>
                  <a:lnTo>
                    <a:pt x="36603" y="17023"/>
                  </a:lnTo>
                  <a:lnTo>
                    <a:pt x="36985" y="16933"/>
                  </a:lnTo>
                  <a:lnTo>
                    <a:pt x="37382" y="16843"/>
                  </a:lnTo>
                  <a:lnTo>
                    <a:pt x="37763" y="16741"/>
                  </a:lnTo>
                  <a:lnTo>
                    <a:pt x="38145" y="16639"/>
                  </a:lnTo>
                  <a:lnTo>
                    <a:pt x="38526" y="16530"/>
                  </a:lnTo>
                  <a:lnTo>
                    <a:pt x="38908" y="16416"/>
                  </a:lnTo>
                  <a:lnTo>
                    <a:pt x="39273" y="16296"/>
                  </a:lnTo>
                  <a:lnTo>
                    <a:pt x="39639" y="16170"/>
                  </a:lnTo>
                  <a:lnTo>
                    <a:pt x="40020" y="16044"/>
                  </a:lnTo>
                  <a:lnTo>
                    <a:pt x="40386" y="15906"/>
                  </a:lnTo>
                  <a:lnTo>
                    <a:pt x="40735" y="15767"/>
                  </a:lnTo>
                  <a:lnTo>
                    <a:pt x="41101" y="15623"/>
                  </a:lnTo>
                  <a:lnTo>
                    <a:pt x="41451" y="15467"/>
                  </a:lnTo>
                  <a:lnTo>
                    <a:pt x="41800" y="15311"/>
                  </a:lnTo>
                  <a:lnTo>
                    <a:pt x="42500" y="14998"/>
                  </a:lnTo>
                  <a:lnTo>
                    <a:pt x="43183" y="14692"/>
                  </a:lnTo>
                  <a:lnTo>
                    <a:pt x="43851" y="14403"/>
                  </a:lnTo>
                  <a:lnTo>
                    <a:pt x="44518" y="14121"/>
                  </a:lnTo>
                  <a:lnTo>
                    <a:pt x="45186" y="13845"/>
                  </a:lnTo>
                  <a:lnTo>
                    <a:pt x="45821" y="13580"/>
                  </a:lnTo>
                  <a:lnTo>
                    <a:pt x="47093" y="13088"/>
                  </a:lnTo>
                  <a:lnTo>
                    <a:pt x="48301" y="12625"/>
                  </a:lnTo>
                  <a:lnTo>
                    <a:pt x="49477" y="12192"/>
                  </a:lnTo>
                  <a:lnTo>
                    <a:pt x="50605" y="11796"/>
                  </a:lnTo>
                  <a:lnTo>
                    <a:pt x="51686" y="11429"/>
                  </a:lnTo>
                  <a:lnTo>
                    <a:pt x="52735" y="11087"/>
                  </a:lnTo>
                  <a:lnTo>
                    <a:pt x="53720" y="10768"/>
                  </a:lnTo>
                  <a:lnTo>
                    <a:pt x="54642" y="10474"/>
                  </a:lnTo>
                  <a:lnTo>
                    <a:pt x="55532" y="10203"/>
                  </a:lnTo>
                  <a:lnTo>
                    <a:pt x="57122" y="9711"/>
                  </a:lnTo>
                  <a:lnTo>
                    <a:pt x="57837" y="9488"/>
                  </a:lnTo>
                  <a:lnTo>
                    <a:pt x="58489" y="9278"/>
                  </a:lnTo>
                  <a:lnTo>
                    <a:pt x="59092" y="9074"/>
                  </a:lnTo>
                  <a:lnTo>
                    <a:pt x="59617" y="8882"/>
                  </a:lnTo>
                  <a:lnTo>
                    <a:pt x="59871" y="8785"/>
                  </a:lnTo>
                  <a:lnTo>
                    <a:pt x="60094" y="8689"/>
                  </a:lnTo>
                  <a:lnTo>
                    <a:pt x="60300" y="8599"/>
                  </a:lnTo>
                  <a:lnTo>
                    <a:pt x="60491" y="8509"/>
                  </a:lnTo>
                  <a:lnTo>
                    <a:pt x="60666" y="8419"/>
                  </a:lnTo>
                  <a:lnTo>
                    <a:pt x="60825" y="8323"/>
                  </a:lnTo>
                  <a:lnTo>
                    <a:pt x="60968" y="8233"/>
                  </a:lnTo>
                  <a:lnTo>
                    <a:pt x="61095" y="8143"/>
                  </a:lnTo>
                  <a:lnTo>
                    <a:pt x="61206" y="8046"/>
                  </a:lnTo>
                  <a:lnTo>
                    <a:pt x="61302" y="7956"/>
                  </a:lnTo>
                  <a:lnTo>
                    <a:pt x="61365" y="7860"/>
                  </a:lnTo>
                  <a:lnTo>
                    <a:pt x="61429" y="7764"/>
                  </a:lnTo>
                  <a:lnTo>
                    <a:pt x="61461" y="7668"/>
                  </a:lnTo>
                  <a:lnTo>
                    <a:pt x="61477" y="7566"/>
                  </a:lnTo>
                  <a:lnTo>
                    <a:pt x="61477" y="7464"/>
                  </a:lnTo>
                  <a:lnTo>
                    <a:pt x="61461" y="7355"/>
                  </a:lnTo>
                  <a:lnTo>
                    <a:pt x="61413" y="7247"/>
                  </a:lnTo>
                  <a:lnTo>
                    <a:pt x="61365" y="7139"/>
                  </a:lnTo>
                  <a:lnTo>
                    <a:pt x="61286" y="7025"/>
                  </a:lnTo>
                  <a:lnTo>
                    <a:pt x="61190" y="6905"/>
                  </a:lnTo>
                  <a:lnTo>
                    <a:pt x="61079" y="6785"/>
                  </a:lnTo>
                  <a:lnTo>
                    <a:pt x="60936" y="6658"/>
                  </a:lnTo>
                  <a:lnTo>
                    <a:pt x="60777" y="6526"/>
                  </a:lnTo>
                  <a:lnTo>
                    <a:pt x="60602" y="6394"/>
                  </a:lnTo>
                  <a:lnTo>
                    <a:pt x="60412" y="6256"/>
                  </a:lnTo>
                  <a:lnTo>
                    <a:pt x="60189" y="6106"/>
                  </a:lnTo>
                  <a:lnTo>
                    <a:pt x="59951" y="5955"/>
                  </a:lnTo>
                  <a:lnTo>
                    <a:pt x="59696" y="5799"/>
                  </a:lnTo>
                  <a:lnTo>
                    <a:pt x="59410" y="5637"/>
                  </a:lnTo>
                  <a:lnTo>
                    <a:pt x="59092" y="5475"/>
                  </a:lnTo>
                  <a:lnTo>
                    <a:pt x="58759" y="5312"/>
                  </a:lnTo>
                  <a:lnTo>
                    <a:pt x="58393" y="5144"/>
                  </a:lnTo>
                  <a:lnTo>
                    <a:pt x="57996" y="4976"/>
                  </a:lnTo>
                  <a:lnTo>
                    <a:pt x="57583" y="4808"/>
                  </a:lnTo>
                  <a:lnTo>
                    <a:pt x="57153" y="4634"/>
                  </a:lnTo>
                  <a:lnTo>
                    <a:pt x="56693" y="4465"/>
                  </a:lnTo>
                  <a:lnTo>
                    <a:pt x="56200" y="4291"/>
                  </a:lnTo>
                  <a:lnTo>
                    <a:pt x="55691" y="4117"/>
                  </a:lnTo>
                  <a:lnTo>
                    <a:pt x="55167" y="3949"/>
                  </a:lnTo>
                  <a:lnTo>
                    <a:pt x="54611" y="3774"/>
                  </a:lnTo>
                  <a:lnTo>
                    <a:pt x="54054" y="3606"/>
                  </a:lnTo>
                  <a:lnTo>
                    <a:pt x="53466" y="3432"/>
                  </a:lnTo>
                  <a:lnTo>
                    <a:pt x="52846" y="3264"/>
                  </a:lnTo>
                  <a:lnTo>
                    <a:pt x="52226" y="3095"/>
                  </a:lnTo>
                  <a:lnTo>
                    <a:pt x="51591" y="2927"/>
                  </a:lnTo>
                  <a:lnTo>
                    <a:pt x="50923" y="2765"/>
                  </a:lnTo>
                  <a:lnTo>
                    <a:pt x="50256" y="2603"/>
                  </a:lnTo>
                  <a:lnTo>
                    <a:pt x="49556" y="2446"/>
                  </a:lnTo>
                  <a:lnTo>
                    <a:pt x="48857" y="2284"/>
                  </a:lnTo>
                  <a:lnTo>
                    <a:pt x="48126" y="2134"/>
                  </a:lnTo>
                  <a:lnTo>
                    <a:pt x="47395" y="1984"/>
                  </a:lnTo>
                  <a:lnTo>
                    <a:pt x="46648" y="1834"/>
                  </a:lnTo>
                  <a:lnTo>
                    <a:pt x="45901" y="1689"/>
                  </a:lnTo>
                  <a:lnTo>
                    <a:pt x="45122" y="1551"/>
                  </a:lnTo>
                  <a:lnTo>
                    <a:pt x="44343" y="1413"/>
                  </a:lnTo>
                  <a:lnTo>
                    <a:pt x="43549" y="1281"/>
                  </a:lnTo>
                  <a:lnTo>
                    <a:pt x="42754" y="1155"/>
                  </a:lnTo>
                  <a:lnTo>
                    <a:pt x="41943" y="1034"/>
                  </a:lnTo>
                  <a:lnTo>
                    <a:pt x="41117" y="920"/>
                  </a:lnTo>
                  <a:lnTo>
                    <a:pt x="40290" y="812"/>
                  </a:lnTo>
                  <a:lnTo>
                    <a:pt x="39464" y="704"/>
                  </a:lnTo>
                  <a:lnTo>
                    <a:pt x="38622" y="608"/>
                  </a:lnTo>
                  <a:lnTo>
                    <a:pt x="37779" y="518"/>
                  </a:lnTo>
                  <a:lnTo>
                    <a:pt x="36937" y="428"/>
                  </a:lnTo>
                  <a:lnTo>
                    <a:pt x="36079" y="349"/>
                  </a:lnTo>
                  <a:lnTo>
                    <a:pt x="35220" y="283"/>
                  </a:lnTo>
                  <a:lnTo>
                    <a:pt x="34362" y="217"/>
                  </a:lnTo>
                  <a:lnTo>
                    <a:pt x="33504" y="163"/>
                  </a:lnTo>
                  <a:lnTo>
                    <a:pt x="32630" y="115"/>
                  </a:lnTo>
                  <a:lnTo>
                    <a:pt x="31771" y="73"/>
                  </a:lnTo>
                  <a:lnTo>
                    <a:pt x="30897" y="43"/>
                  </a:lnTo>
                  <a:lnTo>
                    <a:pt x="30039" y="19"/>
                  </a:lnTo>
                  <a:lnTo>
                    <a:pt x="291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30"/>
            <p:cNvSpPr/>
            <p:nvPr/>
          </p:nvSpPr>
          <p:spPr>
            <a:xfrm>
              <a:off x="6866228" y="4783725"/>
              <a:ext cx="373500" cy="144075"/>
            </a:xfrm>
            <a:custGeom>
              <a:avLst/>
              <a:gdLst/>
              <a:ahLst/>
              <a:cxnLst/>
              <a:rect l="l" t="t" r="r" b="b"/>
              <a:pathLst>
                <a:path w="33679" h="5763" extrusionOk="0">
                  <a:moveTo>
                    <a:pt x="31072" y="0"/>
                  </a:moveTo>
                  <a:lnTo>
                    <a:pt x="30500" y="6"/>
                  </a:lnTo>
                  <a:lnTo>
                    <a:pt x="29928" y="18"/>
                  </a:lnTo>
                  <a:lnTo>
                    <a:pt x="29340" y="30"/>
                  </a:lnTo>
                  <a:lnTo>
                    <a:pt x="28752" y="55"/>
                  </a:lnTo>
                  <a:lnTo>
                    <a:pt x="28148" y="85"/>
                  </a:lnTo>
                  <a:lnTo>
                    <a:pt x="27544" y="121"/>
                  </a:lnTo>
                  <a:lnTo>
                    <a:pt x="26940" y="163"/>
                  </a:lnTo>
                  <a:lnTo>
                    <a:pt x="26320" y="211"/>
                  </a:lnTo>
                  <a:lnTo>
                    <a:pt x="25684" y="259"/>
                  </a:lnTo>
                  <a:lnTo>
                    <a:pt x="25064" y="313"/>
                  </a:lnTo>
                  <a:lnTo>
                    <a:pt x="24429" y="379"/>
                  </a:lnTo>
                  <a:lnTo>
                    <a:pt x="23793" y="439"/>
                  </a:lnTo>
                  <a:lnTo>
                    <a:pt x="23157" y="511"/>
                  </a:lnTo>
                  <a:lnTo>
                    <a:pt x="22506" y="583"/>
                  </a:lnTo>
                  <a:lnTo>
                    <a:pt x="21218" y="746"/>
                  </a:lnTo>
                  <a:lnTo>
                    <a:pt x="19931" y="914"/>
                  </a:lnTo>
                  <a:lnTo>
                    <a:pt x="18643" y="1100"/>
                  </a:lnTo>
                  <a:lnTo>
                    <a:pt x="17372" y="1298"/>
                  </a:lnTo>
                  <a:lnTo>
                    <a:pt x="16101" y="1497"/>
                  </a:lnTo>
                  <a:lnTo>
                    <a:pt x="14861" y="1707"/>
                  </a:lnTo>
                  <a:lnTo>
                    <a:pt x="13637" y="1923"/>
                  </a:lnTo>
                  <a:lnTo>
                    <a:pt x="12429" y="2139"/>
                  </a:lnTo>
                  <a:lnTo>
                    <a:pt x="11269" y="2362"/>
                  </a:lnTo>
                  <a:lnTo>
                    <a:pt x="10125" y="2578"/>
                  </a:lnTo>
                  <a:lnTo>
                    <a:pt x="9044" y="2794"/>
                  </a:lnTo>
                  <a:lnTo>
                    <a:pt x="7995" y="3005"/>
                  </a:lnTo>
                  <a:lnTo>
                    <a:pt x="6994" y="3215"/>
                  </a:lnTo>
                  <a:lnTo>
                    <a:pt x="6056" y="3413"/>
                  </a:lnTo>
                  <a:lnTo>
                    <a:pt x="4371" y="3786"/>
                  </a:lnTo>
                  <a:lnTo>
                    <a:pt x="2941" y="4110"/>
                  </a:lnTo>
                  <a:lnTo>
                    <a:pt x="1844" y="4363"/>
                  </a:lnTo>
                  <a:lnTo>
                    <a:pt x="731" y="4633"/>
                  </a:lnTo>
                  <a:lnTo>
                    <a:pt x="604" y="4669"/>
                  </a:lnTo>
                  <a:lnTo>
                    <a:pt x="477" y="4711"/>
                  </a:lnTo>
                  <a:lnTo>
                    <a:pt x="366" y="4759"/>
                  </a:lnTo>
                  <a:lnTo>
                    <a:pt x="271" y="4807"/>
                  </a:lnTo>
                  <a:lnTo>
                    <a:pt x="191" y="4855"/>
                  </a:lnTo>
                  <a:lnTo>
                    <a:pt x="128" y="4909"/>
                  </a:lnTo>
                  <a:lnTo>
                    <a:pt x="64" y="4964"/>
                  </a:lnTo>
                  <a:lnTo>
                    <a:pt x="32" y="5024"/>
                  </a:lnTo>
                  <a:lnTo>
                    <a:pt x="0" y="5084"/>
                  </a:lnTo>
                  <a:lnTo>
                    <a:pt x="0" y="5138"/>
                  </a:lnTo>
                  <a:lnTo>
                    <a:pt x="0" y="5198"/>
                  </a:lnTo>
                  <a:lnTo>
                    <a:pt x="32" y="5258"/>
                  </a:lnTo>
                  <a:lnTo>
                    <a:pt x="64" y="5318"/>
                  </a:lnTo>
                  <a:lnTo>
                    <a:pt x="112" y="5372"/>
                  </a:lnTo>
                  <a:lnTo>
                    <a:pt x="175" y="5432"/>
                  </a:lnTo>
                  <a:lnTo>
                    <a:pt x="271" y="5486"/>
                  </a:lnTo>
                  <a:lnTo>
                    <a:pt x="398" y="5546"/>
                  </a:lnTo>
                  <a:lnTo>
                    <a:pt x="541" y="5600"/>
                  </a:lnTo>
                  <a:lnTo>
                    <a:pt x="700" y="5648"/>
                  </a:lnTo>
                  <a:lnTo>
                    <a:pt x="859" y="5691"/>
                  </a:lnTo>
                  <a:lnTo>
                    <a:pt x="1049" y="5721"/>
                  </a:lnTo>
                  <a:lnTo>
                    <a:pt x="1240" y="5745"/>
                  </a:lnTo>
                  <a:lnTo>
                    <a:pt x="1431" y="5757"/>
                  </a:lnTo>
                  <a:lnTo>
                    <a:pt x="1622" y="5763"/>
                  </a:lnTo>
                  <a:lnTo>
                    <a:pt x="1860" y="5757"/>
                  </a:lnTo>
                  <a:lnTo>
                    <a:pt x="2082" y="5739"/>
                  </a:lnTo>
                  <a:lnTo>
                    <a:pt x="2305" y="5703"/>
                  </a:lnTo>
                  <a:lnTo>
                    <a:pt x="2512" y="5661"/>
                  </a:lnTo>
                  <a:lnTo>
                    <a:pt x="3402" y="5444"/>
                  </a:lnTo>
                  <a:lnTo>
                    <a:pt x="4403" y="5210"/>
                  </a:lnTo>
                  <a:lnTo>
                    <a:pt x="5722" y="4909"/>
                  </a:lnTo>
                  <a:lnTo>
                    <a:pt x="7327" y="4555"/>
                  </a:lnTo>
                  <a:lnTo>
                    <a:pt x="9171" y="4164"/>
                  </a:lnTo>
                  <a:lnTo>
                    <a:pt x="10156" y="3960"/>
                  </a:lnTo>
                  <a:lnTo>
                    <a:pt x="11205" y="3750"/>
                  </a:lnTo>
                  <a:lnTo>
                    <a:pt x="12286" y="3539"/>
                  </a:lnTo>
                  <a:lnTo>
                    <a:pt x="13399" y="3329"/>
                  </a:lnTo>
                  <a:lnTo>
                    <a:pt x="14543" y="3113"/>
                  </a:lnTo>
                  <a:lnTo>
                    <a:pt x="15719" y="2903"/>
                  </a:lnTo>
                  <a:lnTo>
                    <a:pt x="16895" y="2698"/>
                  </a:lnTo>
                  <a:lnTo>
                    <a:pt x="18103" y="2500"/>
                  </a:lnTo>
                  <a:lnTo>
                    <a:pt x="19327" y="2314"/>
                  </a:lnTo>
                  <a:lnTo>
                    <a:pt x="20551" y="2127"/>
                  </a:lnTo>
                  <a:lnTo>
                    <a:pt x="21759" y="1959"/>
                  </a:lnTo>
                  <a:lnTo>
                    <a:pt x="22982" y="1803"/>
                  </a:lnTo>
                  <a:lnTo>
                    <a:pt x="24190" y="1665"/>
                  </a:lnTo>
                  <a:lnTo>
                    <a:pt x="24778" y="1599"/>
                  </a:lnTo>
                  <a:lnTo>
                    <a:pt x="25382" y="1539"/>
                  </a:lnTo>
                  <a:lnTo>
                    <a:pt x="25970" y="1485"/>
                  </a:lnTo>
                  <a:lnTo>
                    <a:pt x="26558" y="1430"/>
                  </a:lnTo>
                  <a:lnTo>
                    <a:pt x="27131" y="1388"/>
                  </a:lnTo>
                  <a:lnTo>
                    <a:pt x="27703" y="1346"/>
                  </a:lnTo>
                  <a:lnTo>
                    <a:pt x="28259" y="1310"/>
                  </a:lnTo>
                  <a:lnTo>
                    <a:pt x="28815" y="1280"/>
                  </a:lnTo>
                  <a:lnTo>
                    <a:pt x="29372" y="1256"/>
                  </a:lnTo>
                  <a:lnTo>
                    <a:pt x="29896" y="1244"/>
                  </a:lnTo>
                  <a:lnTo>
                    <a:pt x="30437" y="1232"/>
                  </a:lnTo>
                  <a:lnTo>
                    <a:pt x="30945" y="1226"/>
                  </a:lnTo>
                  <a:lnTo>
                    <a:pt x="31454" y="1232"/>
                  </a:lnTo>
                  <a:lnTo>
                    <a:pt x="31946" y="1238"/>
                  </a:lnTo>
                  <a:lnTo>
                    <a:pt x="32105" y="1238"/>
                  </a:lnTo>
                  <a:lnTo>
                    <a:pt x="32280" y="1232"/>
                  </a:lnTo>
                  <a:lnTo>
                    <a:pt x="32439" y="1220"/>
                  </a:lnTo>
                  <a:lnTo>
                    <a:pt x="32582" y="1202"/>
                  </a:lnTo>
                  <a:lnTo>
                    <a:pt x="32725" y="1178"/>
                  </a:lnTo>
                  <a:lnTo>
                    <a:pt x="32868" y="1154"/>
                  </a:lnTo>
                  <a:lnTo>
                    <a:pt x="33011" y="1118"/>
                  </a:lnTo>
                  <a:lnTo>
                    <a:pt x="33123" y="1082"/>
                  </a:lnTo>
                  <a:lnTo>
                    <a:pt x="33234" y="1046"/>
                  </a:lnTo>
                  <a:lnTo>
                    <a:pt x="33345" y="998"/>
                  </a:lnTo>
                  <a:lnTo>
                    <a:pt x="33424" y="950"/>
                  </a:lnTo>
                  <a:lnTo>
                    <a:pt x="33504" y="902"/>
                  </a:lnTo>
                  <a:lnTo>
                    <a:pt x="33568" y="848"/>
                  </a:lnTo>
                  <a:lnTo>
                    <a:pt x="33631" y="794"/>
                  </a:lnTo>
                  <a:lnTo>
                    <a:pt x="33663" y="733"/>
                  </a:lnTo>
                  <a:lnTo>
                    <a:pt x="33679" y="667"/>
                  </a:lnTo>
                  <a:lnTo>
                    <a:pt x="33679" y="607"/>
                  </a:lnTo>
                  <a:lnTo>
                    <a:pt x="33679" y="547"/>
                  </a:lnTo>
                  <a:lnTo>
                    <a:pt x="33647" y="487"/>
                  </a:lnTo>
                  <a:lnTo>
                    <a:pt x="33599" y="427"/>
                  </a:lnTo>
                  <a:lnTo>
                    <a:pt x="33536" y="373"/>
                  </a:lnTo>
                  <a:lnTo>
                    <a:pt x="33472" y="319"/>
                  </a:lnTo>
                  <a:lnTo>
                    <a:pt x="33377" y="271"/>
                  </a:lnTo>
                  <a:lnTo>
                    <a:pt x="33281" y="223"/>
                  </a:lnTo>
                  <a:lnTo>
                    <a:pt x="33186" y="181"/>
                  </a:lnTo>
                  <a:lnTo>
                    <a:pt x="33059" y="145"/>
                  </a:lnTo>
                  <a:lnTo>
                    <a:pt x="32932" y="109"/>
                  </a:lnTo>
                  <a:lnTo>
                    <a:pt x="32789" y="79"/>
                  </a:lnTo>
                  <a:lnTo>
                    <a:pt x="32646" y="55"/>
                  </a:lnTo>
                  <a:lnTo>
                    <a:pt x="32503" y="37"/>
                  </a:lnTo>
                  <a:lnTo>
                    <a:pt x="32344" y="18"/>
                  </a:lnTo>
                  <a:lnTo>
                    <a:pt x="32169" y="12"/>
                  </a:lnTo>
                  <a:lnTo>
                    <a:pt x="31629" y="6"/>
                  </a:lnTo>
                  <a:lnTo>
                    <a:pt x="3107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30"/>
            <p:cNvSpPr/>
            <p:nvPr/>
          </p:nvSpPr>
          <p:spPr>
            <a:xfrm>
              <a:off x="6131749" y="4244600"/>
              <a:ext cx="525267" cy="588275"/>
            </a:xfrm>
            <a:custGeom>
              <a:avLst/>
              <a:gdLst/>
              <a:ahLst/>
              <a:cxnLst/>
              <a:rect l="l" t="t" r="r" b="b"/>
              <a:pathLst>
                <a:path w="47364" h="23531" extrusionOk="0">
                  <a:moveTo>
                    <a:pt x="21839" y="1"/>
                  </a:moveTo>
                  <a:lnTo>
                    <a:pt x="21569" y="7"/>
                  </a:lnTo>
                  <a:lnTo>
                    <a:pt x="21282" y="13"/>
                  </a:lnTo>
                  <a:lnTo>
                    <a:pt x="20980" y="25"/>
                  </a:lnTo>
                  <a:lnTo>
                    <a:pt x="20678" y="49"/>
                  </a:lnTo>
                  <a:lnTo>
                    <a:pt x="20361" y="79"/>
                  </a:lnTo>
                  <a:lnTo>
                    <a:pt x="20027" y="115"/>
                  </a:lnTo>
                  <a:lnTo>
                    <a:pt x="19693" y="157"/>
                  </a:lnTo>
                  <a:lnTo>
                    <a:pt x="19328" y="205"/>
                  </a:lnTo>
                  <a:lnTo>
                    <a:pt x="18962" y="265"/>
                  </a:lnTo>
                  <a:lnTo>
                    <a:pt x="18581" y="331"/>
                  </a:lnTo>
                  <a:lnTo>
                    <a:pt x="18183" y="403"/>
                  </a:lnTo>
                  <a:lnTo>
                    <a:pt x="17770" y="487"/>
                  </a:lnTo>
                  <a:lnTo>
                    <a:pt x="17341" y="572"/>
                  </a:lnTo>
                  <a:lnTo>
                    <a:pt x="16896" y="674"/>
                  </a:lnTo>
                  <a:lnTo>
                    <a:pt x="16451" y="776"/>
                  </a:lnTo>
                  <a:lnTo>
                    <a:pt x="15990" y="896"/>
                  </a:lnTo>
                  <a:lnTo>
                    <a:pt x="15529" y="1022"/>
                  </a:lnTo>
                  <a:lnTo>
                    <a:pt x="15052" y="1160"/>
                  </a:lnTo>
                  <a:lnTo>
                    <a:pt x="14591" y="1305"/>
                  </a:lnTo>
                  <a:lnTo>
                    <a:pt x="14099" y="1461"/>
                  </a:lnTo>
                  <a:lnTo>
                    <a:pt x="13622" y="1623"/>
                  </a:lnTo>
                  <a:lnTo>
                    <a:pt x="13145" y="1797"/>
                  </a:lnTo>
                  <a:lnTo>
                    <a:pt x="12652" y="1978"/>
                  </a:lnTo>
                  <a:lnTo>
                    <a:pt x="12160" y="2164"/>
                  </a:lnTo>
                  <a:lnTo>
                    <a:pt x="11683" y="2362"/>
                  </a:lnTo>
                  <a:lnTo>
                    <a:pt x="11190" y="2566"/>
                  </a:lnTo>
                  <a:lnTo>
                    <a:pt x="10697" y="2777"/>
                  </a:lnTo>
                  <a:lnTo>
                    <a:pt x="10221" y="2993"/>
                  </a:lnTo>
                  <a:lnTo>
                    <a:pt x="9744" y="3221"/>
                  </a:lnTo>
                  <a:lnTo>
                    <a:pt x="9251" y="3450"/>
                  </a:lnTo>
                  <a:lnTo>
                    <a:pt x="8790" y="3690"/>
                  </a:lnTo>
                  <a:lnTo>
                    <a:pt x="8313" y="3936"/>
                  </a:lnTo>
                  <a:lnTo>
                    <a:pt x="7852" y="4189"/>
                  </a:lnTo>
                  <a:lnTo>
                    <a:pt x="7391" y="4441"/>
                  </a:lnTo>
                  <a:lnTo>
                    <a:pt x="6931" y="4705"/>
                  </a:lnTo>
                  <a:lnTo>
                    <a:pt x="6486" y="4970"/>
                  </a:lnTo>
                  <a:lnTo>
                    <a:pt x="6056" y="5246"/>
                  </a:lnTo>
                  <a:lnTo>
                    <a:pt x="5627" y="5523"/>
                  </a:lnTo>
                  <a:lnTo>
                    <a:pt x="5214" y="5805"/>
                  </a:lnTo>
                  <a:lnTo>
                    <a:pt x="4801" y="6087"/>
                  </a:lnTo>
                  <a:lnTo>
                    <a:pt x="4404" y="6382"/>
                  </a:lnTo>
                  <a:lnTo>
                    <a:pt x="4022" y="6676"/>
                  </a:lnTo>
                  <a:lnTo>
                    <a:pt x="3657" y="6971"/>
                  </a:lnTo>
                  <a:lnTo>
                    <a:pt x="3291" y="7271"/>
                  </a:lnTo>
                  <a:lnTo>
                    <a:pt x="2957" y="7578"/>
                  </a:lnTo>
                  <a:lnTo>
                    <a:pt x="2623" y="7884"/>
                  </a:lnTo>
                  <a:lnTo>
                    <a:pt x="2321" y="8196"/>
                  </a:lnTo>
                  <a:lnTo>
                    <a:pt x="2019" y="8509"/>
                  </a:lnTo>
                  <a:lnTo>
                    <a:pt x="1749" y="8827"/>
                  </a:lnTo>
                  <a:lnTo>
                    <a:pt x="1479" y="9140"/>
                  </a:lnTo>
                  <a:lnTo>
                    <a:pt x="1241" y="9458"/>
                  </a:lnTo>
                  <a:lnTo>
                    <a:pt x="1018" y="9783"/>
                  </a:lnTo>
                  <a:lnTo>
                    <a:pt x="812" y="10101"/>
                  </a:lnTo>
                  <a:lnTo>
                    <a:pt x="637" y="10426"/>
                  </a:lnTo>
                  <a:lnTo>
                    <a:pt x="478" y="10750"/>
                  </a:lnTo>
                  <a:lnTo>
                    <a:pt x="335" y="11075"/>
                  </a:lnTo>
                  <a:lnTo>
                    <a:pt x="224" y="11399"/>
                  </a:lnTo>
                  <a:lnTo>
                    <a:pt x="128" y="11723"/>
                  </a:lnTo>
                  <a:lnTo>
                    <a:pt x="65" y="12054"/>
                  </a:lnTo>
                  <a:lnTo>
                    <a:pt x="17" y="12378"/>
                  </a:lnTo>
                  <a:lnTo>
                    <a:pt x="1" y="12703"/>
                  </a:lnTo>
                  <a:lnTo>
                    <a:pt x="17" y="13027"/>
                  </a:lnTo>
                  <a:lnTo>
                    <a:pt x="65" y="13346"/>
                  </a:lnTo>
                  <a:lnTo>
                    <a:pt x="128" y="13670"/>
                  </a:lnTo>
                  <a:lnTo>
                    <a:pt x="224" y="13989"/>
                  </a:lnTo>
                  <a:lnTo>
                    <a:pt x="351" y="14307"/>
                  </a:lnTo>
                  <a:lnTo>
                    <a:pt x="510" y="14626"/>
                  </a:lnTo>
                  <a:lnTo>
                    <a:pt x="700" y="14938"/>
                  </a:lnTo>
                  <a:lnTo>
                    <a:pt x="907" y="15250"/>
                  </a:lnTo>
                  <a:lnTo>
                    <a:pt x="1161" y="15563"/>
                  </a:lnTo>
                  <a:lnTo>
                    <a:pt x="1447" y="15869"/>
                  </a:lnTo>
                  <a:lnTo>
                    <a:pt x="1765" y="16170"/>
                  </a:lnTo>
                  <a:lnTo>
                    <a:pt x="2131" y="16470"/>
                  </a:lnTo>
                  <a:lnTo>
                    <a:pt x="2512" y="16771"/>
                  </a:lnTo>
                  <a:lnTo>
                    <a:pt x="2941" y="17065"/>
                  </a:lnTo>
                  <a:lnTo>
                    <a:pt x="3402" y="17353"/>
                  </a:lnTo>
                  <a:lnTo>
                    <a:pt x="3657" y="17498"/>
                  </a:lnTo>
                  <a:lnTo>
                    <a:pt x="3911" y="17636"/>
                  </a:lnTo>
                  <a:lnTo>
                    <a:pt x="4435" y="17918"/>
                  </a:lnTo>
                  <a:lnTo>
                    <a:pt x="4976" y="18189"/>
                  </a:lnTo>
                  <a:lnTo>
                    <a:pt x="5516" y="18447"/>
                  </a:lnTo>
                  <a:lnTo>
                    <a:pt x="6056" y="18699"/>
                  </a:lnTo>
                  <a:lnTo>
                    <a:pt x="6613" y="18946"/>
                  </a:lnTo>
                  <a:lnTo>
                    <a:pt x="7185" y="19180"/>
                  </a:lnTo>
                  <a:lnTo>
                    <a:pt x="7757" y="19402"/>
                  </a:lnTo>
                  <a:lnTo>
                    <a:pt x="8329" y="19625"/>
                  </a:lnTo>
                  <a:lnTo>
                    <a:pt x="8901" y="19835"/>
                  </a:lnTo>
                  <a:lnTo>
                    <a:pt x="9489" y="20039"/>
                  </a:lnTo>
                  <a:lnTo>
                    <a:pt x="10077" y="20238"/>
                  </a:lnTo>
                  <a:lnTo>
                    <a:pt x="10666" y="20424"/>
                  </a:lnTo>
                  <a:lnTo>
                    <a:pt x="11270" y="20604"/>
                  </a:lnTo>
                  <a:lnTo>
                    <a:pt x="11858" y="20778"/>
                  </a:lnTo>
                  <a:lnTo>
                    <a:pt x="12462" y="20947"/>
                  </a:lnTo>
                  <a:lnTo>
                    <a:pt x="13065" y="21103"/>
                  </a:lnTo>
                  <a:lnTo>
                    <a:pt x="13654" y="21259"/>
                  </a:lnTo>
                  <a:lnTo>
                    <a:pt x="14258" y="21403"/>
                  </a:lnTo>
                  <a:lnTo>
                    <a:pt x="14861" y="21547"/>
                  </a:lnTo>
                  <a:lnTo>
                    <a:pt x="15465" y="21680"/>
                  </a:lnTo>
                  <a:lnTo>
                    <a:pt x="16053" y="21806"/>
                  </a:lnTo>
                  <a:lnTo>
                    <a:pt x="16657" y="21932"/>
                  </a:lnTo>
                  <a:lnTo>
                    <a:pt x="17245" y="22046"/>
                  </a:lnTo>
                  <a:lnTo>
                    <a:pt x="17834" y="22154"/>
                  </a:lnTo>
                  <a:lnTo>
                    <a:pt x="18422" y="22262"/>
                  </a:lnTo>
                  <a:lnTo>
                    <a:pt x="18994" y="22359"/>
                  </a:lnTo>
                  <a:lnTo>
                    <a:pt x="19582" y="22455"/>
                  </a:lnTo>
                  <a:lnTo>
                    <a:pt x="20154" y="22539"/>
                  </a:lnTo>
                  <a:lnTo>
                    <a:pt x="20710" y="22623"/>
                  </a:lnTo>
                  <a:lnTo>
                    <a:pt x="21267" y="22707"/>
                  </a:lnTo>
                  <a:lnTo>
                    <a:pt x="22363" y="22845"/>
                  </a:lnTo>
                  <a:lnTo>
                    <a:pt x="23428" y="22971"/>
                  </a:lnTo>
                  <a:lnTo>
                    <a:pt x="24445" y="23086"/>
                  </a:lnTo>
                  <a:lnTo>
                    <a:pt x="25431" y="23176"/>
                  </a:lnTo>
                  <a:lnTo>
                    <a:pt x="26368" y="23260"/>
                  </a:lnTo>
                  <a:lnTo>
                    <a:pt x="27258" y="23326"/>
                  </a:lnTo>
                  <a:lnTo>
                    <a:pt x="28101" y="23380"/>
                  </a:lnTo>
                  <a:lnTo>
                    <a:pt x="28880" y="23422"/>
                  </a:lnTo>
                  <a:lnTo>
                    <a:pt x="29595" y="23458"/>
                  </a:lnTo>
                  <a:lnTo>
                    <a:pt x="30231" y="23482"/>
                  </a:lnTo>
                  <a:lnTo>
                    <a:pt x="30803" y="23500"/>
                  </a:lnTo>
                  <a:lnTo>
                    <a:pt x="31725" y="23524"/>
                  </a:lnTo>
                  <a:lnTo>
                    <a:pt x="32297" y="23530"/>
                  </a:lnTo>
                  <a:lnTo>
                    <a:pt x="32487" y="23530"/>
                  </a:lnTo>
                  <a:lnTo>
                    <a:pt x="33028" y="23314"/>
                  </a:lnTo>
                  <a:lnTo>
                    <a:pt x="33997" y="22917"/>
                  </a:lnTo>
                  <a:lnTo>
                    <a:pt x="34617" y="22659"/>
                  </a:lnTo>
                  <a:lnTo>
                    <a:pt x="35316" y="22365"/>
                  </a:lnTo>
                  <a:lnTo>
                    <a:pt x="36079" y="22028"/>
                  </a:lnTo>
                  <a:lnTo>
                    <a:pt x="36906" y="21662"/>
                  </a:lnTo>
                  <a:lnTo>
                    <a:pt x="37764" y="21265"/>
                  </a:lnTo>
                  <a:lnTo>
                    <a:pt x="38638" y="20832"/>
                  </a:lnTo>
                  <a:lnTo>
                    <a:pt x="39544" y="20376"/>
                  </a:lnTo>
                  <a:lnTo>
                    <a:pt x="39989" y="20141"/>
                  </a:lnTo>
                  <a:lnTo>
                    <a:pt x="40450" y="19895"/>
                  </a:lnTo>
                  <a:lnTo>
                    <a:pt x="40895" y="19643"/>
                  </a:lnTo>
                  <a:lnTo>
                    <a:pt x="41340" y="19390"/>
                  </a:lnTo>
                  <a:lnTo>
                    <a:pt x="41785" y="19126"/>
                  </a:lnTo>
                  <a:lnTo>
                    <a:pt x="42214" y="18862"/>
                  </a:lnTo>
                  <a:lnTo>
                    <a:pt x="42643" y="18585"/>
                  </a:lnTo>
                  <a:lnTo>
                    <a:pt x="43072" y="18309"/>
                  </a:lnTo>
                  <a:lnTo>
                    <a:pt x="43470" y="18026"/>
                  </a:lnTo>
                  <a:lnTo>
                    <a:pt x="43867" y="17744"/>
                  </a:lnTo>
                  <a:lnTo>
                    <a:pt x="44249" y="17456"/>
                  </a:lnTo>
                  <a:lnTo>
                    <a:pt x="44630" y="17161"/>
                  </a:lnTo>
                  <a:lnTo>
                    <a:pt x="44980" y="16867"/>
                  </a:lnTo>
                  <a:lnTo>
                    <a:pt x="45313" y="16566"/>
                  </a:lnTo>
                  <a:lnTo>
                    <a:pt x="45615" y="16266"/>
                  </a:lnTo>
                  <a:lnTo>
                    <a:pt x="45917" y="15959"/>
                  </a:lnTo>
                  <a:lnTo>
                    <a:pt x="46188" y="15653"/>
                  </a:lnTo>
                  <a:lnTo>
                    <a:pt x="46426" y="15341"/>
                  </a:lnTo>
                  <a:lnTo>
                    <a:pt x="46649" y="15028"/>
                  </a:lnTo>
                  <a:lnTo>
                    <a:pt x="46839" y="14716"/>
                  </a:lnTo>
                  <a:lnTo>
                    <a:pt x="47014" y="14403"/>
                  </a:lnTo>
                  <a:lnTo>
                    <a:pt x="47141" y="14085"/>
                  </a:lnTo>
                  <a:lnTo>
                    <a:pt x="47252" y="13766"/>
                  </a:lnTo>
                  <a:lnTo>
                    <a:pt x="47332" y="13448"/>
                  </a:lnTo>
                  <a:lnTo>
                    <a:pt x="47364" y="13135"/>
                  </a:lnTo>
                  <a:lnTo>
                    <a:pt x="47364" y="12817"/>
                  </a:lnTo>
                  <a:lnTo>
                    <a:pt x="47332" y="12499"/>
                  </a:lnTo>
                  <a:lnTo>
                    <a:pt x="47300" y="12336"/>
                  </a:lnTo>
                  <a:lnTo>
                    <a:pt x="47252" y="12180"/>
                  </a:lnTo>
                  <a:lnTo>
                    <a:pt x="47205" y="12018"/>
                  </a:lnTo>
                  <a:lnTo>
                    <a:pt x="47141" y="11862"/>
                  </a:lnTo>
                  <a:lnTo>
                    <a:pt x="47062" y="11705"/>
                  </a:lnTo>
                  <a:lnTo>
                    <a:pt x="46982" y="11549"/>
                  </a:lnTo>
                  <a:lnTo>
                    <a:pt x="46887" y="11387"/>
                  </a:lnTo>
                  <a:lnTo>
                    <a:pt x="46792" y="11231"/>
                  </a:lnTo>
                  <a:lnTo>
                    <a:pt x="46664" y="11075"/>
                  </a:lnTo>
                  <a:lnTo>
                    <a:pt x="46537" y="10918"/>
                  </a:lnTo>
                  <a:lnTo>
                    <a:pt x="46410" y="10762"/>
                  </a:lnTo>
                  <a:lnTo>
                    <a:pt x="46251" y="10606"/>
                  </a:lnTo>
                  <a:lnTo>
                    <a:pt x="46092" y="10450"/>
                  </a:lnTo>
                  <a:lnTo>
                    <a:pt x="45917" y="10299"/>
                  </a:lnTo>
                  <a:lnTo>
                    <a:pt x="45727" y="10143"/>
                  </a:lnTo>
                  <a:lnTo>
                    <a:pt x="45536" y="9987"/>
                  </a:lnTo>
                  <a:lnTo>
                    <a:pt x="45313" y="9837"/>
                  </a:lnTo>
                  <a:lnTo>
                    <a:pt x="45091" y="9687"/>
                  </a:lnTo>
                  <a:lnTo>
                    <a:pt x="44853" y="9530"/>
                  </a:lnTo>
                  <a:lnTo>
                    <a:pt x="44598" y="9380"/>
                  </a:lnTo>
                  <a:lnTo>
                    <a:pt x="44344" y="9230"/>
                  </a:lnTo>
                  <a:lnTo>
                    <a:pt x="44058" y="9080"/>
                  </a:lnTo>
                  <a:lnTo>
                    <a:pt x="43772" y="8935"/>
                  </a:lnTo>
                  <a:lnTo>
                    <a:pt x="43470" y="8785"/>
                  </a:lnTo>
                  <a:lnTo>
                    <a:pt x="43152" y="8635"/>
                  </a:lnTo>
                  <a:lnTo>
                    <a:pt x="42818" y="8491"/>
                  </a:lnTo>
                  <a:lnTo>
                    <a:pt x="42469" y="8347"/>
                  </a:lnTo>
                  <a:lnTo>
                    <a:pt x="42103" y="8202"/>
                  </a:lnTo>
                  <a:lnTo>
                    <a:pt x="41722" y="8058"/>
                  </a:lnTo>
                  <a:lnTo>
                    <a:pt x="41340" y="7914"/>
                  </a:lnTo>
                  <a:lnTo>
                    <a:pt x="40545" y="7638"/>
                  </a:lnTo>
                  <a:lnTo>
                    <a:pt x="39783" y="7361"/>
                  </a:lnTo>
                  <a:lnTo>
                    <a:pt x="39051" y="7085"/>
                  </a:lnTo>
                  <a:lnTo>
                    <a:pt x="38352" y="6814"/>
                  </a:lnTo>
                  <a:lnTo>
                    <a:pt x="37669" y="6550"/>
                  </a:lnTo>
                  <a:lnTo>
                    <a:pt x="37017" y="6292"/>
                  </a:lnTo>
                  <a:lnTo>
                    <a:pt x="35793" y="5787"/>
                  </a:lnTo>
                  <a:lnTo>
                    <a:pt x="34633" y="5294"/>
                  </a:lnTo>
                  <a:lnTo>
                    <a:pt x="33584" y="4826"/>
                  </a:lnTo>
                  <a:lnTo>
                    <a:pt x="32599" y="4375"/>
                  </a:lnTo>
                  <a:lnTo>
                    <a:pt x="31693" y="3942"/>
                  </a:lnTo>
                  <a:lnTo>
                    <a:pt x="30866" y="3534"/>
                  </a:lnTo>
                  <a:lnTo>
                    <a:pt x="30087" y="3137"/>
                  </a:lnTo>
                  <a:lnTo>
                    <a:pt x="29372" y="2771"/>
                  </a:lnTo>
                  <a:lnTo>
                    <a:pt x="28705" y="2416"/>
                  </a:lnTo>
                  <a:lnTo>
                    <a:pt x="27513" y="1785"/>
                  </a:lnTo>
                  <a:lnTo>
                    <a:pt x="26956" y="1503"/>
                  </a:lnTo>
                  <a:lnTo>
                    <a:pt x="26448" y="1239"/>
                  </a:lnTo>
                  <a:lnTo>
                    <a:pt x="25939" y="1004"/>
                  </a:lnTo>
                  <a:lnTo>
                    <a:pt x="25462" y="794"/>
                  </a:lnTo>
                  <a:lnTo>
                    <a:pt x="25240" y="692"/>
                  </a:lnTo>
                  <a:lnTo>
                    <a:pt x="25002" y="602"/>
                  </a:lnTo>
                  <a:lnTo>
                    <a:pt x="24763" y="518"/>
                  </a:lnTo>
                  <a:lnTo>
                    <a:pt x="24541" y="439"/>
                  </a:lnTo>
                  <a:lnTo>
                    <a:pt x="24302" y="367"/>
                  </a:lnTo>
                  <a:lnTo>
                    <a:pt x="24080" y="301"/>
                  </a:lnTo>
                  <a:lnTo>
                    <a:pt x="23841" y="241"/>
                  </a:lnTo>
                  <a:lnTo>
                    <a:pt x="23603" y="187"/>
                  </a:lnTo>
                  <a:lnTo>
                    <a:pt x="23365" y="145"/>
                  </a:lnTo>
                  <a:lnTo>
                    <a:pt x="23126" y="103"/>
                  </a:lnTo>
                  <a:lnTo>
                    <a:pt x="22888" y="67"/>
                  </a:lnTo>
                  <a:lnTo>
                    <a:pt x="22633" y="43"/>
                  </a:lnTo>
                  <a:lnTo>
                    <a:pt x="22379" y="25"/>
                  </a:lnTo>
                  <a:lnTo>
                    <a:pt x="22109" y="7"/>
                  </a:lnTo>
                  <a:lnTo>
                    <a:pt x="218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30"/>
            <p:cNvSpPr/>
            <p:nvPr/>
          </p:nvSpPr>
          <p:spPr>
            <a:xfrm>
              <a:off x="6355257" y="4444400"/>
              <a:ext cx="148595" cy="324925"/>
            </a:xfrm>
            <a:custGeom>
              <a:avLst/>
              <a:gdLst/>
              <a:ahLst/>
              <a:cxnLst/>
              <a:rect l="l" t="t" r="r" b="b"/>
              <a:pathLst>
                <a:path w="13399" h="12997" extrusionOk="0">
                  <a:moveTo>
                    <a:pt x="1653" y="0"/>
                  </a:moveTo>
                  <a:lnTo>
                    <a:pt x="1494" y="12"/>
                  </a:lnTo>
                  <a:lnTo>
                    <a:pt x="1335" y="24"/>
                  </a:lnTo>
                  <a:lnTo>
                    <a:pt x="1192" y="42"/>
                  </a:lnTo>
                  <a:lnTo>
                    <a:pt x="1049" y="66"/>
                  </a:lnTo>
                  <a:lnTo>
                    <a:pt x="906" y="96"/>
                  </a:lnTo>
                  <a:lnTo>
                    <a:pt x="779" y="126"/>
                  </a:lnTo>
                  <a:lnTo>
                    <a:pt x="652" y="162"/>
                  </a:lnTo>
                  <a:lnTo>
                    <a:pt x="540" y="204"/>
                  </a:lnTo>
                  <a:lnTo>
                    <a:pt x="445" y="253"/>
                  </a:lnTo>
                  <a:lnTo>
                    <a:pt x="350" y="301"/>
                  </a:lnTo>
                  <a:lnTo>
                    <a:pt x="270" y="355"/>
                  </a:lnTo>
                  <a:lnTo>
                    <a:pt x="223" y="415"/>
                  </a:lnTo>
                  <a:lnTo>
                    <a:pt x="175" y="475"/>
                  </a:lnTo>
                  <a:lnTo>
                    <a:pt x="143" y="535"/>
                  </a:lnTo>
                  <a:lnTo>
                    <a:pt x="79" y="739"/>
                  </a:lnTo>
                  <a:lnTo>
                    <a:pt x="32" y="949"/>
                  </a:lnTo>
                  <a:lnTo>
                    <a:pt x="0" y="1160"/>
                  </a:lnTo>
                  <a:lnTo>
                    <a:pt x="0" y="1376"/>
                  </a:lnTo>
                  <a:lnTo>
                    <a:pt x="0" y="1598"/>
                  </a:lnTo>
                  <a:lnTo>
                    <a:pt x="32" y="1827"/>
                  </a:lnTo>
                  <a:lnTo>
                    <a:pt x="64" y="2055"/>
                  </a:lnTo>
                  <a:lnTo>
                    <a:pt x="127" y="2283"/>
                  </a:lnTo>
                  <a:lnTo>
                    <a:pt x="191" y="2518"/>
                  </a:lnTo>
                  <a:lnTo>
                    <a:pt x="270" y="2752"/>
                  </a:lnTo>
                  <a:lnTo>
                    <a:pt x="366" y="2992"/>
                  </a:lnTo>
                  <a:lnTo>
                    <a:pt x="477" y="3233"/>
                  </a:lnTo>
                  <a:lnTo>
                    <a:pt x="604" y="3473"/>
                  </a:lnTo>
                  <a:lnTo>
                    <a:pt x="731" y="3719"/>
                  </a:lnTo>
                  <a:lnTo>
                    <a:pt x="874" y="3966"/>
                  </a:lnTo>
                  <a:lnTo>
                    <a:pt x="1033" y="4212"/>
                  </a:lnTo>
                  <a:lnTo>
                    <a:pt x="1367" y="4705"/>
                  </a:lnTo>
                  <a:lnTo>
                    <a:pt x="1732" y="5204"/>
                  </a:lnTo>
                  <a:lnTo>
                    <a:pt x="2146" y="5696"/>
                  </a:lnTo>
                  <a:lnTo>
                    <a:pt x="2575" y="6195"/>
                  </a:lnTo>
                  <a:lnTo>
                    <a:pt x="3036" y="6682"/>
                  </a:lnTo>
                  <a:lnTo>
                    <a:pt x="3512" y="7168"/>
                  </a:lnTo>
                  <a:lnTo>
                    <a:pt x="4005" y="7643"/>
                  </a:lnTo>
                  <a:lnTo>
                    <a:pt x="4498" y="8112"/>
                  </a:lnTo>
                  <a:lnTo>
                    <a:pt x="5006" y="8568"/>
                  </a:lnTo>
                  <a:lnTo>
                    <a:pt x="5515" y="9007"/>
                  </a:lnTo>
                  <a:lnTo>
                    <a:pt x="6024" y="9434"/>
                  </a:lnTo>
                  <a:lnTo>
                    <a:pt x="6516" y="9842"/>
                  </a:lnTo>
                  <a:lnTo>
                    <a:pt x="7009" y="10233"/>
                  </a:lnTo>
                  <a:lnTo>
                    <a:pt x="7470" y="10599"/>
                  </a:lnTo>
                  <a:lnTo>
                    <a:pt x="8344" y="11260"/>
                  </a:lnTo>
                  <a:lnTo>
                    <a:pt x="9107" y="11819"/>
                  </a:lnTo>
                  <a:lnTo>
                    <a:pt x="9727" y="12252"/>
                  </a:lnTo>
                  <a:lnTo>
                    <a:pt x="10363" y="12690"/>
                  </a:lnTo>
                  <a:lnTo>
                    <a:pt x="10490" y="12756"/>
                  </a:lnTo>
                  <a:lnTo>
                    <a:pt x="10633" y="12816"/>
                  </a:lnTo>
                  <a:lnTo>
                    <a:pt x="10792" y="12870"/>
                  </a:lnTo>
                  <a:lnTo>
                    <a:pt x="10967" y="12919"/>
                  </a:lnTo>
                  <a:lnTo>
                    <a:pt x="11157" y="12949"/>
                  </a:lnTo>
                  <a:lnTo>
                    <a:pt x="11364" y="12979"/>
                  </a:lnTo>
                  <a:lnTo>
                    <a:pt x="11571" y="12991"/>
                  </a:lnTo>
                  <a:lnTo>
                    <a:pt x="11777" y="12997"/>
                  </a:lnTo>
                  <a:lnTo>
                    <a:pt x="11984" y="12991"/>
                  </a:lnTo>
                  <a:lnTo>
                    <a:pt x="12190" y="12979"/>
                  </a:lnTo>
                  <a:lnTo>
                    <a:pt x="12381" y="12955"/>
                  </a:lnTo>
                  <a:lnTo>
                    <a:pt x="12588" y="12919"/>
                  </a:lnTo>
                  <a:lnTo>
                    <a:pt x="12715" y="12882"/>
                  </a:lnTo>
                  <a:lnTo>
                    <a:pt x="12858" y="12846"/>
                  </a:lnTo>
                  <a:lnTo>
                    <a:pt x="12969" y="12798"/>
                  </a:lnTo>
                  <a:lnTo>
                    <a:pt x="13064" y="12756"/>
                  </a:lnTo>
                  <a:lnTo>
                    <a:pt x="13160" y="12708"/>
                  </a:lnTo>
                  <a:lnTo>
                    <a:pt x="13239" y="12654"/>
                  </a:lnTo>
                  <a:lnTo>
                    <a:pt x="13303" y="12600"/>
                  </a:lnTo>
                  <a:lnTo>
                    <a:pt x="13351" y="12546"/>
                  </a:lnTo>
                  <a:lnTo>
                    <a:pt x="13382" y="12486"/>
                  </a:lnTo>
                  <a:lnTo>
                    <a:pt x="13398" y="12426"/>
                  </a:lnTo>
                  <a:lnTo>
                    <a:pt x="13398" y="12372"/>
                  </a:lnTo>
                  <a:lnTo>
                    <a:pt x="13398" y="12312"/>
                  </a:lnTo>
                  <a:lnTo>
                    <a:pt x="13366" y="12252"/>
                  </a:lnTo>
                  <a:lnTo>
                    <a:pt x="13319" y="12191"/>
                  </a:lnTo>
                  <a:lnTo>
                    <a:pt x="13271" y="12131"/>
                  </a:lnTo>
                  <a:lnTo>
                    <a:pt x="13192" y="12077"/>
                  </a:lnTo>
                  <a:lnTo>
                    <a:pt x="12683" y="11729"/>
                  </a:lnTo>
                  <a:lnTo>
                    <a:pt x="12127" y="11332"/>
                  </a:lnTo>
                  <a:lnTo>
                    <a:pt x="11412" y="10816"/>
                  </a:lnTo>
                  <a:lnTo>
                    <a:pt x="10585" y="10191"/>
                  </a:lnTo>
                  <a:lnTo>
                    <a:pt x="9663" y="9476"/>
                  </a:lnTo>
                  <a:lnTo>
                    <a:pt x="9186" y="9085"/>
                  </a:lnTo>
                  <a:lnTo>
                    <a:pt x="8694" y="8682"/>
                  </a:lnTo>
                  <a:lnTo>
                    <a:pt x="8201" y="8256"/>
                  </a:lnTo>
                  <a:lnTo>
                    <a:pt x="7708" y="7823"/>
                  </a:lnTo>
                  <a:lnTo>
                    <a:pt x="7232" y="7379"/>
                  </a:lnTo>
                  <a:lnTo>
                    <a:pt x="6755" y="6922"/>
                  </a:lnTo>
                  <a:lnTo>
                    <a:pt x="6278" y="6465"/>
                  </a:lnTo>
                  <a:lnTo>
                    <a:pt x="5833" y="5997"/>
                  </a:lnTo>
                  <a:lnTo>
                    <a:pt x="5404" y="5522"/>
                  </a:lnTo>
                  <a:lnTo>
                    <a:pt x="5006" y="5053"/>
                  </a:lnTo>
                  <a:lnTo>
                    <a:pt x="4641" y="4579"/>
                  </a:lnTo>
                  <a:lnTo>
                    <a:pt x="4307" y="4110"/>
                  </a:lnTo>
                  <a:lnTo>
                    <a:pt x="4005" y="3647"/>
                  </a:lnTo>
                  <a:lnTo>
                    <a:pt x="3862" y="3419"/>
                  </a:lnTo>
                  <a:lnTo>
                    <a:pt x="3751" y="3191"/>
                  </a:lnTo>
                  <a:lnTo>
                    <a:pt x="3640" y="2968"/>
                  </a:lnTo>
                  <a:lnTo>
                    <a:pt x="3544" y="2740"/>
                  </a:lnTo>
                  <a:lnTo>
                    <a:pt x="3449" y="2524"/>
                  </a:lnTo>
                  <a:lnTo>
                    <a:pt x="3385" y="2301"/>
                  </a:lnTo>
                  <a:lnTo>
                    <a:pt x="3322" y="2091"/>
                  </a:lnTo>
                  <a:lnTo>
                    <a:pt x="3290" y="1881"/>
                  </a:lnTo>
                  <a:lnTo>
                    <a:pt x="3258" y="1671"/>
                  </a:lnTo>
                  <a:lnTo>
                    <a:pt x="3242" y="1466"/>
                  </a:lnTo>
                  <a:lnTo>
                    <a:pt x="3242" y="1268"/>
                  </a:lnTo>
                  <a:lnTo>
                    <a:pt x="3274" y="1070"/>
                  </a:lnTo>
                  <a:lnTo>
                    <a:pt x="3306" y="883"/>
                  </a:lnTo>
                  <a:lnTo>
                    <a:pt x="3354" y="697"/>
                  </a:lnTo>
                  <a:lnTo>
                    <a:pt x="3369" y="631"/>
                  </a:lnTo>
                  <a:lnTo>
                    <a:pt x="3369" y="571"/>
                  </a:lnTo>
                  <a:lnTo>
                    <a:pt x="3354" y="511"/>
                  </a:lnTo>
                  <a:lnTo>
                    <a:pt x="3322" y="451"/>
                  </a:lnTo>
                  <a:lnTo>
                    <a:pt x="3274" y="397"/>
                  </a:lnTo>
                  <a:lnTo>
                    <a:pt x="3211" y="343"/>
                  </a:lnTo>
                  <a:lnTo>
                    <a:pt x="3131" y="289"/>
                  </a:lnTo>
                  <a:lnTo>
                    <a:pt x="3036" y="240"/>
                  </a:lnTo>
                  <a:lnTo>
                    <a:pt x="2940" y="198"/>
                  </a:lnTo>
                  <a:lnTo>
                    <a:pt x="2829" y="156"/>
                  </a:lnTo>
                  <a:lnTo>
                    <a:pt x="2702" y="120"/>
                  </a:lnTo>
                  <a:lnTo>
                    <a:pt x="2575" y="84"/>
                  </a:lnTo>
                  <a:lnTo>
                    <a:pt x="2432" y="60"/>
                  </a:lnTo>
                  <a:lnTo>
                    <a:pt x="2289" y="36"/>
                  </a:lnTo>
                  <a:lnTo>
                    <a:pt x="2130" y="18"/>
                  </a:lnTo>
                  <a:lnTo>
                    <a:pt x="1971" y="6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30"/>
            <p:cNvSpPr/>
            <p:nvPr/>
          </p:nvSpPr>
          <p:spPr>
            <a:xfrm>
              <a:off x="5696222" y="4976000"/>
              <a:ext cx="669614" cy="448700"/>
            </a:xfrm>
            <a:custGeom>
              <a:avLst/>
              <a:gdLst/>
              <a:ahLst/>
              <a:cxnLst/>
              <a:rect l="l" t="t" r="r" b="b"/>
              <a:pathLst>
                <a:path w="60380" h="17948" extrusionOk="0">
                  <a:moveTo>
                    <a:pt x="33361" y="0"/>
                  </a:moveTo>
                  <a:lnTo>
                    <a:pt x="32518" y="6"/>
                  </a:lnTo>
                  <a:lnTo>
                    <a:pt x="31676" y="24"/>
                  </a:lnTo>
                  <a:lnTo>
                    <a:pt x="30834" y="54"/>
                  </a:lnTo>
                  <a:lnTo>
                    <a:pt x="30007" y="97"/>
                  </a:lnTo>
                  <a:lnTo>
                    <a:pt x="29594" y="127"/>
                  </a:lnTo>
                  <a:lnTo>
                    <a:pt x="29181" y="157"/>
                  </a:lnTo>
                  <a:lnTo>
                    <a:pt x="28767" y="193"/>
                  </a:lnTo>
                  <a:lnTo>
                    <a:pt x="28354" y="229"/>
                  </a:lnTo>
                  <a:lnTo>
                    <a:pt x="27941" y="271"/>
                  </a:lnTo>
                  <a:lnTo>
                    <a:pt x="27544" y="313"/>
                  </a:lnTo>
                  <a:lnTo>
                    <a:pt x="27130" y="367"/>
                  </a:lnTo>
                  <a:lnTo>
                    <a:pt x="26733" y="415"/>
                  </a:lnTo>
                  <a:lnTo>
                    <a:pt x="26336" y="475"/>
                  </a:lnTo>
                  <a:lnTo>
                    <a:pt x="25938" y="535"/>
                  </a:lnTo>
                  <a:lnTo>
                    <a:pt x="25541" y="601"/>
                  </a:lnTo>
                  <a:lnTo>
                    <a:pt x="25144" y="673"/>
                  </a:lnTo>
                  <a:lnTo>
                    <a:pt x="24762" y="745"/>
                  </a:lnTo>
                  <a:lnTo>
                    <a:pt x="24381" y="824"/>
                  </a:lnTo>
                  <a:lnTo>
                    <a:pt x="23983" y="908"/>
                  </a:lnTo>
                  <a:lnTo>
                    <a:pt x="23618" y="992"/>
                  </a:lnTo>
                  <a:lnTo>
                    <a:pt x="23236" y="1082"/>
                  </a:lnTo>
                  <a:lnTo>
                    <a:pt x="22855" y="1178"/>
                  </a:lnTo>
                  <a:lnTo>
                    <a:pt x="22489" y="1280"/>
                  </a:lnTo>
                  <a:lnTo>
                    <a:pt x="22124" y="1388"/>
                  </a:lnTo>
                  <a:lnTo>
                    <a:pt x="21758" y="1497"/>
                  </a:lnTo>
                  <a:lnTo>
                    <a:pt x="21393" y="1611"/>
                  </a:lnTo>
                  <a:lnTo>
                    <a:pt x="21043" y="1731"/>
                  </a:lnTo>
                  <a:lnTo>
                    <a:pt x="20693" y="1857"/>
                  </a:lnTo>
                  <a:lnTo>
                    <a:pt x="20344" y="1983"/>
                  </a:lnTo>
                  <a:lnTo>
                    <a:pt x="19994" y="2121"/>
                  </a:lnTo>
                  <a:lnTo>
                    <a:pt x="19660" y="2260"/>
                  </a:lnTo>
                  <a:lnTo>
                    <a:pt x="19311" y="2404"/>
                  </a:lnTo>
                  <a:lnTo>
                    <a:pt x="18993" y="2560"/>
                  </a:lnTo>
                  <a:lnTo>
                    <a:pt x="18659" y="2710"/>
                  </a:lnTo>
                  <a:lnTo>
                    <a:pt x="18341" y="2872"/>
                  </a:lnTo>
                  <a:lnTo>
                    <a:pt x="18023" y="3041"/>
                  </a:lnTo>
                  <a:lnTo>
                    <a:pt x="17388" y="3377"/>
                  </a:lnTo>
                  <a:lnTo>
                    <a:pt x="16768" y="3696"/>
                  </a:lnTo>
                  <a:lnTo>
                    <a:pt x="16164" y="4008"/>
                  </a:lnTo>
                  <a:lnTo>
                    <a:pt x="15560" y="4309"/>
                  </a:lnTo>
                  <a:lnTo>
                    <a:pt x="14956" y="4603"/>
                  </a:lnTo>
                  <a:lnTo>
                    <a:pt x="14368" y="4885"/>
                  </a:lnTo>
                  <a:lnTo>
                    <a:pt x="13208" y="5414"/>
                  </a:lnTo>
                  <a:lnTo>
                    <a:pt x="12095" y="5913"/>
                  </a:lnTo>
                  <a:lnTo>
                    <a:pt x="11014" y="6375"/>
                  </a:lnTo>
                  <a:lnTo>
                    <a:pt x="9965" y="6808"/>
                  </a:lnTo>
                  <a:lnTo>
                    <a:pt x="8964" y="7205"/>
                  </a:lnTo>
                  <a:lnTo>
                    <a:pt x="7995" y="7577"/>
                  </a:lnTo>
                  <a:lnTo>
                    <a:pt x="7089" y="7920"/>
                  </a:lnTo>
                  <a:lnTo>
                    <a:pt x="6214" y="8238"/>
                  </a:lnTo>
                  <a:lnTo>
                    <a:pt x="5388" y="8539"/>
                  </a:lnTo>
                  <a:lnTo>
                    <a:pt x="3894" y="9079"/>
                  </a:lnTo>
                  <a:lnTo>
                    <a:pt x="3226" y="9320"/>
                  </a:lnTo>
                  <a:lnTo>
                    <a:pt x="2622" y="9548"/>
                  </a:lnTo>
                  <a:lnTo>
                    <a:pt x="2066" y="9770"/>
                  </a:lnTo>
                  <a:lnTo>
                    <a:pt x="1574" y="9981"/>
                  </a:lnTo>
                  <a:lnTo>
                    <a:pt x="1351" y="10077"/>
                  </a:lnTo>
                  <a:lnTo>
                    <a:pt x="1160" y="10179"/>
                  </a:lnTo>
                  <a:lnTo>
                    <a:pt x="970" y="10275"/>
                  </a:lnTo>
                  <a:lnTo>
                    <a:pt x="795" y="10377"/>
                  </a:lnTo>
                  <a:lnTo>
                    <a:pt x="636" y="10473"/>
                  </a:lnTo>
                  <a:lnTo>
                    <a:pt x="493" y="10569"/>
                  </a:lnTo>
                  <a:lnTo>
                    <a:pt x="366" y="10666"/>
                  </a:lnTo>
                  <a:lnTo>
                    <a:pt x="254" y="10756"/>
                  </a:lnTo>
                  <a:lnTo>
                    <a:pt x="175" y="10852"/>
                  </a:lnTo>
                  <a:lnTo>
                    <a:pt x="95" y="10948"/>
                  </a:lnTo>
                  <a:lnTo>
                    <a:pt x="48" y="11044"/>
                  </a:lnTo>
                  <a:lnTo>
                    <a:pt x="16" y="11146"/>
                  </a:lnTo>
                  <a:lnTo>
                    <a:pt x="0" y="11242"/>
                  </a:lnTo>
                  <a:lnTo>
                    <a:pt x="0" y="11345"/>
                  </a:lnTo>
                  <a:lnTo>
                    <a:pt x="16" y="11447"/>
                  </a:lnTo>
                  <a:lnTo>
                    <a:pt x="64" y="11549"/>
                  </a:lnTo>
                  <a:lnTo>
                    <a:pt x="127" y="11657"/>
                  </a:lnTo>
                  <a:lnTo>
                    <a:pt x="207" y="11765"/>
                  </a:lnTo>
                  <a:lnTo>
                    <a:pt x="302" y="11879"/>
                  </a:lnTo>
                  <a:lnTo>
                    <a:pt x="429" y="11993"/>
                  </a:lnTo>
                  <a:lnTo>
                    <a:pt x="572" y="12108"/>
                  </a:lnTo>
                  <a:lnTo>
                    <a:pt x="731" y="12234"/>
                  </a:lnTo>
                  <a:lnTo>
                    <a:pt x="906" y="12360"/>
                  </a:lnTo>
                  <a:lnTo>
                    <a:pt x="1113" y="12486"/>
                  </a:lnTo>
                  <a:lnTo>
                    <a:pt x="1335" y="12618"/>
                  </a:lnTo>
                  <a:lnTo>
                    <a:pt x="1589" y="12757"/>
                  </a:lnTo>
                  <a:lnTo>
                    <a:pt x="1860" y="12901"/>
                  </a:lnTo>
                  <a:lnTo>
                    <a:pt x="2146" y="13051"/>
                  </a:lnTo>
                  <a:lnTo>
                    <a:pt x="2464" y="13201"/>
                  </a:lnTo>
                  <a:lnTo>
                    <a:pt x="2813" y="13357"/>
                  </a:lnTo>
                  <a:lnTo>
                    <a:pt x="3179" y="13514"/>
                  </a:lnTo>
                  <a:lnTo>
                    <a:pt x="3576" y="13664"/>
                  </a:lnTo>
                  <a:lnTo>
                    <a:pt x="4005" y="13826"/>
                  </a:lnTo>
                  <a:lnTo>
                    <a:pt x="4450" y="13982"/>
                  </a:lnTo>
                  <a:lnTo>
                    <a:pt x="4927" y="14139"/>
                  </a:lnTo>
                  <a:lnTo>
                    <a:pt x="5420" y="14295"/>
                  </a:lnTo>
                  <a:lnTo>
                    <a:pt x="5928" y="14451"/>
                  </a:lnTo>
                  <a:lnTo>
                    <a:pt x="6469" y="14607"/>
                  </a:lnTo>
                  <a:lnTo>
                    <a:pt x="7041" y="14763"/>
                  </a:lnTo>
                  <a:lnTo>
                    <a:pt x="7613" y="14920"/>
                  </a:lnTo>
                  <a:lnTo>
                    <a:pt x="8217" y="15076"/>
                  </a:lnTo>
                  <a:lnTo>
                    <a:pt x="8837" y="15226"/>
                  </a:lnTo>
                  <a:lnTo>
                    <a:pt x="9488" y="15376"/>
                  </a:lnTo>
                  <a:lnTo>
                    <a:pt x="10140" y="15526"/>
                  </a:lnTo>
                  <a:lnTo>
                    <a:pt x="10824" y="15671"/>
                  </a:lnTo>
                  <a:lnTo>
                    <a:pt x="11507" y="15821"/>
                  </a:lnTo>
                  <a:lnTo>
                    <a:pt x="12222" y="15959"/>
                  </a:lnTo>
                  <a:lnTo>
                    <a:pt x="12937" y="16097"/>
                  </a:lnTo>
                  <a:lnTo>
                    <a:pt x="13668" y="16235"/>
                  </a:lnTo>
                  <a:lnTo>
                    <a:pt x="14431" y="16368"/>
                  </a:lnTo>
                  <a:lnTo>
                    <a:pt x="15178" y="16494"/>
                  </a:lnTo>
                  <a:lnTo>
                    <a:pt x="15957" y="16620"/>
                  </a:lnTo>
                  <a:lnTo>
                    <a:pt x="16752" y="16740"/>
                  </a:lnTo>
                  <a:lnTo>
                    <a:pt x="17547" y="16860"/>
                  </a:lnTo>
                  <a:lnTo>
                    <a:pt x="18357" y="16969"/>
                  </a:lnTo>
                  <a:lnTo>
                    <a:pt x="19168" y="17077"/>
                  </a:lnTo>
                  <a:lnTo>
                    <a:pt x="19994" y="17179"/>
                  </a:lnTo>
                  <a:lnTo>
                    <a:pt x="20821" y="17275"/>
                  </a:lnTo>
                  <a:lnTo>
                    <a:pt x="21663" y="17371"/>
                  </a:lnTo>
                  <a:lnTo>
                    <a:pt x="22505" y="17455"/>
                  </a:lnTo>
                  <a:lnTo>
                    <a:pt x="23364" y="17533"/>
                  </a:lnTo>
                  <a:lnTo>
                    <a:pt x="24222" y="17605"/>
                  </a:lnTo>
                  <a:lnTo>
                    <a:pt x="25080" y="17678"/>
                  </a:lnTo>
                  <a:lnTo>
                    <a:pt x="25938" y="17738"/>
                  </a:lnTo>
                  <a:lnTo>
                    <a:pt x="26812" y="17786"/>
                  </a:lnTo>
                  <a:lnTo>
                    <a:pt x="27671" y="17834"/>
                  </a:lnTo>
                  <a:lnTo>
                    <a:pt x="28545" y="17870"/>
                  </a:lnTo>
                  <a:lnTo>
                    <a:pt x="29419" y="17900"/>
                  </a:lnTo>
                  <a:lnTo>
                    <a:pt x="30293" y="17924"/>
                  </a:lnTo>
                  <a:lnTo>
                    <a:pt x="31167" y="17942"/>
                  </a:lnTo>
                  <a:lnTo>
                    <a:pt x="32041" y="17948"/>
                  </a:lnTo>
                  <a:lnTo>
                    <a:pt x="32900" y="17942"/>
                  </a:lnTo>
                  <a:lnTo>
                    <a:pt x="33774" y="17930"/>
                  </a:lnTo>
                  <a:lnTo>
                    <a:pt x="34632" y="17912"/>
                  </a:lnTo>
                  <a:lnTo>
                    <a:pt x="35490" y="17882"/>
                  </a:lnTo>
                  <a:lnTo>
                    <a:pt x="36333" y="17840"/>
                  </a:lnTo>
                  <a:lnTo>
                    <a:pt x="37191" y="17792"/>
                  </a:lnTo>
                  <a:lnTo>
                    <a:pt x="38017" y="17732"/>
                  </a:lnTo>
                  <a:lnTo>
                    <a:pt x="38860" y="17660"/>
                  </a:lnTo>
                  <a:lnTo>
                    <a:pt x="39686" y="17581"/>
                  </a:lnTo>
                  <a:lnTo>
                    <a:pt x="40497" y="17485"/>
                  </a:lnTo>
                  <a:lnTo>
                    <a:pt x="41307" y="17383"/>
                  </a:lnTo>
                  <a:lnTo>
                    <a:pt x="42102" y="17269"/>
                  </a:lnTo>
                  <a:lnTo>
                    <a:pt x="42897" y="17143"/>
                  </a:lnTo>
                  <a:lnTo>
                    <a:pt x="43660" y="17005"/>
                  </a:lnTo>
                  <a:lnTo>
                    <a:pt x="44438" y="16854"/>
                  </a:lnTo>
                  <a:lnTo>
                    <a:pt x="45185" y="16692"/>
                  </a:lnTo>
                  <a:lnTo>
                    <a:pt x="45916" y="16518"/>
                  </a:lnTo>
                  <a:lnTo>
                    <a:pt x="46648" y="16332"/>
                  </a:lnTo>
                  <a:lnTo>
                    <a:pt x="47347" y="16133"/>
                  </a:lnTo>
                  <a:lnTo>
                    <a:pt x="48046" y="15917"/>
                  </a:lnTo>
                  <a:lnTo>
                    <a:pt x="48380" y="15803"/>
                  </a:lnTo>
                  <a:lnTo>
                    <a:pt x="48714" y="15689"/>
                  </a:lnTo>
                  <a:lnTo>
                    <a:pt x="49381" y="15454"/>
                  </a:lnTo>
                  <a:lnTo>
                    <a:pt x="50001" y="15214"/>
                  </a:lnTo>
                  <a:lnTo>
                    <a:pt x="50621" y="14974"/>
                  </a:lnTo>
                  <a:lnTo>
                    <a:pt x="51193" y="14733"/>
                  </a:lnTo>
                  <a:lnTo>
                    <a:pt x="51765" y="14493"/>
                  </a:lnTo>
                  <a:lnTo>
                    <a:pt x="52290" y="14247"/>
                  </a:lnTo>
                  <a:lnTo>
                    <a:pt x="52814" y="14000"/>
                  </a:lnTo>
                  <a:lnTo>
                    <a:pt x="53307" y="13760"/>
                  </a:lnTo>
                  <a:lnTo>
                    <a:pt x="53784" y="13508"/>
                  </a:lnTo>
                  <a:lnTo>
                    <a:pt x="54229" y="13261"/>
                  </a:lnTo>
                  <a:lnTo>
                    <a:pt x="54658" y="13015"/>
                  </a:lnTo>
                  <a:lnTo>
                    <a:pt x="55071" y="12769"/>
                  </a:lnTo>
                  <a:lnTo>
                    <a:pt x="55469" y="12522"/>
                  </a:lnTo>
                  <a:lnTo>
                    <a:pt x="55834" y="12270"/>
                  </a:lnTo>
                  <a:lnTo>
                    <a:pt x="56184" y="12024"/>
                  </a:lnTo>
                  <a:lnTo>
                    <a:pt x="56517" y="11777"/>
                  </a:lnTo>
                  <a:lnTo>
                    <a:pt x="56835" y="11531"/>
                  </a:lnTo>
                  <a:lnTo>
                    <a:pt x="57137" y="11284"/>
                  </a:lnTo>
                  <a:lnTo>
                    <a:pt x="57423" y="11044"/>
                  </a:lnTo>
                  <a:lnTo>
                    <a:pt x="57694" y="10798"/>
                  </a:lnTo>
                  <a:lnTo>
                    <a:pt x="57948" y="10557"/>
                  </a:lnTo>
                  <a:lnTo>
                    <a:pt x="58170" y="10317"/>
                  </a:lnTo>
                  <a:lnTo>
                    <a:pt x="58393" y="10083"/>
                  </a:lnTo>
                  <a:lnTo>
                    <a:pt x="58600" y="9842"/>
                  </a:lnTo>
                  <a:lnTo>
                    <a:pt x="58790" y="9608"/>
                  </a:lnTo>
                  <a:lnTo>
                    <a:pt x="58965" y="9380"/>
                  </a:lnTo>
                  <a:lnTo>
                    <a:pt x="59140" y="9151"/>
                  </a:lnTo>
                  <a:lnTo>
                    <a:pt x="59283" y="8923"/>
                  </a:lnTo>
                  <a:lnTo>
                    <a:pt x="59426" y="8701"/>
                  </a:lnTo>
                  <a:lnTo>
                    <a:pt x="59553" y="8478"/>
                  </a:lnTo>
                  <a:lnTo>
                    <a:pt x="59776" y="8052"/>
                  </a:lnTo>
                  <a:lnTo>
                    <a:pt x="59966" y="7637"/>
                  </a:lnTo>
                  <a:lnTo>
                    <a:pt x="60109" y="7235"/>
                  </a:lnTo>
                  <a:lnTo>
                    <a:pt x="60221" y="6856"/>
                  </a:lnTo>
                  <a:lnTo>
                    <a:pt x="60284" y="6490"/>
                  </a:lnTo>
                  <a:lnTo>
                    <a:pt x="60348" y="6147"/>
                  </a:lnTo>
                  <a:lnTo>
                    <a:pt x="60364" y="5829"/>
                  </a:lnTo>
                  <a:lnTo>
                    <a:pt x="60380" y="5534"/>
                  </a:lnTo>
                  <a:lnTo>
                    <a:pt x="60364" y="5264"/>
                  </a:lnTo>
                  <a:lnTo>
                    <a:pt x="60348" y="5018"/>
                  </a:lnTo>
                  <a:lnTo>
                    <a:pt x="60316" y="4801"/>
                  </a:lnTo>
                  <a:lnTo>
                    <a:pt x="60237" y="4453"/>
                  </a:lnTo>
                  <a:lnTo>
                    <a:pt x="60173" y="4236"/>
                  </a:lnTo>
                  <a:lnTo>
                    <a:pt x="60141" y="4164"/>
                  </a:lnTo>
                  <a:lnTo>
                    <a:pt x="59505" y="3996"/>
                  </a:lnTo>
                  <a:lnTo>
                    <a:pt x="58329" y="3684"/>
                  </a:lnTo>
                  <a:lnTo>
                    <a:pt x="57566" y="3485"/>
                  </a:lnTo>
                  <a:lnTo>
                    <a:pt x="56692" y="3269"/>
                  </a:lnTo>
                  <a:lnTo>
                    <a:pt x="55723" y="3029"/>
                  </a:lnTo>
                  <a:lnTo>
                    <a:pt x="54642" y="2776"/>
                  </a:lnTo>
                  <a:lnTo>
                    <a:pt x="53482" y="2512"/>
                  </a:lnTo>
                  <a:lnTo>
                    <a:pt x="52226" y="2242"/>
                  </a:lnTo>
                  <a:lnTo>
                    <a:pt x="50907" y="1965"/>
                  </a:lnTo>
                  <a:lnTo>
                    <a:pt x="50224" y="1833"/>
                  </a:lnTo>
                  <a:lnTo>
                    <a:pt x="49508" y="1695"/>
                  </a:lnTo>
                  <a:lnTo>
                    <a:pt x="48793" y="1563"/>
                  </a:lnTo>
                  <a:lnTo>
                    <a:pt x="48062" y="1430"/>
                  </a:lnTo>
                  <a:lnTo>
                    <a:pt x="47315" y="1304"/>
                  </a:lnTo>
                  <a:lnTo>
                    <a:pt x="46552" y="1178"/>
                  </a:lnTo>
                  <a:lnTo>
                    <a:pt x="45773" y="1052"/>
                  </a:lnTo>
                  <a:lnTo>
                    <a:pt x="44995" y="938"/>
                  </a:lnTo>
                  <a:lnTo>
                    <a:pt x="44200" y="824"/>
                  </a:lnTo>
                  <a:lnTo>
                    <a:pt x="43405" y="715"/>
                  </a:lnTo>
                  <a:lnTo>
                    <a:pt x="42595" y="613"/>
                  </a:lnTo>
                  <a:lnTo>
                    <a:pt x="41768" y="517"/>
                  </a:lnTo>
                  <a:lnTo>
                    <a:pt x="40942" y="427"/>
                  </a:lnTo>
                  <a:lnTo>
                    <a:pt x="40115" y="343"/>
                  </a:lnTo>
                  <a:lnTo>
                    <a:pt x="39273" y="265"/>
                  </a:lnTo>
                  <a:lnTo>
                    <a:pt x="38431" y="199"/>
                  </a:lnTo>
                  <a:lnTo>
                    <a:pt x="37588" y="145"/>
                  </a:lnTo>
                  <a:lnTo>
                    <a:pt x="36746" y="97"/>
                  </a:lnTo>
                  <a:lnTo>
                    <a:pt x="35904" y="54"/>
                  </a:lnTo>
                  <a:lnTo>
                    <a:pt x="35045" y="24"/>
                  </a:lnTo>
                  <a:lnTo>
                    <a:pt x="34203" y="6"/>
                  </a:lnTo>
                  <a:lnTo>
                    <a:pt x="3336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30"/>
            <p:cNvSpPr/>
            <p:nvPr/>
          </p:nvSpPr>
          <p:spPr>
            <a:xfrm>
              <a:off x="5928347" y="5081000"/>
              <a:ext cx="362233" cy="165850"/>
            </a:xfrm>
            <a:custGeom>
              <a:avLst/>
              <a:gdLst/>
              <a:ahLst/>
              <a:cxnLst/>
              <a:rect l="l" t="t" r="r" b="b"/>
              <a:pathLst>
                <a:path w="32663" h="6634" extrusionOk="0">
                  <a:moveTo>
                    <a:pt x="30930" y="0"/>
                  </a:moveTo>
                  <a:lnTo>
                    <a:pt x="30771" y="12"/>
                  </a:lnTo>
                  <a:lnTo>
                    <a:pt x="30612" y="24"/>
                  </a:lnTo>
                  <a:lnTo>
                    <a:pt x="30469" y="42"/>
                  </a:lnTo>
                  <a:lnTo>
                    <a:pt x="30310" y="66"/>
                  </a:lnTo>
                  <a:lnTo>
                    <a:pt x="30167" y="97"/>
                  </a:lnTo>
                  <a:lnTo>
                    <a:pt x="30040" y="133"/>
                  </a:lnTo>
                  <a:lnTo>
                    <a:pt x="29197" y="373"/>
                  </a:lnTo>
                  <a:lnTo>
                    <a:pt x="28244" y="631"/>
                  </a:lnTo>
                  <a:lnTo>
                    <a:pt x="26988" y="974"/>
                  </a:lnTo>
                  <a:lnTo>
                    <a:pt x="25462" y="1370"/>
                  </a:lnTo>
                  <a:lnTo>
                    <a:pt x="23714" y="1815"/>
                  </a:lnTo>
                  <a:lnTo>
                    <a:pt x="22760" y="2049"/>
                  </a:lnTo>
                  <a:lnTo>
                    <a:pt x="21759" y="2290"/>
                  </a:lnTo>
                  <a:lnTo>
                    <a:pt x="20726" y="2530"/>
                  </a:lnTo>
                  <a:lnTo>
                    <a:pt x="19661" y="2776"/>
                  </a:lnTo>
                  <a:lnTo>
                    <a:pt x="18565" y="3023"/>
                  </a:lnTo>
                  <a:lnTo>
                    <a:pt x="17436" y="3263"/>
                  </a:lnTo>
                  <a:lnTo>
                    <a:pt x="16292" y="3503"/>
                  </a:lnTo>
                  <a:lnTo>
                    <a:pt x="15131" y="3738"/>
                  </a:lnTo>
                  <a:lnTo>
                    <a:pt x="13971" y="3960"/>
                  </a:lnTo>
                  <a:lnTo>
                    <a:pt x="12779" y="4176"/>
                  </a:lnTo>
                  <a:lnTo>
                    <a:pt x="11603" y="4381"/>
                  </a:lnTo>
                  <a:lnTo>
                    <a:pt x="10427" y="4573"/>
                  </a:lnTo>
                  <a:lnTo>
                    <a:pt x="9251" y="4753"/>
                  </a:lnTo>
                  <a:lnTo>
                    <a:pt x="8663" y="4831"/>
                  </a:lnTo>
                  <a:lnTo>
                    <a:pt x="8091" y="4909"/>
                  </a:lnTo>
                  <a:lnTo>
                    <a:pt x="7503" y="4981"/>
                  </a:lnTo>
                  <a:lnTo>
                    <a:pt x="6946" y="5054"/>
                  </a:lnTo>
                  <a:lnTo>
                    <a:pt x="6374" y="5114"/>
                  </a:lnTo>
                  <a:lnTo>
                    <a:pt x="5818" y="5174"/>
                  </a:lnTo>
                  <a:lnTo>
                    <a:pt x="5262" y="5222"/>
                  </a:lnTo>
                  <a:lnTo>
                    <a:pt x="4705" y="5270"/>
                  </a:lnTo>
                  <a:lnTo>
                    <a:pt x="4165" y="5306"/>
                  </a:lnTo>
                  <a:lnTo>
                    <a:pt x="3640" y="5342"/>
                  </a:lnTo>
                  <a:lnTo>
                    <a:pt x="3116" y="5366"/>
                  </a:lnTo>
                  <a:lnTo>
                    <a:pt x="2607" y="5384"/>
                  </a:lnTo>
                  <a:lnTo>
                    <a:pt x="2099" y="5402"/>
                  </a:lnTo>
                  <a:lnTo>
                    <a:pt x="1606" y="5402"/>
                  </a:lnTo>
                  <a:lnTo>
                    <a:pt x="1431" y="5408"/>
                  </a:lnTo>
                  <a:lnTo>
                    <a:pt x="1272" y="5420"/>
                  </a:lnTo>
                  <a:lnTo>
                    <a:pt x="1129" y="5432"/>
                  </a:lnTo>
                  <a:lnTo>
                    <a:pt x="970" y="5456"/>
                  </a:lnTo>
                  <a:lnTo>
                    <a:pt x="827" y="5480"/>
                  </a:lnTo>
                  <a:lnTo>
                    <a:pt x="700" y="5510"/>
                  </a:lnTo>
                  <a:lnTo>
                    <a:pt x="573" y="5546"/>
                  </a:lnTo>
                  <a:lnTo>
                    <a:pt x="462" y="5588"/>
                  </a:lnTo>
                  <a:lnTo>
                    <a:pt x="351" y="5630"/>
                  </a:lnTo>
                  <a:lnTo>
                    <a:pt x="271" y="5678"/>
                  </a:lnTo>
                  <a:lnTo>
                    <a:pt x="192" y="5733"/>
                  </a:lnTo>
                  <a:lnTo>
                    <a:pt x="112" y="5787"/>
                  </a:lnTo>
                  <a:lnTo>
                    <a:pt x="64" y="5841"/>
                  </a:lnTo>
                  <a:lnTo>
                    <a:pt x="17" y="5901"/>
                  </a:lnTo>
                  <a:lnTo>
                    <a:pt x="1" y="5961"/>
                  </a:lnTo>
                  <a:lnTo>
                    <a:pt x="1" y="6021"/>
                  </a:lnTo>
                  <a:lnTo>
                    <a:pt x="1" y="6087"/>
                  </a:lnTo>
                  <a:lnTo>
                    <a:pt x="33" y="6147"/>
                  </a:lnTo>
                  <a:lnTo>
                    <a:pt x="64" y="6207"/>
                  </a:lnTo>
                  <a:lnTo>
                    <a:pt x="128" y="6261"/>
                  </a:lnTo>
                  <a:lnTo>
                    <a:pt x="192" y="6315"/>
                  </a:lnTo>
                  <a:lnTo>
                    <a:pt x="271" y="6363"/>
                  </a:lnTo>
                  <a:lnTo>
                    <a:pt x="366" y="6411"/>
                  </a:lnTo>
                  <a:lnTo>
                    <a:pt x="478" y="6454"/>
                  </a:lnTo>
                  <a:lnTo>
                    <a:pt x="589" y="6496"/>
                  </a:lnTo>
                  <a:lnTo>
                    <a:pt x="716" y="6532"/>
                  </a:lnTo>
                  <a:lnTo>
                    <a:pt x="843" y="6562"/>
                  </a:lnTo>
                  <a:lnTo>
                    <a:pt x="986" y="6586"/>
                  </a:lnTo>
                  <a:lnTo>
                    <a:pt x="1145" y="6604"/>
                  </a:lnTo>
                  <a:lnTo>
                    <a:pt x="1288" y="6622"/>
                  </a:lnTo>
                  <a:lnTo>
                    <a:pt x="1447" y="6628"/>
                  </a:lnTo>
                  <a:lnTo>
                    <a:pt x="1622" y="6634"/>
                  </a:lnTo>
                  <a:lnTo>
                    <a:pt x="1638" y="6634"/>
                  </a:lnTo>
                  <a:lnTo>
                    <a:pt x="2178" y="6628"/>
                  </a:lnTo>
                  <a:lnTo>
                    <a:pt x="2735" y="6616"/>
                  </a:lnTo>
                  <a:lnTo>
                    <a:pt x="3291" y="6592"/>
                  </a:lnTo>
                  <a:lnTo>
                    <a:pt x="3863" y="6568"/>
                  </a:lnTo>
                  <a:lnTo>
                    <a:pt x="4435" y="6532"/>
                  </a:lnTo>
                  <a:lnTo>
                    <a:pt x="5023" y="6496"/>
                  </a:lnTo>
                  <a:lnTo>
                    <a:pt x="5611" y="6448"/>
                  </a:lnTo>
                  <a:lnTo>
                    <a:pt x="6215" y="6393"/>
                  </a:lnTo>
                  <a:lnTo>
                    <a:pt x="6819" y="6333"/>
                  </a:lnTo>
                  <a:lnTo>
                    <a:pt x="7423" y="6273"/>
                  </a:lnTo>
                  <a:lnTo>
                    <a:pt x="8027" y="6201"/>
                  </a:lnTo>
                  <a:lnTo>
                    <a:pt x="8647" y="6129"/>
                  </a:lnTo>
                  <a:lnTo>
                    <a:pt x="9267" y="6051"/>
                  </a:lnTo>
                  <a:lnTo>
                    <a:pt x="9887" y="5967"/>
                  </a:lnTo>
                  <a:lnTo>
                    <a:pt x="10506" y="5877"/>
                  </a:lnTo>
                  <a:lnTo>
                    <a:pt x="11126" y="5787"/>
                  </a:lnTo>
                  <a:lnTo>
                    <a:pt x="12382" y="5588"/>
                  </a:lnTo>
                  <a:lnTo>
                    <a:pt x="13638" y="5378"/>
                  </a:lnTo>
                  <a:lnTo>
                    <a:pt x="14877" y="5156"/>
                  </a:lnTo>
                  <a:lnTo>
                    <a:pt x="16117" y="4927"/>
                  </a:lnTo>
                  <a:lnTo>
                    <a:pt x="17325" y="4687"/>
                  </a:lnTo>
                  <a:lnTo>
                    <a:pt x="18533" y="4441"/>
                  </a:lnTo>
                  <a:lnTo>
                    <a:pt x="19709" y="4188"/>
                  </a:lnTo>
                  <a:lnTo>
                    <a:pt x="20869" y="3936"/>
                  </a:lnTo>
                  <a:lnTo>
                    <a:pt x="21982" y="3684"/>
                  </a:lnTo>
                  <a:lnTo>
                    <a:pt x="23062" y="3431"/>
                  </a:lnTo>
                  <a:lnTo>
                    <a:pt x="24111" y="3185"/>
                  </a:lnTo>
                  <a:lnTo>
                    <a:pt x="25113" y="2939"/>
                  </a:lnTo>
                  <a:lnTo>
                    <a:pt x="26066" y="2704"/>
                  </a:lnTo>
                  <a:lnTo>
                    <a:pt x="26956" y="2476"/>
                  </a:lnTo>
                  <a:lnTo>
                    <a:pt x="28577" y="2055"/>
                  </a:lnTo>
                  <a:lnTo>
                    <a:pt x="29928" y="1689"/>
                  </a:lnTo>
                  <a:lnTo>
                    <a:pt x="30977" y="1400"/>
                  </a:lnTo>
                  <a:lnTo>
                    <a:pt x="32026" y="1100"/>
                  </a:lnTo>
                  <a:lnTo>
                    <a:pt x="32153" y="1058"/>
                  </a:lnTo>
                  <a:lnTo>
                    <a:pt x="32265" y="1016"/>
                  </a:lnTo>
                  <a:lnTo>
                    <a:pt x="32360" y="968"/>
                  </a:lnTo>
                  <a:lnTo>
                    <a:pt x="32455" y="914"/>
                  </a:lnTo>
                  <a:lnTo>
                    <a:pt x="32519" y="866"/>
                  </a:lnTo>
                  <a:lnTo>
                    <a:pt x="32583" y="806"/>
                  </a:lnTo>
                  <a:lnTo>
                    <a:pt x="32614" y="751"/>
                  </a:lnTo>
                  <a:lnTo>
                    <a:pt x="32646" y="691"/>
                  </a:lnTo>
                  <a:lnTo>
                    <a:pt x="32662" y="631"/>
                  </a:lnTo>
                  <a:lnTo>
                    <a:pt x="32646" y="577"/>
                  </a:lnTo>
                  <a:lnTo>
                    <a:pt x="32630" y="517"/>
                  </a:lnTo>
                  <a:lnTo>
                    <a:pt x="32599" y="457"/>
                  </a:lnTo>
                  <a:lnTo>
                    <a:pt x="32551" y="403"/>
                  </a:lnTo>
                  <a:lnTo>
                    <a:pt x="32487" y="343"/>
                  </a:lnTo>
                  <a:lnTo>
                    <a:pt x="32408" y="289"/>
                  </a:lnTo>
                  <a:lnTo>
                    <a:pt x="32312" y="241"/>
                  </a:lnTo>
                  <a:lnTo>
                    <a:pt x="32201" y="193"/>
                  </a:lnTo>
                  <a:lnTo>
                    <a:pt x="32090" y="151"/>
                  </a:lnTo>
                  <a:lnTo>
                    <a:pt x="31963" y="115"/>
                  </a:lnTo>
                  <a:lnTo>
                    <a:pt x="31820" y="78"/>
                  </a:lnTo>
                  <a:lnTo>
                    <a:pt x="31693" y="54"/>
                  </a:lnTo>
                  <a:lnTo>
                    <a:pt x="31534" y="30"/>
                  </a:lnTo>
                  <a:lnTo>
                    <a:pt x="31391" y="18"/>
                  </a:lnTo>
                  <a:lnTo>
                    <a:pt x="31232" y="6"/>
                  </a:lnTo>
                  <a:lnTo>
                    <a:pt x="3107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30"/>
            <p:cNvSpPr/>
            <p:nvPr/>
          </p:nvSpPr>
          <p:spPr>
            <a:xfrm>
              <a:off x="6049439" y="4532575"/>
              <a:ext cx="950934" cy="867800"/>
            </a:xfrm>
            <a:custGeom>
              <a:avLst/>
              <a:gdLst/>
              <a:ahLst/>
              <a:cxnLst/>
              <a:rect l="l" t="t" r="r" b="b"/>
              <a:pathLst>
                <a:path w="85747" h="34712" extrusionOk="0">
                  <a:moveTo>
                    <a:pt x="52894" y="0"/>
                  </a:moveTo>
                  <a:lnTo>
                    <a:pt x="52545" y="6"/>
                  </a:lnTo>
                  <a:lnTo>
                    <a:pt x="52195" y="12"/>
                  </a:lnTo>
                  <a:lnTo>
                    <a:pt x="51830" y="18"/>
                  </a:lnTo>
                  <a:lnTo>
                    <a:pt x="51480" y="36"/>
                  </a:lnTo>
                  <a:lnTo>
                    <a:pt x="51130" y="54"/>
                  </a:lnTo>
                  <a:lnTo>
                    <a:pt x="50765" y="72"/>
                  </a:lnTo>
                  <a:lnTo>
                    <a:pt x="50399" y="102"/>
                  </a:lnTo>
                  <a:lnTo>
                    <a:pt x="50049" y="132"/>
                  </a:lnTo>
                  <a:lnTo>
                    <a:pt x="49684" y="168"/>
                  </a:lnTo>
                  <a:lnTo>
                    <a:pt x="49318" y="204"/>
                  </a:lnTo>
                  <a:lnTo>
                    <a:pt x="48953" y="247"/>
                  </a:lnTo>
                  <a:lnTo>
                    <a:pt x="48587" y="301"/>
                  </a:lnTo>
                  <a:lnTo>
                    <a:pt x="48222" y="349"/>
                  </a:lnTo>
                  <a:lnTo>
                    <a:pt x="47856" y="409"/>
                  </a:lnTo>
                  <a:lnTo>
                    <a:pt x="47491" y="469"/>
                  </a:lnTo>
                  <a:lnTo>
                    <a:pt x="47109" y="535"/>
                  </a:lnTo>
                  <a:lnTo>
                    <a:pt x="46744" y="607"/>
                  </a:lnTo>
                  <a:lnTo>
                    <a:pt x="46378" y="685"/>
                  </a:lnTo>
                  <a:lnTo>
                    <a:pt x="45997" y="769"/>
                  </a:lnTo>
                  <a:lnTo>
                    <a:pt x="45631" y="853"/>
                  </a:lnTo>
                  <a:lnTo>
                    <a:pt x="45250" y="944"/>
                  </a:lnTo>
                  <a:lnTo>
                    <a:pt x="44884" y="1040"/>
                  </a:lnTo>
                  <a:lnTo>
                    <a:pt x="44153" y="1238"/>
                  </a:lnTo>
                  <a:lnTo>
                    <a:pt x="43470" y="1442"/>
                  </a:lnTo>
                  <a:lnTo>
                    <a:pt x="42818" y="1640"/>
                  </a:lnTo>
                  <a:lnTo>
                    <a:pt x="42214" y="1845"/>
                  </a:lnTo>
                  <a:lnTo>
                    <a:pt x="41658" y="2049"/>
                  </a:lnTo>
                  <a:lnTo>
                    <a:pt x="41133" y="2247"/>
                  </a:lnTo>
                  <a:lnTo>
                    <a:pt x="40656" y="2452"/>
                  </a:lnTo>
                  <a:lnTo>
                    <a:pt x="40211" y="2656"/>
                  </a:lnTo>
                  <a:lnTo>
                    <a:pt x="39798" y="2860"/>
                  </a:lnTo>
                  <a:lnTo>
                    <a:pt x="39597" y="2968"/>
                  </a:lnTo>
                  <a:lnTo>
                    <a:pt x="39242" y="2920"/>
                  </a:lnTo>
                  <a:lnTo>
                    <a:pt x="38733" y="2866"/>
                  </a:lnTo>
                  <a:lnTo>
                    <a:pt x="38209" y="2818"/>
                  </a:lnTo>
                  <a:lnTo>
                    <a:pt x="37684" y="2776"/>
                  </a:lnTo>
                  <a:lnTo>
                    <a:pt x="37128" y="2740"/>
                  </a:lnTo>
                  <a:lnTo>
                    <a:pt x="36572" y="2716"/>
                  </a:lnTo>
                  <a:lnTo>
                    <a:pt x="35984" y="2692"/>
                  </a:lnTo>
                  <a:lnTo>
                    <a:pt x="35396" y="2680"/>
                  </a:lnTo>
                  <a:lnTo>
                    <a:pt x="34792" y="2674"/>
                  </a:lnTo>
                  <a:lnTo>
                    <a:pt x="34172" y="2674"/>
                  </a:lnTo>
                  <a:lnTo>
                    <a:pt x="33536" y="2686"/>
                  </a:lnTo>
                  <a:lnTo>
                    <a:pt x="32900" y="2704"/>
                  </a:lnTo>
                  <a:lnTo>
                    <a:pt x="32249" y="2728"/>
                  </a:lnTo>
                  <a:lnTo>
                    <a:pt x="31581" y="2764"/>
                  </a:lnTo>
                  <a:lnTo>
                    <a:pt x="30898" y="2806"/>
                  </a:lnTo>
                  <a:lnTo>
                    <a:pt x="30214" y="2854"/>
                  </a:lnTo>
                  <a:lnTo>
                    <a:pt x="29515" y="2914"/>
                  </a:lnTo>
                  <a:lnTo>
                    <a:pt x="28816" y="2986"/>
                  </a:lnTo>
                  <a:lnTo>
                    <a:pt x="28085" y="3065"/>
                  </a:lnTo>
                  <a:lnTo>
                    <a:pt x="27369" y="3149"/>
                  </a:lnTo>
                  <a:lnTo>
                    <a:pt x="26622" y="3251"/>
                  </a:lnTo>
                  <a:lnTo>
                    <a:pt x="25875" y="3353"/>
                  </a:lnTo>
                  <a:lnTo>
                    <a:pt x="25128" y="3473"/>
                  </a:lnTo>
                  <a:lnTo>
                    <a:pt x="24366" y="3599"/>
                  </a:lnTo>
                  <a:lnTo>
                    <a:pt x="23587" y="3737"/>
                  </a:lnTo>
                  <a:lnTo>
                    <a:pt x="22808" y="3882"/>
                  </a:lnTo>
                  <a:lnTo>
                    <a:pt x="22029" y="4038"/>
                  </a:lnTo>
                  <a:lnTo>
                    <a:pt x="21234" y="4206"/>
                  </a:lnTo>
                  <a:lnTo>
                    <a:pt x="20440" y="4386"/>
                  </a:lnTo>
                  <a:lnTo>
                    <a:pt x="19629" y="4573"/>
                  </a:lnTo>
                  <a:lnTo>
                    <a:pt x="18819" y="4777"/>
                  </a:lnTo>
                  <a:lnTo>
                    <a:pt x="18008" y="4987"/>
                  </a:lnTo>
                  <a:lnTo>
                    <a:pt x="17198" y="5210"/>
                  </a:lnTo>
                  <a:lnTo>
                    <a:pt x="16371" y="5444"/>
                  </a:lnTo>
                  <a:lnTo>
                    <a:pt x="15545" y="5690"/>
                  </a:lnTo>
                  <a:lnTo>
                    <a:pt x="14734" y="5943"/>
                  </a:lnTo>
                  <a:lnTo>
                    <a:pt x="13987" y="6195"/>
                  </a:lnTo>
                  <a:lnTo>
                    <a:pt x="13304" y="6447"/>
                  </a:lnTo>
                  <a:lnTo>
                    <a:pt x="12652" y="6694"/>
                  </a:lnTo>
                  <a:lnTo>
                    <a:pt x="12080" y="6940"/>
                  </a:lnTo>
                  <a:lnTo>
                    <a:pt x="11539" y="7186"/>
                  </a:lnTo>
                  <a:lnTo>
                    <a:pt x="11047" y="7433"/>
                  </a:lnTo>
                  <a:lnTo>
                    <a:pt x="10618" y="7673"/>
                  </a:lnTo>
                  <a:lnTo>
                    <a:pt x="10220" y="7913"/>
                  </a:lnTo>
                  <a:lnTo>
                    <a:pt x="9871" y="8154"/>
                  </a:lnTo>
                  <a:lnTo>
                    <a:pt x="9569" y="8388"/>
                  </a:lnTo>
                  <a:lnTo>
                    <a:pt x="9314" y="8622"/>
                  </a:lnTo>
                  <a:lnTo>
                    <a:pt x="9092" y="8857"/>
                  </a:lnTo>
                  <a:lnTo>
                    <a:pt x="8917" y="9085"/>
                  </a:lnTo>
                  <a:lnTo>
                    <a:pt x="8774" y="9313"/>
                  </a:lnTo>
                  <a:lnTo>
                    <a:pt x="8679" y="9536"/>
                  </a:lnTo>
                  <a:lnTo>
                    <a:pt x="8615" y="9752"/>
                  </a:lnTo>
                  <a:lnTo>
                    <a:pt x="8567" y="9968"/>
                  </a:lnTo>
                  <a:lnTo>
                    <a:pt x="8567" y="10185"/>
                  </a:lnTo>
                  <a:lnTo>
                    <a:pt x="8599" y="10395"/>
                  </a:lnTo>
                  <a:lnTo>
                    <a:pt x="8663" y="10599"/>
                  </a:lnTo>
                  <a:lnTo>
                    <a:pt x="8758" y="10804"/>
                  </a:lnTo>
                  <a:lnTo>
                    <a:pt x="8862" y="10989"/>
                  </a:lnTo>
                  <a:lnTo>
                    <a:pt x="8862" y="10989"/>
                  </a:lnTo>
                  <a:lnTo>
                    <a:pt x="8710" y="11038"/>
                  </a:lnTo>
                  <a:lnTo>
                    <a:pt x="8249" y="11212"/>
                  </a:lnTo>
                  <a:lnTo>
                    <a:pt x="7773" y="11392"/>
                  </a:lnTo>
                  <a:lnTo>
                    <a:pt x="7280" y="11591"/>
                  </a:lnTo>
                  <a:lnTo>
                    <a:pt x="6787" y="11807"/>
                  </a:lnTo>
                  <a:lnTo>
                    <a:pt x="6279" y="12041"/>
                  </a:lnTo>
                  <a:lnTo>
                    <a:pt x="5770" y="12288"/>
                  </a:lnTo>
                  <a:lnTo>
                    <a:pt x="5246" y="12552"/>
                  </a:lnTo>
                  <a:lnTo>
                    <a:pt x="4705" y="12834"/>
                  </a:lnTo>
                  <a:lnTo>
                    <a:pt x="4165" y="13129"/>
                  </a:lnTo>
                  <a:lnTo>
                    <a:pt x="3624" y="13447"/>
                  </a:lnTo>
                  <a:lnTo>
                    <a:pt x="3354" y="13610"/>
                  </a:lnTo>
                  <a:lnTo>
                    <a:pt x="3084" y="13778"/>
                  </a:lnTo>
                  <a:lnTo>
                    <a:pt x="2846" y="13940"/>
                  </a:lnTo>
                  <a:lnTo>
                    <a:pt x="2607" y="14108"/>
                  </a:lnTo>
                  <a:lnTo>
                    <a:pt x="2385" y="14276"/>
                  </a:lnTo>
                  <a:lnTo>
                    <a:pt x="2162" y="14445"/>
                  </a:lnTo>
                  <a:lnTo>
                    <a:pt x="1956" y="14613"/>
                  </a:lnTo>
                  <a:lnTo>
                    <a:pt x="1765" y="14787"/>
                  </a:lnTo>
                  <a:lnTo>
                    <a:pt x="1590" y="14955"/>
                  </a:lnTo>
                  <a:lnTo>
                    <a:pt x="1415" y="15130"/>
                  </a:lnTo>
                  <a:lnTo>
                    <a:pt x="1256" y="15304"/>
                  </a:lnTo>
                  <a:lnTo>
                    <a:pt x="1113" y="15478"/>
                  </a:lnTo>
                  <a:lnTo>
                    <a:pt x="970" y="15652"/>
                  </a:lnTo>
                  <a:lnTo>
                    <a:pt x="843" y="15827"/>
                  </a:lnTo>
                  <a:lnTo>
                    <a:pt x="716" y="16001"/>
                  </a:lnTo>
                  <a:lnTo>
                    <a:pt x="605" y="16175"/>
                  </a:lnTo>
                  <a:lnTo>
                    <a:pt x="509" y="16355"/>
                  </a:lnTo>
                  <a:lnTo>
                    <a:pt x="414" y="16530"/>
                  </a:lnTo>
                  <a:lnTo>
                    <a:pt x="255" y="16884"/>
                  </a:lnTo>
                  <a:lnTo>
                    <a:pt x="144" y="17239"/>
                  </a:lnTo>
                  <a:lnTo>
                    <a:pt x="64" y="17599"/>
                  </a:lnTo>
                  <a:lnTo>
                    <a:pt x="17" y="17954"/>
                  </a:lnTo>
                  <a:lnTo>
                    <a:pt x="1" y="18314"/>
                  </a:lnTo>
                  <a:lnTo>
                    <a:pt x="17" y="18669"/>
                  </a:lnTo>
                  <a:lnTo>
                    <a:pt x="80" y="19023"/>
                  </a:lnTo>
                  <a:lnTo>
                    <a:pt x="160" y="19378"/>
                  </a:lnTo>
                  <a:lnTo>
                    <a:pt x="271" y="19732"/>
                  </a:lnTo>
                  <a:lnTo>
                    <a:pt x="398" y="20087"/>
                  </a:lnTo>
                  <a:lnTo>
                    <a:pt x="573" y="20435"/>
                  </a:lnTo>
                  <a:lnTo>
                    <a:pt x="764" y="20778"/>
                  </a:lnTo>
                  <a:lnTo>
                    <a:pt x="970" y="21120"/>
                  </a:lnTo>
                  <a:lnTo>
                    <a:pt x="1209" y="21463"/>
                  </a:lnTo>
                  <a:lnTo>
                    <a:pt x="1479" y="21799"/>
                  </a:lnTo>
                  <a:lnTo>
                    <a:pt x="1765" y="22130"/>
                  </a:lnTo>
                  <a:lnTo>
                    <a:pt x="2067" y="22454"/>
                  </a:lnTo>
                  <a:lnTo>
                    <a:pt x="2385" y="22779"/>
                  </a:lnTo>
                  <a:lnTo>
                    <a:pt x="2734" y="23097"/>
                  </a:lnTo>
                  <a:lnTo>
                    <a:pt x="3084" y="23403"/>
                  </a:lnTo>
                  <a:lnTo>
                    <a:pt x="3466" y="23710"/>
                  </a:lnTo>
                  <a:lnTo>
                    <a:pt x="3847" y="24010"/>
                  </a:lnTo>
                  <a:lnTo>
                    <a:pt x="4260" y="24299"/>
                  </a:lnTo>
                  <a:lnTo>
                    <a:pt x="4673" y="24581"/>
                  </a:lnTo>
                  <a:lnTo>
                    <a:pt x="5103" y="24858"/>
                  </a:lnTo>
                  <a:lnTo>
                    <a:pt x="5548" y="25128"/>
                  </a:lnTo>
                  <a:lnTo>
                    <a:pt x="5993" y="25386"/>
                  </a:lnTo>
                  <a:lnTo>
                    <a:pt x="6127" y="25460"/>
                  </a:lnTo>
                  <a:lnTo>
                    <a:pt x="5993" y="25518"/>
                  </a:lnTo>
                  <a:lnTo>
                    <a:pt x="5722" y="25657"/>
                  </a:lnTo>
                  <a:lnTo>
                    <a:pt x="5452" y="25807"/>
                  </a:lnTo>
                  <a:lnTo>
                    <a:pt x="5198" y="25969"/>
                  </a:lnTo>
                  <a:lnTo>
                    <a:pt x="4975" y="26137"/>
                  </a:lnTo>
                  <a:lnTo>
                    <a:pt x="4753" y="26318"/>
                  </a:lnTo>
                  <a:lnTo>
                    <a:pt x="4562" y="26504"/>
                  </a:lnTo>
                  <a:lnTo>
                    <a:pt x="4387" y="26708"/>
                  </a:lnTo>
                  <a:lnTo>
                    <a:pt x="4228" y="26918"/>
                  </a:lnTo>
                  <a:lnTo>
                    <a:pt x="4101" y="27135"/>
                  </a:lnTo>
                  <a:lnTo>
                    <a:pt x="3990" y="27369"/>
                  </a:lnTo>
                  <a:lnTo>
                    <a:pt x="3958" y="27489"/>
                  </a:lnTo>
                  <a:lnTo>
                    <a:pt x="3926" y="27603"/>
                  </a:lnTo>
                  <a:lnTo>
                    <a:pt x="3911" y="27724"/>
                  </a:lnTo>
                  <a:lnTo>
                    <a:pt x="3911" y="27844"/>
                  </a:lnTo>
                  <a:lnTo>
                    <a:pt x="3942" y="27964"/>
                  </a:lnTo>
                  <a:lnTo>
                    <a:pt x="3974" y="28084"/>
                  </a:lnTo>
                  <a:lnTo>
                    <a:pt x="4006" y="28204"/>
                  </a:lnTo>
                  <a:lnTo>
                    <a:pt x="4069" y="28324"/>
                  </a:lnTo>
                  <a:lnTo>
                    <a:pt x="4149" y="28445"/>
                  </a:lnTo>
                  <a:lnTo>
                    <a:pt x="4228" y="28565"/>
                  </a:lnTo>
                  <a:lnTo>
                    <a:pt x="4340" y="28685"/>
                  </a:lnTo>
                  <a:lnTo>
                    <a:pt x="4451" y="28805"/>
                  </a:lnTo>
                  <a:lnTo>
                    <a:pt x="4578" y="28925"/>
                  </a:lnTo>
                  <a:lnTo>
                    <a:pt x="4721" y="29045"/>
                  </a:lnTo>
                  <a:lnTo>
                    <a:pt x="4864" y="29166"/>
                  </a:lnTo>
                  <a:lnTo>
                    <a:pt x="5023" y="29280"/>
                  </a:lnTo>
                  <a:lnTo>
                    <a:pt x="5198" y="29400"/>
                  </a:lnTo>
                  <a:lnTo>
                    <a:pt x="5389" y="29520"/>
                  </a:lnTo>
                  <a:lnTo>
                    <a:pt x="5595" y="29640"/>
                  </a:lnTo>
                  <a:lnTo>
                    <a:pt x="5802" y="29754"/>
                  </a:lnTo>
                  <a:lnTo>
                    <a:pt x="6247" y="29989"/>
                  </a:lnTo>
                  <a:lnTo>
                    <a:pt x="6755" y="30223"/>
                  </a:lnTo>
                  <a:lnTo>
                    <a:pt x="7280" y="30451"/>
                  </a:lnTo>
                  <a:lnTo>
                    <a:pt x="7852" y="30680"/>
                  </a:lnTo>
                  <a:lnTo>
                    <a:pt x="8472" y="30902"/>
                  </a:lnTo>
                  <a:lnTo>
                    <a:pt x="9124" y="31124"/>
                  </a:lnTo>
                  <a:lnTo>
                    <a:pt x="9791" y="31341"/>
                  </a:lnTo>
                  <a:lnTo>
                    <a:pt x="10506" y="31557"/>
                  </a:lnTo>
                  <a:lnTo>
                    <a:pt x="11253" y="31761"/>
                  </a:lnTo>
                  <a:lnTo>
                    <a:pt x="12032" y="31966"/>
                  </a:lnTo>
                  <a:lnTo>
                    <a:pt x="12827" y="32170"/>
                  </a:lnTo>
                  <a:lnTo>
                    <a:pt x="13637" y="32362"/>
                  </a:lnTo>
                  <a:lnTo>
                    <a:pt x="14496" y="32554"/>
                  </a:lnTo>
                  <a:lnTo>
                    <a:pt x="15354" y="32735"/>
                  </a:lnTo>
                  <a:lnTo>
                    <a:pt x="16244" y="32915"/>
                  </a:lnTo>
                  <a:lnTo>
                    <a:pt x="17150" y="33083"/>
                  </a:lnTo>
                  <a:lnTo>
                    <a:pt x="18072" y="33245"/>
                  </a:lnTo>
                  <a:lnTo>
                    <a:pt x="19009" y="33402"/>
                  </a:lnTo>
                  <a:lnTo>
                    <a:pt x="19947" y="33552"/>
                  </a:lnTo>
                  <a:lnTo>
                    <a:pt x="20901" y="33696"/>
                  </a:lnTo>
                  <a:lnTo>
                    <a:pt x="21870" y="33828"/>
                  </a:lnTo>
                  <a:lnTo>
                    <a:pt x="22840" y="33954"/>
                  </a:lnTo>
                  <a:lnTo>
                    <a:pt x="23825" y="34075"/>
                  </a:lnTo>
                  <a:lnTo>
                    <a:pt x="24811" y="34183"/>
                  </a:lnTo>
                  <a:lnTo>
                    <a:pt x="25796" y="34285"/>
                  </a:lnTo>
                  <a:lnTo>
                    <a:pt x="26781" y="34375"/>
                  </a:lnTo>
                  <a:lnTo>
                    <a:pt x="27767" y="34453"/>
                  </a:lnTo>
                  <a:lnTo>
                    <a:pt x="28736" y="34519"/>
                  </a:lnTo>
                  <a:lnTo>
                    <a:pt x="29722" y="34579"/>
                  </a:lnTo>
                  <a:lnTo>
                    <a:pt x="30691" y="34633"/>
                  </a:lnTo>
                  <a:lnTo>
                    <a:pt x="31645" y="34669"/>
                  </a:lnTo>
                  <a:lnTo>
                    <a:pt x="32598" y="34694"/>
                  </a:lnTo>
                  <a:lnTo>
                    <a:pt x="33536" y="34712"/>
                  </a:lnTo>
                  <a:lnTo>
                    <a:pt x="34458" y="34712"/>
                  </a:lnTo>
                  <a:lnTo>
                    <a:pt x="35364" y="34706"/>
                  </a:lnTo>
                  <a:lnTo>
                    <a:pt x="36254" y="34682"/>
                  </a:lnTo>
                  <a:lnTo>
                    <a:pt x="37128" y="34645"/>
                  </a:lnTo>
                  <a:lnTo>
                    <a:pt x="37557" y="34621"/>
                  </a:lnTo>
                  <a:lnTo>
                    <a:pt x="37970" y="34597"/>
                  </a:lnTo>
                  <a:lnTo>
                    <a:pt x="38400" y="34567"/>
                  </a:lnTo>
                  <a:lnTo>
                    <a:pt x="38813" y="34537"/>
                  </a:lnTo>
                  <a:lnTo>
                    <a:pt x="39210" y="34501"/>
                  </a:lnTo>
                  <a:lnTo>
                    <a:pt x="39607" y="34459"/>
                  </a:lnTo>
                  <a:lnTo>
                    <a:pt x="40005" y="34417"/>
                  </a:lnTo>
                  <a:lnTo>
                    <a:pt x="40386" y="34369"/>
                  </a:lnTo>
                  <a:lnTo>
                    <a:pt x="40768" y="34321"/>
                  </a:lnTo>
                  <a:lnTo>
                    <a:pt x="41133" y="34267"/>
                  </a:lnTo>
                  <a:lnTo>
                    <a:pt x="41499" y="34213"/>
                  </a:lnTo>
                  <a:lnTo>
                    <a:pt x="41848" y="34147"/>
                  </a:lnTo>
                  <a:lnTo>
                    <a:pt x="42198" y="34087"/>
                  </a:lnTo>
                  <a:lnTo>
                    <a:pt x="42548" y="34015"/>
                  </a:lnTo>
                  <a:lnTo>
                    <a:pt x="42881" y="33942"/>
                  </a:lnTo>
                  <a:lnTo>
                    <a:pt x="43199" y="33864"/>
                  </a:lnTo>
                  <a:lnTo>
                    <a:pt x="43517" y="33786"/>
                  </a:lnTo>
                  <a:lnTo>
                    <a:pt x="43819" y="33702"/>
                  </a:lnTo>
                  <a:lnTo>
                    <a:pt x="44121" y="33612"/>
                  </a:lnTo>
                  <a:lnTo>
                    <a:pt x="44407" y="33522"/>
                  </a:lnTo>
                  <a:lnTo>
                    <a:pt x="44677" y="33426"/>
                  </a:lnTo>
                  <a:lnTo>
                    <a:pt x="44948" y="33324"/>
                  </a:lnTo>
                  <a:lnTo>
                    <a:pt x="45202" y="33221"/>
                  </a:lnTo>
                  <a:lnTo>
                    <a:pt x="45456" y="33107"/>
                  </a:lnTo>
                  <a:lnTo>
                    <a:pt x="45695" y="32999"/>
                  </a:lnTo>
                  <a:lnTo>
                    <a:pt x="45917" y="32879"/>
                  </a:lnTo>
                  <a:lnTo>
                    <a:pt x="46124" y="32759"/>
                  </a:lnTo>
                  <a:lnTo>
                    <a:pt x="46330" y="32633"/>
                  </a:lnTo>
                  <a:lnTo>
                    <a:pt x="46521" y="32500"/>
                  </a:lnTo>
                  <a:lnTo>
                    <a:pt x="46712" y="32368"/>
                  </a:lnTo>
                  <a:lnTo>
                    <a:pt x="46871" y="32230"/>
                  </a:lnTo>
                  <a:lnTo>
                    <a:pt x="47030" y="32086"/>
                  </a:lnTo>
                  <a:lnTo>
                    <a:pt x="47173" y="31936"/>
                  </a:lnTo>
                  <a:lnTo>
                    <a:pt x="47316" y="31779"/>
                  </a:lnTo>
                  <a:lnTo>
                    <a:pt x="47554" y="31473"/>
                  </a:lnTo>
                  <a:lnTo>
                    <a:pt x="47777" y="31173"/>
                  </a:lnTo>
                  <a:lnTo>
                    <a:pt x="47967" y="30884"/>
                  </a:lnTo>
                  <a:lnTo>
                    <a:pt x="48089" y="30684"/>
                  </a:lnTo>
                  <a:lnTo>
                    <a:pt x="48089" y="30684"/>
                  </a:lnTo>
                  <a:lnTo>
                    <a:pt x="48317" y="30734"/>
                  </a:lnTo>
                  <a:lnTo>
                    <a:pt x="48873" y="30842"/>
                  </a:lnTo>
                  <a:lnTo>
                    <a:pt x="49430" y="30944"/>
                  </a:lnTo>
                  <a:lnTo>
                    <a:pt x="50002" y="31040"/>
                  </a:lnTo>
                  <a:lnTo>
                    <a:pt x="50574" y="31130"/>
                  </a:lnTo>
                  <a:lnTo>
                    <a:pt x="51162" y="31221"/>
                  </a:lnTo>
                  <a:lnTo>
                    <a:pt x="51766" y="31299"/>
                  </a:lnTo>
                  <a:lnTo>
                    <a:pt x="52386" y="31371"/>
                  </a:lnTo>
                  <a:lnTo>
                    <a:pt x="53006" y="31437"/>
                  </a:lnTo>
                  <a:lnTo>
                    <a:pt x="53626" y="31491"/>
                  </a:lnTo>
                  <a:lnTo>
                    <a:pt x="54261" y="31545"/>
                  </a:lnTo>
                  <a:lnTo>
                    <a:pt x="54897" y="31587"/>
                  </a:lnTo>
                  <a:lnTo>
                    <a:pt x="55533" y="31623"/>
                  </a:lnTo>
                  <a:lnTo>
                    <a:pt x="56184" y="31647"/>
                  </a:lnTo>
                  <a:lnTo>
                    <a:pt x="56836" y="31665"/>
                  </a:lnTo>
                  <a:lnTo>
                    <a:pt x="57488" y="31677"/>
                  </a:lnTo>
                  <a:lnTo>
                    <a:pt x="58155" y="31677"/>
                  </a:lnTo>
                  <a:lnTo>
                    <a:pt x="58807" y="31665"/>
                  </a:lnTo>
                  <a:lnTo>
                    <a:pt x="59458" y="31647"/>
                  </a:lnTo>
                  <a:lnTo>
                    <a:pt x="60126" y="31617"/>
                  </a:lnTo>
                  <a:lnTo>
                    <a:pt x="60778" y="31581"/>
                  </a:lnTo>
                  <a:lnTo>
                    <a:pt x="61429" y="31533"/>
                  </a:lnTo>
                  <a:lnTo>
                    <a:pt x="62081" y="31473"/>
                  </a:lnTo>
                  <a:lnTo>
                    <a:pt x="62733" y="31407"/>
                  </a:lnTo>
                  <a:lnTo>
                    <a:pt x="63368" y="31323"/>
                  </a:lnTo>
                  <a:lnTo>
                    <a:pt x="64004" y="31233"/>
                  </a:lnTo>
                  <a:lnTo>
                    <a:pt x="64640" y="31130"/>
                  </a:lnTo>
                  <a:lnTo>
                    <a:pt x="65260" y="31016"/>
                  </a:lnTo>
                  <a:lnTo>
                    <a:pt x="65879" y="30890"/>
                  </a:lnTo>
                  <a:lnTo>
                    <a:pt x="66483" y="30746"/>
                  </a:lnTo>
                  <a:lnTo>
                    <a:pt x="67087" y="30596"/>
                  </a:lnTo>
                  <a:lnTo>
                    <a:pt x="67675" y="30433"/>
                  </a:lnTo>
                  <a:lnTo>
                    <a:pt x="68263" y="30253"/>
                  </a:lnTo>
                  <a:lnTo>
                    <a:pt x="68820" y="30067"/>
                  </a:lnTo>
                  <a:lnTo>
                    <a:pt x="69376" y="29863"/>
                  </a:lnTo>
                  <a:lnTo>
                    <a:pt x="69916" y="29640"/>
                  </a:lnTo>
                  <a:lnTo>
                    <a:pt x="70457" y="29412"/>
                  </a:lnTo>
                  <a:lnTo>
                    <a:pt x="70965" y="29166"/>
                  </a:lnTo>
                  <a:lnTo>
                    <a:pt x="71458" y="28901"/>
                  </a:lnTo>
                  <a:lnTo>
                    <a:pt x="71919" y="28643"/>
                  </a:lnTo>
                  <a:lnTo>
                    <a:pt x="72364" y="28385"/>
                  </a:lnTo>
                  <a:lnTo>
                    <a:pt x="72761" y="28132"/>
                  </a:lnTo>
                  <a:lnTo>
                    <a:pt x="73127" y="27886"/>
                  </a:lnTo>
                  <a:lnTo>
                    <a:pt x="73477" y="27639"/>
                  </a:lnTo>
                  <a:lnTo>
                    <a:pt x="73794" y="27399"/>
                  </a:lnTo>
                  <a:lnTo>
                    <a:pt x="74080" y="27165"/>
                  </a:lnTo>
                  <a:lnTo>
                    <a:pt x="74351" y="26930"/>
                  </a:lnTo>
                  <a:lnTo>
                    <a:pt x="74573" y="26702"/>
                  </a:lnTo>
                  <a:lnTo>
                    <a:pt x="74796" y="26474"/>
                  </a:lnTo>
                  <a:lnTo>
                    <a:pt x="74971" y="26252"/>
                  </a:lnTo>
                  <a:lnTo>
                    <a:pt x="75129" y="26035"/>
                  </a:lnTo>
                  <a:lnTo>
                    <a:pt x="75273" y="25819"/>
                  </a:lnTo>
                  <a:lnTo>
                    <a:pt x="75384" y="25609"/>
                  </a:lnTo>
                  <a:lnTo>
                    <a:pt x="75479" y="25404"/>
                  </a:lnTo>
                  <a:lnTo>
                    <a:pt x="75559" y="25206"/>
                  </a:lnTo>
                  <a:lnTo>
                    <a:pt x="75606" y="25008"/>
                  </a:lnTo>
                  <a:lnTo>
                    <a:pt x="75638" y="24815"/>
                  </a:lnTo>
                  <a:lnTo>
                    <a:pt x="75638" y="24623"/>
                  </a:lnTo>
                  <a:lnTo>
                    <a:pt x="75638" y="24443"/>
                  </a:lnTo>
                  <a:lnTo>
                    <a:pt x="75606" y="24263"/>
                  </a:lnTo>
                  <a:lnTo>
                    <a:pt x="75559" y="24082"/>
                  </a:lnTo>
                  <a:lnTo>
                    <a:pt x="75495" y="23914"/>
                  </a:lnTo>
                  <a:lnTo>
                    <a:pt x="75416" y="23746"/>
                  </a:lnTo>
                  <a:lnTo>
                    <a:pt x="75336" y="23584"/>
                  </a:lnTo>
                  <a:lnTo>
                    <a:pt x="75225" y="23427"/>
                  </a:lnTo>
                  <a:lnTo>
                    <a:pt x="75098" y="23271"/>
                  </a:lnTo>
                  <a:lnTo>
                    <a:pt x="75042" y="23213"/>
                  </a:lnTo>
                  <a:lnTo>
                    <a:pt x="75042" y="23213"/>
                  </a:lnTo>
                  <a:lnTo>
                    <a:pt x="75209" y="23199"/>
                  </a:lnTo>
                  <a:lnTo>
                    <a:pt x="75654" y="23151"/>
                  </a:lnTo>
                  <a:lnTo>
                    <a:pt x="76099" y="23103"/>
                  </a:lnTo>
                  <a:lnTo>
                    <a:pt x="76544" y="23049"/>
                  </a:lnTo>
                  <a:lnTo>
                    <a:pt x="76989" y="22983"/>
                  </a:lnTo>
                  <a:lnTo>
                    <a:pt x="77434" y="22917"/>
                  </a:lnTo>
                  <a:lnTo>
                    <a:pt x="77879" y="22839"/>
                  </a:lnTo>
                  <a:lnTo>
                    <a:pt x="78308" y="22761"/>
                  </a:lnTo>
                  <a:lnTo>
                    <a:pt x="78753" y="22670"/>
                  </a:lnTo>
                  <a:lnTo>
                    <a:pt x="79182" y="22574"/>
                  </a:lnTo>
                  <a:lnTo>
                    <a:pt x="79596" y="22466"/>
                  </a:lnTo>
                  <a:lnTo>
                    <a:pt x="80025" y="22352"/>
                  </a:lnTo>
                  <a:lnTo>
                    <a:pt x="80422" y="22232"/>
                  </a:lnTo>
                  <a:lnTo>
                    <a:pt x="80835" y="22100"/>
                  </a:lnTo>
                  <a:lnTo>
                    <a:pt x="81217" y="21961"/>
                  </a:lnTo>
                  <a:lnTo>
                    <a:pt x="81598" y="21817"/>
                  </a:lnTo>
                  <a:lnTo>
                    <a:pt x="81980" y="21655"/>
                  </a:lnTo>
                  <a:lnTo>
                    <a:pt x="82329" y="21493"/>
                  </a:lnTo>
                  <a:lnTo>
                    <a:pt x="82679" y="21312"/>
                  </a:lnTo>
                  <a:lnTo>
                    <a:pt x="83013" y="21126"/>
                  </a:lnTo>
                  <a:lnTo>
                    <a:pt x="83331" y="20928"/>
                  </a:lnTo>
                  <a:lnTo>
                    <a:pt x="83633" y="20718"/>
                  </a:lnTo>
                  <a:lnTo>
                    <a:pt x="83919" y="20501"/>
                  </a:lnTo>
                  <a:lnTo>
                    <a:pt x="84189" y="20267"/>
                  </a:lnTo>
                  <a:lnTo>
                    <a:pt x="84443" y="20027"/>
                  </a:lnTo>
                  <a:lnTo>
                    <a:pt x="84666" y="19768"/>
                  </a:lnTo>
                  <a:lnTo>
                    <a:pt x="84888" y="19504"/>
                  </a:lnTo>
                  <a:lnTo>
                    <a:pt x="85079" y="19222"/>
                  </a:lnTo>
                  <a:lnTo>
                    <a:pt x="85238" y="18933"/>
                  </a:lnTo>
                  <a:lnTo>
                    <a:pt x="85381" y="18627"/>
                  </a:lnTo>
                  <a:lnTo>
                    <a:pt x="85508" y="18308"/>
                  </a:lnTo>
                  <a:lnTo>
                    <a:pt x="85603" y="17978"/>
                  </a:lnTo>
                  <a:lnTo>
                    <a:pt x="85683" y="17635"/>
                  </a:lnTo>
                  <a:lnTo>
                    <a:pt x="85730" y="17275"/>
                  </a:lnTo>
                  <a:lnTo>
                    <a:pt x="85746" y="16902"/>
                  </a:lnTo>
                  <a:lnTo>
                    <a:pt x="85730" y="16512"/>
                  </a:lnTo>
                  <a:lnTo>
                    <a:pt x="85699" y="16121"/>
                  </a:lnTo>
                  <a:lnTo>
                    <a:pt x="85651" y="15743"/>
                  </a:lnTo>
                  <a:lnTo>
                    <a:pt x="85572" y="15370"/>
                  </a:lnTo>
                  <a:lnTo>
                    <a:pt x="85476" y="15010"/>
                  </a:lnTo>
                  <a:lnTo>
                    <a:pt x="85365" y="14661"/>
                  </a:lnTo>
                  <a:lnTo>
                    <a:pt x="85238" y="14319"/>
                  </a:lnTo>
                  <a:lnTo>
                    <a:pt x="85095" y="13988"/>
                  </a:lnTo>
                  <a:lnTo>
                    <a:pt x="84920" y="13670"/>
                  </a:lnTo>
                  <a:lnTo>
                    <a:pt x="84745" y="13357"/>
                  </a:lnTo>
                  <a:lnTo>
                    <a:pt x="84554" y="13057"/>
                  </a:lnTo>
                  <a:lnTo>
                    <a:pt x="84332" y="12762"/>
                  </a:lnTo>
                  <a:lnTo>
                    <a:pt x="84109" y="12480"/>
                  </a:lnTo>
                  <a:lnTo>
                    <a:pt x="83871" y="12210"/>
                  </a:lnTo>
                  <a:lnTo>
                    <a:pt x="83617" y="11945"/>
                  </a:lnTo>
                  <a:lnTo>
                    <a:pt x="83362" y="11693"/>
                  </a:lnTo>
                  <a:lnTo>
                    <a:pt x="83076" y="11446"/>
                  </a:lnTo>
                  <a:lnTo>
                    <a:pt x="82790" y="11212"/>
                  </a:lnTo>
                  <a:lnTo>
                    <a:pt x="82488" y="10984"/>
                  </a:lnTo>
                  <a:lnTo>
                    <a:pt x="82170" y="10767"/>
                  </a:lnTo>
                  <a:lnTo>
                    <a:pt x="81852" y="10557"/>
                  </a:lnTo>
                  <a:lnTo>
                    <a:pt x="81519" y="10353"/>
                  </a:lnTo>
                  <a:lnTo>
                    <a:pt x="81169" y="10167"/>
                  </a:lnTo>
                  <a:lnTo>
                    <a:pt x="80819" y="9980"/>
                  </a:lnTo>
                  <a:lnTo>
                    <a:pt x="80470" y="9806"/>
                  </a:lnTo>
                  <a:lnTo>
                    <a:pt x="80088" y="9638"/>
                  </a:lnTo>
                  <a:lnTo>
                    <a:pt x="79723" y="9482"/>
                  </a:lnTo>
                  <a:lnTo>
                    <a:pt x="79341" y="9331"/>
                  </a:lnTo>
                  <a:lnTo>
                    <a:pt x="78960" y="9193"/>
                  </a:lnTo>
                  <a:lnTo>
                    <a:pt x="78562" y="9061"/>
                  </a:lnTo>
                  <a:lnTo>
                    <a:pt x="78165" y="8935"/>
                  </a:lnTo>
                  <a:lnTo>
                    <a:pt x="77768" y="8821"/>
                  </a:lnTo>
                  <a:lnTo>
                    <a:pt x="77370" y="8713"/>
                  </a:lnTo>
                  <a:lnTo>
                    <a:pt x="76957" y="8610"/>
                  </a:lnTo>
                  <a:lnTo>
                    <a:pt x="76544" y="8520"/>
                  </a:lnTo>
                  <a:lnTo>
                    <a:pt x="76131" y="8430"/>
                  </a:lnTo>
                  <a:lnTo>
                    <a:pt x="75718" y="8358"/>
                  </a:lnTo>
                  <a:lnTo>
                    <a:pt x="75304" y="8286"/>
                  </a:lnTo>
                  <a:lnTo>
                    <a:pt x="74891" y="8226"/>
                  </a:lnTo>
                  <a:lnTo>
                    <a:pt x="74478" y="8166"/>
                  </a:lnTo>
                  <a:lnTo>
                    <a:pt x="74065" y="8124"/>
                  </a:lnTo>
                  <a:lnTo>
                    <a:pt x="73651" y="8082"/>
                  </a:lnTo>
                  <a:lnTo>
                    <a:pt x="73238" y="8052"/>
                  </a:lnTo>
                  <a:lnTo>
                    <a:pt x="72825" y="8022"/>
                  </a:lnTo>
                  <a:lnTo>
                    <a:pt x="72577" y="8010"/>
                  </a:lnTo>
                  <a:lnTo>
                    <a:pt x="72577" y="8010"/>
                  </a:lnTo>
                  <a:lnTo>
                    <a:pt x="72523" y="7907"/>
                  </a:lnTo>
                  <a:lnTo>
                    <a:pt x="72380" y="7667"/>
                  </a:lnTo>
                  <a:lnTo>
                    <a:pt x="72221" y="7421"/>
                  </a:lnTo>
                  <a:lnTo>
                    <a:pt x="72030" y="7168"/>
                  </a:lnTo>
                  <a:lnTo>
                    <a:pt x="71824" y="6922"/>
                  </a:lnTo>
                  <a:lnTo>
                    <a:pt x="71601" y="6664"/>
                  </a:lnTo>
                  <a:lnTo>
                    <a:pt x="71363" y="6411"/>
                  </a:lnTo>
                  <a:lnTo>
                    <a:pt x="71093" y="6153"/>
                  </a:lnTo>
                  <a:lnTo>
                    <a:pt x="70806" y="5895"/>
                  </a:lnTo>
                  <a:lnTo>
                    <a:pt x="70520" y="5636"/>
                  </a:lnTo>
                  <a:lnTo>
                    <a:pt x="70202" y="5384"/>
                  </a:lnTo>
                  <a:lnTo>
                    <a:pt x="69869" y="5125"/>
                  </a:lnTo>
                  <a:lnTo>
                    <a:pt x="69519" y="4867"/>
                  </a:lnTo>
                  <a:lnTo>
                    <a:pt x="69154" y="4615"/>
                  </a:lnTo>
                  <a:lnTo>
                    <a:pt x="68772" y="4362"/>
                  </a:lnTo>
                  <a:lnTo>
                    <a:pt x="68375" y="4110"/>
                  </a:lnTo>
                  <a:lnTo>
                    <a:pt x="67961" y="3864"/>
                  </a:lnTo>
                  <a:lnTo>
                    <a:pt x="67532" y="3623"/>
                  </a:lnTo>
                  <a:lnTo>
                    <a:pt x="67087" y="3383"/>
                  </a:lnTo>
                  <a:lnTo>
                    <a:pt x="66626" y="3149"/>
                  </a:lnTo>
                  <a:lnTo>
                    <a:pt x="66166" y="2920"/>
                  </a:lnTo>
                  <a:lnTo>
                    <a:pt x="65673" y="2692"/>
                  </a:lnTo>
                  <a:lnTo>
                    <a:pt x="65180" y="2476"/>
                  </a:lnTo>
                  <a:lnTo>
                    <a:pt x="64656" y="2259"/>
                  </a:lnTo>
                  <a:lnTo>
                    <a:pt x="64131" y="2055"/>
                  </a:lnTo>
                  <a:lnTo>
                    <a:pt x="63607" y="1857"/>
                  </a:lnTo>
                  <a:lnTo>
                    <a:pt x="63050" y="1665"/>
                  </a:lnTo>
                  <a:lnTo>
                    <a:pt x="62494" y="1478"/>
                  </a:lnTo>
                  <a:lnTo>
                    <a:pt x="61922" y="1304"/>
                  </a:lnTo>
                  <a:lnTo>
                    <a:pt x="61334" y="1136"/>
                  </a:lnTo>
                  <a:lnTo>
                    <a:pt x="60746" y="980"/>
                  </a:lnTo>
                  <a:lnTo>
                    <a:pt x="60142" y="835"/>
                  </a:lnTo>
                  <a:lnTo>
                    <a:pt x="59522" y="697"/>
                  </a:lnTo>
                  <a:lnTo>
                    <a:pt x="58902" y="571"/>
                  </a:lnTo>
                  <a:lnTo>
                    <a:pt x="58266" y="457"/>
                  </a:lnTo>
                  <a:lnTo>
                    <a:pt x="57615" y="355"/>
                  </a:lnTo>
                  <a:lnTo>
                    <a:pt x="56963" y="265"/>
                  </a:lnTo>
                  <a:lnTo>
                    <a:pt x="56312" y="186"/>
                  </a:lnTo>
                  <a:lnTo>
                    <a:pt x="55644" y="120"/>
                  </a:lnTo>
                  <a:lnTo>
                    <a:pt x="54961" y="72"/>
                  </a:lnTo>
                  <a:lnTo>
                    <a:pt x="54627" y="48"/>
                  </a:lnTo>
                  <a:lnTo>
                    <a:pt x="54277" y="30"/>
                  </a:lnTo>
                  <a:lnTo>
                    <a:pt x="53927" y="18"/>
                  </a:lnTo>
                  <a:lnTo>
                    <a:pt x="53594" y="12"/>
                  </a:lnTo>
                  <a:lnTo>
                    <a:pt x="53244" y="6"/>
                  </a:lnTo>
                  <a:lnTo>
                    <a:pt x="528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30"/>
            <p:cNvSpPr/>
            <p:nvPr/>
          </p:nvSpPr>
          <p:spPr>
            <a:xfrm>
              <a:off x="6031817" y="4517250"/>
              <a:ext cx="986533" cy="898450"/>
            </a:xfrm>
            <a:custGeom>
              <a:avLst/>
              <a:gdLst/>
              <a:ahLst/>
              <a:cxnLst/>
              <a:rect l="l" t="t" r="r" b="b"/>
              <a:pathLst>
                <a:path w="88957" h="35938" extrusionOk="0">
                  <a:moveTo>
                    <a:pt x="41832" y="4344"/>
                  </a:moveTo>
                  <a:lnTo>
                    <a:pt x="42134" y="4399"/>
                  </a:lnTo>
                  <a:lnTo>
                    <a:pt x="42420" y="4459"/>
                  </a:lnTo>
                  <a:lnTo>
                    <a:pt x="42690" y="4525"/>
                  </a:lnTo>
                  <a:lnTo>
                    <a:pt x="42961" y="4585"/>
                  </a:lnTo>
                  <a:lnTo>
                    <a:pt x="43215" y="4657"/>
                  </a:lnTo>
                  <a:lnTo>
                    <a:pt x="43453" y="4729"/>
                  </a:lnTo>
                  <a:lnTo>
                    <a:pt x="43692" y="4801"/>
                  </a:lnTo>
                  <a:lnTo>
                    <a:pt x="43914" y="4873"/>
                  </a:lnTo>
                  <a:lnTo>
                    <a:pt x="44121" y="4957"/>
                  </a:lnTo>
                  <a:lnTo>
                    <a:pt x="44312" y="5035"/>
                  </a:lnTo>
                  <a:lnTo>
                    <a:pt x="44502" y="5120"/>
                  </a:lnTo>
                  <a:lnTo>
                    <a:pt x="44677" y="5204"/>
                  </a:lnTo>
                  <a:lnTo>
                    <a:pt x="44836" y="5294"/>
                  </a:lnTo>
                  <a:lnTo>
                    <a:pt x="44995" y="5384"/>
                  </a:lnTo>
                  <a:lnTo>
                    <a:pt x="45138" y="5474"/>
                  </a:lnTo>
                  <a:lnTo>
                    <a:pt x="45265" y="5564"/>
                  </a:lnTo>
                  <a:lnTo>
                    <a:pt x="45376" y="5660"/>
                  </a:lnTo>
                  <a:lnTo>
                    <a:pt x="45488" y="5762"/>
                  </a:lnTo>
                  <a:lnTo>
                    <a:pt x="45567" y="5859"/>
                  </a:lnTo>
                  <a:lnTo>
                    <a:pt x="45647" y="5961"/>
                  </a:lnTo>
                  <a:lnTo>
                    <a:pt x="45726" y="6063"/>
                  </a:lnTo>
                  <a:lnTo>
                    <a:pt x="45774" y="6171"/>
                  </a:lnTo>
                  <a:lnTo>
                    <a:pt x="45821" y="6273"/>
                  </a:lnTo>
                  <a:lnTo>
                    <a:pt x="45837" y="6381"/>
                  </a:lnTo>
                  <a:lnTo>
                    <a:pt x="45853" y="6496"/>
                  </a:lnTo>
                  <a:lnTo>
                    <a:pt x="45869" y="6604"/>
                  </a:lnTo>
                  <a:lnTo>
                    <a:pt x="45853" y="6718"/>
                  </a:lnTo>
                  <a:lnTo>
                    <a:pt x="45821" y="6832"/>
                  </a:lnTo>
                  <a:lnTo>
                    <a:pt x="45790" y="6946"/>
                  </a:lnTo>
                  <a:lnTo>
                    <a:pt x="45742" y="7060"/>
                  </a:lnTo>
                  <a:lnTo>
                    <a:pt x="45678" y="7181"/>
                  </a:lnTo>
                  <a:lnTo>
                    <a:pt x="45599" y="7295"/>
                  </a:lnTo>
                  <a:lnTo>
                    <a:pt x="45519" y="7403"/>
                  </a:lnTo>
                  <a:lnTo>
                    <a:pt x="45408" y="7535"/>
                  </a:lnTo>
                  <a:lnTo>
                    <a:pt x="45249" y="7673"/>
                  </a:lnTo>
                  <a:lnTo>
                    <a:pt x="45154" y="7739"/>
                  </a:lnTo>
                  <a:lnTo>
                    <a:pt x="45059" y="7811"/>
                  </a:lnTo>
                  <a:lnTo>
                    <a:pt x="44947" y="7877"/>
                  </a:lnTo>
                  <a:lnTo>
                    <a:pt x="44820" y="7938"/>
                  </a:lnTo>
                  <a:lnTo>
                    <a:pt x="44693" y="7992"/>
                  </a:lnTo>
                  <a:lnTo>
                    <a:pt x="44550" y="8040"/>
                  </a:lnTo>
                  <a:lnTo>
                    <a:pt x="44391" y="8082"/>
                  </a:lnTo>
                  <a:lnTo>
                    <a:pt x="44232" y="8112"/>
                  </a:lnTo>
                  <a:lnTo>
                    <a:pt x="44057" y="8130"/>
                  </a:lnTo>
                  <a:lnTo>
                    <a:pt x="43867" y="8136"/>
                  </a:lnTo>
                  <a:lnTo>
                    <a:pt x="43739" y="8130"/>
                  </a:lnTo>
                  <a:lnTo>
                    <a:pt x="43596" y="8124"/>
                  </a:lnTo>
                  <a:lnTo>
                    <a:pt x="43437" y="8106"/>
                  </a:lnTo>
                  <a:lnTo>
                    <a:pt x="43294" y="8088"/>
                  </a:lnTo>
                  <a:lnTo>
                    <a:pt x="43120" y="8058"/>
                  </a:lnTo>
                  <a:lnTo>
                    <a:pt x="42961" y="8028"/>
                  </a:lnTo>
                  <a:lnTo>
                    <a:pt x="42786" y="7986"/>
                  </a:lnTo>
                  <a:lnTo>
                    <a:pt x="42627" y="7938"/>
                  </a:lnTo>
                  <a:lnTo>
                    <a:pt x="42452" y="7890"/>
                  </a:lnTo>
                  <a:lnTo>
                    <a:pt x="42277" y="7829"/>
                  </a:lnTo>
                  <a:lnTo>
                    <a:pt x="42118" y="7763"/>
                  </a:lnTo>
                  <a:lnTo>
                    <a:pt x="41943" y="7691"/>
                  </a:lnTo>
                  <a:lnTo>
                    <a:pt x="41784" y="7607"/>
                  </a:lnTo>
                  <a:lnTo>
                    <a:pt x="41626" y="7523"/>
                  </a:lnTo>
                  <a:lnTo>
                    <a:pt x="41467" y="7433"/>
                  </a:lnTo>
                  <a:lnTo>
                    <a:pt x="41324" y="7331"/>
                  </a:lnTo>
                  <a:lnTo>
                    <a:pt x="41228" y="7259"/>
                  </a:lnTo>
                  <a:lnTo>
                    <a:pt x="41117" y="7168"/>
                  </a:lnTo>
                  <a:lnTo>
                    <a:pt x="41006" y="7060"/>
                  </a:lnTo>
                  <a:lnTo>
                    <a:pt x="40894" y="6934"/>
                  </a:lnTo>
                  <a:lnTo>
                    <a:pt x="40783" y="6790"/>
                  </a:lnTo>
                  <a:lnTo>
                    <a:pt x="40704" y="6634"/>
                  </a:lnTo>
                  <a:lnTo>
                    <a:pt x="40624" y="6459"/>
                  </a:lnTo>
                  <a:lnTo>
                    <a:pt x="40577" y="6273"/>
                  </a:lnTo>
                  <a:lnTo>
                    <a:pt x="40561" y="6069"/>
                  </a:lnTo>
                  <a:lnTo>
                    <a:pt x="40561" y="5967"/>
                  </a:lnTo>
                  <a:lnTo>
                    <a:pt x="40577" y="5859"/>
                  </a:lnTo>
                  <a:lnTo>
                    <a:pt x="40608" y="5744"/>
                  </a:lnTo>
                  <a:lnTo>
                    <a:pt x="40640" y="5630"/>
                  </a:lnTo>
                  <a:lnTo>
                    <a:pt x="40688" y="5516"/>
                  </a:lnTo>
                  <a:lnTo>
                    <a:pt x="40751" y="5396"/>
                  </a:lnTo>
                  <a:lnTo>
                    <a:pt x="40831" y="5270"/>
                  </a:lnTo>
                  <a:lnTo>
                    <a:pt x="40926" y="5144"/>
                  </a:lnTo>
                  <a:lnTo>
                    <a:pt x="41037" y="5017"/>
                  </a:lnTo>
                  <a:lnTo>
                    <a:pt x="41165" y="4885"/>
                  </a:lnTo>
                  <a:lnTo>
                    <a:pt x="41308" y="4753"/>
                  </a:lnTo>
                  <a:lnTo>
                    <a:pt x="41467" y="4621"/>
                  </a:lnTo>
                  <a:lnTo>
                    <a:pt x="41641" y="4483"/>
                  </a:lnTo>
                  <a:lnTo>
                    <a:pt x="41832" y="4344"/>
                  </a:lnTo>
                  <a:close/>
                  <a:moveTo>
                    <a:pt x="72793" y="9217"/>
                  </a:moveTo>
                  <a:lnTo>
                    <a:pt x="72856" y="9428"/>
                  </a:lnTo>
                  <a:lnTo>
                    <a:pt x="72904" y="9632"/>
                  </a:lnTo>
                  <a:lnTo>
                    <a:pt x="72920" y="9830"/>
                  </a:lnTo>
                  <a:lnTo>
                    <a:pt x="72920" y="10017"/>
                  </a:lnTo>
                  <a:lnTo>
                    <a:pt x="72904" y="10191"/>
                  </a:lnTo>
                  <a:lnTo>
                    <a:pt x="72856" y="10365"/>
                  </a:lnTo>
                  <a:lnTo>
                    <a:pt x="72793" y="10521"/>
                  </a:lnTo>
                  <a:lnTo>
                    <a:pt x="72713" y="10671"/>
                  </a:lnTo>
                  <a:lnTo>
                    <a:pt x="72602" y="10828"/>
                  </a:lnTo>
                  <a:lnTo>
                    <a:pt x="72475" y="10978"/>
                  </a:lnTo>
                  <a:lnTo>
                    <a:pt x="72348" y="11116"/>
                  </a:lnTo>
                  <a:lnTo>
                    <a:pt x="72205" y="11242"/>
                  </a:lnTo>
                  <a:lnTo>
                    <a:pt x="72062" y="11362"/>
                  </a:lnTo>
                  <a:lnTo>
                    <a:pt x="71903" y="11477"/>
                  </a:lnTo>
                  <a:lnTo>
                    <a:pt x="71728" y="11579"/>
                  </a:lnTo>
                  <a:lnTo>
                    <a:pt x="71553" y="11669"/>
                  </a:lnTo>
                  <a:lnTo>
                    <a:pt x="71362" y="11753"/>
                  </a:lnTo>
                  <a:lnTo>
                    <a:pt x="71172" y="11825"/>
                  </a:lnTo>
                  <a:lnTo>
                    <a:pt x="70981" y="11885"/>
                  </a:lnTo>
                  <a:lnTo>
                    <a:pt x="70774" y="11939"/>
                  </a:lnTo>
                  <a:lnTo>
                    <a:pt x="70552" y="11975"/>
                  </a:lnTo>
                  <a:lnTo>
                    <a:pt x="70345" y="12005"/>
                  </a:lnTo>
                  <a:lnTo>
                    <a:pt x="70123" y="12023"/>
                  </a:lnTo>
                  <a:lnTo>
                    <a:pt x="69900" y="12029"/>
                  </a:lnTo>
                  <a:lnTo>
                    <a:pt x="69757" y="12029"/>
                  </a:lnTo>
                  <a:lnTo>
                    <a:pt x="69598" y="12017"/>
                  </a:lnTo>
                  <a:lnTo>
                    <a:pt x="69455" y="12005"/>
                  </a:lnTo>
                  <a:lnTo>
                    <a:pt x="69312" y="11993"/>
                  </a:lnTo>
                  <a:lnTo>
                    <a:pt x="69169" y="11969"/>
                  </a:lnTo>
                  <a:lnTo>
                    <a:pt x="69026" y="11945"/>
                  </a:lnTo>
                  <a:lnTo>
                    <a:pt x="68883" y="11915"/>
                  </a:lnTo>
                  <a:lnTo>
                    <a:pt x="68756" y="11879"/>
                  </a:lnTo>
                  <a:lnTo>
                    <a:pt x="68629" y="11843"/>
                  </a:lnTo>
                  <a:lnTo>
                    <a:pt x="68502" y="11801"/>
                  </a:lnTo>
                  <a:lnTo>
                    <a:pt x="68374" y="11759"/>
                  </a:lnTo>
                  <a:lnTo>
                    <a:pt x="68263" y="11711"/>
                  </a:lnTo>
                  <a:lnTo>
                    <a:pt x="68168" y="11663"/>
                  </a:lnTo>
                  <a:lnTo>
                    <a:pt x="68057" y="11609"/>
                  </a:lnTo>
                  <a:lnTo>
                    <a:pt x="67977" y="11549"/>
                  </a:lnTo>
                  <a:lnTo>
                    <a:pt x="67882" y="11489"/>
                  </a:lnTo>
                  <a:lnTo>
                    <a:pt x="67786" y="11405"/>
                  </a:lnTo>
                  <a:lnTo>
                    <a:pt x="67707" y="11320"/>
                  </a:lnTo>
                  <a:lnTo>
                    <a:pt x="67659" y="11230"/>
                  </a:lnTo>
                  <a:lnTo>
                    <a:pt x="67611" y="11140"/>
                  </a:lnTo>
                  <a:lnTo>
                    <a:pt x="67596" y="11050"/>
                  </a:lnTo>
                  <a:lnTo>
                    <a:pt x="67596" y="10954"/>
                  </a:lnTo>
                  <a:lnTo>
                    <a:pt x="67611" y="10864"/>
                  </a:lnTo>
                  <a:lnTo>
                    <a:pt x="67643" y="10768"/>
                  </a:lnTo>
                  <a:lnTo>
                    <a:pt x="67707" y="10671"/>
                  </a:lnTo>
                  <a:lnTo>
                    <a:pt x="67770" y="10575"/>
                  </a:lnTo>
                  <a:lnTo>
                    <a:pt x="67866" y="10479"/>
                  </a:lnTo>
                  <a:lnTo>
                    <a:pt x="67977" y="10383"/>
                  </a:lnTo>
                  <a:lnTo>
                    <a:pt x="68104" y="10287"/>
                  </a:lnTo>
                  <a:lnTo>
                    <a:pt x="68263" y="10191"/>
                  </a:lnTo>
                  <a:lnTo>
                    <a:pt x="68422" y="10095"/>
                  </a:lnTo>
                  <a:lnTo>
                    <a:pt x="68613" y="9999"/>
                  </a:lnTo>
                  <a:lnTo>
                    <a:pt x="68804" y="9914"/>
                  </a:lnTo>
                  <a:lnTo>
                    <a:pt x="68994" y="9830"/>
                  </a:lnTo>
                  <a:lnTo>
                    <a:pt x="69217" y="9752"/>
                  </a:lnTo>
                  <a:lnTo>
                    <a:pt x="69439" y="9680"/>
                  </a:lnTo>
                  <a:lnTo>
                    <a:pt x="69662" y="9614"/>
                  </a:lnTo>
                  <a:lnTo>
                    <a:pt x="69900" y="9554"/>
                  </a:lnTo>
                  <a:lnTo>
                    <a:pt x="70154" y="9494"/>
                  </a:lnTo>
                  <a:lnTo>
                    <a:pt x="70425" y="9446"/>
                  </a:lnTo>
                  <a:lnTo>
                    <a:pt x="70679" y="9398"/>
                  </a:lnTo>
                  <a:lnTo>
                    <a:pt x="70965" y="9356"/>
                  </a:lnTo>
                  <a:lnTo>
                    <a:pt x="71251" y="9320"/>
                  </a:lnTo>
                  <a:lnTo>
                    <a:pt x="71537" y="9290"/>
                  </a:lnTo>
                  <a:lnTo>
                    <a:pt x="71839" y="9265"/>
                  </a:lnTo>
                  <a:lnTo>
                    <a:pt x="72157" y="9241"/>
                  </a:lnTo>
                  <a:lnTo>
                    <a:pt x="72475" y="9229"/>
                  </a:lnTo>
                  <a:lnTo>
                    <a:pt x="72793" y="9217"/>
                  </a:lnTo>
                  <a:close/>
                  <a:moveTo>
                    <a:pt x="15878" y="11254"/>
                  </a:moveTo>
                  <a:lnTo>
                    <a:pt x="16053" y="11260"/>
                  </a:lnTo>
                  <a:lnTo>
                    <a:pt x="16212" y="11272"/>
                  </a:lnTo>
                  <a:lnTo>
                    <a:pt x="16387" y="11284"/>
                  </a:lnTo>
                  <a:lnTo>
                    <a:pt x="16546" y="11302"/>
                  </a:lnTo>
                  <a:lnTo>
                    <a:pt x="16704" y="11326"/>
                  </a:lnTo>
                  <a:lnTo>
                    <a:pt x="16863" y="11350"/>
                  </a:lnTo>
                  <a:lnTo>
                    <a:pt x="17022" y="11380"/>
                  </a:lnTo>
                  <a:lnTo>
                    <a:pt x="17181" y="11411"/>
                  </a:lnTo>
                  <a:lnTo>
                    <a:pt x="17340" y="11447"/>
                  </a:lnTo>
                  <a:lnTo>
                    <a:pt x="17642" y="11537"/>
                  </a:lnTo>
                  <a:lnTo>
                    <a:pt x="17928" y="11639"/>
                  </a:lnTo>
                  <a:lnTo>
                    <a:pt x="18214" y="11759"/>
                  </a:lnTo>
                  <a:lnTo>
                    <a:pt x="18516" y="11897"/>
                  </a:lnTo>
                  <a:lnTo>
                    <a:pt x="18787" y="12047"/>
                  </a:lnTo>
                  <a:lnTo>
                    <a:pt x="19025" y="12210"/>
                  </a:lnTo>
                  <a:lnTo>
                    <a:pt x="19263" y="12378"/>
                  </a:lnTo>
                  <a:lnTo>
                    <a:pt x="19470" y="12558"/>
                  </a:lnTo>
                  <a:lnTo>
                    <a:pt x="19645" y="12738"/>
                  </a:lnTo>
                  <a:lnTo>
                    <a:pt x="19820" y="12925"/>
                  </a:lnTo>
                  <a:lnTo>
                    <a:pt x="19963" y="13111"/>
                  </a:lnTo>
                  <a:lnTo>
                    <a:pt x="20074" y="13297"/>
                  </a:lnTo>
                  <a:lnTo>
                    <a:pt x="20185" y="13477"/>
                  </a:lnTo>
                  <a:lnTo>
                    <a:pt x="20249" y="13658"/>
                  </a:lnTo>
                  <a:lnTo>
                    <a:pt x="20312" y="13838"/>
                  </a:lnTo>
                  <a:lnTo>
                    <a:pt x="20328" y="14006"/>
                  </a:lnTo>
                  <a:lnTo>
                    <a:pt x="20344" y="14162"/>
                  </a:lnTo>
                  <a:lnTo>
                    <a:pt x="20312" y="14313"/>
                  </a:lnTo>
                  <a:lnTo>
                    <a:pt x="20281" y="14451"/>
                  </a:lnTo>
                  <a:lnTo>
                    <a:pt x="20074" y="14445"/>
                  </a:lnTo>
                  <a:lnTo>
                    <a:pt x="19851" y="14433"/>
                  </a:lnTo>
                  <a:lnTo>
                    <a:pt x="19629" y="14409"/>
                  </a:lnTo>
                  <a:lnTo>
                    <a:pt x="19390" y="14385"/>
                  </a:lnTo>
                  <a:lnTo>
                    <a:pt x="19136" y="14355"/>
                  </a:lnTo>
                  <a:lnTo>
                    <a:pt x="18882" y="14319"/>
                  </a:lnTo>
                  <a:lnTo>
                    <a:pt x="18612" y="14277"/>
                  </a:lnTo>
                  <a:lnTo>
                    <a:pt x="18342" y="14235"/>
                  </a:lnTo>
                  <a:lnTo>
                    <a:pt x="18071" y="14180"/>
                  </a:lnTo>
                  <a:lnTo>
                    <a:pt x="17785" y="14126"/>
                  </a:lnTo>
                  <a:lnTo>
                    <a:pt x="17515" y="14060"/>
                  </a:lnTo>
                  <a:lnTo>
                    <a:pt x="17229" y="13994"/>
                  </a:lnTo>
                  <a:lnTo>
                    <a:pt x="16927" y="13928"/>
                  </a:lnTo>
                  <a:lnTo>
                    <a:pt x="16641" y="13850"/>
                  </a:lnTo>
                  <a:lnTo>
                    <a:pt x="16355" y="13772"/>
                  </a:lnTo>
                  <a:lnTo>
                    <a:pt x="16069" y="13688"/>
                  </a:lnTo>
                  <a:lnTo>
                    <a:pt x="15783" y="13598"/>
                  </a:lnTo>
                  <a:lnTo>
                    <a:pt x="15497" y="13502"/>
                  </a:lnTo>
                  <a:lnTo>
                    <a:pt x="15210" y="13405"/>
                  </a:lnTo>
                  <a:lnTo>
                    <a:pt x="14940" y="13303"/>
                  </a:lnTo>
                  <a:lnTo>
                    <a:pt x="14670" y="13201"/>
                  </a:lnTo>
                  <a:lnTo>
                    <a:pt x="14416" y="13093"/>
                  </a:lnTo>
                  <a:lnTo>
                    <a:pt x="14146" y="12979"/>
                  </a:lnTo>
                  <a:lnTo>
                    <a:pt x="13907" y="12865"/>
                  </a:lnTo>
                  <a:lnTo>
                    <a:pt x="13669" y="12744"/>
                  </a:lnTo>
                  <a:lnTo>
                    <a:pt x="13430" y="12618"/>
                  </a:lnTo>
                  <a:lnTo>
                    <a:pt x="13224" y="12492"/>
                  </a:lnTo>
                  <a:lnTo>
                    <a:pt x="13017" y="12360"/>
                  </a:lnTo>
                  <a:lnTo>
                    <a:pt x="12811" y="12228"/>
                  </a:lnTo>
                  <a:lnTo>
                    <a:pt x="12636" y="12089"/>
                  </a:lnTo>
                  <a:lnTo>
                    <a:pt x="12477" y="11951"/>
                  </a:lnTo>
                  <a:lnTo>
                    <a:pt x="12318" y="11807"/>
                  </a:lnTo>
                  <a:lnTo>
                    <a:pt x="12779" y="11681"/>
                  </a:lnTo>
                  <a:lnTo>
                    <a:pt x="13240" y="11567"/>
                  </a:lnTo>
                  <a:lnTo>
                    <a:pt x="13685" y="11471"/>
                  </a:lnTo>
                  <a:lnTo>
                    <a:pt x="14114" y="11392"/>
                  </a:lnTo>
                  <a:lnTo>
                    <a:pt x="14527" y="11332"/>
                  </a:lnTo>
                  <a:lnTo>
                    <a:pt x="14734" y="11308"/>
                  </a:lnTo>
                  <a:lnTo>
                    <a:pt x="14940" y="11290"/>
                  </a:lnTo>
                  <a:lnTo>
                    <a:pt x="15131" y="11272"/>
                  </a:lnTo>
                  <a:lnTo>
                    <a:pt x="15338" y="11260"/>
                  </a:lnTo>
                  <a:lnTo>
                    <a:pt x="15528" y="11254"/>
                  </a:lnTo>
                  <a:close/>
                  <a:moveTo>
                    <a:pt x="69582" y="22184"/>
                  </a:moveTo>
                  <a:lnTo>
                    <a:pt x="69757" y="22190"/>
                  </a:lnTo>
                  <a:lnTo>
                    <a:pt x="70123" y="22208"/>
                  </a:lnTo>
                  <a:lnTo>
                    <a:pt x="70504" y="22244"/>
                  </a:lnTo>
                  <a:lnTo>
                    <a:pt x="70886" y="22298"/>
                  </a:lnTo>
                  <a:lnTo>
                    <a:pt x="71283" y="22358"/>
                  </a:lnTo>
                  <a:lnTo>
                    <a:pt x="71680" y="22442"/>
                  </a:lnTo>
                  <a:lnTo>
                    <a:pt x="72078" y="22532"/>
                  </a:lnTo>
                  <a:lnTo>
                    <a:pt x="72475" y="22634"/>
                  </a:lnTo>
                  <a:lnTo>
                    <a:pt x="72856" y="22755"/>
                  </a:lnTo>
                  <a:lnTo>
                    <a:pt x="73238" y="22887"/>
                  </a:lnTo>
                  <a:lnTo>
                    <a:pt x="73587" y="23031"/>
                  </a:lnTo>
                  <a:lnTo>
                    <a:pt x="73762" y="23109"/>
                  </a:lnTo>
                  <a:lnTo>
                    <a:pt x="73921" y="23187"/>
                  </a:lnTo>
                  <a:lnTo>
                    <a:pt x="74080" y="23271"/>
                  </a:lnTo>
                  <a:lnTo>
                    <a:pt x="74239" y="23356"/>
                  </a:lnTo>
                  <a:lnTo>
                    <a:pt x="73858" y="23368"/>
                  </a:lnTo>
                  <a:lnTo>
                    <a:pt x="73460" y="23380"/>
                  </a:lnTo>
                  <a:lnTo>
                    <a:pt x="72697" y="23386"/>
                  </a:lnTo>
                  <a:lnTo>
                    <a:pt x="71935" y="23386"/>
                  </a:lnTo>
                  <a:lnTo>
                    <a:pt x="71219" y="23374"/>
                  </a:lnTo>
                  <a:lnTo>
                    <a:pt x="70568" y="23356"/>
                  </a:lnTo>
                  <a:lnTo>
                    <a:pt x="70011" y="23331"/>
                  </a:lnTo>
                  <a:lnTo>
                    <a:pt x="69535" y="23307"/>
                  </a:lnTo>
                  <a:lnTo>
                    <a:pt x="69201" y="23289"/>
                  </a:lnTo>
                  <a:lnTo>
                    <a:pt x="68915" y="23205"/>
                  </a:lnTo>
                  <a:lnTo>
                    <a:pt x="68629" y="23109"/>
                  </a:lnTo>
                  <a:lnTo>
                    <a:pt x="68358" y="23013"/>
                  </a:lnTo>
                  <a:lnTo>
                    <a:pt x="68136" y="22917"/>
                  </a:lnTo>
                  <a:lnTo>
                    <a:pt x="67929" y="22821"/>
                  </a:lnTo>
                  <a:lnTo>
                    <a:pt x="67770" y="22731"/>
                  </a:lnTo>
                  <a:lnTo>
                    <a:pt x="67723" y="22689"/>
                  </a:lnTo>
                  <a:lnTo>
                    <a:pt x="67675" y="22647"/>
                  </a:lnTo>
                  <a:lnTo>
                    <a:pt x="67659" y="22610"/>
                  </a:lnTo>
                  <a:lnTo>
                    <a:pt x="67643" y="22580"/>
                  </a:lnTo>
                  <a:lnTo>
                    <a:pt x="67659" y="22550"/>
                  </a:lnTo>
                  <a:lnTo>
                    <a:pt x="67707" y="22520"/>
                  </a:lnTo>
                  <a:lnTo>
                    <a:pt x="67770" y="22484"/>
                  </a:lnTo>
                  <a:lnTo>
                    <a:pt x="67882" y="22442"/>
                  </a:lnTo>
                  <a:lnTo>
                    <a:pt x="68009" y="22400"/>
                  </a:lnTo>
                  <a:lnTo>
                    <a:pt x="68152" y="22352"/>
                  </a:lnTo>
                  <a:lnTo>
                    <a:pt x="68343" y="22310"/>
                  </a:lnTo>
                  <a:lnTo>
                    <a:pt x="68565" y="22262"/>
                  </a:lnTo>
                  <a:lnTo>
                    <a:pt x="68692" y="22238"/>
                  </a:lnTo>
                  <a:lnTo>
                    <a:pt x="68819" y="22220"/>
                  </a:lnTo>
                  <a:lnTo>
                    <a:pt x="68962" y="22202"/>
                  </a:lnTo>
                  <a:lnTo>
                    <a:pt x="69105" y="22190"/>
                  </a:lnTo>
                  <a:lnTo>
                    <a:pt x="69264" y="22184"/>
                  </a:lnTo>
                  <a:close/>
                  <a:moveTo>
                    <a:pt x="13701" y="25669"/>
                  </a:moveTo>
                  <a:lnTo>
                    <a:pt x="14146" y="25675"/>
                  </a:lnTo>
                  <a:lnTo>
                    <a:pt x="14575" y="25687"/>
                  </a:lnTo>
                  <a:lnTo>
                    <a:pt x="15004" y="25711"/>
                  </a:lnTo>
                  <a:lnTo>
                    <a:pt x="15433" y="25747"/>
                  </a:lnTo>
                  <a:lnTo>
                    <a:pt x="15846" y="25789"/>
                  </a:lnTo>
                  <a:lnTo>
                    <a:pt x="16244" y="25837"/>
                  </a:lnTo>
                  <a:lnTo>
                    <a:pt x="16625" y="25897"/>
                  </a:lnTo>
                  <a:lnTo>
                    <a:pt x="16991" y="25957"/>
                  </a:lnTo>
                  <a:lnTo>
                    <a:pt x="17340" y="26029"/>
                  </a:lnTo>
                  <a:lnTo>
                    <a:pt x="17674" y="26107"/>
                  </a:lnTo>
                  <a:lnTo>
                    <a:pt x="17976" y="26192"/>
                  </a:lnTo>
                  <a:lnTo>
                    <a:pt x="18262" y="26288"/>
                  </a:lnTo>
                  <a:lnTo>
                    <a:pt x="18516" y="26378"/>
                  </a:lnTo>
                  <a:lnTo>
                    <a:pt x="18755" y="26480"/>
                  </a:lnTo>
                  <a:lnTo>
                    <a:pt x="18945" y="26588"/>
                  </a:lnTo>
                  <a:lnTo>
                    <a:pt x="19104" y="26696"/>
                  </a:lnTo>
                  <a:lnTo>
                    <a:pt x="19200" y="26768"/>
                  </a:lnTo>
                  <a:lnTo>
                    <a:pt x="19263" y="26840"/>
                  </a:lnTo>
                  <a:lnTo>
                    <a:pt x="19327" y="26919"/>
                  </a:lnTo>
                  <a:lnTo>
                    <a:pt x="19359" y="26991"/>
                  </a:lnTo>
                  <a:lnTo>
                    <a:pt x="19375" y="27069"/>
                  </a:lnTo>
                  <a:lnTo>
                    <a:pt x="19390" y="27147"/>
                  </a:lnTo>
                  <a:lnTo>
                    <a:pt x="19375" y="27225"/>
                  </a:lnTo>
                  <a:lnTo>
                    <a:pt x="19343" y="27303"/>
                  </a:lnTo>
                  <a:lnTo>
                    <a:pt x="19295" y="27381"/>
                  </a:lnTo>
                  <a:lnTo>
                    <a:pt x="19232" y="27459"/>
                  </a:lnTo>
                  <a:lnTo>
                    <a:pt x="19152" y="27543"/>
                  </a:lnTo>
                  <a:lnTo>
                    <a:pt x="19073" y="27622"/>
                  </a:lnTo>
                  <a:lnTo>
                    <a:pt x="18961" y="27706"/>
                  </a:lnTo>
                  <a:lnTo>
                    <a:pt x="18834" y="27790"/>
                  </a:lnTo>
                  <a:lnTo>
                    <a:pt x="18691" y="27874"/>
                  </a:lnTo>
                  <a:lnTo>
                    <a:pt x="18516" y="27958"/>
                  </a:lnTo>
                  <a:lnTo>
                    <a:pt x="18373" y="28024"/>
                  </a:lnTo>
                  <a:lnTo>
                    <a:pt x="18214" y="28084"/>
                  </a:lnTo>
                  <a:lnTo>
                    <a:pt x="18055" y="28132"/>
                  </a:lnTo>
                  <a:lnTo>
                    <a:pt x="17881" y="28168"/>
                  </a:lnTo>
                  <a:lnTo>
                    <a:pt x="17706" y="28198"/>
                  </a:lnTo>
                  <a:lnTo>
                    <a:pt x="17515" y="28222"/>
                  </a:lnTo>
                  <a:lnTo>
                    <a:pt x="17308" y="28234"/>
                  </a:lnTo>
                  <a:lnTo>
                    <a:pt x="17102" y="28240"/>
                  </a:lnTo>
                  <a:lnTo>
                    <a:pt x="16943" y="28234"/>
                  </a:lnTo>
                  <a:lnTo>
                    <a:pt x="16784" y="28228"/>
                  </a:lnTo>
                  <a:lnTo>
                    <a:pt x="16450" y="28204"/>
                  </a:lnTo>
                  <a:lnTo>
                    <a:pt x="16085" y="28168"/>
                  </a:lnTo>
                  <a:lnTo>
                    <a:pt x="15687" y="28114"/>
                  </a:lnTo>
                  <a:lnTo>
                    <a:pt x="15290" y="28042"/>
                  </a:lnTo>
                  <a:lnTo>
                    <a:pt x="14861" y="27958"/>
                  </a:lnTo>
                  <a:lnTo>
                    <a:pt x="14400" y="27850"/>
                  </a:lnTo>
                  <a:lnTo>
                    <a:pt x="13939" y="27730"/>
                  </a:lnTo>
                  <a:lnTo>
                    <a:pt x="13462" y="27598"/>
                  </a:lnTo>
                  <a:lnTo>
                    <a:pt x="12969" y="27441"/>
                  </a:lnTo>
                  <a:lnTo>
                    <a:pt x="12477" y="27267"/>
                  </a:lnTo>
                  <a:lnTo>
                    <a:pt x="11968" y="27081"/>
                  </a:lnTo>
                  <a:lnTo>
                    <a:pt x="11444" y="26871"/>
                  </a:lnTo>
                  <a:lnTo>
                    <a:pt x="10919" y="26648"/>
                  </a:lnTo>
                  <a:lnTo>
                    <a:pt x="10379" y="26408"/>
                  </a:lnTo>
                  <a:lnTo>
                    <a:pt x="9854" y="26143"/>
                  </a:lnTo>
                  <a:lnTo>
                    <a:pt x="10045" y="26089"/>
                  </a:lnTo>
                  <a:lnTo>
                    <a:pt x="10252" y="26035"/>
                  </a:lnTo>
                  <a:lnTo>
                    <a:pt x="10474" y="25987"/>
                  </a:lnTo>
                  <a:lnTo>
                    <a:pt x="10697" y="25939"/>
                  </a:lnTo>
                  <a:lnTo>
                    <a:pt x="10919" y="25897"/>
                  </a:lnTo>
                  <a:lnTo>
                    <a:pt x="11142" y="25861"/>
                  </a:lnTo>
                  <a:lnTo>
                    <a:pt x="11380" y="25825"/>
                  </a:lnTo>
                  <a:lnTo>
                    <a:pt x="11619" y="25789"/>
                  </a:lnTo>
                  <a:lnTo>
                    <a:pt x="11873" y="25765"/>
                  </a:lnTo>
                  <a:lnTo>
                    <a:pt x="12111" y="25741"/>
                  </a:lnTo>
                  <a:lnTo>
                    <a:pt x="12366" y="25717"/>
                  </a:lnTo>
                  <a:lnTo>
                    <a:pt x="12636" y="25699"/>
                  </a:lnTo>
                  <a:lnTo>
                    <a:pt x="12890" y="25687"/>
                  </a:lnTo>
                  <a:lnTo>
                    <a:pt x="13160" y="25675"/>
                  </a:lnTo>
                  <a:lnTo>
                    <a:pt x="13430" y="25669"/>
                  </a:lnTo>
                  <a:close/>
                  <a:moveTo>
                    <a:pt x="46394" y="26330"/>
                  </a:moveTo>
                  <a:lnTo>
                    <a:pt x="46505" y="26336"/>
                  </a:lnTo>
                  <a:lnTo>
                    <a:pt x="46632" y="26348"/>
                  </a:lnTo>
                  <a:lnTo>
                    <a:pt x="46759" y="26372"/>
                  </a:lnTo>
                  <a:lnTo>
                    <a:pt x="46902" y="26402"/>
                  </a:lnTo>
                  <a:lnTo>
                    <a:pt x="47029" y="26438"/>
                  </a:lnTo>
                  <a:lnTo>
                    <a:pt x="47172" y="26486"/>
                  </a:lnTo>
                  <a:lnTo>
                    <a:pt x="47300" y="26534"/>
                  </a:lnTo>
                  <a:lnTo>
                    <a:pt x="47427" y="26594"/>
                  </a:lnTo>
                  <a:lnTo>
                    <a:pt x="47633" y="26702"/>
                  </a:lnTo>
                  <a:lnTo>
                    <a:pt x="47840" y="26828"/>
                  </a:lnTo>
                  <a:lnTo>
                    <a:pt x="48031" y="26973"/>
                  </a:lnTo>
                  <a:lnTo>
                    <a:pt x="48205" y="27129"/>
                  </a:lnTo>
                  <a:lnTo>
                    <a:pt x="48364" y="27303"/>
                  </a:lnTo>
                  <a:lnTo>
                    <a:pt x="48492" y="27495"/>
                  </a:lnTo>
                  <a:lnTo>
                    <a:pt x="48619" y="27700"/>
                  </a:lnTo>
                  <a:lnTo>
                    <a:pt x="48714" y="27922"/>
                  </a:lnTo>
                  <a:lnTo>
                    <a:pt x="48794" y="28162"/>
                  </a:lnTo>
                  <a:lnTo>
                    <a:pt x="48857" y="28415"/>
                  </a:lnTo>
                  <a:lnTo>
                    <a:pt x="48873" y="28691"/>
                  </a:lnTo>
                  <a:lnTo>
                    <a:pt x="48873" y="28974"/>
                  </a:lnTo>
                  <a:lnTo>
                    <a:pt x="48841" y="29280"/>
                  </a:lnTo>
                  <a:lnTo>
                    <a:pt x="48778" y="29598"/>
                  </a:lnTo>
                  <a:lnTo>
                    <a:pt x="48682" y="29935"/>
                  </a:lnTo>
                  <a:lnTo>
                    <a:pt x="48555" y="30289"/>
                  </a:lnTo>
                  <a:lnTo>
                    <a:pt x="48015" y="30127"/>
                  </a:lnTo>
                  <a:lnTo>
                    <a:pt x="47506" y="29965"/>
                  </a:lnTo>
                  <a:lnTo>
                    <a:pt x="47045" y="29797"/>
                  </a:lnTo>
                  <a:lnTo>
                    <a:pt x="46600" y="29628"/>
                  </a:lnTo>
                  <a:lnTo>
                    <a:pt x="46203" y="29454"/>
                  </a:lnTo>
                  <a:lnTo>
                    <a:pt x="45837" y="29280"/>
                  </a:lnTo>
                  <a:lnTo>
                    <a:pt x="45504" y="29106"/>
                  </a:lnTo>
                  <a:lnTo>
                    <a:pt x="45217" y="28931"/>
                  </a:lnTo>
                  <a:lnTo>
                    <a:pt x="44979" y="28751"/>
                  </a:lnTo>
                  <a:lnTo>
                    <a:pt x="44757" y="28577"/>
                  </a:lnTo>
                  <a:lnTo>
                    <a:pt x="44677" y="28487"/>
                  </a:lnTo>
                  <a:lnTo>
                    <a:pt x="44598" y="28397"/>
                  </a:lnTo>
                  <a:lnTo>
                    <a:pt x="44534" y="28313"/>
                  </a:lnTo>
                  <a:lnTo>
                    <a:pt x="44470" y="28222"/>
                  </a:lnTo>
                  <a:lnTo>
                    <a:pt x="44423" y="28138"/>
                  </a:lnTo>
                  <a:lnTo>
                    <a:pt x="44391" y="28054"/>
                  </a:lnTo>
                  <a:lnTo>
                    <a:pt x="44375" y="27964"/>
                  </a:lnTo>
                  <a:lnTo>
                    <a:pt x="44359" y="27880"/>
                  </a:lnTo>
                  <a:lnTo>
                    <a:pt x="44359" y="27796"/>
                  </a:lnTo>
                  <a:lnTo>
                    <a:pt x="44375" y="27712"/>
                  </a:lnTo>
                  <a:lnTo>
                    <a:pt x="44391" y="27634"/>
                  </a:lnTo>
                  <a:lnTo>
                    <a:pt x="44439" y="27549"/>
                  </a:lnTo>
                  <a:lnTo>
                    <a:pt x="44518" y="27387"/>
                  </a:lnTo>
                  <a:lnTo>
                    <a:pt x="44629" y="27243"/>
                  </a:lnTo>
                  <a:lnTo>
                    <a:pt x="44741" y="27105"/>
                  </a:lnTo>
                  <a:lnTo>
                    <a:pt x="44852" y="26985"/>
                  </a:lnTo>
                  <a:lnTo>
                    <a:pt x="44979" y="26871"/>
                  </a:lnTo>
                  <a:lnTo>
                    <a:pt x="45106" y="26774"/>
                  </a:lnTo>
                  <a:lnTo>
                    <a:pt x="45249" y="26684"/>
                  </a:lnTo>
                  <a:lnTo>
                    <a:pt x="45376" y="26606"/>
                  </a:lnTo>
                  <a:lnTo>
                    <a:pt x="45519" y="26540"/>
                  </a:lnTo>
                  <a:lnTo>
                    <a:pt x="45647" y="26480"/>
                  </a:lnTo>
                  <a:lnTo>
                    <a:pt x="45790" y="26438"/>
                  </a:lnTo>
                  <a:lnTo>
                    <a:pt x="45917" y="26396"/>
                  </a:lnTo>
                  <a:lnTo>
                    <a:pt x="46044" y="26366"/>
                  </a:lnTo>
                  <a:lnTo>
                    <a:pt x="46171" y="26348"/>
                  </a:lnTo>
                  <a:lnTo>
                    <a:pt x="46282" y="26336"/>
                  </a:lnTo>
                  <a:lnTo>
                    <a:pt x="46394" y="26330"/>
                  </a:lnTo>
                  <a:close/>
                  <a:moveTo>
                    <a:pt x="54881" y="1232"/>
                  </a:moveTo>
                  <a:lnTo>
                    <a:pt x="55262" y="1238"/>
                  </a:lnTo>
                  <a:lnTo>
                    <a:pt x="55660" y="1256"/>
                  </a:lnTo>
                  <a:lnTo>
                    <a:pt x="56041" y="1274"/>
                  </a:lnTo>
                  <a:lnTo>
                    <a:pt x="56422" y="1298"/>
                  </a:lnTo>
                  <a:lnTo>
                    <a:pt x="56804" y="1328"/>
                  </a:lnTo>
                  <a:lnTo>
                    <a:pt x="57185" y="1358"/>
                  </a:lnTo>
                  <a:lnTo>
                    <a:pt x="57551" y="1400"/>
                  </a:lnTo>
                  <a:lnTo>
                    <a:pt x="57932" y="1442"/>
                  </a:lnTo>
                  <a:lnTo>
                    <a:pt x="58298" y="1490"/>
                  </a:lnTo>
                  <a:lnTo>
                    <a:pt x="58663" y="1544"/>
                  </a:lnTo>
                  <a:lnTo>
                    <a:pt x="59029" y="1599"/>
                  </a:lnTo>
                  <a:lnTo>
                    <a:pt x="59379" y="1659"/>
                  </a:lnTo>
                  <a:lnTo>
                    <a:pt x="59744" y="1725"/>
                  </a:lnTo>
                  <a:lnTo>
                    <a:pt x="60094" y="1797"/>
                  </a:lnTo>
                  <a:lnTo>
                    <a:pt x="60443" y="1869"/>
                  </a:lnTo>
                  <a:lnTo>
                    <a:pt x="60793" y="1947"/>
                  </a:lnTo>
                  <a:lnTo>
                    <a:pt x="61143" y="2025"/>
                  </a:lnTo>
                  <a:lnTo>
                    <a:pt x="61477" y="2109"/>
                  </a:lnTo>
                  <a:lnTo>
                    <a:pt x="61826" y="2199"/>
                  </a:lnTo>
                  <a:lnTo>
                    <a:pt x="62478" y="2386"/>
                  </a:lnTo>
                  <a:lnTo>
                    <a:pt x="63130" y="2584"/>
                  </a:lnTo>
                  <a:lnTo>
                    <a:pt x="63765" y="2794"/>
                  </a:lnTo>
                  <a:lnTo>
                    <a:pt x="64385" y="3017"/>
                  </a:lnTo>
                  <a:lnTo>
                    <a:pt x="64989" y="3251"/>
                  </a:lnTo>
                  <a:lnTo>
                    <a:pt x="65577" y="3497"/>
                  </a:lnTo>
                  <a:lnTo>
                    <a:pt x="66133" y="3750"/>
                  </a:lnTo>
                  <a:lnTo>
                    <a:pt x="66690" y="4008"/>
                  </a:lnTo>
                  <a:lnTo>
                    <a:pt x="67214" y="4272"/>
                  </a:lnTo>
                  <a:lnTo>
                    <a:pt x="67723" y="4549"/>
                  </a:lnTo>
                  <a:lnTo>
                    <a:pt x="68215" y="4825"/>
                  </a:lnTo>
                  <a:lnTo>
                    <a:pt x="68676" y="5108"/>
                  </a:lnTo>
                  <a:lnTo>
                    <a:pt x="69121" y="5396"/>
                  </a:lnTo>
                  <a:lnTo>
                    <a:pt x="69550" y="5684"/>
                  </a:lnTo>
                  <a:lnTo>
                    <a:pt x="69948" y="5979"/>
                  </a:lnTo>
                  <a:lnTo>
                    <a:pt x="70329" y="6267"/>
                  </a:lnTo>
                  <a:lnTo>
                    <a:pt x="70695" y="6562"/>
                  </a:lnTo>
                  <a:lnTo>
                    <a:pt x="71029" y="6856"/>
                  </a:lnTo>
                  <a:lnTo>
                    <a:pt x="71331" y="7150"/>
                  </a:lnTo>
                  <a:lnTo>
                    <a:pt x="71617" y="7439"/>
                  </a:lnTo>
                  <a:lnTo>
                    <a:pt x="71871" y="7727"/>
                  </a:lnTo>
                  <a:lnTo>
                    <a:pt x="72093" y="8010"/>
                  </a:lnTo>
                  <a:lnTo>
                    <a:pt x="71648" y="8034"/>
                  </a:lnTo>
                  <a:lnTo>
                    <a:pt x="71188" y="8064"/>
                  </a:lnTo>
                  <a:lnTo>
                    <a:pt x="70758" y="8100"/>
                  </a:lnTo>
                  <a:lnTo>
                    <a:pt x="70329" y="8142"/>
                  </a:lnTo>
                  <a:lnTo>
                    <a:pt x="69900" y="8196"/>
                  </a:lnTo>
                  <a:lnTo>
                    <a:pt x="69487" y="8256"/>
                  </a:lnTo>
                  <a:lnTo>
                    <a:pt x="69090" y="8328"/>
                  </a:lnTo>
                  <a:lnTo>
                    <a:pt x="68692" y="8400"/>
                  </a:lnTo>
                  <a:lnTo>
                    <a:pt x="68311" y="8484"/>
                  </a:lnTo>
                  <a:lnTo>
                    <a:pt x="67945" y="8574"/>
                  </a:lnTo>
                  <a:lnTo>
                    <a:pt x="67596" y="8671"/>
                  </a:lnTo>
                  <a:lnTo>
                    <a:pt x="67262" y="8773"/>
                  </a:lnTo>
                  <a:lnTo>
                    <a:pt x="66928" y="8881"/>
                  </a:lnTo>
                  <a:lnTo>
                    <a:pt x="66626" y="8995"/>
                  </a:lnTo>
                  <a:lnTo>
                    <a:pt x="66324" y="9115"/>
                  </a:lnTo>
                  <a:lnTo>
                    <a:pt x="66054" y="9247"/>
                  </a:lnTo>
                  <a:lnTo>
                    <a:pt x="65720" y="9410"/>
                  </a:lnTo>
                  <a:lnTo>
                    <a:pt x="65434" y="9578"/>
                  </a:lnTo>
                  <a:lnTo>
                    <a:pt x="65180" y="9752"/>
                  </a:lnTo>
                  <a:lnTo>
                    <a:pt x="64957" y="9926"/>
                  </a:lnTo>
                  <a:lnTo>
                    <a:pt x="64767" y="10107"/>
                  </a:lnTo>
                  <a:lnTo>
                    <a:pt x="64623" y="10281"/>
                  </a:lnTo>
                  <a:lnTo>
                    <a:pt x="64496" y="10461"/>
                  </a:lnTo>
                  <a:lnTo>
                    <a:pt x="64417" y="10641"/>
                  </a:lnTo>
                  <a:lnTo>
                    <a:pt x="64353" y="10822"/>
                  </a:lnTo>
                  <a:lnTo>
                    <a:pt x="64337" y="10996"/>
                  </a:lnTo>
                  <a:lnTo>
                    <a:pt x="64353" y="11176"/>
                  </a:lnTo>
                  <a:lnTo>
                    <a:pt x="64417" y="11350"/>
                  </a:lnTo>
                  <a:lnTo>
                    <a:pt x="64496" y="11525"/>
                  </a:lnTo>
                  <a:lnTo>
                    <a:pt x="64623" y="11699"/>
                  </a:lnTo>
                  <a:lnTo>
                    <a:pt x="64782" y="11867"/>
                  </a:lnTo>
                  <a:lnTo>
                    <a:pt x="64973" y="12029"/>
                  </a:lnTo>
                  <a:lnTo>
                    <a:pt x="65164" y="12168"/>
                  </a:lnTo>
                  <a:lnTo>
                    <a:pt x="65370" y="12300"/>
                  </a:lnTo>
                  <a:lnTo>
                    <a:pt x="65609" y="12420"/>
                  </a:lnTo>
                  <a:lnTo>
                    <a:pt x="65863" y="12534"/>
                  </a:lnTo>
                  <a:lnTo>
                    <a:pt x="66133" y="12642"/>
                  </a:lnTo>
                  <a:lnTo>
                    <a:pt x="66419" y="12744"/>
                  </a:lnTo>
                  <a:lnTo>
                    <a:pt x="66721" y="12841"/>
                  </a:lnTo>
                  <a:lnTo>
                    <a:pt x="67039" y="12925"/>
                  </a:lnTo>
                  <a:lnTo>
                    <a:pt x="67357" y="12997"/>
                  </a:lnTo>
                  <a:lnTo>
                    <a:pt x="67707" y="13063"/>
                  </a:lnTo>
                  <a:lnTo>
                    <a:pt x="68041" y="13123"/>
                  </a:lnTo>
                  <a:lnTo>
                    <a:pt x="68406" y="13171"/>
                  </a:lnTo>
                  <a:lnTo>
                    <a:pt x="68772" y="13207"/>
                  </a:lnTo>
                  <a:lnTo>
                    <a:pt x="69137" y="13237"/>
                  </a:lnTo>
                  <a:lnTo>
                    <a:pt x="69519" y="13249"/>
                  </a:lnTo>
                  <a:lnTo>
                    <a:pt x="69900" y="13255"/>
                  </a:lnTo>
                  <a:lnTo>
                    <a:pt x="70123" y="13255"/>
                  </a:lnTo>
                  <a:lnTo>
                    <a:pt x="70393" y="13249"/>
                  </a:lnTo>
                  <a:lnTo>
                    <a:pt x="70727" y="13231"/>
                  </a:lnTo>
                  <a:lnTo>
                    <a:pt x="71076" y="13201"/>
                  </a:lnTo>
                  <a:lnTo>
                    <a:pt x="71474" y="13153"/>
                  </a:lnTo>
                  <a:lnTo>
                    <a:pt x="71664" y="13129"/>
                  </a:lnTo>
                  <a:lnTo>
                    <a:pt x="71887" y="13093"/>
                  </a:lnTo>
                  <a:lnTo>
                    <a:pt x="72093" y="13057"/>
                  </a:lnTo>
                  <a:lnTo>
                    <a:pt x="72316" y="13015"/>
                  </a:lnTo>
                  <a:lnTo>
                    <a:pt x="72523" y="12967"/>
                  </a:lnTo>
                  <a:lnTo>
                    <a:pt x="72745" y="12913"/>
                  </a:lnTo>
                  <a:lnTo>
                    <a:pt x="72968" y="12847"/>
                  </a:lnTo>
                  <a:lnTo>
                    <a:pt x="73190" y="12780"/>
                  </a:lnTo>
                  <a:lnTo>
                    <a:pt x="73413" y="12708"/>
                  </a:lnTo>
                  <a:lnTo>
                    <a:pt x="73635" y="12624"/>
                  </a:lnTo>
                  <a:lnTo>
                    <a:pt x="73858" y="12540"/>
                  </a:lnTo>
                  <a:lnTo>
                    <a:pt x="74080" y="12444"/>
                  </a:lnTo>
                  <a:lnTo>
                    <a:pt x="74287" y="12336"/>
                  </a:lnTo>
                  <a:lnTo>
                    <a:pt x="74493" y="12222"/>
                  </a:lnTo>
                  <a:lnTo>
                    <a:pt x="74700" y="12102"/>
                  </a:lnTo>
                  <a:lnTo>
                    <a:pt x="74891" y="11969"/>
                  </a:lnTo>
                  <a:lnTo>
                    <a:pt x="75081" y="11825"/>
                  </a:lnTo>
                  <a:lnTo>
                    <a:pt x="75256" y="11675"/>
                  </a:lnTo>
                  <a:lnTo>
                    <a:pt x="75415" y="11519"/>
                  </a:lnTo>
                  <a:lnTo>
                    <a:pt x="75574" y="11344"/>
                  </a:lnTo>
                  <a:lnTo>
                    <a:pt x="75733" y="11164"/>
                  </a:lnTo>
                  <a:lnTo>
                    <a:pt x="75860" y="10972"/>
                  </a:lnTo>
                  <a:lnTo>
                    <a:pt x="75971" y="10798"/>
                  </a:lnTo>
                  <a:lnTo>
                    <a:pt x="76051" y="10623"/>
                  </a:lnTo>
                  <a:lnTo>
                    <a:pt x="76115" y="10443"/>
                  </a:lnTo>
                  <a:lnTo>
                    <a:pt x="76146" y="10251"/>
                  </a:lnTo>
                  <a:lnTo>
                    <a:pt x="76178" y="10059"/>
                  </a:lnTo>
                  <a:lnTo>
                    <a:pt x="76178" y="9854"/>
                  </a:lnTo>
                  <a:lnTo>
                    <a:pt x="76162" y="9650"/>
                  </a:lnTo>
                  <a:lnTo>
                    <a:pt x="76115" y="9440"/>
                  </a:lnTo>
                  <a:lnTo>
                    <a:pt x="76575" y="9512"/>
                  </a:lnTo>
                  <a:lnTo>
                    <a:pt x="77020" y="9596"/>
                  </a:lnTo>
                  <a:lnTo>
                    <a:pt x="77465" y="9692"/>
                  </a:lnTo>
                  <a:lnTo>
                    <a:pt x="77910" y="9794"/>
                  </a:lnTo>
                  <a:lnTo>
                    <a:pt x="78356" y="9908"/>
                  </a:lnTo>
                  <a:lnTo>
                    <a:pt x="78785" y="10035"/>
                  </a:lnTo>
                  <a:lnTo>
                    <a:pt x="79214" y="10173"/>
                  </a:lnTo>
                  <a:lnTo>
                    <a:pt x="79627" y="10323"/>
                  </a:lnTo>
                  <a:lnTo>
                    <a:pt x="80040" y="10479"/>
                  </a:lnTo>
                  <a:lnTo>
                    <a:pt x="80438" y="10647"/>
                  </a:lnTo>
                  <a:lnTo>
                    <a:pt x="80835" y="10828"/>
                  </a:lnTo>
                  <a:lnTo>
                    <a:pt x="81216" y="11014"/>
                  </a:lnTo>
                  <a:lnTo>
                    <a:pt x="81582" y="11218"/>
                  </a:lnTo>
                  <a:lnTo>
                    <a:pt x="81947" y="11429"/>
                  </a:lnTo>
                  <a:lnTo>
                    <a:pt x="82297" y="11651"/>
                  </a:lnTo>
                  <a:lnTo>
                    <a:pt x="82631" y="11885"/>
                  </a:lnTo>
                  <a:lnTo>
                    <a:pt x="82949" y="12132"/>
                  </a:lnTo>
                  <a:lnTo>
                    <a:pt x="83267" y="12384"/>
                  </a:lnTo>
                  <a:lnTo>
                    <a:pt x="83553" y="12654"/>
                  </a:lnTo>
                  <a:lnTo>
                    <a:pt x="83823" y="12931"/>
                  </a:lnTo>
                  <a:lnTo>
                    <a:pt x="84093" y="13219"/>
                  </a:lnTo>
                  <a:lnTo>
                    <a:pt x="84331" y="13520"/>
                  </a:lnTo>
                  <a:lnTo>
                    <a:pt x="84554" y="13832"/>
                  </a:lnTo>
                  <a:lnTo>
                    <a:pt x="84776" y="14150"/>
                  </a:lnTo>
                  <a:lnTo>
                    <a:pt x="84967" y="14487"/>
                  </a:lnTo>
                  <a:lnTo>
                    <a:pt x="85126" y="14829"/>
                  </a:lnTo>
                  <a:lnTo>
                    <a:pt x="85285" y="15184"/>
                  </a:lnTo>
                  <a:lnTo>
                    <a:pt x="85412" y="15556"/>
                  </a:lnTo>
                  <a:lnTo>
                    <a:pt x="85508" y="15935"/>
                  </a:lnTo>
                  <a:lnTo>
                    <a:pt x="85603" y="16326"/>
                  </a:lnTo>
                  <a:lnTo>
                    <a:pt x="85667" y="16722"/>
                  </a:lnTo>
                  <a:lnTo>
                    <a:pt x="85698" y="17137"/>
                  </a:lnTo>
                  <a:lnTo>
                    <a:pt x="85714" y="17437"/>
                  </a:lnTo>
                  <a:lnTo>
                    <a:pt x="85698" y="17726"/>
                  </a:lnTo>
                  <a:lnTo>
                    <a:pt x="85682" y="18008"/>
                  </a:lnTo>
                  <a:lnTo>
                    <a:pt x="85635" y="18284"/>
                  </a:lnTo>
                  <a:lnTo>
                    <a:pt x="85571" y="18555"/>
                  </a:lnTo>
                  <a:lnTo>
                    <a:pt x="85492" y="18819"/>
                  </a:lnTo>
                  <a:lnTo>
                    <a:pt x="85412" y="19071"/>
                  </a:lnTo>
                  <a:lnTo>
                    <a:pt x="85301" y="19324"/>
                  </a:lnTo>
                  <a:lnTo>
                    <a:pt x="85174" y="19564"/>
                  </a:lnTo>
                  <a:lnTo>
                    <a:pt x="85031" y="19792"/>
                  </a:lnTo>
                  <a:lnTo>
                    <a:pt x="84856" y="20021"/>
                  </a:lnTo>
                  <a:lnTo>
                    <a:pt x="84681" y="20237"/>
                  </a:lnTo>
                  <a:lnTo>
                    <a:pt x="84490" y="20453"/>
                  </a:lnTo>
                  <a:lnTo>
                    <a:pt x="84284" y="20658"/>
                  </a:lnTo>
                  <a:lnTo>
                    <a:pt x="84045" y="20856"/>
                  </a:lnTo>
                  <a:lnTo>
                    <a:pt x="83807" y="21042"/>
                  </a:lnTo>
                  <a:lnTo>
                    <a:pt x="83537" y="21228"/>
                  </a:lnTo>
                  <a:lnTo>
                    <a:pt x="83267" y="21403"/>
                  </a:lnTo>
                  <a:lnTo>
                    <a:pt x="82965" y="21571"/>
                  </a:lnTo>
                  <a:lnTo>
                    <a:pt x="82647" y="21727"/>
                  </a:lnTo>
                  <a:lnTo>
                    <a:pt x="82313" y="21883"/>
                  </a:lnTo>
                  <a:lnTo>
                    <a:pt x="81963" y="22028"/>
                  </a:lnTo>
                  <a:lnTo>
                    <a:pt x="81598" y="22166"/>
                  </a:lnTo>
                  <a:lnTo>
                    <a:pt x="81216" y="22298"/>
                  </a:lnTo>
                  <a:lnTo>
                    <a:pt x="80819" y="22424"/>
                  </a:lnTo>
                  <a:lnTo>
                    <a:pt x="80406" y="22538"/>
                  </a:lnTo>
                  <a:lnTo>
                    <a:pt x="79977" y="22647"/>
                  </a:lnTo>
                  <a:lnTo>
                    <a:pt x="79532" y="22749"/>
                  </a:lnTo>
                  <a:lnTo>
                    <a:pt x="79071" y="22845"/>
                  </a:lnTo>
                  <a:lnTo>
                    <a:pt x="78578" y="22935"/>
                  </a:lnTo>
                  <a:lnTo>
                    <a:pt x="78085" y="23013"/>
                  </a:lnTo>
                  <a:lnTo>
                    <a:pt x="77561" y="23085"/>
                  </a:lnTo>
                  <a:lnTo>
                    <a:pt x="77322" y="22911"/>
                  </a:lnTo>
                  <a:lnTo>
                    <a:pt x="77068" y="22749"/>
                  </a:lnTo>
                  <a:lnTo>
                    <a:pt x="76798" y="22592"/>
                  </a:lnTo>
                  <a:lnTo>
                    <a:pt x="76528" y="22442"/>
                  </a:lnTo>
                  <a:lnTo>
                    <a:pt x="76226" y="22298"/>
                  </a:lnTo>
                  <a:lnTo>
                    <a:pt x="75924" y="22160"/>
                  </a:lnTo>
                  <a:lnTo>
                    <a:pt x="75606" y="22034"/>
                  </a:lnTo>
                  <a:lnTo>
                    <a:pt x="75288" y="21907"/>
                  </a:lnTo>
                  <a:lnTo>
                    <a:pt x="74954" y="21793"/>
                  </a:lnTo>
                  <a:lnTo>
                    <a:pt x="74605" y="21691"/>
                  </a:lnTo>
                  <a:lnTo>
                    <a:pt x="74255" y="21589"/>
                  </a:lnTo>
                  <a:lnTo>
                    <a:pt x="73905" y="21499"/>
                  </a:lnTo>
                  <a:lnTo>
                    <a:pt x="73540" y="21415"/>
                  </a:lnTo>
                  <a:lnTo>
                    <a:pt x="73174" y="21337"/>
                  </a:lnTo>
                  <a:lnTo>
                    <a:pt x="72809" y="21265"/>
                  </a:lnTo>
                  <a:lnTo>
                    <a:pt x="72443" y="21204"/>
                  </a:lnTo>
                  <a:lnTo>
                    <a:pt x="72078" y="21144"/>
                  </a:lnTo>
                  <a:lnTo>
                    <a:pt x="71712" y="21096"/>
                  </a:lnTo>
                  <a:lnTo>
                    <a:pt x="71331" y="21054"/>
                  </a:lnTo>
                  <a:lnTo>
                    <a:pt x="70965" y="21024"/>
                  </a:lnTo>
                  <a:lnTo>
                    <a:pt x="70599" y="20994"/>
                  </a:lnTo>
                  <a:lnTo>
                    <a:pt x="70234" y="20976"/>
                  </a:lnTo>
                  <a:lnTo>
                    <a:pt x="69884" y="20964"/>
                  </a:lnTo>
                  <a:lnTo>
                    <a:pt x="69519" y="20958"/>
                  </a:lnTo>
                  <a:lnTo>
                    <a:pt x="69169" y="20964"/>
                  </a:lnTo>
                  <a:lnTo>
                    <a:pt x="68835" y="20970"/>
                  </a:lnTo>
                  <a:lnTo>
                    <a:pt x="68502" y="20988"/>
                  </a:lnTo>
                  <a:lnTo>
                    <a:pt x="68184" y="21012"/>
                  </a:lnTo>
                  <a:lnTo>
                    <a:pt x="67866" y="21048"/>
                  </a:lnTo>
                  <a:lnTo>
                    <a:pt x="67564" y="21084"/>
                  </a:lnTo>
                  <a:lnTo>
                    <a:pt x="67262" y="21132"/>
                  </a:lnTo>
                  <a:lnTo>
                    <a:pt x="66992" y="21186"/>
                  </a:lnTo>
                  <a:lnTo>
                    <a:pt x="66610" y="21271"/>
                  </a:lnTo>
                  <a:lnTo>
                    <a:pt x="66276" y="21355"/>
                  </a:lnTo>
                  <a:lnTo>
                    <a:pt x="65974" y="21439"/>
                  </a:lnTo>
                  <a:lnTo>
                    <a:pt x="65704" y="21529"/>
                  </a:lnTo>
                  <a:lnTo>
                    <a:pt x="65466" y="21619"/>
                  </a:lnTo>
                  <a:lnTo>
                    <a:pt x="65259" y="21709"/>
                  </a:lnTo>
                  <a:lnTo>
                    <a:pt x="65084" y="21793"/>
                  </a:lnTo>
                  <a:lnTo>
                    <a:pt x="64925" y="21883"/>
                  </a:lnTo>
                  <a:lnTo>
                    <a:pt x="64798" y="21974"/>
                  </a:lnTo>
                  <a:lnTo>
                    <a:pt x="64687" y="22064"/>
                  </a:lnTo>
                  <a:lnTo>
                    <a:pt x="64592" y="22148"/>
                  </a:lnTo>
                  <a:lnTo>
                    <a:pt x="64528" y="22232"/>
                  </a:lnTo>
                  <a:lnTo>
                    <a:pt x="64480" y="22316"/>
                  </a:lnTo>
                  <a:lnTo>
                    <a:pt x="64433" y="22394"/>
                  </a:lnTo>
                  <a:lnTo>
                    <a:pt x="64417" y="22466"/>
                  </a:lnTo>
                  <a:lnTo>
                    <a:pt x="64401" y="22538"/>
                  </a:lnTo>
                  <a:lnTo>
                    <a:pt x="64401" y="22634"/>
                  </a:lnTo>
                  <a:lnTo>
                    <a:pt x="64417" y="22725"/>
                  </a:lnTo>
                  <a:lnTo>
                    <a:pt x="64449" y="22809"/>
                  </a:lnTo>
                  <a:lnTo>
                    <a:pt x="64496" y="22899"/>
                  </a:lnTo>
                  <a:lnTo>
                    <a:pt x="64560" y="22983"/>
                  </a:lnTo>
                  <a:lnTo>
                    <a:pt x="64623" y="23067"/>
                  </a:lnTo>
                  <a:lnTo>
                    <a:pt x="64719" y="23145"/>
                  </a:lnTo>
                  <a:lnTo>
                    <a:pt x="64798" y="23223"/>
                  </a:lnTo>
                  <a:lnTo>
                    <a:pt x="64910" y="23301"/>
                  </a:lnTo>
                  <a:lnTo>
                    <a:pt x="65021" y="23380"/>
                  </a:lnTo>
                  <a:lnTo>
                    <a:pt x="65259" y="23524"/>
                  </a:lnTo>
                  <a:lnTo>
                    <a:pt x="65529" y="23656"/>
                  </a:lnTo>
                  <a:lnTo>
                    <a:pt x="65800" y="23782"/>
                  </a:lnTo>
                  <a:lnTo>
                    <a:pt x="66086" y="23896"/>
                  </a:lnTo>
                  <a:lnTo>
                    <a:pt x="66372" y="23998"/>
                  </a:lnTo>
                  <a:lnTo>
                    <a:pt x="66658" y="24095"/>
                  </a:lnTo>
                  <a:lnTo>
                    <a:pt x="66928" y="24179"/>
                  </a:lnTo>
                  <a:lnTo>
                    <a:pt x="67373" y="24305"/>
                  </a:lnTo>
                  <a:lnTo>
                    <a:pt x="67675" y="24383"/>
                  </a:lnTo>
                  <a:lnTo>
                    <a:pt x="67802" y="24407"/>
                  </a:lnTo>
                  <a:lnTo>
                    <a:pt x="67929" y="24431"/>
                  </a:lnTo>
                  <a:lnTo>
                    <a:pt x="68057" y="24449"/>
                  </a:lnTo>
                  <a:lnTo>
                    <a:pt x="68184" y="24461"/>
                  </a:lnTo>
                  <a:lnTo>
                    <a:pt x="68533" y="24491"/>
                  </a:lnTo>
                  <a:lnTo>
                    <a:pt x="68915" y="24515"/>
                  </a:lnTo>
                  <a:lnTo>
                    <a:pt x="69407" y="24545"/>
                  </a:lnTo>
                  <a:lnTo>
                    <a:pt x="70027" y="24569"/>
                  </a:lnTo>
                  <a:lnTo>
                    <a:pt x="70727" y="24599"/>
                  </a:lnTo>
                  <a:lnTo>
                    <a:pt x="71521" y="24611"/>
                  </a:lnTo>
                  <a:lnTo>
                    <a:pt x="72395" y="24617"/>
                  </a:lnTo>
                  <a:lnTo>
                    <a:pt x="73174" y="24617"/>
                  </a:lnTo>
                  <a:lnTo>
                    <a:pt x="73953" y="24599"/>
                  </a:lnTo>
                  <a:lnTo>
                    <a:pt x="74700" y="24575"/>
                  </a:lnTo>
                  <a:lnTo>
                    <a:pt x="75447" y="24539"/>
                  </a:lnTo>
                  <a:lnTo>
                    <a:pt x="75526" y="24737"/>
                  </a:lnTo>
                  <a:lnTo>
                    <a:pt x="75590" y="24948"/>
                  </a:lnTo>
                  <a:lnTo>
                    <a:pt x="75606" y="25170"/>
                  </a:lnTo>
                  <a:lnTo>
                    <a:pt x="75606" y="25404"/>
                  </a:lnTo>
                  <a:lnTo>
                    <a:pt x="75558" y="25651"/>
                  </a:lnTo>
                  <a:lnTo>
                    <a:pt x="75479" y="25915"/>
                  </a:lnTo>
                  <a:lnTo>
                    <a:pt x="75431" y="26047"/>
                  </a:lnTo>
                  <a:lnTo>
                    <a:pt x="75352" y="26186"/>
                  </a:lnTo>
                  <a:lnTo>
                    <a:pt x="75272" y="26324"/>
                  </a:lnTo>
                  <a:lnTo>
                    <a:pt x="75177" y="26468"/>
                  </a:lnTo>
                  <a:lnTo>
                    <a:pt x="75081" y="26612"/>
                  </a:lnTo>
                  <a:lnTo>
                    <a:pt x="74954" y="26762"/>
                  </a:lnTo>
                  <a:lnTo>
                    <a:pt x="74827" y="26913"/>
                  </a:lnTo>
                  <a:lnTo>
                    <a:pt x="74684" y="27069"/>
                  </a:lnTo>
                  <a:lnTo>
                    <a:pt x="74525" y="27225"/>
                  </a:lnTo>
                  <a:lnTo>
                    <a:pt x="74350" y="27387"/>
                  </a:lnTo>
                  <a:lnTo>
                    <a:pt x="74160" y="27555"/>
                  </a:lnTo>
                  <a:lnTo>
                    <a:pt x="73953" y="27718"/>
                  </a:lnTo>
                  <a:lnTo>
                    <a:pt x="73746" y="27892"/>
                  </a:lnTo>
                  <a:lnTo>
                    <a:pt x="73508" y="28066"/>
                  </a:lnTo>
                  <a:lnTo>
                    <a:pt x="73254" y="28240"/>
                  </a:lnTo>
                  <a:lnTo>
                    <a:pt x="72984" y="28421"/>
                  </a:lnTo>
                  <a:lnTo>
                    <a:pt x="72697" y="28601"/>
                  </a:lnTo>
                  <a:lnTo>
                    <a:pt x="72380" y="28787"/>
                  </a:lnTo>
                  <a:lnTo>
                    <a:pt x="72062" y="28974"/>
                  </a:lnTo>
                  <a:lnTo>
                    <a:pt x="71712" y="29166"/>
                  </a:lnTo>
                  <a:lnTo>
                    <a:pt x="71362" y="29358"/>
                  </a:lnTo>
                  <a:lnTo>
                    <a:pt x="70997" y="29538"/>
                  </a:lnTo>
                  <a:lnTo>
                    <a:pt x="70615" y="29707"/>
                  </a:lnTo>
                  <a:lnTo>
                    <a:pt x="70250" y="29869"/>
                  </a:lnTo>
                  <a:lnTo>
                    <a:pt x="69868" y="30025"/>
                  </a:lnTo>
                  <a:lnTo>
                    <a:pt x="69471" y="30169"/>
                  </a:lnTo>
                  <a:lnTo>
                    <a:pt x="69090" y="30307"/>
                  </a:lnTo>
                  <a:lnTo>
                    <a:pt x="68692" y="30434"/>
                  </a:lnTo>
                  <a:lnTo>
                    <a:pt x="68295" y="30554"/>
                  </a:lnTo>
                  <a:lnTo>
                    <a:pt x="67898" y="30668"/>
                  </a:lnTo>
                  <a:lnTo>
                    <a:pt x="67500" y="30770"/>
                  </a:lnTo>
                  <a:lnTo>
                    <a:pt x="67087" y="30872"/>
                  </a:lnTo>
                  <a:lnTo>
                    <a:pt x="66690" y="30962"/>
                  </a:lnTo>
                  <a:lnTo>
                    <a:pt x="66276" y="31046"/>
                  </a:lnTo>
                  <a:lnTo>
                    <a:pt x="65879" y="31125"/>
                  </a:lnTo>
                  <a:lnTo>
                    <a:pt x="65466" y="31197"/>
                  </a:lnTo>
                  <a:lnTo>
                    <a:pt x="65069" y="31263"/>
                  </a:lnTo>
                  <a:lnTo>
                    <a:pt x="64671" y="31323"/>
                  </a:lnTo>
                  <a:lnTo>
                    <a:pt x="64258" y="31377"/>
                  </a:lnTo>
                  <a:lnTo>
                    <a:pt x="63861" y="31425"/>
                  </a:lnTo>
                  <a:lnTo>
                    <a:pt x="63463" y="31473"/>
                  </a:lnTo>
                  <a:lnTo>
                    <a:pt x="63082" y="31509"/>
                  </a:lnTo>
                  <a:lnTo>
                    <a:pt x="62684" y="31545"/>
                  </a:lnTo>
                  <a:lnTo>
                    <a:pt x="62303" y="31575"/>
                  </a:lnTo>
                  <a:lnTo>
                    <a:pt x="61922" y="31599"/>
                  </a:lnTo>
                  <a:lnTo>
                    <a:pt x="61556" y="31623"/>
                  </a:lnTo>
                  <a:lnTo>
                    <a:pt x="60825" y="31653"/>
                  </a:lnTo>
                  <a:lnTo>
                    <a:pt x="60110" y="31671"/>
                  </a:lnTo>
                  <a:lnTo>
                    <a:pt x="59442" y="31677"/>
                  </a:lnTo>
                  <a:lnTo>
                    <a:pt x="58950" y="31671"/>
                  </a:lnTo>
                  <a:lnTo>
                    <a:pt x="58441" y="31665"/>
                  </a:lnTo>
                  <a:lnTo>
                    <a:pt x="57948" y="31647"/>
                  </a:lnTo>
                  <a:lnTo>
                    <a:pt x="57440" y="31629"/>
                  </a:lnTo>
                  <a:lnTo>
                    <a:pt x="56947" y="31605"/>
                  </a:lnTo>
                  <a:lnTo>
                    <a:pt x="56438" y="31569"/>
                  </a:lnTo>
                  <a:lnTo>
                    <a:pt x="55930" y="31533"/>
                  </a:lnTo>
                  <a:lnTo>
                    <a:pt x="55437" y="31491"/>
                  </a:lnTo>
                  <a:lnTo>
                    <a:pt x="54928" y="31443"/>
                  </a:lnTo>
                  <a:lnTo>
                    <a:pt x="54436" y="31395"/>
                  </a:lnTo>
                  <a:lnTo>
                    <a:pt x="53943" y="31335"/>
                  </a:lnTo>
                  <a:lnTo>
                    <a:pt x="53450" y="31275"/>
                  </a:lnTo>
                  <a:lnTo>
                    <a:pt x="52958" y="31203"/>
                  </a:lnTo>
                  <a:lnTo>
                    <a:pt x="52481" y="31131"/>
                  </a:lnTo>
                  <a:lnTo>
                    <a:pt x="52004" y="31052"/>
                  </a:lnTo>
                  <a:lnTo>
                    <a:pt x="51527" y="30968"/>
                  </a:lnTo>
                  <a:lnTo>
                    <a:pt x="51734" y="30554"/>
                  </a:lnTo>
                  <a:lnTo>
                    <a:pt x="51893" y="30145"/>
                  </a:lnTo>
                  <a:lnTo>
                    <a:pt x="52004" y="29749"/>
                  </a:lnTo>
                  <a:lnTo>
                    <a:pt x="52083" y="29364"/>
                  </a:lnTo>
                  <a:lnTo>
                    <a:pt x="52115" y="29178"/>
                  </a:lnTo>
                  <a:lnTo>
                    <a:pt x="52131" y="28992"/>
                  </a:lnTo>
                  <a:lnTo>
                    <a:pt x="52131" y="28805"/>
                  </a:lnTo>
                  <a:lnTo>
                    <a:pt x="52131" y="28631"/>
                  </a:lnTo>
                  <a:lnTo>
                    <a:pt x="52115" y="28451"/>
                  </a:lnTo>
                  <a:lnTo>
                    <a:pt x="52083" y="28283"/>
                  </a:lnTo>
                  <a:lnTo>
                    <a:pt x="52052" y="28108"/>
                  </a:lnTo>
                  <a:lnTo>
                    <a:pt x="52004" y="27946"/>
                  </a:lnTo>
                  <a:lnTo>
                    <a:pt x="51956" y="27784"/>
                  </a:lnTo>
                  <a:lnTo>
                    <a:pt x="51893" y="27622"/>
                  </a:lnTo>
                  <a:lnTo>
                    <a:pt x="51813" y="27471"/>
                  </a:lnTo>
                  <a:lnTo>
                    <a:pt x="51734" y="27321"/>
                  </a:lnTo>
                  <a:lnTo>
                    <a:pt x="51638" y="27171"/>
                  </a:lnTo>
                  <a:lnTo>
                    <a:pt x="51527" y="27027"/>
                  </a:lnTo>
                  <a:lnTo>
                    <a:pt x="51416" y="26889"/>
                  </a:lnTo>
                  <a:lnTo>
                    <a:pt x="51305" y="26756"/>
                  </a:lnTo>
                  <a:lnTo>
                    <a:pt x="51162" y="26624"/>
                  </a:lnTo>
                  <a:lnTo>
                    <a:pt x="51019" y="26498"/>
                  </a:lnTo>
                  <a:lnTo>
                    <a:pt x="50876" y="26372"/>
                  </a:lnTo>
                  <a:lnTo>
                    <a:pt x="50717" y="26258"/>
                  </a:lnTo>
                  <a:lnTo>
                    <a:pt x="50542" y="26143"/>
                  </a:lnTo>
                  <a:lnTo>
                    <a:pt x="50367" y="26035"/>
                  </a:lnTo>
                  <a:lnTo>
                    <a:pt x="50176" y="25927"/>
                  </a:lnTo>
                  <a:lnTo>
                    <a:pt x="49970" y="25831"/>
                  </a:lnTo>
                  <a:lnTo>
                    <a:pt x="49779" y="25747"/>
                  </a:lnTo>
                  <a:lnTo>
                    <a:pt x="49588" y="25663"/>
                  </a:lnTo>
                  <a:lnTo>
                    <a:pt x="49397" y="25591"/>
                  </a:lnTo>
                  <a:lnTo>
                    <a:pt x="49191" y="25519"/>
                  </a:lnTo>
                  <a:lnTo>
                    <a:pt x="48968" y="25453"/>
                  </a:lnTo>
                  <a:lnTo>
                    <a:pt x="48762" y="25392"/>
                  </a:lnTo>
                  <a:lnTo>
                    <a:pt x="48539" y="25338"/>
                  </a:lnTo>
                  <a:lnTo>
                    <a:pt x="48317" y="25290"/>
                  </a:lnTo>
                  <a:lnTo>
                    <a:pt x="48078" y="25248"/>
                  </a:lnTo>
                  <a:lnTo>
                    <a:pt x="47840" y="25212"/>
                  </a:lnTo>
                  <a:lnTo>
                    <a:pt x="47602" y="25176"/>
                  </a:lnTo>
                  <a:lnTo>
                    <a:pt x="47363" y="25152"/>
                  </a:lnTo>
                  <a:lnTo>
                    <a:pt x="47125" y="25134"/>
                  </a:lnTo>
                  <a:lnTo>
                    <a:pt x="46886" y="25116"/>
                  </a:lnTo>
                  <a:lnTo>
                    <a:pt x="46632" y="25110"/>
                  </a:lnTo>
                  <a:lnTo>
                    <a:pt x="46394" y="25104"/>
                  </a:lnTo>
                  <a:lnTo>
                    <a:pt x="46012" y="25110"/>
                  </a:lnTo>
                  <a:lnTo>
                    <a:pt x="45647" y="25134"/>
                  </a:lnTo>
                  <a:lnTo>
                    <a:pt x="45456" y="25146"/>
                  </a:lnTo>
                  <a:lnTo>
                    <a:pt x="45265" y="25170"/>
                  </a:lnTo>
                  <a:lnTo>
                    <a:pt x="45074" y="25194"/>
                  </a:lnTo>
                  <a:lnTo>
                    <a:pt x="44884" y="25218"/>
                  </a:lnTo>
                  <a:lnTo>
                    <a:pt x="44693" y="25254"/>
                  </a:lnTo>
                  <a:lnTo>
                    <a:pt x="44502" y="25290"/>
                  </a:lnTo>
                  <a:lnTo>
                    <a:pt x="44312" y="25332"/>
                  </a:lnTo>
                  <a:lnTo>
                    <a:pt x="44121" y="25374"/>
                  </a:lnTo>
                  <a:lnTo>
                    <a:pt x="43946" y="25422"/>
                  </a:lnTo>
                  <a:lnTo>
                    <a:pt x="43755" y="25477"/>
                  </a:lnTo>
                  <a:lnTo>
                    <a:pt x="43580" y="25537"/>
                  </a:lnTo>
                  <a:lnTo>
                    <a:pt x="43406" y="25597"/>
                  </a:lnTo>
                  <a:lnTo>
                    <a:pt x="43231" y="25669"/>
                  </a:lnTo>
                  <a:lnTo>
                    <a:pt x="43056" y="25741"/>
                  </a:lnTo>
                  <a:lnTo>
                    <a:pt x="42881" y="25819"/>
                  </a:lnTo>
                  <a:lnTo>
                    <a:pt x="42722" y="25897"/>
                  </a:lnTo>
                  <a:lnTo>
                    <a:pt x="42563" y="25987"/>
                  </a:lnTo>
                  <a:lnTo>
                    <a:pt x="42420" y="26083"/>
                  </a:lnTo>
                  <a:lnTo>
                    <a:pt x="42261" y="26180"/>
                  </a:lnTo>
                  <a:lnTo>
                    <a:pt x="42118" y="26282"/>
                  </a:lnTo>
                  <a:lnTo>
                    <a:pt x="41991" y="26390"/>
                  </a:lnTo>
                  <a:lnTo>
                    <a:pt x="41864" y="26504"/>
                  </a:lnTo>
                  <a:lnTo>
                    <a:pt x="41737" y="26630"/>
                  </a:lnTo>
                  <a:lnTo>
                    <a:pt x="41626" y="26750"/>
                  </a:lnTo>
                  <a:lnTo>
                    <a:pt x="41514" y="26883"/>
                  </a:lnTo>
                  <a:lnTo>
                    <a:pt x="41419" y="27021"/>
                  </a:lnTo>
                  <a:lnTo>
                    <a:pt x="41324" y="27165"/>
                  </a:lnTo>
                  <a:lnTo>
                    <a:pt x="41244" y="27315"/>
                  </a:lnTo>
                  <a:lnTo>
                    <a:pt x="41181" y="27453"/>
                  </a:lnTo>
                  <a:lnTo>
                    <a:pt x="41133" y="27598"/>
                  </a:lnTo>
                  <a:lnTo>
                    <a:pt x="41117" y="27736"/>
                  </a:lnTo>
                  <a:lnTo>
                    <a:pt x="41117" y="27874"/>
                  </a:lnTo>
                  <a:lnTo>
                    <a:pt x="41133" y="28018"/>
                  </a:lnTo>
                  <a:lnTo>
                    <a:pt x="41165" y="28156"/>
                  </a:lnTo>
                  <a:lnTo>
                    <a:pt x="41212" y="28301"/>
                  </a:lnTo>
                  <a:lnTo>
                    <a:pt x="41276" y="28445"/>
                  </a:lnTo>
                  <a:lnTo>
                    <a:pt x="41371" y="28583"/>
                  </a:lnTo>
                  <a:lnTo>
                    <a:pt x="41467" y="28727"/>
                  </a:lnTo>
                  <a:lnTo>
                    <a:pt x="41594" y="28871"/>
                  </a:lnTo>
                  <a:lnTo>
                    <a:pt x="41737" y="29010"/>
                  </a:lnTo>
                  <a:lnTo>
                    <a:pt x="41896" y="29154"/>
                  </a:lnTo>
                  <a:lnTo>
                    <a:pt x="42071" y="29292"/>
                  </a:lnTo>
                  <a:lnTo>
                    <a:pt x="42245" y="29430"/>
                  </a:lnTo>
                  <a:lnTo>
                    <a:pt x="42452" y="29574"/>
                  </a:lnTo>
                  <a:lnTo>
                    <a:pt x="42675" y="29713"/>
                  </a:lnTo>
                  <a:lnTo>
                    <a:pt x="42913" y="29845"/>
                  </a:lnTo>
                  <a:lnTo>
                    <a:pt x="43167" y="29983"/>
                  </a:lnTo>
                  <a:lnTo>
                    <a:pt x="43437" y="30115"/>
                  </a:lnTo>
                  <a:lnTo>
                    <a:pt x="43723" y="30253"/>
                  </a:lnTo>
                  <a:lnTo>
                    <a:pt x="44025" y="30380"/>
                  </a:lnTo>
                  <a:lnTo>
                    <a:pt x="44343" y="30512"/>
                  </a:lnTo>
                  <a:lnTo>
                    <a:pt x="44677" y="30638"/>
                  </a:lnTo>
                  <a:lnTo>
                    <a:pt x="45011" y="30764"/>
                  </a:lnTo>
                  <a:lnTo>
                    <a:pt x="45376" y="30890"/>
                  </a:lnTo>
                  <a:lnTo>
                    <a:pt x="45742" y="31010"/>
                  </a:lnTo>
                  <a:lnTo>
                    <a:pt x="46139" y="31131"/>
                  </a:lnTo>
                  <a:lnTo>
                    <a:pt x="46537" y="31251"/>
                  </a:lnTo>
                  <a:lnTo>
                    <a:pt x="46950" y="31365"/>
                  </a:lnTo>
                  <a:lnTo>
                    <a:pt x="47379" y="31479"/>
                  </a:lnTo>
                  <a:lnTo>
                    <a:pt x="47824" y="31587"/>
                  </a:lnTo>
                  <a:lnTo>
                    <a:pt x="47602" y="31900"/>
                  </a:lnTo>
                  <a:lnTo>
                    <a:pt x="47347" y="32218"/>
                  </a:lnTo>
                  <a:lnTo>
                    <a:pt x="47172" y="32404"/>
                  </a:lnTo>
                  <a:lnTo>
                    <a:pt x="46982" y="32585"/>
                  </a:lnTo>
                  <a:lnTo>
                    <a:pt x="46775" y="32753"/>
                  </a:lnTo>
                  <a:lnTo>
                    <a:pt x="46553" y="32915"/>
                  </a:lnTo>
                  <a:lnTo>
                    <a:pt x="46298" y="33065"/>
                  </a:lnTo>
                  <a:lnTo>
                    <a:pt x="46028" y="33210"/>
                  </a:lnTo>
                  <a:lnTo>
                    <a:pt x="45742" y="33348"/>
                  </a:lnTo>
                  <a:lnTo>
                    <a:pt x="45440" y="33474"/>
                  </a:lnTo>
                  <a:lnTo>
                    <a:pt x="45138" y="33594"/>
                  </a:lnTo>
                  <a:lnTo>
                    <a:pt x="44804" y="33708"/>
                  </a:lnTo>
                  <a:lnTo>
                    <a:pt x="44455" y="33816"/>
                  </a:lnTo>
                  <a:lnTo>
                    <a:pt x="44105" y="33913"/>
                  </a:lnTo>
                  <a:lnTo>
                    <a:pt x="43739" y="34003"/>
                  </a:lnTo>
                  <a:lnTo>
                    <a:pt x="43358" y="34087"/>
                  </a:lnTo>
                  <a:lnTo>
                    <a:pt x="42976" y="34165"/>
                  </a:lnTo>
                  <a:lnTo>
                    <a:pt x="42579" y="34237"/>
                  </a:lnTo>
                  <a:lnTo>
                    <a:pt x="42166" y="34303"/>
                  </a:lnTo>
                  <a:lnTo>
                    <a:pt x="41769" y="34363"/>
                  </a:lnTo>
                  <a:lnTo>
                    <a:pt x="41339" y="34417"/>
                  </a:lnTo>
                  <a:lnTo>
                    <a:pt x="40926" y="34465"/>
                  </a:lnTo>
                  <a:lnTo>
                    <a:pt x="40497" y="34507"/>
                  </a:lnTo>
                  <a:lnTo>
                    <a:pt x="40068" y="34549"/>
                  </a:lnTo>
                  <a:lnTo>
                    <a:pt x="39639" y="34585"/>
                  </a:lnTo>
                  <a:lnTo>
                    <a:pt x="39210" y="34610"/>
                  </a:lnTo>
                  <a:lnTo>
                    <a:pt x="38781" y="34640"/>
                  </a:lnTo>
                  <a:lnTo>
                    <a:pt x="38336" y="34658"/>
                  </a:lnTo>
                  <a:lnTo>
                    <a:pt x="37906" y="34676"/>
                  </a:lnTo>
                  <a:lnTo>
                    <a:pt x="37477" y="34688"/>
                  </a:lnTo>
                  <a:lnTo>
                    <a:pt x="36635" y="34706"/>
                  </a:lnTo>
                  <a:lnTo>
                    <a:pt x="35809" y="34712"/>
                  </a:lnTo>
                  <a:lnTo>
                    <a:pt x="34950" y="34706"/>
                  </a:lnTo>
                  <a:lnTo>
                    <a:pt x="34060" y="34688"/>
                  </a:lnTo>
                  <a:lnTo>
                    <a:pt x="33170" y="34664"/>
                  </a:lnTo>
                  <a:lnTo>
                    <a:pt x="32280" y="34628"/>
                  </a:lnTo>
                  <a:lnTo>
                    <a:pt x="31374" y="34579"/>
                  </a:lnTo>
                  <a:lnTo>
                    <a:pt x="30452" y="34519"/>
                  </a:lnTo>
                  <a:lnTo>
                    <a:pt x="29531" y="34453"/>
                  </a:lnTo>
                  <a:lnTo>
                    <a:pt x="28609" y="34375"/>
                  </a:lnTo>
                  <a:lnTo>
                    <a:pt x="27687" y="34291"/>
                  </a:lnTo>
                  <a:lnTo>
                    <a:pt x="26765" y="34201"/>
                  </a:lnTo>
                  <a:lnTo>
                    <a:pt x="25827" y="34099"/>
                  </a:lnTo>
                  <a:lnTo>
                    <a:pt x="24906" y="33985"/>
                  </a:lnTo>
                  <a:lnTo>
                    <a:pt x="24000" y="33870"/>
                  </a:lnTo>
                  <a:lnTo>
                    <a:pt x="23078" y="33744"/>
                  </a:lnTo>
                  <a:lnTo>
                    <a:pt x="22172" y="33606"/>
                  </a:lnTo>
                  <a:lnTo>
                    <a:pt x="21282" y="33468"/>
                  </a:lnTo>
                  <a:lnTo>
                    <a:pt x="20408" y="33318"/>
                  </a:lnTo>
                  <a:lnTo>
                    <a:pt x="19534" y="33167"/>
                  </a:lnTo>
                  <a:lnTo>
                    <a:pt x="18675" y="33005"/>
                  </a:lnTo>
                  <a:lnTo>
                    <a:pt x="17849" y="32843"/>
                  </a:lnTo>
                  <a:lnTo>
                    <a:pt x="17022" y="32669"/>
                  </a:lnTo>
                  <a:lnTo>
                    <a:pt x="16228" y="32489"/>
                  </a:lnTo>
                  <a:lnTo>
                    <a:pt x="15433" y="32308"/>
                  </a:lnTo>
                  <a:lnTo>
                    <a:pt x="14686" y="32122"/>
                  </a:lnTo>
                  <a:lnTo>
                    <a:pt x="13955" y="31930"/>
                  </a:lnTo>
                  <a:lnTo>
                    <a:pt x="13240" y="31731"/>
                  </a:lnTo>
                  <a:lnTo>
                    <a:pt x="12572" y="31527"/>
                  </a:lnTo>
                  <a:lnTo>
                    <a:pt x="11921" y="31323"/>
                  </a:lnTo>
                  <a:lnTo>
                    <a:pt x="11301" y="31119"/>
                  </a:lnTo>
                  <a:lnTo>
                    <a:pt x="10713" y="30902"/>
                  </a:lnTo>
                  <a:lnTo>
                    <a:pt x="10172" y="30686"/>
                  </a:lnTo>
                  <a:lnTo>
                    <a:pt x="9648" y="30470"/>
                  </a:lnTo>
                  <a:lnTo>
                    <a:pt x="9393" y="30355"/>
                  </a:lnTo>
                  <a:lnTo>
                    <a:pt x="9139" y="30235"/>
                  </a:lnTo>
                  <a:lnTo>
                    <a:pt x="8901" y="30109"/>
                  </a:lnTo>
                  <a:lnTo>
                    <a:pt x="8646" y="29977"/>
                  </a:lnTo>
                  <a:lnTo>
                    <a:pt x="8408" y="29839"/>
                  </a:lnTo>
                  <a:lnTo>
                    <a:pt x="8186" y="29695"/>
                  </a:lnTo>
                  <a:lnTo>
                    <a:pt x="7979" y="29544"/>
                  </a:lnTo>
                  <a:lnTo>
                    <a:pt x="7772" y="29394"/>
                  </a:lnTo>
                  <a:lnTo>
                    <a:pt x="7597" y="29238"/>
                  </a:lnTo>
                  <a:lnTo>
                    <a:pt x="7454" y="29082"/>
                  </a:lnTo>
                  <a:lnTo>
                    <a:pt x="7327" y="28919"/>
                  </a:lnTo>
                  <a:lnTo>
                    <a:pt x="7232" y="28751"/>
                  </a:lnTo>
                  <a:lnTo>
                    <a:pt x="7152" y="28583"/>
                  </a:lnTo>
                  <a:lnTo>
                    <a:pt x="7137" y="28415"/>
                  </a:lnTo>
                  <a:lnTo>
                    <a:pt x="7137" y="28331"/>
                  </a:lnTo>
                  <a:lnTo>
                    <a:pt x="7137" y="28246"/>
                  </a:lnTo>
                  <a:lnTo>
                    <a:pt x="7152" y="28162"/>
                  </a:lnTo>
                  <a:lnTo>
                    <a:pt x="7184" y="28078"/>
                  </a:lnTo>
                  <a:lnTo>
                    <a:pt x="7311" y="27832"/>
                  </a:lnTo>
                  <a:lnTo>
                    <a:pt x="7454" y="27598"/>
                  </a:lnTo>
                  <a:lnTo>
                    <a:pt x="7534" y="27489"/>
                  </a:lnTo>
                  <a:lnTo>
                    <a:pt x="7629" y="27381"/>
                  </a:lnTo>
                  <a:lnTo>
                    <a:pt x="7741" y="27273"/>
                  </a:lnTo>
                  <a:lnTo>
                    <a:pt x="7836" y="27171"/>
                  </a:lnTo>
                  <a:lnTo>
                    <a:pt x="8424" y="27435"/>
                  </a:lnTo>
                  <a:lnTo>
                    <a:pt x="9012" y="27688"/>
                  </a:lnTo>
                  <a:lnTo>
                    <a:pt x="9600" y="27922"/>
                  </a:lnTo>
                  <a:lnTo>
                    <a:pt x="10188" y="28144"/>
                  </a:lnTo>
                  <a:lnTo>
                    <a:pt x="10792" y="28349"/>
                  </a:lnTo>
                  <a:lnTo>
                    <a:pt x="11380" y="28535"/>
                  </a:lnTo>
                  <a:lnTo>
                    <a:pt x="11968" y="28709"/>
                  </a:lnTo>
                  <a:lnTo>
                    <a:pt x="12572" y="28865"/>
                  </a:lnTo>
                  <a:lnTo>
                    <a:pt x="13160" y="29004"/>
                  </a:lnTo>
                  <a:lnTo>
                    <a:pt x="13446" y="29064"/>
                  </a:lnTo>
                  <a:lnTo>
                    <a:pt x="13748" y="29124"/>
                  </a:lnTo>
                  <a:lnTo>
                    <a:pt x="14034" y="29178"/>
                  </a:lnTo>
                  <a:lnTo>
                    <a:pt x="14320" y="29226"/>
                  </a:lnTo>
                  <a:lnTo>
                    <a:pt x="14607" y="29268"/>
                  </a:lnTo>
                  <a:lnTo>
                    <a:pt x="14893" y="29310"/>
                  </a:lnTo>
                  <a:lnTo>
                    <a:pt x="15179" y="29346"/>
                  </a:lnTo>
                  <a:lnTo>
                    <a:pt x="15465" y="29376"/>
                  </a:lnTo>
                  <a:lnTo>
                    <a:pt x="15735" y="29406"/>
                  </a:lnTo>
                  <a:lnTo>
                    <a:pt x="16021" y="29424"/>
                  </a:lnTo>
                  <a:lnTo>
                    <a:pt x="16291" y="29442"/>
                  </a:lnTo>
                  <a:lnTo>
                    <a:pt x="16561" y="29454"/>
                  </a:lnTo>
                  <a:lnTo>
                    <a:pt x="16832" y="29466"/>
                  </a:lnTo>
                  <a:lnTo>
                    <a:pt x="17102" y="29466"/>
                  </a:lnTo>
                  <a:lnTo>
                    <a:pt x="17404" y="29460"/>
                  </a:lnTo>
                  <a:lnTo>
                    <a:pt x="17690" y="29454"/>
                  </a:lnTo>
                  <a:lnTo>
                    <a:pt x="17976" y="29436"/>
                  </a:lnTo>
                  <a:lnTo>
                    <a:pt x="18262" y="29418"/>
                  </a:lnTo>
                  <a:lnTo>
                    <a:pt x="18548" y="29388"/>
                  </a:lnTo>
                  <a:lnTo>
                    <a:pt x="18818" y="29352"/>
                  </a:lnTo>
                  <a:lnTo>
                    <a:pt x="19073" y="29316"/>
                  </a:lnTo>
                  <a:lnTo>
                    <a:pt x="19327" y="29268"/>
                  </a:lnTo>
                  <a:lnTo>
                    <a:pt x="19581" y="29220"/>
                  </a:lnTo>
                  <a:lnTo>
                    <a:pt x="19820" y="29160"/>
                  </a:lnTo>
                  <a:lnTo>
                    <a:pt x="20058" y="29100"/>
                  </a:lnTo>
                  <a:lnTo>
                    <a:pt x="20281" y="29028"/>
                  </a:lnTo>
                  <a:lnTo>
                    <a:pt x="20503" y="28955"/>
                  </a:lnTo>
                  <a:lnTo>
                    <a:pt x="20710" y="28871"/>
                  </a:lnTo>
                  <a:lnTo>
                    <a:pt x="20916" y="28787"/>
                  </a:lnTo>
                  <a:lnTo>
                    <a:pt x="21107" y="28697"/>
                  </a:lnTo>
                  <a:lnTo>
                    <a:pt x="21409" y="28541"/>
                  </a:lnTo>
                  <a:lnTo>
                    <a:pt x="21663" y="28385"/>
                  </a:lnTo>
                  <a:lnTo>
                    <a:pt x="21902" y="28222"/>
                  </a:lnTo>
                  <a:lnTo>
                    <a:pt x="22108" y="28066"/>
                  </a:lnTo>
                  <a:lnTo>
                    <a:pt x="22267" y="27904"/>
                  </a:lnTo>
                  <a:lnTo>
                    <a:pt x="22410" y="27742"/>
                  </a:lnTo>
                  <a:lnTo>
                    <a:pt x="22522" y="27580"/>
                  </a:lnTo>
                  <a:lnTo>
                    <a:pt x="22585" y="27417"/>
                  </a:lnTo>
                  <a:lnTo>
                    <a:pt x="22633" y="27255"/>
                  </a:lnTo>
                  <a:lnTo>
                    <a:pt x="22633" y="27093"/>
                  </a:lnTo>
                  <a:lnTo>
                    <a:pt x="22617" y="26937"/>
                  </a:lnTo>
                  <a:lnTo>
                    <a:pt x="22553" y="26774"/>
                  </a:lnTo>
                  <a:lnTo>
                    <a:pt x="22474" y="26618"/>
                  </a:lnTo>
                  <a:lnTo>
                    <a:pt x="22347" y="26456"/>
                  </a:lnTo>
                  <a:lnTo>
                    <a:pt x="22204" y="26306"/>
                  </a:lnTo>
                  <a:lnTo>
                    <a:pt x="22013" y="26149"/>
                  </a:lnTo>
                  <a:lnTo>
                    <a:pt x="21886" y="26053"/>
                  </a:lnTo>
                  <a:lnTo>
                    <a:pt x="21743" y="25963"/>
                  </a:lnTo>
                  <a:lnTo>
                    <a:pt x="21584" y="25873"/>
                  </a:lnTo>
                  <a:lnTo>
                    <a:pt x="21425" y="25783"/>
                  </a:lnTo>
                  <a:lnTo>
                    <a:pt x="21250" y="25699"/>
                  </a:lnTo>
                  <a:lnTo>
                    <a:pt x="21059" y="25615"/>
                  </a:lnTo>
                  <a:lnTo>
                    <a:pt x="20869" y="25531"/>
                  </a:lnTo>
                  <a:lnTo>
                    <a:pt x="20662" y="25453"/>
                  </a:lnTo>
                  <a:lnTo>
                    <a:pt x="20439" y="25374"/>
                  </a:lnTo>
                  <a:lnTo>
                    <a:pt x="20217" y="25302"/>
                  </a:lnTo>
                  <a:lnTo>
                    <a:pt x="19994" y="25230"/>
                  </a:lnTo>
                  <a:lnTo>
                    <a:pt x="19756" y="25158"/>
                  </a:lnTo>
                  <a:lnTo>
                    <a:pt x="19502" y="25092"/>
                  </a:lnTo>
                  <a:lnTo>
                    <a:pt x="19247" y="25032"/>
                  </a:lnTo>
                  <a:lnTo>
                    <a:pt x="18977" y="24972"/>
                  </a:lnTo>
                  <a:lnTo>
                    <a:pt x="18723" y="24912"/>
                  </a:lnTo>
                  <a:lnTo>
                    <a:pt x="18437" y="24858"/>
                  </a:lnTo>
                  <a:lnTo>
                    <a:pt x="18151" y="24804"/>
                  </a:lnTo>
                  <a:lnTo>
                    <a:pt x="17865" y="24756"/>
                  </a:lnTo>
                  <a:lnTo>
                    <a:pt x="17579" y="24713"/>
                  </a:lnTo>
                  <a:lnTo>
                    <a:pt x="17277" y="24671"/>
                  </a:lnTo>
                  <a:lnTo>
                    <a:pt x="16975" y="24629"/>
                  </a:lnTo>
                  <a:lnTo>
                    <a:pt x="16657" y="24599"/>
                  </a:lnTo>
                  <a:lnTo>
                    <a:pt x="16339" y="24563"/>
                  </a:lnTo>
                  <a:lnTo>
                    <a:pt x="16021" y="24533"/>
                  </a:lnTo>
                  <a:lnTo>
                    <a:pt x="15703" y="24509"/>
                  </a:lnTo>
                  <a:lnTo>
                    <a:pt x="15369" y="24491"/>
                  </a:lnTo>
                  <a:lnTo>
                    <a:pt x="15052" y="24473"/>
                  </a:lnTo>
                  <a:lnTo>
                    <a:pt x="14718" y="24461"/>
                  </a:lnTo>
                  <a:lnTo>
                    <a:pt x="14384" y="24449"/>
                  </a:lnTo>
                  <a:lnTo>
                    <a:pt x="14034" y="24443"/>
                  </a:lnTo>
                  <a:lnTo>
                    <a:pt x="13303" y="24443"/>
                  </a:lnTo>
                  <a:lnTo>
                    <a:pt x="12906" y="24455"/>
                  </a:lnTo>
                  <a:lnTo>
                    <a:pt x="12524" y="24467"/>
                  </a:lnTo>
                  <a:lnTo>
                    <a:pt x="12143" y="24485"/>
                  </a:lnTo>
                  <a:lnTo>
                    <a:pt x="11762" y="24509"/>
                  </a:lnTo>
                  <a:lnTo>
                    <a:pt x="11396" y="24539"/>
                  </a:lnTo>
                  <a:lnTo>
                    <a:pt x="11030" y="24575"/>
                  </a:lnTo>
                  <a:lnTo>
                    <a:pt x="10665" y="24617"/>
                  </a:lnTo>
                  <a:lnTo>
                    <a:pt x="10315" y="24659"/>
                  </a:lnTo>
                  <a:lnTo>
                    <a:pt x="9966" y="24713"/>
                  </a:lnTo>
                  <a:lnTo>
                    <a:pt x="9616" y="24768"/>
                  </a:lnTo>
                  <a:lnTo>
                    <a:pt x="9282" y="24828"/>
                  </a:lnTo>
                  <a:lnTo>
                    <a:pt x="8964" y="24894"/>
                  </a:lnTo>
                  <a:lnTo>
                    <a:pt x="8646" y="24966"/>
                  </a:lnTo>
                  <a:lnTo>
                    <a:pt x="8329" y="25044"/>
                  </a:lnTo>
                  <a:lnTo>
                    <a:pt x="8027" y="25122"/>
                  </a:lnTo>
                  <a:lnTo>
                    <a:pt x="7582" y="24834"/>
                  </a:lnTo>
                  <a:lnTo>
                    <a:pt x="7152" y="24533"/>
                  </a:lnTo>
                  <a:lnTo>
                    <a:pt x="6723" y="24227"/>
                  </a:lnTo>
                  <a:lnTo>
                    <a:pt x="6326" y="23914"/>
                  </a:lnTo>
                  <a:lnTo>
                    <a:pt x="5960" y="23596"/>
                  </a:lnTo>
                  <a:lnTo>
                    <a:pt x="5595" y="23277"/>
                  </a:lnTo>
                  <a:lnTo>
                    <a:pt x="5261" y="22947"/>
                  </a:lnTo>
                  <a:lnTo>
                    <a:pt x="4943" y="22616"/>
                  </a:lnTo>
                  <a:lnTo>
                    <a:pt x="4657" y="22280"/>
                  </a:lnTo>
                  <a:lnTo>
                    <a:pt x="4387" y="21938"/>
                  </a:lnTo>
                  <a:lnTo>
                    <a:pt x="4149" y="21595"/>
                  </a:lnTo>
                  <a:lnTo>
                    <a:pt x="3926" y="21253"/>
                  </a:lnTo>
                  <a:lnTo>
                    <a:pt x="3735" y="20904"/>
                  </a:lnTo>
                  <a:lnTo>
                    <a:pt x="3576" y="20556"/>
                  </a:lnTo>
                  <a:lnTo>
                    <a:pt x="3449" y="20201"/>
                  </a:lnTo>
                  <a:lnTo>
                    <a:pt x="3354" y="19847"/>
                  </a:lnTo>
                  <a:lnTo>
                    <a:pt x="3274" y="19498"/>
                  </a:lnTo>
                  <a:lnTo>
                    <a:pt x="3243" y="19144"/>
                  </a:lnTo>
                  <a:lnTo>
                    <a:pt x="3227" y="18789"/>
                  </a:lnTo>
                  <a:lnTo>
                    <a:pt x="3259" y="18435"/>
                  </a:lnTo>
                  <a:lnTo>
                    <a:pt x="3322" y="18080"/>
                  </a:lnTo>
                  <a:lnTo>
                    <a:pt x="3417" y="17732"/>
                  </a:lnTo>
                  <a:lnTo>
                    <a:pt x="3561" y="17383"/>
                  </a:lnTo>
                  <a:lnTo>
                    <a:pt x="3640" y="17209"/>
                  </a:lnTo>
                  <a:lnTo>
                    <a:pt x="3735" y="17035"/>
                  </a:lnTo>
                  <a:lnTo>
                    <a:pt x="3831" y="16866"/>
                  </a:lnTo>
                  <a:lnTo>
                    <a:pt x="3942" y="16692"/>
                  </a:lnTo>
                  <a:lnTo>
                    <a:pt x="4053" y="16524"/>
                  </a:lnTo>
                  <a:lnTo>
                    <a:pt x="4196" y="16350"/>
                  </a:lnTo>
                  <a:lnTo>
                    <a:pt x="4323" y="16181"/>
                  </a:lnTo>
                  <a:lnTo>
                    <a:pt x="4482" y="16013"/>
                  </a:lnTo>
                  <a:lnTo>
                    <a:pt x="4641" y="15845"/>
                  </a:lnTo>
                  <a:lnTo>
                    <a:pt x="4816" y="15683"/>
                  </a:lnTo>
                  <a:lnTo>
                    <a:pt x="4991" y="15514"/>
                  </a:lnTo>
                  <a:lnTo>
                    <a:pt x="5182" y="15352"/>
                  </a:lnTo>
                  <a:lnTo>
                    <a:pt x="5388" y="15190"/>
                  </a:lnTo>
                  <a:lnTo>
                    <a:pt x="5611" y="15028"/>
                  </a:lnTo>
                  <a:lnTo>
                    <a:pt x="5833" y="14865"/>
                  </a:lnTo>
                  <a:lnTo>
                    <a:pt x="6072" y="14709"/>
                  </a:lnTo>
                  <a:lnTo>
                    <a:pt x="6310" y="14547"/>
                  </a:lnTo>
                  <a:lnTo>
                    <a:pt x="6580" y="14391"/>
                  </a:lnTo>
                  <a:lnTo>
                    <a:pt x="6994" y="14150"/>
                  </a:lnTo>
                  <a:lnTo>
                    <a:pt x="7407" y="13922"/>
                  </a:lnTo>
                  <a:lnTo>
                    <a:pt x="7820" y="13700"/>
                  </a:lnTo>
                  <a:lnTo>
                    <a:pt x="8233" y="13483"/>
                  </a:lnTo>
                  <a:lnTo>
                    <a:pt x="8631" y="13279"/>
                  </a:lnTo>
                  <a:lnTo>
                    <a:pt x="9044" y="13081"/>
                  </a:lnTo>
                  <a:lnTo>
                    <a:pt x="9441" y="12895"/>
                  </a:lnTo>
                  <a:lnTo>
                    <a:pt x="9838" y="12720"/>
                  </a:lnTo>
                  <a:lnTo>
                    <a:pt x="10061" y="12889"/>
                  </a:lnTo>
                  <a:lnTo>
                    <a:pt x="10299" y="13045"/>
                  </a:lnTo>
                  <a:lnTo>
                    <a:pt x="10570" y="13201"/>
                  </a:lnTo>
                  <a:lnTo>
                    <a:pt x="10840" y="13357"/>
                  </a:lnTo>
                  <a:lnTo>
                    <a:pt x="11110" y="13502"/>
                  </a:lnTo>
                  <a:lnTo>
                    <a:pt x="11412" y="13646"/>
                  </a:lnTo>
                  <a:lnTo>
                    <a:pt x="11714" y="13790"/>
                  </a:lnTo>
                  <a:lnTo>
                    <a:pt x="12032" y="13922"/>
                  </a:lnTo>
                  <a:lnTo>
                    <a:pt x="12350" y="14054"/>
                  </a:lnTo>
                  <a:lnTo>
                    <a:pt x="12683" y="14180"/>
                  </a:lnTo>
                  <a:lnTo>
                    <a:pt x="13017" y="14301"/>
                  </a:lnTo>
                  <a:lnTo>
                    <a:pt x="13351" y="14421"/>
                  </a:lnTo>
                  <a:lnTo>
                    <a:pt x="13701" y="14529"/>
                  </a:lnTo>
                  <a:lnTo>
                    <a:pt x="14050" y="14637"/>
                  </a:lnTo>
                  <a:lnTo>
                    <a:pt x="14416" y="14739"/>
                  </a:lnTo>
                  <a:lnTo>
                    <a:pt x="14765" y="14835"/>
                  </a:lnTo>
                  <a:lnTo>
                    <a:pt x="15131" y="14932"/>
                  </a:lnTo>
                  <a:lnTo>
                    <a:pt x="15497" y="15016"/>
                  </a:lnTo>
                  <a:lnTo>
                    <a:pt x="15846" y="15094"/>
                  </a:lnTo>
                  <a:lnTo>
                    <a:pt x="16212" y="15172"/>
                  </a:lnTo>
                  <a:lnTo>
                    <a:pt x="16577" y="15244"/>
                  </a:lnTo>
                  <a:lnTo>
                    <a:pt x="16927" y="15304"/>
                  </a:lnTo>
                  <a:lnTo>
                    <a:pt x="17277" y="15364"/>
                  </a:lnTo>
                  <a:lnTo>
                    <a:pt x="17626" y="15418"/>
                  </a:lnTo>
                  <a:lnTo>
                    <a:pt x="17976" y="15466"/>
                  </a:lnTo>
                  <a:lnTo>
                    <a:pt x="18310" y="15508"/>
                  </a:lnTo>
                  <a:lnTo>
                    <a:pt x="18643" y="15538"/>
                  </a:lnTo>
                  <a:lnTo>
                    <a:pt x="18961" y="15568"/>
                  </a:lnTo>
                  <a:lnTo>
                    <a:pt x="19279" y="15592"/>
                  </a:lnTo>
                  <a:lnTo>
                    <a:pt x="19597" y="15611"/>
                  </a:lnTo>
                  <a:lnTo>
                    <a:pt x="19883" y="15617"/>
                  </a:lnTo>
                  <a:lnTo>
                    <a:pt x="20169" y="15623"/>
                  </a:lnTo>
                  <a:lnTo>
                    <a:pt x="20503" y="15617"/>
                  </a:lnTo>
                  <a:lnTo>
                    <a:pt x="20805" y="15604"/>
                  </a:lnTo>
                  <a:lnTo>
                    <a:pt x="21107" y="15586"/>
                  </a:lnTo>
                  <a:lnTo>
                    <a:pt x="21393" y="15556"/>
                  </a:lnTo>
                  <a:lnTo>
                    <a:pt x="21679" y="15520"/>
                  </a:lnTo>
                  <a:lnTo>
                    <a:pt x="21933" y="15472"/>
                  </a:lnTo>
                  <a:lnTo>
                    <a:pt x="22172" y="15418"/>
                  </a:lnTo>
                  <a:lnTo>
                    <a:pt x="22394" y="15364"/>
                  </a:lnTo>
                  <a:lnTo>
                    <a:pt x="22601" y="15298"/>
                  </a:lnTo>
                  <a:lnTo>
                    <a:pt x="22792" y="15220"/>
                  </a:lnTo>
                  <a:lnTo>
                    <a:pt x="22951" y="15142"/>
                  </a:lnTo>
                  <a:lnTo>
                    <a:pt x="23094" y="15058"/>
                  </a:lnTo>
                  <a:lnTo>
                    <a:pt x="23221" y="14968"/>
                  </a:lnTo>
                  <a:lnTo>
                    <a:pt x="23332" y="14865"/>
                  </a:lnTo>
                  <a:lnTo>
                    <a:pt x="23412" y="14763"/>
                  </a:lnTo>
                  <a:lnTo>
                    <a:pt x="23475" y="14655"/>
                  </a:lnTo>
                  <a:lnTo>
                    <a:pt x="23539" y="14457"/>
                  </a:lnTo>
                  <a:lnTo>
                    <a:pt x="23586" y="14247"/>
                  </a:lnTo>
                  <a:lnTo>
                    <a:pt x="23586" y="14030"/>
                  </a:lnTo>
                  <a:lnTo>
                    <a:pt x="23555" y="13796"/>
                  </a:lnTo>
                  <a:lnTo>
                    <a:pt x="23491" y="13562"/>
                  </a:lnTo>
                  <a:lnTo>
                    <a:pt x="23396" y="13315"/>
                  </a:lnTo>
                  <a:lnTo>
                    <a:pt x="23269" y="13069"/>
                  </a:lnTo>
                  <a:lnTo>
                    <a:pt x="23125" y="12817"/>
                  </a:lnTo>
                  <a:lnTo>
                    <a:pt x="22935" y="12564"/>
                  </a:lnTo>
                  <a:lnTo>
                    <a:pt x="22712" y="12318"/>
                  </a:lnTo>
                  <a:lnTo>
                    <a:pt x="22458" y="12071"/>
                  </a:lnTo>
                  <a:lnTo>
                    <a:pt x="22172" y="11831"/>
                  </a:lnTo>
                  <a:lnTo>
                    <a:pt x="22013" y="11717"/>
                  </a:lnTo>
                  <a:lnTo>
                    <a:pt x="21854" y="11603"/>
                  </a:lnTo>
                  <a:lnTo>
                    <a:pt x="21679" y="11489"/>
                  </a:lnTo>
                  <a:lnTo>
                    <a:pt x="21504" y="11374"/>
                  </a:lnTo>
                  <a:lnTo>
                    <a:pt x="21314" y="11266"/>
                  </a:lnTo>
                  <a:lnTo>
                    <a:pt x="21123" y="11164"/>
                  </a:lnTo>
                  <a:lnTo>
                    <a:pt x="20916" y="11062"/>
                  </a:lnTo>
                  <a:lnTo>
                    <a:pt x="20694" y="10966"/>
                  </a:lnTo>
                  <a:lnTo>
                    <a:pt x="20487" y="10870"/>
                  </a:lnTo>
                  <a:lnTo>
                    <a:pt x="20249" y="10780"/>
                  </a:lnTo>
                  <a:lnTo>
                    <a:pt x="20026" y="10696"/>
                  </a:lnTo>
                  <a:lnTo>
                    <a:pt x="19788" y="10617"/>
                  </a:lnTo>
                  <a:lnTo>
                    <a:pt x="19549" y="10545"/>
                  </a:lnTo>
                  <a:lnTo>
                    <a:pt x="19311" y="10473"/>
                  </a:lnTo>
                  <a:lnTo>
                    <a:pt x="19057" y="10413"/>
                  </a:lnTo>
                  <a:lnTo>
                    <a:pt x="18802" y="10353"/>
                  </a:lnTo>
                  <a:lnTo>
                    <a:pt x="18548" y="10299"/>
                  </a:lnTo>
                  <a:lnTo>
                    <a:pt x="18294" y="10251"/>
                  </a:lnTo>
                  <a:lnTo>
                    <a:pt x="18024" y="10203"/>
                  </a:lnTo>
                  <a:lnTo>
                    <a:pt x="17753" y="10167"/>
                  </a:lnTo>
                  <a:lnTo>
                    <a:pt x="17483" y="10131"/>
                  </a:lnTo>
                  <a:lnTo>
                    <a:pt x="17197" y="10101"/>
                  </a:lnTo>
                  <a:lnTo>
                    <a:pt x="16927" y="10077"/>
                  </a:lnTo>
                  <a:lnTo>
                    <a:pt x="16641" y="10059"/>
                  </a:lnTo>
                  <a:lnTo>
                    <a:pt x="16355" y="10041"/>
                  </a:lnTo>
                  <a:lnTo>
                    <a:pt x="16069" y="10035"/>
                  </a:lnTo>
                  <a:lnTo>
                    <a:pt x="15767" y="10029"/>
                  </a:lnTo>
                  <a:lnTo>
                    <a:pt x="15481" y="10035"/>
                  </a:lnTo>
                  <a:lnTo>
                    <a:pt x="15179" y="10041"/>
                  </a:lnTo>
                  <a:lnTo>
                    <a:pt x="14877" y="10053"/>
                  </a:lnTo>
                  <a:lnTo>
                    <a:pt x="14575" y="10071"/>
                  </a:lnTo>
                  <a:lnTo>
                    <a:pt x="14273" y="10089"/>
                  </a:lnTo>
                  <a:lnTo>
                    <a:pt x="13971" y="10119"/>
                  </a:lnTo>
                  <a:lnTo>
                    <a:pt x="13669" y="10149"/>
                  </a:lnTo>
                  <a:lnTo>
                    <a:pt x="13367" y="10191"/>
                  </a:lnTo>
                  <a:lnTo>
                    <a:pt x="13049" y="10233"/>
                  </a:lnTo>
                  <a:lnTo>
                    <a:pt x="12747" y="10281"/>
                  </a:lnTo>
                  <a:lnTo>
                    <a:pt x="12429" y="10335"/>
                  </a:lnTo>
                  <a:lnTo>
                    <a:pt x="12127" y="10395"/>
                  </a:lnTo>
                  <a:lnTo>
                    <a:pt x="11809" y="10461"/>
                  </a:lnTo>
                  <a:lnTo>
                    <a:pt x="11809" y="10461"/>
                  </a:lnTo>
                  <a:lnTo>
                    <a:pt x="11841" y="10347"/>
                  </a:lnTo>
                  <a:lnTo>
                    <a:pt x="11873" y="10233"/>
                  </a:lnTo>
                  <a:lnTo>
                    <a:pt x="11936" y="10113"/>
                  </a:lnTo>
                  <a:lnTo>
                    <a:pt x="12000" y="9999"/>
                  </a:lnTo>
                  <a:lnTo>
                    <a:pt x="12064" y="9884"/>
                  </a:lnTo>
                  <a:lnTo>
                    <a:pt x="12143" y="9770"/>
                  </a:lnTo>
                  <a:lnTo>
                    <a:pt x="12238" y="9650"/>
                  </a:lnTo>
                  <a:lnTo>
                    <a:pt x="12350" y="9536"/>
                  </a:lnTo>
                  <a:lnTo>
                    <a:pt x="12477" y="9422"/>
                  </a:lnTo>
                  <a:lnTo>
                    <a:pt x="12604" y="9308"/>
                  </a:lnTo>
                  <a:lnTo>
                    <a:pt x="12731" y="9187"/>
                  </a:lnTo>
                  <a:lnTo>
                    <a:pt x="12890" y="9073"/>
                  </a:lnTo>
                  <a:lnTo>
                    <a:pt x="13049" y="8959"/>
                  </a:lnTo>
                  <a:lnTo>
                    <a:pt x="13224" y="8845"/>
                  </a:lnTo>
                  <a:lnTo>
                    <a:pt x="13589" y="8611"/>
                  </a:lnTo>
                  <a:lnTo>
                    <a:pt x="14018" y="8382"/>
                  </a:lnTo>
                  <a:lnTo>
                    <a:pt x="14479" y="8148"/>
                  </a:lnTo>
                  <a:lnTo>
                    <a:pt x="14988" y="7920"/>
                  </a:lnTo>
                  <a:lnTo>
                    <a:pt x="15528" y="7691"/>
                  </a:lnTo>
                  <a:lnTo>
                    <a:pt x="16116" y="7463"/>
                  </a:lnTo>
                  <a:lnTo>
                    <a:pt x="16752" y="7235"/>
                  </a:lnTo>
                  <a:lnTo>
                    <a:pt x="17436" y="7012"/>
                  </a:lnTo>
                  <a:lnTo>
                    <a:pt x="18151" y="6784"/>
                  </a:lnTo>
                  <a:lnTo>
                    <a:pt x="18818" y="6586"/>
                  </a:lnTo>
                  <a:lnTo>
                    <a:pt x="19486" y="6393"/>
                  </a:lnTo>
                  <a:lnTo>
                    <a:pt x="20153" y="6207"/>
                  </a:lnTo>
                  <a:lnTo>
                    <a:pt x="20821" y="6033"/>
                  </a:lnTo>
                  <a:lnTo>
                    <a:pt x="21488" y="5859"/>
                  </a:lnTo>
                  <a:lnTo>
                    <a:pt x="22172" y="5696"/>
                  </a:lnTo>
                  <a:lnTo>
                    <a:pt x="22839" y="5540"/>
                  </a:lnTo>
                  <a:lnTo>
                    <a:pt x="23523" y="5384"/>
                  </a:lnTo>
                  <a:lnTo>
                    <a:pt x="24190" y="5246"/>
                  </a:lnTo>
                  <a:lnTo>
                    <a:pt x="24874" y="5108"/>
                  </a:lnTo>
                  <a:lnTo>
                    <a:pt x="25541" y="4975"/>
                  </a:lnTo>
                  <a:lnTo>
                    <a:pt x="26225" y="4855"/>
                  </a:lnTo>
                  <a:lnTo>
                    <a:pt x="26892" y="4735"/>
                  </a:lnTo>
                  <a:lnTo>
                    <a:pt x="27560" y="4627"/>
                  </a:lnTo>
                  <a:lnTo>
                    <a:pt x="28227" y="4531"/>
                  </a:lnTo>
                  <a:lnTo>
                    <a:pt x="28879" y="4435"/>
                  </a:lnTo>
                  <a:lnTo>
                    <a:pt x="29546" y="4350"/>
                  </a:lnTo>
                  <a:lnTo>
                    <a:pt x="30198" y="4272"/>
                  </a:lnTo>
                  <a:lnTo>
                    <a:pt x="30850" y="4200"/>
                  </a:lnTo>
                  <a:lnTo>
                    <a:pt x="31485" y="4134"/>
                  </a:lnTo>
                  <a:lnTo>
                    <a:pt x="32137" y="4080"/>
                  </a:lnTo>
                  <a:lnTo>
                    <a:pt x="32773" y="4032"/>
                  </a:lnTo>
                  <a:lnTo>
                    <a:pt x="33393" y="3990"/>
                  </a:lnTo>
                  <a:lnTo>
                    <a:pt x="34013" y="3954"/>
                  </a:lnTo>
                  <a:lnTo>
                    <a:pt x="34632" y="3930"/>
                  </a:lnTo>
                  <a:lnTo>
                    <a:pt x="35236" y="3912"/>
                  </a:lnTo>
                  <a:lnTo>
                    <a:pt x="35824" y="3900"/>
                  </a:lnTo>
                  <a:lnTo>
                    <a:pt x="36412" y="3900"/>
                  </a:lnTo>
                  <a:lnTo>
                    <a:pt x="37001" y="3906"/>
                  </a:lnTo>
                  <a:lnTo>
                    <a:pt x="37573" y="3918"/>
                  </a:lnTo>
                  <a:lnTo>
                    <a:pt x="38129" y="3942"/>
                  </a:lnTo>
                  <a:lnTo>
                    <a:pt x="38685" y="3972"/>
                  </a:lnTo>
                  <a:lnTo>
                    <a:pt x="38367" y="4224"/>
                  </a:lnTo>
                  <a:lnTo>
                    <a:pt x="38097" y="4477"/>
                  </a:lnTo>
                  <a:lnTo>
                    <a:pt x="37875" y="4729"/>
                  </a:lnTo>
                  <a:lnTo>
                    <a:pt x="37684" y="4981"/>
                  </a:lnTo>
                  <a:lnTo>
                    <a:pt x="37525" y="5240"/>
                  </a:lnTo>
                  <a:lnTo>
                    <a:pt x="37461" y="5366"/>
                  </a:lnTo>
                  <a:lnTo>
                    <a:pt x="37414" y="5492"/>
                  </a:lnTo>
                  <a:lnTo>
                    <a:pt x="37366" y="5618"/>
                  </a:lnTo>
                  <a:lnTo>
                    <a:pt x="37334" y="5744"/>
                  </a:lnTo>
                  <a:lnTo>
                    <a:pt x="37318" y="5871"/>
                  </a:lnTo>
                  <a:lnTo>
                    <a:pt x="37302" y="5997"/>
                  </a:lnTo>
                  <a:lnTo>
                    <a:pt x="37302" y="6117"/>
                  </a:lnTo>
                  <a:lnTo>
                    <a:pt x="37302" y="6243"/>
                  </a:lnTo>
                  <a:lnTo>
                    <a:pt x="37318" y="6369"/>
                  </a:lnTo>
                  <a:lnTo>
                    <a:pt x="37350" y="6490"/>
                  </a:lnTo>
                  <a:lnTo>
                    <a:pt x="37382" y="6616"/>
                  </a:lnTo>
                  <a:lnTo>
                    <a:pt x="37430" y="6736"/>
                  </a:lnTo>
                  <a:lnTo>
                    <a:pt x="37477" y="6856"/>
                  </a:lnTo>
                  <a:lnTo>
                    <a:pt x="37557" y="6976"/>
                  </a:lnTo>
                  <a:lnTo>
                    <a:pt x="37620" y="7096"/>
                  </a:lnTo>
                  <a:lnTo>
                    <a:pt x="37716" y="7217"/>
                  </a:lnTo>
                  <a:lnTo>
                    <a:pt x="37811" y="7331"/>
                  </a:lnTo>
                  <a:lnTo>
                    <a:pt x="37922" y="7445"/>
                  </a:lnTo>
                  <a:lnTo>
                    <a:pt x="38034" y="7565"/>
                  </a:lnTo>
                  <a:lnTo>
                    <a:pt x="38161" y="7673"/>
                  </a:lnTo>
                  <a:lnTo>
                    <a:pt x="38304" y="7787"/>
                  </a:lnTo>
                  <a:lnTo>
                    <a:pt x="38447" y="7902"/>
                  </a:lnTo>
                  <a:lnTo>
                    <a:pt x="38685" y="8064"/>
                  </a:lnTo>
                  <a:lnTo>
                    <a:pt x="38955" y="8220"/>
                  </a:lnTo>
                  <a:lnTo>
                    <a:pt x="39226" y="8370"/>
                  </a:lnTo>
                  <a:lnTo>
                    <a:pt x="39528" y="8508"/>
                  </a:lnTo>
                  <a:lnTo>
                    <a:pt x="39830" y="8641"/>
                  </a:lnTo>
                  <a:lnTo>
                    <a:pt x="40163" y="8761"/>
                  </a:lnTo>
                  <a:lnTo>
                    <a:pt x="40497" y="8869"/>
                  </a:lnTo>
                  <a:lnTo>
                    <a:pt x="40831" y="8971"/>
                  </a:lnTo>
                  <a:lnTo>
                    <a:pt x="41196" y="9061"/>
                  </a:lnTo>
                  <a:lnTo>
                    <a:pt x="41562" y="9139"/>
                  </a:lnTo>
                  <a:lnTo>
                    <a:pt x="41928" y="9205"/>
                  </a:lnTo>
                  <a:lnTo>
                    <a:pt x="42309" y="9259"/>
                  </a:lnTo>
                  <a:lnTo>
                    <a:pt x="42690" y="9308"/>
                  </a:lnTo>
                  <a:lnTo>
                    <a:pt x="43088" y="9338"/>
                  </a:lnTo>
                  <a:lnTo>
                    <a:pt x="43469" y="9356"/>
                  </a:lnTo>
                  <a:lnTo>
                    <a:pt x="43867" y="9362"/>
                  </a:lnTo>
                  <a:lnTo>
                    <a:pt x="44089" y="9362"/>
                  </a:lnTo>
                  <a:lnTo>
                    <a:pt x="44343" y="9356"/>
                  </a:lnTo>
                  <a:lnTo>
                    <a:pt x="44629" y="9338"/>
                  </a:lnTo>
                  <a:lnTo>
                    <a:pt x="44931" y="9314"/>
                  </a:lnTo>
                  <a:lnTo>
                    <a:pt x="45265" y="9277"/>
                  </a:lnTo>
                  <a:lnTo>
                    <a:pt x="45599" y="9223"/>
                  </a:lnTo>
                  <a:lnTo>
                    <a:pt x="45949" y="9163"/>
                  </a:lnTo>
                  <a:lnTo>
                    <a:pt x="46123" y="9121"/>
                  </a:lnTo>
                  <a:lnTo>
                    <a:pt x="46298" y="9079"/>
                  </a:lnTo>
                  <a:lnTo>
                    <a:pt x="46473" y="9031"/>
                  </a:lnTo>
                  <a:lnTo>
                    <a:pt x="46648" y="8983"/>
                  </a:lnTo>
                  <a:lnTo>
                    <a:pt x="46823" y="8923"/>
                  </a:lnTo>
                  <a:lnTo>
                    <a:pt x="46998" y="8863"/>
                  </a:lnTo>
                  <a:lnTo>
                    <a:pt x="47172" y="8791"/>
                  </a:lnTo>
                  <a:lnTo>
                    <a:pt x="47347" y="8719"/>
                  </a:lnTo>
                  <a:lnTo>
                    <a:pt x="47506" y="8641"/>
                  </a:lnTo>
                  <a:lnTo>
                    <a:pt x="47665" y="8550"/>
                  </a:lnTo>
                  <a:lnTo>
                    <a:pt x="47824" y="8460"/>
                  </a:lnTo>
                  <a:lnTo>
                    <a:pt x="47967" y="8358"/>
                  </a:lnTo>
                  <a:lnTo>
                    <a:pt x="48126" y="8256"/>
                  </a:lnTo>
                  <a:lnTo>
                    <a:pt x="48253" y="8142"/>
                  </a:lnTo>
                  <a:lnTo>
                    <a:pt x="48396" y="8022"/>
                  </a:lnTo>
                  <a:lnTo>
                    <a:pt x="48523" y="7890"/>
                  </a:lnTo>
                  <a:lnTo>
                    <a:pt x="48635" y="7757"/>
                  </a:lnTo>
                  <a:lnTo>
                    <a:pt x="48746" y="7613"/>
                  </a:lnTo>
                  <a:lnTo>
                    <a:pt x="48857" y="7445"/>
                  </a:lnTo>
                  <a:lnTo>
                    <a:pt x="48937" y="7283"/>
                  </a:lnTo>
                  <a:lnTo>
                    <a:pt x="49000" y="7120"/>
                  </a:lnTo>
                  <a:lnTo>
                    <a:pt x="49064" y="6958"/>
                  </a:lnTo>
                  <a:lnTo>
                    <a:pt x="49096" y="6796"/>
                  </a:lnTo>
                  <a:lnTo>
                    <a:pt x="49111" y="6640"/>
                  </a:lnTo>
                  <a:lnTo>
                    <a:pt x="49111" y="6478"/>
                  </a:lnTo>
                  <a:lnTo>
                    <a:pt x="49080" y="6321"/>
                  </a:lnTo>
                  <a:lnTo>
                    <a:pt x="49048" y="6171"/>
                  </a:lnTo>
                  <a:lnTo>
                    <a:pt x="49000" y="6015"/>
                  </a:lnTo>
                  <a:lnTo>
                    <a:pt x="48921" y="5865"/>
                  </a:lnTo>
                  <a:lnTo>
                    <a:pt x="48825" y="5714"/>
                  </a:lnTo>
                  <a:lnTo>
                    <a:pt x="48730" y="5570"/>
                  </a:lnTo>
                  <a:lnTo>
                    <a:pt x="48603" y="5426"/>
                  </a:lnTo>
                  <a:lnTo>
                    <a:pt x="48460" y="5282"/>
                  </a:lnTo>
                  <a:lnTo>
                    <a:pt x="48317" y="5144"/>
                  </a:lnTo>
                  <a:lnTo>
                    <a:pt x="48142" y="5005"/>
                  </a:lnTo>
                  <a:lnTo>
                    <a:pt x="47951" y="4873"/>
                  </a:lnTo>
                  <a:lnTo>
                    <a:pt x="47745" y="4741"/>
                  </a:lnTo>
                  <a:lnTo>
                    <a:pt x="47538" y="4615"/>
                  </a:lnTo>
                  <a:lnTo>
                    <a:pt x="47300" y="4489"/>
                  </a:lnTo>
                  <a:lnTo>
                    <a:pt x="47045" y="4362"/>
                  </a:lnTo>
                  <a:lnTo>
                    <a:pt x="46791" y="4242"/>
                  </a:lnTo>
                  <a:lnTo>
                    <a:pt x="46505" y="4128"/>
                  </a:lnTo>
                  <a:lnTo>
                    <a:pt x="46219" y="4020"/>
                  </a:lnTo>
                  <a:lnTo>
                    <a:pt x="45917" y="3912"/>
                  </a:lnTo>
                  <a:lnTo>
                    <a:pt x="45583" y="3804"/>
                  </a:lnTo>
                  <a:lnTo>
                    <a:pt x="45249" y="3702"/>
                  </a:lnTo>
                  <a:lnTo>
                    <a:pt x="44900" y="3605"/>
                  </a:lnTo>
                  <a:lnTo>
                    <a:pt x="44534" y="3515"/>
                  </a:lnTo>
                  <a:lnTo>
                    <a:pt x="44169" y="3425"/>
                  </a:lnTo>
                  <a:lnTo>
                    <a:pt x="43771" y="3341"/>
                  </a:lnTo>
                  <a:lnTo>
                    <a:pt x="44153" y="3185"/>
                  </a:lnTo>
                  <a:lnTo>
                    <a:pt x="44566" y="3035"/>
                  </a:lnTo>
                  <a:lnTo>
                    <a:pt x="44979" y="2884"/>
                  </a:lnTo>
                  <a:lnTo>
                    <a:pt x="45424" y="2734"/>
                  </a:lnTo>
                  <a:lnTo>
                    <a:pt x="45885" y="2584"/>
                  </a:lnTo>
                  <a:lnTo>
                    <a:pt x="46378" y="2440"/>
                  </a:lnTo>
                  <a:lnTo>
                    <a:pt x="46870" y="2296"/>
                  </a:lnTo>
                  <a:lnTo>
                    <a:pt x="47395" y="2157"/>
                  </a:lnTo>
                  <a:lnTo>
                    <a:pt x="47840" y="2043"/>
                  </a:lnTo>
                  <a:lnTo>
                    <a:pt x="48269" y="1941"/>
                  </a:lnTo>
                  <a:lnTo>
                    <a:pt x="48714" y="1845"/>
                  </a:lnTo>
                  <a:lnTo>
                    <a:pt x="49159" y="1755"/>
                  </a:lnTo>
                  <a:lnTo>
                    <a:pt x="49604" y="1671"/>
                  </a:lnTo>
                  <a:lnTo>
                    <a:pt x="50033" y="1593"/>
                  </a:lnTo>
                  <a:lnTo>
                    <a:pt x="50478" y="1526"/>
                  </a:lnTo>
                  <a:lnTo>
                    <a:pt x="50923" y="1460"/>
                  </a:lnTo>
                  <a:lnTo>
                    <a:pt x="51368" y="1406"/>
                  </a:lnTo>
                  <a:lnTo>
                    <a:pt x="51813" y="1358"/>
                  </a:lnTo>
                  <a:lnTo>
                    <a:pt x="52258" y="1322"/>
                  </a:lnTo>
                  <a:lnTo>
                    <a:pt x="52703" y="1286"/>
                  </a:lnTo>
                  <a:lnTo>
                    <a:pt x="53148" y="1262"/>
                  </a:lnTo>
                  <a:lnTo>
                    <a:pt x="53593" y="1244"/>
                  </a:lnTo>
                  <a:lnTo>
                    <a:pt x="54038" y="1232"/>
                  </a:lnTo>
                  <a:close/>
                  <a:moveTo>
                    <a:pt x="54483" y="0"/>
                  </a:moveTo>
                  <a:lnTo>
                    <a:pt x="53911" y="6"/>
                  </a:lnTo>
                  <a:lnTo>
                    <a:pt x="53339" y="18"/>
                  </a:lnTo>
                  <a:lnTo>
                    <a:pt x="52767" y="42"/>
                  </a:lnTo>
                  <a:lnTo>
                    <a:pt x="52211" y="72"/>
                  </a:lnTo>
                  <a:lnTo>
                    <a:pt x="51638" y="114"/>
                  </a:lnTo>
                  <a:lnTo>
                    <a:pt x="51082" y="163"/>
                  </a:lnTo>
                  <a:lnTo>
                    <a:pt x="50510" y="223"/>
                  </a:lnTo>
                  <a:lnTo>
                    <a:pt x="49954" y="289"/>
                  </a:lnTo>
                  <a:lnTo>
                    <a:pt x="49397" y="367"/>
                  </a:lnTo>
                  <a:lnTo>
                    <a:pt x="48841" y="451"/>
                  </a:lnTo>
                  <a:lnTo>
                    <a:pt x="48285" y="547"/>
                  </a:lnTo>
                  <a:lnTo>
                    <a:pt x="47729" y="649"/>
                  </a:lnTo>
                  <a:lnTo>
                    <a:pt x="47172" y="763"/>
                  </a:lnTo>
                  <a:lnTo>
                    <a:pt x="46632" y="884"/>
                  </a:lnTo>
                  <a:lnTo>
                    <a:pt x="46076" y="1010"/>
                  </a:lnTo>
                  <a:lnTo>
                    <a:pt x="45535" y="1148"/>
                  </a:lnTo>
                  <a:lnTo>
                    <a:pt x="44804" y="1352"/>
                  </a:lnTo>
                  <a:lnTo>
                    <a:pt x="44089" y="1557"/>
                  </a:lnTo>
                  <a:lnTo>
                    <a:pt x="43422" y="1767"/>
                  </a:lnTo>
                  <a:lnTo>
                    <a:pt x="42786" y="1977"/>
                  </a:lnTo>
                  <a:lnTo>
                    <a:pt x="42182" y="2193"/>
                  </a:lnTo>
                  <a:lnTo>
                    <a:pt x="41610" y="2416"/>
                  </a:lnTo>
                  <a:lnTo>
                    <a:pt x="41069" y="2638"/>
                  </a:lnTo>
                  <a:lnTo>
                    <a:pt x="40561" y="2866"/>
                  </a:lnTo>
                  <a:lnTo>
                    <a:pt x="39909" y="2812"/>
                  </a:lnTo>
                  <a:lnTo>
                    <a:pt x="39242" y="2764"/>
                  </a:lnTo>
                  <a:lnTo>
                    <a:pt x="38574" y="2728"/>
                  </a:lnTo>
                  <a:lnTo>
                    <a:pt x="37875" y="2704"/>
                  </a:lnTo>
                  <a:lnTo>
                    <a:pt x="37175" y="2686"/>
                  </a:lnTo>
                  <a:lnTo>
                    <a:pt x="36460" y="2680"/>
                  </a:lnTo>
                  <a:lnTo>
                    <a:pt x="35745" y="2680"/>
                  </a:lnTo>
                  <a:lnTo>
                    <a:pt x="35014" y="2692"/>
                  </a:lnTo>
                  <a:lnTo>
                    <a:pt x="34267" y="2716"/>
                  </a:lnTo>
                  <a:lnTo>
                    <a:pt x="33520" y="2752"/>
                  </a:lnTo>
                  <a:lnTo>
                    <a:pt x="32757" y="2794"/>
                  </a:lnTo>
                  <a:lnTo>
                    <a:pt x="31994" y="2842"/>
                  </a:lnTo>
                  <a:lnTo>
                    <a:pt x="31231" y="2908"/>
                  </a:lnTo>
                  <a:lnTo>
                    <a:pt x="30452" y="2981"/>
                  </a:lnTo>
                  <a:lnTo>
                    <a:pt x="29658" y="3059"/>
                  </a:lnTo>
                  <a:lnTo>
                    <a:pt x="28879" y="3149"/>
                  </a:lnTo>
                  <a:lnTo>
                    <a:pt x="28084" y="3251"/>
                  </a:lnTo>
                  <a:lnTo>
                    <a:pt x="27290" y="3359"/>
                  </a:lnTo>
                  <a:lnTo>
                    <a:pt x="26495" y="3473"/>
                  </a:lnTo>
                  <a:lnTo>
                    <a:pt x="25700" y="3605"/>
                  </a:lnTo>
                  <a:lnTo>
                    <a:pt x="24890" y="3738"/>
                  </a:lnTo>
                  <a:lnTo>
                    <a:pt x="24095" y="3888"/>
                  </a:lnTo>
                  <a:lnTo>
                    <a:pt x="23284" y="4038"/>
                  </a:lnTo>
                  <a:lnTo>
                    <a:pt x="22474" y="4200"/>
                  </a:lnTo>
                  <a:lnTo>
                    <a:pt x="21679" y="4375"/>
                  </a:lnTo>
                  <a:lnTo>
                    <a:pt x="20869" y="4555"/>
                  </a:lnTo>
                  <a:lnTo>
                    <a:pt x="20074" y="4747"/>
                  </a:lnTo>
                  <a:lnTo>
                    <a:pt x="19279" y="4945"/>
                  </a:lnTo>
                  <a:lnTo>
                    <a:pt x="18469" y="5156"/>
                  </a:lnTo>
                  <a:lnTo>
                    <a:pt x="17690" y="5372"/>
                  </a:lnTo>
                  <a:lnTo>
                    <a:pt x="16895" y="5594"/>
                  </a:lnTo>
                  <a:lnTo>
                    <a:pt x="16116" y="5829"/>
                  </a:lnTo>
                  <a:lnTo>
                    <a:pt x="15465" y="6027"/>
                  </a:lnTo>
                  <a:lnTo>
                    <a:pt x="14861" y="6225"/>
                  </a:lnTo>
                  <a:lnTo>
                    <a:pt x="14289" y="6423"/>
                  </a:lnTo>
                  <a:lnTo>
                    <a:pt x="13748" y="6622"/>
                  </a:lnTo>
                  <a:lnTo>
                    <a:pt x="13240" y="6820"/>
                  </a:lnTo>
                  <a:lnTo>
                    <a:pt x="12763" y="7012"/>
                  </a:lnTo>
                  <a:lnTo>
                    <a:pt x="12318" y="7211"/>
                  </a:lnTo>
                  <a:lnTo>
                    <a:pt x="11889" y="7403"/>
                  </a:lnTo>
                  <a:lnTo>
                    <a:pt x="11507" y="7589"/>
                  </a:lnTo>
                  <a:lnTo>
                    <a:pt x="11142" y="7781"/>
                  </a:lnTo>
                  <a:lnTo>
                    <a:pt x="10808" y="7968"/>
                  </a:lnTo>
                  <a:lnTo>
                    <a:pt x="10506" y="8154"/>
                  </a:lnTo>
                  <a:lnTo>
                    <a:pt x="10220" y="8340"/>
                  </a:lnTo>
                  <a:lnTo>
                    <a:pt x="9966" y="8520"/>
                  </a:lnTo>
                  <a:lnTo>
                    <a:pt x="9743" y="8701"/>
                  </a:lnTo>
                  <a:lnTo>
                    <a:pt x="9536" y="8881"/>
                  </a:lnTo>
                  <a:lnTo>
                    <a:pt x="9346" y="9055"/>
                  </a:lnTo>
                  <a:lnTo>
                    <a:pt x="9171" y="9229"/>
                  </a:lnTo>
                  <a:lnTo>
                    <a:pt x="9028" y="9404"/>
                  </a:lnTo>
                  <a:lnTo>
                    <a:pt x="8917" y="9572"/>
                  </a:lnTo>
                  <a:lnTo>
                    <a:pt x="8805" y="9740"/>
                  </a:lnTo>
                  <a:lnTo>
                    <a:pt x="8726" y="9902"/>
                  </a:lnTo>
                  <a:lnTo>
                    <a:pt x="8646" y="10065"/>
                  </a:lnTo>
                  <a:lnTo>
                    <a:pt x="8599" y="10227"/>
                  </a:lnTo>
                  <a:lnTo>
                    <a:pt x="8567" y="10383"/>
                  </a:lnTo>
                  <a:lnTo>
                    <a:pt x="8535" y="10533"/>
                  </a:lnTo>
                  <a:lnTo>
                    <a:pt x="8535" y="10683"/>
                  </a:lnTo>
                  <a:lnTo>
                    <a:pt x="8535" y="10834"/>
                  </a:lnTo>
                  <a:lnTo>
                    <a:pt x="8551" y="10978"/>
                  </a:lnTo>
                  <a:lnTo>
                    <a:pt x="8583" y="11116"/>
                  </a:lnTo>
                  <a:lnTo>
                    <a:pt x="8631" y="11254"/>
                  </a:lnTo>
                  <a:lnTo>
                    <a:pt x="8678" y="11386"/>
                  </a:lnTo>
                  <a:lnTo>
                    <a:pt x="8090" y="11621"/>
                  </a:lnTo>
                  <a:lnTo>
                    <a:pt x="7502" y="11867"/>
                  </a:lnTo>
                  <a:lnTo>
                    <a:pt x="6898" y="12132"/>
                  </a:lnTo>
                  <a:lnTo>
                    <a:pt x="6294" y="12414"/>
                  </a:lnTo>
                  <a:lnTo>
                    <a:pt x="5690" y="12720"/>
                  </a:lnTo>
                  <a:lnTo>
                    <a:pt x="5070" y="13039"/>
                  </a:lnTo>
                  <a:lnTo>
                    <a:pt x="4466" y="13375"/>
                  </a:lnTo>
                  <a:lnTo>
                    <a:pt x="3847" y="13730"/>
                  </a:lnTo>
                  <a:lnTo>
                    <a:pt x="3545" y="13910"/>
                  </a:lnTo>
                  <a:lnTo>
                    <a:pt x="3259" y="14096"/>
                  </a:lnTo>
                  <a:lnTo>
                    <a:pt x="2972" y="14283"/>
                  </a:lnTo>
                  <a:lnTo>
                    <a:pt x="2718" y="14469"/>
                  </a:lnTo>
                  <a:lnTo>
                    <a:pt x="2464" y="14655"/>
                  </a:lnTo>
                  <a:lnTo>
                    <a:pt x="2225" y="14847"/>
                  </a:lnTo>
                  <a:lnTo>
                    <a:pt x="2003" y="15040"/>
                  </a:lnTo>
                  <a:lnTo>
                    <a:pt x="1796" y="15232"/>
                  </a:lnTo>
                  <a:lnTo>
                    <a:pt x="1590" y="15424"/>
                  </a:lnTo>
                  <a:lnTo>
                    <a:pt x="1415" y="15617"/>
                  </a:lnTo>
                  <a:lnTo>
                    <a:pt x="1240" y="15815"/>
                  </a:lnTo>
                  <a:lnTo>
                    <a:pt x="1081" y="16013"/>
                  </a:lnTo>
                  <a:lnTo>
                    <a:pt x="922" y="16211"/>
                  </a:lnTo>
                  <a:lnTo>
                    <a:pt x="795" y="16410"/>
                  </a:lnTo>
                  <a:lnTo>
                    <a:pt x="668" y="16608"/>
                  </a:lnTo>
                  <a:lnTo>
                    <a:pt x="541" y="16806"/>
                  </a:lnTo>
                  <a:lnTo>
                    <a:pt x="445" y="17010"/>
                  </a:lnTo>
                  <a:lnTo>
                    <a:pt x="350" y="17209"/>
                  </a:lnTo>
                  <a:lnTo>
                    <a:pt x="271" y="17413"/>
                  </a:lnTo>
                  <a:lnTo>
                    <a:pt x="207" y="17611"/>
                  </a:lnTo>
                  <a:lnTo>
                    <a:pt x="143" y="17816"/>
                  </a:lnTo>
                  <a:lnTo>
                    <a:pt x="96" y="18020"/>
                  </a:lnTo>
                  <a:lnTo>
                    <a:pt x="48" y="18224"/>
                  </a:lnTo>
                  <a:lnTo>
                    <a:pt x="32" y="18429"/>
                  </a:lnTo>
                  <a:lnTo>
                    <a:pt x="0" y="18633"/>
                  </a:lnTo>
                  <a:lnTo>
                    <a:pt x="0" y="18837"/>
                  </a:lnTo>
                  <a:lnTo>
                    <a:pt x="0" y="19041"/>
                  </a:lnTo>
                  <a:lnTo>
                    <a:pt x="16" y="19246"/>
                  </a:lnTo>
                  <a:lnTo>
                    <a:pt x="64" y="19654"/>
                  </a:lnTo>
                  <a:lnTo>
                    <a:pt x="159" y="20057"/>
                  </a:lnTo>
                  <a:lnTo>
                    <a:pt x="286" y="20465"/>
                  </a:lnTo>
                  <a:lnTo>
                    <a:pt x="445" y="20868"/>
                  </a:lnTo>
                  <a:lnTo>
                    <a:pt x="636" y="21271"/>
                  </a:lnTo>
                  <a:lnTo>
                    <a:pt x="874" y="21667"/>
                  </a:lnTo>
                  <a:lnTo>
                    <a:pt x="1129" y="22064"/>
                  </a:lnTo>
                  <a:lnTo>
                    <a:pt x="1415" y="22460"/>
                  </a:lnTo>
                  <a:lnTo>
                    <a:pt x="1733" y="22845"/>
                  </a:lnTo>
                  <a:lnTo>
                    <a:pt x="2082" y="23229"/>
                  </a:lnTo>
                  <a:lnTo>
                    <a:pt x="2464" y="23608"/>
                  </a:lnTo>
                  <a:lnTo>
                    <a:pt x="2861" y="23974"/>
                  </a:lnTo>
                  <a:lnTo>
                    <a:pt x="3274" y="24341"/>
                  </a:lnTo>
                  <a:lnTo>
                    <a:pt x="3735" y="24701"/>
                  </a:lnTo>
                  <a:lnTo>
                    <a:pt x="4196" y="25050"/>
                  </a:lnTo>
                  <a:lnTo>
                    <a:pt x="4689" y="25392"/>
                  </a:lnTo>
                  <a:lnTo>
                    <a:pt x="5198" y="25729"/>
                  </a:lnTo>
                  <a:lnTo>
                    <a:pt x="5738" y="26053"/>
                  </a:lnTo>
                  <a:lnTo>
                    <a:pt x="5420" y="26252"/>
                  </a:lnTo>
                  <a:lnTo>
                    <a:pt x="5134" y="26456"/>
                  </a:lnTo>
                  <a:lnTo>
                    <a:pt x="4880" y="26672"/>
                  </a:lnTo>
                  <a:lnTo>
                    <a:pt x="4641" y="26895"/>
                  </a:lnTo>
                  <a:lnTo>
                    <a:pt x="4435" y="27129"/>
                  </a:lnTo>
                  <a:lnTo>
                    <a:pt x="4260" y="27375"/>
                  </a:lnTo>
                  <a:lnTo>
                    <a:pt x="4101" y="27628"/>
                  </a:lnTo>
                  <a:lnTo>
                    <a:pt x="3974" y="27886"/>
                  </a:lnTo>
                  <a:lnTo>
                    <a:pt x="3910" y="28090"/>
                  </a:lnTo>
                  <a:lnTo>
                    <a:pt x="3878" y="28295"/>
                  </a:lnTo>
                  <a:lnTo>
                    <a:pt x="3894" y="28505"/>
                  </a:lnTo>
                  <a:lnTo>
                    <a:pt x="3926" y="28715"/>
                  </a:lnTo>
                  <a:lnTo>
                    <a:pt x="4006" y="28925"/>
                  </a:lnTo>
                  <a:lnTo>
                    <a:pt x="4117" y="29136"/>
                  </a:lnTo>
                  <a:lnTo>
                    <a:pt x="4276" y="29352"/>
                  </a:lnTo>
                  <a:lnTo>
                    <a:pt x="4451" y="29562"/>
                  </a:lnTo>
                  <a:lnTo>
                    <a:pt x="4673" y="29779"/>
                  </a:lnTo>
                  <a:lnTo>
                    <a:pt x="4927" y="29989"/>
                  </a:lnTo>
                  <a:lnTo>
                    <a:pt x="5213" y="30205"/>
                  </a:lnTo>
                  <a:lnTo>
                    <a:pt x="5547" y="30416"/>
                  </a:lnTo>
                  <a:lnTo>
                    <a:pt x="5897" y="30632"/>
                  </a:lnTo>
                  <a:lnTo>
                    <a:pt x="6294" y="30842"/>
                  </a:lnTo>
                  <a:lnTo>
                    <a:pt x="6723" y="31058"/>
                  </a:lnTo>
                  <a:lnTo>
                    <a:pt x="7184" y="31269"/>
                  </a:lnTo>
                  <a:lnTo>
                    <a:pt x="7741" y="31509"/>
                  </a:lnTo>
                  <a:lnTo>
                    <a:pt x="8360" y="31743"/>
                  </a:lnTo>
                  <a:lnTo>
                    <a:pt x="8996" y="31978"/>
                  </a:lnTo>
                  <a:lnTo>
                    <a:pt x="9680" y="32206"/>
                  </a:lnTo>
                  <a:lnTo>
                    <a:pt x="10395" y="32434"/>
                  </a:lnTo>
                  <a:lnTo>
                    <a:pt x="11126" y="32657"/>
                  </a:lnTo>
                  <a:lnTo>
                    <a:pt x="11905" y="32873"/>
                  </a:lnTo>
                  <a:lnTo>
                    <a:pt x="12715" y="33083"/>
                  </a:lnTo>
                  <a:lnTo>
                    <a:pt x="13542" y="33294"/>
                  </a:lnTo>
                  <a:lnTo>
                    <a:pt x="14400" y="33492"/>
                  </a:lnTo>
                  <a:lnTo>
                    <a:pt x="15274" y="33690"/>
                  </a:lnTo>
                  <a:lnTo>
                    <a:pt x="16180" y="33876"/>
                  </a:lnTo>
                  <a:lnTo>
                    <a:pt x="17086" y="34063"/>
                  </a:lnTo>
                  <a:lnTo>
                    <a:pt x="18024" y="34237"/>
                  </a:lnTo>
                  <a:lnTo>
                    <a:pt x="18977" y="34405"/>
                  </a:lnTo>
                  <a:lnTo>
                    <a:pt x="19947" y="34567"/>
                  </a:lnTo>
                  <a:lnTo>
                    <a:pt x="20916" y="34724"/>
                  </a:lnTo>
                  <a:lnTo>
                    <a:pt x="21902" y="34874"/>
                  </a:lnTo>
                  <a:lnTo>
                    <a:pt x="22903" y="35012"/>
                  </a:lnTo>
                  <a:lnTo>
                    <a:pt x="23904" y="35138"/>
                  </a:lnTo>
                  <a:lnTo>
                    <a:pt x="24921" y="35264"/>
                  </a:lnTo>
                  <a:lnTo>
                    <a:pt x="25923" y="35373"/>
                  </a:lnTo>
                  <a:lnTo>
                    <a:pt x="26940" y="35481"/>
                  </a:lnTo>
                  <a:lnTo>
                    <a:pt x="27957" y="35571"/>
                  </a:lnTo>
                  <a:lnTo>
                    <a:pt x="28958" y="35655"/>
                  </a:lnTo>
                  <a:lnTo>
                    <a:pt x="29960" y="35727"/>
                  </a:lnTo>
                  <a:lnTo>
                    <a:pt x="30961" y="35793"/>
                  </a:lnTo>
                  <a:lnTo>
                    <a:pt x="31962" y="35847"/>
                  </a:lnTo>
                  <a:lnTo>
                    <a:pt x="32932" y="35883"/>
                  </a:lnTo>
                  <a:lnTo>
                    <a:pt x="33901" y="35913"/>
                  </a:lnTo>
                  <a:lnTo>
                    <a:pt x="34871" y="35931"/>
                  </a:lnTo>
                  <a:lnTo>
                    <a:pt x="35809" y="35937"/>
                  </a:lnTo>
                  <a:lnTo>
                    <a:pt x="36524" y="35937"/>
                  </a:lnTo>
                  <a:lnTo>
                    <a:pt x="37223" y="35925"/>
                  </a:lnTo>
                  <a:lnTo>
                    <a:pt x="37906" y="35907"/>
                  </a:lnTo>
                  <a:lnTo>
                    <a:pt x="38574" y="35883"/>
                  </a:lnTo>
                  <a:lnTo>
                    <a:pt x="39226" y="35853"/>
                  </a:lnTo>
                  <a:lnTo>
                    <a:pt x="39861" y="35817"/>
                  </a:lnTo>
                  <a:lnTo>
                    <a:pt x="40481" y="35769"/>
                  </a:lnTo>
                  <a:lnTo>
                    <a:pt x="41085" y="35721"/>
                  </a:lnTo>
                  <a:lnTo>
                    <a:pt x="41673" y="35661"/>
                  </a:lnTo>
                  <a:lnTo>
                    <a:pt x="42261" y="35595"/>
                  </a:lnTo>
                  <a:lnTo>
                    <a:pt x="42818" y="35523"/>
                  </a:lnTo>
                  <a:lnTo>
                    <a:pt x="43358" y="35445"/>
                  </a:lnTo>
                  <a:lnTo>
                    <a:pt x="43882" y="35361"/>
                  </a:lnTo>
                  <a:lnTo>
                    <a:pt x="44391" y="35270"/>
                  </a:lnTo>
                  <a:lnTo>
                    <a:pt x="44868" y="35174"/>
                  </a:lnTo>
                  <a:lnTo>
                    <a:pt x="45345" y="35072"/>
                  </a:lnTo>
                  <a:lnTo>
                    <a:pt x="45806" y="34964"/>
                  </a:lnTo>
                  <a:lnTo>
                    <a:pt x="46251" y="34844"/>
                  </a:lnTo>
                  <a:lnTo>
                    <a:pt x="46664" y="34724"/>
                  </a:lnTo>
                  <a:lnTo>
                    <a:pt x="47061" y="34592"/>
                  </a:lnTo>
                  <a:lnTo>
                    <a:pt x="47458" y="34459"/>
                  </a:lnTo>
                  <a:lnTo>
                    <a:pt x="47824" y="34315"/>
                  </a:lnTo>
                  <a:lnTo>
                    <a:pt x="48174" y="34171"/>
                  </a:lnTo>
                  <a:lnTo>
                    <a:pt x="48492" y="34015"/>
                  </a:lnTo>
                  <a:lnTo>
                    <a:pt x="48809" y="33858"/>
                  </a:lnTo>
                  <a:lnTo>
                    <a:pt x="49096" y="33690"/>
                  </a:lnTo>
                  <a:lnTo>
                    <a:pt x="49382" y="33522"/>
                  </a:lnTo>
                  <a:lnTo>
                    <a:pt x="49636" y="33342"/>
                  </a:lnTo>
                  <a:lnTo>
                    <a:pt x="49858" y="33161"/>
                  </a:lnTo>
                  <a:lnTo>
                    <a:pt x="50081" y="32969"/>
                  </a:lnTo>
                  <a:lnTo>
                    <a:pt x="50272" y="32777"/>
                  </a:lnTo>
                  <a:lnTo>
                    <a:pt x="50446" y="32573"/>
                  </a:lnTo>
                  <a:lnTo>
                    <a:pt x="50748" y="32188"/>
                  </a:lnTo>
                  <a:lnTo>
                    <a:pt x="51273" y="32272"/>
                  </a:lnTo>
                  <a:lnTo>
                    <a:pt x="51797" y="32350"/>
                  </a:lnTo>
                  <a:lnTo>
                    <a:pt x="52338" y="32422"/>
                  </a:lnTo>
                  <a:lnTo>
                    <a:pt x="52878" y="32495"/>
                  </a:lnTo>
                  <a:lnTo>
                    <a:pt x="53419" y="32561"/>
                  </a:lnTo>
                  <a:lnTo>
                    <a:pt x="53959" y="32615"/>
                  </a:lnTo>
                  <a:lnTo>
                    <a:pt x="54499" y="32669"/>
                  </a:lnTo>
                  <a:lnTo>
                    <a:pt x="55056" y="32717"/>
                  </a:lnTo>
                  <a:lnTo>
                    <a:pt x="55596" y="32759"/>
                  </a:lnTo>
                  <a:lnTo>
                    <a:pt x="56152" y="32801"/>
                  </a:lnTo>
                  <a:lnTo>
                    <a:pt x="56693" y="32831"/>
                  </a:lnTo>
                  <a:lnTo>
                    <a:pt x="57249" y="32855"/>
                  </a:lnTo>
                  <a:lnTo>
                    <a:pt x="57805" y="32879"/>
                  </a:lnTo>
                  <a:lnTo>
                    <a:pt x="58346" y="32891"/>
                  </a:lnTo>
                  <a:lnTo>
                    <a:pt x="58902" y="32897"/>
                  </a:lnTo>
                  <a:lnTo>
                    <a:pt x="59442" y="32903"/>
                  </a:lnTo>
                  <a:lnTo>
                    <a:pt x="59998" y="32897"/>
                  </a:lnTo>
                  <a:lnTo>
                    <a:pt x="60571" y="32891"/>
                  </a:lnTo>
                  <a:lnTo>
                    <a:pt x="61127" y="32873"/>
                  </a:lnTo>
                  <a:lnTo>
                    <a:pt x="61667" y="32855"/>
                  </a:lnTo>
                  <a:lnTo>
                    <a:pt x="62224" y="32825"/>
                  </a:lnTo>
                  <a:lnTo>
                    <a:pt x="62764" y="32789"/>
                  </a:lnTo>
                  <a:lnTo>
                    <a:pt x="63304" y="32753"/>
                  </a:lnTo>
                  <a:lnTo>
                    <a:pt x="63829" y="32705"/>
                  </a:lnTo>
                  <a:lnTo>
                    <a:pt x="64353" y="32651"/>
                  </a:lnTo>
                  <a:lnTo>
                    <a:pt x="64862" y="32591"/>
                  </a:lnTo>
                  <a:lnTo>
                    <a:pt x="65386" y="32531"/>
                  </a:lnTo>
                  <a:lnTo>
                    <a:pt x="65879" y="32458"/>
                  </a:lnTo>
                  <a:lnTo>
                    <a:pt x="66388" y="32380"/>
                  </a:lnTo>
                  <a:lnTo>
                    <a:pt x="66880" y="32302"/>
                  </a:lnTo>
                  <a:lnTo>
                    <a:pt x="67357" y="32212"/>
                  </a:lnTo>
                  <a:lnTo>
                    <a:pt x="67834" y="32116"/>
                  </a:lnTo>
                  <a:lnTo>
                    <a:pt x="68311" y="32020"/>
                  </a:lnTo>
                  <a:lnTo>
                    <a:pt x="68772" y="31912"/>
                  </a:lnTo>
                  <a:lnTo>
                    <a:pt x="69233" y="31804"/>
                  </a:lnTo>
                  <a:lnTo>
                    <a:pt x="69678" y="31689"/>
                  </a:lnTo>
                  <a:lnTo>
                    <a:pt x="70123" y="31563"/>
                  </a:lnTo>
                  <a:lnTo>
                    <a:pt x="70552" y="31437"/>
                  </a:lnTo>
                  <a:lnTo>
                    <a:pt x="70981" y="31305"/>
                  </a:lnTo>
                  <a:lnTo>
                    <a:pt x="71394" y="31167"/>
                  </a:lnTo>
                  <a:lnTo>
                    <a:pt x="71791" y="31022"/>
                  </a:lnTo>
                  <a:lnTo>
                    <a:pt x="72189" y="30872"/>
                  </a:lnTo>
                  <a:lnTo>
                    <a:pt x="72586" y="30716"/>
                  </a:lnTo>
                  <a:lnTo>
                    <a:pt x="72968" y="30560"/>
                  </a:lnTo>
                  <a:lnTo>
                    <a:pt x="73333" y="30392"/>
                  </a:lnTo>
                  <a:lnTo>
                    <a:pt x="73699" y="30223"/>
                  </a:lnTo>
                  <a:lnTo>
                    <a:pt x="74048" y="30049"/>
                  </a:lnTo>
                  <a:lnTo>
                    <a:pt x="74382" y="29863"/>
                  </a:lnTo>
                  <a:lnTo>
                    <a:pt x="74795" y="29640"/>
                  </a:lnTo>
                  <a:lnTo>
                    <a:pt x="75177" y="29418"/>
                  </a:lnTo>
                  <a:lnTo>
                    <a:pt x="75542" y="29196"/>
                  </a:lnTo>
                  <a:lnTo>
                    <a:pt x="75876" y="28980"/>
                  </a:lnTo>
                  <a:lnTo>
                    <a:pt x="76194" y="28763"/>
                  </a:lnTo>
                  <a:lnTo>
                    <a:pt x="76480" y="28553"/>
                  </a:lnTo>
                  <a:lnTo>
                    <a:pt x="76766" y="28349"/>
                  </a:lnTo>
                  <a:lnTo>
                    <a:pt x="77020" y="28144"/>
                  </a:lnTo>
                  <a:lnTo>
                    <a:pt x="77259" y="27946"/>
                  </a:lnTo>
                  <a:lnTo>
                    <a:pt x="77481" y="27748"/>
                  </a:lnTo>
                  <a:lnTo>
                    <a:pt x="77672" y="27549"/>
                  </a:lnTo>
                  <a:lnTo>
                    <a:pt x="77863" y="27363"/>
                  </a:lnTo>
                  <a:lnTo>
                    <a:pt x="78022" y="27171"/>
                  </a:lnTo>
                  <a:lnTo>
                    <a:pt x="78165" y="26991"/>
                  </a:lnTo>
                  <a:lnTo>
                    <a:pt x="78308" y="26810"/>
                  </a:lnTo>
                  <a:lnTo>
                    <a:pt x="78419" y="26630"/>
                  </a:lnTo>
                  <a:lnTo>
                    <a:pt x="78530" y="26456"/>
                  </a:lnTo>
                  <a:lnTo>
                    <a:pt x="78610" y="26288"/>
                  </a:lnTo>
                  <a:lnTo>
                    <a:pt x="78689" y="26119"/>
                  </a:lnTo>
                  <a:lnTo>
                    <a:pt x="78753" y="25951"/>
                  </a:lnTo>
                  <a:lnTo>
                    <a:pt x="78801" y="25789"/>
                  </a:lnTo>
                  <a:lnTo>
                    <a:pt x="78832" y="25633"/>
                  </a:lnTo>
                  <a:lnTo>
                    <a:pt x="78848" y="25483"/>
                  </a:lnTo>
                  <a:lnTo>
                    <a:pt x="78864" y="25332"/>
                  </a:lnTo>
                  <a:lnTo>
                    <a:pt x="78864" y="25182"/>
                  </a:lnTo>
                  <a:lnTo>
                    <a:pt x="78848" y="25038"/>
                  </a:lnTo>
                  <a:lnTo>
                    <a:pt x="78832" y="24900"/>
                  </a:lnTo>
                  <a:lnTo>
                    <a:pt x="78801" y="24762"/>
                  </a:lnTo>
                  <a:lnTo>
                    <a:pt x="78721" y="24497"/>
                  </a:lnTo>
                  <a:lnTo>
                    <a:pt x="78610" y="24251"/>
                  </a:lnTo>
                  <a:lnTo>
                    <a:pt x="79103" y="24179"/>
                  </a:lnTo>
                  <a:lnTo>
                    <a:pt x="79579" y="24107"/>
                  </a:lnTo>
                  <a:lnTo>
                    <a:pt x="80072" y="24028"/>
                  </a:lnTo>
                  <a:lnTo>
                    <a:pt x="80565" y="23938"/>
                  </a:lnTo>
                  <a:lnTo>
                    <a:pt x="81042" y="23842"/>
                  </a:lnTo>
                  <a:lnTo>
                    <a:pt x="81518" y="23734"/>
                  </a:lnTo>
                  <a:lnTo>
                    <a:pt x="81995" y="23626"/>
                  </a:lnTo>
                  <a:lnTo>
                    <a:pt x="82456" y="23500"/>
                  </a:lnTo>
                  <a:lnTo>
                    <a:pt x="82917" y="23368"/>
                  </a:lnTo>
                  <a:lnTo>
                    <a:pt x="83362" y="23229"/>
                  </a:lnTo>
                  <a:lnTo>
                    <a:pt x="83807" y="23079"/>
                  </a:lnTo>
                  <a:lnTo>
                    <a:pt x="84236" y="22917"/>
                  </a:lnTo>
                  <a:lnTo>
                    <a:pt x="84665" y="22749"/>
                  </a:lnTo>
                  <a:lnTo>
                    <a:pt x="85063" y="22562"/>
                  </a:lnTo>
                  <a:lnTo>
                    <a:pt x="85460" y="22370"/>
                  </a:lnTo>
                  <a:lnTo>
                    <a:pt x="85825" y="22166"/>
                  </a:lnTo>
                  <a:lnTo>
                    <a:pt x="86191" y="21950"/>
                  </a:lnTo>
                  <a:lnTo>
                    <a:pt x="86541" y="21727"/>
                  </a:lnTo>
                  <a:lnTo>
                    <a:pt x="86859" y="21487"/>
                  </a:lnTo>
                  <a:lnTo>
                    <a:pt x="87176" y="21235"/>
                  </a:lnTo>
                  <a:lnTo>
                    <a:pt x="87463" y="20964"/>
                  </a:lnTo>
                  <a:lnTo>
                    <a:pt x="87717" y="20688"/>
                  </a:lnTo>
                  <a:lnTo>
                    <a:pt x="87955" y="20399"/>
                  </a:lnTo>
                  <a:lnTo>
                    <a:pt x="88178" y="20093"/>
                  </a:lnTo>
                  <a:lnTo>
                    <a:pt x="88368" y="19768"/>
                  </a:lnTo>
                  <a:lnTo>
                    <a:pt x="88543" y="19438"/>
                  </a:lnTo>
                  <a:lnTo>
                    <a:pt x="88686" y="19089"/>
                  </a:lnTo>
                  <a:lnTo>
                    <a:pt x="88798" y="18723"/>
                  </a:lnTo>
                  <a:lnTo>
                    <a:pt x="88877" y="18344"/>
                  </a:lnTo>
                  <a:lnTo>
                    <a:pt x="88941" y="17948"/>
                  </a:lnTo>
                  <a:lnTo>
                    <a:pt x="88956" y="17539"/>
                  </a:lnTo>
                  <a:lnTo>
                    <a:pt x="88941" y="17113"/>
                  </a:lnTo>
                  <a:lnTo>
                    <a:pt x="88893" y="16602"/>
                  </a:lnTo>
                  <a:lnTo>
                    <a:pt x="88813" y="16103"/>
                  </a:lnTo>
                  <a:lnTo>
                    <a:pt x="88702" y="15623"/>
                  </a:lnTo>
                  <a:lnTo>
                    <a:pt x="88543" y="15154"/>
                  </a:lnTo>
                  <a:lnTo>
                    <a:pt x="88368" y="14709"/>
                  </a:lnTo>
                  <a:lnTo>
                    <a:pt x="88146" y="14271"/>
                  </a:lnTo>
                  <a:lnTo>
                    <a:pt x="87908" y="13850"/>
                  </a:lnTo>
                  <a:lnTo>
                    <a:pt x="87637" y="13447"/>
                  </a:lnTo>
                  <a:lnTo>
                    <a:pt x="87335" y="13057"/>
                  </a:lnTo>
                  <a:lnTo>
                    <a:pt x="87017" y="12678"/>
                  </a:lnTo>
                  <a:lnTo>
                    <a:pt x="86668" y="12318"/>
                  </a:lnTo>
                  <a:lnTo>
                    <a:pt x="86302" y="11969"/>
                  </a:lnTo>
                  <a:lnTo>
                    <a:pt x="85905" y="11639"/>
                  </a:lnTo>
                  <a:lnTo>
                    <a:pt x="85492" y="11326"/>
                  </a:lnTo>
                  <a:lnTo>
                    <a:pt x="85047" y="11020"/>
                  </a:lnTo>
                  <a:lnTo>
                    <a:pt x="84586" y="10738"/>
                  </a:lnTo>
                  <a:lnTo>
                    <a:pt x="84109" y="10461"/>
                  </a:lnTo>
                  <a:lnTo>
                    <a:pt x="83616" y="10203"/>
                  </a:lnTo>
                  <a:lnTo>
                    <a:pt x="83108" y="9962"/>
                  </a:lnTo>
                  <a:lnTo>
                    <a:pt x="82583" y="9734"/>
                  </a:lnTo>
                  <a:lnTo>
                    <a:pt x="82043" y="9518"/>
                  </a:lnTo>
                  <a:lnTo>
                    <a:pt x="81502" y="9314"/>
                  </a:lnTo>
                  <a:lnTo>
                    <a:pt x="80930" y="9127"/>
                  </a:lnTo>
                  <a:lnTo>
                    <a:pt x="80358" y="8959"/>
                  </a:lnTo>
                  <a:lnTo>
                    <a:pt x="79786" y="8803"/>
                  </a:lnTo>
                  <a:lnTo>
                    <a:pt x="79182" y="8659"/>
                  </a:lnTo>
                  <a:lnTo>
                    <a:pt x="78594" y="8526"/>
                  </a:lnTo>
                  <a:lnTo>
                    <a:pt x="77990" y="8412"/>
                  </a:lnTo>
                  <a:lnTo>
                    <a:pt x="77370" y="8310"/>
                  </a:lnTo>
                  <a:lnTo>
                    <a:pt x="76750" y="8220"/>
                  </a:lnTo>
                  <a:lnTo>
                    <a:pt x="76130" y="8148"/>
                  </a:lnTo>
                  <a:lnTo>
                    <a:pt x="75511" y="8088"/>
                  </a:lnTo>
                  <a:lnTo>
                    <a:pt x="75288" y="7757"/>
                  </a:lnTo>
                  <a:lnTo>
                    <a:pt x="75018" y="7421"/>
                  </a:lnTo>
                  <a:lnTo>
                    <a:pt x="74716" y="7078"/>
                  </a:lnTo>
                  <a:lnTo>
                    <a:pt x="74382" y="6730"/>
                  </a:lnTo>
                  <a:lnTo>
                    <a:pt x="74017" y="6381"/>
                  </a:lnTo>
                  <a:lnTo>
                    <a:pt x="73619" y="6033"/>
                  </a:lnTo>
                  <a:lnTo>
                    <a:pt x="73206" y="5684"/>
                  </a:lnTo>
                  <a:lnTo>
                    <a:pt x="72745" y="5342"/>
                  </a:lnTo>
                  <a:lnTo>
                    <a:pt x="72252" y="4993"/>
                  </a:lnTo>
                  <a:lnTo>
                    <a:pt x="71744" y="4651"/>
                  </a:lnTo>
                  <a:lnTo>
                    <a:pt x="71203" y="4314"/>
                  </a:lnTo>
                  <a:lnTo>
                    <a:pt x="70631" y="3984"/>
                  </a:lnTo>
                  <a:lnTo>
                    <a:pt x="70027" y="3659"/>
                  </a:lnTo>
                  <a:lnTo>
                    <a:pt x="69407" y="3335"/>
                  </a:lnTo>
                  <a:lnTo>
                    <a:pt x="68756" y="3029"/>
                  </a:lnTo>
                  <a:lnTo>
                    <a:pt x="68088" y="2728"/>
                  </a:lnTo>
                  <a:lnTo>
                    <a:pt x="67389" y="2434"/>
                  </a:lnTo>
                  <a:lnTo>
                    <a:pt x="67039" y="2296"/>
                  </a:lnTo>
                  <a:lnTo>
                    <a:pt x="66674" y="2151"/>
                  </a:lnTo>
                  <a:lnTo>
                    <a:pt x="66292" y="2019"/>
                  </a:lnTo>
                  <a:lnTo>
                    <a:pt x="65927" y="1887"/>
                  </a:lnTo>
                  <a:lnTo>
                    <a:pt x="65545" y="1761"/>
                  </a:lnTo>
                  <a:lnTo>
                    <a:pt x="65164" y="1635"/>
                  </a:lnTo>
                  <a:lnTo>
                    <a:pt x="64767" y="1508"/>
                  </a:lnTo>
                  <a:lnTo>
                    <a:pt x="64369" y="1394"/>
                  </a:lnTo>
                  <a:lnTo>
                    <a:pt x="63972" y="1280"/>
                  </a:lnTo>
                  <a:lnTo>
                    <a:pt x="63559" y="1166"/>
                  </a:lnTo>
                  <a:lnTo>
                    <a:pt x="63145" y="1064"/>
                  </a:lnTo>
                  <a:lnTo>
                    <a:pt x="62732" y="962"/>
                  </a:lnTo>
                  <a:lnTo>
                    <a:pt x="62319" y="866"/>
                  </a:lnTo>
                  <a:lnTo>
                    <a:pt x="61890" y="769"/>
                  </a:lnTo>
                  <a:lnTo>
                    <a:pt x="61461" y="685"/>
                  </a:lnTo>
                  <a:lnTo>
                    <a:pt x="61016" y="601"/>
                  </a:lnTo>
                  <a:lnTo>
                    <a:pt x="60587" y="523"/>
                  </a:lnTo>
                  <a:lnTo>
                    <a:pt x="60142" y="445"/>
                  </a:lnTo>
                  <a:lnTo>
                    <a:pt x="59681" y="379"/>
                  </a:lnTo>
                  <a:lnTo>
                    <a:pt x="59236" y="313"/>
                  </a:lnTo>
                  <a:lnTo>
                    <a:pt x="58775" y="259"/>
                  </a:lnTo>
                  <a:lnTo>
                    <a:pt x="58314" y="205"/>
                  </a:lnTo>
                  <a:lnTo>
                    <a:pt x="57853" y="157"/>
                  </a:lnTo>
                  <a:lnTo>
                    <a:pt x="57376" y="120"/>
                  </a:lnTo>
                  <a:lnTo>
                    <a:pt x="56899" y="84"/>
                  </a:lnTo>
                  <a:lnTo>
                    <a:pt x="56422" y="54"/>
                  </a:lnTo>
                  <a:lnTo>
                    <a:pt x="55946" y="30"/>
                  </a:lnTo>
                  <a:lnTo>
                    <a:pt x="55469" y="12"/>
                  </a:lnTo>
                  <a:lnTo>
                    <a:pt x="54976" y="6"/>
                  </a:lnTo>
                  <a:lnTo>
                    <a:pt x="54483" y="0"/>
                  </a:lnTo>
                  <a:close/>
                </a:path>
              </a:pathLst>
            </a:custGeom>
            <a:solidFill>
              <a:srgbClr val="2514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30"/>
            <p:cNvSpPr/>
            <p:nvPr/>
          </p:nvSpPr>
          <p:spPr>
            <a:xfrm>
              <a:off x="6338333" y="4824275"/>
              <a:ext cx="352351" cy="300300"/>
            </a:xfrm>
            <a:custGeom>
              <a:avLst/>
              <a:gdLst/>
              <a:ahLst/>
              <a:cxnLst/>
              <a:rect l="l" t="t" r="r" b="b"/>
              <a:pathLst>
                <a:path w="31772" h="12012" extrusionOk="0">
                  <a:moveTo>
                    <a:pt x="16132" y="1"/>
                  </a:moveTo>
                  <a:lnTo>
                    <a:pt x="15369" y="7"/>
                  </a:lnTo>
                  <a:lnTo>
                    <a:pt x="14606" y="19"/>
                  </a:lnTo>
                  <a:lnTo>
                    <a:pt x="13844" y="49"/>
                  </a:lnTo>
                  <a:lnTo>
                    <a:pt x="13097" y="97"/>
                  </a:lnTo>
                  <a:lnTo>
                    <a:pt x="12350" y="151"/>
                  </a:lnTo>
                  <a:lnTo>
                    <a:pt x="11603" y="223"/>
                  </a:lnTo>
                  <a:lnTo>
                    <a:pt x="10871" y="307"/>
                  </a:lnTo>
                  <a:lnTo>
                    <a:pt x="10156" y="403"/>
                  </a:lnTo>
                  <a:lnTo>
                    <a:pt x="9457" y="517"/>
                  </a:lnTo>
                  <a:lnTo>
                    <a:pt x="8758" y="638"/>
                  </a:lnTo>
                  <a:lnTo>
                    <a:pt x="8090" y="776"/>
                  </a:lnTo>
                  <a:lnTo>
                    <a:pt x="7423" y="926"/>
                  </a:lnTo>
                  <a:lnTo>
                    <a:pt x="6787" y="1082"/>
                  </a:lnTo>
                  <a:lnTo>
                    <a:pt x="6167" y="1257"/>
                  </a:lnTo>
                  <a:lnTo>
                    <a:pt x="5865" y="1347"/>
                  </a:lnTo>
                  <a:lnTo>
                    <a:pt x="5563" y="1443"/>
                  </a:lnTo>
                  <a:lnTo>
                    <a:pt x="5277" y="1539"/>
                  </a:lnTo>
                  <a:lnTo>
                    <a:pt x="4991" y="1641"/>
                  </a:lnTo>
                  <a:lnTo>
                    <a:pt x="4705" y="1743"/>
                  </a:lnTo>
                  <a:lnTo>
                    <a:pt x="4435" y="1845"/>
                  </a:lnTo>
                  <a:lnTo>
                    <a:pt x="4164" y="1954"/>
                  </a:lnTo>
                  <a:lnTo>
                    <a:pt x="3894" y="2068"/>
                  </a:lnTo>
                  <a:lnTo>
                    <a:pt x="3640" y="2182"/>
                  </a:lnTo>
                  <a:lnTo>
                    <a:pt x="3386" y="2296"/>
                  </a:lnTo>
                  <a:lnTo>
                    <a:pt x="3147" y="2416"/>
                  </a:lnTo>
                  <a:lnTo>
                    <a:pt x="2909" y="2542"/>
                  </a:lnTo>
                  <a:lnTo>
                    <a:pt x="2686" y="2669"/>
                  </a:lnTo>
                  <a:lnTo>
                    <a:pt x="2464" y="2795"/>
                  </a:lnTo>
                  <a:lnTo>
                    <a:pt x="2257" y="2927"/>
                  </a:lnTo>
                  <a:lnTo>
                    <a:pt x="2050" y="3059"/>
                  </a:lnTo>
                  <a:lnTo>
                    <a:pt x="1844" y="3197"/>
                  </a:lnTo>
                  <a:lnTo>
                    <a:pt x="1669" y="3336"/>
                  </a:lnTo>
                  <a:lnTo>
                    <a:pt x="1494" y="3474"/>
                  </a:lnTo>
                  <a:lnTo>
                    <a:pt x="1319" y="3612"/>
                  </a:lnTo>
                  <a:lnTo>
                    <a:pt x="1160" y="3750"/>
                  </a:lnTo>
                  <a:lnTo>
                    <a:pt x="1017" y="3894"/>
                  </a:lnTo>
                  <a:lnTo>
                    <a:pt x="890" y="4033"/>
                  </a:lnTo>
                  <a:lnTo>
                    <a:pt x="763" y="4177"/>
                  </a:lnTo>
                  <a:lnTo>
                    <a:pt x="636" y="4321"/>
                  </a:lnTo>
                  <a:lnTo>
                    <a:pt x="541" y="4459"/>
                  </a:lnTo>
                  <a:lnTo>
                    <a:pt x="445" y="4603"/>
                  </a:lnTo>
                  <a:lnTo>
                    <a:pt x="350" y="4748"/>
                  </a:lnTo>
                  <a:lnTo>
                    <a:pt x="270" y="4892"/>
                  </a:lnTo>
                  <a:lnTo>
                    <a:pt x="207" y="5042"/>
                  </a:lnTo>
                  <a:lnTo>
                    <a:pt x="143" y="5186"/>
                  </a:lnTo>
                  <a:lnTo>
                    <a:pt x="96" y="5330"/>
                  </a:lnTo>
                  <a:lnTo>
                    <a:pt x="32" y="5619"/>
                  </a:lnTo>
                  <a:lnTo>
                    <a:pt x="0" y="5913"/>
                  </a:lnTo>
                  <a:lnTo>
                    <a:pt x="16" y="6202"/>
                  </a:lnTo>
                  <a:lnTo>
                    <a:pt x="64" y="6490"/>
                  </a:lnTo>
                  <a:lnTo>
                    <a:pt x="143" y="6778"/>
                  </a:lnTo>
                  <a:lnTo>
                    <a:pt x="255" y="7061"/>
                  </a:lnTo>
                  <a:lnTo>
                    <a:pt x="398" y="7343"/>
                  </a:lnTo>
                  <a:lnTo>
                    <a:pt x="588" y="7626"/>
                  </a:lnTo>
                  <a:lnTo>
                    <a:pt x="811" y="7902"/>
                  </a:lnTo>
                  <a:lnTo>
                    <a:pt x="1081" y="8172"/>
                  </a:lnTo>
                  <a:lnTo>
                    <a:pt x="1367" y="8437"/>
                  </a:lnTo>
                  <a:lnTo>
                    <a:pt x="1685" y="8701"/>
                  </a:lnTo>
                  <a:lnTo>
                    <a:pt x="2050" y="8954"/>
                  </a:lnTo>
                  <a:lnTo>
                    <a:pt x="2448" y="9206"/>
                  </a:lnTo>
                  <a:lnTo>
                    <a:pt x="2861" y="9446"/>
                  </a:lnTo>
                  <a:lnTo>
                    <a:pt x="3322" y="9681"/>
                  </a:lnTo>
                  <a:lnTo>
                    <a:pt x="3560" y="9795"/>
                  </a:lnTo>
                  <a:lnTo>
                    <a:pt x="3815" y="9909"/>
                  </a:lnTo>
                  <a:lnTo>
                    <a:pt x="4069" y="10017"/>
                  </a:lnTo>
                  <a:lnTo>
                    <a:pt x="4339" y="10125"/>
                  </a:lnTo>
                  <a:lnTo>
                    <a:pt x="4609" y="10233"/>
                  </a:lnTo>
                  <a:lnTo>
                    <a:pt x="4880" y="10335"/>
                  </a:lnTo>
                  <a:lnTo>
                    <a:pt x="5166" y="10438"/>
                  </a:lnTo>
                  <a:lnTo>
                    <a:pt x="5468" y="10540"/>
                  </a:lnTo>
                  <a:lnTo>
                    <a:pt x="5770" y="10636"/>
                  </a:lnTo>
                  <a:lnTo>
                    <a:pt x="6087" y="10732"/>
                  </a:lnTo>
                  <a:lnTo>
                    <a:pt x="6405" y="10822"/>
                  </a:lnTo>
                  <a:lnTo>
                    <a:pt x="6723" y="10912"/>
                  </a:lnTo>
                  <a:lnTo>
                    <a:pt x="7057" y="10996"/>
                  </a:lnTo>
                  <a:lnTo>
                    <a:pt x="7391" y="11081"/>
                  </a:lnTo>
                  <a:lnTo>
                    <a:pt x="7740" y="11159"/>
                  </a:lnTo>
                  <a:lnTo>
                    <a:pt x="8106" y="11237"/>
                  </a:lnTo>
                  <a:lnTo>
                    <a:pt x="8456" y="11315"/>
                  </a:lnTo>
                  <a:lnTo>
                    <a:pt x="8821" y="11381"/>
                  </a:lnTo>
                  <a:lnTo>
                    <a:pt x="9187" y="11447"/>
                  </a:lnTo>
                  <a:lnTo>
                    <a:pt x="9552" y="11513"/>
                  </a:lnTo>
                  <a:lnTo>
                    <a:pt x="9918" y="11573"/>
                  </a:lnTo>
                  <a:lnTo>
                    <a:pt x="10299" y="11627"/>
                  </a:lnTo>
                  <a:lnTo>
                    <a:pt x="10665" y="11675"/>
                  </a:lnTo>
                  <a:lnTo>
                    <a:pt x="11046" y="11723"/>
                  </a:lnTo>
                  <a:lnTo>
                    <a:pt x="11428" y="11772"/>
                  </a:lnTo>
                  <a:lnTo>
                    <a:pt x="11809" y="11808"/>
                  </a:lnTo>
                  <a:lnTo>
                    <a:pt x="12191" y="11844"/>
                  </a:lnTo>
                  <a:lnTo>
                    <a:pt x="12572" y="11880"/>
                  </a:lnTo>
                  <a:lnTo>
                    <a:pt x="12953" y="11910"/>
                  </a:lnTo>
                  <a:lnTo>
                    <a:pt x="13335" y="11934"/>
                  </a:lnTo>
                  <a:lnTo>
                    <a:pt x="13716" y="11958"/>
                  </a:lnTo>
                  <a:lnTo>
                    <a:pt x="14098" y="11976"/>
                  </a:lnTo>
                  <a:lnTo>
                    <a:pt x="14861" y="12000"/>
                  </a:lnTo>
                  <a:lnTo>
                    <a:pt x="15639" y="12012"/>
                  </a:lnTo>
                  <a:lnTo>
                    <a:pt x="16402" y="12006"/>
                  </a:lnTo>
                  <a:lnTo>
                    <a:pt x="17165" y="11994"/>
                  </a:lnTo>
                  <a:lnTo>
                    <a:pt x="17928" y="11958"/>
                  </a:lnTo>
                  <a:lnTo>
                    <a:pt x="18675" y="11916"/>
                  </a:lnTo>
                  <a:lnTo>
                    <a:pt x="19422" y="11862"/>
                  </a:lnTo>
                  <a:lnTo>
                    <a:pt x="20169" y="11790"/>
                  </a:lnTo>
                  <a:lnTo>
                    <a:pt x="20900" y="11705"/>
                  </a:lnTo>
                  <a:lnTo>
                    <a:pt x="21615" y="11609"/>
                  </a:lnTo>
                  <a:lnTo>
                    <a:pt x="22315" y="11495"/>
                  </a:lnTo>
                  <a:lnTo>
                    <a:pt x="23014" y="11375"/>
                  </a:lnTo>
                  <a:lnTo>
                    <a:pt x="23682" y="11237"/>
                  </a:lnTo>
                  <a:lnTo>
                    <a:pt x="24349" y="11087"/>
                  </a:lnTo>
                  <a:lnTo>
                    <a:pt x="24985" y="10930"/>
                  </a:lnTo>
                  <a:lnTo>
                    <a:pt x="25605" y="10756"/>
                  </a:lnTo>
                  <a:lnTo>
                    <a:pt x="25907" y="10666"/>
                  </a:lnTo>
                  <a:lnTo>
                    <a:pt x="26209" y="10570"/>
                  </a:lnTo>
                  <a:lnTo>
                    <a:pt x="26495" y="10474"/>
                  </a:lnTo>
                  <a:lnTo>
                    <a:pt x="26781" y="10372"/>
                  </a:lnTo>
                  <a:lnTo>
                    <a:pt x="27067" y="10269"/>
                  </a:lnTo>
                  <a:lnTo>
                    <a:pt x="27337" y="10167"/>
                  </a:lnTo>
                  <a:lnTo>
                    <a:pt x="27607" y="10059"/>
                  </a:lnTo>
                  <a:lnTo>
                    <a:pt x="27877" y="9945"/>
                  </a:lnTo>
                  <a:lnTo>
                    <a:pt x="28132" y="9831"/>
                  </a:lnTo>
                  <a:lnTo>
                    <a:pt x="28386" y="9711"/>
                  </a:lnTo>
                  <a:lnTo>
                    <a:pt x="28624" y="9590"/>
                  </a:lnTo>
                  <a:lnTo>
                    <a:pt x="28863" y="9470"/>
                  </a:lnTo>
                  <a:lnTo>
                    <a:pt x="29085" y="9344"/>
                  </a:lnTo>
                  <a:lnTo>
                    <a:pt x="29308" y="9218"/>
                  </a:lnTo>
                  <a:lnTo>
                    <a:pt x="29515" y="9086"/>
                  </a:lnTo>
                  <a:lnTo>
                    <a:pt x="29721" y="8954"/>
                  </a:lnTo>
                  <a:lnTo>
                    <a:pt x="29928" y="8815"/>
                  </a:lnTo>
                  <a:lnTo>
                    <a:pt x="30103" y="8677"/>
                  </a:lnTo>
                  <a:lnTo>
                    <a:pt x="30293" y="8539"/>
                  </a:lnTo>
                  <a:lnTo>
                    <a:pt x="30452" y="8401"/>
                  </a:lnTo>
                  <a:lnTo>
                    <a:pt x="30611" y="8263"/>
                  </a:lnTo>
                  <a:lnTo>
                    <a:pt x="30754" y="8118"/>
                  </a:lnTo>
                  <a:lnTo>
                    <a:pt x="30881" y="7980"/>
                  </a:lnTo>
                  <a:lnTo>
                    <a:pt x="31009" y="7836"/>
                  </a:lnTo>
                  <a:lnTo>
                    <a:pt x="31136" y="7692"/>
                  </a:lnTo>
                  <a:lnTo>
                    <a:pt x="31231" y="7548"/>
                  </a:lnTo>
                  <a:lnTo>
                    <a:pt x="31326" y="7409"/>
                  </a:lnTo>
                  <a:lnTo>
                    <a:pt x="31422" y="7265"/>
                  </a:lnTo>
                  <a:lnTo>
                    <a:pt x="31501" y="7115"/>
                  </a:lnTo>
                  <a:lnTo>
                    <a:pt x="31565" y="6971"/>
                  </a:lnTo>
                  <a:lnTo>
                    <a:pt x="31628" y="6826"/>
                  </a:lnTo>
                  <a:lnTo>
                    <a:pt x="31676" y="6682"/>
                  </a:lnTo>
                  <a:lnTo>
                    <a:pt x="31740" y="6394"/>
                  </a:lnTo>
                  <a:lnTo>
                    <a:pt x="31771" y="6099"/>
                  </a:lnTo>
                  <a:lnTo>
                    <a:pt x="31756" y="5811"/>
                  </a:lnTo>
                  <a:lnTo>
                    <a:pt x="31724" y="5523"/>
                  </a:lnTo>
                  <a:lnTo>
                    <a:pt x="31644" y="5234"/>
                  </a:lnTo>
                  <a:lnTo>
                    <a:pt x="31517" y="4952"/>
                  </a:lnTo>
                  <a:lnTo>
                    <a:pt x="31374" y="4669"/>
                  </a:lnTo>
                  <a:lnTo>
                    <a:pt x="31183" y="4387"/>
                  </a:lnTo>
                  <a:lnTo>
                    <a:pt x="30961" y="4111"/>
                  </a:lnTo>
                  <a:lnTo>
                    <a:pt x="30707" y="3840"/>
                  </a:lnTo>
                  <a:lnTo>
                    <a:pt x="30405" y="3576"/>
                  </a:lnTo>
                  <a:lnTo>
                    <a:pt x="30087" y="3311"/>
                  </a:lnTo>
                  <a:lnTo>
                    <a:pt x="29721" y="3059"/>
                  </a:lnTo>
                  <a:lnTo>
                    <a:pt x="29340" y="2807"/>
                  </a:lnTo>
                  <a:lnTo>
                    <a:pt x="28911" y="2566"/>
                  </a:lnTo>
                  <a:lnTo>
                    <a:pt x="28450" y="2332"/>
                  </a:lnTo>
                  <a:lnTo>
                    <a:pt x="28211" y="2218"/>
                  </a:lnTo>
                  <a:lnTo>
                    <a:pt x="27957" y="2104"/>
                  </a:lnTo>
                  <a:lnTo>
                    <a:pt x="27703" y="1996"/>
                  </a:lnTo>
                  <a:lnTo>
                    <a:pt x="27448" y="1887"/>
                  </a:lnTo>
                  <a:lnTo>
                    <a:pt x="27162" y="1779"/>
                  </a:lnTo>
                  <a:lnTo>
                    <a:pt x="26892" y="1677"/>
                  </a:lnTo>
                  <a:lnTo>
                    <a:pt x="26606" y="1575"/>
                  </a:lnTo>
                  <a:lnTo>
                    <a:pt x="26304" y="1473"/>
                  </a:lnTo>
                  <a:lnTo>
                    <a:pt x="26002" y="1377"/>
                  </a:lnTo>
                  <a:lnTo>
                    <a:pt x="25700" y="1281"/>
                  </a:lnTo>
                  <a:lnTo>
                    <a:pt x="25382" y="1190"/>
                  </a:lnTo>
                  <a:lnTo>
                    <a:pt x="25048" y="1100"/>
                  </a:lnTo>
                  <a:lnTo>
                    <a:pt x="24715" y="1016"/>
                  </a:lnTo>
                  <a:lnTo>
                    <a:pt x="24381" y="932"/>
                  </a:lnTo>
                  <a:lnTo>
                    <a:pt x="24031" y="854"/>
                  </a:lnTo>
                  <a:lnTo>
                    <a:pt x="23682" y="776"/>
                  </a:lnTo>
                  <a:lnTo>
                    <a:pt x="23316" y="698"/>
                  </a:lnTo>
                  <a:lnTo>
                    <a:pt x="22951" y="632"/>
                  </a:lnTo>
                  <a:lnTo>
                    <a:pt x="22585" y="566"/>
                  </a:lnTo>
                  <a:lnTo>
                    <a:pt x="22219" y="499"/>
                  </a:lnTo>
                  <a:lnTo>
                    <a:pt x="21854" y="439"/>
                  </a:lnTo>
                  <a:lnTo>
                    <a:pt x="21472" y="385"/>
                  </a:lnTo>
                  <a:lnTo>
                    <a:pt x="21107" y="337"/>
                  </a:lnTo>
                  <a:lnTo>
                    <a:pt x="20725" y="289"/>
                  </a:lnTo>
                  <a:lnTo>
                    <a:pt x="20344" y="241"/>
                  </a:lnTo>
                  <a:lnTo>
                    <a:pt x="19978" y="205"/>
                  </a:lnTo>
                  <a:lnTo>
                    <a:pt x="19597" y="169"/>
                  </a:lnTo>
                  <a:lnTo>
                    <a:pt x="19216" y="133"/>
                  </a:lnTo>
                  <a:lnTo>
                    <a:pt x="18834" y="103"/>
                  </a:lnTo>
                  <a:lnTo>
                    <a:pt x="18437" y="79"/>
                  </a:lnTo>
                  <a:lnTo>
                    <a:pt x="18055" y="55"/>
                  </a:lnTo>
                  <a:lnTo>
                    <a:pt x="17674" y="37"/>
                  </a:lnTo>
                  <a:lnTo>
                    <a:pt x="16911" y="13"/>
                  </a:lnTo>
                  <a:lnTo>
                    <a:pt x="1613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7" name="Google Shape;487;p30"/>
          <p:cNvGrpSpPr/>
          <p:nvPr/>
        </p:nvGrpSpPr>
        <p:grpSpPr>
          <a:xfrm>
            <a:off x="4571867" y="539922"/>
            <a:ext cx="412194" cy="420683"/>
            <a:chOff x="8742599" y="2307315"/>
            <a:chExt cx="412194" cy="495913"/>
          </a:xfrm>
        </p:grpSpPr>
        <p:sp>
          <p:nvSpPr>
            <p:cNvPr id="488" name="Google Shape;488;p30"/>
            <p:cNvSpPr/>
            <p:nvPr/>
          </p:nvSpPr>
          <p:spPr>
            <a:xfrm rot="10800000">
              <a:off x="8852460" y="2307315"/>
              <a:ext cx="133649" cy="495913"/>
            </a:xfrm>
            <a:custGeom>
              <a:avLst/>
              <a:gdLst/>
              <a:ahLst/>
              <a:cxnLst/>
              <a:rect l="l" t="t" r="r" b="b"/>
              <a:pathLst>
                <a:path w="5253" h="85245" extrusionOk="0">
                  <a:moveTo>
                    <a:pt x="4742" y="0"/>
                  </a:moveTo>
                  <a:lnTo>
                    <a:pt x="4654" y="36"/>
                  </a:lnTo>
                  <a:lnTo>
                    <a:pt x="4574" y="145"/>
                  </a:lnTo>
                  <a:lnTo>
                    <a:pt x="4501" y="290"/>
                  </a:lnTo>
                  <a:lnTo>
                    <a:pt x="4428" y="507"/>
                  </a:lnTo>
                  <a:lnTo>
                    <a:pt x="4370" y="796"/>
                  </a:lnTo>
                  <a:lnTo>
                    <a:pt x="4319" y="1121"/>
                  </a:lnTo>
                  <a:lnTo>
                    <a:pt x="4275" y="1483"/>
                  </a:lnTo>
                  <a:lnTo>
                    <a:pt x="4246" y="1881"/>
                  </a:lnTo>
                  <a:lnTo>
                    <a:pt x="15" y="82062"/>
                  </a:lnTo>
                  <a:lnTo>
                    <a:pt x="8" y="82315"/>
                  </a:lnTo>
                  <a:lnTo>
                    <a:pt x="1" y="82568"/>
                  </a:lnTo>
                  <a:lnTo>
                    <a:pt x="1" y="82821"/>
                  </a:lnTo>
                  <a:lnTo>
                    <a:pt x="1" y="83074"/>
                  </a:lnTo>
                  <a:lnTo>
                    <a:pt x="15" y="83291"/>
                  </a:lnTo>
                  <a:lnTo>
                    <a:pt x="30" y="83544"/>
                  </a:lnTo>
                  <a:lnTo>
                    <a:pt x="44" y="83761"/>
                  </a:lnTo>
                  <a:lnTo>
                    <a:pt x="66" y="83978"/>
                  </a:lnTo>
                  <a:lnTo>
                    <a:pt x="96" y="84195"/>
                  </a:lnTo>
                  <a:lnTo>
                    <a:pt x="125" y="84376"/>
                  </a:lnTo>
                  <a:lnTo>
                    <a:pt x="161" y="84557"/>
                  </a:lnTo>
                  <a:lnTo>
                    <a:pt x="198" y="84702"/>
                  </a:lnTo>
                  <a:lnTo>
                    <a:pt x="241" y="84846"/>
                  </a:lnTo>
                  <a:lnTo>
                    <a:pt x="285" y="84991"/>
                  </a:lnTo>
                  <a:lnTo>
                    <a:pt x="329" y="85063"/>
                  </a:lnTo>
                  <a:lnTo>
                    <a:pt x="380" y="85172"/>
                  </a:lnTo>
                  <a:lnTo>
                    <a:pt x="431" y="85208"/>
                  </a:lnTo>
                  <a:lnTo>
                    <a:pt x="482" y="85244"/>
                  </a:lnTo>
                  <a:lnTo>
                    <a:pt x="533" y="85244"/>
                  </a:lnTo>
                  <a:lnTo>
                    <a:pt x="584" y="85208"/>
                  </a:lnTo>
                  <a:lnTo>
                    <a:pt x="635" y="85172"/>
                  </a:lnTo>
                  <a:lnTo>
                    <a:pt x="686" y="85100"/>
                  </a:lnTo>
                  <a:lnTo>
                    <a:pt x="730" y="84991"/>
                  </a:lnTo>
                  <a:lnTo>
                    <a:pt x="774" y="84883"/>
                  </a:lnTo>
                  <a:lnTo>
                    <a:pt x="818" y="84738"/>
                  </a:lnTo>
                  <a:lnTo>
                    <a:pt x="854" y="84593"/>
                  </a:lnTo>
                  <a:lnTo>
                    <a:pt x="891" y="84449"/>
                  </a:lnTo>
                  <a:lnTo>
                    <a:pt x="920" y="84232"/>
                  </a:lnTo>
                  <a:lnTo>
                    <a:pt x="949" y="84051"/>
                  </a:lnTo>
                  <a:lnTo>
                    <a:pt x="971" y="83834"/>
                  </a:lnTo>
                  <a:lnTo>
                    <a:pt x="993" y="83581"/>
                  </a:lnTo>
                  <a:lnTo>
                    <a:pt x="1007" y="83327"/>
                  </a:lnTo>
                  <a:lnTo>
                    <a:pt x="5238" y="3183"/>
                  </a:lnTo>
                  <a:lnTo>
                    <a:pt x="5253" y="2930"/>
                  </a:lnTo>
                  <a:lnTo>
                    <a:pt x="5253" y="2677"/>
                  </a:lnTo>
                  <a:lnTo>
                    <a:pt x="5253" y="2423"/>
                  </a:lnTo>
                  <a:lnTo>
                    <a:pt x="5253" y="2170"/>
                  </a:lnTo>
                  <a:lnTo>
                    <a:pt x="5245" y="1917"/>
                  </a:lnTo>
                  <a:lnTo>
                    <a:pt x="5231" y="1700"/>
                  </a:lnTo>
                  <a:lnTo>
                    <a:pt x="5209" y="1483"/>
                  </a:lnTo>
                  <a:lnTo>
                    <a:pt x="5187" y="1266"/>
                  </a:lnTo>
                  <a:lnTo>
                    <a:pt x="5158" y="1049"/>
                  </a:lnTo>
                  <a:lnTo>
                    <a:pt x="5129" y="868"/>
                  </a:lnTo>
                  <a:lnTo>
                    <a:pt x="5092" y="687"/>
                  </a:lnTo>
                  <a:lnTo>
                    <a:pt x="5056" y="507"/>
                  </a:lnTo>
                  <a:lnTo>
                    <a:pt x="5012" y="362"/>
                  </a:lnTo>
                  <a:lnTo>
                    <a:pt x="4968" y="253"/>
                  </a:lnTo>
                  <a:lnTo>
                    <a:pt x="4924" y="145"/>
                  </a:lnTo>
                  <a:lnTo>
                    <a:pt x="4873" y="73"/>
                  </a:lnTo>
                  <a:lnTo>
                    <a:pt x="480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30"/>
            <p:cNvSpPr/>
            <p:nvPr/>
          </p:nvSpPr>
          <p:spPr>
            <a:xfrm rot="10800000">
              <a:off x="8742777" y="2470178"/>
              <a:ext cx="412016" cy="155909"/>
            </a:xfrm>
            <a:custGeom>
              <a:avLst/>
              <a:gdLst/>
              <a:ahLst/>
              <a:cxnLst/>
              <a:rect l="l" t="t" r="r" b="b"/>
              <a:pathLst>
                <a:path w="16194" h="26800" extrusionOk="0">
                  <a:moveTo>
                    <a:pt x="518" y="0"/>
                  </a:moveTo>
                  <a:lnTo>
                    <a:pt x="431" y="36"/>
                  </a:lnTo>
                  <a:lnTo>
                    <a:pt x="350" y="145"/>
                  </a:lnTo>
                  <a:lnTo>
                    <a:pt x="277" y="290"/>
                  </a:lnTo>
                  <a:lnTo>
                    <a:pt x="212" y="507"/>
                  </a:lnTo>
                  <a:lnTo>
                    <a:pt x="146" y="760"/>
                  </a:lnTo>
                  <a:lnTo>
                    <a:pt x="95" y="1085"/>
                  </a:lnTo>
                  <a:lnTo>
                    <a:pt x="51" y="1447"/>
                  </a:lnTo>
                  <a:lnTo>
                    <a:pt x="22" y="1845"/>
                  </a:lnTo>
                  <a:lnTo>
                    <a:pt x="8" y="2098"/>
                  </a:lnTo>
                  <a:lnTo>
                    <a:pt x="0" y="2351"/>
                  </a:lnTo>
                  <a:lnTo>
                    <a:pt x="0" y="2604"/>
                  </a:lnTo>
                  <a:lnTo>
                    <a:pt x="8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66" y="3798"/>
                  </a:lnTo>
                  <a:lnTo>
                    <a:pt x="88" y="3979"/>
                  </a:lnTo>
                  <a:lnTo>
                    <a:pt x="124" y="4196"/>
                  </a:lnTo>
                  <a:lnTo>
                    <a:pt x="153" y="4376"/>
                  </a:lnTo>
                  <a:lnTo>
                    <a:pt x="190" y="4521"/>
                  </a:lnTo>
                  <a:lnTo>
                    <a:pt x="234" y="4666"/>
                  </a:lnTo>
                  <a:lnTo>
                    <a:pt x="277" y="4810"/>
                  </a:lnTo>
                  <a:lnTo>
                    <a:pt x="321" y="4919"/>
                  </a:lnTo>
                  <a:lnTo>
                    <a:pt x="372" y="4991"/>
                  </a:lnTo>
                  <a:lnTo>
                    <a:pt x="15537" y="26691"/>
                  </a:lnTo>
                  <a:lnTo>
                    <a:pt x="15588" y="26763"/>
                  </a:lnTo>
                  <a:lnTo>
                    <a:pt x="15639" y="26799"/>
                  </a:lnTo>
                  <a:lnTo>
                    <a:pt x="15741" y="26799"/>
                  </a:lnTo>
                  <a:lnTo>
                    <a:pt x="15785" y="26727"/>
                  </a:lnTo>
                  <a:lnTo>
                    <a:pt x="15836" y="26691"/>
                  </a:lnTo>
                  <a:lnTo>
                    <a:pt x="15880" y="26582"/>
                  </a:lnTo>
                  <a:lnTo>
                    <a:pt x="15924" y="26474"/>
                  </a:lnTo>
                  <a:lnTo>
                    <a:pt x="15967" y="26366"/>
                  </a:lnTo>
                  <a:lnTo>
                    <a:pt x="16004" y="26221"/>
                  </a:lnTo>
                  <a:lnTo>
                    <a:pt x="16040" y="26040"/>
                  </a:lnTo>
                  <a:lnTo>
                    <a:pt x="16077" y="25859"/>
                  </a:lnTo>
                  <a:lnTo>
                    <a:pt x="16106" y="25642"/>
                  </a:lnTo>
                  <a:lnTo>
                    <a:pt x="16135" y="25425"/>
                  </a:lnTo>
                  <a:lnTo>
                    <a:pt x="16157" y="25208"/>
                  </a:lnTo>
                  <a:lnTo>
                    <a:pt x="16172" y="24955"/>
                  </a:lnTo>
                  <a:lnTo>
                    <a:pt x="16186" y="24702"/>
                  </a:lnTo>
                  <a:lnTo>
                    <a:pt x="16193" y="24449"/>
                  </a:lnTo>
                  <a:lnTo>
                    <a:pt x="16193" y="24196"/>
                  </a:lnTo>
                  <a:lnTo>
                    <a:pt x="16186" y="23942"/>
                  </a:lnTo>
                  <a:lnTo>
                    <a:pt x="16179" y="23725"/>
                  </a:lnTo>
                  <a:lnTo>
                    <a:pt x="16164" y="23472"/>
                  </a:lnTo>
                  <a:lnTo>
                    <a:pt x="16150" y="23255"/>
                  </a:lnTo>
                  <a:lnTo>
                    <a:pt x="16128" y="23038"/>
                  </a:lnTo>
                  <a:lnTo>
                    <a:pt x="16099" y="22821"/>
                  </a:lnTo>
                  <a:lnTo>
                    <a:pt x="16069" y="22604"/>
                  </a:lnTo>
                  <a:lnTo>
                    <a:pt x="16040" y="22423"/>
                  </a:lnTo>
                  <a:lnTo>
                    <a:pt x="16004" y="22279"/>
                  </a:lnTo>
                  <a:lnTo>
                    <a:pt x="15960" y="22134"/>
                  </a:lnTo>
                  <a:lnTo>
                    <a:pt x="15916" y="21989"/>
                  </a:lnTo>
                  <a:lnTo>
                    <a:pt x="15873" y="21881"/>
                  </a:lnTo>
                  <a:lnTo>
                    <a:pt x="15821" y="21809"/>
                  </a:lnTo>
                  <a:lnTo>
                    <a:pt x="657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30"/>
            <p:cNvSpPr/>
            <p:nvPr/>
          </p:nvSpPr>
          <p:spPr>
            <a:xfrm rot="10800000">
              <a:off x="8742599" y="2398637"/>
              <a:ext cx="352455" cy="274365"/>
            </a:xfrm>
            <a:custGeom>
              <a:avLst/>
              <a:gdLst/>
              <a:ahLst/>
              <a:cxnLst/>
              <a:rect l="l" t="t" r="r" b="b"/>
              <a:pathLst>
                <a:path w="13853" h="47162" extrusionOk="0">
                  <a:moveTo>
                    <a:pt x="13335" y="0"/>
                  </a:moveTo>
                  <a:lnTo>
                    <a:pt x="13262" y="36"/>
                  </a:lnTo>
                  <a:lnTo>
                    <a:pt x="13189" y="109"/>
                  </a:lnTo>
                  <a:lnTo>
                    <a:pt x="13123" y="253"/>
                  </a:lnTo>
                  <a:lnTo>
                    <a:pt x="13050" y="434"/>
                  </a:lnTo>
                  <a:lnTo>
                    <a:pt x="227" y="42459"/>
                  </a:lnTo>
                  <a:lnTo>
                    <a:pt x="191" y="42640"/>
                  </a:lnTo>
                  <a:lnTo>
                    <a:pt x="147" y="42785"/>
                  </a:lnTo>
                  <a:lnTo>
                    <a:pt x="118" y="42966"/>
                  </a:lnTo>
                  <a:lnTo>
                    <a:pt x="88" y="43183"/>
                  </a:lnTo>
                  <a:lnTo>
                    <a:pt x="59" y="43400"/>
                  </a:lnTo>
                  <a:lnTo>
                    <a:pt x="37" y="43617"/>
                  </a:lnTo>
                  <a:lnTo>
                    <a:pt x="23" y="43834"/>
                  </a:lnTo>
                  <a:lnTo>
                    <a:pt x="8" y="44087"/>
                  </a:lnTo>
                  <a:lnTo>
                    <a:pt x="1" y="44340"/>
                  </a:lnTo>
                  <a:lnTo>
                    <a:pt x="1" y="44557"/>
                  </a:lnTo>
                  <a:lnTo>
                    <a:pt x="1" y="44810"/>
                  </a:lnTo>
                  <a:lnTo>
                    <a:pt x="8" y="45063"/>
                  </a:lnTo>
                  <a:lnTo>
                    <a:pt x="23" y="45317"/>
                  </a:lnTo>
                  <a:lnTo>
                    <a:pt x="37" y="45534"/>
                  </a:lnTo>
                  <a:lnTo>
                    <a:pt x="59" y="45787"/>
                  </a:lnTo>
                  <a:lnTo>
                    <a:pt x="81" y="46004"/>
                  </a:lnTo>
                  <a:lnTo>
                    <a:pt x="118" y="46221"/>
                  </a:lnTo>
                  <a:lnTo>
                    <a:pt x="147" y="46402"/>
                  </a:lnTo>
                  <a:lnTo>
                    <a:pt x="191" y="46582"/>
                  </a:lnTo>
                  <a:lnTo>
                    <a:pt x="227" y="46727"/>
                  </a:lnTo>
                  <a:lnTo>
                    <a:pt x="271" y="46836"/>
                  </a:lnTo>
                  <a:lnTo>
                    <a:pt x="315" y="46944"/>
                  </a:lnTo>
                  <a:lnTo>
                    <a:pt x="358" y="47016"/>
                  </a:lnTo>
                  <a:lnTo>
                    <a:pt x="409" y="47089"/>
                  </a:lnTo>
                  <a:lnTo>
                    <a:pt x="460" y="47125"/>
                  </a:lnTo>
                  <a:lnTo>
                    <a:pt x="504" y="47161"/>
                  </a:lnTo>
                  <a:lnTo>
                    <a:pt x="555" y="47125"/>
                  </a:lnTo>
                  <a:lnTo>
                    <a:pt x="606" y="47089"/>
                  </a:lnTo>
                  <a:lnTo>
                    <a:pt x="657" y="47053"/>
                  </a:lnTo>
                  <a:lnTo>
                    <a:pt x="701" y="46980"/>
                  </a:lnTo>
                  <a:lnTo>
                    <a:pt x="752" y="46872"/>
                  </a:lnTo>
                  <a:lnTo>
                    <a:pt x="796" y="46727"/>
                  </a:lnTo>
                  <a:lnTo>
                    <a:pt x="13619" y="4666"/>
                  </a:lnTo>
                  <a:lnTo>
                    <a:pt x="13663" y="4521"/>
                  </a:lnTo>
                  <a:lnTo>
                    <a:pt x="13700" y="4340"/>
                  </a:lnTo>
                  <a:lnTo>
                    <a:pt x="13736" y="4159"/>
                  </a:lnTo>
                  <a:lnTo>
                    <a:pt x="13765" y="3978"/>
                  </a:lnTo>
                  <a:lnTo>
                    <a:pt x="13794" y="3761"/>
                  </a:lnTo>
                  <a:lnTo>
                    <a:pt x="13809" y="3544"/>
                  </a:lnTo>
                  <a:lnTo>
                    <a:pt x="13831" y="3291"/>
                  </a:lnTo>
                  <a:lnTo>
                    <a:pt x="13838" y="3074"/>
                  </a:lnTo>
                  <a:lnTo>
                    <a:pt x="13845" y="2821"/>
                  </a:lnTo>
                  <a:lnTo>
                    <a:pt x="13853" y="2568"/>
                  </a:lnTo>
                  <a:lnTo>
                    <a:pt x="13853" y="2315"/>
                  </a:lnTo>
                  <a:lnTo>
                    <a:pt x="13845" y="2098"/>
                  </a:lnTo>
                  <a:lnTo>
                    <a:pt x="13831" y="1845"/>
                  </a:lnTo>
                  <a:lnTo>
                    <a:pt x="13816" y="1592"/>
                  </a:lnTo>
                  <a:lnTo>
                    <a:pt x="13794" y="1375"/>
                  </a:lnTo>
                  <a:lnTo>
                    <a:pt x="13765" y="1158"/>
                  </a:lnTo>
                  <a:lnTo>
                    <a:pt x="13729" y="868"/>
                  </a:lnTo>
                  <a:lnTo>
                    <a:pt x="13678" y="651"/>
                  </a:lnTo>
                  <a:lnTo>
                    <a:pt x="13634" y="470"/>
                  </a:lnTo>
                  <a:lnTo>
                    <a:pt x="13576" y="290"/>
                  </a:lnTo>
                  <a:lnTo>
                    <a:pt x="13517" y="181"/>
                  </a:lnTo>
                  <a:lnTo>
                    <a:pt x="13459" y="73"/>
                  </a:lnTo>
                  <a:lnTo>
                    <a:pt x="13401" y="36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30"/>
            <p:cNvSpPr/>
            <p:nvPr/>
          </p:nvSpPr>
          <p:spPr>
            <a:xfrm rot="10800000">
              <a:off x="8812184" y="2321630"/>
              <a:ext cx="222902" cy="424584"/>
            </a:xfrm>
            <a:custGeom>
              <a:avLst/>
              <a:gdLst/>
              <a:ahLst/>
              <a:cxnLst/>
              <a:rect l="l" t="t" r="r" b="b"/>
              <a:pathLst>
                <a:path w="8761" h="72984" extrusionOk="0">
                  <a:moveTo>
                    <a:pt x="518" y="0"/>
                  </a:moveTo>
                  <a:lnTo>
                    <a:pt x="452" y="36"/>
                  </a:lnTo>
                  <a:lnTo>
                    <a:pt x="387" y="109"/>
                  </a:lnTo>
                  <a:lnTo>
                    <a:pt x="328" y="181"/>
                  </a:lnTo>
                  <a:lnTo>
                    <a:pt x="263" y="326"/>
                  </a:lnTo>
                  <a:lnTo>
                    <a:pt x="219" y="470"/>
                  </a:lnTo>
                  <a:lnTo>
                    <a:pt x="182" y="651"/>
                  </a:lnTo>
                  <a:lnTo>
                    <a:pt x="146" y="796"/>
                  </a:lnTo>
                  <a:lnTo>
                    <a:pt x="109" y="1013"/>
                  </a:lnTo>
                  <a:lnTo>
                    <a:pt x="80" y="1194"/>
                  </a:lnTo>
                  <a:lnTo>
                    <a:pt x="58" y="1411"/>
                  </a:lnTo>
                  <a:lnTo>
                    <a:pt x="36" y="1628"/>
                  </a:lnTo>
                  <a:lnTo>
                    <a:pt x="22" y="1881"/>
                  </a:lnTo>
                  <a:lnTo>
                    <a:pt x="15" y="2134"/>
                  </a:lnTo>
                  <a:lnTo>
                    <a:pt x="7" y="2351"/>
                  </a:lnTo>
                  <a:lnTo>
                    <a:pt x="0" y="2604"/>
                  </a:lnTo>
                  <a:lnTo>
                    <a:pt x="7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73" y="3798"/>
                  </a:lnTo>
                  <a:lnTo>
                    <a:pt x="7798" y="71718"/>
                  </a:lnTo>
                  <a:lnTo>
                    <a:pt x="7827" y="71935"/>
                  </a:lnTo>
                  <a:lnTo>
                    <a:pt x="7856" y="72116"/>
                  </a:lnTo>
                  <a:lnTo>
                    <a:pt x="7892" y="72297"/>
                  </a:lnTo>
                  <a:lnTo>
                    <a:pt x="7929" y="72478"/>
                  </a:lnTo>
                  <a:lnTo>
                    <a:pt x="7973" y="72622"/>
                  </a:lnTo>
                  <a:lnTo>
                    <a:pt x="8016" y="72731"/>
                  </a:lnTo>
                  <a:lnTo>
                    <a:pt x="8060" y="72839"/>
                  </a:lnTo>
                  <a:lnTo>
                    <a:pt x="8111" y="72912"/>
                  </a:lnTo>
                  <a:lnTo>
                    <a:pt x="8155" y="72948"/>
                  </a:lnTo>
                  <a:lnTo>
                    <a:pt x="8206" y="72984"/>
                  </a:lnTo>
                  <a:lnTo>
                    <a:pt x="8308" y="72984"/>
                  </a:lnTo>
                  <a:lnTo>
                    <a:pt x="8352" y="72948"/>
                  </a:lnTo>
                  <a:lnTo>
                    <a:pt x="8403" y="72875"/>
                  </a:lnTo>
                  <a:lnTo>
                    <a:pt x="8454" y="72803"/>
                  </a:lnTo>
                  <a:lnTo>
                    <a:pt x="8498" y="72658"/>
                  </a:lnTo>
                  <a:lnTo>
                    <a:pt x="8542" y="72550"/>
                  </a:lnTo>
                  <a:lnTo>
                    <a:pt x="8585" y="72369"/>
                  </a:lnTo>
                  <a:lnTo>
                    <a:pt x="8622" y="72188"/>
                  </a:lnTo>
                  <a:lnTo>
                    <a:pt x="8651" y="72007"/>
                  </a:lnTo>
                  <a:lnTo>
                    <a:pt x="8680" y="71790"/>
                  </a:lnTo>
                  <a:lnTo>
                    <a:pt x="8702" y="71610"/>
                  </a:lnTo>
                  <a:lnTo>
                    <a:pt x="8724" y="71356"/>
                  </a:lnTo>
                  <a:lnTo>
                    <a:pt x="8739" y="71139"/>
                  </a:lnTo>
                  <a:lnTo>
                    <a:pt x="8753" y="70886"/>
                  </a:lnTo>
                  <a:lnTo>
                    <a:pt x="8760" y="70669"/>
                  </a:lnTo>
                  <a:lnTo>
                    <a:pt x="8760" y="70416"/>
                  </a:lnTo>
                  <a:lnTo>
                    <a:pt x="8753" y="70163"/>
                  </a:lnTo>
                  <a:lnTo>
                    <a:pt x="8746" y="69910"/>
                  </a:lnTo>
                  <a:lnTo>
                    <a:pt x="8739" y="69657"/>
                  </a:lnTo>
                  <a:lnTo>
                    <a:pt x="8717" y="69440"/>
                  </a:lnTo>
                  <a:lnTo>
                    <a:pt x="8695" y="69186"/>
                  </a:lnTo>
                  <a:lnTo>
                    <a:pt x="963" y="1302"/>
                  </a:lnTo>
                  <a:lnTo>
                    <a:pt x="926" y="1013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217"/>
                  </a:lnTo>
                  <a:lnTo>
                    <a:pt x="649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92" name="Google Shape;492;p30"/>
          <p:cNvSpPr/>
          <p:nvPr/>
        </p:nvSpPr>
        <p:spPr>
          <a:xfrm rot="-1256854">
            <a:off x="8048370" y="4289996"/>
            <a:ext cx="633345" cy="62699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3" name="Google Shape;493;p30"/>
          <p:cNvSpPr/>
          <p:nvPr/>
        </p:nvSpPr>
        <p:spPr>
          <a:xfrm>
            <a:off x="920877" y="641350"/>
            <a:ext cx="1106653" cy="725383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4" name="Google Shape;494;p30"/>
          <p:cNvSpPr/>
          <p:nvPr/>
        </p:nvSpPr>
        <p:spPr>
          <a:xfrm>
            <a:off x="7730933" y="1093026"/>
            <a:ext cx="592435" cy="495938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682155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Title and text 7">
    <p:spTree>
      <p:nvGrpSpPr>
        <p:cNvPr id="1" name="Shape 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" name="Google Shape;496;p31"/>
          <p:cNvSpPr/>
          <p:nvPr/>
        </p:nvSpPr>
        <p:spPr>
          <a:xfrm>
            <a:off x="0" y="0"/>
            <a:ext cx="9144000" cy="20973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7" name="Google Shape;497;p31"/>
          <p:cNvSpPr txBox="1">
            <a:spLocks noGrp="1"/>
          </p:cNvSpPr>
          <p:nvPr>
            <p:ph type="subTitle" idx="1"/>
          </p:nvPr>
        </p:nvSpPr>
        <p:spPr>
          <a:xfrm>
            <a:off x="720000" y="2515350"/>
            <a:ext cx="4351200" cy="15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8" name="Google Shape;498;p31"/>
          <p:cNvSpPr/>
          <p:nvPr/>
        </p:nvSpPr>
        <p:spPr>
          <a:xfrm>
            <a:off x="720000" y="4149857"/>
            <a:ext cx="527811" cy="5226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99" name="Google Shape;499;p31"/>
          <p:cNvSpPr/>
          <p:nvPr/>
        </p:nvSpPr>
        <p:spPr>
          <a:xfrm>
            <a:off x="473175" y="1117274"/>
            <a:ext cx="1088632" cy="713358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0" name="Google Shape;500;p31"/>
          <p:cNvSpPr/>
          <p:nvPr/>
        </p:nvSpPr>
        <p:spPr>
          <a:xfrm>
            <a:off x="7557452" y="539997"/>
            <a:ext cx="1377851" cy="902842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1" name="Google Shape;501;p31"/>
          <p:cNvSpPr/>
          <p:nvPr/>
        </p:nvSpPr>
        <p:spPr>
          <a:xfrm>
            <a:off x="8191040" y="4282446"/>
            <a:ext cx="465921" cy="390034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rgbClr val="F39E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2" name="Google Shape;502;p3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3311011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8">
  <p:cSld name="Title and text 8"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32"/>
          <p:cNvSpPr/>
          <p:nvPr/>
        </p:nvSpPr>
        <p:spPr>
          <a:xfrm>
            <a:off x="4572000" y="0"/>
            <a:ext cx="4572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05" name="Google Shape;505;p32"/>
          <p:cNvSpPr txBox="1">
            <a:spLocks noGrp="1"/>
          </p:cNvSpPr>
          <p:nvPr>
            <p:ph type="subTitle" idx="1"/>
          </p:nvPr>
        </p:nvSpPr>
        <p:spPr>
          <a:xfrm>
            <a:off x="4903100" y="2301450"/>
            <a:ext cx="3314400" cy="206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01E4B"/>
              </a:buClr>
              <a:buSzPts val="1800"/>
              <a:buFont typeface="Century Gothic"/>
              <a:buChar char="●"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301E4B"/>
              </a:buClr>
              <a:buSzPts val="1400"/>
              <a:buFont typeface="Century Gothic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rgbClr val="301E4B"/>
              </a:buClr>
              <a:buSzPts val="1400"/>
              <a:buFont typeface="Century Gothic"/>
              <a:buChar char="■"/>
              <a:defRPr/>
            </a:lvl9pPr>
          </a:lstStyle>
          <a:p>
            <a:endParaRPr/>
          </a:p>
        </p:txBody>
      </p:sp>
      <p:sp>
        <p:nvSpPr>
          <p:cNvPr id="506" name="Google Shape;506;p32"/>
          <p:cNvSpPr txBox="1">
            <a:spLocks noGrp="1"/>
          </p:cNvSpPr>
          <p:nvPr>
            <p:ph type="title"/>
          </p:nvPr>
        </p:nvSpPr>
        <p:spPr>
          <a:xfrm>
            <a:off x="720000" y="1894650"/>
            <a:ext cx="2790300" cy="135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07" name="Google Shape;507;p32"/>
          <p:cNvGrpSpPr/>
          <p:nvPr/>
        </p:nvGrpSpPr>
        <p:grpSpPr>
          <a:xfrm>
            <a:off x="4571867" y="539922"/>
            <a:ext cx="412194" cy="420683"/>
            <a:chOff x="8742599" y="2307315"/>
            <a:chExt cx="412194" cy="495913"/>
          </a:xfrm>
        </p:grpSpPr>
        <p:sp>
          <p:nvSpPr>
            <p:cNvPr id="508" name="Google Shape;508;p32"/>
            <p:cNvSpPr/>
            <p:nvPr/>
          </p:nvSpPr>
          <p:spPr>
            <a:xfrm rot="10800000">
              <a:off x="8852460" y="2307315"/>
              <a:ext cx="133649" cy="495913"/>
            </a:xfrm>
            <a:custGeom>
              <a:avLst/>
              <a:gdLst/>
              <a:ahLst/>
              <a:cxnLst/>
              <a:rect l="l" t="t" r="r" b="b"/>
              <a:pathLst>
                <a:path w="5253" h="85245" extrusionOk="0">
                  <a:moveTo>
                    <a:pt x="4742" y="0"/>
                  </a:moveTo>
                  <a:lnTo>
                    <a:pt x="4654" y="36"/>
                  </a:lnTo>
                  <a:lnTo>
                    <a:pt x="4574" y="145"/>
                  </a:lnTo>
                  <a:lnTo>
                    <a:pt x="4501" y="290"/>
                  </a:lnTo>
                  <a:lnTo>
                    <a:pt x="4428" y="507"/>
                  </a:lnTo>
                  <a:lnTo>
                    <a:pt x="4370" y="796"/>
                  </a:lnTo>
                  <a:lnTo>
                    <a:pt x="4319" y="1121"/>
                  </a:lnTo>
                  <a:lnTo>
                    <a:pt x="4275" y="1483"/>
                  </a:lnTo>
                  <a:lnTo>
                    <a:pt x="4246" y="1881"/>
                  </a:lnTo>
                  <a:lnTo>
                    <a:pt x="15" y="82062"/>
                  </a:lnTo>
                  <a:lnTo>
                    <a:pt x="8" y="82315"/>
                  </a:lnTo>
                  <a:lnTo>
                    <a:pt x="1" y="82568"/>
                  </a:lnTo>
                  <a:lnTo>
                    <a:pt x="1" y="82821"/>
                  </a:lnTo>
                  <a:lnTo>
                    <a:pt x="1" y="83074"/>
                  </a:lnTo>
                  <a:lnTo>
                    <a:pt x="15" y="83291"/>
                  </a:lnTo>
                  <a:lnTo>
                    <a:pt x="30" y="83544"/>
                  </a:lnTo>
                  <a:lnTo>
                    <a:pt x="44" y="83761"/>
                  </a:lnTo>
                  <a:lnTo>
                    <a:pt x="66" y="83978"/>
                  </a:lnTo>
                  <a:lnTo>
                    <a:pt x="96" y="84195"/>
                  </a:lnTo>
                  <a:lnTo>
                    <a:pt x="125" y="84376"/>
                  </a:lnTo>
                  <a:lnTo>
                    <a:pt x="161" y="84557"/>
                  </a:lnTo>
                  <a:lnTo>
                    <a:pt x="198" y="84702"/>
                  </a:lnTo>
                  <a:lnTo>
                    <a:pt x="241" y="84846"/>
                  </a:lnTo>
                  <a:lnTo>
                    <a:pt x="285" y="84991"/>
                  </a:lnTo>
                  <a:lnTo>
                    <a:pt x="329" y="85063"/>
                  </a:lnTo>
                  <a:lnTo>
                    <a:pt x="380" y="85172"/>
                  </a:lnTo>
                  <a:lnTo>
                    <a:pt x="431" y="85208"/>
                  </a:lnTo>
                  <a:lnTo>
                    <a:pt x="482" y="85244"/>
                  </a:lnTo>
                  <a:lnTo>
                    <a:pt x="533" y="85244"/>
                  </a:lnTo>
                  <a:lnTo>
                    <a:pt x="584" y="85208"/>
                  </a:lnTo>
                  <a:lnTo>
                    <a:pt x="635" y="85172"/>
                  </a:lnTo>
                  <a:lnTo>
                    <a:pt x="686" y="85100"/>
                  </a:lnTo>
                  <a:lnTo>
                    <a:pt x="730" y="84991"/>
                  </a:lnTo>
                  <a:lnTo>
                    <a:pt x="774" y="84883"/>
                  </a:lnTo>
                  <a:lnTo>
                    <a:pt x="818" y="84738"/>
                  </a:lnTo>
                  <a:lnTo>
                    <a:pt x="854" y="84593"/>
                  </a:lnTo>
                  <a:lnTo>
                    <a:pt x="891" y="84449"/>
                  </a:lnTo>
                  <a:lnTo>
                    <a:pt x="920" y="84232"/>
                  </a:lnTo>
                  <a:lnTo>
                    <a:pt x="949" y="84051"/>
                  </a:lnTo>
                  <a:lnTo>
                    <a:pt x="971" y="83834"/>
                  </a:lnTo>
                  <a:lnTo>
                    <a:pt x="993" y="83581"/>
                  </a:lnTo>
                  <a:lnTo>
                    <a:pt x="1007" y="83327"/>
                  </a:lnTo>
                  <a:lnTo>
                    <a:pt x="5238" y="3183"/>
                  </a:lnTo>
                  <a:lnTo>
                    <a:pt x="5253" y="2930"/>
                  </a:lnTo>
                  <a:lnTo>
                    <a:pt x="5253" y="2677"/>
                  </a:lnTo>
                  <a:lnTo>
                    <a:pt x="5253" y="2423"/>
                  </a:lnTo>
                  <a:lnTo>
                    <a:pt x="5253" y="2170"/>
                  </a:lnTo>
                  <a:lnTo>
                    <a:pt x="5245" y="1917"/>
                  </a:lnTo>
                  <a:lnTo>
                    <a:pt x="5231" y="1700"/>
                  </a:lnTo>
                  <a:lnTo>
                    <a:pt x="5209" y="1483"/>
                  </a:lnTo>
                  <a:lnTo>
                    <a:pt x="5187" y="1266"/>
                  </a:lnTo>
                  <a:lnTo>
                    <a:pt x="5158" y="1049"/>
                  </a:lnTo>
                  <a:lnTo>
                    <a:pt x="5129" y="868"/>
                  </a:lnTo>
                  <a:lnTo>
                    <a:pt x="5092" y="687"/>
                  </a:lnTo>
                  <a:lnTo>
                    <a:pt x="5056" y="507"/>
                  </a:lnTo>
                  <a:lnTo>
                    <a:pt x="5012" y="362"/>
                  </a:lnTo>
                  <a:lnTo>
                    <a:pt x="4968" y="253"/>
                  </a:lnTo>
                  <a:lnTo>
                    <a:pt x="4924" y="145"/>
                  </a:lnTo>
                  <a:lnTo>
                    <a:pt x="4873" y="73"/>
                  </a:lnTo>
                  <a:lnTo>
                    <a:pt x="48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32"/>
            <p:cNvSpPr/>
            <p:nvPr/>
          </p:nvSpPr>
          <p:spPr>
            <a:xfrm rot="10800000">
              <a:off x="8742777" y="2470178"/>
              <a:ext cx="412016" cy="155909"/>
            </a:xfrm>
            <a:custGeom>
              <a:avLst/>
              <a:gdLst/>
              <a:ahLst/>
              <a:cxnLst/>
              <a:rect l="l" t="t" r="r" b="b"/>
              <a:pathLst>
                <a:path w="16194" h="26800" extrusionOk="0">
                  <a:moveTo>
                    <a:pt x="518" y="0"/>
                  </a:moveTo>
                  <a:lnTo>
                    <a:pt x="431" y="36"/>
                  </a:lnTo>
                  <a:lnTo>
                    <a:pt x="350" y="145"/>
                  </a:lnTo>
                  <a:lnTo>
                    <a:pt x="277" y="290"/>
                  </a:lnTo>
                  <a:lnTo>
                    <a:pt x="212" y="507"/>
                  </a:lnTo>
                  <a:lnTo>
                    <a:pt x="146" y="760"/>
                  </a:lnTo>
                  <a:lnTo>
                    <a:pt x="95" y="1085"/>
                  </a:lnTo>
                  <a:lnTo>
                    <a:pt x="51" y="1447"/>
                  </a:lnTo>
                  <a:lnTo>
                    <a:pt x="22" y="1845"/>
                  </a:lnTo>
                  <a:lnTo>
                    <a:pt x="8" y="2098"/>
                  </a:lnTo>
                  <a:lnTo>
                    <a:pt x="0" y="2351"/>
                  </a:lnTo>
                  <a:lnTo>
                    <a:pt x="0" y="2604"/>
                  </a:lnTo>
                  <a:lnTo>
                    <a:pt x="8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66" y="3798"/>
                  </a:lnTo>
                  <a:lnTo>
                    <a:pt x="88" y="3979"/>
                  </a:lnTo>
                  <a:lnTo>
                    <a:pt x="124" y="4196"/>
                  </a:lnTo>
                  <a:lnTo>
                    <a:pt x="153" y="4376"/>
                  </a:lnTo>
                  <a:lnTo>
                    <a:pt x="190" y="4521"/>
                  </a:lnTo>
                  <a:lnTo>
                    <a:pt x="234" y="4666"/>
                  </a:lnTo>
                  <a:lnTo>
                    <a:pt x="277" y="4810"/>
                  </a:lnTo>
                  <a:lnTo>
                    <a:pt x="321" y="4919"/>
                  </a:lnTo>
                  <a:lnTo>
                    <a:pt x="372" y="4991"/>
                  </a:lnTo>
                  <a:lnTo>
                    <a:pt x="15537" y="26691"/>
                  </a:lnTo>
                  <a:lnTo>
                    <a:pt x="15588" y="26763"/>
                  </a:lnTo>
                  <a:lnTo>
                    <a:pt x="15639" y="26799"/>
                  </a:lnTo>
                  <a:lnTo>
                    <a:pt x="15741" y="26799"/>
                  </a:lnTo>
                  <a:lnTo>
                    <a:pt x="15785" y="26727"/>
                  </a:lnTo>
                  <a:lnTo>
                    <a:pt x="15836" y="26691"/>
                  </a:lnTo>
                  <a:lnTo>
                    <a:pt x="15880" y="26582"/>
                  </a:lnTo>
                  <a:lnTo>
                    <a:pt x="15924" y="26474"/>
                  </a:lnTo>
                  <a:lnTo>
                    <a:pt x="15967" y="26366"/>
                  </a:lnTo>
                  <a:lnTo>
                    <a:pt x="16004" y="26221"/>
                  </a:lnTo>
                  <a:lnTo>
                    <a:pt x="16040" y="26040"/>
                  </a:lnTo>
                  <a:lnTo>
                    <a:pt x="16077" y="25859"/>
                  </a:lnTo>
                  <a:lnTo>
                    <a:pt x="16106" y="25642"/>
                  </a:lnTo>
                  <a:lnTo>
                    <a:pt x="16135" y="25425"/>
                  </a:lnTo>
                  <a:lnTo>
                    <a:pt x="16157" y="25208"/>
                  </a:lnTo>
                  <a:lnTo>
                    <a:pt x="16172" y="24955"/>
                  </a:lnTo>
                  <a:lnTo>
                    <a:pt x="16186" y="24702"/>
                  </a:lnTo>
                  <a:lnTo>
                    <a:pt x="16193" y="24449"/>
                  </a:lnTo>
                  <a:lnTo>
                    <a:pt x="16193" y="24196"/>
                  </a:lnTo>
                  <a:lnTo>
                    <a:pt x="16186" y="23942"/>
                  </a:lnTo>
                  <a:lnTo>
                    <a:pt x="16179" y="23725"/>
                  </a:lnTo>
                  <a:lnTo>
                    <a:pt x="16164" y="23472"/>
                  </a:lnTo>
                  <a:lnTo>
                    <a:pt x="16150" y="23255"/>
                  </a:lnTo>
                  <a:lnTo>
                    <a:pt x="16128" y="23038"/>
                  </a:lnTo>
                  <a:lnTo>
                    <a:pt x="16099" y="22821"/>
                  </a:lnTo>
                  <a:lnTo>
                    <a:pt x="16069" y="22604"/>
                  </a:lnTo>
                  <a:lnTo>
                    <a:pt x="16040" y="22423"/>
                  </a:lnTo>
                  <a:lnTo>
                    <a:pt x="16004" y="22279"/>
                  </a:lnTo>
                  <a:lnTo>
                    <a:pt x="15960" y="22134"/>
                  </a:lnTo>
                  <a:lnTo>
                    <a:pt x="15916" y="21989"/>
                  </a:lnTo>
                  <a:lnTo>
                    <a:pt x="15873" y="21881"/>
                  </a:lnTo>
                  <a:lnTo>
                    <a:pt x="15821" y="21809"/>
                  </a:lnTo>
                  <a:lnTo>
                    <a:pt x="657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32"/>
            <p:cNvSpPr/>
            <p:nvPr/>
          </p:nvSpPr>
          <p:spPr>
            <a:xfrm rot="10800000">
              <a:off x="8742599" y="2398637"/>
              <a:ext cx="352455" cy="274365"/>
            </a:xfrm>
            <a:custGeom>
              <a:avLst/>
              <a:gdLst/>
              <a:ahLst/>
              <a:cxnLst/>
              <a:rect l="l" t="t" r="r" b="b"/>
              <a:pathLst>
                <a:path w="13853" h="47162" extrusionOk="0">
                  <a:moveTo>
                    <a:pt x="13335" y="0"/>
                  </a:moveTo>
                  <a:lnTo>
                    <a:pt x="13262" y="36"/>
                  </a:lnTo>
                  <a:lnTo>
                    <a:pt x="13189" y="109"/>
                  </a:lnTo>
                  <a:lnTo>
                    <a:pt x="13123" y="253"/>
                  </a:lnTo>
                  <a:lnTo>
                    <a:pt x="13050" y="434"/>
                  </a:lnTo>
                  <a:lnTo>
                    <a:pt x="227" y="42459"/>
                  </a:lnTo>
                  <a:lnTo>
                    <a:pt x="191" y="42640"/>
                  </a:lnTo>
                  <a:lnTo>
                    <a:pt x="147" y="42785"/>
                  </a:lnTo>
                  <a:lnTo>
                    <a:pt x="118" y="42966"/>
                  </a:lnTo>
                  <a:lnTo>
                    <a:pt x="88" y="43183"/>
                  </a:lnTo>
                  <a:lnTo>
                    <a:pt x="59" y="43400"/>
                  </a:lnTo>
                  <a:lnTo>
                    <a:pt x="37" y="43617"/>
                  </a:lnTo>
                  <a:lnTo>
                    <a:pt x="23" y="43834"/>
                  </a:lnTo>
                  <a:lnTo>
                    <a:pt x="8" y="44087"/>
                  </a:lnTo>
                  <a:lnTo>
                    <a:pt x="1" y="44340"/>
                  </a:lnTo>
                  <a:lnTo>
                    <a:pt x="1" y="44557"/>
                  </a:lnTo>
                  <a:lnTo>
                    <a:pt x="1" y="44810"/>
                  </a:lnTo>
                  <a:lnTo>
                    <a:pt x="8" y="45063"/>
                  </a:lnTo>
                  <a:lnTo>
                    <a:pt x="23" y="45317"/>
                  </a:lnTo>
                  <a:lnTo>
                    <a:pt x="37" y="45534"/>
                  </a:lnTo>
                  <a:lnTo>
                    <a:pt x="59" y="45787"/>
                  </a:lnTo>
                  <a:lnTo>
                    <a:pt x="81" y="46004"/>
                  </a:lnTo>
                  <a:lnTo>
                    <a:pt x="118" y="46221"/>
                  </a:lnTo>
                  <a:lnTo>
                    <a:pt x="147" y="46402"/>
                  </a:lnTo>
                  <a:lnTo>
                    <a:pt x="191" y="46582"/>
                  </a:lnTo>
                  <a:lnTo>
                    <a:pt x="227" y="46727"/>
                  </a:lnTo>
                  <a:lnTo>
                    <a:pt x="271" y="46836"/>
                  </a:lnTo>
                  <a:lnTo>
                    <a:pt x="315" y="46944"/>
                  </a:lnTo>
                  <a:lnTo>
                    <a:pt x="358" y="47016"/>
                  </a:lnTo>
                  <a:lnTo>
                    <a:pt x="409" y="47089"/>
                  </a:lnTo>
                  <a:lnTo>
                    <a:pt x="460" y="47125"/>
                  </a:lnTo>
                  <a:lnTo>
                    <a:pt x="504" y="47161"/>
                  </a:lnTo>
                  <a:lnTo>
                    <a:pt x="555" y="47125"/>
                  </a:lnTo>
                  <a:lnTo>
                    <a:pt x="606" y="47089"/>
                  </a:lnTo>
                  <a:lnTo>
                    <a:pt x="657" y="47053"/>
                  </a:lnTo>
                  <a:lnTo>
                    <a:pt x="701" y="46980"/>
                  </a:lnTo>
                  <a:lnTo>
                    <a:pt x="752" y="46872"/>
                  </a:lnTo>
                  <a:lnTo>
                    <a:pt x="796" y="46727"/>
                  </a:lnTo>
                  <a:lnTo>
                    <a:pt x="13619" y="4666"/>
                  </a:lnTo>
                  <a:lnTo>
                    <a:pt x="13663" y="4521"/>
                  </a:lnTo>
                  <a:lnTo>
                    <a:pt x="13700" y="4340"/>
                  </a:lnTo>
                  <a:lnTo>
                    <a:pt x="13736" y="4159"/>
                  </a:lnTo>
                  <a:lnTo>
                    <a:pt x="13765" y="3978"/>
                  </a:lnTo>
                  <a:lnTo>
                    <a:pt x="13794" y="3761"/>
                  </a:lnTo>
                  <a:lnTo>
                    <a:pt x="13809" y="3544"/>
                  </a:lnTo>
                  <a:lnTo>
                    <a:pt x="13831" y="3291"/>
                  </a:lnTo>
                  <a:lnTo>
                    <a:pt x="13838" y="3074"/>
                  </a:lnTo>
                  <a:lnTo>
                    <a:pt x="13845" y="2821"/>
                  </a:lnTo>
                  <a:lnTo>
                    <a:pt x="13853" y="2568"/>
                  </a:lnTo>
                  <a:lnTo>
                    <a:pt x="13853" y="2315"/>
                  </a:lnTo>
                  <a:lnTo>
                    <a:pt x="13845" y="2098"/>
                  </a:lnTo>
                  <a:lnTo>
                    <a:pt x="13831" y="1845"/>
                  </a:lnTo>
                  <a:lnTo>
                    <a:pt x="13816" y="1592"/>
                  </a:lnTo>
                  <a:lnTo>
                    <a:pt x="13794" y="1375"/>
                  </a:lnTo>
                  <a:lnTo>
                    <a:pt x="13765" y="1158"/>
                  </a:lnTo>
                  <a:lnTo>
                    <a:pt x="13729" y="868"/>
                  </a:lnTo>
                  <a:lnTo>
                    <a:pt x="13678" y="651"/>
                  </a:lnTo>
                  <a:lnTo>
                    <a:pt x="13634" y="470"/>
                  </a:lnTo>
                  <a:lnTo>
                    <a:pt x="13576" y="290"/>
                  </a:lnTo>
                  <a:lnTo>
                    <a:pt x="13517" y="181"/>
                  </a:lnTo>
                  <a:lnTo>
                    <a:pt x="13459" y="73"/>
                  </a:lnTo>
                  <a:lnTo>
                    <a:pt x="13401" y="36"/>
                  </a:lnTo>
                  <a:lnTo>
                    <a:pt x="133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32"/>
            <p:cNvSpPr/>
            <p:nvPr/>
          </p:nvSpPr>
          <p:spPr>
            <a:xfrm rot="10800000">
              <a:off x="8812184" y="2321630"/>
              <a:ext cx="222902" cy="424584"/>
            </a:xfrm>
            <a:custGeom>
              <a:avLst/>
              <a:gdLst/>
              <a:ahLst/>
              <a:cxnLst/>
              <a:rect l="l" t="t" r="r" b="b"/>
              <a:pathLst>
                <a:path w="8761" h="72984" extrusionOk="0">
                  <a:moveTo>
                    <a:pt x="518" y="0"/>
                  </a:moveTo>
                  <a:lnTo>
                    <a:pt x="452" y="36"/>
                  </a:lnTo>
                  <a:lnTo>
                    <a:pt x="387" y="109"/>
                  </a:lnTo>
                  <a:lnTo>
                    <a:pt x="328" y="181"/>
                  </a:lnTo>
                  <a:lnTo>
                    <a:pt x="263" y="326"/>
                  </a:lnTo>
                  <a:lnTo>
                    <a:pt x="219" y="470"/>
                  </a:lnTo>
                  <a:lnTo>
                    <a:pt x="182" y="651"/>
                  </a:lnTo>
                  <a:lnTo>
                    <a:pt x="146" y="796"/>
                  </a:lnTo>
                  <a:lnTo>
                    <a:pt x="109" y="1013"/>
                  </a:lnTo>
                  <a:lnTo>
                    <a:pt x="80" y="1194"/>
                  </a:lnTo>
                  <a:lnTo>
                    <a:pt x="58" y="1411"/>
                  </a:lnTo>
                  <a:lnTo>
                    <a:pt x="36" y="1628"/>
                  </a:lnTo>
                  <a:lnTo>
                    <a:pt x="22" y="1881"/>
                  </a:lnTo>
                  <a:lnTo>
                    <a:pt x="15" y="2134"/>
                  </a:lnTo>
                  <a:lnTo>
                    <a:pt x="7" y="2351"/>
                  </a:lnTo>
                  <a:lnTo>
                    <a:pt x="0" y="2604"/>
                  </a:lnTo>
                  <a:lnTo>
                    <a:pt x="7" y="2857"/>
                  </a:lnTo>
                  <a:lnTo>
                    <a:pt x="15" y="3111"/>
                  </a:lnTo>
                  <a:lnTo>
                    <a:pt x="29" y="3328"/>
                  </a:lnTo>
                  <a:lnTo>
                    <a:pt x="44" y="3581"/>
                  </a:lnTo>
                  <a:lnTo>
                    <a:pt x="73" y="3798"/>
                  </a:lnTo>
                  <a:lnTo>
                    <a:pt x="7798" y="71718"/>
                  </a:lnTo>
                  <a:lnTo>
                    <a:pt x="7827" y="71935"/>
                  </a:lnTo>
                  <a:lnTo>
                    <a:pt x="7856" y="72116"/>
                  </a:lnTo>
                  <a:lnTo>
                    <a:pt x="7892" y="72297"/>
                  </a:lnTo>
                  <a:lnTo>
                    <a:pt x="7929" y="72478"/>
                  </a:lnTo>
                  <a:lnTo>
                    <a:pt x="7973" y="72622"/>
                  </a:lnTo>
                  <a:lnTo>
                    <a:pt x="8016" y="72731"/>
                  </a:lnTo>
                  <a:lnTo>
                    <a:pt x="8060" y="72839"/>
                  </a:lnTo>
                  <a:lnTo>
                    <a:pt x="8111" y="72912"/>
                  </a:lnTo>
                  <a:lnTo>
                    <a:pt x="8155" y="72948"/>
                  </a:lnTo>
                  <a:lnTo>
                    <a:pt x="8206" y="72984"/>
                  </a:lnTo>
                  <a:lnTo>
                    <a:pt x="8308" y="72984"/>
                  </a:lnTo>
                  <a:lnTo>
                    <a:pt x="8352" y="72948"/>
                  </a:lnTo>
                  <a:lnTo>
                    <a:pt x="8403" y="72875"/>
                  </a:lnTo>
                  <a:lnTo>
                    <a:pt x="8454" y="72803"/>
                  </a:lnTo>
                  <a:lnTo>
                    <a:pt x="8498" y="72658"/>
                  </a:lnTo>
                  <a:lnTo>
                    <a:pt x="8542" y="72550"/>
                  </a:lnTo>
                  <a:lnTo>
                    <a:pt x="8585" y="72369"/>
                  </a:lnTo>
                  <a:lnTo>
                    <a:pt x="8622" y="72188"/>
                  </a:lnTo>
                  <a:lnTo>
                    <a:pt x="8651" y="72007"/>
                  </a:lnTo>
                  <a:lnTo>
                    <a:pt x="8680" y="71790"/>
                  </a:lnTo>
                  <a:lnTo>
                    <a:pt x="8702" y="71610"/>
                  </a:lnTo>
                  <a:lnTo>
                    <a:pt x="8724" y="71356"/>
                  </a:lnTo>
                  <a:lnTo>
                    <a:pt x="8739" y="71139"/>
                  </a:lnTo>
                  <a:lnTo>
                    <a:pt x="8753" y="70886"/>
                  </a:lnTo>
                  <a:lnTo>
                    <a:pt x="8760" y="70669"/>
                  </a:lnTo>
                  <a:lnTo>
                    <a:pt x="8760" y="70416"/>
                  </a:lnTo>
                  <a:lnTo>
                    <a:pt x="8753" y="70163"/>
                  </a:lnTo>
                  <a:lnTo>
                    <a:pt x="8746" y="69910"/>
                  </a:lnTo>
                  <a:lnTo>
                    <a:pt x="8739" y="69657"/>
                  </a:lnTo>
                  <a:lnTo>
                    <a:pt x="8717" y="69440"/>
                  </a:lnTo>
                  <a:lnTo>
                    <a:pt x="8695" y="69186"/>
                  </a:lnTo>
                  <a:lnTo>
                    <a:pt x="963" y="1302"/>
                  </a:lnTo>
                  <a:lnTo>
                    <a:pt x="926" y="1013"/>
                  </a:lnTo>
                  <a:lnTo>
                    <a:pt x="883" y="760"/>
                  </a:lnTo>
                  <a:lnTo>
                    <a:pt x="832" y="543"/>
                  </a:lnTo>
                  <a:lnTo>
                    <a:pt x="773" y="362"/>
                  </a:lnTo>
                  <a:lnTo>
                    <a:pt x="715" y="217"/>
                  </a:lnTo>
                  <a:lnTo>
                    <a:pt x="649" y="109"/>
                  </a:lnTo>
                  <a:lnTo>
                    <a:pt x="584" y="36"/>
                  </a:lnTo>
                  <a:lnTo>
                    <a:pt x="5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12" name="Google Shape;512;p32"/>
          <p:cNvSpPr/>
          <p:nvPr/>
        </p:nvSpPr>
        <p:spPr>
          <a:xfrm rot="-1256854">
            <a:off x="8048370" y="4289996"/>
            <a:ext cx="633345" cy="62699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3" name="Google Shape;513;p32"/>
          <p:cNvSpPr/>
          <p:nvPr/>
        </p:nvSpPr>
        <p:spPr>
          <a:xfrm>
            <a:off x="7957258" y="502289"/>
            <a:ext cx="592435" cy="495938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4" name="Google Shape;514;p32"/>
          <p:cNvSpPr/>
          <p:nvPr/>
        </p:nvSpPr>
        <p:spPr>
          <a:xfrm>
            <a:off x="117991" y="227416"/>
            <a:ext cx="1306063" cy="855858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5" name="Google Shape;515;p32"/>
          <p:cNvSpPr/>
          <p:nvPr/>
        </p:nvSpPr>
        <p:spPr>
          <a:xfrm>
            <a:off x="2831167" y="930752"/>
            <a:ext cx="633317" cy="6270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16" name="Google Shape;516;p32"/>
          <p:cNvGrpSpPr/>
          <p:nvPr/>
        </p:nvGrpSpPr>
        <p:grpSpPr>
          <a:xfrm flipH="1">
            <a:off x="118042" y="3582084"/>
            <a:ext cx="2202350" cy="2060783"/>
            <a:chOff x="6762751" y="3335150"/>
            <a:chExt cx="2574041" cy="2078241"/>
          </a:xfrm>
        </p:grpSpPr>
        <p:sp>
          <p:nvSpPr>
            <p:cNvPr id="517" name="Google Shape;517;p32"/>
            <p:cNvSpPr/>
            <p:nvPr/>
          </p:nvSpPr>
          <p:spPr>
            <a:xfrm>
              <a:off x="6762751" y="3882330"/>
              <a:ext cx="872783" cy="432884"/>
            </a:xfrm>
            <a:custGeom>
              <a:avLst/>
              <a:gdLst/>
              <a:ahLst/>
              <a:cxnLst/>
              <a:rect l="l" t="t" r="r" b="b"/>
              <a:pathLst>
                <a:path w="61334" h="13496" extrusionOk="0">
                  <a:moveTo>
                    <a:pt x="38256" y="0"/>
                  </a:moveTo>
                  <a:lnTo>
                    <a:pt x="37589" y="6"/>
                  </a:lnTo>
                  <a:lnTo>
                    <a:pt x="36905" y="12"/>
                  </a:lnTo>
                  <a:lnTo>
                    <a:pt x="36206" y="24"/>
                  </a:lnTo>
                  <a:lnTo>
                    <a:pt x="35522" y="42"/>
                  </a:lnTo>
                  <a:lnTo>
                    <a:pt x="34807" y="66"/>
                  </a:lnTo>
                  <a:lnTo>
                    <a:pt x="34108" y="90"/>
                  </a:lnTo>
                  <a:lnTo>
                    <a:pt x="33377" y="126"/>
                  </a:lnTo>
                  <a:lnTo>
                    <a:pt x="32662" y="162"/>
                  </a:lnTo>
                  <a:lnTo>
                    <a:pt x="31931" y="211"/>
                  </a:lnTo>
                  <a:lnTo>
                    <a:pt x="31184" y="259"/>
                  </a:lnTo>
                  <a:lnTo>
                    <a:pt x="30437" y="319"/>
                  </a:lnTo>
                  <a:lnTo>
                    <a:pt x="29690" y="379"/>
                  </a:lnTo>
                  <a:lnTo>
                    <a:pt x="28927" y="451"/>
                  </a:lnTo>
                  <a:lnTo>
                    <a:pt x="28164" y="529"/>
                  </a:lnTo>
                  <a:lnTo>
                    <a:pt x="27401" y="613"/>
                  </a:lnTo>
                  <a:lnTo>
                    <a:pt x="26622" y="703"/>
                  </a:lnTo>
                  <a:lnTo>
                    <a:pt x="25859" y="799"/>
                  </a:lnTo>
                  <a:lnTo>
                    <a:pt x="25080" y="901"/>
                  </a:lnTo>
                  <a:lnTo>
                    <a:pt x="24318" y="1016"/>
                  </a:lnTo>
                  <a:lnTo>
                    <a:pt x="23571" y="1136"/>
                  </a:lnTo>
                  <a:lnTo>
                    <a:pt x="22808" y="1262"/>
                  </a:lnTo>
                  <a:lnTo>
                    <a:pt x="22061" y="1388"/>
                  </a:lnTo>
                  <a:lnTo>
                    <a:pt x="21330" y="1526"/>
                  </a:lnTo>
                  <a:lnTo>
                    <a:pt x="20598" y="1671"/>
                  </a:lnTo>
                  <a:lnTo>
                    <a:pt x="19867" y="1821"/>
                  </a:lnTo>
                  <a:lnTo>
                    <a:pt x="19152" y="1971"/>
                  </a:lnTo>
                  <a:lnTo>
                    <a:pt x="18437" y="2127"/>
                  </a:lnTo>
                  <a:lnTo>
                    <a:pt x="17738" y="2289"/>
                  </a:lnTo>
                  <a:lnTo>
                    <a:pt x="17038" y="2458"/>
                  </a:lnTo>
                  <a:lnTo>
                    <a:pt x="16355" y="2632"/>
                  </a:lnTo>
                  <a:lnTo>
                    <a:pt x="15687" y="2806"/>
                  </a:lnTo>
                  <a:lnTo>
                    <a:pt x="15020" y="2986"/>
                  </a:lnTo>
                  <a:lnTo>
                    <a:pt x="14352" y="3167"/>
                  </a:lnTo>
                  <a:lnTo>
                    <a:pt x="13717" y="3353"/>
                  </a:lnTo>
                  <a:lnTo>
                    <a:pt x="13081" y="3539"/>
                  </a:lnTo>
                  <a:lnTo>
                    <a:pt x="12445" y="3732"/>
                  </a:lnTo>
                  <a:lnTo>
                    <a:pt x="11841" y="3924"/>
                  </a:lnTo>
                  <a:lnTo>
                    <a:pt x="11237" y="4116"/>
                  </a:lnTo>
                  <a:lnTo>
                    <a:pt x="10649" y="4314"/>
                  </a:lnTo>
                  <a:lnTo>
                    <a:pt x="10061" y="4513"/>
                  </a:lnTo>
                  <a:lnTo>
                    <a:pt x="9505" y="4711"/>
                  </a:lnTo>
                  <a:lnTo>
                    <a:pt x="8948" y="4915"/>
                  </a:lnTo>
                  <a:lnTo>
                    <a:pt x="8408" y="5113"/>
                  </a:lnTo>
                  <a:lnTo>
                    <a:pt x="7884" y="5318"/>
                  </a:lnTo>
                  <a:lnTo>
                    <a:pt x="7375" y="5522"/>
                  </a:lnTo>
                  <a:lnTo>
                    <a:pt x="6866" y="5720"/>
                  </a:lnTo>
                  <a:lnTo>
                    <a:pt x="6390" y="5925"/>
                  </a:lnTo>
                  <a:lnTo>
                    <a:pt x="5929" y="6129"/>
                  </a:lnTo>
                  <a:lnTo>
                    <a:pt x="5468" y="6327"/>
                  </a:lnTo>
                  <a:lnTo>
                    <a:pt x="5023" y="6532"/>
                  </a:lnTo>
                  <a:lnTo>
                    <a:pt x="4610" y="6730"/>
                  </a:lnTo>
                  <a:lnTo>
                    <a:pt x="4196" y="6928"/>
                  </a:lnTo>
                  <a:lnTo>
                    <a:pt x="3815" y="7126"/>
                  </a:lnTo>
                  <a:lnTo>
                    <a:pt x="3433" y="7319"/>
                  </a:lnTo>
                  <a:lnTo>
                    <a:pt x="3084" y="7511"/>
                  </a:lnTo>
                  <a:lnTo>
                    <a:pt x="2750" y="7703"/>
                  </a:lnTo>
                  <a:lnTo>
                    <a:pt x="2432" y="7889"/>
                  </a:lnTo>
                  <a:lnTo>
                    <a:pt x="2130" y="8076"/>
                  </a:lnTo>
                  <a:lnTo>
                    <a:pt x="1844" y="8256"/>
                  </a:lnTo>
                  <a:lnTo>
                    <a:pt x="1574" y="8436"/>
                  </a:lnTo>
                  <a:lnTo>
                    <a:pt x="1335" y="8610"/>
                  </a:lnTo>
                  <a:lnTo>
                    <a:pt x="1113" y="8779"/>
                  </a:lnTo>
                  <a:lnTo>
                    <a:pt x="906" y="8947"/>
                  </a:lnTo>
                  <a:lnTo>
                    <a:pt x="716" y="9109"/>
                  </a:lnTo>
                  <a:lnTo>
                    <a:pt x="557" y="9265"/>
                  </a:lnTo>
                  <a:lnTo>
                    <a:pt x="414" y="9416"/>
                  </a:lnTo>
                  <a:lnTo>
                    <a:pt x="287" y="9566"/>
                  </a:lnTo>
                  <a:lnTo>
                    <a:pt x="191" y="9704"/>
                  </a:lnTo>
                  <a:lnTo>
                    <a:pt x="112" y="9842"/>
                  </a:lnTo>
                  <a:lnTo>
                    <a:pt x="48" y="9968"/>
                  </a:lnTo>
                  <a:lnTo>
                    <a:pt x="16" y="10095"/>
                  </a:lnTo>
                  <a:lnTo>
                    <a:pt x="0" y="10215"/>
                  </a:lnTo>
                  <a:lnTo>
                    <a:pt x="16" y="10323"/>
                  </a:lnTo>
                  <a:lnTo>
                    <a:pt x="48" y="10425"/>
                  </a:lnTo>
                  <a:lnTo>
                    <a:pt x="112" y="10521"/>
                  </a:lnTo>
                  <a:lnTo>
                    <a:pt x="191" y="10611"/>
                  </a:lnTo>
                  <a:lnTo>
                    <a:pt x="302" y="10695"/>
                  </a:lnTo>
                  <a:lnTo>
                    <a:pt x="430" y="10768"/>
                  </a:lnTo>
                  <a:lnTo>
                    <a:pt x="588" y="10834"/>
                  </a:lnTo>
                  <a:lnTo>
                    <a:pt x="763" y="10888"/>
                  </a:lnTo>
                  <a:lnTo>
                    <a:pt x="1192" y="11002"/>
                  </a:lnTo>
                  <a:lnTo>
                    <a:pt x="1701" y="11122"/>
                  </a:lnTo>
                  <a:lnTo>
                    <a:pt x="2289" y="11248"/>
                  </a:lnTo>
                  <a:lnTo>
                    <a:pt x="2925" y="11380"/>
                  </a:lnTo>
                  <a:lnTo>
                    <a:pt x="3640" y="11519"/>
                  </a:lnTo>
                  <a:lnTo>
                    <a:pt x="4419" y="11663"/>
                  </a:lnTo>
                  <a:lnTo>
                    <a:pt x="5261" y="11807"/>
                  </a:lnTo>
                  <a:lnTo>
                    <a:pt x="6151" y="11951"/>
                  </a:lnTo>
                  <a:lnTo>
                    <a:pt x="7105" y="12095"/>
                  </a:lnTo>
                  <a:lnTo>
                    <a:pt x="8106" y="12246"/>
                  </a:lnTo>
                  <a:lnTo>
                    <a:pt x="9155" y="12384"/>
                  </a:lnTo>
                  <a:lnTo>
                    <a:pt x="10252" y="12528"/>
                  </a:lnTo>
                  <a:lnTo>
                    <a:pt x="11396" y="12660"/>
                  </a:lnTo>
                  <a:lnTo>
                    <a:pt x="12572" y="12792"/>
                  </a:lnTo>
                  <a:lnTo>
                    <a:pt x="13780" y="12913"/>
                  </a:lnTo>
                  <a:lnTo>
                    <a:pt x="15036" y="13027"/>
                  </a:lnTo>
                  <a:lnTo>
                    <a:pt x="16307" y="13129"/>
                  </a:lnTo>
                  <a:lnTo>
                    <a:pt x="17610" y="13225"/>
                  </a:lnTo>
                  <a:lnTo>
                    <a:pt x="18946" y="13303"/>
                  </a:lnTo>
                  <a:lnTo>
                    <a:pt x="19629" y="13339"/>
                  </a:lnTo>
                  <a:lnTo>
                    <a:pt x="20296" y="13375"/>
                  </a:lnTo>
                  <a:lnTo>
                    <a:pt x="20980" y="13405"/>
                  </a:lnTo>
                  <a:lnTo>
                    <a:pt x="21679" y="13429"/>
                  </a:lnTo>
                  <a:lnTo>
                    <a:pt x="22363" y="13447"/>
                  </a:lnTo>
                  <a:lnTo>
                    <a:pt x="23062" y="13465"/>
                  </a:lnTo>
                  <a:lnTo>
                    <a:pt x="23761" y="13477"/>
                  </a:lnTo>
                  <a:lnTo>
                    <a:pt x="24461" y="13489"/>
                  </a:lnTo>
                  <a:lnTo>
                    <a:pt x="25160" y="13495"/>
                  </a:lnTo>
                  <a:lnTo>
                    <a:pt x="25875" y="13489"/>
                  </a:lnTo>
                  <a:lnTo>
                    <a:pt x="26574" y="13489"/>
                  </a:lnTo>
                  <a:lnTo>
                    <a:pt x="27290" y="13477"/>
                  </a:lnTo>
                  <a:lnTo>
                    <a:pt x="28005" y="13459"/>
                  </a:lnTo>
                  <a:lnTo>
                    <a:pt x="28720" y="13441"/>
                  </a:lnTo>
                  <a:lnTo>
                    <a:pt x="29419" y="13411"/>
                  </a:lnTo>
                  <a:lnTo>
                    <a:pt x="30135" y="13381"/>
                  </a:lnTo>
                  <a:lnTo>
                    <a:pt x="30850" y="13345"/>
                  </a:lnTo>
                  <a:lnTo>
                    <a:pt x="31565" y="13303"/>
                  </a:lnTo>
                  <a:lnTo>
                    <a:pt x="32264" y="13249"/>
                  </a:lnTo>
                  <a:lnTo>
                    <a:pt x="32980" y="13195"/>
                  </a:lnTo>
                  <a:lnTo>
                    <a:pt x="33679" y="13135"/>
                  </a:lnTo>
                  <a:lnTo>
                    <a:pt x="34394" y="13063"/>
                  </a:lnTo>
                  <a:lnTo>
                    <a:pt x="35093" y="12991"/>
                  </a:lnTo>
                  <a:lnTo>
                    <a:pt x="35793" y="12907"/>
                  </a:lnTo>
                  <a:lnTo>
                    <a:pt x="36476" y="12816"/>
                  </a:lnTo>
                  <a:lnTo>
                    <a:pt x="37175" y="12726"/>
                  </a:lnTo>
                  <a:lnTo>
                    <a:pt x="37859" y="12618"/>
                  </a:lnTo>
                  <a:lnTo>
                    <a:pt x="38558" y="12510"/>
                  </a:lnTo>
                  <a:lnTo>
                    <a:pt x="39257" y="12390"/>
                  </a:lnTo>
                  <a:lnTo>
                    <a:pt x="39957" y="12258"/>
                  </a:lnTo>
                  <a:lnTo>
                    <a:pt x="40672" y="12125"/>
                  </a:lnTo>
                  <a:lnTo>
                    <a:pt x="41371" y="11981"/>
                  </a:lnTo>
                  <a:lnTo>
                    <a:pt x="42087" y="11831"/>
                  </a:lnTo>
                  <a:lnTo>
                    <a:pt x="42786" y="11675"/>
                  </a:lnTo>
                  <a:lnTo>
                    <a:pt x="43501" y="11513"/>
                  </a:lnTo>
                  <a:lnTo>
                    <a:pt x="44200" y="11344"/>
                  </a:lnTo>
                  <a:lnTo>
                    <a:pt x="44900" y="11170"/>
                  </a:lnTo>
                  <a:lnTo>
                    <a:pt x="45599" y="10990"/>
                  </a:lnTo>
                  <a:lnTo>
                    <a:pt x="46298" y="10804"/>
                  </a:lnTo>
                  <a:lnTo>
                    <a:pt x="46982" y="10617"/>
                  </a:lnTo>
                  <a:lnTo>
                    <a:pt x="47665" y="10419"/>
                  </a:lnTo>
                  <a:lnTo>
                    <a:pt x="48349" y="10221"/>
                  </a:lnTo>
                  <a:lnTo>
                    <a:pt x="49016" y="10022"/>
                  </a:lnTo>
                  <a:lnTo>
                    <a:pt x="49668" y="9812"/>
                  </a:lnTo>
                  <a:lnTo>
                    <a:pt x="50319" y="9608"/>
                  </a:lnTo>
                  <a:lnTo>
                    <a:pt x="50955" y="9392"/>
                  </a:lnTo>
                  <a:lnTo>
                    <a:pt x="51591" y="9181"/>
                  </a:lnTo>
                  <a:lnTo>
                    <a:pt x="52211" y="8965"/>
                  </a:lnTo>
                  <a:lnTo>
                    <a:pt x="52815" y="8743"/>
                  </a:lnTo>
                  <a:lnTo>
                    <a:pt x="53403" y="8520"/>
                  </a:lnTo>
                  <a:lnTo>
                    <a:pt x="53975" y="8298"/>
                  </a:lnTo>
                  <a:lnTo>
                    <a:pt x="54531" y="8076"/>
                  </a:lnTo>
                  <a:lnTo>
                    <a:pt x="55087" y="7853"/>
                  </a:lnTo>
                  <a:lnTo>
                    <a:pt x="55612" y="7625"/>
                  </a:lnTo>
                  <a:lnTo>
                    <a:pt x="56121" y="7403"/>
                  </a:lnTo>
                  <a:lnTo>
                    <a:pt x="56613" y="7174"/>
                  </a:lnTo>
                  <a:lnTo>
                    <a:pt x="57090" y="6952"/>
                  </a:lnTo>
                  <a:lnTo>
                    <a:pt x="57535" y="6724"/>
                  </a:lnTo>
                  <a:lnTo>
                    <a:pt x="57964" y="6501"/>
                  </a:lnTo>
                  <a:lnTo>
                    <a:pt x="58377" y="6279"/>
                  </a:lnTo>
                  <a:lnTo>
                    <a:pt x="58759" y="6057"/>
                  </a:lnTo>
                  <a:lnTo>
                    <a:pt x="59124" y="5841"/>
                  </a:lnTo>
                  <a:lnTo>
                    <a:pt x="59474" y="5624"/>
                  </a:lnTo>
                  <a:lnTo>
                    <a:pt x="59776" y="5408"/>
                  </a:lnTo>
                  <a:lnTo>
                    <a:pt x="60062" y="5198"/>
                  </a:lnTo>
                  <a:lnTo>
                    <a:pt x="60332" y="4987"/>
                  </a:lnTo>
                  <a:lnTo>
                    <a:pt x="60555" y="4783"/>
                  </a:lnTo>
                  <a:lnTo>
                    <a:pt x="60761" y="4579"/>
                  </a:lnTo>
                  <a:lnTo>
                    <a:pt x="60936" y="4380"/>
                  </a:lnTo>
                  <a:lnTo>
                    <a:pt x="61079" y="4188"/>
                  </a:lnTo>
                  <a:lnTo>
                    <a:pt x="61191" y="3996"/>
                  </a:lnTo>
                  <a:lnTo>
                    <a:pt x="61270" y="3810"/>
                  </a:lnTo>
                  <a:lnTo>
                    <a:pt x="61318" y="3629"/>
                  </a:lnTo>
                  <a:lnTo>
                    <a:pt x="61334" y="3455"/>
                  </a:lnTo>
                  <a:lnTo>
                    <a:pt x="61318" y="3287"/>
                  </a:lnTo>
                  <a:lnTo>
                    <a:pt x="61270" y="3125"/>
                  </a:lnTo>
                  <a:lnTo>
                    <a:pt x="61222" y="3047"/>
                  </a:lnTo>
                  <a:lnTo>
                    <a:pt x="61175" y="2968"/>
                  </a:lnTo>
                  <a:lnTo>
                    <a:pt x="61111" y="2896"/>
                  </a:lnTo>
                  <a:lnTo>
                    <a:pt x="61048" y="2818"/>
                  </a:lnTo>
                  <a:lnTo>
                    <a:pt x="60968" y="2746"/>
                  </a:lnTo>
                  <a:lnTo>
                    <a:pt x="60873" y="2680"/>
                  </a:lnTo>
                  <a:lnTo>
                    <a:pt x="60777" y="2608"/>
                  </a:lnTo>
                  <a:lnTo>
                    <a:pt x="60682" y="2542"/>
                  </a:lnTo>
                  <a:lnTo>
                    <a:pt x="60555" y="2476"/>
                  </a:lnTo>
                  <a:lnTo>
                    <a:pt x="60428" y="2416"/>
                  </a:lnTo>
                  <a:lnTo>
                    <a:pt x="60301" y="2350"/>
                  </a:lnTo>
                  <a:lnTo>
                    <a:pt x="60142" y="2295"/>
                  </a:lnTo>
                  <a:lnTo>
                    <a:pt x="59983" y="2235"/>
                  </a:lnTo>
                  <a:lnTo>
                    <a:pt x="59824" y="2181"/>
                  </a:lnTo>
                  <a:lnTo>
                    <a:pt x="59649" y="2127"/>
                  </a:lnTo>
                  <a:lnTo>
                    <a:pt x="59458" y="2079"/>
                  </a:lnTo>
                  <a:lnTo>
                    <a:pt x="59252" y="2025"/>
                  </a:lnTo>
                  <a:lnTo>
                    <a:pt x="59045" y="1983"/>
                  </a:lnTo>
                  <a:lnTo>
                    <a:pt x="58822" y="1935"/>
                  </a:lnTo>
                  <a:lnTo>
                    <a:pt x="58584" y="1893"/>
                  </a:lnTo>
                  <a:lnTo>
                    <a:pt x="58346" y="1857"/>
                  </a:lnTo>
                  <a:lnTo>
                    <a:pt x="58091" y="1821"/>
                  </a:lnTo>
                  <a:lnTo>
                    <a:pt x="57821" y="1785"/>
                  </a:lnTo>
                  <a:lnTo>
                    <a:pt x="57551" y="1749"/>
                  </a:lnTo>
                  <a:lnTo>
                    <a:pt x="56963" y="1695"/>
                  </a:lnTo>
                  <a:lnTo>
                    <a:pt x="56327" y="1647"/>
                  </a:lnTo>
                  <a:lnTo>
                    <a:pt x="56168" y="1611"/>
                  </a:lnTo>
                  <a:lnTo>
                    <a:pt x="55723" y="1520"/>
                  </a:lnTo>
                  <a:lnTo>
                    <a:pt x="54992" y="1388"/>
                  </a:lnTo>
                  <a:lnTo>
                    <a:pt x="54531" y="1304"/>
                  </a:lnTo>
                  <a:lnTo>
                    <a:pt x="54007" y="1214"/>
                  </a:lnTo>
                  <a:lnTo>
                    <a:pt x="53419" y="1118"/>
                  </a:lnTo>
                  <a:lnTo>
                    <a:pt x="52767" y="1022"/>
                  </a:lnTo>
                  <a:lnTo>
                    <a:pt x="52052" y="920"/>
                  </a:lnTo>
                  <a:lnTo>
                    <a:pt x="51289" y="817"/>
                  </a:lnTo>
                  <a:lnTo>
                    <a:pt x="50462" y="715"/>
                  </a:lnTo>
                  <a:lnTo>
                    <a:pt x="49588" y="613"/>
                  </a:lnTo>
                  <a:lnTo>
                    <a:pt x="48666" y="511"/>
                  </a:lnTo>
                  <a:lnTo>
                    <a:pt x="47681" y="421"/>
                  </a:lnTo>
                  <a:lnTo>
                    <a:pt x="46648" y="331"/>
                  </a:lnTo>
                  <a:lnTo>
                    <a:pt x="45583" y="253"/>
                  </a:lnTo>
                  <a:lnTo>
                    <a:pt x="44455" y="180"/>
                  </a:lnTo>
                  <a:lnTo>
                    <a:pt x="43294" y="114"/>
                  </a:lnTo>
                  <a:lnTo>
                    <a:pt x="42102" y="66"/>
                  </a:lnTo>
                  <a:lnTo>
                    <a:pt x="41483" y="48"/>
                  </a:lnTo>
                  <a:lnTo>
                    <a:pt x="40847" y="30"/>
                  </a:lnTo>
                  <a:lnTo>
                    <a:pt x="40211" y="18"/>
                  </a:lnTo>
                  <a:lnTo>
                    <a:pt x="39575" y="6"/>
                  </a:lnTo>
                  <a:lnTo>
                    <a:pt x="389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7221373" y="4201098"/>
              <a:ext cx="763553" cy="508806"/>
            </a:xfrm>
            <a:custGeom>
              <a:avLst/>
              <a:gdLst/>
              <a:ahLst/>
              <a:cxnLst/>
              <a:rect l="l" t="t" r="r" b="b"/>
              <a:pathLst>
                <a:path w="53658" h="15863" extrusionOk="0">
                  <a:moveTo>
                    <a:pt x="39830" y="0"/>
                  </a:moveTo>
                  <a:lnTo>
                    <a:pt x="38860" y="12"/>
                  </a:lnTo>
                  <a:lnTo>
                    <a:pt x="37859" y="36"/>
                  </a:lnTo>
                  <a:lnTo>
                    <a:pt x="36794" y="72"/>
                  </a:lnTo>
                  <a:lnTo>
                    <a:pt x="35713" y="115"/>
                  </a:lnTo>
                  <a:lnTo>
                    <a:pt x="34585" y="175"/>
                  </a:lnTo>
                  <a:lnTo>
                    <a:pt x="33425" y="253"/>
                  </a:lnTo>
                  <a:lnTo>
                    <a:pt x="32249" y="343"/>
                  </a:lnTo>
                  <a:lnTo>
                    <a:pt x="31645" y="391"/>
                  </a:lnTo>
                  <a:lnTo>
                    <a:pt x="31025" y="445"/>
                  </a:lnTo>
                  <a:lnTo>
                    <a:pt x="30405" y="505"/>
                  </a:lnTo>
                  <a:lnTo>
                    <a:pt x="29785" y="571"/>
                  </a:lnTo>
                  <a:lnTo>
                    <a:pt x="29165" y="643"/>
                  </a:lnTo>
                  <a:lnTo>
                    <a:pt x="28529" y="715"/>
                  </a:lnTo>
                  <a:lnTo>
                    <a:pt x="27894" y="799"/>
                  </a:lnTo>
                  <a:lnTo>
                    <a:pt x="27242" y="884"/>
                  </a:lnTo>
                  <a:lnTo>
                    <a:pt x="26606" y="974"/>
                  </a:lnTo>
                  <a:lnTo>
                    <a:pt x="25955" y="1070"/>
                  </a:lnTo>
                  <a:lnTo>
                    <a:pt x="25303" y="1172"/>
                  </a:lnTo>
                  <a:lnTo>
                    <a:pt x="24651" y="1280"/>
                  </a:lnTo>
                  <a:lnTo>
                    <a:pt x="23984" y="1394"/>
                  </a:lnTo>
                  <a:lnTo>
                    <a:pt x="23332" y="1515"/>
                  </a:lnTo>
                  <a:lnTo>
                    <a:pt x="22665" y="1641"/>
                  </a:lnTo>
                  <a:lnTo>
                    <a:pt x="21997" y="1773"/>
                  </a:lnTo>
                  <a:lnTo>
                    <a:pt x="21346" y="1911"/>
                  </a:lnTo>
                  <a:lnTo>
                    <a:pt x="20678" y="2061"/>
                  </a:lnTo>
                  <a:lnTo>
                    <a:pt x="20011" y="2211"/>
                  </a:lnTo>
                  <a:lnTo>
                    <a:pt x="19343" y="2374"/>
                  </a:lnTo>
                  <a:lnTo>
                    <a:pt x="18675" y="2542"/>
                  </a:lnTo>
                  <a:lnTo>
                    <a:pt x="18008" y="2716"/>
                  </a:lnTo>
                  <a:lnTo>
                    <a:pt x="17356" y="2896"/>
                  </a:lnTo>
                  <a:lnTo>
                    <a:pt x="16705" y="3089"/>
                  </a:lnTo>
                  <a:lnTo>
                    <a:pt x="16069" y="3281"/>
                  </a:lnTo>
                  <a:lnTo>
                    <a:pt x="15433" y="3479"/>
                  </a:lnTo>
                  <a:lnTo>
                    <a:pt x="14829" y="3684"/>
                  </a:lnTo>
                  <a:lnTo>
                    <a:pt x="14209" y="3894"/>
                  </a:lnTo>
                  <a:lnTo>
                    <a:pt x="13621" y="4110"/>
                  </a:lnTo>
                  <a:lnTo>
                    <a:pt x="13033" y="4333"/>
                  </a:lnTo>
                  <a:lnTo>
                    <a:pt x="12461" y="4555"/>
                  </a:lnTo>
                  <a:lnTo>
                    <a:pt x="11905" y="4783"/>
                  </a:lnTo>
                  <a:lnTo>
                    <a:pt x="11349" y="5017"/>
                  </a:lnTo>
                  <a:lnTo>
                    <a:pt x="10808" y="5252"/>
                  </a:lnTo>
                  <a:lnTo>
                    <a:pt x="10284" y="5486"/>
                  </a:lnTo>
                  <a:lnTo>
                    <a:pt x="9775" y="5733"/>
                  </a:lnTo>
                  <a:lnTo>
                    <a:pt x="9266" y="5973"/>
                  </a:lnTo>
                  <a:lnTo>
                    <a:pt x="8774" y="6219"/>
                  </a:lnTo>
                  <a:lnTo>
                    <a:pt x="8297" y="6472"/>
                  </a:lnTo>
                  <a:lnTo>
                    <a:pt x="7820" y="6718"/>
                  </a:lnTo>
                  <a:lnTo>
                    <a:pt x="7375" y="6970"/>
                  </a:lnTo>
                  <a:lnTo>
                    <a:pt x="6930" y="7223"/>
                  </a:lnTo>
                  <a:lnTo>
                    <a:pt x="6501" y="7481"/>
                  </a:lnTo>
                  <a:lnTo>
                    <a:pt x="6072" y="7733"/>
                  </a:lnTo>
                  <a:lnTo>
                    <a:pt x="5675" y="7992"/>
                  </a:lnTo>
                  <a:lnTo>
                    <a:pt x="5277" y="8244"/>
                  </a:lnTo>
                  <a:lnTo>
                    <a:pt x="4896" y="8502"/>
                  </a:lnTo>
                  <a:lnTo>
                    <a:pt x="4530" y="8755"/>
                  </a:lnTo>
                  <a:lnTo>
                    <a:pt x="4181" y="9007"/>
                  </a:lnTo>
                  <a:lnTo>
                    <a:pt x="3847" y="9260"/>
                  </a:lnTo>
                  <a:lnTo>
                    <a:pt x="3513" y="9512"/>
                  </a:lnTo>
                  <a:lnTo>
                    <a:pt x="3211" y="9764"/>
                  </a:lnTo>
                  <a:lnTo>
                    <a:pt x="2909" y="10011"/>
                  </a:lnTo>
                  <a:lnTo>
                    <a:pt x="2623" y="10257"/>
                  </a:lnTo>
                  <a:lnTo>
                    <a:pt x="2353" y="10503"/>
                  </a:lnTo>
                  <a:lnTo>
                    <a:pt x="2098" y="10744"/>
                  </a:lnTo>
                  <a:lnTo>
                    <a:pt x="1860" y="10984"/>
                  </a:lnTo>
                  <a:lnTo>
                    <a:pt x="1622" y="11218"/>
                  </a:lnTo>
                  <a:lnTo>
                    <a:pt x="1415" y="11453"/>
                  </a:lnTo>
                  <a:lnTo>
                    <a:pt x="1208" y="11681"/>
                  </a:lnTo>
                  <a:lnTo>
                    <a:pt x="1034" y="11903"/>
                  </a:lnTo>
                  <a:lnTo>
                    <a:pt x="859" y="12126"/>
                  </a:lnTo>
                  <a:lnTo>
                    <a:pt x="700" y="12336"/>
                  </a:lnTo>
                  <a:lnTo>
                    <a:pt x="573" y="12546"/>
                  </a:lnTo>
                  <a:lnTo>
                    <a:pt x="446" y="12756"/>
                  </a:lnTo>
                  <a:lnTo>
                    <a:pt x="334" y="12955"/>
                  </a:lnTo>
                  <a:lnTo>
                    <a:pt x="239" y="13147"/>
                  </a:lnTo>
                  <a:lnTo>
                    <a:pt x="159" y="13333"/>
                  </a:lnTo>
                  <a:lnTo>
                    <a:pt x="96" y="13520"/>
                  </a:lnTo>
                  <a:lnTo>
                    <a:pt x="48" y="13694"/>
                  </a:lnTo>
                  <a:lnTo>
                    <a:pt x="16" y="13862"/>
                  </a:lnTo>
                  <a:lnTo>
                    <a:pt x="1" y="14024"/>
                  </a:lnTo>
                  <a:lnTo>
                    <a:pt x="1" y="14181"/>
                  </a:lnTo>
                  <a:lnTo>
                    <a:pt x="16" y="14325"/>
                  </a:lnTo>
                  <a:lnTo>
                    <a:pt x="48" y="14463"/>
                  </a:lnTo>
                  <a:lnTo>
                    <a:pt x="112" y="14595"/>
                  </a:lnTo>
                  <a:lnTo>
                    <a:pt x="175" y="14715"/>
                  </a:lnTo>
                  <a:lnTo>
                    <a:pt x="255" y="14829"/>
                  </a:lnTo>
                  <a:lnTo>
                    <a:pt x="350" y="14932"/>
                  </a:lnTo>
                  <a:lnTo>
                    <a:pt x="477" y="15028"/>
                  </a:lnTo>
                  <a:lnTo>
                    <a:pt x="604" y="15112"/>
                  </a:lnTo>
                  <a:lnTo>
                    <a:pt x="748" y="15190"/>
                  </a:lnTo>
                  <a:lnTo>
                    <a:pt x="922" y="15256"/>
                  </a:lnTo>
                  <a:lnTo>
                    <a:pt x="1113" y="15310"/>
                  </a:lnTo>
                  <a:lnTo>
                    <a:pt x="1304" y="15352"/>
                  </a:lnTo>
                  <a:lnTo>
                    <a:pt x="1526" y="15388"/>
                  </a:lnTo>
                  <a:lnTo>
                    <a:pt x="2035" y="15442"/>
                  </a:lnTo>
                  <a:lnTo>
                    <a:pt x="2607" y="15496"/>
                  </a:lnTo>
                  <a:lnTo>
                    <a:pt x="3259" y="15556"/>
                  </a:lnTo>
                  <a:lnTo>
                    <a:pt x="3990" y="15605"/>
                  </a:lnTo>
                  <a:lnTo>
                    <a:pt x="4769" y="15659"/>
                  </a:lnTo>
                  <a:lnTo>
                    <a:pt x="5627" y="15701"/>
                  </a:lnTo>
                  <a:lnTo>
                    <a:pt x="6549" y="15743"/>
                  </a:lnTo>
                  <a:lnTo>
                    <a:pt x="7518" y="15779"/>
                  </a:lnTo>
                  <a:lnTo>
                    <a:pt x="8535" y="15815"/>
                  </a:lnTo>
                  <a:lnTo>
                    <a:pt x="9600" y="15839"/>
                  </a:lnTo>
                  <a:lnTo>
                    <a:pt x="10713" y="15851"/>
                  </a:lnTo>
                  <a:lnTo>
                    <a:pt x="11873" y="15863"/>
                  </a:lnTo>
                  <a:lnTo>
                    <a:pt x="13065" y="15857"/>
                  </a:lnTo>
                  <a:lnTo>
                    <a:pt x="14289" y="15845"/>
                  </a:lnTo>
                  <a:lnTo>
                    <a:pt x="15544" y="15827"/>
                  </a:lnTo>
                  <a:lnTo>
                    <a:pt x="16832" y="15791"/>
                  </a:lnTo>
                  <a:lnTo>
                    <a:pt x="18135" y="15743"/>
                  </a:lnTo>
                  <a:lnTo>
                    <a:pt x="19454" y="15683"/>
                  </a:lnTo>
                  <a:lnTo>
                    <a:pt x="20789" y="15611"/>
                  </a:lnTo>
                  <a:lnTo>
                    <a:pt x="21457" y="15562"/>
                  </a:lnTo>
                  <a:lnTo>
                    <a:pt x="22140" y="15520"/>
                  </a:lnTo>
                  <a:lnTo>
                    <a:pt x="22808" y="15466"/>
                  </a:lnTo>
                  <a:lnTo>
                    <a:pt x="23491" y="15412"/>
                  </a:lnTo>
                  <a:lnTo>
                    <a:pt x="24159" y="15352"/>
                  </a:lnTo>
                  <a:lnTo>
                    <a:pt x="24842" y="15292"/>
                  </a:lnTo>
                  <a:lnTo>
                    <a:pt x="25510" y="15226"/>
                  </a:lnTo>
                  <a:lnTo>
                    <a:pt x="26193" y="15148"/>
                  </a:lnTo>
                  <a:lnTo>
                    <a:pt x="26861" y="15076"/>
                  </a:lnTo>
                  <a:lnTo>
                    <a:pt x="27544" y="14992"/>
                  </a:lnTo>
                  <a:lnTo>
                    <a:pt x="28212" y="14908"/>
                  </a:lnTo>
                  <a:lnTo>
                    <a:pt x="28879" y="14817"/>
                  </a:lnTo>
                  <a:lnTo>
                    <a:pt x="29547" y="14721"/>
                  </a:lnTo>
                  <a:lnTo>
                    <a:pt x="30198" y="14619"/>
                  </a:lnTo>
                  <a:lnTo>
                    <a:pt x="30866" y="14511"/>
                  </a:lnTo>
                  <a:lnTo>
                    <a:pt x="31517" y="14397"/>
                  </a:lnTo>
                  <a:lnTo>
                    <a:pt x="32169" y="14283"/>
                  </a:lnTo>
                  <a:lnTo>
                    <a:pt x="32805" y="14162"/>
                  </a:lnTo>
                  <a:lnTo>
                    <a:pt x="33441" y="14030"/>
                  </a:lnTo>
                  <a:lnTo>
                    <a:pt x="34076" y="13898"/>
                  </a:lnTo>
                  <a:lnTo>
                    <a:pt x="34696" y="13760"/>
                  </a:lnTo>
                  <a:lnTo>
                    <a:pt x="35316" y="13610"/>
                  </a:lnTo>
                  <a:lnTo>
                    <a:pt x="35920" y="13459"/>
                  </a:lnTo>
                  <a:lnTo>
                    <a:pt x="36524" y="13303"/>
                  </a:lnTo>
                  <a:lnTo>
                    <a:pt x="37112" y="13135"/>
                  </a:lnTo>
                  <a:lnTo>
                    <a:pt x="37684" y="12967"/>
                  </a:lnTo>
                  <a:lnTo>
                    <a:pt x="38272" y="12787"/>
                  </a:lnTo>
                  <a:lnTo>
                    <a:pt x="38844" y="12600"/>
                  </a:lnTo>
                  <a:lnTo>
                    <a:pt x="39417" y="12408"/>
                  </a:lnTo>
                  <a:lnTo>
                    <a:pt x="39973" y="12204"/>
                  </a:lnTo>
                  <a:lnTo>
                    <a:pt x="40545" y="11993"/>
                  </a:lnTo>
                  <a:lnTo>
                    <a:pt x="41101" y="11777"/>
                  </a:lnTo>
                  <a:lnTo>
                    <a:pt x="41658" y="11555"/>
                  </a:lnTo>
                  <a:lnTo>
                    <a:pt x="42198" y="11326"/>
                  </a:lnTo>
                  <a:lnTo>
                    <a:pt x="42754" y="11086"/>
                  </a:lnTo>
                  <a:lnTo>
                    <a:pt x="43279" y="10846"/>
                  </a:lnTo>
                  <a:lnTo>
                    <a:pt x="43819" y="10599"/>
                  </a:lnTo>
                  <a:lnTo>
                    <a:pt x="44328" y="10347"/>
                  </a:lnTo>
                  <a:lnTo>
                    <a:pt x="44852" y="10095"/>
                  </a:lnTo>
                  <a:lnTo>
                    <a:pt x="45345" y="9836"/>
                  </a:lnTo>
                  <a:lnTo>
                    <a:pt x="45853" y="9572"/>
                  </a:lnTo>
                  <a:lnTo>
                    <a:pt x="46330" y="9308"/>
                  </a:lnTo>
                  <a:lnTo>
                    <a:pt x="46807" y="9037"/>
                  </a:lnTo>
                  <a:lnTo>
                    <a:pt x="47268" y="8767"/>
                  </a:lnTo>
                  <a:lnTo>
                    <a:pt x="47729" y="8490"/>
                  </a:lnTo>
                  <a:lnTo>
                    <a:pt x="48158" y="8214"/>
                  </a:lnTo>
                  <a:lnTo>
                    <a:pt x="48587" y="7938"/>
                  </a:lnTo>
                  <a:lnTo>
                    <a:pt x="49000" y="7661"/>
                  </a:lnTo>
                  <a:lnTo>
                    <a:pt x="49414" y="7385"/>
                  </a:lnTo>
                  <a:lnTo>
                    <a:pt x="49795" y="7102"/>
                  </a:lnTo>
                  <a:lnTo>
                    <a:pt x="50161" y="6826"/>
                  </a:lnTo>
                  <a:lnTo>
                    <a:pt x="50526" y="6550"/>
                  </a:lnTo>
                  <a:lnTo>
                    <a:pt x="50860" y="6273"/>
                  </a:lnTo>
                  <a:lnTo>
                    <a:pt x="51178" y="5997"/>
                  </a:lnTo>
                  <a:lnTo>
                    <a:pt x="51496" y="5726"/>
                  </a:lnTo>
                  <a:lnTo>
                    <a:pt x="51782" y="5450"/>
                  </a:lnTo>
                  <a:lnTo>
                    <a:pt x="52052" y="5186"/>
                  </a:lnTo>
                  <a:lnTo>
                    <a:pt x="52290" y="4921"/>
                  </a:lnTo>
                  <a:lnTo>
                    <a:pt x="52529" y="4657"/>
                  </a:lnTo>
                  <a:lnTo>
                    <a:pt x="52735" y="4399"/>
                  </a:lnTo>
                  <a:lnTo>
                    <a:pt x="52926" y="4140"/>
                  </a:lnTo>
                  <a:lnTo>
                    <a:pt x="53101" y="3894"/>
                  </a:lnTo>
                  <a:lnTo>
                    <a:pt x="53244" y="3648"/>
                  </a:lnTo>
                  <a:lnTo>
                    <a:pt x="53371" y="3407"/>
                  </a:lnTo>
                  <a:lnTo>
                    <a:pt x="53482" y="3173"/>
                  </a:lnTo>
                  <a:lnTo>
                    <a:pt x="53562" y="2945"/>
                  </a:lnTo>
                  <a:lnTo>
                    <a:pt x="53625" y="2716"/>
                  </a:lnTo>
                  <a:lnTo>
                    <a:pt x="53657" y="2506"/>
                  </a:lnTo>
                  <a:lnTo>
                    <a:pt x="53657" y="2296"/>
                  </a:lnTo>
                  <a:lnTo>
                    <a:pt x="53641" y="2091"/>
                  </a:lnTo>
                  <a:lnTo>
                    <a:pt x="53594" y="1899"/>
                  </a:lnTo>
                  <a:lnTo>
                    <a:pt x="53530" y="1713"/>
                  </a:lnTo>
                  <a:lnTo>
                    <a:pt x="53435" y="1539"/>
                  </a:lnTo>
                  <a:lnTo>
                    <a:pt x="53307" y="1370"/>
                  </a:lnTo>
                  <a:lnTo>
                    <a:pt x="53149" y="1208"/>
                  </a:lnTo>
                  <a:lnTo>
                    <a:pt x="52958" y="1064"/>
                  </a:lnTo>
                  <a:lnTo>
                    <a:pt x="52862" y="992"/>
                  </a:lnTo>
                  <a:lnTo>
                    <a:pt x="52751" y="926"/>
                  </a:lnTo>
                  <a:lnTo>
                    <a:pt x="52640" y="860"/>
                  </a:lnTo>
                  <a:lnTo>
                    <a:pt x="52513" y="793"/>
                  </a:lnTo>
                  <a:lnTo>
                    <a:pt x="52386" y="733"/>
                  </a:lnTo>
                  <a:lnTo>
                    <a:pt x="52243" y="679"/>
                  </a:lnTo>
                  <a:lnTo>
                    <a:pt x="52084" y="625"/>
                  </a:lnTo>
                  <a:lnTo>
                    <a:pt x="51941" y="571"/>
                  </a:lnTo>
                  <a:lnTo>
                    <a:pt x="51766" y="523"/>
                  </a:lnTo>
                  <a:lnTo>
                    <a:pt x="51607" y="481"/>
                  </a:lnTo>
                  <a:lnTo>
                    <a:pt x="51416" y="433"/>
                  </a:lnTo>
                  <a:lnTo>
                    <a:pt x="51225" y="397"/>
                  </a:lnTo>
                  <a:lnTo>
                    <a:pt x="51035" y="361"/>
                  </a:lnTo>
                  <a:lnTo>
                    <a:pt x="50828" y="325"/>
                  </a:lnTo>
                  <a:lnTo>
                    <a:pt x="50621" y="295"/>
                  </a:lnTo>
                  <a:lnTo>
                    <a:pt x="50399" y="271"/>
                  </a:lnTo>
                  <a:lnTo>
                    <a:pt x="50161" y="247"/>
                  </a:lnTo>
                  <a:lnTo>
                    <a:pt x="49938" y="223"/>
                  </a:lnTo>
                  <a:lnTo>
                    <a:pt x="49684" y="211"/>
                  </a:lnTo>
                  <a:lnTo>
                    <a:pt x="49429" y="193"/>
                  </a:lnTo>
                  <a:lnTo>
                    <a:pt x="49159" y="187"/>
                  </a:lnTo>
                  <a:lnTo>
                    <a:pt x="48889" y="181"/>
                  </a:lnTo>
                  <a:lnTo>
                    <a:pt x="48603" y="175"/>
                  </a:lnTo>
                  <a:lnTo>
                    <a:pt x="48317" y="175"/>
                  </a:lnTo>
                  <a:lnTo>
                    <a:pt x="47713" y="187"/>
                  </a:lnTo>
                  <a:lnTo>
                    <a:pt x="47061" y="217"/>
                  </a:lnTo>
                  <a:lnTo>
                    <a:pt x="46902" y="205"/>
                  </a:lnTo>
                  <a:lnTo>
                    <a:pt x="46394" y="169"/>
                  </a:lnTo>
                  <a:lnTo>
                    <a:pt x="45599" y="121"/>
                  </a:lnTo>
                  <a:lnTo>
                    <a:pt x="45091" y="96"/>
                  </a:lnTo>
                  <a:lnTo>
                    <a:pt x="44518" y="72"/>
                  </a:lnTo>
                  <a:lnTo>
                    <a:pt x="43883" y="48"/>
                  </a:lnTo>
                  <a:lnTo>
                    <a:pt x="43183" y="30"/>
                  </a:lnTo>
                  <a:lnTo>
                    <a:pt x="42420" y="12"/>
                  </a:lnTo>
                  <a:lnTo>
                    <a:pt x="416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7554028" y="3335150"/>
              <a:ext cx="604106" cy="644323"/>
            </a:xfrm>
            <a:custGeom>
              <a:avLst/>
              <a:gdLst/>
              <a:ahLst/>
              <a:cxnLst/>
              <a:rect l="l" t="t" r="r" b="b"/>
              <a:pathLst>
                <a:path w="42453" h="20088" extrusionOk="0">
                  <a:moveTo>
                    <a:pt x="4658" y="1"/>
                  </a:moveTo>
                  <a:lnTo>
                    <a:pt x="4260" y="7"/>
                  </a:lnTo>
                  <a:lnTo>
                    <a:pt x="3863" y="13"/>
                  </a:lnTo>
                  <a:lnTo>
                    <a:pt x="3498" y="31"/>
                  </a:lnTo>
                  <a:lnTo>
                    <a:pt x="3164" y="49"/>
                  </a:lnTo>
                  <a:lnTo>
                    <a:pt x="2830" y="79"/>
                  </a:lnTo>
                  <a:lnTo>
                    <a:pt x="2544" y="109"/>
                  </a:lnTo>
                  <a:lnTo>
                    <a:pt x="2258" y="151"/>
                  </a:lnTo>
                  <a:lnTo>
                    <a:pt x="2019" y="193"/>
                  </a:lnTo>
                  <a:lnTo>
                    <a:pt x="1797" y="247"/>
                  </a:lnTo>
                  <a:lnTo>
                    <a:pt x="1590" y="307"/>
                  </a:lnTo>
                  <a:lnTo>
                    <a:pt x="1415" y="367"/>
                  </a:lnTo>
                  <a:lnTo>
                    <a:pt x="1272" y="440"/>
                  </a:lnTo>
                  <a:lnTo>
                    <a:pt x="1161" y="518"/>
                  </a:lnTo>
                  <a:lnTo>
                    <a:pt x="1082" y="602"/>
                  </a:lnTo>
                  <a:lnTo>
                    <a:pt x="939" y="794"/>
                  </a:lnTo>
                  <a:lnTo>
                    <a:pt x="812" y="1010"/>
                  </a:lnTo>
                  <a:lnTo>
                    <a:pt x="668" y="1257"/>
                  </a:lnTo>
                  <a:lnTo>
                    <a:pt x="541" y="1533"/>
                  </a:lnTo>
                  <a:lnTo>
                    <a:pt x="430" y="1834"/>
                  </a:lnTo>
                  <a:lnTo>
                    <a:pt x="319" y="2158"/>
                  </a:lnTo>
                  <a:lnTo>
                    <a:pt x="223" y="2501"/>
                  </a:lnTo>
                  <a:lnTo>
                    <a:pt x="144" y="2873"/>
                  </a:lnTo>
                  <a:lnTo>
                    <a:pt x="80" y="3258"/>
                  </a:lnTo>
                  <a:lnTo>
                    <a:pt x="33" y="3660"/>
                  </a:lnTo>
                  <a:lnTo>
                    <a:pt x="1" y="4087"/>
                  </a:lnTo>
                  <a:lnTo>
                    <a:pt x="1" y="4519"/>
                  </a:lnTo>
                  <a:lnTo>
                    <a:pt x="33" y="4970"/>
                  </a:lnTo>
                  <a:lnTo>
                    <a:pt x="80" y="5433"/>
                  </a:lnTo>
                  <a:lnTo>
                    <a:pt x="160" y="5907"/>
                  </a:lnTo>
                  <a:lnTo>
                    <a:pt x="271" y="6394"/>
                  </a:lnTo>
                  <a:lnTo>
                    <a:pt x="414" y="6887"/>
                  </a:lnTo>
                  <a:lnTo>
                    <a:pt x="605" y="7385"/>
                  </a:lnTo>
                  <a:lnTo>
                    <a:pt x="827" y="7884"/>
                  </a:lnTo>
                  <a:lnTo>
                    <a:pt x="955" y="8137"/>
                  </a:lnTo>
                  <a:lnTo>
                    <a:pt x="1082" y="8395"/>
                  </a:lnTo>
                  <a:lnTo>
                    <a:pt x="1225" y="8647"/>
                  </a:lnTo>
                  <a:lnTo>
                    <a:pt x="1384" y="8900"/>
                  </a:lnTo>
                  <a:lnTo>
                    <a:pt x="1559" y="9158"/>
                  </a:lnTo>
                  <a:lnTo>
                    <a:pt x="1733" y="9410"/>
                  </a:lnTo>
                  <a:lnTo>
                    <a:pt x="1924" y="9669"/>
                  </a:lnTo>
                  <a:lnTo>
                    <a:pt x="2131" y="9921"/>
                  </a:lnTo>
                  <a:lnTo>
                    <a:pt x="2337" y="10173"/>
                  </a:lnTo>
                  <a:lnTo>
                    <a:pt x="2560" y="10426"/>
                  </a:lnTo>
                  <a:lnTo>
                    <a:pt x="2798" y="10678"/>
                  </a:lnTo>
                  <a:lnTo>
                    <a:pt x="3052" y="10930"/>
                  </a:lnTo>
                  <a:lnTo>
                    <a:pt x="3323" y="11183"/>
                  </a:lnTo>
                  <a:lnTo>
                    <a:pt x="3593" y="11429"/>
                  </a:lnTo>
                  <a:lnTo>
                    <a:pt x="3895" y="11676"/>
                  </a:lnTo>
                  <a:lnTo>
                    <a:pt x="4197" y="11922"/>
                  </a:lnTo>
                  <a:lnTo>
                    <a:pt x="4515" y="12162"/>
                  </a:lnTo>
                  <a:lnTo>
                    <a:pt x="4848" y="12403"/>
                  </a:lnTo>
                  <a:lnTo>
                    <a:pt x="5214" y="12643"/>
                  </a:lnTo>
                  <a:lnTo>
                    <a:pt x="5564" y="12877"/>
                  </a:lnTo>
                  <a:lnTo>
                    <a:pt x="5945" y="13112"/>
                  </a:lnTo>
                  <a:lnTo>
                    <a:pt x="6342" y="13340"/>
                  </a:lnTo>
                  <a:lnTo>
                    <a:pt x="6756" y="13568"/>
                  </a:lnTo>
                  <a:lnTo>
                    <a:pt x="7185" y="13791"/>
                  </a:lnTo>
                  <a:lnTo>
                    <a:pt x="7630" y="14013"/>
                  </a:lnTo>
                  <a:lnTo>
                    <a:pt x="8091" y="14229"/>
                  </a:lnTo>
                  <a:lnTo>
                    <a:pt x="8568" y="14445"/>
                  </a:lnTo>
                  <a:lnTo>
                    <a:pt x="9076" y="14656"/>
                  </a:lnTo>
                  <a:lnTo>
                    <a:pt x="9601" y="14872"/>
                  </a:lnTo>
                  <a:lnTo>
                    <a:pt x="10141" y="15082"/>
                  </a:lnTo>
                  <a:lnTo>
                    <a:pt x="10713" y="15293"/>
                  </a:lnTo>
                  <a:lnTo>
                    <a:pt x="11301" y="15497"/>
                  </a:lnTo>
                  <a:lnTo>
                    <a:pt x="11889" y="15707"/>
                  </a:lnTo>
                  <a:lnTo>
                    <a:pt x="12509" y="15912"/>
                  </a:lnTo>
                  <a:lnTo>
                    <a:pt x="13145" y="16110"/>
                  </a:lnTo>
                  <a:lnTo>
                    <a:pt x="13797" y="16308"/>
                  </a:lnTo>
                  <a:lnTo>
                    <a:pt x="14448" y="16506"/>
                  </a:lnTo>
                  <a:lnTo>
                    <a:pt x="15132" y="16699"/>
                  </a:lnTo>
                  <a:lnTo>
                    <a:pt x="15815" y="16885"/>
                  </a:lnTo>
                  <a:lnTo>
                    <a:pt x="16514" y="17071"/>
                  </a:lnTo>
                  <a:lnTo>
                    <a:pt x="17214" y="17257"/>
                  </a:lnTo>
                  <a:lnTo>
                    <a:pt x="17929" y="17438"/>
                  </a:lnTo>
                  <a:lnTo>
                    <a:pt x="18644" y="17612"/>
                  </a:lnTo>
                  <a:lnTo>
                    <a:pt x="19375" y="17780"/>
                  </a:lnTo>
                  <a:lnTo>
                    <a:pt x="20106" y="17948"/>
                  </a:lnTo>
                  <a:lnTo>
                    <a:pt x="20837" y="18111"/>
                  </a:lnTo>
                  <a:lnTo>
                    <a:pt x="21568" y="18267"/>
                  </a:lnTo>
                  <a:lnTo>
                    <a:pt x="22315" y="18417"/>
                  </a:lnTo>
                  <a:lnTo>
                    <a:pt x="23062" y="18567"/>
                  </a:lnTo>
                  <a:lnTo>
                    <a:pt x="23809" y="18706"/>
                  </a:lnTo>
                  <a:lnTo>
                    <a:pt x="24541" y="18844"/>
                  </a:lnTo>
                  <a:lnTo>
                    <a:pt x="25288" y="18970"/>
                  </a:lnTo>
                  <a:lnTo>
                    <a:pt x="26019" y="19096"/>
                  </a:lnTo>
                  <a:lnTo>
                    <a:pt x="26750" y="19210"/>
                  </a:lnTo>
                  <a:lnTo>
                    <a:pt x="27481" y="19324"/>
                  </a:lnTo>
                  <a:lnTo>
                    <a:pt x="28196" y="19427"/>
                  </a:lnTo>
                  <a:lnTo>
                    <a:pt x="28911" y="19523"/>
                  </a:lnTo>
                  <a:lnTo>
                    <a:pt x="29626" y="19619"/>
                  </a:lnTo>
                  <a:lnTo>
                    <a:pt x="30326" y="19697"/>
                  </a:lnTo>
                  <a:lnTo>
                    <a:pt x="31009" y="19775"/>
                  </a:lnTo>
                  <a:lnTo>
                    <a:pt x="31693" y="19841"/>
                  </a:lnTo>
                  <a:lnTo>
                    <a:pt x="32360" y="19901"/>
                  </a:lnTo>
                  <a:lnTo>
                    <a:pt x="33012" y="19955"/>
                  </a:lnTo>
                  <a:lnTo>
                    <a:pt x="33648" y="19997"/>
                  </a:lnTo>
                  <a:lnTo>
                    <a:pt x="34267" y="20033"/>
                  </a:lnTo>
                  <a:lnTo>
                    <a:pt x="34871" y="20063"/>
                  </a:lnTo>
                  <a:lnTo>
                    <a:pt x="35459" y="20082"/>
                  </a:lnTo>
                  <a:lnTo>
                    <a:pt x="36032" y="20088"/>
                  </a:lnTo>
                  <a:lnTo>
                    <a:pt x="36588" y="20088"/>
                  </a:lnTo>
                  <a:lnTo>
                    <a:pt x="37128" y="20076"/>
                  </a:lnTo>
                  <a:lnTo>
                    <a:pt x="37637" y="20057"/>
                  </a:lnTo>
                  <a:lnTo>
                    <a:pt x="38130" y="20027"/>
                  </a:lnTo>
                  <a:lnTo>
                    <a:pt x="38590" y="19985"/>
                  </a:lnTo>
                  <a:lnTo>
                    <a:pt x="39035" y="19937"/>
                  </a:lnTo>
                  <a:lnTo>
                    <a:pt x="39449" y="19877"/>
                  </a:lnTo>
                  <a:lnTo>
                    <a:pt x="39830" y="19805"/>
                  </a:lnTo>
                  <a:lnTo>
                    <a:pt x="40021" y="19763"/>
                  </a:lnTo>
                  <a:lnTo>
                    <a:pt x="40196" y="19721"/>
                  </a:lnTo>
                  <a:lnTo>
                    <a:pt x="40371" y="19673"/>
                  </a:lnTo>
                  <a:lnTo>
                    <a:pt x="40529" y="19625"/>
                  </a:lnTo>
                  <a:lnTo>
                    <a:pt x="40688" y="19577"/>
                  </a:lnTo>
                  <a:lnTo>
                    <a:pt x="40831" y="19523"/>
                  </a:lnTo>
                  <a:lnTo>
                    <a:pt x="40974" y="19463"/>
                  </a:lnTo>
                  <a:lnTo>
                    <a:pt x="41118" y="19409"/>
                  </a:lnTo>
                  <a:lnTo>
                    <a:pt x="41245" y="19342"/>
                  </a:lnTo>
                  <a:lnTo>
                    <a:pt x="41356" y="19276"/>
                  </a:lnTo>
                  <a:lnTo>
                    <a:pt x="41467" y="19210"/>
                  </a:lnTo>
                  <a:lnTo>
                    <a:pt x="41563" y="19138"/>
                  </a:lnTo>
                  <a:lnTo>
                    <a:pt x="41658" y="19060"/>
                  </a:lnTo>
                  <a:lnTo>
                    <a:pt x="41753" y="18982"/>
                  </a:lnTo>
                  <a:lnTo>
                    <a:pt x="41817" y="18904"/>
                  </a:lnTo>
                  <a:lnTo>
                    <a:pt x="41896" y="18820"/>
                  </a:lnTo>
                  <a:lnTo>
                    <a:pt x="41944" y="18736"/>
                  </a:lnTo>
                  <a:lnTo>
                    <a:pt x="41992" y="18639"/>
                  </a:lnTo>
                  <a:lnTo>
                    <a:pt x="42039" y="18549"/>
                  </a:lnTo>
                  <a:lnTo>
                    <a:pt x="42071" y="18453"/>
                  </a:lnTo>
                  <a:lnTo>
                    <a:pt x="42087" y="18351"/>
                  </a:lnTo>
                  <a:lnTo>
                    <a:pt x="42103" y="18249"/>
                  </a:lnTo>
                  <a:lnTo>
                    <a:pt x="42103" y="18141"/>
                  </a:lnTo>
                  <a:lnTo>
                    <a:pt x="42103" y="18033"/>
                  </a:lnTo>
                  <a:lnTo>
                    <a:pt x="42055" y="17804"/>
                  </a:lnTo>
                  <a:lnTo>
                    <a:pt x="41976" y="17558"/>
                  </a:lnTo>
                  <a:lnTo>
                    <a:pt x="42008" y="17498"/>
                  </a:lnTo>
                  <a:lnTo>
                    <a:pt x="42087" y="17306"/>
                  </a:lnTo>
                  <a:lnTo>
                    <a:pt x="42198" y="17005"/>
                  </a:lnTo>
                  <a:lnTo>
                    <a:pt x="42262" y="16813"/>
                  </a:lnTo>
                  <a:lnTo>
                    <a:pt x="42310" y="16597"/>
                  </a:lnTo>
                  <a:lnTo>
                    <a:pt x="42357" y="16350"/>
                  </a:lnTo>
                  <a:lnTo>
                    <a:pt x="42405" y="16086"/>
                  </a:lnTo>
                  <a:lnTo>
                    <a:pt x="42437" y="15803"/>
                  </a:lnTo>
                  <a:lnTo>
                    <a:pt x="42453" y="15491"/>
                  </a:lnTo>
                  <a:lnTo>
                    <a:pt x="42437" y="15167"/>
                  </a:lnTo>
                  <a:lnTo>
                    <a:pt x="42421" y="14818"/>
                  </a:lnTo>
                  <a:lnTo>
                    <a:pt x="42373" y="14458"/>
                  </a:lnTo>
                  <a:lnTo>
                    <a:pt x="42294" y="14073"/>
                  </a:lnTo>
                  <a:lnTo>
                    <a:pt x="42182" y="13676"/>
                  </a:lnTo>
                  <a:lnTo>
                    <a:pt x="42039" y="13268"/>
                  </a:lnTo>
                  <a:lnTo>
                    <a:pt x="41865" y="12841"/>
                  </a:lnTo>
                  <a:lnTo>
                    <a:pt x="41658" y="12409"/>
                  </a:lnTo>
                  <a:lnTo>
                    <a:pt x="41404" y="11958"/>
                  </a:lnTo>
                  <a:lnTo>
                    <a:pt x="41245" y="11730"/>
                  </a:lnTo>
                  <a:lnTo>
                    <a:pt x="41086" y="11501"/>
                  </a:lnTo>
                  <a:lnTo>
                    <a:pt x="40927" y="11267"/>
                  </a:lnTo>
                  <a:lnTo>
                    <a:pt x="40736" y="11033"/>
                  </a:lnTo>
                  <a:lnTo>
                    <a:pt x="40545" y="10798"/>
                  </a:lnTo>
                  <a:lnTo>
                    <a:pt x="40339" y="10564"/>
                  </a:lnTo>
                  <a:lnTo>
                    <a:pt x="40116" y="10324"/>
                  </a:lnTo>
                  <a:lnTo>
                    <a:pt x="39878" y="10077"/>
                  </a:lnTo>
                  <a:lnTo>
                    <a:pt x="39624" y="9837"/>
                  </a:lnTo>
                  <a:lnTo>
                    <a:pt x="39353" y="9597"/>
                  </a:lnTo>
                  <a:lnTo>
                    <a:pt x="39083" y="9350"/>
                  </a:lnTo>
                  <a:lnTo>
                    <a:pt x="38781" y="9104"/>
                  </a:lnTo>
                  <a:lnTo>
                    <a:pt x="38463" y="8858"/>
                  </a:lnTo>
                  <a:lnTo>
                    <a:pt x="38145" y="8611"/>
                  </a:lnTo>
                  <a:lnTo>
                    <a:pt x="37796" y="8359"/>
                  </a:lnTo>
                  <a:lnTo>
                    <a:pt x="37430" y="8112"/>
                  </a:lnTo>
                  <a:lnTo>
                    <a:pt x="37049" y="7866"/>
                  </a:lnTo>
                  <a:lnTo>
                    <a:pt x="36651" y="7614"/>
                  </a:lnTo>
                  <a:lnTo>
                    <a:pt x="36238" y="7367"/>
                  </a:lnTo>
                  <a:lnTo>
                    <a:pt x="35793" y="7115"/>
                  </a:lnTo>
                  <a:lnTo>
                    <a:pt x="35348" y="6869"/>
                  </a:lnTo>
                  <a:lnTo>
                    <a:pt x="34871" y="6622"/>
                  </a:lnTo>
                  <a:lnTo>
                    <a:pt x="34379" y="6376"/>
                  </a:lnTo>
                  <a:lnTo>
                    <a:pt x="33870" y="6130"/>
                  </a:lnTo>
                  <a:lnTo>
                    <a:pt x="33346" y="5895"/>
                  </a:lnTo>
                  <a:lnTo>
                    <a:pt x="32805" y="5661"/>
                  </a:lnTo>
                  <a:lnTo>
                    <a:pt x="32249" y="5427"/>
                  </a:lnTo>
                  <a:lnTo>
                    <a:pt x="31693" y="5204"/>
                  </a:lnTo>
                  <a:lnTo>
                    <a:pt x="31105" y="4982"/>
                  </a:lnTo>
                  <a:lnTo>
                    <a:pt x="30517" y="4766"/>
                  </a:lnTo>
                  <a:lnTo>
                    <a:pt x="29913" y="4555"/>
                  </a:lnTo>
                  <a:lnTo>
                    <a:pt x="29309" y="4345"/>
                  </a:lnTo>
                  <a:lnTo>
                    <a:pt x="28673" y="4141"/>
                  </a:lnTo>
                  <a:lnTo>
                    <a:pt x="28053" y="3943"/>
                  </a:lnTo>
                  <a:lnTo>
                    <a:pt x="27401" y="3744"/>
                  </a:lnTo>
                  <a:lnTo>
                    <a:pt x="26766" y="3552"/>
                  </a:lnTo>
                  <a:lnTo>
                    <a:pt x="26114" y="3366"/>
                  </a:lnTo>
                  <a:lnTo>
                    <a:pt x="25446" y="3185"/>
                  </a:lnTo>
                  <a:lnTo>
                    <a:pt x="24779" y="3011"/>
                  </a:lnTo>
                  <a:lnTo>
                    <a:pt x="24111" y="2837"/>
                  </a:lnTo>
                  <a:lnTo>
                    <a:pt x="23444" y="2669"/>
                  </a:lnTo>
                  <a:lnTo>
                    <a:pt x="22760" y="2507"/>
                  </a:lnTo>
                  <a:lnTo>
                    <a:pt x="22077" y="2344"/>
                  </a:lnTo>
                  <a:lnTo>
                    <a:pt x="21394" y="2194"/>
                  </a:lnTo>
                  <a:lnTo>
                    <a:pt x="20726" y="2044"/>
                  </a:lnTo>
                  <a:lnTo>
                    <a:pt x="20043" y="1900"/>
                  </a:lnTo>
                  <a:lnTo>
                    <a:pt x="19359" y="1761"/>
                  </a:lnTo>
                  <a:lnTo>
                    <a:pt x="18676" y="1629"/>
                  </a:lnTo>
                  <a:lnTo>
                    <a:pt x="17992" y="1497"/>
                  </a:lnTo>
                  <a:lnTo>
                    <a:pt x="17325" y="1377"/>
                  </a:lnTo>
                  <a:lnTo>
                    <a:pt x="16657" y="1257"/>
                  </a:lnTo>
                  <a:lnTo>
                    <a:pt x="15990" y="1143"/>
                  </a:lnTo>
                  <a:lnTo>
                    <a:pt x="15322" y="1034"/>
                  </a:lnTo>
                  <a:lnTo>
                    <a:pt x="14671" y="932"/>
                  </a:lnTo>
                  <a:lnTo>
                    <a:pt x="14019" y="830"/>
                  </a:lnTo>
                  <a:lnTo>
                    <a:pt x="13367" y="740"/>
                  </a:lnTo>
                  <a:lnTo>
                    <a:pt x="12732" y="650"/>
                  </a:lnTo>
                  <a:lnTo>
                    <a:pt x="12112" y="572"/>
                  </a:lnTo>
                  <a:lnTo>
                    <a:pt x="11492" y="494"/>
                  </a:lnTo>
                  <a:lnTo>
                    <a:pt x="10888" y="422"/>
                  </a:lnTo>
                  <a:lnTo>
                    <a:pt x="10284" y="355"/>
                  </a:lnTo>
                  <a:lnTo>
                    <a:pt x="9712" y="295"/>
                  </a:lnTo>
                  <a:lnTo>
                    <a:pt x="9140" y="241"/>
                  </a:lnTo>
                  <a:lnTo>
                    <a:pt x="8568" y="193"/>
                  </a:lnTo>
                  <a:lnTo>
                    <a:pt x="8027" y="145"/>
                  </a:lnTo>
                  <a:lnTo>
                    <a:pt x="7503" y="109"/>
                  </a:lnTo>
                  <a:lnTo>
                    <a:pt x="6978" y="79"/>
                  </a:lnTo>
                  <a:lnTo>
                    <a:pt x="6486" y="49"/>
                  </a:lnTo>
                  <a:lnTo>
                    <a:pt x="6009" y="31"/>
                  </a:lnTo>
                  <a:lnTo>
                    <a:pt x="5532" y="13"/>
                  </a:lnTo>
                  <a:lnTo>
                    <a:pt x="5087" y="7"/>
                  </a:lnTo>
                  <a:lnTo>
                    <a:pt x="46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7691079" y="4508480"/>
              <a:ext cx="901058" cy="415564"/>
            </a:xfrm>
            <a:custGeom>
              <a:avLst/>
              <a:gdLst/>
              <a:ahLst/>
              <a:cxnLst/>
              <a:rect l="l" t="t" r="r" b="b"/>
              <a:pathLst>
                <a:path w="63321" h="12956" extrusionOk="0">
                  <a:moveTo>
                    <a:pt x="36111" y="1"/>
                  </a:moveTo>
                  <a:lnTo>
                    <a:pt x="35364" y="7"/>
                  </a:lnTo>
                  <a:lnTo>
                    <a:pt x="34617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85"/>
                  </a:lnTo>
                  <a:lnTo>
                    <a:pt x="31533" y="121"/>
                  </a:lnTo>
                  <a:lnTo>
                    <a:pt x="30739" y="163"/>
                  </a:lnTo>
                  <a:lnTo>
                    <a:pt x="29928" y="211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28" y="404"/>
                  </a:lnTo>
                  <a:lnTo>
                    <a:pt x="26733" y="482"/>
                  </a:lnTo>
                  <a:lnTo>
                    <a:pt x="25955" y="566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4" y="962"/>
                  </a:lnTo>
                  <a:lnTo>
                    <a:pt x="22061" y="1071"/>
                  </a:lnTo>
                  <a:lnTo>
                    <a:pt x="21298" y="1191"/>
                  </a:lnTo>
                  <a:lnTo>
                    <a:pt x="20535" y="1317"/>
                  </a:lnTo>
                  <a:lnTo>
                    <a:pt x="19788" y="1443"/>
                  </a:lnTo>
                  <a:lnTo>
                    <a:pt x="19041" y="1575"/>
                  </a:lnTo>
                  <a:lnTo>
                    <a:pt x="18310" y="1713"/>
                  </a:lnTo>
                  <a:lnTo>
                    <a:pt x="17595" y="1858"/>
                  </a:lnTo>
                  <a:lnTo>
                    <a:pt x="16863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66" y="2458"/>
                  </a:lnTo>
                  <a:lnTo>
                    <a:pt x="14098" y="2615"/>
                  </a:lnTo>
                  <a:lnTo>
                    <a:pt x="13430" y="2777"/>
                  </a:lnTo>
                  <a:lnTo>
                    <a:pt x="12763" y="2939"/>
                  </a:lnTo>
                  <a:lnTo>
                    <a:pt x="12127" y="3107"/>
                  </a:lnTo>
                  <a:lnTo>
                    <a:pt x="11491" y="3276"/>
                  </a:lnTo>
                  <a:lnTo>
                    <a:pt x="10872" y="3444"/>
                  </a:lnTo>
                  <a:lnTo>
                    <a:pt x="10252" y="3612"/>
                  </a:lnTo>
                  <a:lnTo>
                    <a:pt x="9664" y="3786"/>
                  </a:lnTo>
                  <a:lnTo>
                    <a:pt x="9076" y="3961"/>
                  </a:lnTo>
                  <a:lnTo>
                    <a:pt x="8503" y="4135"/>
                  </a:lnTo>
                  <a:lnTo>
                    <a:pt x="7947" y="4309"/>
                  </a:lnTo>
                  <a:lnTo>
                    <a:pt x="7407" y="4483"/>
                  </a:lnTo>
                  <a:lnTo>
                    <a:pt x="6882" y="4664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1"/>
                  </a:lnTo>
                  <a:lnTo>
                    <a:pt x="4514" y="5535"/>
                  </a:lnTo>
                  <a:lnTo>
                    <a:pt x="4085" y="5703"/>
                  </a:lnTo>
                  <a:lnTo>
                    <a:pt x="3688" y="5877"/>
                  </a:lnTo>
                  <a:lnTo>
                    <a:pt x="3306" y="6046"/>
                  </a:lnTo>
                  <a:lnTo>
                    <a:pt x="2925" y="6208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695"/>
                  </a:lnTo>
                  <a:lnTo>
                    <a:pt x="1669" y="6851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1"/>
                  </a:lnTo>
                  <a:lnTo>
                    <a:pt x="732" y="7446"/>
                  </a:lnTo>
                  <a:lnTo>
                    <a:pt x="557" y="7584"/>
                  </a:lnTo>
                  <a:lnTo>
                    <a:pt x="398" y="7722"/>
                  </a:lnTo>
                  <a:lnTo>
                    <a:pt x="271" y="7854"/>
                  </a:lnTo>
                  <a:lnTo>
                    <a:pt x="175" y="7974"/>
                  </a:lnTo>
                  <a:lnTo>
                    <a:pt x="96" y="8101"/>
                  </a:lnTo>
                  <a:lnTo>
                    <a:pt x="32" y="8215"/>
                  </a:lnTo>
                  <a:lnTo>
                    <a:pt x="0" y="8323"/>
                  </a:lnTo>
                  <a:lnTo>
                    <a:pt x="0" y="8431"/>
                  </a:lnTo>
                  <a:lnTo>
                    <a:pt x="16" y="8527"/>
                  </a:lnTo>
                  <a:lnTo>
                    <a:pt x="64" y="8623"/>
                  </a:lnTo>
                  <a:lnTo>
                    <a:pt x="143" y="8707"/>
                  </a:lnTo>
                  <a:lnTo>
                    <a:pt x="255" y="8785"/>
                  </a:lnTo>
                  <a:lnTo>
                    <a:pt x="382" y="8858"/>
                  </a:lnTo>
                  <a:lnTo>
                    <a:pt x="541" y="8924"/>
                  </a:lnTo>
                  <a:lnTo>
                    <a:pt x="922" y="9056"/>
                  </a:lnTo>
                  <a:lnTo>
                    <a:pt x="1383" y="9206"/>
                  </a:lnTo>
                  <a:lnTo>
                    <a:pt x="1908" y="9362"/>
                  </a:lnTo>
                  <a:lnTo>
                    <a:pt x="2496" y="9525"/>
                  </a:lnTo>
                  <a:lnTo>
                    <a:pt x="3163" y="9699"/>
                  </a:lnTo>
                  <a:lnTo>
                    <a:pt x="3878" y="9885"/>
                  </a:lnTo>
                  <a:lnTo>
                    <a:pt x="4641" y="10071"/>
                  </a:lnTo>
                  <a:lnTo>
                    <a:pt x="5484" y="10264"/>
                  </a:lnTo>
                  <a:lnTo>
                    <a:pt x="6358" y="10456"/>
                  </a:lnTo>
                  <a:lnTo>
                    <a:pt x="7296" y="10654"/>
                  </a:lnTo>
                  <a:lnTo>
                    <a:pt x="8281" y="10852"/>
                  </a:lnTo>
                  <a:lnTo>
                    <a:pt x="9314" y="11051"/>
                  </a:lnTo>
                  <a:lnTo>
                    <a:pt x="10395" y="11243"/>
                  </a:lnTo>
                  <a:lnTo>
                    <a:pt x="11523" y="11435"/>
                  </a:lnTo>
                  <a:lnTo>
                    <a:pt x="12668" y="11622"/>
                  </a:lnTo>
                  <a:lnTo>
                    <a:pt x="13860" y="11802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2"/>
                  </a:lnTo>
                  <a:lnTo>
                    <a:pt x="18294" y="12355"/>
                  </a:lnTo>
                  <a:lnTo>
                    <a:pt x="18961" y="12427"/>
                  </a:lnTo>
                  <a:lnTo>
                    <a:pt x="19613" y="12487"/>
                  </a:lnTo>
                  <a:lnTo>
                    <a:pt x="20296" y="12553"/>
                  </a:lnTo>
                  <a:lnTo>
                    <a:pt x="20964" y="12607"/>
                  </a:lnTo>
                  <a:lnTo>
                    <a:pt x="21647" y="12661"/>
                  </a:lnTo>
                  <a:lnTo>
                    <a:pt x="22347" y="12715"/>
                  </a:lnTo>
                  <a:lnTo>
                    <a:pt x="23030" y="12757"/>
                  </a:lnTo>
                  <a:lnTo>
                    <a:pt x="23729" y="12799"/>
                  </a:lnTo>
                  <a:lnTo>
                    <a:pt x="24429" y="12835"/>
                  </a:lnTo>
                  <a:lnTo>
                    <a:pt x="25128" y="12871"/>
                  </a:lnTo>
                  <a:lnTo>
                    <a:pt x="25843" y="12895"/>
                  </a:lnTo>
                  <a:lnTo>
                    <a:pt x="26543" y="12919"/>
                  </a:lnTo>
                  <a:lnTo>
                    <a:pt x="27258" y="12937"/>
                  </a:lnTo>
                  <a:lnTo>
                    <a:pt x="27973" y="12949"/>
                  </a:lnTo>
                  <a:lnTo>
                    <a:pt x="28688" y="12955"/>
                  </a:lnTo>
                  <a:lnTo>
                    <a:pt x="29403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65" y="12919"/>
                  </a:lnTo>
                  <a:lnTo>
                    <a:pt x="32296" y="12895"/>
                  </a:lnTo>
                  <a:lnTo>
                    <a:pt x="33011" y="12865"/>
                  </a:lnTo>
                  <a:lnTo>
                    <a:pt x="33742" y="12829"/>
                  </a:lnTo>
                  <a:lnTo>
                    <a:pt x="34458" y="12787"/>
                  </a:lnTo>
                  <a:lnTo>
                    <a:pt x="35173" y="12733"/>
                  </a:lnTo>
                  <a:lnTo>
                    <a:pt x="35904" y="12679"/>
                  </a:lnTo>
                  <a:lnTo>
                    <a:pt x="36619" y="12613"/>
                  </a:lnTo>
                  <a:lnTo>
                    <a:pt x="37350" y="12535"/>
                  </a:lnTo>
                  <a:lnTo>
                    <a:pt x="38097" y="12457"/>
                  </a:lnTo>
                  <a:lnTo>
                    <a:pt x="38828" y="12367"/>
                  </a:lnTo>
                  <a:lnTo>
                    <a:pt x="39591" y="12270"/>
                  </a:lnTo>
                  <a:lnTo>
                    <a:pt x="40338" y="12162"/>
                  </a:lnTo>
                  <a:lnTo>
                    <a:pt x="41085" y="12054"/>
                  </a:lnTo>
                  <a:lnTo>
                    <a:pt x="41848" y="11934"/>
                  </a:lnTo>
                  <a:lnTo>
                    <a:pt x="42611" y="11814"/>
                  </a:lnTo>
                  <a:lnTo>
                    <a:pt x="43374" y="11682"/>
                  </a:lnTo>
                  <a:lnTo>
                    <a:pt x="44137" y="11549"/>
                  </a:lnTo>
                  <a:lnTo>
                    <a:pt x="44884" y="11405"/>
                  </a:lnTo>
                  <a:lnTo>
                    <a:pt x="45647" y="11261"/>
                  </a:lnTo>
                  <a:lnTo>
                    <a:pt x="46394" y="11111"/>
                  </a:lnTo>
                  <a:lnTo>
                    <a:pt x="47141" y="10955"/>
                  </a:lnTo>
                  <a:lnTo>
                    <a:pt x="47888" y="10792"/>
                  </a:lnTo>
                  <a:lnTo>
                    <a:pt x="48619" y="10630"/>
                  </a:lnTo>
                  <a:lnTo>
                    <a:pt x="49350" y="10462"/>
                  </a:lnTo>
                  <a:lnTo>
                    <a:pt x="50081" y="10288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79" y="9753"/>
                  </a:lnTo>
                  <a:lnTo>
                    <a:pt x="52862" y="9567"/>
                  </a:lnTo>
                  <a:lnTo>
                    <a:pt x="53530" y="9380"/>
                  </a:lnTo>
                  <a:lnTo>
                    <a:pt x="54182" y="9188"/>
                  </a:lnTo>
                  <a:lnTo>
                    <a:pt x="54817" y="8996"/>
                  </a:lnTo>
                  <a:lnTo>
                    <a:pt x="55453" y="8804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15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7" y="7620"/>
                  </a:lnTo>
                  <a:lnTo>
                    <a:pt x="59299" y="7422"/>
                  </a:lnTo>
                  <a:lnTo>
                    <a:pt x="59760" y="7223"/>
                  </a:lnTo>
                  <a:lnTo>
                    <a:pt x="60205" y="7031"/>
                  </a:lnTo>
                  <a:lnTo>
                    <a:pt x="60618" y="6833"/>
                  </a:lnTo>
                  <a:lnTo>
                    <a:pt x="61000" y="6634"/>
                  </a:lnTo>
                  <a:lnTo>
                    <a:pt x="61365" y="6442"/>
                  </a:lnTo>
                  <a:lnTo>
                    <a:pt x="61699" y="6250"/>
                  </a:lnTo>
                  <a:lnTo>
                    <a:pt x="62017" y="6058"/>
                  </a:lnTo>
                  <a:lnTo>
                    <a:pt x="62287" y="5865"/>
                  </a:lnTo>
                  <a:lnTo>
                    <a:pt x="62542" y="5679"/>
                  </a:lnTo>
                  <a:lnTo>
                    <a:pt x="62748" y="5493"/>
                  </a:lnTo>
                  <a:lnTo>
                    <a:pt x="62939" y="5313"/>
                  </a:lnTo>
                  <a:lnTo>
                    <a:pt x="63082" y="5132"/>
                  </a:lnTo>
                  <a:lnTo>
                    <a:pt x="63193" y="4958"/>
                  </a:lnTo>
                  <a:lnTo>
                    <a:pt x="63273" y="4790"/>
                  </a:lnTo>
                  <a:lnTo>
                    <a:pt x="63320" y="4622"/>
                  </a:lnTo>
                  <a:lnTo>
                    <a:pt x="63320" y="4453"/>
                  </a:lnTo>
                  <a:lnTo>
                    <a:pt x="63320" y="4375"/>
                  </a:lnTo>
                  <a:lnTo>
                    <a:pt x="63289" y="4297"/>
                  </a:lnTo>
                  <a:lnTo>
                    <a:pt x="63257" y="4219"/>
                  </a:lnTo>
                  <a:lnTo>
                    <a:pt x="63225" y="4141"/>
                  </a:lnTo>
                  <a:lnTo>
                    <a:pt x="63177" y="4063"/>
                  </a:lnTo>
                  <a:lnTo>
                    <a:pt x="63114" y="3991"/>
                  </a:lnTo>
                  <a:lnTo>
                    <a:pt x="63034" y="3919"/>
                  </a:lnTo>
                  <a:lnTo>
                    <a:pt x="62955" y="3846"/>
                  </a:lnTo>
                  <a:lnTo>
                    <a:pt x="62859" y="3774"/>
                  </a:lnTo>
                  <a:lnTo>
                    <a:pt x="62764" y="3708"/>
                  </a:lnTo>
                  <a:lnTo>
                    <a:pt x="62653" y="3636"/>
                  </a:lnTo>
                  <a:lnTo>
                    <a:pt x="62526" y="3570"/>
                  </a:lnTo>
                  <a:lnTo>
                    <a:pt x="62398" y="3504"/>
                  </a:lnTo>
                  <a:lnTo>
                    <a:pt x="62240" y="3444"/>
                  </a:lnTo>
                  <a:lnTo>
                    <a:pt x="62096" y="3384"/>
                  </a:lnTo>
                  <a:lnTo>
                    <a:pt x="61922" y="3318"/>
                  </a:lnTo>
                  <a:lnTo>
                    <a:pt x="61747" y="3264"/>
                  </a:lnTo>
                  <a:lnTo>
                    <a:pt x="61556" y="3204"/>
                  </a:lnTo>
                  <a:lnTo>
                    <a:pt x="61349" y="3149"/>
                  </a:lnTo>
                  <a:lnTo>
                    <a:pt x="61127" y="3095"/>
                  </a:lnTo>
                  <a:lnTo>
                    <a:pt x="60904" y="3041"/>
                  </a:lnTo>
                  <a:lnTo>
                    <a:pt x="60666" y="2993"/>
                  </a:lnTo>
                  <a:lnTo>
                    <a:pt x="60412" y="2945"/>
                  </a:lnTo>
                  <a:lnTo>
                    <a:pt x="60157" y="2897"/>
                  </a:lnTo>
                  <a:lnTo>
                    <a:pt x="59585" y="2807"/>
                  </a:lnTo>
                  <a:lnTo>
                    <a:pt x="58981" y="2729"/>
                  </a:lnTo>
                  <a:lnTo>
                    <a:pt x="58838" y="2687"/>
                  </a:lnTo>
                  <a:lnTo>
                    <a:pt x="58441" y="2573"/>
                  </a:lnTo>
                  <a:lnTo>
                    <a:pt x="57773" y="2398"/>
                  </a:lnTo>
                  <a:lnTo>
                    <a:pt x="57344" y="2296"/>
                  </a:lnTo>
                  <a:lnTo>
                    <a:pt x="56852" y="2176"/>
                  </a:lnTo>
                  <a:lnTo>
                    <a:pt x="56295" y="2056"/>
                  </a:lnTo>
                  <a:lnTo>
                    <a:pt x="55691" y="1918"/>
                  </a:lnTo>
                  <a:lnTo>
                    <a:pt x="55024" y="1780"/>
                  </a:lnTo>
                  <a:lnTo>
                    <a:pt x="54309" y="1641"/>
                  </a:lnTo>
                  <a:lnTo>
                    <a:pt x="53530" y="1491"/>
                  </a:lnTo>
                  <a:lnTo>
                    <a:pt x="52703" y="1347"/>
                  </a:lnTo>
                  <a:lnTo>
                    <a:pt x="51813" y="1197"/>
                  </a:lnTo>
                  <a:lnTo>
                    <a:pt x="50892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18"/>
                  </a:lnTo>
                  <a:lnTo>
                    <a:pt x="45488" y="410"/>
                  </a:lnTo>
                  <a:lnTo>
                    <a:pt x="44884" y="355"/>
                  </a:lnTo>
                  <a:lnTo>
                    <a:pt x="44264" y="301"/>
                  </a:lnTo>
                  <a:lnTo>
                    <a:pt x="43644" y="259"/>
                  </a:lnTo>
                  <a:lnTo>
                    <a:pt x="43008" y="211"/>
                  </a:lnTo>
                  <a:lnTo>
                    <a:pt x="42357" y="175"/>
                  </a:lnTo>
                  <a:lnTo>
                    <a:pt x="41705" y="139"/>
                  </a:lnTo>
                  <a:lnTo>
                    <a:pt x="41038" y="103"/>
                  </a:lnTo>
                  <a:lnTo>
                    <a:pt x="40354" y="79"/>
                  </a:lnTo>
                  <a:lnTo>
                    <a:pt x="39671" y="55"/>
                  </a:lnTo>
                  <a:lnTo>
                    <a:pt x="38987" y="31"/>
                  </a:lnTo>
                  <a:lnTo>
                    <a:pt x="38272" y="19"/>
                  </a:lnTo>
                  <a:lnTo>
                    <a:pt x="37557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8416775" y="3760121"/>
              <a:ext cx="477900" cy="778845"/>
            </a:xfrm>
            <a:custGeom>
              <a:avLst/>
              <a:gdLst/>
              <a:ahLst/>
              <a:cxnLst/>
              <a:rect l="l" t="t" r="r" b="b"/>
              <a:pathLst>
                <a:path w="33584" h="24282" extrusionOk="0">
                  <a:moveTo>
                    <a:pt x="16133" y="1"/>
                  </a:moveTo>
                  <a:lnTo>
                    <a:pt x="15878" y="7"/>
                  </a:lnTo>
                  <a:lnTo>
                    <a:pt x="15640" y="19"/>
                  </a:lnTo>
                  <a:lnTo>
                    <a:pt x="15418" y="49"/>
                  </a:lnTo>
                  <a:lnTo>
                    <a:pt x="15211" y="85"/>
                  </a:lnTo>
                  <a:lnTo>
                    <a:pt x="15020" y="139"/>
                  </a:lnTo>
                  <a:lnTo>
                    <a:pt x="14607" y="259"/>
                  </a:lnTo>
                  <a:lnTo>
                    <a:pt x="14162" y="409"/>
                  </a:lnTo>
                  <a:lnTo>
                    <a:pt x="13685" y="584"/>
                  </a:lnTo>
                  <a:lnTo>
                    <a:pt x="13161" y="782"/>
                  </a:lnTo>
                  <a:lnTo>
                    <a:pt x="12604" y="1004"/>
                  </a:lnTo>
                  <a:lnTo>
                    <a:pt x="12032" y="1245"/>
                  </a:lnTo>
                  <a:lnTo>
                    <a:pt x="11428" y="1509"/>
                  </a:lnTo>
                  <a:lnTo>
                    <a:pt x="10808" y="1791"/>
                  </a:lnTo>
                  <a:lnTo>
                    <a:pt x="10157" y="2092"/>
                  </a:lnTo>
                  <a:lnTo>
                    <a:pt x="9505" y="2416"/>
                  </a:lnTo>
                  <a:lnTo>
                    <a:pt x="8853" y="2759"/>
                  </a:lnTo>
                  <a:lnTo>
                    <a:pt x="8186" y="3113"/>
                  </a:lnTo>
                  <a:lnTo>
                    <a:pt x="7518" y="3486"/>
                  </a:lnTo>
                  <a:lnTo>
                    <a:pt x="6867" y="3876"/>
                  </a:lnTo>
                  <a:lnTo>
                    <a:pt x="6215" y="4285"/>
                  </a:lnTo>
                  <a:lnTo>
                    <a:pt x="5564" y="4705"/>
                  </a:lnTo>
                  <a:lnTo>
                    <a:pt x="4944" y="5138"/>
                  </a:lnTo>
                  <a:lnTo>
                    <a:pt x="4340" y="5589"/>
                  </a:lnTo>
                  <a:lnTo>
                    <a:pt x="3752" y="6045"/>
                  </a:lnTo>
                  <a:lnTo>
                    <a:pt x="3466" y="6280"/>
                  </a:lnTo>
                  <a:lnTo>
                    <a:pt x="3195" y="6520"/>
                  </a:lnTo>
                  <a:lnTo>
                    <a:pt x="2925" y="6760"/>
                  </a:lnTo>
                  <a:lnTo>
                    <a:pt x="2671" y="7001"/>
                  </a:lnTo>
                  <a:lnTo>
                    <a:pt x="2417" y="7247"/>
                  </a:lnTo>
                  <a:lnTo>
                    <a:pt x="2178" y="7493"/>
                  </a:lnTo>
                  <a:lnTo>
                    <a:pt x="1956" y="7746"/>
                  </a:lnTo>
                  <a:lnTo>
                    <a:pt x="1733" y="7998"/>
                  </a:lnTo>
                  <a:lnTo>
                    <a:pt x="1527" y="8251"/>
                  </a:lnTo>
                  <a:lnTo>
                    <a:pt x="1320" y="8509"/>
                  </a:lnTo>
                  <a:lnTo>
                    <a:pt x="1129" y="8767"/>
                  </a:lnTo>
                  <a:lnTo>
                    <a:pt x="970" y="9026"/>
                  </a:lnTo>
                  <a:lnTo>
                    <a:pt x="795" y="9290"/>
                  </a:lnTo>
                  <a:lnTo>
                    <a:pt x="652" y="9548"/>
                  </a:lnTo>
                  <a:lnTo>
                    <a:pt x="525" y="9819"/>
                  </a:lnTo>
                  <a:lnTo>
                    <a:pt x="398" y="10083"/>
                  </a:lnTo>
                  <a:lnTo>
                    <a:pt x="287" y="10354"/>
                  </a:lnTo>
                  <a:lnTo>
                    <a:pt x="207" y="10624"/>
                  </a:lnTo>
                  <a:lnTo>
                    <a:pt x="128" y="10894"/>
                  </a:lnTo>
                  <a:lnTo>
                    <a:pt x="64" y="11165"/>
                  </a:lnTo>
                  <a:lnTo>
                    <a:pt x="33" y="11441"/>
                  </a:lnTo>
                  <a:lnTo>
                    <a:pt x="1" y="11711"/>
                  </a:lnTo>
                  <a:lnTo>
                    <a:pt x="1" y="11988"/>
                  </a:lnTo>
                  <a:lnTo>
                    <a:pt x="1" y="12264"/>
                  </a:lnTo>
                  <a:lnTo>
                    <a:pt x="33" y="12541"/>
                  </a:lnTo>
                  <a:lnTo>
                    <a:pt x="80" y="12823"/>
                  </a:lnTo>
                  <a:lnTo>
                    <a:pt x="144" y="13099"/>
                  </a:lnTo>
                  <a:lnTo>
                    <a:pt x="239" y="13382"/>
                  </a:lnTo>
                  <a:lnTo>
                    <a:pt x="350" y="13670"/>
                  </a:lnTo>
                  <a:lnTo>
                    <a:pt x="478" y="13965"/>
                  </a:lnTo>
                  <a:lnTo>
                    <a:pt x="621" y="14259"/>
                  </a:lnTo>
                  <a:lnTo>
                    <a:pt x="780" y="14553"/>
                  </a:lnTo>
                  <a:lnTo>
                    <a:pt x="954" y="14854"/>
                  </a:lnTo>
                  <a:lnTo>
                    <a:pt x="1161" y="15154"/>
                  </a:lnTo>
                  <a:lnTo>
                    <a:pt x="1368" y="15455"/>
                  </a:lnTo>
                  <a:lnTo>
                    <a:pt x="1606" y="15761"/>
                  </a:lnTo>
                  <a:lnTo>
                    <a:pt x="1844" y="16062"/>
                  </a:lnTo>
                  <a:lnTo>
                    <a:pt x="2099" y="16368"/>
                  </a:lnTo>
                  <a:lnTo>
                    <a:pt x="2369" y="16669"/>
                  </a:lnTo>
                  <a:lnTo>
                    <a:pt x="2655" y="16975"/>
                  </a:lnTo>
                  <a:lnTo>
                    <a:pt x="2957" y="17275"/>
                  </a:lnTo>
                  <a:lnTo>
                    <a:pt x="3275" y="17576"/>
                  </a:lnTo>
                  <a:lnTo>
                    <a:pt x="3593" y="17876"/>
                  </a:lnTo>
                  <a:lnTo>
                    <a:pt x="3926" y="18177"/>
                  </a:lnTo>
                  <a:lnTo>
                    <a:pt x="4276" y="18471"/>
                  </a:lnTo>
                  <a:lnTo>
                    <a:pt x="4642" y="18759"/>
                  </a:lnTo>
                  <a:lnTo>
                    <a:pt x="5007" y="19048"/>
                  </a:lnTo>
                  <a:lnTo>
                    <a:pt x="5389" y="19336"/>
                  </a:lnTo>
                  <a:lnTo>
                    <a:pt x="5770" y="19619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0"/>
                  </a:lnTo>
                  <a:lnTo>
                    <a:pt x="7391" y="20694"/>
                  </a:lnTo>
                  <a:lnTo>
                    <a:pt x="7805" y="20947"/>
                  </a:lnTo>
                  <a:lnTo>
                    <a:pt x="8234" y="21199"/>
                  </a:lnTo>
                  <a:lnTo>
                    <a:pt x="8663" y="21439"/>
                  </a:lnTo>
                  <a:lnTo>
                    <a:pt x="9108" y="21674"/>
                  </a:lnTo>
                  <a:lnTo>
                    <a:pt x="9553" y="21902"/>
                  </a:lnTo>
                  <a:lnTo>
                    <a:pt x="9998" y="22118"/>
                  </a:lnTo>
                  <a:lnTo>
                    <a:pt x="10443" y="22335"/>
                  </a:lnTo>
                  <a:lnTo>
                    <a:pt x="10904" y="22533"/>
                  </a:lnTo>
                  <a:lnTo>
                    <a:pt x="11349" y="22725"/>
                  </a:lnTo>
                  <a:lnTo>
                    <a:pt x="11810" y="22911"/>
                  </a:lnTo>
                  <a:lnTo>
                    <a:pt x="12255" y="23086"/>
                  </a:lnTo>
                  <a:lnTo>
                    <a:pt x="12716" y="23248"/>
                  </a:lnTo>
                  <a:lnTo>
                    <a:pt x="13177" y="23404"/>
                  </a:lnTo>
                  <a:lnTo>
                    <a:pt x="13637" y="23548"/>
                  </a:lnTo>
                  <a:lnTo>
                    <a:pt x="14082" y="23674"/>
                  </a:lnTo>
                  <a:lnTo>
                    <a:pt x="14543" y="23795"/>
                  </a:lnTo>
                  <a:lnTo>
                    <a:pt x="14988" y="23903"/>
                  </a:lnTo>
                  <a:lnTo>
                    <a:pt x="15449" y="23999"/>
                  </a:lnTo>
                  <a:lnTo>
                    <a:pt x="15894" y="24077"/>
                  </a:lnTo>
                  <a:lnTo>
                    <a:pt x="16323" y="24149"/>
                  </a:lnTo>
                  <a:lnTo>
                    <a:pt x="16768" y="24203"/>
                  </a:lnTo>
                  <a:lnTo>
                    <a:pt x="17198" y="24245"/>
                  </a:lnTo>
                  <a:lnTo>
                    <a:pt x="17627" y="24269"/>
                  </a:lnTo>
                  <a:lnTo>
                    <a:pt x="17849" y="24275"/>
                  </a:lnTo>
                  <a:lnTo>
                    <a:pt x="18056" y="24281"/>
                  </a:lnTo>
                  <a:lnTo>
                    <a:pt x="18262" y="24281"/>
                  </a:lnTo>
                  <a:lnTo>
                    <a:pt x="18469" y="24275"/>
                  </a:lnTo>
                  <a:lnTo>
                    <a:pt x="18676" y="24269"/>
                  </a:lnTo>
                  <a:lnTo>
                    <a:pt x="18882" y="24257"/>
                  </a:lnTo>
                  <a:lnTo>
                    <a:pt x="19073" y="24239"/>
                  </a:lnTo>
                  <a:lnTo>
                    <a:pt x="19280" y="24221"/>
                  </a:lnTo>
                  <a:lnTo>
                    <a:pt x="19486" y="24197"/>
                  </a:lnTo>
                  <a:lnTo>
                    <a:pt x="19677" y="24167"/>
                  </a:lnTo>
                  <a:lnTo>
                    <a:pt x="19868" y="24137"/>
                  </a:lnTo>
                  <a:lnTo>
                    <a:pt x="20058" y="24101"/>
                  </a:lnTo>
                  <a:lnTo>
                    <a:pt x="20249" y="24059"/>
                  </a:lnTo>
                  <a:lnTo>
                    <a:pt x="20440" y="24011"/>
                  </a:lnTo>
                  <a:lnTo>
                    <a:pt x="20631" y="23963"/>
                  </a:lnTo>
                  <a:lnTo>
                    <a:pt x="20805" y="23909"/>
                  </a:lnTo>
                  <a:lnTo>
                    <a:pt x="20980" y="23849"/>
                  </a:lnTo>
                  <a:lnTo>
                    <a:pt x="21171" y="23789"/>
                  </a:lnTo>
                  <a:lnTo>
                    <a:pt x="21346" y="23717"/>
                  </a:lnTo>
                  <a:lnTo>
                    <a:pt x="21505" y="23644"/>
                  </a:lnTo>
                  <a:lnTo>
                    <a:pt x="21680" y="23566"/>
                  </a:lnTo>
                  <a:lnTo>
                    <a:pt x="21854" y="23488"/>
                  </a:lnTo>
                  <a:lnTo>
                    <a:pt x="22013" y="23398"/>
                  </a:lnTo>
                  <a:lnTo>
                    <a:pt x="22172" y="23308"/>
                  </a:lnTo>
                  <a:lnTo>
                    <a:pt x="22490" y="23110"/>
                  </a:lnTo>
                  <a:lnTo>
                    <a:pt x="22776" y="22893"/>
                  </a:lnTo>
                  <a:lnTo>
                    <a:pt x="22903" y="22845"/>
                  </a:lnTo>
                  <a:lnTo>
                    <a:pt x="23269" y="22713"/>
                  </a:lnTo>
                  <a:lnTo>
                    <a:pt x="23809" y="22485"/>
                  </a:lnTo>
                  <a:lnTo>
                    <a:pt x="24159" y="22341"/>
                  </a:lnTo>
                  <a:lnTo>
                    <a:pt x="24525" y="22178"/>
                  </a:lnTo>
                  <a:lnTo>
                    <a:pt x="24938" y="21992"/>
                  </a:lnTo>
                  <a:lnTo>
                    <a:pt x="25367" y="21782"/>
                  </a:lnTo>
                  <a:lnTo>
                    <a:pt x="25828" y="21553"/>
                  </a:lnTo>
                  <a:lnTo>
                    <a:pt x="26305" y="21301"/>
                  </a:lnTo>
                  <a:lnTo>
                    <a:pt x="26797" y="21037"/>
                  </a:lnTo>
                  <a:lnTo>
                    <a:pt x="27306" y="20742"/>
                  </a:lnTo>
                  <a:lnTo>
                    <a:pt x="27814" y="20436"/>
                  </a:lnTo>
                  <a:lnTo>
                    <a:pt x="28339" y="20105"/>
                  </a:lnTo>
                  <a:lnTo>
                    <a:pt x="28848" y="19757"/>
                  </a:lnTo>
                  <a:lnTo>
                    <a:pt x="29356" y="19390"/>
                  </a:lnTo>
                  <a:lnTo>
                    <a:pt x="29865" y="19006"/>
                  </a:lnTo>
                  <a:lnTo>
                    <a:pt x="30342" y="18603"/>
                  </a:lnTo>
                  <a:lnTo>
                    <a:pt x="30818" y="18183"/>
                  </a:lnTo>
                  <a:lnTo>
                    <a:pt x="31041" y="17960"/>
                  </a:lnTo>
                  <a:lnTo>
                    <a:pt x="31263" y="17738"/>
                  </a:lnTo>
                  <a:lnTo>
                    <a:pt x="31470" y="17516"/>
                  </a:lnTo>
                  <a:lnTo>
                    <a:pt x="31677" y="17281"/>
                  </a:lnTo>
                  <a:lnTo>
                    <a:pt x="31867" y="17047"/>
                  </a:lnTo>
                  <a:lnTo>
                    <a:pt x="32058" y="16807"/>
                  </a:lnTo>
                  <a:lnTo>
                    <a:pt x="32249" y="16560"/>
                  </a:lnTo>
                  <a:lnTo>
                    <a:pt x="32424" y="16314"/>
                  </a:lnTo>
                  <a:lnTo>
                    <a:pt x="32583" y="16062"/>
                  </a:lnTo>
                  <a:lnTo>
                    <a:pt x="32726" y="15803"/>
                  </a:lnTo>
                  <a:lnTo>
                    <a:pt x="32869" y="15539"/>
                  </a:lnTo>
                  <a:lnTo>
                    <a:pt x="32996" y="15275"/>
                  </a:lnTo>
                  <a:lnTo>
                    <a:pt x="33123" y="15004"/>
                  </a:lnTo>
                  <a:lnTo>
                    <a:pt x="33234" y="14728"/>
                  </a:lnTo>
                  <a:lnTo>
                    <a:pt x="33314" y="14451"/>
                  </a:lnTo>
                  <a:lnTo>
                    <a:pt x="33393" y="14169"/>
                  </a:lnTo>
                  <a:lnTo>
                    <a:pt x="33473" y="13887"/>
                  </a:lnTo>
                  <a:lnTo>
                    <a:pt x="33520" y="13592"/>
                  </a:lnTo>
                  <a:lnTo>
                    <a:pt x="33552" y="13298"/>
                  </a:lnTo>
                  <a:lnTo>
                    <a:pt x="33568" y="13003"/>
                  </a:lnTo>
                  <a:lnTo>
                    <a:pt x="33584" y="12697"/>
                  </a:lnTo>
                  <a:lnTo>
                    <a:pt x="33568" y="12390"/>
                  </a:lnTo>
                  <a:lnTo>
                    <a:pt x="33536" y="12084"/>
                  </a:lnTo>
                  <a:lnTo>
                    <a:pt x="33488" y="11778"/>
                  </a:lnTo>
                  <a:lnTo>
                    <a:pt x="33425" y="11465"/>
                  </a:lnTo>
                  <a:lnTo>
                    <a:pt x="33330" y="11159"/>
                  </a:lnTo>
                  <a:lnTo>
                    <a:pt x="33234" y="10852"/>
                  </a:lnTo>
                  <a:lnTo>
                    <a:pt x="33107" y="10540"/>
                  </a:lnTo>
                  <a:lnTo>
                    <a:pt x="32964" y="10233"/>
                  </a:lnTo>
                  <a:lnTo>
                    <a:pt x="32805" y="9927"/>
                  </a:lnTo>
                  <a:lnTo>
                    <a:pt x="32646" y="9626"/>
                  </a:lnTo>
                  <a:lnTo>
                    <a:pt x="32455" y="9320"/>
                  </a:lnTo>
                  <a:lnTo>
                    <a:pt x="32249" y="9020"/>
                  </a:lnTo>
                  <a:lnTo>
                    <a:pt x="32042" y="8719"/>
                  </a:lnTo>
                  <a:lnTo>
                    <a:pt x="31820" y="8419"/>
                  </a:lnTo>
                  <a:lnTo>
                    <a:pt x="31565" y="8124"/>
                  </a:lnTo>
                  <a:lnTo>
                    <a:pt x="31327" y="7830"/>
                  </a:lnTo>
                  <a:lnTo>
                    <a:pt x="31057" y="7536"/>
                  </a:lnTo>
                  <a:lnTo>
                    <a:pt x="30771" y="7247"/>
                  </a:lnTo>
                  <a:lnTo>
                    <a:pt x="30485" y="6959"/>
                  </a:lnTo>
                  <a:lnTo>
                    <a:pt x="30199" y="6676"/>
                  </a:lnTo>
                  <a:lnTo>
                    <a:pt x="29881" y="6394"/>
                  </a:lnTo>
                  <a:lnTo>
                    <a:pt x="29563" y="6117"/>
                  </a:lnTo>
                  <a:lnTo>
                    <a:pt x="29245" y="5847"/>
                  </a:lnTo>
                  <a:lnTo>
                    <a:pt x="28911" y="5577"/>
                  </a:lnTo>
                  <a:lnTo>
                    <a:pt x="28577" y="5312"/>
                  </a:lnTo>
                  <a:lnTo>
                    <a:pt x="28228" y="5048"/>
                  </a:lnTo>
                  <a:lnTo>
                    <a:pt x="27878" y="4790"/>
                  </a:lnTo>
                  <a:lnTo>
                    <a:pt x="27513" y="4537"/>
                  </a:lnTo>
                  <a:lnTo>
                    <a:pt x="27147" y="4291"/>
                  </a:lnTo>
                  <a:lnTo>
                    <a:pt x="26781" y="4045"/>
                  </a:lnTo>
                  <a:lnTo>
                    <a:pt x="26400" y="3810"/>
                  </a:lnTo>
                  <a:lnTo>
                    <a:pt x="26019" y="3576"/>
                  </a:lnTo>
                  <a:lnTo>
                    <a:pt x="25637" y="3348"/>
                  </a:lnTo>
                  <a:lnTo>
                    <a:pt x="25256" y="3131"/>
                  </a:lnTo>
                  <a:lnTo>
                    <a:pt x="24874" y="2915"/>
                  </a:lnTo>
                  <a:lnTo>
                    <a:pt x="24493" y="2705"/>
                  </a:lnTo>
                  <a:lnTo>
                    <a:pt x="24095" y="2500"/>
                  </a:lnTo>
                  <a:lnTo>
                    <a:pt x="23714" y="2302"/>
                  </a:lnTo>
                  <a:lnTo>
                    <a:pt x="23317" y="2116"/>
                  </a:lnTo>
                  <a:lnTo>
                    <a:pt x="22935" y="1930"/>
                  </a:lnTo>
                  <a:lnTo>
                    <a:pt x="22538" y="1755"/>
                  </a:lnTo>
                  <a:lnTo>
                    <a:pt x="22156" y="1587"/>
                  </a:lnTo>
                  <a:lnTo>
                    <a:pt x="21775" y="1425"/>
                  </a:lnTo>
                  <a:lnTo>
                    <a:pt x="21394" y="1269"/>
                  </a:lnTo>
                  <a:lnTo>
                    <a:pt x="21012" y="1124"/>
                  </a:lnTo>
                  <a:lnTo>
                    <a:pt x="20647" y="986"/>
                  </a:lnTo>
                  <a:lnTo>
                    <a:pt x="20281" y="854"/>
                  </a:lnTo>
                  <a:lnTo>
                    <a:pt x="19915" y="734"/>
                  </a:lnTo>
                  <a:lnTo>
                    <a:pt x="19550" y="620"/>
                  </a:lnTo>
                  <a:lnTo>
                    <a:pt x="19200" y="518"/>
                  </a:lnTo>
                  <a:lnTo>
                    <a:pt x="18851" y="421"/>
                  </a:lnTo>
                  <a:lnTo>
                    <a:pt x="18517" y="337"/>
                  </a:lnTo>
                  <a:lnTo>
                    <a:pt x="18183" y="259"/>
                  </a:lnTo>
                  <a:lnTo>
                    <a:pt x="17865" y="193"/>
                  </a:lnTo>
                  <a:lnTo>
                    <a:pt x="17547" y="133"/>
                  </a:lnTo>
                  <a:lnTo>
                    <a:pt x="17245" y="85"/>
                  </a:lnTo>
                  <a:lnTo>
                    <a:pt x="16959" y="49"/>
                  </a:lnTo>
                  <a:lnTo>
                    <a:pt x="16673" y="25"/>
                  </a:lnTo>
                  <a:lnTo>
                    <a:pt x="16403" y="7"/>
                  </a:lnTo>
                  <a:lnTo>
                    <a:pt x="161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8109676" y="4997827"/>
              <a:ext cx="901286" cy="415564"/>
            </a:xfrm>
            <a:custGeom>
              <a:avLst/>
              <a:gdLst/>
              <a:ahLst/>
              <a:cxnLst/>
              <a:rect l="l" t="t" r="r" b="b"/>
              <a:pathLst>
                <a:path w="63337" h="12956" extrusionOk="0">
                  <a:moveTo>
                    <a:pt x="36110" y="1"/>
                  </a:moveTo>
                  <a:lnTo>
                    <a:pt x="35363" y="7"/>
                  </a:lnTo>
                  <a:lnTo>
                    <a:pt x="34616" y="19"/>
                  </a:lnTo>
                  <a:lnTo>
                    <a:pt x="33854" y="37"/>
                  </a:lnTo>
                  <a:lnTo>
                    <a:pt x="33091" y="61"/>
                  </a:lnTo>
                  <a:lnTo>
                    <a:pt x="32312" y="91"/>
                  </a:lnTo>
                  <a:lnTo>
                    <a:pt x="31533" y="127"/>
                  </a:lnTo>
                  <a:lnTo>
                    <a:pt x="30738" y="163"/>
                  </a:lnTo>
                  <a:lnTo>
                    <a:pt x="29944" y="217"/>
                  </a:lnTo>
                  <a:lnTo>
                    <a:pt x="29133" y="271"/>
                  </a:lnTo>
                  <a:lnTo>
                    <a:pt x="28339" y="331"/>
                  </a:lnTo>
                  <a:lnTo>
                    <a:pt x="27544" y="403"/>
                  </a:lnTo>
                  <a:lnTo>
                    <a:pt x="26749" y="481"/>
                  </a:lnTo>
                  <a:lnTo>
                    <a:pt x="25955" y="565"/>
                  </a:lnTo>
                  <a:lnTo>
                    <a:pt x="25160" y="656"/>
                  </a:lnTo>
                  <a:lnTo>
                    <a:pt x="24381" y="752"/>
                  </a:lnTo>
                  <a:lnTo>
                    <a:pt x="23602" y="854"/>
                  </a:lnTo>
                  <a:lnTo>
                    <a:pt x="22823" y="962"/>
                  </a:lnTo>
                  <a:lnTo>
                    <a:pt x="22061" y="1076"/>
                  </a:lnTo>
                  <a:lnTo>
                    <a:pt x="21298" y="1190"/>
                  </a:lnTo>
                  <a:lnTo>
                    <a:pt x="20551" y="1317"/>
                  </a:lnTo>
                  <a:lnTo>
                    <a:pt x="19788" y="1443"/>
                  </a:lnTo>
                  <a:lnTo>
                    <a:pt x="19057" y="1581"/>
                  </a:lnTo>
                  <a:lnTo>
                    <a:pt x="18326" y="1713"/>
                  </a:lnTo>
                  <a:lnTo>
                    <a:pt x="17595" y="1857"/>
                  </a:lnTo>
                  <a:lnTo>
                    <a:pt x="16879" y="2002"/>
                  </a:lnTo>
                  <a:lnTo>
                    <a:pt x="16164" y="2152"/>
                  </a:lnTo>
                  <a:lnTo>
                    <a:pt x="15465" y="2302"/>
                  </a:lnTo>
                  <a:lnTo>
                    <a:pt x="14781" y="2458"/>
                  </a:lnTo>
                  <a:lnTo>
                    <a:pt x="14098" y="2614"/>
                  </a:lnTo>
                  <a:lnTo>
                    <a:pt x="13430" y="2777"/>
                  </a:lnTo>
                  <a:lnTo>
                    <a:pt x="12779" y="2939"/>
                  </a:lnTo>
                  <a:lnTo>
                    <a:pt x="12127" y="3107"/>
                  </a:lnTo>
                  <a:lnTo>
                    <a:pt x="11491" y="3275"/>
                  </a:lnTo>
                  <a:lnTo>
                    <a:pt x="10872" y="3444"/>
                  </a:lnTo>
                  <a:lnTo>
                    <a:pt x="10268" y="3618"/>
                  </a:lnTo>
                  <a:lnTo>
                    <a:pt x="9664" y="3786"/>
                  </a:lnTo>
                  <a:lnTo>
                    <a:pt x="9076" y="3960"/>
                  </a:lnTo>
                  <a:lnTo>
                    <a:pt x="8519" y="4135"/>
                  </a:lnTo>
                  <a:lnTo>
                    <a:pt x="7963" y="4309"/>
                  </a:lnTo>
                  <a:lnTo>
                    <a:pt x="7423" y="4489"/>
                  </a:lnTo>
                  <a:lnTo>
                    <a:pt x="6898" y="4663"/>
                  </a:lnTo>
                  <a:lnTo>
                    <a:pt x="6390" y="4838"/>
                  </a:lnTo>
                  <a:lnTo>
                    <a:pt x="5897" y="5012"/>
                  </a:lnTo>
                  <a:lnTo>
                    <a:pt x="5420" y="5186"/>
                  </a:lnTo>
                  <a:lnTo>
                    <a:pt x="4959" y="5360"/>
                  </a:lnTo>
                  <a:lnTo>
                    <a:pt x="4514" y="5535"/>
                  </a:lnTo>
                  <a:lnTo>
                    <a:pt x="4101" y="5709"/>
                  </a:lnTo>
                  <a:lnTo>
                    <a:pt x="3688" y="5877"/>
                  </a:lnTo>
                  <a:lnTo>
                    <a:pt x="3306" y="6045"/>
                  </a:lnTo>
                  <a:lnTo>
                    <a:pt x="2941" y="6214"/>
                  </a:lnTo>
                  <a:lnTo>
                    <a:pt x="2591" y="6376"/>
                  </a:lnTo>
                  <a:lnTo>
                    <a:pt x="2257" y="6538"/>
                  </a:lnTo>
                  <a:lnTo>
                    <a:pt x="1955" y="6700"/>
                  </a:lnTo>
                  <a:lnTo>
                    <a:pt x="1669" y="6856"/>
                  </a:lnTo>
                  <a:lnTo>
                    <a:pt x="1399" y="7007"/>
                  </a:lnTo>
                  <a:lnTo>
                    <a:pt x="1161" y="7157"/>
                  </a:lnTo>
                  <a:lnTo>
                    <a:pt x="938" y="7307"/>
                  </a:lnTo>
                  <a:lnTo>
                    <a:pt x="731" y="7451"/>
                  </a:lnTo>
                  <a:lnTo>
                    <a:pt x="557" y="7589"/>
                  </a:lnTo>
                  <a:lnTo>
                    <a:pt x="414" y="7722"/>
                  </a:lnTo>
                  <a:lnTo>
                    <a:pt x="286" y="7854"/>
                  </a:lnTo>
                  <a:lnTo>
                    <a:pt x="175" y="7980"/>
                  </a:lnTo>
                  <a:lnTo>
                    <a:pt x="96" y="8100"/>
                  </a:lnTo>
                  <a:lnTo>
                    <a:pt x="32" y="8214"/>
                  </a:lnTo>
                  <a:lnTo>
                    <a:pt x="16" y="8323"/>
                  </a:lnTo>
                  <a:lnTo>
                    <a:pt x="0" y="8431"/>
                  </a:lnTo>
                  <a:lnTo>
                    <a:pt x="32" y="8527"/>
                  </a:lnTo>
                  <a:lnTo>
                    <a:pt x="80" y="8623"/>
                  </a:lnTo>
                  <a:lnTo>
                    <a:pt x="159" y="8707"/>
                  </a:lnTo>
                  <a:lnTo>
                    <a:pt x="255" y="8791"/>
                  </a:lnTo>
                  <a:lnTo>
                    <a:pt x="382" y="8863"/>
                  </a:lnTo>
                  <a:lnTo>
                    <a:pt x="541" y="8929"/>
                  </a:lnTo>
                  <a:lnTo>
                    <a:pt x="938" y="9062"/>
                  </a:lnTo>
                  <a:lnTo>
                    <a:pt x="1383" y="9206"/>
                  </a:lnTo>
                  <a:lnTo>
                    <a:pt x="1923" y="9362"/>
                  </a:lnTo>
                  <a:lnTo>
                    <a:pt x="2512" y="9524"/>
                  </a:lnTo>
                  <a:lnTo>
                    <a:pt x="3163" y="9704"/>
                  </a:lnTo>
                  <a:lnTo>
                    <a:pt x="3878" y="9885"/>
                  </a:lnTo>
                  <a:lnTo>
                    <a:pt x="4657" y="10071"/>
                  </a:lnTo>
                  <a:lnTo>
                    <a:pt x="5484" y="10263"/>
                  </a:lnTo>
                  <a:lnTo>
                    <a:pt x="6374" y="10462"/>
                  </a:lnTo>
                  <a:lnTo>
                    <a:pt x="7311" y="10654"/>
                  </a:lnTo>
                  <a:lnTo>
                    <a:pt x="8297" y="10852"/>
                  </a:lnTo>
                  <a:lnTo>
                    <a:pt x="9330" y="11050"/>
                  </a:lnTo>
                  <a:lnTo>
                    <a:pt x="10411" y="11243"/>
                  </a:lnTo>
                  <a:lnTo>
                    <a:pt x="11523" y="11435"/>
                  </a:lnTo>
                  <a:lnTo>
                    <a:pt x="12683" y="11621"/>
                  </a:lnTo>
                  <a:lnTo>
                    <a:pt x="13875" y="11801"/>
                  </a:lnTo>
                  <a:lnTo>
                    <a:pt x="15099" y="11970"/>
                  </a:lnTo>
                  <a:lnTo>
                    <a:pt x="16355" y="12132"/>
                  </a:lnTo>
                  <a:lnTo>
                    <a:pt x="17642" y="12288"/>
                  </a:lnTo>
                  <a:lnTo>
                    <a:pt x="18294" y="12354"/>
                  </a:lnTo>
                  <a:lnTo>
                    <a:pt x="18961" y="12426"/>
                  </a:lnTo>
                  <a:lnTo>
                    <a:pt x="19629" y="12492"/>
                  </a:lnTo>
                  <a:lnTo>
                    <a:pt x="20296" y="12553"/>
                  </a:lnTo>
                  <a:lnTo>
                    <a:pt x="20980" y="12607"/>
                  </a:lnTo>
                  <a:lnTo>
                    <a:pt x="21663" y="12661"/>
                  </a:lnTo>
                  <a:lnTo>
                    <a:pt x="22347" y="12715"/>
                  </a:lnTo>
                  <a:lnTo>
                    <a:pt x="23046" y="12757"/>
                  </a:lnTo>
                  <a:lnTo>
                    <a:pt x="23729" y="12799"/>
                  </a:lnTo>
                  <a:lnTo>
                    <a:pt x="24429" y="12841"/>
                  </a:lnTo>
                  <a:lnTo>
                    <a:pt x="25144" y="12871"/>
                  </a:lnTo>
                  <a:lnTo>
                    <a:pt x="25843" y="12895"/>
                  </a:lnTo>
                  <a:lnTo>
                    <a:pt x="26558" y="12919"/>
                  </a:lnTo>
                  <a:lnTo>
                    <a:pt x="27274" y="12937"/>
                  </a:lnTo>
                  <a:lnTo>
                    <a:pt x="27989" y="12949"/>
                  </a:lnTo>
                  <a:lnTo>
                    <a:pt x="28704" y="12955"/>
                  </a:lnTo>
                  <a:lnTo>
                    <a:pt x="29419" y="12955"/>
                  </a:lnTo>
                  <a:lnTo>
                    <a:pt x="30135" y="12949"/>
                  </a:lnTo>
                  <a:lnTo>
                    <a:pt x="30850" y="12937"/>
                  </a:lnTo>
                  <a:lnTo>
                    <a:pt x="31581" y="12925"/>
                  </a:lnTo>
                  <a:lnTo>
                    <a:pt x="32296" y="12901"/>
                  </a:lnTo>
                  <a:lnTo>
                    <a:pt x="33027" y="12871"/>
                  </a:lnTo>
                  <a:lnTo>
                    <a:pt x="33742" y="12829"/>
                  </a:lnTo>
                  <a:lnTo>
                    <a:pt x="34473" y="12787"/>
                  </a:lnTo>
                  <a:lnTo>
                    <a:pt x="35189" y="12739"/>
                  </a:lnTo>
                  <a:lnTo>
                    <a:pt x="35904" y="12679"/>
                  </a:lnTo>
                  <a:lnTo>
                    <a:pt x="36635" y="12613"/>
                  </a:lnTo>
                  <a:lnTo>
                    <a:pt x="37366" y="12535"/>
                  </a:lnTo>
                  <a:lnTo>
                    <a:pt x="38097" y="12456"/>
                  </a:lnTo>
                  <a:lnTo>
                    <a:pt x="38844" y="12366"/>
                  </a:lnTo>
                  <a:lnTo>
                    <a:pt x="39591" y="12270"/>
                  </a:lnTo>
                  <a:lnTo>
                    <a:pt x="40338" y="12168"/>
                  </a:lnTo>
                  <a:lnTo>
                    <a:pt x="41101" y="12054"/>
                  </a:lnTo>
                  <a:lnTo>
                    <a:pt x="41864" y="11940"/>
                  </a:lnTo>
                  <a:lnTo>
                    <a:pt x="42611" y="11813"/>
                  </a:lnTo>
                  <a:lnTo>
                    <a:pt x="43374" y="11687"/>
                  </a:lnTo>
                  <a:lnTo>
                    <a:pt x="44137" y="11549"/>
                  </a:lnTo>
                  <a:lnTo>
                    <a:pt x="44900" y="11411"/>
                  </a:lnTo>
                  <a:lnTo>
                    <a:pt x="45647" y="11261"/>
                  </a:lnTo>
                  <a:lnTo>
                    <a:pt x="46410" y="11110"/>
                  </a:lnTo>
                  <a:lnTo>
                    <a:pt x="47157" y="10954"/>
                  </a:lnTo>
                  <a:lnTo>
                    <a:pt x="47904" y="10798"/>
                  </a:lnTo>
                  <a:lnTo>
                    <a:pt x="48635" y="10630"/>
                  </a:lnTo>
                  <a:lnTo>
                    <a:pt x="49366" y="10462"/>
                  </a:lnTo>
                  <a:lnTo>
                    <a:pt x="50081" y="10293"/>
                  </a:lnTo>
                  <a:lnTo>
                    <a:pt x="50796" y="10113"/>
                  </a:lnTo>
                  <a:lnTo>
                    <a:pt x="51495" y="9933"/>
                  </a:lnTo>
                  <a:lnTo>
                    <a:pt x="52195" y="9753"/>
                  </a:lnTo>
                  <a:lnTo>
                    <a:pt x="52878" y="9566"/>
                  </a:lnTo>
                  <a:lnTo>
                    <a:pt x="53546" y="9380"/>
                  </a:lnTo>
                  <a:lnTo>
                    <a:pt x="54197" y="9194"/>
                  </a:lnTo>
                  <a:lnTo>
                    <a:pt x="54833" y="9001"/>
                  </a:lnTo>
                  <a:lnTo>
                    <a:pt x="55453" y="8809"/>
                  </a:lnTo>
                  <a:lnTo>
                    <a:pt x="56057" y="8611"/>
                  </a:lnTo>
                  <a:lnTo>
                    <a:pt x="56645" y="8413"/>
                  </a:lnTo>
                  <a:lnTo>
                    <a:pt x="57217" y="8220"/>
                  </a:lnTo>
                  <a:lnTo>
                    <a:pt x="57773" y="8022"/>
                  </a:lnTo>
                  <a:lnTo>
                    <a:pt x="58298" y="7824"/>
                  </a:lnTo>
                  <a:lnTo>
                    <a:pt x="58806" y="7626"/>
                  </a:lnTo>
                  <a:lnTo>
                    <a:pt x="59299" y="7427"/>
                  </a:lnTo>
                  <a:lnTo>
                    <a:pt x="59760" y="7229"/>
                  </a:lnTo>
                  <a:lnTo>
                    <a:pt x="60205" y="7031"/>
                  </a:lnTo>
                  <a:lnTo>
                    <a:pt x="60618" y="6832"/>
                  </a:lnTo>
                  <a:lnTo>
                    <a:pt x="61016" y="6634"/>
                  </a:lnTo>
                  <a:lnTo>
                    <a:pt x="61381" y="6442"/>
                  </a:lnTo>
                  <a:lnTo>
                    <a:pt x="61715" y="6250"/>
                  </a:lnTo>
                  <a:lnTo>
                    <a:pt x="62017" y="6057"/>
                  </a:lnTo>
                  <a:lnTo>
                    <a:pt x="62303" y="5871"/>
                  </a:lnTo>
                  <a:lnTo>
                    <a:pt x="62541" y="5679"/>
                  </a:lnTo>
                  <a:lnTo>
                    <a:pt x="62764" y="5499"/>
                  </a:lnTo>
                  <a:lnTo>
                    <a:pt x="62939" y="5312"/>
                  </a:lnTo>
                  <a:lnTo>
                    <a:pt x="63082" y="5138"/>
                  </a:lnTo>
                  <a:lnTo>
                    <a:pt x="63209" y="4964"/>
                  </a:lnTo>
                  <a:lnTo>
                    <a:pt x="63288" y="4790"/>
                  </a:lnTo>
                  <a:lnTo>
                    <a:pt x="63320" y="4621"/>
                  </a:lnTo>
                  <a:lnTo>
                    <a:pt x="63336" y="4459"/>
                  </a:lnTo>
                  <a:lnTo>
                    <a:pt x="63320" y="4375"/>
                  </a:lnTo>
                  <a:lnTo>
                    <a:pt x="63304" y="4297"/>
                  </a:lnTo>
                  <a:lnTo>
                    <a:pt x="63273" y="4219"/>
                  </a:lnTo>
                  <a:lnTo>
                    <a:pt x="63225" y="4141"/>
                  </a:lnTo>
                  <a:lnTo>
                    <a:pt x="63177" y="4068"/>
                  </a:lnTo>
                  <a:lnTo>
                    <a:pt x="63114" y="3990"/>
                  </a:lnTo>
                  <a:lnTo>
                    <a:pt x="63050" y="3918"/>
                  </a:lnTo>
                  <a:lnTo>
                    <a:pt x="62971" y="3846"/>
                  </a:lnTo>
                  <a:lnTo>
                    <a:pt x="62875" y="3774"/>
                  </a:lnTo>
                  <a:lnTo>
                    <a:pt x="62764" y="3708"/>
                  </a:lnTo>
                  <a:lnTo>
                    <a:pt x="62653" y="3642"/>
                  </a:lnTo>
                  <a:lnTo>
                    <a:pt x="62541" y="3576"/>
                  </a:lnTo>
                  <a:lnTo>
                    <a:pt x="62398" y="3510"/>
                  </a:lnTo>
                  <a:lnTo>
                    <a:pt x="62255" y="3444"/>
                  </a:lnTo>
                  <a:lnTo>
                    <a:pt x="62096" y="3384"/>
                  </a:lnTo>
                  <a:lnTo>
                    <a:pt x="61922" y="3323"/>
                  </a:lnTo>
                  <a:lnTo>
                    <a:pt x="61747" y="3263"/>
                  </a:lnTo>
                  <a:lnTo>
                    <a:pt x="61556" y="3203"/>
                  </a:lnTo>
                  <a:lnTo>
                    <a:pt x="61349" y="3149"/>
                  </a:lnTo>
                  <a:lnTo>
                    <a:pt x="61143" y="3095"/>
                  </a:lnTo>
                  <a:lnTo>
                    <a:pt x="60920" y="3041"/>
                  </a:lnTo>
                  <a:lnTo>
                    <a:pt x="60682" y="2993"/>
                  </a:lnTo>
                  <a:lnTo>
                    <a:pt x="60428" y="2945"/>
                  </a:lnTo>
                  <a:lnTo>
                    <a:pt x="60157" y="2897"/>
                  </a:lnTo>
                  <a:lnTo>
                    <a:pt x="59601" y="2807"/>
                  </a:lnTo>
                  <a:lnTo>
                    <a:pt x="58981" y="2729"/>
                  </a:lnTo>
                  <a:lnTo>
                    <a:pt x="58854" y="2687"/>
                  </a:lnTo>
                  <a:lnTo>
                    <a:pt x="58441" y="2572"/>
                  </a:lnTo>
                  <a:lnTo>
                    <a:pt x="57773" y="2404"/>
                  </a:lnTo>
                  <a:lnTo>
                    <a:pt x="57344" y="2296"/>
                  </a:lnTo>
                  <a:lnTo>
                    <a:pt x="56852" y="2182"/>
                  </a:lnTo>
                  <a:lnTo>
                    <a:pt x="56311" y="2056"/>
                  </a:lnTo>
                  <a:lnTo>
                    <a:pt x="55707" y="1923"/>
                  </a:lnTo>
                  <a:lnTo>
                    <a:pt x="55040" y="1785"/>
                  </a:lnTo>
                  <a:lnTo>
                    <a:pt x="54309" y="1641"/>
                  </a:lnTo>
                  <a:lnTo>
                    <a:pt x="53546" y="1497"/>
                  </a:lnTo>
                  <a:lnTo>
                    <a:pt x="52703" y="1347"/>
                  </a:lnTo>
                  <a:lnTo>
                    <a:pt x="51829" y="1202"/>
                  </a:lnTo>
                  <a:lnTo>
                    <a:pt x="50891" y="1052"/>
                  </a:lnTo>
                  <a:lnTo>
                    <a:pt x="49906" y="914"/>
                  </a:lnTo>
                  <a:lnTo>
                    <a:pt x="48873" y="776"/>
                  </a:lnTo>
                  <a:lnTo>
                    <a:pt x="47792" y="644"/>
                  </a:lnTo>
                  <a:lnTo>
                    <a:pt x="46664" y="523"/>
                  </a:lnTo>
                  <a:lnTo>
                    <a:pt x="45488" y="409"/>
                  </a:lnTo>
                  <a:lnTo>
                    <a:pt x="44884" y="355"/>
                  </a:lnTo>
                  <a:lnTo>
                    <a:pt x="44280" y="307"/>
                  </a:lnTo>
                  <a:lnTo>
                    <a:pt x="43644" y="259"/>
                  </a:lnTo>
                  <a:lnTo>
                    <a:pt x="43008" y="217"/>
                  </a:lnTo>
                  <a:lnTo>
                    <a:pt x="42373" y="175"/>
                  </a:lnTo>
                  <a:lnTo>
                    <a:pt x="41705" y="139"/>
                  </a:lnTo>
                  <a:lnTo>
                    <a:pt x="41037" y="109"/>
                  </a:lnTo>
                  <a:lnTo>
                    <a:pt x="40370" y="79"/>
                  </a:lnTo>
                  <a:lnTo>
                    <a:pt x="39687" y="55"/>
                  </a:lnTo>
                  <a:lnTo>
                    <a:pt x="38987" y="37"/>
                  </a:lnTo>
                  <a:lnTo>
                    <a:pt x="38288" y="19"/>
                  </a:lnTo>
                  <a:lnTo>
                    <a:pt x="37573" y="7"/>
                  </a:lnTo>
                  <a:lnTo>
                    <a:pt x="368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8858892" y="4267591"/>
              <a:ext cx="477900" cy="778813"/>
            </a:xfrm>
            <a:custGeom>
              <a:avLst/>
              <a:gdLst/>
              <a:ahLst/>
              <a:cxnLst/>
              <a:rect l="l" t="t" r="r" b="b"/>
              <a:pathLst>
                <a:path w="33584" h="24281" extrusionOk="0">
                  <a:moveTo>
                    <a:pt x="16149" y="0"/>
                  </a:moveTo>
                  <a:lnTo>
                    <a:pt x="15894" y="6"/>
                  </a:lnTo>
                  <a:lnTo>
                    <a:pt x="15656" y="24"/>
                  </a:lnTo>
                  <a:lnTo>
                    <a:pt x="15433" y="48"/>
                  </a:lnTo>
                  <a:lnTo>
                    <a:pt x="15227" y="90"/>
                  </a:lnTo>
                  <a:lnTo>
                    <a:pt x="15020" y="138"/>
                  </a:lnTo>
                  <a:lnTo>
                    <a:pt x="14623" y="265"/>
                  </a:lnTo>
                  <a:lnTo>
                    <a:pt x="14178" y="415"/>
                  </a:lnTo>
                  <a:lnTo>
                    <a:pt x="13685" y="589"/>
                  </a:lnTo>
                  <a:lnTo>
                    <a:pt x="13176" y="787"/>
                  </a:lnTo>
                  <a:lnTo>
                    <a:pt x="12620" y="1004"/>
                  </a:lnTo>
                  <a:lnTo>
                    <a:pt x="12032" y="1244"/>
                  </a:lnTo>
                  <a:lnTo>
                    <a:pt x="11428" y="1508"/>
                  </a:lnTo>
                  <a:lnTo>
                    <a:pt x="10808" y="1791"/>
                  </a:lnTo>
                  <a:lnTo>
                    <a:pt x="10173" y="2097"/>
                  </a:lnTo>
                  <a:lnTo>
                    <a:pt x="9521" y="2416"/>
                  </a:lnTo>
                  <a:lnTo>
                    <a:pt x="8853" y="2758"/>
                  </a:lnTo>
                  <a:lnTo>
                    <a:pt x="8202" y="3119"/>
                  </a:lnTo>
                  <a:lnTo>
                    <a:pt x="7534" y="3491"/>
                  </a:lnTo>
                  <a:lnTo>
                    <a:pt x="6867" y="3882"/>
                  </a:lnTo>
                  <a:lnTo>
                    <a:pt x="6215" y="4284"/>
                  </a:lnTo>
                  <a:lnTo>
                    <a:pt x="5579" y="4705"/>
                  </a:lnTo>
                  <a:lnTo>
                    <a:pt x="4944" y="5144"/>
                  </a:lnTo>
                  <a:lnTo>
                    <a:pt x="4340" y="5588"/>
                  </a:lnTo>
                  <a:lnTo>
                    <a:pt x="3767" y="6051"/>
                  </a:lnTo>
                  <a:lnTo>
                    <a:pt x="3481" y="6285"/>
                  </a:lnTo>
                  <a:lnTo>
                    <a:pt x="3211" y="6520"/>
                  </a:lnTo>
                  <a:lnTo>
                    <a:pt x="2941" y="6760"/>
                  </a:lnTo>
                  <a:lnTo>
                    <a:pt x="2687" y="7000"/>
                  </a:lnTo>
                  <a:lnTo>
                    <a:pt x="2432" y="7247"/>
                  </a:lnTo>
                  <a:lnTo>
                    <a:pt x="2194" y="7493"/>
                  </a:lnTo>
                  <a:lnTo>
                    <a:pt x="1956" y="7745"/>
                  </a:lnTo>
                  <a:lnTo>
                    <a:pt x="1733" y="7998"/>
                  </a:lnTo>
                  <a:lnTo>
                    <a:pt x="1526" y="8250"/>
                  </a:lnTo>
                  <a:lnTo>
                    <a:pt x="1336" y="8508"/>
                  </a:lnTo>
                  <a:lnTo>
                    <a:pt x="1145" y="8767"/>
                  </a:lnTo>
                  <a:lnTo>
                    <a:pt x="970" y="9025"/>
                  </a:lnTo>
                  <a:lnTo>
                    <a:pt x="811" y="9290"/>
                  </a:lnTo>
                  <a:lnTo>
                    <a:pt x="668" y="9554"/>
                  </a:lnTo>
                  <a:lnTo>
                    <a:pt x="525" y="9818"/>
                  </a:lnTo>
                  <a:lnTo>
                    <a:pt x="414" y="10089"/>
                  </a:lnTo>
                  <a:lnTo>
                    <a:pt x="303" y="10353"/>
                  </a:lnTo>
                  <a:lnTo>
                    <a:pt x="207" y="10623"/>
                  </a:lnTo>
                  <a:lnTo>
                    <a:pt x="144" y="10894"/>
                  </a:lnTo>
                  <a:lnTo>
                    <a:pt x="80" y="11170"/>
                  </a:lnTo>
                  <a:lnTo>
                    <a:pt x="32" y="11441"/>
                  </a:lnTo>
                  <a:lnTo>
                    <a:pt x="17" y="11717"/>
                  </a:lnTo>
                  <a:lnTo>
                    <a:pt x="1" y="11993"/>
                  </a:lnTo>
                  <a:lnTo>
                    <a:pt x="17" y="12270"/>
                  </a:lnTo>
                  <a:lnTo>
                    <a:pt x="48" y="12546"/>
                  </a:lnTo>
                  <a:lnTo>
                    <a:pt x="96" y="12823"/>
                  </a:lnTo>
                  <a:lnTo>
                    <a:pt x="160" y="13105"/>
                  </a:lnTo>
                  <a:lnTo>
                    <a:pt x="255" y="13387"/>
                  </a:lnTo>
                  <a:lnTo>
                    <a:pt x="350" y="13676"/>
                  </a:lnTo>
                  <a:lnTo>
                    <a:pt x="477" y="13964"/>
                  </a:lnTo>
                  <a:lnTo>
                    <a:pt x="621" y="14259"/>
                  </a:lnTo>
                  <a:lnTo>
                    <a:pt x="795" y="14559"/>
                  </a:lnTo>
                  <a:lnTo>
                    <a:pt x="970" y="14853"/>
                  </a:lnTo>
                  <a:lnTo>
                    <a:pt x="1161" y="15154"/>
                  </a:lnTo>
                  <a:lnTo>
                    <a:pt x="1383" y="15460"/>
                  </a:lnTo>
                  <a:lnTo>
                    <a:pt x="1606" y="15761"/>
                  </a:lnTo>
                  <a:lnTo>
                    <a:pt x="1860" y="16067"/>
                  </a:lnTo>
                  <a:lnTo>
                    <a:pt x="2115" y="16368"/>
                  </a:lnTo>
                  <a:lnTo>
                    <a:pt x="2385" y="16674"/>
                  </a:lnTo>
                  <a:lnTo>
                    <a:pt x="2671" y="16974"/>
                  </a:lnTo>
                  <a:lnTo>
                    <a:pt x="2973" y="17281"/>
                  </a:lnTo>
                  <a:lnTo>
                    <a:pt x="3291" y="17581"/>
                  </a:lnTo>
                  <a:lnTo>
                    <a:pt x="3609" y="17882"/>
                  </a:lnTo>
                  <a:lnTo>
                    <a:pt x="3942" y="18176"/>
                  </a:lnTo>
                  <a:lnTo>
                    <a:pt x="4292" y="18471"/>
                  </a:lnTo>
                  <a:lnTo>
                    <a:pt x="4642" y="18765"/>
                  </a:lnTo>
                  <a:lnTo>
                    <a:pt x="5007" y="19053"/>
                  </a:lnTo>
                  <a:lnTo>
                    <a:pt x="5389" y="19336"/>
                  </a:lnTo>
                  <a:lnTo>
                    <a:pt x="5770" y="19618"/>
                  </a:lnTo>
                  <a:lnTo>
                    <a:pt x="6167" y="19895"/>
                  </a:lnTo>
                  <a:lnTo>
                    <a:pt x="6565" y="20165"/>
                  </a:lnTo>
                  <a:lnTo>
                    <a:pt x="6978" y="20435"/>
                  </a:lnTo>
                  <a:lnTo>
                    <a:pt x="7391" y="20694"/>
                  </a:lnTo>
                  <a:lnTo>
                    <a:pt x="7820" y="20952"/>
                  </a:lnTo>
                  <a:lnTo>
                    <a:pt x="8249" y="21198"/>
                  </a:lnTo>
                  <a:lnTo>
                    <a:pt x="8679" y="21439"/>
                  </a:lnTo>
                  <a:lnTo>
                    <a:pt x="9124" y="21673"/>
                  </a:lnTo>
                  <a:lnTo>
                    <a:pt x="9553" y="21901"/>
                  </a:lnTo>
                  <a:lnTo>
                    <a:pt x="9998" y="22124"/>
                  </a:lnTo>
                  <a:lnTo>
                    <a:pt x="10459" y="22334"/>
                  </a:lnTo>
                  <a:lnTo>
                    <a:pt x="10904" y="22538"/>
                  </a:lnTo>
                  <a:lnTo>
                    <a:pt x="11365" y="22731"/>
                  </a:lnTo>
                  <a:lnTo>
                    <a:pt x="11810" y="22917"/>
                  </a:lnTo>
                  <a:lnTo>
                    <a:pt x="12270" y="23091"/>
                  </a:lnTo>
                  <a:lnTo>
                    <a:pt x="12731" y="23253"/>
                  </a:lnTo>
                  <a:lnTo>
                    <a:pt x="13192" y="23404"/>
                  </a:lnTo>
                  <a:lnTo>
                    <a:pt x="13637" y="23548"/>
                  </a:lnTo>
                  <a:lnTo>
                    <a:pt x="14098" y="23680"/>
                  </a:lnTo>
                  <a:lnTo>
                    <a:pt x="14543" y="23800"/>
                  </a:lnTo>
                  <a:lnTo>
                    <a:pt x="15004" y="23908"/>
                  </a:lnTo>
                  <a:lnTo>
                    <a:pt x="15449" y="23998"/>
                  </a:lnTo>
                  <a:lnTo>
                    <a:pt x="15894" y="24083"/>
                  </a:lnTo>
                  <a:lnTo>
                    <a:pt x="16339" y="24149"/>
                  </a:lnTo>
                  <a:lnTo>
                    <a:pt x="16784" y="24203"/>
                  </a:lnTo>
                  <a:lnTo>
                    <a:pt x="17213" y="24245"/>
                  </a:lnTo>
                  <a:lnTo>
                    <a:pt x="17643" y="24269"/>
                  </a:lnTo>
                  <a:lnTo>
                    <a:pt x="17849" y="24281"/>
                  </a:lnTo>
                  <a:lnTo>
                    <a:pt x="18485" y="24281"/>
                  </a:lnTo>
                  <a:lnTo>
                    <a:pt x="18691" y="24269"/>
                  </a:lnTo>
                  <a:lnTo>
                    <a:pt x="18882" y="24257"/>
                  </a:lnTo>
                  <a:lnTo>
                    <a:pt x="19089" y="24245"/>
                  </a:lnTo>
                  <a:lnTo>
                    <a:pt x="19295" y="24221"/>
                  </a:lnTo>
                  <a:lnTo>
                    <a:pt x="19486" y="24197"/>
                  </a:lnTo>
                  <a:lnTo>
                    <a:pt x="19677" y="24173"/>
                  </a:lnTo>
                  <a:lnTo>
                    <a:pt x="19883" y="24137"/>
                  </a:lnTo>
                  <a:lnTo>
                    <a:pt x="20074" y="24101"/>
                  </a:lnTo>
                  <a:lnTo>
                    <a:pt x="20265" y="24059"/>
                  </a:lnTo>
                  <a:lnTo>
                    <a:pt x="20440" y="24016"/>
                  </a:lnTo>
                  <a:lnTo>
                    <a:pt x="20630" y="23962"/>
                  </a:lnTo>
                  <a:lnTo>
                    <a:pt x="20821" y="23908"/>
                  </a:lnTo>
                  <a:lnTo>
                    <a:pt x="20996" y="23854"/>
                  </a:lnTo>
                  <a:lnTo>
                    <a:pt x="21171" y="23788"/>
                  </a:lnTo>
                  <a:lnTo>
                    <a:pt x="21346" y="23722"/>
                  </a:lnTo>
                  <a:lnTo>
                    <a:pt x="21521" y="23650"/>
                  </a:lnTo>
                  <a:lnTo>
                    <a:pt x="21695" y="23572"/>
                  </a:lnTo>
                  <a:lnTo>
                    <a:pt x="21854" y="23488"/>
                  </a:lnTo>
                  <a:lnTo>
                    <a:pt x="22013" y="23404"/>
                  </a:lnTo>
                  <a:lnTo>
                    <a:pt x="22188" y="23313"/>
                  </a:lnTo>
                  <a:lnTo>
                    <a:pt x="22490" y="23115"/>
                  </a:lnTo>
                  <a:lnTo>
                    <a:pt x="22792" y="22893"/>
                  </a:lnTo>
                  <a:lnTo>
                    <a:pt x="22919" y="22851"/>
                  </a:lnTo>
                  <a:lnTo>
                    <a:pt x="23269" y="22713"/>
                  </a:lnTo>
                  <a:lnTo>
                    <a:pt x="23825" y="22490"/>
                  </a:lnTo>
                  <a:lnTo>
                    <a:pt x="24159" y="22346"/>
                  </a:lnTo>
                  <a:lnTo>
                    <a:pt x="24540" y="22178"/>
                  </a:lnTo>
                  <a:lnTo>
                    <a:pt x="24938" y="21992"/>
                  </a:lnTo>
                  <a:lnTo>
                    <a:pt x="25383" y="21781"/>
                  </a:lnTo>
                  <a:lnTo>
                    <a:pt x="25844" y="21553"/>
                  </a:lnTo>
                  <a:lnTo>
                    <a:pt x="26320" y="21307"/>
                  </a:lnTo>
                  <a:lnTo>
                    <a:pt x="26813" y="21036"/>
                  </a:lnTo>
                  <a:lnTo>
                    <a:pt x="27322" y="20748"/>
                  </a:lnTo>
                  <a:lnTo>
                    <a:pt x="27830" y="20441"/>
                  </a:lnTo>
                  <a:lnTo>
                    <a:pt x="28339" y="20111"/>
                  </a:lnTo>
                  <a:lnTo>
                    <a:pt x="28863" y="19762"/>
                  </a:lnTo>
                  <a:lnTo>
                    <a:pt x="29372" y="19396"/>
                  </a:lnTo>
                  <a:lnTo>
                    <a:pt x="29865" y="19011"/>
                  </a:lnTo>
                  <a:lnTo>
                    <a:pt x="30357" y="18603"/>
                  </a:lnTo>
                  <a:lnTo>
                    <a:pt x="30818" y="18182"/>
                  </a:lnTo>
                  <a:lnTo>
                    <a:pt x="31041" y="17966"/>
                  </a:lnTo>
                  <a:lnTo>
                    <a:pt x="31263" y="17744"/>
                  </a:lnTo>
                  <a:lnTo>
                    <a:pt x="31486" y="17515"/>
                  </a:lnTo>
                  <a:lnTo>
                    <a:pt x="31676" y="17287"/>
                  </a:lnTo>
                  <a:lnTo>
                    <a:pt x="31883" y="17047"/>
                  </a:lnTo>
                  <a:lnTo>
                    <a:pt x="32074" y="16806"/>
                  </a:lnTo>
                  <a:lnTo>
                    <a:pt x="32249" y="16566"/>
                  </a:lnTo>
                  <a:lnTo>
                    <a:pt x="32423" y="16314"/>
                  </a:lnTo>
                  <a:lnTo>
                    <a:pt x="32582" y="16061"/>
                  </a:lnTo>
                  <a:lnTo>
                    <a:pt x="32741" y="15803"/>
                  </a:lnTo>
                  <a:lnTo>
                    <a:pt x="32884" y="15544"/>
                  </a:lnTo>
                  <a:lnTo>
                    <a:pt x="33012" y="15274"/>
                  </a:lnTo>
                  <a:lnTo>
                    <a:pt x="33123" y="15010"/>
                  </a:lnTo>
                  <a:lnTo>
                    <a:pt x="33234" y="14733"/>
                  </a:lnTo>
                  <a:lnTo>
                    <a:pt x="33329" y="14457"/>
                  </a:lnTo>
                  <a:lnTo>
                    <a:pt x="33409" y="14174"/>
                  </a:lnTo>
                  <a:lnTo>
                    <a:pt x="33472" y="13886"/>
                  </a:lnTo>
                  <a:lnTo>
                    <a:pt x="33520" y="13598"/>
                  </a:lnTo>
                  <a:lnTo>
                    <a:pt x="33568" y="13303"/>
                  </a:lnTo>
                  <a:lnTo>
                    <a:pt x="33584" y="13003"/>
                  </a:lnTo>
                  <a:lnTo>
                    <a:pt x="33584" y="12702"/>
                  </a:lnTo>
                  <a:lnTo>
                    <a:pt x="33568" y="12396"/>
                  </a:lnTo>
                  <a:lnTo>
                    <a:pt x="33552" y="12083"/>
                  </a:lnTo>
                  <a:lnTo>
                    <a:pt x="33488" y="11777"/>
                  </a:lnTo>
                  <a:lnTo>
                    <a:pt x="33425" y="11471"/>
                  </a:lnTo>
                  <a:lnTo>
                    <a:pt x="33345" y="11158"/>
                  </a:lnTo>
                  <a:lnTo>
                    <a:pt x="33234" y="10852"/>
                  </a:lnTo>
                  <a:lnTo>
                    <a:pt x="33107" y="10545"/>
                  </a:lnTo>
                  <a:lnTo>
                    <a:pt x="32980" y="10239"/>
                  </a:lnTo>
                  <a:lnTo>
                    <a:pt x="32821" y="9932"/>
                  </a:lnTo>
                  <a:lnTo>
                    <a:pt x="32646" y="9626"/>
                  </a:lnTo>
                  <a:lnTo>
                    <a:pt x="32471" y="9326"/>
                  </a:lnTo>
                  <a:lnTo>
                    <a:pt x="32265" y="9019"/>
                  </a:lnTo>
                  <a:lnTo>
                    <a:pt x="32058" y="8719"/>
                  </a:lnTo>
                  <a:lnTo>
                    <a:pt x="31820" y="8424"/>
                  </a:lnTo>
                  <a:lnTo>
                    <a:pt x="31581" y="8124"/>
                  </a:lnTo>
                  <a:lnTo>
                    <a:pt x="31327" y="7829"/>
                  </a:lnTo>
                  <a:lnTo>
                    <a:pt x="31057" y="7541"/>
                  </a:lnTo>
                  <a:lnTo>
                    <a:pt x="30786" y="7247"/>
                  </a:lnTo>
                  <a:lnTo>
                    <a:pt x="30500" y="6964"/>
                  </a:lnTo>
                  <a:lnTo>
                    <a:pt x="30198" y="6676"/>
                  </a:lnTo>
                  <a:lnTo>
                    <a:pt x="29896" y="6399"/>
                  </a:lnTo>
                  <a:lnTo>
                    <a:pt x="29579" y="6123"/>
                  </a:lnTo>
                  <a:lnTo>
                    <a:pt x="29261" y="5847"/>
                  </a:lnTo>
                  <a:lnTo>
                    <a:pt x="28927" y="5576"/>
                  </a:lnTo>
                  <a:lnTo>
                    <a:pt x="28577" y="5312"/>
                  </a:lnTo>
                  <a:lnTo>
                    <a:pt x="28228" y="5053"/>
                  </a:lnTo>
                  <a:lnTo>
                    <a:pt x="27878" y="4795"/>
                  </a:lnTo>
                  <a:lnTo>
                    <a:pt x="27528" y="4543"/>
                  </a:lnTo>
                  <a:lnTo>
                    <a:pt x="27163" y="4290"/>
                  </a:lnTo>
                  <a:lnTo>
                    <a:pt x="26781" y="4050"/>
                  </a:lnTo>
                  <a:lnTo>
                    <a:pt x="26416" y="3810"/>
                  </a:lnTo>
                  <a:lnTo>
                    <a:pt x="26034" y="3581"/>
                  </a:lnTo>
                  <a:lnTo>
                    <a:pt x="25653" y="3353"/>
                  </a:lnTo>
                  <a:lnTo>
                    <a:pt x="25271" y="3131"/>
                  </a:lnTo>
                  <a:lnTo>
                    <a:pt x="24890" y="2914"/>
                  </a:lnTo>
                  <a:lnTo>
                    <a:pt x="24493" y="2704"/>
                  </a:lnTo>
                  <a:lnTo>
                    <a:pt x="24111" y="2506"/>
                  </a:lnTo>
                  <a:lnTo>
                    <a:pt x="23714" y="2308"/>
                  </a:lnTo>
                  <a:lnTo>
                    <a:pt x="23332" y="2115"/>
                  </a:lnTo>
                  <a:lnTo>
                    <a:pt x="22935" y="1935"/>
                  </a:lnTo>
                  <a:lnTo>
                    <a:pt x="22554" y="1755"/>
                  </a:lnTo>
                  <a:lnTo>
                    <a:pt x="22172" y="1587"/>
                  </a:lnTo>
                  <a:lnTo>
                    <a:pt x="21791" y="1424"/>
                  </a:lnTo>
                  <a:lnTo>
                    <a:pt x="21409" y="1274"/>
                  </a:lnTo>
                  <a:lnTo>
                    <a:pt x="21028" y="1124"/>
                  </a:lnTo>
                  <a:lnTo>
                    <a:pt x="20662" y="986"/>
                  </a:lnTo>
                  <a:lnTo>
                    <a:pt x="20281" y="860"/>
                  </a:lnTo>
                  <a:lnTo>
                    <a:pt x="19931" y="739"/>
                  </a:lnTo>
                  <a:lnTo>
                    <a:pt x="19566" y="625"/>
                  </a:lnTo>
                  <a:lnTo>
                    <a:pt x="19216" y="517"/>
                  </a:lnTo>
                  <a:lnTo>
                    <a:pt x="18866" y="427"/>
                  </a:lnTo>
                  <a:lnTo>
                    <a:pt x="18533" y="337"/>
                  </a:lnTo>
                  <a:lnTo>
                    <a:pt x="18199" y="259"/>
                  </a:lnTo>
                  <a:lnTo>
                    <a:pt x="17881" y="193"/>
                  </a:lnTo>
                  <a:lnTo>
                    <a:pt x="17563" y="138"/>
                  </a:lnTo>
                  <a:lnTo>
                    <a:pt x="17261" y="90"/>
                  </a:lnTo>
                  <a:lnTo>
                    <a:pt x="16959" y="54"/>
                  </a:lnTo>
                  <a:lnTo>
                    <a:pt x="16673" y="24"/>
                  </a:lnTo>
                  <a:lnTo>
                    <a:pt x="16403" y="6"/>
                  </a:lnTo>
                  <a:lnTo>
                    <a:pt x="1614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7642687" y="3713291"/>
              <a:ext cx="526524" cy="649134"/>
            </a:xfrm>
            <a:custGeom>
              <a:avLst/>
              <a:gdLst/>
              <a:ahLst/>
              <a:cxnLst/>
              <a:rect l="l" t="t" r="r" b="b"/>
              <a:pathLst>
                <a:path w="37001" h="20238" extrusionOk="0">
                  <a:moveTo>
                    <a:pt x="17944" y="1"/>
                  </a:moveTo>
                  <a:lnTo>
                    <a:pt x="17785" y="7"/>
                  </a:lnTo>
                  <a:lnTo>
                    <a:pt x="17642" y="19"/>
                  </a:lnTo>
                  <a:lnTo>
                    <a:pt x="17483" y="37"/>
                  </a:lnTo>
                  <a:lnTo>
                    <a:pt x="17340" y="61"/>
                  </a:lnTo>
                  <a:lnTo>
                    <a:pt x="17181" y="91"/>
                  </a:lnTo>
                  <a:lnTo>
                    <a:pt x="17054" y="121"/>
                  </a:lnTo>
                  <a:lnTo>
                    <a:pt x="16927" y="163"/>
                  </a:lnTo>
                  <a:lnTo>
                    <a:pt x="16816" y="205"/>
                  </a:lnTo>
                  <a:lnTo>
                    <a:pt x="16720" y="253"/>
                  </a:lnTo>
                  <a:lnTo>
                    <a:pt x="16625" y="301"/>
                  </a:lnTo>
                  <a:lnTo>
                    <a:pt x="16561" y="355"/>
                  </a:lnTo>
                  <a:lnTo>
                    <a:pt x="16498" y="409"/>
                  </a:lnTo>
                  <a:lnTo>
                    <a:pt x="16450" y="469"/>
                  </a:lnTo>
                  <a:lnTo>
                    <a:pt x="16418" y="523"/>
                  </a:lnTo>
                  <a:lnTo>
                    <a:pt x="16402" y="584"/>
                  </a:lnTo>
                  <a:lnTo>
                    <a:pt x="16402" y="644"/>
                  </a:lnTo>
                  <a:lnTo>
                    <a:pt x="16418" y="704"/>
                  </a:lnTo>
                  <a:lnTo>
                    <a:pt x="16450" y="764"/>
                  </a:lnTo>
                  <a:lnTo>
                    <a:pt x="16498" y="818"/>
                  </a:lnTo>
                  <a:lnTo>
                    <a:pt x="16561" y="878"/>
                  </a:lnTo>
                  <a:lnTo>
                    <a:pt x="16641" y="932"/>
                  </a:lnTo>
                  <a:lnTo>
                    <a:pt x="18198" y="1893"/>
                  </a:lnTo>
                  <a:lnTo>
                    <a:pt x="19724" y="2867"/>
                  </a:lnTo>
                  <a:lnTo>
                    <a:pt x="21250" y="3840"/>
                  </a:lnTo>
                  <a:lnTo>
                    <a:pt x="22744" y="4808"/>
                  </a:lnTo>
                  <a:lnTo>
                    <a:pt x="24190" y="5757"/>
                  </a:lnTo>
                  <a:lnTo>
                    <a:pt x="25573" y="6682"/>
                  </a:lnTo>
                  <a:lnTo>
                    <a:pt x="26908" y="7584"/>
                  </a:lnTo>
                  <a:lnTo>
                    <a:pt x="28148" y="8443"/>
                  </a:lnTo>
                  <a:lnTo>
                    <a:pt x="29308" y="9254"/>
                  </a:lnTo>
                  <a:lnTo>
                    <a:pt x="30357" y="10011"/>
                  </a:lnTo>
                  <a:lnTo>
                    <a:pt x="31295" y="10708"/>
                  </a:lnTo>
                  <a:lnTo>
                    <a:pt x="32089" y="11333"/>
                  </a:lnTo>
                  <a:lnTo>
                    <a:pt x="32439" y="11621"/>
                  </a:lnTo>
                  <a:lnTo>
                    <a:pt x="32757" y="11886"/>
                  </a:lnTo>
                  <a:lnTo>
                    <a:pt x="33043" y="12126"/>
                  </a:lnTo>
                  <a:lnTo>
                    <a:pt x="33281" y="12348"/>
                  </a:lnTo>
                  <a:lnTo>
                    <a:pt x="33472" y="12547"/>
                  </a:lnTo>
                  <a:lnTo>
                    <a:pt x="33615" y="12721"/>
                  </a:lnTo>
                  <a:lnTo>
                    <a:pt x="33726" y="12871"/>
                  </a:lnTo>
                  <a:lnTo>
                    <a:pt x="33790" y="12991"/>
                  </a:lnTo>
                  <a:lnTo>
                    <a:pt x="33551" y="13075"/>
                  </a:lnTo>
                  <a:lnTo>
                    <a:pt x="33234" y="13171"/>
                  </a:lnTo>
                  <a:lnTo>
                    <a:pt x="32836" y="13274"/>
                  </a:lnTo>
                  <a:lnTo>
                    <a:pt x="32359" y="13394"/>
                  </a:lnTo>
                  <a:lnTo>
                    <a:pt x="31819" y="13520"/>
                  </a:lnTo>
                  <a:lnTo>
                    <a:pt x="31215" y="13652"/>
                  </a:lnTo>
                  <a:lnTo>
                    <a:pt x="30548" y="13802"/>
                  </a:lnTo>
                  <a:lnTo>
                    <a:pt x="29816" y="13953"/>
                  </a:lnTo>
                  <a:lnTo>
                    <a:pt x="28164" y="14289"/>
                  </a:lnTo>
                  <a:lnTo>
                    <a:pt x="26320" y="14650"/>
                  </a:lnTo>
                  <a:lnTo>
                    <a:pt x="24286" y="15034"/>
                  </a:lnTo>
                  <a:lnTo>
                    <a:pt x="22076" y="15443"/>
                  </a:lnTo>
                  <a:lnTo>
                    <a:pt x="19708" y="15869"/>
                  </a:lnTo>
                  <a:lnTo>
                    <a:pt x="17229" y="16314"/>
                  </a:lnTo>
                  <a:lnTo>
                    <a:pt x="14654" y="16765"/>
                  </a:lnTo>
                  <a:lnTo>
                    <a:pt x="11984" y="17227"/>
                  </a:lnTo>
                  <a:lnTo>
                    <a:pt x="9266" y="17690"/>
                  </a:lnTo>
                  <a:lnTo>
                    <a:pt x="6517" y="18147"/>
                  </a:lnTo>
                  <a:lnTo>
                    <a:pt x="3751" y="18609"/>
                  </a:lnTo>
                  <a:lnTo>
                    <a:pt x="986" y="19060"/>
                  </a:lnTo>
                  <a:lnTo>
                    <a:pt x="843" y="19084"/>
                  </a:lnTo>
                  <a:lnTo>
                    <a:pt x="700" y="19120"/>
                  </a:lnTo>
                  <a:lnTo>
                    <a:pt x="572" y="19156"/>
                  </a:lnTo>
                  <a:lnTo>
                    <a:pt x="461" y="19198"/>
                  </a:lnTo>
                  <a:lnTo>
                    <a:pt x="350" y="19240"/>
                  </a:lnTo>
                  <a:lnTo>
                    <a:pt x="255" y="19288"/>
                  </a:lnTo>
                  <a:lnTo>
                    <a:pt x="175" y="19342"/>
                  </a:lnTo>
                  <a:lnTo>
                    <a:pt x="111" y="19390"/>
                  </a:lnTo>
                  <a:lnTo>
                    <a:pt x="64" y="19450"/>
                  </a:lnTo>
                  <a:lnTo>
                    <a:pt x="32" y="19504"/>
                  </a:lnTo>
                  <a:lnTo>
                    <a:pt x="0" y="19565"/>
                  </a:lnTo>
                  <a:lnTo>
                    <a:pt x="0" y="19625"/>
                  </a:lnTo>
                  <a:lnTo>
                    <a:pt x="0" y="19685"/>
                  </a:lnTo>
                  <a:lnTo>
                    <a:pt x="32" y="19745"/>
                  </a:lnTo>
                  <a:lnTo>
                    <a:pt x="80" y="19805"/>
                  </a:lnTo>
                  <a:lnTo>
                    <a:pt x="127" y="19865"/>
                  </a:lnTo>
                  <a:lnTo>
                    <a:pt x="239" y="19943"/>
                  </a:lnTo>
                  <a:lnTo>
                    <a:pt x="382" y="20021"/>
                  </a:lnTo>
                  <a:lnTo>
                    <a:pt x="556" y="20081"/>
                  </a:lnTo>
                  <a:lnTo>
                    <a:pt x="747" y="20135"/>
                  </a:lnTo>
                  <a:lnTo>
                    <a:pt x="938" y="20177"/>
                  </a:lnTo>
                  <a:lnTo>
                    <a:pt x="1160" y="20207"/>
                  </a:lnTo>
                  <a:lnTo>
                    <a:pt x="1383" y="20231"/>
                  </a:lnTo>
                  <a:lnTo>
                    <a:pt x="1621" y="20238"/>
                  </a:lnTo>
                  <a:lnTo>
                    <a:pt x="1780" y="20231"/>
                  </a:lnTo>
                  <a:lnTo>
                    <a:pt x="1939" y="20225"/>
                  </a:lnTo>
                  <a:lnTo>
                    <a:pt x="2098" y="20207"/>
                  </a:lnTo>
                  <a:lnTo>
                    <a:pt x="2257" y="20183"/>
                  </a:lnTo>
                  <a:lnTo>
                    <a:pt x="5134" y="19715"/>
                  </a:lnTo>
                  <a:lnTo>
                    <a:pt x="8058" y="19234"/>
                  </a:lnTo>
                  <a:lnTo>
                    <a:pt x="10999" y="18747"/>
                  </a:lnTo>
                  <a:lnTo>
                    <a:pt x="13923" y="18255"/>
                  </a:lnTo>
                  <a:lnTo>
                    <a:pt x="16800" y="17756"/>
                  </a:lnTo>
                  <a:lnTo>
                    <a:pt x="19597" y="17269"/>
                  </a:lnTo>
                  <a:lnTo>
                    <a:pt x="22283" y="16783"/>
                  </a:lnTo>
                  <a:lnTo>
                    <a:pt x="24842" y="16308"/>
                  </a:lnTo>
                  <a:lnTo>
                    <a:pt x="26066" y="16080"/>
                  </a:lnTo>
                  <a:lnTo>
                    <a:pt x="27242" y="15851"/>
                  </a:lnTo>
                  <a:lnTo>
                    <a:pt x="28370" y="15629"/>
                  </a:lnTo>
                  <a:lnTo>
                    <a:pt x="29451" y="15413"/>
                  </a:lnTo>
                  <a:lnTo>
                    <a:pt x="30468" y="15202"/>
                  </a:lnTo>
                  <a:lnTo>
                    <a:pt x="31422" y="14998"/>
                  </a:lnTo>
                  <a:lnTo>
                    <a:pt x="32312" y="14806"/>
                  </a:lnTo>
                  <a:lnTo>
                    <a:pt x="33138" y="14614"/>
                  </a:lnTo>
                  <a:lnTo>
                    <a:pt x="33901" y="14433"/>
                  </a:lnTo>
                  <a:lnTo>
                    <a:pt x="34585" y="14259"/>
                  </a:lnTo>
                  <a:lnTo>
                    <a:pt x="35189" y="14091"/>
                  </a:lnTo>
                  <a:lnTo>
                    <a:pt x="35713" y="13935"/>
                  </a:lnTo>
                  <a:lnTo>
                    <a:pt x="35935" y="13862"/>
                  </a:lnTo>
                  <a:lnTo>
                    <a:pt x="36142" y="13790"/>
                  </a:lnTo>
                  <a:lnTo>
                    <a:pt x="36333" y="13724"/>
                  </a:lnTo>
                  <a:lnTo>
                    <a:pt x="36492" y="13658"/>
                  </a:lnTo>
                  <a:lnTo>
                    <a:pt x="36635" y="13592"/>
                  </a:lnTo>
                  <a:lnTo>
                    <a:pt x="36746" y="13532"/>
                  </a:lnTo>
                  <a:lnTo>
                    <a:pt x="36841" y="13472"/>
                  </a:lnTo>
                  <a:lnTo>
                    <a:pt x="36905" y="13418"/>
                  </a:lnTo>
                  <a:lnTo>
                    <a:pt x="36953" y="13358"/>
                  </a:lnTo>
                  <a:lnTo>
                    <a:pt x="36984" y="13292"/>
                  </a:lnTo>
                  <a:lnTo>
                    <a:pt x="37000" y="13220"/>
                  </a:lnTo>
                  <a:lnTo>
                    <a:pt x="37000" y="13135"/>
                  </a:lnTo>
                  <a:lnTo>
                    <a:pt x="36984" y="13045"/>
                  </a:lnTo>
                  <a:lnTo>
                    <a:pt x="36953" y="12949"/>
                  </a:lnTo>
                  <a:lnTo>
                    <a:pt x="36905" y="12847"/>
                  </a:lnTo>
                  <a:lnTo>
                    <a:pt x="36841" y="12739"/>
                  </a:lnTo>
                  <a:lnTo>
                    <a:pt x="36682" y="12498"/>
                  </a:lnTo>
                  <a:lnTo>
                    <a:pt x="36460" y="12228"/>
                  </a:lnTo>
                  <a:lnTo>
                    <a:pt x="36190" y="11940"/>
                  </a:lnTo>
                  <a:lnTo>
                    <a:pt x="35872" y="11621"/>
                  </a:lnTo>
                  <a:lnTo>
                    <a:pt x="35506" y="11285"/>
                  </a:lnTo>
                  <a:lnTo>
                    <a:pt x="35093" y="10930"/>
                  </a:lnTo>
                  <a:lnTo>
                    <a:pt x="34648" y="10552"/>
                  </a:lnTo>
                  <a:lnTo>
                    <a:pt x="34155" y="10155"/>
                  </a:lnTo>
                  <a:lnTo>
                    <a:pt x="33631" y="9747"/>
                  </a:lnTo>
                  <a:lnTo>
                    <a:pt x="33059" y="9320"/>
                  </a:lnTo>
                  <a:lnTo>
                    <a:pt x="32455" y="8875"/>
                  </a:lnTo>
                  <a:lnTo>
                    <a:pt x="31835" y="8419"/>
                  </a:lnTo>
                  <a:lnTo>
                    <a:pt x="31167" y="7950"/>
                  </a:lnTo>
                  <a:lnTo>
                    <a:pt x="30484" y="7469"/>
                  </a:lnTo>
                  <a:lnTo>
                    <a:pt x="29054" y="6484"/>
                  </a:lnTo>
                  <a:lnTo>
                    <a:pt x="27528" y="5468"/>
                  </a:lnTo>
                  <a:lnTo>
                    <a:pt x="25954" y="4429"/>
                  </a:lnTo>
                  <a:lnTo>
                    <a:pt x="24333" y="3384"/>
                  </a:lnTo>
                  <a:lnTo>
                    <a:pt x="22696" y="2344"/>
                  </a:lnTo>
                  <a:lnTo>
                    <a:pt x="21043" y="1305"/>
                  </a:lnTo>
                  <a:lnTo>
                    <a:pt x="19422" y="295"/>
                  </a:lnTo>
                  <a:lnTo>
                    <a:pt x="19327" y="241"/>
                  </a:lnTo>
                  <a:lnTo>
                    <a:pt x="19215" y="193"/>
                  </a:lnTo>
                  <a:lnTo>
                    <a:pt x="19104" y="151"/>
                  </a:lnTo>
                  <a:lnTo>
                    <a:pt x="18977" y="115"/>
                  </a:lnTo>
                  <a:lnTo>
                    <a:pt x="18850" y="79"/>
                  </a:lnTo>
                  <a:lnTo>
                    <a:pt x="18707" y="55"/>
                  </a:lnTo>
                  <a:lnTo>
                    <a:pt x="18564" y="31"/>
                  </a:lnTo>
                  <a:lnTo>
                    <a:pt x="18421" y="13"/>
                  </a:lnTo>
                  <a:lnTo>
                    <a:pt x="18262" y="7"/>
                  </a:lnTo>
                  <a:lnTo>
                    <a:pt x="181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7149689" y="3974259"/>
              <a:ext cx="2062866" cy="1163681"/>
            </a:xfrm>
            <a:custGeom>
              <a:avLst/>
              <a:gdLst/>
              <a:ahLst/>
              <a:cxnLst/>
              <a:rect l="l" t="t" r="r" b="b"/>
              <a:pathLst>
                <a:path w="144966" h="36280" extrusionOk="0">
                  <a:moveTo>
                    <a:pt x="36031" y="0"/>
                  </a:moveTo>
                  <a:lnTo>
                    <a:pt x="35252" y="6"/>
                  </a:lnTo>
                  <a:lnTo>
                    <a:pt x="34473" y="18"/>
                  </a:lnTo>
                  <a:lnTo>
                    <a:pt x="33710" y="30"/>
                  </a:lnTo>
                  <a:lnTo>
                    <a:pt x="32948" y="48"/>
                  </a:lnTo>
                  <a:lnTo>
                    <a:pt x="32201" y="72"/>
                  </a:lnTo>
                  <a:lnTo>
                    <a:pt x="31454" y="96"/>
                  </a:lnTo>
                  <a:lnTo>
                    <a:pt x="30707" y="126"/>
                  </a:lnTo>
                  <a:lnTo>
                    <a:pt x="29229" y="199"/>
                  </a:lnTo>
                  <a:lnTo>
                    <a:pt x="27782" y="277"/>
                  </a:lnTo>
                  <a:lnTo>
                    <a:pt x="26368" y="367"/>
                  </a:lnTo>
                  <a:lnTo>
                    <a:pt x="24969" y="469"/>
                  </a:lnTo>
                  <a:lnTo>
                    <a:pt x="23602" y="583"/>
                  </a:lnTo>
                  <a:lnTo>
                    <a:pt x="22267" y="703"/>
                  </a:lnTo>
                  <a:lnTo>
                    <a:pt x="20964" y="835"/>
                  </a:lnTo>
                  <a:lnTo>
                    <a:pt x="19692" y="968"/>
                  </a:lnTo>
                  <a:lnTo>
                    <a:pt x="18437" y="1112"/>
                  </a:lnTo>
                  <a:lnTo>
                    <a:pt x="17229" y="1262"/>
                  </a:lnTo>
                  <a:lnTo>
                    <a:pt x="16053" y="1418"/>
                  </a:lnTo>
                  <a:lnTo>
                    <a:pt x="14908" y="1575"/>
                  </a:lnTo>
                  <a:lnTo>
                    <a:pt x="13796" y="1737"/>
                  </a:lnTo>
                  <a:lnTo>
                    <a:pt x="12731" y="1899"/>
                  </a:lnTo>
                  <a:lnTo>
                    <a:pt x="11698" y="2061"/>
                  </a:lnTo>
                  <a:lnTo>
                    <a:pt x="10697" y="2223"/>
                  </a:lnTo>
                  <a:lnTo>
                    <a:pt x="9743" y="2392"/>
                  </a:lnTo>
                  <a:lnTo>
                    <a:pt x="8837" y="2554"/>
                  </a:lnTo>
                  <a:lnTo>
                    <a:pt x="7963" y="2716"/>
                  </a:lnTo>
                  <a:lnTo>
                    <a:pt x="7136" y="2872"/>
                  </a:lnTo>
                  <a:lnTo>
                    <a:pt x="6358" y="3029"/>
                  </a:lnTo>
                  <a:lnTo>
                    <a:pt x="5627" y="3179"/>
                  </a:lnTo>
                  <a:lnTo>
                    <a:pt x="4927" y="3323"/>
                  </a:lnTo>
                  <a:lnTo>
                    <a:pt x="3688" y="3593"/>
                  </a:lnTo>
                  <a:lnTo>
                    <a:pt x="2655" y="3828"/>
                  </a:lnTo>
                  <a:lnTo>
                    <a:pt x="1828" y="4032"/>
                  </a:lnTo>
                  <a:lnTo>
                    <a:pt x="1208" y="4182"/>
                  </a:lnTo>
                  <a:lnTo>
                    <a:pt x="668" y="4326"/>
                  </a:lnTo>
                  <a:lnTo>
                    <a:pt x="541" y="4369"/>
                  </a:lnTo>
                  <a:lnTo>
                    <a:pt x="414" y="4411"/>
                  </a:lnTo>
                  <a:lnTo>
                    <a:pt x="318" y="4459"/>
                  </a:lnTo>
                  <a:lnTo>
                    <a:pt x="239" y="4507"/>
                  </a:lnTo>
                  <a:lnTo>
                    <a:pt x="159" y="4561"/>
                  </a:lnTo>
                  <a:lnTo>
                    <a:pt x="96" y="4615"/>
                  </a:lnTo>
                  <a:lnTo>
                    <a:pt x="48" y="4675"/>
                  </a:lnTo>
                  <a:lnTo>
                    <a:pt x="16" y="4729"/>
                  </a:lnTo>
                  <a:lnTo>
                    <a:pt x="0" y="4789"/>
                  </a:lnTo>
                  <a:lnTo>
                    <a:pt x="0" y="4849"/>
                  </a:lnTo>
                  <a:lnTo>
                    <a:pt x="16" y="4909"/>
                  </a:lnTo>
                  <a:lnTo>
                    <a:pt x="48" y="4963"/>
                  </a:lnTo>
                  <a:lnTo>
                    <a:pt x="96" y="5023"/>
                  </a:lnTo>
                  <a:lnTo>
                    <a:pt x="159" y="5078"/>
                  </a:lnTo>
                  <a:lnTo>
                    <a:pt x="239" y="5132"/>
                  </a:lnTo>
                  <a:lnTo>
                    <a:pt x="318" y="5186"/>
                  </a:lnTo>
                  <a:lnTo>
                    <a:pt x="429" y="5234"/>
                  </a:lnTo>
                  <a:lnTo>
                    <a:pt x="541" y="5276"/>
                  </a:lnTo>
                  <a:lnTo>
                    <a:pt x="668" y="5318"/>
                  </a:lnTo>
                  <a:lnTo>
                    <a:pt x="795" y="5348"/>
                  </a:lnTo>
                  <a:lnTo>
                    <a:pt x="938" y="5378"/>
                  </a:lnTo>
                  <a:lnTo>
                    <a:pt x="1081" y="5402"/>
                  </a:lnTo>
                  <a:lnTo>
                    <a:pt x="1240" y="5414"/>
                  </a:lnTo>
                  <a:lnTo>
                    <a:pt x="1383" y="5426"/>
                  </a:lnTo>
                  <a:lnTo>
                    <a:pt x="1542" y="5432"/>
                  </a:lnTo>
                  <a:lnTo>
                    <a:pt x="1860" y="5432"/>
                  </a:lnTo>
                  <a:lnTo>
                    <a:pt x="2003" y="5420"/>
                  </a:lnTo>
                  <a:lnTo>
                    <a:pt x="2162" y="5402"/>
                  </a:lnTo>
                  <a:lnTo>
                    <a:pt x="2305" y="5378"/>
                  </a:lnTo>
                  <a:lnTo>
                    <a:pt x="2464" y="5348"/>
                  </a:lnTo>
                  <a:lnTo>
                    <a:pt x="2591" y="5318"/>
                  </a:lnTo>
                  <a:lnTo>
                    <a:pt x="2845" y="5246"/>
                  </a:lnTo>
                  <a:lnTo>
                    <a:pt x="3322" y="5126"/>
                  </a:lnTo>
                  <a:lnTo>
                    <a:pt x="3974" y="4957"/>
                  </a:lnTo>
                  <a:lnTo>
                    <a:pt x="4832" y="4747"/>
                  </a:lnTo>
                  <a:lnTo>
                    <a:pt x="5865" y="4507"/>
                  </a:lnTo>
                  <a:lnTo>
                    <a:pt x="7089" y="4242"/>
                  </a:lnTo>
                  <a:lnTo>
                    <a:pt x="7756" y="4098"/>
                  </a:lnTo>
                  <a:lnTo>
                    <a:pt x="8472" y="3954"/>
                  </a:lnTo>
                  <a:lnTo>
                    <a:pt x="9219" y="3804"/>
                  </a:lnTo>
                  <a:lnTo>
                    <a:pt x="10013" y="3653"/>
                  </a:lnTo>
                  <a:lnTo>
                    <a:pt x="10840" y="3497"/>
                  </a:lnTo>
                  <a:lnTo>
                    <a:pt x="11714" y="3341"/>
                  </a:lnTo>
                  <a:lnTo>
                    <a:pt x="12620" y="3185"/>
                  </a:lnTo>
                  <a:lnTo>
                    <a:pt x="13557" y="3029"/>
                  </a:lnTo>
                  <a:lnTo>
                    <a:pt x="14543" y="2872"/>
                  </a:lnTo>
                  <a:lnTo>
                    <a:pt x="15560" y="2722"/>
                  </a:lnTo>
                  <a:lnTo>
                    <a:pt x="16593" y="2572"/>
                  </a:lnTo>
                  <a:lnTo>
                    <a:pt x="17674" y="2422"/>
                  </a:lnTo>
                  <a:lnTo>
                    <a:pt x="18786" y="2278"/>
                  </a:lnTo>
                  <a:lnTo>
                    <a:pt x="19931" y="2139"/>
                  </a:lnTo>
                  <a:lnTo>
                    <a:pt x="21091" y="2007"/>
                  </a:lnTo>
                  <a:lnTo>
                    <a:pt x="22299" y="1881"/>
                  </a:lnTo>
                  <a:lnTo>
                    <a:pt x="23523" y="1767"/>
                  </a:lnTo>
                  <a:lnTo>
                    <a:pt x="24778" y="1653"/>
                  </a:lnTo>
                  <a:lnTo>
                    <a:pt x="26050" y="1550"/>
                  </a:lnTo>
                  <a:lnTo>
                    <a:pt x="27353" y="1460"/>
                  </a:lnTo>
                  <a:lnTo>
                    <a:pt x="28688" y="1376"/>
                  </a:lnTo>
                  <a:lnTo>
                    <a:pt x="30039" y="1304"/>
                  </a:lnTo>
                  <a:lnTo>
                    <a:pt x="31406" y="1244"/>
                  </a:lnTo>
                  <a:lnTo>
                    <a:pt x="32805" y="1202"/>
                  </a:lnTo>
                  <a:lnTo>
                    <a:pt x="34219" y="1166"/>
                  </a:lnTo>
                  <a:lnTo>
                    <a:pt x="34934" y="1154"/>
                  </a:lnTo>
                  <a:lnTo>
                    <a:pt x="35649" y="1148"/>
                  </a:lnTo>
                  <a:lnTo>
                    <a:pt x="37843" y="1148"/>
                  </a:lnTo>
                  <a:lnTo>
                    <a:pt x="38574" y="1160"/>
                  </a:lnTo>
                  <a:lnTo>
                    <a:pt x="39321" y="1172"/>
                  </a:lnTo>
                  <a:lnTo>
                    <a:pt x="40068" y="1184"/>
                  </a:lnTo>
                  <a:lnTo>
                    <a:pt x="40815" y="1208"/>
                  </a:lnTo>
                  <a:lnTo>
                    <a:pt x="41562" y="1232"/>
                  </a:lnTo>
                  <a:lnTo>
                    <a:pt x="42325" y="1262"/>
                  </a:lnTo>
                  <a:lnTo>
                    <a:pt x="43088" y="1298"/>
                  </a:lnTo>
                  <a:lnTo>
                    <a:pt x="43851" y="1334"/>
                  </a:lnTo>
                  <a:lnTo>
                    <a:pt x="44613" y="1382"/>
                  </a:lnTo>
                  <a:lnTo>
                    <a:pt x="45392" y="1430"/>
                  </a:lnTo>
                  <a:lnTo>
                    <a:pt x="46171" y="1484"/>
                  </a:lnTo>
                  <a:lnTo>
                    <a:pt x="46934" y="1544"/>
                  </a:lnTo>
                  <a:lnTo>
                    <a:pt x="47729" y="1605"/>
                  </a:lnTo>
                  <a:lnTo>
                    <a:pt x="48507" y="1677"/>
                  </a:lnTo>
                  <a:lnTo>
                    <a:pt x="49286" y="1749"/>
                  </a:lnTo>
                  <a:lnTo>
                    <a:pt x="50081" y="1833"/>
                  </a:lnTo>
                  <a:lnTo>
                    <a:pt x="50876" y="1917"/>
                  </a:lnTo>
                  <a:lnTo>
                    <a:pt x="51670" y="2007"/>
                  </a:lnTo>
                  <a:lnTo>
                    <a:pt x="52465" y="2109"/>
                  </a:lnTo>
                  <a:lnTo>
                    <a:pt x="53260" y="2211"/>
                  </a:lnTo>
                  <a:lnTo>
                    <a:pt x="54054" y="2320"/>
                  </a:lnTo>
                  <a:lnTo>
                    <a:pt x="54865" y="2434"/>
                  </a:lnTo>
                  <a:lnTo>
                    <a:pt x="55659" y="2560"/>
                  </a:lnTo>
                  <a:lnTo>
                    <a:pt x="56470" y="2686"/>
                  </a:lnTo>
                  <a:lnTo>
                    <a:pt x="57281" y="2818"/>
                  </a:lnTo>
                  <a:lnTo>
                    <a:pt x="58091" y="2963"/>
                  </a:lnTo>
                  <a:lnTo>
                    <a:pt x="58886" y="3107"/>
                  </a:lnTo>
                  <a:lnTo>
                    <a:pt x="59712" y="3263"/>
                  </a:lnTo>
                  <a:lnTo>
                    <a:pt x="60523" y="3425"/>
                  </a:lnTo>
                  <a:lnTo>
                    <a:pt x="61333" y="3593"/>
                  </a:lnTo>
                  <a:lnTo>
                    <a:pt x="62144" y="3768"/>
                  </a:lnTo>
                  <a:lnTo>
                    <a:pt x="62955" y="3948"/>
                  </a:lnTo>
                  <a:lnTo>
                    <a:pt x="63781" y="4140"/>
                  </a:lnTo>
                  <a:lnTo>
                    <a:pt x="64592" y="4332"/>
                  </a:lnTo>
                  <a:lnTo>
                    <a:pt x="65402" y="4537"/>
                  </a:lnTo>
                  <a:lnTo>
                    <a:pt x="66229" y="4747"/>
                  </a:lnTo>
                  <a:lnTo>
                    <a:pt x="67039" y="4969"/>
                  </a:lnTo>
                  <a:lnTo>
                    <a:pt x="67850" y="5192"/>
                  </a:lnTo>
                  <a:lnTo>
                    <a:pt x="68676" y="5426"/>
                  </a:lnTo>
                  <a:lnTo>
                    <a:pt x="69487" y="5666"/>
                  </a:lnTo>
                  <a:lnTo>
                    <a:pt x="70313" y="5919"/>
                  </a:lnTo>
                  <a:lnTo>
                    <a:pt x="71124" y="6177"/>
                  </a:lnTo>
                  <a:lnTo>
                    <a:pt x="71934" y="6441"/>
                  </a:lnTo>
                  <a:lnTo>
                    <a:pt x="72745" y="6718"/>
                  </a:lnTo>
                  <a:lnTo>
                    <a:pt x="73571" y="7000"/>
                  </a:lnTo>
                  <a:lnTo>
                    <a:pt x="74382" y="7289"/>
                  </a:lnTo>
                  <a:lnTo>
                    <a:pt x="75193" y="7589"/>
                  </a:lnTo>
                  <a:lnTo>
                    <a:pt x="76003" y="7896"/>
                  </a:lnTo>
                  <a:lnTo>
                    <a:pt x="76814" y="8214"/>
                  </a:lnTo>
                  <a:lnTo>
                    <a:pt x="78149" y="8749"/>
                  </a:lnTo>
                  <a:lnTo>
                    <a:pt x="79452" y="9290"/>
                  </a:lnTo>
                  <a:lnTo>
                    <a:pt x="80724" y="9836"/>
                  </a:lnTo>
                  <a:lnTo>
                    <a:pt x="81963" y="10377"/>
                  </a:lnTo>
                  <a:lnTo>
                    <a:pt x="83171" y="10924"/>
                  </a:lnTo>
                  <a:lnTo>
                    <a:pt x="84347" y="11471"/>
                  </a:lnTo>
                  <a:lnTo>
                    <a:pt x="85492" y="12017"/>
                  </a:lnTo>
                  <a:lnTo>
                    <a:pt x="86604" y="12564"/>
                  </a:lnTo>
                  <a:lnTo>
                    <a:pt x="87701" y="13111"/>
                  </a:lnTo>
                  <a:lnTo>
                    <a:pt x="88766" y="13658"/>
                  </a:lnTo>
                  <a:lnTo>
                    <a:pt x="89799" y="14204"/>
                  </a:lnTo>
                  <a:lnTo>
                    <a:pt x="90816" y="14745"/>
                  </a:lnTo>
                  <a:lnTo>
                    <a:pt x="91801" y="15292"/>
                  </a:lnTo>
                  <a:lnTo>
                    <a:pt x="92755" y="15833"/>
                  </a:lnTo>
                  <a:lnTo>
                    <a:pt x="93693" y="16380"/>
                  </a:lnTo>
                  <a:lnTo>
                    <a:pt x="94599" y="16914"/>
                  </a:lnTo>
                  <a:lnTo>
                    <a:pt x="95489" y="17455"/>
                  </a:lnTo>
                  <a:lnTo>
                    <a:pt x="96363" y="17990"/>
                  </a:lnTo>
                  <a:lnTo>
                    <a:pt x="97221" y="18519"/>
                  </a:lnTo>
                  <a:lnTo>
                    <a:pt x="98048" y="19047"/>
                  </a:lnTo>
                  <a:lnTo>
                    <a:pt x="98858" y="19570"/>
                  </a:lnTo>
                  <a:lnTo>
                    <a:pt x="99653" y="20093"/>
                  </a:lnTo>
                  <a:lnTo>
                    <a:pt x="101179" y="21126"/>
                  </a:lnTo>
                  <a:lnTo>
                    <a:pt x="102657" y="22136"/>
                  </a:lnTo>
                  <a:lnTo>
                    <a:pt x="104071" y="23121"/>
                  </a:lnTo>
                  <a:lnTo>
                    <a:pt x="105422" y="24089"/>
                  </a:lnTo>
                  <a:lnTo>
                    <a:pt x="106741" y="25032"/>
                  </a:lnTo>
                  <a:lnTo>
                    <a:pt x="108394" y="26210"/>
                  </a:lnTo>
                  <a:lnTo>
                    <a:pt x="109999" y="27345"/>
                  </a:lnTo>
                  <a:lnTo>
                    <a:pt x="110794" y="27898"/>
                  </a:lnTo>
                  <a:lnTo>
                    <a:pt x="111589" y="28439"/>
                  </a:lnTo>
                  <a:lnTo>
                    <a:pt x="112384" y="28968"/>
                  </a:lnTo>
                  <a:lnTo>
                    <a:pt x="113178" y="29478"/>
                  </a:lnTo>
                  <a:lnTo>
                    <a:pt x="113957" y="29983"/>
                  </a:lnTo>
                  <a:lnTo>
                    <a:pt x="114752" y="30470"/>
                  </a:lnTo>
                  <a:lnTo>
                    <a:pt x="115546" y="30938"/>
                  </a:lnTo>
                  <a:lnTo>
                    <a:pt x="116357" y="31395"/>
                  </a:lnTo>
                  <a:lnTo>
                    <a:pt x="117167" y="31834"/>
                  </a:lnTo>
                  <a:lnTo>
                    <a:pt x="117994" y="32254"/>
                  </a:lnTo>
                  <a:lnTo>
                    <a:pt x="118407" y="32464"/>
                  </a:lnTo>
                  <a:lnTo>
                    <a:pt x="118820" y="32663"/>
                  </a:lnTo>
                  <a:lnTo>
                    <a:pt x="119234" y="32855"/>
                  </a:lnTo>
                  <a:lnTo>
                    <a:pt x="119663" y="33047"/>
                  </a:lnTo>
                  <a:lnTo>
                    <a:pt x="120092" y="33234"/>
                  </a:lnTo>
                  <a:lnTo>
                    <a:pt x="120521" y="33420"/>
                  </a:lnTo>
                  <a:lnTo>
                    <a:pt x="120966" y="33594"/>
                  </a:lnTo>
                  <a:lnTo>
                    <a:pt x="121395" y="33768"/>
                  </a:lnTo>
                  <a:lnTo>
                    <a:pt x="121840" y="33931"/>
                  </a:lnTo>
                  <a:lnTo>
                    <a:pt x="122285" y="34093"/>
                  </a:lnTo>
                  <a:lnTo>
                    <a:pt x="122746" y="34249"/>
                  </a:lnTo>
                  <a:lnTo>
                    <a:pt x="123207" y="34405"/>
                  </a:lnTo>
                  <a:lnTo>
                    <a:pt x="123668" y="34549"/>
                  </a:lnTo>
                  <a:lnTo>
                    <a:pt x="124129" y="34694"/>
                  </a:lnTo>
                  <a:lnTo>
                    <a:pt x="124606" y="34826"/>
                  </a:lnTo>
                  <a:lnTo>
                    <a:pt x="125082" y="34958"/>
                  </a:lnTo>
                  <a:lnTo>
                    <a:pt x="125575" y="35078"/>
                  </a:lnTo>
                  <a:lnTo>
                    <a:pt x="126068" y="35198"/>
                  </a:lnTo>
                  <a:lnTo>
                    <a:pt x="126561" y="35313"/>
                  </a:lnTo>
                  <a:lnTo>
                    <a:pt x="127069" y="35421"/>
                  </a:lnTo>
                  <a:lnTo>
                    <a:pt x="127594" y="35523"/>
                  </a:lnTo>
                  <a:lnTo>
                    <a:pt x="128102" y="35619"/>
                  </a:lnTo>
                  <a:lnTo>
                    <a:pt x="128643" y="35703"/>
                  </a:lnTo>
                  <a:lnTo>
                    <a:pt x="129167" y="35787"/>
                  </a:lnTo>
                  <a:lnTo>
                    <a:pt x="129707" y="35865"/>
                  </a:lnTo>
                  <a:lnTo>
                    <a:pt x="130264" y="35937"/>
                  </a:lnTo>
                  <a:lnTo>
                    <a:pt x="130820" y="35998"/>
                  </a:lnTo>
                  <a:lnTo>
                    <a:pt x="131392" y="36058"/>
                  </a:lnTo>
                  <a:lnTo>
                    <a:pt x="131964" y="36112"/>
                  </a:lnTo>
                  <a:lnTo>
                    <a:pt x="132552" y="36154"/>
                  </a:lnTo>
                  <a:lnTo>
                    <a:pt x="133140" y="36190"/>
                  </a:lnTo>
                  <a:lnTo>
                    <a:pt x="133744" y="36226"/>
                  </a:lnTo>
                  <a:lnTo>
                    <a:pt x="134364" y="36250"/>
                  </a:lnTo>
                  <a:lnTo>
                    <a:pt x="134984" y="36268"/>
                  </a:lnTo>
                  <a:lnTo>
                    <a:pt x="135620" y="36274"/>
                  </a:lnTo>
                  <a:lnTo>
                    <a:pt x="136256" y="36280"/>
                  </a:lnTo>
                  <a:lnTo>
                    <a:pt x="137130" y="36274"/>
                  </a:lnTo>
                  <a:lnTo>
                    <a:pt x="138020" y="36256"/>
                  </a:lnTo>
                  <a:lnTo>
                    <a:pt x="138926" y="36220"/>
                  </a:lnTo>
                  <a:lnTo>
                    <a:pt x="139848" y="36178"/>
                  </a:lnTo>
                  <a:lnTo>
                    <a:pt x="140801" y="36118"/>
                  </a:lnTo>
                  <a:lnTo>
                    <a:pt x="141771" y="36046"/>
                  </a:lnTo>
                  <a:lnTo>
                    <a:pt x="142756" y="35961"/>
                  </a:lnTo>
                  <a:lnTo>
                    <a:pt x="143773" y="35859"/>
                  </a:lnTo>
                  <a:lnTo>
                    <a:pt x="143932" y="35841"/>
                  </a:lnTo>
                  <a:lnTo>
                    <a:pt x="144075" y="35817"/>
                  </a:lnTo>
                  <a:lnTo>
                    <a:pt x="144218" y="35787"/>
                  </a:lnTo>
                  <a:lnTo>
                    <a:pt x="144345" y="35751"/>
                  </a:lnTo>
                  <a:lnTo>
                    <a:pt x="144473" y="35709"/>
                  </a:lnTo>
                  <a:lnTo>
                    <a:pt x="144568" y="35667"/>
                  </a:lnTo>
                  <a:lnTo>
                    <a:pt x="144663" y="35619"/>
                  </a:lnTo>
                  <a:lnTo>
                    <a:pt x="144759" y="35571"/>
                  </a:lnTo>
                  <a:lnTo>
                    <a:pt x="144822" y="35517"/>
                  </a:lnTo>
                  <a:lnTo>
                    <a:pt x="144886" y="35463"/>
                  </a:lnTo>
                  <a:lnTo>
                    <a:pt x="144918" y="35409"/>
                  </a:lnTo>
                  <a:lnTo>
                    <a:pt x="144949" y="35349"/>
                  </a:lnTo>
                  <a:lnTo>
                    <a:pt x="144965" y="35288"/>
                  </a:lnTo>
                  <a:lnTo>
                    <a:pt x="144965" y="35228"/>
                  </a:lnTo>
                  <a:lnTo>
                    <a:pt x="144949" y="35168"/>
                  </a:lnTo>
                  <a:lnTo>
                    <a:pt x="144902" y="35102"/>
                  </a:lnTo>
                  <a:lnTo>
                    <a:pt x="144854" y="35042"/>
                  </a:lnTo>
                  <a:lnTo>
                    <a:pt x="144790" y="34988"/>
                  </a:lnTo>
                  <a:lnTo>
                    <a:pt x="144711" y="34934"/>
                  </a:lnTo>
                  <a:lnTo>
                    <a:pt x="144616" y="34886"/>
                  </a:lnTo>
                  <a:lnTo>
                    <a:pt x="144520" y="34844"/>
                  </a:lnTo>
                  <a:lnTo>
                    <a:pt x="144393" y="34802"/>
                  </a:lnTo>
                  <a:lnTo>
                    <a:pt x="144282" y="34766"/>
                  </a:lnTo>
                  <a:lnTo>
                    <a:pt x="144139" y="34736"/>
                  </a:lnTo>
                  <a:lnTo>
                    <a:pt x="144012" y="34706"/>
                  </a:lnTo>
                  <a:lnTo>
                    <a:pt x="143853" y="34688"/>
                  </a:lnTo>
                  <a:lnTo>
                    <a:pt x="143710" y="34670"/>
                  </a:lnTo>
                  <a:lnTo>
                    <a:pt x="143551" y="34658"/>
                  </a:lnTo>
                  <a:lnTo>
                    <a:pt x="143392" y="34652"/>
                  </a:lnTo>
                  <a:lnTo>
                    <a:pt x="143233" y="34658"/>
                  </a:lnTo>
                  <a:lnTo>
                    <a:pt x="143074" y="34664"/>
                  </a:lnTo>
                  <a:lnTo>
                    <a:pt x="142915" y="34676"/>
                  </a:lnTo>
                  <a:lnTo>
                    <a:pt x="142136" y="34754"/>
                  </a:lnTo>
                  <a:lnTo>
                    <a:pt x="141389" y="34820"/>
                  </a:lnTo>
                  <a:lnTo>
                    <a:pt x="140642" y="34880"/>
                  </a:lnTo>
                  <a:lnTo>
                    <a:pt x="139911" y="34928"/>
                  </a:lnTo>
                  <a:lnTo>
                    <a:pt x="139196" y="34970"/>
                  </a:lnTo>
                  <a:lnTo>
                    <a:pt x="138497" y="35000"/>
                  </a:lnTo>
                  <a:lnTo>
                    <a:pt x="137813" y="35024"/>
                  </a:lnTo>
                  <a:lnTo>
                    <a:pt x="137146" y="35042"/>
                  </a:lnTo>
                  <a:lnTo>
                    <a:pt x="136478" y="35048"/>
                  </a:lnTo>
                  <a:lnTo>
                    <a:pt x="135826" y="35048"/>
                  </a:lnTo>
                  <a:lnTo>
                    <a:pt x="135191" y="35036"/>
                  </a:lnTo>
                  <a:lnTo>
                    <a:pt x="134571" y="35018"/>
                  </a:lnTo>
                  <a:lnTo>
                    <a:pt x="133951" y="34988"/>
                  </a:lnTo>
                  <a:lnTo>
                    <a:pt x="133347" y="34952"/>
                  </a:lnTo>
                  <a:lnTo>
                    <a:pt x="132743" y="34910"/>
                  </a:lnTo>
                  <a:lnTo>
                    <a:pt x="132171" y="34862"/>
                  </a:lnTo>
                  <a:lnTo>
                    <a:pt x="131599" y="34802"/>
                  </a:lnTo>
                  <a:lnTo>
                    <a:pt x="131027" y="34736"/>
                  </a:lnTo>
                  <a:lnTo>
                    <a:pt x="130470" y="34658"/>
                  </a:lnTo>
                  <a:lnTo>
                    <a:pt x="129930" y="34573"/>
                  </a:lnTo>
                  <a:lnTo>
                    <a:pt x="129390" y="34483"/>
                  </a:lnTo>
                  <a:lnTo>
                    <a:pt x="128865" y="34387"/>
                  </a:lnTo>
                  <a:lnTo>
                    <a:pt x="128341" y="34285"/>
                  </a:lnTo>
                  <a:lnTo>
                    <a:pt x="127816" y="34171"/>
                  </a:lnTo>
                  <a:lnTo>
                    <a:pt x="127323" y="34051"/>
                  </a:lnTo>
                  <a:lnTo>
                    <a:pt x="126815" y="33925"/>
                  </a:lnTo>
                  <a:lnTo>
                    <a:pt x="126322" y="33786"/>
                  </a:lnTo>
                  <a:lnTo>
                    <a:pt x="125829" y="33648"/>
                  </a:lnTo>
                  <a:lnTo>
                    <a:pt x="125353" y="33498"/>
                  </a:lnTo>
                  <a:lnTo>
                    <a:pt x="124876" y="33342"/>
                  </a:lnTo>
                  <a:lnTo>
                    <a:pt x="124399" y="33179"/>
                  </a:lnTo>
                  <a:lnTo>
                    <a:pt x="123938" y="33011"/>
                  </a:lnTo>
                  <a:lnTo>
                    <a:pt x="123477" y="32837"/>
                  </a:lnTo>
                  <a:lnTo>
                    <a:pt x="123016" y="32657"/>
                  </a:lnTo>
                  <a:lnTo>
                    <a:pt x="122571" y="32464"/>
                  </a:lnTo>
                  <a:lnTo>
                    <a:pt x="122110" y="32272"/>
                  </a:lnTo>
                  <a:lnTo>
                    <a:pt x="121665" y="32068"/>
                  </a:lnTo>
                  <a:lnTo>
                    <a:pt x="121220" y="31858"/>
                  </a:lnTo>
                  <a:lnTo>
                    <a:pt x="120791" y="31641"/>
                  </a:lnTo>
                  <a:lnTo>
                    <a:pt x="120346" y="31425"/>
                  </a:lnTo>
                  <a:lnTo>
                    <a:pt x="119901" y="31197"/>
                  </a:lnTo>
                  <a:lnTo>
                    <a:pt x="119472" y="30962"/>
                  </a:lnTo>
                  <a:lnTo>
                    <a:pt x="119043" y="30722"/>
                  </a:lnTo>
                  <a:lnTo>
                    <a:pt x="118598" y="30482"/>
                  </a:lnTo>
                  <a:lnTo>
                    <a:pt x="117740" y="29971"/>
                  </a:lnTo>
                  <a:lnTo>
                    <a:pt x="116865" y="29442"/>
                  </a:lnTo>
                  <a:lnTo>
                    <a:pt x="116007" y="28889"/>
                  </a:lnTo>
                  <a:lnTo>
                    <a:pt x="115133" y="28319"/>
                  </a:lnTo>
                  <a:lnTo>
                    <a:pt x="114243" y="27724"/>
                  </a:lnTo>
                  <a:lnTo>
                    <a:pt x="113353" y="27105"/>
                  </a:lnTo>
                  <a:lnTo>
                    <a:pt x="112447" y="26474"/>
                  </a:lnTo>
                  <a:lnTo>
                    <a:pt x="111525" y="25819"/>
                  </a:lnTo>
                  <a:lnTo>
                    <a:pt x="109618" y="24455"/>
                  </a:lnTo>
                  <a:lnTo>
                    <a:pt x="108283" y="23506"/>
                  </a:lnTo>
                  <a:lnTo>
                    <a:pt x="106900" y="22526"/>
                  </a:lnTo>
                  <a:lnTo>
                    <a:pt x="105470" y="21523"/>
                  </a:lnTo>
                  <a:lnTo>
                    <a:pt x="103976" y="20495"/>
                  </a:lnTo>
                  <a:lnTo>
                    <a:pt x="102418" y="19450"/>
                  </a:lnTo>
                  <a:lnTo>
                    <a:pt x="101624" y="18921"/>
                  </a:lnTo>
                  <a:lnTo>
                    <a:pt x="100797" y="18392"/>
                  </a:lnTo>
                  <a:lnTo>
                    <a:pt x="99955" y="17852"/>
                  </a:lnTo>
                  <a:lnTo>
                    <a:pt x="99097" y="17317"/>
                  </a:lnTo>
                  <a:lnTo>
                    <a:pt x="98206" y="16770"/>
                  </a:lnTo>
                  <a:lnTo>
                    <a:pt x="97301" y="16229"/>
                  </a:lnTo>
                  <a:lnTo>
                    <a:pt x="96363" y="15677"/>
                  </a:lnTo>
                  <a:lnTo>
                    <a:pt x="95409" y="15130"/>
                  </a:lnTo>
                  <a:lnTo>
                    <a:pt x="94440" y="14577"/>
                  </a:lnTo>
                  <a:lnTo>
                    <a:pt x="93438" y="14024"/>
                  </a:lnTo>
                  <a:lnTo>
                    <a:pt x="92405" y="13471"/>
                  </a:lnTo>
                  <a:lnTo>
                    <a:pt x="91356" y="12913"/>
                  </a:lnTo>
                  <a:lnTo>
                    <a:pt x="90276" y="12360"/>
                  </a:lnTo>
                  <a:lnTo>
                    <a:pt x="89163" y="11801"/>
                  </a:lnTo>
                  <a:lnTo>
                    <a:pt x="88019" y="11242"/>
                  </a:lnTo>
                  <a:lnTo>
                    <a:pt x="86858" y="10683"/>
                  </a:lnTo>
                  <a:lnTo>
                    <a:pt x="85651" y="10131"/>
                  </a:lnTo>
                  <a:lnTo>
                    <a:pt x="84427" y="9572"/>
                  </a:lnTo>
                  <a:lnTo>
                    <a:pt x="83155" y="9019"/>
                  </a:lnTo>
                  <a:lnTo>
                    <a:pt x="81868" y="8466"/>
                  </a:lnTo>
                  <a:lnTo>
                    <a:pt x="80533" y="7914"/>
                  </a:lnTo>
                  <a:lnTo>
                    <a:pt x="79166" y="7367"/>
                  </a:lnTo>
                  <a:lnTo>
                    <a:pt x="78308" y="7030"/>
                  </a:lnTo>
                  <a:lnTo>
                    <a:pt x="77450" y="6706"/>
                  </a:lnTo>
                  <a:lnTo>
                    <a:pt x="76591" y="6387"/>
                  </a:lnTo>
                  <a:lnTo>
                    <a:pt x="75733" y="6081"/>
                  </a:lnTo>
                  <a:lnTo>
                    <a:pt x="74859" y="5781"/>
                  </a:lnTo>
                  <a:lnTo>
                    <a:pt x="74001" y="5492"/>
                  </a:lnTo>
                  <a:lnTo>
                    <a:pt x="73126" y="5216"/>
                  </a:lnTo>
                  <a:lnTo>
                    <a:pt x="72268" y="4939"/>
                  </a:lnTo>
                  <a:lnTo>
                    <a:pt x="71394" y="4681"/>
                  </a:lnTo>
                  <a:lnTo>
                    <a:pt x="70536" y="4423"/>
                  </a:lnTo>
                  <a:lnTo>
                    <a:pt x="69662" y="4176"/>
                  </a:lnTo>
                  <a:lnTo>
                    <a:pt x="68788" y="3942"/>
                  </a:lnTo>
                  <a:lnTo>
                    <a:pt x="67929" y="3708"/>
                  </a:lnTo>
                  <a:lnTo>
                    <a:pt x="67055" y="3491"/>
                  </a:lnTo>
                  <a:lnTo>
                    <a:pt x="66181" y="3275"/>
                  </a:lnTo>
                  <a:lnTo>
                    <a:pt x="65323" y="3071"/>
                  </a:lnTo>
                  <a:lnTo>
                    <a:pt x="64449" y="2872"/>
                  </a:lnTo>
                  <a:lnTo>
                    <a:pt x="63574" y="2680"/>
                  </a:lnTo>
                  <a:lnTo>
                    <a:pt x="62716" y="2500"/>
                  </a:lnTo>
                  <a:lnTo>
                    <a:pt x="61842" y="2320"/>
                  </a:lnTo>
                  <a:lnTo>
                    <a:pt x="60984" y="2157"/>
                  </a:lnTo>
                  <a:lnTo>
                    <a:pt x="60110" y="1995"/>
                  </a:lnTo>
                  <a:lnTo>
                    <a:pt x="59251" y="1839"/>
                  </a:lnTo>
                  <a:lnTo>
                    <a:pt x="58393" y="1695"/>
                  </a:lnTo>
                  <a:lnTo>
                    <a:pt x="57519" y="1557"/>
                  </a:lnTo>
                  <a:lnTo>
                    <a:pt x="56661" y="1418"/>
                  </a:lnTo>
                  <a:lnTo>
                    <a:pt x="55803" y="1292"/>
                  </a:lnTo>
                  <a:lnTo>
                    <a:pt x="54944" y="1172"/>
                  </a:lnTo>
                  <a:lnTo>
                    <a:pt x="54102" y="1064"/>
                  </a:lnTo>
                  <a:lnTo>
                    <a:pt x="53244" y="956"/>
                  </a:lnTo>
                  <a:lnTo>
                    <a:pt x="52385" y="854"/>
                  </a:lnTo>
                  <a:lnTo>
                    <a:pt x="51543" y="757"/>
                  </a:lnTo>
                  <a:lnTo>
                    <a:pt x="50701" y="673"/>
                  </a:lnTo>
                  <a:lnTo>
                    <a:pt x="49858" y="589"/>
                  </a:lnTo>
                  <a:lnTo>
                    <a:pt x="49016" y="511"/>
                  </a:lnTo>
                  <a:lnTo>
                    <a:pt x="48174" y="445"/>
                  </a:lnTo>
                  <a:lnTo>
                    <a:pt x="47331" y="379"/>
                  </a:lnTo>
                  <a:lnTo>
                    <a:pt x="46505" y="319"/>
                  </a:lnTo>
                  <a:lnTo>
                    <a:pt x="45678" y="265"/>
                  </a:lnTo>
                  <a:lnTo>
                    <a:pt x="44852" y="217"/>
                  </a:lnTo>
                  <a:lnTo>
                    <a:pt x="44025" y="175"/>
                  </a:lnTo>
                  <a:lnTo>
                    <a:pt x="43215" y="132"/>
                  </a:lnTo>
                  <a:lnTo>
                    <a:pt x="42388" y="102"/>
                  </a:lnTo>
                  <a:lnTo>
                    <a:pt x="41578" y="72"/>
                  </a:lnTo>
                  <a:lnTo>
                    <a:pt x="40783" y="48"/>
                  </a:lnTo>
                  <a:lnTo>
                    <a:pt x="39973" y="30"/>
                  </a:lnTo>
                  <a:lnTo>
                    <a:pt x="39178" y="12"/>
                  </a:lnTo>
                  <a:lnTo>
                    <a:pt x="38383" y="6"/>
                  </a:lnTo>
                  <a:lnTo>
                    <a:pt x="375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8125057" y="4181821"/>
              <a:ext cx="537382" cy="487636"/>
            </a:xfrm>
            <a:custGeom>
              <a:avLst/>
              <a:gdLst/>
              <a:ahLst/>
              <a:cxnLst/>
              <a:rect l="l" t="t" r="r" b="b"/>
              <a:pathLst>
                <a:path w="37764" h="15203" extrusionOk="0">
                  <a:moveTo>
                    <a:pt x="34950" y="0"/>
                  </a:moveTo>
                  <a:lnTo>
                    <a:pt x="34791" y="7"/>
                  </a:lnTo>
                  <a:lnTo>
                    <a:pt x="34616" y="13"/>
                  </a:lnTo>
                  <a:lnTo>
                    <a:pt x="34457" y="31"/>
                  </a:lnTo>
                  <a:lnTo>
                    <a:pt x="34314" y="55"/>
                  </a:lnTo>
                  <a:lnTo>
                    <a:pt x="34171" y="79"/>
                  </a:lnTo>
                  <a:lnTo>
                    <a:pt x="34028" y="109"/>
                  </a:lnTo>
                  <a:lnTo>
                    <a:pt x="33917" y="145"/>
                  </a:lnTo>
                  <a:lnTo>
                    <a:pt x="33790" y="187"/>
                  </a:lnTo>
                  <a:lnTo>
                    <a:pt x="33694" y="229"/>
                  </a:lnTo>
                  <a:lnTo>
                    <a:pt x="33599" y="277"/>
                  </a:lnTo>
                  <a:lnTo>
                    <a:pt x="33520" y="331"/>
                  </a:lnTo>
                  <a:lnTo>
                    <a:pt x="33456" y="385"/>
                  </a:lnTo>
                  <a:lnTo>
                    <a:pt x="33408" y="439"/>
                  </a:lnTo>
                  <a:lnTo>
                    <a:pt x="33361" y="499"/>
                  </a:lnTo>
                  <a:lnTo>
                    <a:pt x="33345" y="559"/>
                  </a:lnTo>
                  <a:lnTo>
                    <a:pt x="33329" y="619"/>
                  </a:lnTo>
                  <a:lnTo>
                    <a:pt x="33345" y="679"/>
                  </a:lnTo>
                  <a:lnTo>
                    <a:pt x="33504" y="1292"/>
                  </a:lnTo>
                  <a:lnTo>
                    <a:pt x="33663" y="1899"/>
                  </a:lnTo>
                  <a:lnTo>
                    <a:pt x="33806" y="2500"/>
                  </a:lnTo>
                  <a:lnTo>
                    <a:pt x="33933" y="3101"/>
                  </a:lnTo>
                  <a:lnTo>
                    <a:pt x="34044" y="3690"/>
                  </a:lnTo>
                  <a:lnTo>
                    <a:pt x="34139" y="4273"/>
                  </a:lnTo>
                  <a:lnTo>
                    <a:pt x="34219" y="4849"/>
                  </a:lnTo>
                  <a:lnTo>
                    <a:pt x="34282" y="5414"/>
                  </a:lnTo>
                  <a:lnTo>
                    <a:pt x="34346" y="5973"/>
                  </a:lnTo>
                  <a:lnTo>
                    <a:pt x="34394" y="6520"/>
                  </a:lnTo>
                  <a:lnTo>
                    <a:pt x="34426" y="7049"/>
                  </a:lnTo>
                  <a:lnTo>
                    <a:pt x="34441" y="7571"/>
                  </a:lnTo>
                  <a:lnTo>
                    <a:pt x="34441" y="8076"/>
                  </a:lnTo>
                  <a:lnTo>
                    <a:pt x="34441" y="8563"/>
                  </a:lnTo>
                  <a:lnTo>
                    <a:pt x="34410" y="9037"/>
                  </a:lnTo>
                  <a:lnTo>
                    <a:pt x="34378" y="9494"/>
                  </a:lnTo>
                  <a:lnTo>
                    <a:pt x="34330" y="9933"/>
                  </a:lnTo>
                  <a:lnTo>
                    <a:pt x="34282" y="10353"/>
                  </a:lnTo>
                  <a:lnTo>
                    <a:pt x="34203" y="10750"/>
                  </a:lnTo>
                  <a:lnTo>
                    <a:pt x="34124" y="11122"/>
                  </a:lnTo>
                  <a:lnTo>
                    <a:pt x="34028" y="11477"/>
                  </a:lnTo>
                  <a:lnTo>
                    <a:pt x="33917" y="11807"/>
                  </a:lnTo>
                  <a:lnTo>
                    <a:pt x="33806" y="12114"/>
                  </a:lnTo>
                  <a:lnTo>
                    <a:pt x="33679" y="12396"/>
                  </a:lnTo>
                  <a:lnTo>
                    <a:pt x="33520" y="12648"/>
                  </a:lnTo>
                  <a:lnTo>
                    <a:pt x="33377" y="12877"/>
                  </a:lnTo>
                  <a:lnTo>
                    <a:pt x="33202" y="13075"/>
                  </a:lnTo>
                  <a:lnTo>
                    <a:pt x="33122" y="13159"/>
                  </a:lnTo>
                  <a:lnTo>
                    <a:pt x="33027" y="13243"/>
                  </a:lnTo>
                  <a:lnTo>
                    <a:pt x="32932" y="13315"/>
                  </a:lnTo>
                  <a:lnTo>
                    <a:pt x="32836" y="13382"/>
                  </a:lnTo>
                  <a:lnTo>
                    <a:pt x="32741" y="13436"/>
                  </a:lnTo>
                  <a:lnTo>
                    <a:pt x="32630" y="13484"/>
                  </a:lnTo>
                  <a:lnTo>
                    <a:pt x="32534" y="13526"/>
                  </a:lnTo>
                  <a:lnTo>
                    <a:pt x="32423" y="13556"/>
                  </a:lnTo>
                  <a:lnTo>
                    <a:pt x="32312" y="13580"/>
                  </a:lnTo>
                  <a:lnTo>
                    <a:pt x="32200" y="13598"/>
                  </a:lnTo>
                  <a:lnTo>
                    <a:pt x="31596" y="13646"/>
                  </a:lnTo>
                  <a:lnTo>
                    <a:pt x="30913" y="13694"/>
                  </a:lnTo>
                  <a:lnTo>
                    <a:pt x="30118" y="13736"/>
                  </a:lnTo>
                  <a:lnTo>
                    <a:pt x="29244" y="13772"/>
                  </a:lnTo>
                  <a:lnTo>
                    <a:pt x="28291" y="13808"/>
                  </a:lnTo>
                  <a:lnTo>
                    <a:pt x="27258" y="13838"/>
                  </a:lnTo>
                  <a:lnTo>
                    <a:pt x="26177" y="13862"/>
                  </a:lnTo>
                  <a:lnTo>
                    <a:pt x="25032" y="13886"/>
                  </a:lnTo>
                  <a:lnTo>
                    <a:pt x="23840" y="13904"/>
                  </a:lnTo>
                  <a:lnTo>
                    <a:pt x="22617" y="13922"/>
                  </a:lnTo>
                  <a:lnTo>
                    <a:pt x="20074" y="13952"/>
                  </a:lnTo>
                  <a:lnTo>
                    <a:pt x="17467" y="13964"/>
                  </a:lnTo>
                  <a:lnTo>
                    <a:pt x="14861" y="13976"/>
                  </a:lnTo>
                  <a:lnTo>
                    <a:pt x="12318" y="13976"/>
                  </a:lnTo>
                  <a:lnTo>
                    <a:pt x="9918" y="13970"/>
                  </a:lnTo>
                  <a:lnTo>
                    <a:pt x="5722" y="13958"/>
                  </a:lnTo>
                  <a:lnTo>
                    <a:pt x="2813" y="13934"/>
                  </a:lnTo>
                  <a:lnTo>
                    <a:pt x="1669" y="13928"/>
                  </a:lnTo>
                  <a:lnTo>
                    <a:pt x="1478" y="13934"/>
                  </a:lnTo>
                  <a:lnTo>
                    <a:pt x="1303" y="13946"/>
                  </a:lnTo>
                  <a:lnTo>
                    <a:pt x="1129" y="13964"/>
                  </a:lnTo>
                  <a:lnTo>
                    <a:pt x="970" y="13982"/>
                  </a:lnTo>
                  <a:lnTo>
                    <a:pt x="827" y="14006"/>
                  </a:lnTo>
                  <a:lnTo>
                    <a:pt x="684" y="14036"/>
                  </a:lnTo>
                  <a:lnTo>
                    <a:pt x="572" y="14073"/>
                  </a:lnTo>
                  <a:lnTo>
                    <a:pt x="461" y="14109"/>
                  </a:lnTo>
                  <a:lnTo>
                    <a:pt x="350" y="14151"/>
                  </a:lnTo>
                  <a:lnTo>
                    <a:pt x="270" y="14193"/>
                  </a:lnTo>
                  <a:lnTo>
                    <a:pt x="191" y="14241"/>
                  </a:lnTo>
                  <a:lnTo>
                    <a:pt x="127" y="14295"/>
                  </a:lnTo>
                  <a:lnTo>
                    <a:pt x="64" y="14349"/>
                  </a:lnTo>
                  <a:lnTo>
                    <a:pt x="32" y="14403"/>
                  </a:lnTo>
                  <a:lnTo>
                    <a:pt x="0" y="14463"/>
                  </a:lnTo>
                  <a:lnTo>
                    <a:pt x="0" y="14523"/>
                  </a:lnTo>
                  <a:lnTo>
                    <a:pt x="0" y="14589"/>
                  </a:lnTo>
                  <a:lnTo>
                    <a:pt x="16" y="14649"/>
                  </a:lnTo>
                  <a:lnTo>
                    <a:pt x="64" y="14709"/>
                  </a:lnTo>
                  <a:lnTo>
                    <a:pt x="111" y="14763"/>
                  </a:lnTo>
                  <a:lnTo>
                    <a:pt x="175" y="14818"/>
                  </a:lnTo>
                  <a:lnTo>
                    <a:pt x="254" y="14872"/>
                  </a:lnTo>
                  <a:lnTo>
                    <a:pt x="334" y="14920"/>
                  </a:lnTo>
                  <a:lnTo>
                    <a:pt x="445" y="14962"/>
                  </a:lnTo>
                  <a:lnTo>
                    <a:pt x="556" y="15004"/>
                  </a:lnTo>
                  <a:lnTo>
                    <a:pt x="684" y="15040"/>
                  </a:lnTo>
                  <a:lnTo>
                    <a:pt x="811" y="15076"/>
                  </a:lnTo>
                  <a:lnTo>
                    <a:pt x="954" y="15100"/>
                  </a:lnTo>
                  <a:lnTo>
                    <a:pt x="1097" y="15124"/>
                  </a:lnTo>
                  <a:lnTo>
                    <a:pt x="1256" y="15142"/>
                  </a:lnTo>
                  <a:lnTo>
                    <a:pt x="1415" y="15148"/>
                  </a:lnTo>
                  <a:lnTo>
                    <a:pt x="1574" y="15154"/>
                  </a:lnTo>
                  <a:lnTo>
                    <a:pt x="2686" y="15166"/>
                  </a:lnTo>
                  <a:lnTo>
                    <a:pt x="5118" y="15184"/>
                  </a:lnTo>
                  <a:lnTo>
                    <a:pt x="8567" y="15196"/>
                  </a:lnTo>
                  <a:lnTo>
                    <a:pt x="10569" y="15202"/>
                  </a:lnTo>
                  <a:lnTo>
                    <a:pt x="15608" y="15202"/>
                  </a:lnTo>
                  <a:lnTo>
                    <a:pt x="18580" y="15190"/>
                  </a:lnTo>
                  <a:lnTo>
                    <a:pt x="21536" y="15160"/>
                  </a:lnTo>
                  <a:lnTo>
                    <a:pt x="22982" y="15142"/>
                  </a:lnTo>
                  <a:lnTo>
                    <a:pt x="24381" y="15124"/>
                  </a:lnTo>
                  <a:lnTo>
                    <a:pt x="25748" y="15100"/>
                  </a:lnTo>
                  <a:lnTo>
                    <a:pt x="27035" y="15070"/>
                  </a:lnTo>
                  <a:lnTo>
                    <a:pt x="28275" y="15034"/>
                  </a:lnTo>
                  <a:lnTo>
                    <a:pt x="29419" y="14998"/>
                  </a:lnTo>
                  <a:lnTo>
                    <a:pt x="30484" y="14950"/>
                  </a:lnTo>
                  <a:lnTo>
                    <a:pt x="31438" y="14902"/>
                  </a:lnTo>
                  <a:lnTo>
                    <a:pt x="32280" y="14848"/>
                  </a:lnTo>
                  <a:lnTo>
                    <a:pt x="32661" y="14818"/>
                  </a:lnTo>
                  <a:lnTo>
                    <a:pt x="33011" y="14788"/>
                  </a:lnTo>
                  <a:lnTo>
                    <a:pt x="33313" y="14751"/>
                  </a:lnTo>
                  <a:lnTo>
                    <a:pt x="33615" y="14697"/>
                  </a:lnTo>
                  <a:lnTo>
                    <a:pt x="33885" y="14637"/>
                  </a:lnTo>
                  <a:lnTo>
                    <a:pt x="34171" y="14565"/>
                  </a:lnTo>
                  <a:lnTo>
                    <a:pt x="34426" y="14475"/>
                  </a:lnTo>
                  <a:lnTo>
                    <a:pt x="34664" y="14379"/>
                  </a:lnTo>
                  <a:lnTo>
                    <a:pt x="34902" y="14271"/>
                  </a:lnTo>
                  <a:lnTo>
                    <a:pt x="35125" y="14157"/>
                  </a:lnTo>
                  <a:lnTo>
                    <a:pt x="35347" y="14024"/>
                  </a:lnTo>
                  <a:lnTo>
                    <a:pt x="35538" y="13886"/>
                  </a:lnTo>
                  <a:lnTo>
                    <a:pt x="35745" y="13736"/>
                  </a:lnTo>
                  <a:lnTo>
                    <a:pt x="35920" y="13580"/>
                  </a:lnTo>
                  <a:lnTo>
                    <a:pt x="36094" y="13412"/>
                  </a:lnTo>
                  <a:lnTo>
                    <a:pt x="36253" y="13237"/>
                  </a:lnTo>
                  <a:lnTo>
                    <a:pt x="36412" y="13051"/>
                  </a:lnTo>
                  <a:lnTo>
                    <a:pt x="36555" y="12859"/>
                  </a:lnTo>
                  <a:lnTo>
                    <a:pt x="36682" y="12661"/>
                  </a:lnTo>
                  <a:lnTo>
                    <a:pt x="36810" y="12450"/>
                  </a:lnTo>
                  <a:lnTo>
                    <a:pt x="36921" y="12234"/>
                  </a:lnTo>
                  <a:lnTo>
                    <a:pt x="37032" y="12012"/>
                  </a:lnTo>
                  <a:lnTo>
                    <a:pt x="37127" y="11783"/>
                  </a:lnTo>
                  <a:lnTo>
                    <a:pt x="37223" y="11549"/>
                  </a:lnTo>
                  <a:lnTo>
                    <a:pt x="37382" y="11068"/>
                  </a:lnTo>
                  <a:lnTo>
                    <a:pt x="37509" y="10564"/>
                  </a:lnTo>
                  <a:lnTo>
                    <a:pt x="37604" y="10035"/>
                  </a:lnTo>
                  <a:lnTo>
                    <a:pt x="37684" y="9500"/>
                  </a:lnTo>
                  <a:lnTo>
                    <a:pt x="37731" y="8947"/>
                  </a:lnTo>
                  <a:lnTo>
                    <a:pt x="37763" y="8388"/>
                  </a:lnTo>
                  <a:lnTo>
                    <a:pt x="37763" y="7818"/>
                  </a:lnTo>
                  <a:lnTo>
                    <a:pt x="37747" y="7247"/>
                  </a:lnTo>
                  <a:lnTo>
                    <a:pt x="37716" y="6670"/>
                  </a:lnTo>
                  <a:lnTo>
                    <a:pt x="37668" y="6093"/>
                  </a:lnTo>
                  <a:lnTo>
                    <a:pt x="37604" y="5522"/>
                  </a:lnTo>
                  <a:lnTo>
                    <a:pt x="37525" y="4958"/>
                  </a:lnTo>
                  <a:lnTo>
                    <a:pt x="37445" y="4399"/>
                  </a:lnTo>
                  <a:lnTo>
                    <a:pt x="37350" y="3852"/>
                  </a:lnTo>
                  <a:lnTo>
                    <a:pt x="37239" y="3317"/>
                  </a:lnTo>
                  <a:lnTo>
                    <a:pt x="37032" y="2302"/>
                  </a:lnTo>
                  <a:lnTo>
                    <a:pt x="36794" y="1370"/>
                  </a:lnTo>
                  <a:lnTo>
                    <a:pt x="36571" y="553"/>
                  </a:lnTo>
                  <a:lnTo>
                    <a:pt x="36539" y="487"/>
                  </a:lnTo>
                  <a:lnTo>
                    <a:pt x="36508" y="427"/>
                  </a:lnTo>
                  <a:lnTo>
                    <a:pt x="36444" y="373"/>
                  </a:lnTo>
                  <a:lnTo>
                    <a:pt x="36380" y="319"/>
                  </a:lnTo>
                  <a:lnTo>
                    <a:pt x="36301" y="265"/>
                  </a:lnTo>
                  <a:lnTo>
                    <a:pt x="36206" y="217"/>
                  </a:lnTo>
                  <a:lnTo>
                    <a:pt x="36094" y="175"/>
                  </a:lnTo>
                  <a:lnTo>
                    <a:pt x="35983" y="139"/>
                  </a:lnTo>
                  <a:lnTo>
                    <a:pt x="35856" y="103"/>
                  </a:lnTo>
                  <a:lnTo>
                    <a:pt x="35729" y="73"/>
                  </a:lnTo>
                  <a:lnTo>
                    <a:pt x="35586" y="49"/>
                  </a:lnTo>
                  <a:lnTo>
                    <a:pt x="35427" y="25"/>
                  </a:lnTo>
                  <a:lnTo>
                    <a:pt x="35284" y="13"/>
                  </a:lnTo>
                  <a:lnTo>
                    <a:pt x="35125" y="7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8373136" y="4596367"/>
              <a:ext cx="694339" cy="649711"/>
            </a:xfrm>
            <a:custGeom>
              <a:avLst/>
              <a:gdLst/>
              <a:ahLst/>
              <a:cxnLst/>
              <a:rect l="l" t="t" r="r" b="b"/>
              <a:pathLst>
                <a:path w="48794" h="20256" extrusionOk="0">
                  <a:moveTo>
                    <a:pt x="47156" y="1"/>
                  </a:moveTo>
                  <a:lnTo>
                    <a:pt x="46998" y="7"/>
                  </a:lnTo>
                  <a:lnTo>
                    <a:pt x="46839" y="13"/>
                  </a:lnTo>
                  <a:lnTo>
                    <a:pt x="46680" y="31"/>
                  </a:lnTo>
                  <a:lnTo>
                    <a:pt x="46537" y="49"/>
                  </a:lnTo>
                  <a:lnTo>
                    <a:pt x="46394" y="79"/>
                  </a:lnTo>
                  <a:lnTo>
                    <a:pt x="46251" y="109"/>
                  </a:lnTo>
                  <a:lnTo>
                    <a:pt x="46139" y="145"/>
                  </a:lnTo>
                  <a:lnTo>
                    <a:pt x="46012" y="181"/>
                  </a:lnTo>
                  <a:lnTo>
                    <a:pt x="45917" y="229"/>
                  </a:lnTo>
                  <a:lnTo>
                    <a:pt x="45821" y="277"/>
                  </a:lnTo>
                  <a:lnTo>
                    <a:pt x="45742" y="325"/>
                  </a:lnTo>
                  <a:lnTo>
                    <a:pt x="45678" y="379"/>
                  </a:lnTo>
                  <a:lnTo>
                    <a:pt x="45615" y="433"/>
                  </a:lnTo>
                  <a:lnTo>
                    <a:pt x="45583" y="494"/>
                  </a:lnTo>
                  <a:lnTo>
                    <a:pt x="45551" y="554"/>
                  </a:lnTo>
                  <a:lnTo>
                    <a:pt x="45551" y="620"/>
                  </a:lnTo>
                  <a:lnTo>
                    <a:pt x="45551" y="1082"/>
                  </a:lnTo>
                  <a:lnTo>
                    <a:pt x="45535" y="1563"/>
                  </a:lnTo>
                  <a:lnTo>
                    <a:pt x="45519" y="2062"/>
                  </a:lnTo>
                  <a:lnTo>
                    <a:pt x="45488" y="2567"/>
                  </a:lnTo>
                  <a:lnTo>
                    <a:pt x="45456" y="3089"/>
                  </a:lnTo>
                  <a:lnTo>
                    <a:pt x="45392" y="3618"/>
                  </a:lnTo>
                  <a:lnTo>
                    <a:pt x="45329" y="4159"/>
                  </a:lnTo>
                  <a:lnTo>
                    <a:pt x="45265" y="4706"/>
                  </a:lnTo>
                  <a:lnTo>
                    <a:pt x="45186" y="5252"/>
                  </a:lnTo>
                  <a:lnTo>
                    <a:pt x="45090" y="5805"/>
                  </a:lnTo>
                  <a:lnTo>
                    <a:pt x="44979" y="6358"/>
                  </a:lnTo>
                  <a:lnTo>
                    <a:pt x="44852" y="6911"/>
                  </a:lnTo>
                  <a:lnTo>
                    <a:pt x="44725" y="7457"/>
                  </a:lnTo>
                  <a:lnTo>
                    <a:pt x="44582" y="7998"/>
                  </a:lnTo>
                  <a:lnTo>
                    <a:pt x="44423" y="8533"/>
                  </a:lnTo>
                  <a:lnTo>
                    <a:pt x="44248" y="9062"/>
                  </a:lnTo>
                  <a:lnTo>
                    <a:pt x="44057" y="9573"/>
                  </a:lnTo>
                  <a:lnTo>
                    <a:pt x="43867" y="10077"/>
                  </a:lnTo>
                  <a:lnTo>
                    <a:pt x="43660" y="10564"/>
                  </a:lnTo>
                  <a:lnTo>
                    <a:pt x="43437" y="11039"/>
                  </a:lnTo>
                  <a:lnTo>
                    <a:pt x="43183" y="11489"/>
                  </a:lnTo>
                  <a:lnTo>
                    <a:pt x="42945" y="11922"/>
                  </a:lnTo>
                  <a:lnTo>
                    <a:pt x="42675" y="12336"/>
                  </a:lnTo>
                  <a:lnTo>
                    <a:pt x="42388" y="12721"/>
                  </a:lnTo>
                  <a:lnTo>
                    <a:pt x="42086" y="13088"/>
                  </a:lnTo>
                  <a:lnTo>
                    <a:pt x="41928" y="13256"/>
                  </a:lnTo>
                  <a:lnTo>
                    <a:pt x="41769" y="13418"/>
                  </a:lnTo>
                  <a:lnTo>
                    <a:pt x="41610" y="13574"/>
                  </a:lnTo>
                  <a:lnTo>
                    <a:pt x="41435" y="13724"/>
                  </a:lnTo>
                  <a:lnTo>
                    <a:pt x="41276" y="13863"/>
                  </a:lnTo>
                  <a:lnTo>
                    <a:pt x="41101" y="13995"/>
                  </a:lnTo>
                  <a:lnTo>
                    <a:pt x="40910" y="14121"/>
                  </a:lnTo>
                  <a:lnTo>
                    <a:pt x="40735" y="14235"/>
                  </a:lnTo>
                  <a:lnTo>
                    <a:pt x="40545" y="14343"/>
                  </a:lnTo>
                  <a:lnTo>
                    <a:pt x="40354" y="14439"/>
                  </a:lnTo>
                  <a:lnTo>
                    <a:pt x="40163" y="14530"/>
                  </a:lnTo>
                  <a:lnTo>
                    <a:pt x="39957" y="14608"/>
                  </a:lnTo>
                  <a:lnTo>
                    <a:pt x="39766" y="14680"/>
                  </a:lnTo>
                  <a:lnTo>
                    <a:pt x="39559" y="14740"/>
                  </a:lnTo>
                  <a:lnTo>
                    <a:pt x="39289" y="14800"/>
                  </a:lnTo>
                  <a:lnTo>
                    <a:pt x="39019" y="14866"/>
                  </a:lnTo>
                  <a:lnTo>
                    <a:pt x="38383" y="14998"/>
                  </a:lnTo>
                  <a:lnTo>
                    <a:pt x="37668" y="15136"/>
                  </a:lnTo>
                  <a:lnTo>
                    <a:pt x="36857" y="15275"/>
                  </a:lnTo>
                  <a:lnTo>
                    <a:pt x="35983" y="15419"/>
                  </a:lnTo>
                  <a:lnTo>
                    <a:pt x="35030" y="15563"/>
                  </a:lnTo>
                  <a:lnTo>
                    <a:pt x="33997" y="15707"/>
                  </a:lnTo>
                  <a:lnTo>
                    <a:pt x="32916" y="15857"/>
                  </a:lnTo>
                  <a:lnTo>
                    <a:pt x="31772" y="16002"/>
                  </a:lnTo>
                  <a:lnTo>
                    <a:pt x="30580" y="16158"/>
                  </a:lnTo>
                  <a:lnTo>
                    <a:pt x="29324" y="16308"/>
                  </a:lnTo>
                  <a:lnTo>
                    <a:pt x="28037" y="16458"/>
                  </a:lnTo>
                  <a:lnTo>
                    <a:pt x="26717" y="16609"/>
                  </a:lnTo>
                  <a:lnTo>
                    <a:pt x="25366" y="16759"/>
                  </a:lnTo>
                  <a:lnTo>
                    <a:pt x="22569" y="17059"/>
                  </a:lnTo>
                  <a:lnTo>
                    <a:pt x="19708" y="17354"/>
                  </a:lnTo>
                  <a:lnTo>
                    <a:pt x="16832" y="17642"/>
                  </a:lnTo>
                  <a:lnTo>
                    <a:pt x="13955" y="17918"/>
                  </a:lnTo>
                  <a:lnTo>
                    <a:pt x="11142" y="18183"/>
                  </a:lnTo>
                  <a:lnTo>
                    <a:pt x="8440" y="18429"/>
                  </a:lnTo>
                  <a:lnTo>
                    <a:pt x="5849" y="18651"/>
                  </a:lnTo>
                  <a:lnTo>
                    <a:pt x="3449" y="18862"/>
                  </a:lnTo>
                  <a:lnTo>
                    <a:pt x="1272" y="19042"/>
                  </a:lnTo>
                  <a:lnTo>
                    <a:pt x="1113" y="19060"/>
                  </a:lnTo>
                  <a:lnTo>
                    <a:pt x="970" y="19078"/>
                  </a:lnTo>
                  <a:lnTo>
                    <a:pt x="827" y="19108"/>
                  </a:lnTo>
                  <a:lnTo>
                    <a:pt x="684" y="19138"/>
                  </a:lnTo>
                  <a:lnTo>
                    <a:pt x="557" y="19174"/>
                  </a:lnTo>
                  <a:lnTo>
                    <a:pt x="445" y="19216"/>
                  </a:lnTo>
                  <a:lnTo>
                    <a:pt x="350" y="19258"/>
                  </a:lnTo>
                  <a:lnTo>
                    <a:pt x="255" y="19306"/>
                  </a:lnTo>
                  <a:lnTo>
                    <a:pt x="175" y="19360"/>
                  </a:lnTo>
                  <a:lnTo>
                    <a:pt x="112" y="19415"/>
                  </a:lnTo>
                  <a:lnTo>
                    <a:pt x="64" y="19469"/>
                  </a:lnTo>
                  <a:lnTo>
                    <a:pt x="32" y="19529"/>
                  </a:lnTo>
                  <a:lnTo>
                    <a:pt x="0" y="19589"/>
                  </a:lnTo>
                  <a:lnTo>
                    <a:pt x="0" y="19649"/>
                  </a:lnTo>
                  <a:lnTo>
                    <a:pt x="0" y="19709"/>
                  </a:lnTo>
                  <a:lnTo>
                    <a:pt x="32" y="19769"/>
                  </a:lnTo>
                  <a:lnTo>
                    <a:pt x="64" y="19823"/>
                  </a:lnTo>
                  <a:lnTo>
                    <a:pt x="112" y="19877"/>
                  </a:lnTo>
                  <a:lnTo>
                    <a:pt x="175" y="19925"/>
                  </a:lnTo>
                  <a:lnTo>
                    <a:pt x="239" y="19967"/>
                  </a:lnTo>
                  <a:lnTo>
                    <a:pt x="318" y="20009"/>
                  </a:lnTo>
                  <a:lnTo>
                    <a:pt x="414" y="20051"/>
                  </a:lnTo>
                  <a:lnTo>
                    <a:pt x="509" y="20087"/>
                  </a:lnTo>
                  <a:lnTo>
                    <a:pt x="604" y="20124"/>
                  </a:lnTo>
                  <a:lnTo>
                    <a:pt x="716" y="20154"/>
                  </a:lnTo>
                  <a:lnTo>
                    <a:pt x="827" y="20178"/>
                  </a:lnTo>
                  <a:lnTo>
                    <a:pt x="954" y="20202"/>
                  </a:lnTo>
                  <a:lnTo>
                    <a:pt x="1081" y="20220"/>
                  </a:lnTo>
                  <a:lnTo>
                    <a:pt x="1208" y="20238"/>
                  </a:lnTo>
                  <a:lnTo>
                    <a:pt x="1351" y="20244"/>
                  </a:lnTo>
                  <a:lnTo>
                    <a:pt x="1478" y="20256"/>
                  </a:lnTo>
                  <a:lnTo>
                    <a:pt x="1621" y="20256"/>
                  </a:lnTo>
                  <a:lnTo>
                    <a:pt x="1796" y="20250"/>
                  </a:lnTo>
                  <a:lnTo>
                    <a:pt x="1971" y="20244"/>
                  </a:lnTo>
                  <a:lnTo>
                    <a:pt x="3751" y="20093"/>
                  </a:lnTo>
                  <a:lnTo>
                    <a:pt x="5484" y="19943"/>
                  </a:lnTo>
                  <a:lnTo>
                    <a:pt x="7693" y="19751"/>
                  </a:lnTo>
                  <a:lnTo>
                    <a:pt x="10283" y="19523"/>
                  </a:lnTo>
                  <a:lnTo>
                    <a:pt x="13160" y="19252"/>
                  </a:lnTo>
                  <a:lnTo>
                    <a:pt x="16275" y="18958"/>
                  </a:lnTo>
                  <a:lnTo>
                    <a:pt x="19534" y="18639"/>
                  </a:lnTo>
                  <a:lnTo>
                    <a:pt x="21186" y="18471"/>
                  </a:lnTo>
                  <a:lnTo>
                    <a:pt x="22855" y="18303"/>
                  </a:lnTo>
                  <a:lnTo>
                    <a:pt x="24524" y="18123"/>
                  </a:lnTo>
                  <a:lnTo>
                    <a:pt x="26177" y="17948"/>
                  </a:lnTo>
                  <a:lnTo>
                    <a:pt x="27798" y="17762"/>
                  </a:lnTo>
                  <a:lnTo>
                    <a:pt x="29388" y="17582"/>
                  </a:lnTo>
                  <a:lnTo>
                    <a:pt x="30945" y="17396"/>
                  </a:lnTo>
                  <a:lnTo>
                    <a:pt x="32439" y="17209"/>
                  </a:lnTo>
                  <a:lnTo>
                    <a:pt x="33885" y="17023"/>
                  </a:lnTo>
                  <a:lnTo>
                    <a:pt x="35252" y="16837"/>
                  </a:lnTo>
                  <a:lnTo>
                    <a:pt x="36540" y="16651"/>
                  </a:lnTo>
                  <a:lnTo>
                    <a:pt x="37732" y="16464"/>
                  </a:lnTo>
                  <a:lnTo>
                    <a:pt x="38828" y="16278"/>
                  </a:lnTo>
                  <a:lnTo>
                    <a:pt x="39321" y="16188"/>
                  </a:lnTo>
                  <a:lnTo>
                    <a:pt x="39798" y="16104"/>
                  </a:lnTo>
                  <a:lnTo>
                    <a:pt x="40243" y="16014"/>
                  </a:lnTo>
                  <a:lnTo>
                    <a:pt x="40656" y="15924"/>
                  </a:lnTo>
                  <a:lnTo>
                    <a:pt x="41037" y="15839"/>
                  </a:lnTo>
                  <a:lnTo>
                    <a:pt x="41387" y="15749"/>
                  </a:lnTo>
                  <a:lnTo>
                    <a:pt x="41737" y="15653"/>
                  </a:lnTo>
                  <a:lnTo>
                    <a:pt x="42055" y="15545"/>
                  </a:lnTo>
                  <a:lnTo>
                    <a:pt x="42373" y="15419"/>
                  </a:lnTo>
                  <a:lnTo>
                    <a:pt x="42690" y="15281"/>
                  </a:lnTo>
                  <a:lnTo>
                    <a:pt x="42976" y="15130"/>
                  </a:lnTo>
                  <a:lnTo>
                    <a:pt x="43278" y="14968"/>
                  </a:lnTo>
                  <a:lnTo>
                    <a:pt x="43549" y="14794"/>
                  </a:lnTo>
                  <a:lnTo>
                    <a:pt x="43819" y="14608"/>
                  </a:lnTo>
                  <a:lnTo>
                    <a:pt x="44073" y="14409"/>
                  </a:lnTo>
                  <a:lnTo>
                    <a:pt x="44327" y="14205"/>
                  </a:lnTo>
                  <a:lnTo>
                    <a:pt x="44566" y="13989"/>
                  </a:lnTo>
                  <a:lnTo>
                    <a:pt x="44804" y="13760"/>
                  </a:lnTo>
                  <a:lnTo>
                    <a:pt x="45027" y="13526"/>
                  </a:lnTo>
                  <a:lnTo>
                    <a:pt x="45249" y="13280"/>
                  </a:lnTo>
                  <a:lnTo>
                    <a:pt x="45456" y="13027"/>
                  </a:lnTo>
                  <a:lnTo>
                    <a:pt x="45647" y="12769"/>
                  </a:lnTo>
                  <a:lnTo>
                    <a:pt x="45837" y="12505"/>
                  </a:lnTo>
                  <a:lnTo>
                    <a:pt x="46028" y="12228"/>
                  </a:lnTo>
                  <a:lnTo>
                    <a:pt x="46203" y="11952"/>
                  </a:lnTo>
                  <a:lnTo>
                    <a:pt x="46362" y="11663"/>
                  </a:lnTo>
                  <a:lnTo>
                    <a:pt x="46521" y="11375"/>
                  </a:lnTo>
                  <a:lnTo>
                    <a:pt x="46680" y="11081"/>
                  </a:lnTo>
                  <a:lnTo>
                    <a:pt x="46966" y="10480"/>
                  </a:lnTo>
                  <a:lnTo>
                    <a:pt x="47220" y="9861"/>
                  </a:lnTo>
                  <a:lnTo>
                    <a:pt x="47458" y="9236"/>
                  </a:lnTo>
                  <a:lnTo>
                    <a:pt x="47665" y="8605"/>
                  </a:lnTo>
                  <a:lnTo>
                    <a:pt x="47856" y="7974"/>
                  </a:lnTo>
                  <a:lnTo>
                    <a:pt x="48015" y="7343"/>
                  </a:lnTo>
                  <a:lnTo>
                    <a:pt x="48158" y="6712"/>
                  </a:lnTo>
                  <a:lnTo>
                    <a:pt x="48285" y="6100"/>
                  </a:lnTo>
                  <a:lnTo>
                    <a:pt x="48396" y="5493"/>
                  </a:lnTo>
                  <a:lnTo>
                    <a:pt x="48492" y="4904"/>
                  </a:lnTo>
                  <a:lnTo>
                    <a:pt x="48571" y="4339"/>
                  </a:lnTo>
                  <a:lnTo>
                    <a:pt x="48635" y="3792"/>
                  </a:lnTo>
                  <a:lnTo>
                    <a:pt x="48682" y="3282"/>
                  </a:lnTo>
                  <a:lnTo>
                    <a:pt x="48746" y="2350"/>
                  </a:lnTo>
                  <a:lnTo>
                    <a:pt x="48778" y="1575"/>
                  </a:lnTo>
                  <a:lnTo>
                    <a:pt x="48794" y="986"/>
                  </a:lnTo>
                  <a:lnTo>
                    <a:pt x="48794" y="614"/>
                  </a:lnTo>
                  <a:lnTo>
                    <a:pt x="48794" y="548"/>
                  </a:lnTo>
                  <a:lnTo>
                    <a:pt x="48762" y="488"/>
                  </a:lnTo>
                  <a:lnTo>
                    <a:pt x="48714" y="433"/>
                  </a:lnTo>
                  <a:lnTo>
                    <a:pt x="48666" y="373"/>
                  </a:lnTo>
                  <a:lnTo>
                    <a:pt x="48603" y="319"/>
                  </a:lnTo>
                  <a:lnTo>
                    <a:pt x="48507" y="271"/>
                  </a:lnTo>
                  <a:lnTo>
                    <a:pt x="48428" y="223"/>
                  </a:lnTo>
                  <a:lnTo>
                    <a:pt x="48317" y="181"/>
                  </a:lnTo>
                  <a:lnTo>
                    <a:pt x="48205" y="139"/>
                  </a:lnTo>
                  <a:lnTo>
                    <a:pt x="48078" y="109"/>
                  </a:lnTo>
                  <a:lnTo>
                    <a:pt x="47935" y="73"/>
                  </a:lnTo>
                  <a:lnTo>
                    <a:pt x="47808" y="49"/>
                  </a:lnTo>
                  <a:lnTo>
                    <a:pt x="47649" y="31"/>
                  </a:lnTo>
                  <a:lnTo>
                    <a:pt x="47490" y="13"/>
                  </a:lnTo>
                  <a:lnTo>
                    <a:pt x="47331" y="7"/>
                  </a:lnTo>
                  <a:lnTo>
                    <a:pt x="47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631854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9">
  <p:cSld name="Title and text 9"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p33"/>
          <p:cNvSpPr/>
          <p:nvPr/>
        </p:nvSpPr>
        <p:spPr>
          <a:xfrm>
            <a:off x="0" y="0"/>
            <a:ext cx="9144000" cy="1881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0" name="Google Shape;530;p33"/>
          <p:cNvSpPr/>
          <p:nvPr/>
        </p:nvSpPr>
        <p:spPr>
          <a:xfrm>
            <a:off x="321039" y="136002"/>
            <a:ext cx="797936" cy="522929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1" name="Google Shape;531;p33"/>
          <p:cNvSpPr/>
          <p:nvPr/>
        </p:nvSpPr>
        <p:spPr>
          <a:xfrm>
            <a:off x="4013367" y="2112890"/>
            <a:ext cx="633317" cy="627025"/>
          </a:xfrm>
          <a:custGeom>
            <a:avLst/>
            <a:gdLst/>
            <a:ahLst/>
            <a:cxnLst/>
            <a:rect l="l" t="t" r="r" b="b"/>
            <a:pathLst>
              <a:path w="57107" h="25081" extrusionOk="0">
                <a:moveTo>
                  <a:pt x="32519" y="1797"/>
                </a:moveTo>
                <a:lnTo>
                  <a:pt x="32789" y="2194"/>
                </a:lnTo>
                <a:lnTo>
                  <a:pt x="33107" y="2710"/>
                </a:lnTo>
                <a:lnTo>
                  <a:pt x="33473" y="3359"/>
                </a:lnTo>
                <a:lnTo>
                  <a:pt x="33886" y="4158"/>
                </a:lnTo>
                <a:lnTo>
                  <a:pt x="34347" y="5114"/>
                </a:lnTo>
                <a:lnTo>
                  <a:pt x="34887" y="6249"/>
                </a:lnTo>
                <a:lnTo>
                  <a:pt x="35475" y="7577"/>
                </a:lnTo>
                <a:lnTo>
                  <a:pt x="36127" y="9116"/>
                </a:lnTo>
                <a:lnTo>
                  <a:pt x="33012" y="8935"/>
                </a:lnTo>
                <a:lnTo>
                  <a:pt x="29690" y="8755"/>
                </a:lnTo>
                <a:lnTo>
                  <a:pt x="26162" y="8569"/>
                </a:lnTo>
                <a:lnTo>
                  <a:pt x="22458" y="8376"/>
                </a:lnTo>
                <a:lnTo>
                  <a:pt x="24477" y="7007"/>
                </a:lnTo>
                <a:lnTo>
                  <a:pt x="26257" y="5817"/>
                </a:lnTo>
                <a:lnTo>
                  <a:pt x="27799" y="4795"/>
                </a:lnTo>
                <a:lnTo>
                  <a:pt x="29118" y="3936"/>
                </a:lnTo>
                <a:lnTo>
                  <a:pt x="30230" y="3215"/>
                </a:lnTo>
                <a:lnTo>
                  <a:pt x="31152" y="2632"/>
                </a:lnTo>
                <a:lnTo>
                  <a:pt x="31915" y="2164"/>
                </a:lnTo>
                <a:lnTo>
                  <a:pt x="32519" y="1797"/>
                </a:lnTo>
                <a:close/>
                <a:moveTo>
                  <a:pt x="6422" y="8869"/>
                </a:moveTo>
                <a:lnTo>
                  <a:pt x="11269" y="9085"/>
                </a:lnTo>
                <a:lnTo>
                  <a:pt x="14162" y="9218"/>
                </a:lnTo>
                <a:lnTo>
                  <a:pt x="17293" y="9362"/>
                </a:lnTo>
                <a:lnTo>
                  <a:pt x="13765" y="11783"/>
                </a:lnTo>
                <a:lnTo>
                  <a:pt x="6422" y="8869"/>
                </a:lnTo>
                <a:close/>
                <a:moveTo>
                  <a:pt x="40021" y="10600"/>
                </a:moveTo>
                <a:lnTo>
                  <a:pt x="42421" y="10762"/>
                </a:lnTo>
                <a:lnTo>
                  <a:pt x="44550" y="10906"/>
                </a:lnTo>
                <a:lnTo>
                  <a:pt x="46394" y="11050"/>
                </a:lnTo>
                <a:lnTo>
                  <a:pt x="48015" y="11176"/>
                </a:lnTo>
                <a:lnTo>
                  <a:pt x="49382" y="11297"/>
                </a:lnTo>
                <a:lnTo>
                  <a:pt x="50558" y="11405"/>
                </a:lnTo>
                <a:lnTo>
                  <a:pt x="51528" y="11501"/>
                </a:lnTo>
                <a:lnTo>
                  <a:pt x="52322" y="11591"/>
                </a:lnTo>
                <a:lnTo>
                  <a:pt x="51607" y="11747"/>
                </a:lnTo>
                <a:lnTo>
                  <a:pt x="50717" y="11928"/>
                </a:lnTo>
                <a:lnTo>
                  <a:pt x="49668" y="12144"/>
                </a:lnTo>
                <a:lnTo>
                  <a:pt x="48428" y="12390"/>
                </a:lnTo>
                <a:lnTo>
                  <a:pt x="46982" y="12673"/>
                </a:lnTo>
                <a:lnTo>
                  <a:pt x="45313" y="12997"/>
                </a:lnTo>
                <a:lnTo>
                  <a:pt x="43406" y="13358"/>
                </a:lnTo>
                <a:lnTo>
                  <a:pt x="41260" y="13760"/>
                </a:lnTo>
                <a:lnTo>
                  <a:pt x="40641" y="12180"/>
                </a:lnTo>
                <a:lnTo>
                  <a:pt x="40021" y="10600"/>
                </a:lnTo>
                <a:close/>
                <a:moveTo>
                  <a:pt x="20758" y="9530"/>
                </a:moveTo>
                <a:lnTo>
                  <a:pt x="25129" y="9752"/>
                </a:lnTo>
                <a:lnTo>
                  <a:pt x="29245" y="9969"/>
                </a:lnTo>
                <a:lnTo>
                  <a:pt x="33091" y="10185"/>
                </a:lnTo>
                <a:lnTo>
                  <a:pt x="36651" y="10389"/>
                </a:lnTo>
                <a:lnTo>
                  <a:pt x="37430" y="12360"/>
                </a:lnTo>
                <a:lnTo>
                  <a:pt x="38193" y="14331"/>
                </a:lnTo>
                <a:lnTo>
                  <a:pt x="35205" y="14884"/>
                </a:lnTo>
                <a:lnTo>
                  <a:pt x="32122" y="15443"/>
                </a:lnTo>
                <a:lnTo>
                  <a:pt x="25844" y="16584"/>
                </a:lnTo>
                <a:lnTo>
                  <a:pt x="16117" y="12721"/>
                </a:lnTo>
                <a:lnTo>
                  <a:pt x="18437" y="11122"/>
                </a:lnTo>
                <a:lnTo>
                  <a:pt x="20758" y="9530"/>
                </a:lnTo>
                <a:close/>
                <a:moveTo>
                  <a:pt x="14480" y="13850"/>
                </a:moveTo>
                <a:lnTo>
                  <a:pt x="22760" y="17137"/>
                </a:lnTo>
                <a:lnTo>
                  <a:pt x="17706" y="18038"/>
                </a:lnTo>
                <a:lnTo>
                  <a:pt x="12986" y="18873"/>
                </a:lnTo>
                <a:lnTo>
                  <a:pt x="5357" y="20219"/>
                </a:lnTo>
                <a:lnTo>
                  <a:pt x="9330" y="17437"/>
                </a:lnTo>
                <a:lnTo>
                  <a:pt x="11794" y="15713"/>
                </a:lnTo>
                <a:lnTo>
                  <a:pt x="14480" y="13850"/>
                </a:lnTo>
                <a:close/>
                <a:moveTo>
                  <a:pt x="38670" y="15611"/>
                </a:moveTo>
                <a:lnTo>
                  <a:pt x="39433" y="17678"/>
                </a:lnTo>
                <a:lnTo>
                  <a:pt x="40132" y="19588"/>
                </a:lnTo>
                <a:lnTo>
                  <a:pt x="40736" y="21277"/>
                </a:lnTo>
                <a:lnTo>
                  <a:pt x="41213" y="22683"/>
                </a:lnTo>
                <a:lnTo>
                  <a:pt x="28212" y="17515"/>
                </a:lnTo>
                <a:lnTo>
                  <a:pt x="33520" y="16554"/>
                </a:lnTo>
                <a:lnTo>
                  <a:pt x="38670" y="15611"/>
                </a:lnTo>
                <a:close/>
                <a:moveTo>
                  <a:pt x="32900" y="1"/>
                </a:moveTo>
                <a:lnTo>
                  <a:pt x="32773" y="7"/>
                </a:lnTo>
                <a:lnTo>
                  <a:pt x="32646" y="13"/>
                </a:lnTo>
                <a:lnTo>
                  <a:pt x="32376" y="37"/>
                </a:lnTo>
                <a:lnTo>
                  <a:pt x="32122" y="73"/>
                </a:lnTo>
                <a:lnTo>
                  <a:pt x="32010" y="97"/>
                </a:lnTo>
                <a:lnTo>
                  <a:pt x="31899" y="121"/>
                </a:lnTo>
                <a:lnTo>
                  <a:pt x="31772" y="151"/>
                </a:lnTo>
                <a:lnTo>
                  <a:pt x="31629" y="193"/>
                </a:lnTo>
                <a:lnTo>
                  <a:pt x="31454" y="265"/>
                </a:lnTo>
                <a:lnTo>
                  <a:pt x="31216" y="367"/>
                </a:lnTo>
                <a:lnTo>
                  <a:pt x="30914" y="517"/>
                </a:lnTo>
                <a:lnTo>
                  <a:pt x="30516" y="722"/>
                </a:lnTo>
                <a:lnTo>
                  <a:pt x="30040" y="992"/>
                </a:lnTo>
                <a:lnTo>
                  <a:pt x="29452" y="1340"/>
                </a:lnTo>
                <a:lnTo>
                  <a:pt x="28736" y="1779"/>
                </a:lnTo>
                <a:lnTo>
                  <a:pt x="27878" y="2314"/>
                </a:lnTo>
                <a:lnTo>
                  <a:pt x="26861" y="2957"/>
                </a:lnTo>
                <a:lnTo>
                  <a:pt x="25685" y="3726"/>
                </a:lnTo>
                <a:lnTo>
                  <a:pt x="24318" y="4621"/>
                </a:lnTo>
                <a:lnTo>
                  <a:pt x="22760" y="5661"/>
                </a:lnTo>
                <a:lnTo>
                  <a:pt x="20980" y="6850"/>
                </a:lnTo>
                <a:lnTo>
                  <a:pt x="18994" y="8208"/>
                </a:lnTo>
                <a:lnTo>
                  <a:pt x="15608" y="8046"/>
                </a:lnTo>
                <a:lnTo>
                  <a:pt x="12477" y="7902"/>
                </a:lnTo>
                <a:lnTo>
                  <a:pt x="7185" y="7661"/>
                </a:lnTo>
                <a:lnTo>
                  <a:pt x="3640" y="7511"/>
                </a:lnTo>
                <a:lnTo>
                  <a:pt x="2337" y="7457"/>
                </a:lnTo>
                <a:lnTo>
                  <a:pt x="2067" y="7457"/>
                </a:lnTo>
                <a:lnTo>
                  <a:pt x="1829" y="7469"/>
                </a:lnTo>
                <a:lnTo>
                  <a:pt x="1590" y="7493"/>
                </a:lnTo>
                <a:lnTo>
                  <a:pt x="1368" y="7529"/>
                </a:lnTo>
                <a:lnTo>
                  <a:pt x="1161" y="7583"/>
                </a:lnTo>
                <a:lnTo>
                  <a:pt x="986" y="7643"/>
                </a:lnTo>
                <a:lnTo>
                  <a:pt x="827" y="7716"/>
                </a:lnTo>
                <a:lnTo>
                  <a:pt x="700" y="7794"/>
                </a:lnTo>
                <a:lnTo>
                  <a:pt x="652" y="7842"/>
                </a:lnTo>
                <a:lnTo>
                  <a:pt x="621" y="7884"/>
                </a:lnTo>
                <a:lnTo>
                  <a:pt x="573" y="7932"/>
                </a:lnTo>
                <a:lnTo>
                  <a:pt x="557" y="7974"/>
                </a:lnTo>
                <a:lnTo>
                  <a:pt x="541" y="8070"/>
                </a:lnTo>
                <a:lnTo>
                  <a:pt x="557" y="8160"/>
                </a:lnTo>
                <a:lnTo>
                  <a:pt x="605" y="8250"/>
                </a:lnTo>
                <a:lnTo>
                  <a:pt x="700" y="8334"/>
                </a:lnTo>
                <a:lnTo>
                  <a:pt x="764" y="8376"/>
                </a:lnTo>
                <a:lnTo>
                  <a:pt x="827" y="8419"/>
                </a:lnTo>
                <a:lnTo>
                  <a:pt x="907" y="8455"/>
                </a:lnTo>
                <a:lnTo>
                  <a:pt x="986" y="8491"/>
                </a:lnTo>
                <a:lnTo>
                  <a:pt x="12128" y="12913"/>
                </a:lnTo>
                <a:lnTo>
                  <a:pt x="7566" y="16091"/>
                </a:lnTo>
                <a:lnTo>
                  <a:pt x="3752" y="18753"/>
                </a:lnTo>
                <a:lnTo>
                  <a:pt x="192" y="21259"/>
                </a:lnTo>
                <a:lnTo>
                  <a:pt x="128" y="21307"/>
                </a:lnTo>
                <a:lnTo>
                  <a:pt x="80" y="21349"/>
                </a:lnTo>
                <a:lnTo>
                  <a:pt x="49" y="21397"/>
                </a:lnTo>
                <a:lnTo>
                  <a:pt x="17" y="21445"/>
                </a:lnTo>
                <a:lnTo>
                  <a:pt x="1" y="21493"/>
                </a:lnTo>
                <a:lnTo>
                  <a:pt x="1" y="21535"/>
                </a:lnTo>
                <a:lnTo>
                  <a:pt x="1" y="21583"/>
                </a:lnTo>
                <a:lnTo>
                  <a:pt x="17" y="21631"/>
                </a:lnTo>
                <a:lnTo>
                  <a:pt x="33" y="21679"/>
                </a:lnTo>
                <a:lnTo>
                  <a:pt x="64" y="21727"/>
                </a:lnTo>
                <a:lnTo>
                  <a:pt x="96" y="21770"/>
                </a:lnTo>
                <a:lnTo>
                  <a:pt x="144" y="21812"/>
                </a:lnTo>
                <a:lnTo>
                  <a:pt x="207" y="21854"/>
                </a:lnTo>
                <a:lnTo>
                  <a:pt x="271" y="21896"/>
                </a:lnTo>
                <a:lnTo>
                  <a:pt x="351" y="21938"/>
                </a:lnTo>
                <a:lnTo>
                  <a:pt x="430" y="21974"/>
                </a:lnTo>
                <a:lnTo>
                  <a:pt x="525" y="22004"/>
                </a:lnTo>
                <a:lnTo>
                  <a:pt x="637" y="22040"/>
                </a:lnTo>
                <a:lnTo>
                  <a:pt x="732" y="22064"/>
                </a:lnTo>
                <a:lnTo>
                  <a:pt x="843" y="22088"/>
                </a:lnTo>
                <a:lnTo>
                  <a:pt x="954" y="22112"/>
                </a:lnTo>
                <a:lnTo>
                  <a:pt x="1066" y="22130"/>
                </a:lnTo>
                <a:lnTo>
                  <a:pt x="1193" y="22142"/>
                </a:lnTo>
                <a:lnTo>
                  <a:pt x="1320" y="22154"/>
                </a:lnTo>
                <a:lnTo>
                  <a:pt x="1558" y="22166"/>
                </a:lnTo>
                <a:lnTo>
                  <a:pt x="1686" y="22166"/>
                </a:lnTo>
                <a:lnTo>
                  <a:pt x="1813" y="22160"/>
                </a:lnTo>
                <a:lnTo>
                  <a:pt x="1940" y="22154"/>
                </a:lnTo>
                <a:lnTo>
                  <a:pt x="2067" y="22142"/>
                </a:lnTo>
                <a:lnTo>
                  <a:pt x="2178" y="22130"/>
                </a:lnTo>
                <a:lnTo>
                  <a:pt x="2305" y="22106"/>
                </a:lnTo>
                <a:lnTo>
                  <a:pt x="4181" y="21782"/>
                </a:lnTo>
                <a:lnTo>
                  <a:pt x="9219" y="20898"/>
                </a:lnTo>
                <a:lnTo>
                  <a:pt x="16498" y="19606"/>
                </a:lnTo>
                <a:lnTo>
                  <a:pt x="20710" y="18861"/>
                </a:lnTo>
                <a:lnTo>
                  <a:pt x="25113" y="18074"/>
                </a:lnTo>
                <a:lnTo>
                  <a:pt x="42294" y="24888"/>
                </a:lnTo>
                <a:lnTo>
                  <a:pt x="42421" y="24936"/>
                </a:lnTo>
                <a:lnTo>
                  <a:pt x="42548" y="24972"/>
                </a:lnTo>
                <a:lnTo>
                  <a:pt x="42691" y="25008"/>
                </a:lnTo>
                <a:lnTo>
                  <a:pt x="42834" y="25032"/>
                </a:lnTo>
                <a:lnTo>
                  <a:pt x="42993" y="25056"/>
                </a:lnTo>
                <a:lnTo>
                  <a:pt x="43152" y="25068"/>
                </a:lnTo>
                <a:lnTo>
                  <a:pt x="43311" y="25080"/>
                </a:lnTo>
                <a:lnTo>
                  <a:pt x="43645" y="25080"/>
                </a:lnTo>
                <a:lnTo>
                  <a:pt x="43819" y="25068"/>
                </a:lnTo>
                <a:lnTo>
                  <a:pt x="43994" y="25050"/>
                </a:lnTo>
                <a:lnTo>
                  <a:pt x="44169" y="25020"/>
                </a:lnTo>
                <a:lnTo>
                  <a:pt x="44280" y="24996"/>
                </a:lnTo>
                <a:lnTo>
                  <a:pt x="44392" y="24972"/>
                </a:lnTo>
                <a:lnTo>
                  <a:pt x="44487" y="24942"/>
                </a:lnTo>
                <a:lnTo>
                  <a:pt x="44582" y="24912"/>
                </a:lnTo>
                <a:lnTo>
                  <a:pt x="44678" y="24876"/>
                </a:lnTo>
                <a:lnTo>
                  <a:pt x="44757" y="24840"/>
                </a:lnTo>
                <a:lnTo>
                  <a:pt x="44837" y="24804"/>
                </a:lnTo>
                <a:lnTo>
                  <a:pt x="44900" y="24762"/>
                </a:lnTo>
                <a:lnTo>
                  <a:pt x="44948" y="24720"/>
                </a:lnTo>
                <a:lnTo>
                  <a:pt x="44995" y="24678"/>
                </a:lnTo>
                <a:lnTo>
                  <a:pt x="45027" y="24630"/>
                </a:lnTo>
                <a:lnTo>
                  <a:pt x="45059" y="24582"/>
                </a:lnTo>
                <a:lnTo>
                  <a:pt x="45075" y="24533"/>
                </a:lnTo>
                <a:lnTo>
                  <a:pt x="45091" y="24485"/>
                </a:lnTo>
                <a:lnTo>
                  <a:pt x="45091" y="24437"/>
                </a:lnTo>
                <a:lnTo>
                  <a:pt x="45075" y="24389"/>
                </a:lnTo>
                <a:lnTo>
                  <a:pt x="44821" y="23632"/>
                </a:lnTo>
                <a:lnTo>
                  <a:pt x="44105" y="21589"/>
                </a:lnTo>
                <a:lnTo>
                  <a:pt x="43056" y="18609"/>
                </a:lnTo>
                <a:lnTo>
                  <a:pt x="42421" y="16879"/>
                </a:lnTo>
                <a:lnTo>
                  <a:pt x="41737" y="15040"/>
                </a:lnTo>
                <a:lnTo>
                  <a:pt x="44407" y="14541"/>
                </a:lnTo>
                <a:lnTo>
                  <a:pt x="46728" y="14103"/>
                </a:lnTo>
                <a:lnTo>
                  <a:pt x="48762" y="13712"/>
                </a:lnTo>
                <a:lnTo>
                  <a:pt x="50495" y="13370"/>
                </a:lnTo>
                <a:lnTo>
                  <a:pt x="51973" y="13075"/>
                </a:lnTo>
                <a:lnTo>
                  <a:pt x="53197" y="12817"/>
                </a:lnTo>
                <a:lnTo>
                  <a:pt x="54214" y="12594"/>
                </a:lnTo>
                <a:lnTo>
                  <a:pt x="55024" y="12408"/>
                </a:lnTo>
                <a:lnTo>
                  <a:pt x="55660" y="12246"/>
                </a:lnTo>
                <a:lnTo>
                  <a:pt x="55930" y="12174"/>
                </a:lnTo>
                <a:lnTo>
                  <a:pt x="56153" y="12114"/>
                </a:lnTo>
                <a:lnTo>
                  <a:pt x="56343" y="12054"/>
                </a:lnTo>
                <a:lnTo>
                  <a:pt x="56502" y="11994"/>
                </a:lnTo>
                <a:lnTo>
                  <a:pt x="56645" y="11946"/>
                </a:lnTo>
                <a:lnTo>
                  <a:pt x="56757" y="11897"/>
                </a:lnTo>
                <a:lnTo>
                  <a:pt x="56836" y="11849"/>
                </a:lnTo>
                <a:lnTo>
                  <a:pt x="56916" y="11807"/>
                </a:lnTo>
                <a:lnTo>
                  <a:pt x="56963" y="11765"/>
                </a:lnTo>
                <a:lnTo>
                  <a:pt x="57011" y="11729"/>
                </a:lnTo>
                <a:lnTo>
                  <a:pt x="57059" y="11651"/>
                </a:lnTo>
                <a:lnTo>
                  <a:pt x="57090" y="11573"/>
                </a:lnTo>
                <a:lnTo>
                  <a:pt x="57106" y="11495"/>
                </a:lnTo>
                <a:lnTo>
                  <a:pt x="57090" y="11417"/>
                </a:lnTo>
                <a:lnTo>
                  <a:pt x="57059" y="11339"/>
                </a:lnTo>
                <a:lnTo>
                  <a:pt x="56995" y="11267"/>
                </a:lnTo>
                <a:lnTo>
                  <a:pt x="56916" y="11194"/>
                </a:lnTo>
                <a:lnTo>
                  <a:pt x="56804" y="11122"/>
                </a:lnTo>
                <a:lnTo>
                  <a:pt x="56677" y="11062"/>
                </a:lnTo>
                <a:lnTo>
                  <a:pt x="56534" y="11008"/>
                </a:lnTo>
                <a:lnTo>
                  <a:pt x="56312" y="10936"/>
                </a:lnTo>
                <a:lnTo>
                  <a:pt x="56041" y="10864"/>
                </a:lnTo>
                <a:lnTo>
                  <a:pt x="55708" y="10792"/>
                </a:lnTo>
                <a:lnTo>
                  <a:pt x="55279" y="10708"/>
                </a:lnTo>
                <a:lnTo>
                  <a:pt x="54770" y="10624"/>
                </a:lnTo>
                <a:lnTo>
                  <a:pt x="54150" y="10534"/>
                </a:lnTo>
                <a:lnTo>
                  <a:pt x="53403" y="10443"/>
                </a:lnTo>
                <a:lnTo>
                  <a:pt x="52545" y="10341"/>
                </a:lnTo>
                <a:lnTo>
                  <a:pt x="51528" y="10233"/>
                </a:lnTo>
                <a:lnTo>
                  <a:pt x="50367" y="10125"/>
                </a:lnTo>
                <a:lnTo>
                  <a:pt x="49048" y="10005"/>
                </a:lnTo>
                <a:lnTo>
                  <a:pt x="47538" y="9885"/>
                </a:lnTo>
                <a:lnTo>
                  <a:pt x="45854" y="9752"/>
                </a:lnTo>
                <a:lnTo>
                  <a:pt x="43946" y="9614"/>
                </a:lnTo>
                <a:lnTo>
                  <a:pt x="41833" y="9470"/>
                </a:lnTo>
                <a:lnTo>
                  <a:pt x="39496" y="9320"/>
                </a:lnTo>
                <a:lnTo>
                  <a:pt x="38813" y="7679"/>
                </a:lnTo>
                <a:lnTo>
                  <a:pt x="38193" y="6243"/>
                </a:lnTo>
                <a:lnTo>
                  <a:pt x="37621" y="5000"/>
                </a:lnTo>
                <a:lnTo>
                  <a:pt x="37096" y="3936"/>
                </a:lnTo>
                <a:lnTo>
                  <a:pt x="36842" y="3461"/>
                </a:lnTo>
                <a:lnTo>
                  <a:pt x="36620" y="3029"/>
                </a:lnTo>
                <a:lnTo>
                  <a:pt x="36397" y="2638"/>
                </a:lnTo>
                <a:lnTo>
                  <a:pt x="36175" y="2278"/>
                </a:lnTo>
                <a:lnTo>
                  <a:pt x="35968" y="1953"/>
                </a:lnTo>
                <a:lnTo>
                  <a:pt x="35777" y="1665"/>
                </a:lnTo>
                <a:lnTo>
                  <a:pt x="35586" y="1401"/>
                </a:lnTo>
                <a:lnTo>
                  <a:pt x="35412" y="1166"/>
                </a:lnTo>
                <a:lnTo>
                  <a:pt x="35221" y="962"/>
                </a:lnTo>
                <a:lnTo>
                  <a:pt x="35062" y="782"/>
                </a:lnTo>
                <a:lnTo>
                  <a:pt x="34887" y="625"/>
                </a:lnTo>
                <a:lnTo>
                  <a:pt x="34728" y="493"/>
                </a:lnTo>
                <a:lnTo>
                  <a:pt x="34569" y="379"/>
                </a:lnTo>
                <a:lnTo>
                  <a:pt x="34410" y="289"/>
                </a:lnTo>
                <a:lnTo>
                  <a:pt x="34267" y="211"/>
                </a:lnTo>
                <a:lnTo>
                  <a:pt x="34108" y="151"/>
                </a:lnTo>
                <a:lnTo>
                  <a:pt x="33965" y="103"/>
                </a:lnTo>
                <a:lnTo>
                  <a:pt x="33822" y="67"/>
                </a:lnTo>
                <a:lnTo>
                  <a:pt x="33663" y="37"/>
                </a:lnTo>
                <a:lnTo>
                  <a:pt x="33520" y="25"/>
                </a:lnTo>
                <a:lnTo>
                  <a:pt x="33361" y="13"/>
                </a:lnTo>
                <a:lnTo>
                  <a:pt x="33218" y="7"/>
                </a:lnTo>
                <a:lnTo>
                  <a:pt x="3290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32" name="Google Shape;532;p33"/>
          <p:cNvGrpSpPr/>
          <p:nvPr/>
        </p:nvGrpSpPr>
        <p:grpSpPr>
          <a:xfrm>
            <a:off x="8343477" y="4170585"/>
            <a:ext cx="441715" cy="432905"/>
            <a:chOff x="-13144872" y="3615925"/>
            <a:chExt cx="441715" cy="380375"/>
          </a:xfrm>
        </p:grpSpPr>
        <p:sp>
          <p:nvSpPr>
            <p:cNvPr id="533" name="Google Shape;533;p33"/>
            <p:cNvSpPr/>
            <p:nvPr/>
          </p:nvSpPr>
          <p:spPr>
            <a:xfrm>
              <a:off x="-13144872" y="3741950"/>
              <a:ext cx="408589" cy="102175"/>
            </a:xfrm>
            <a:custGeom>
              <a:avLst/>
              <a:gdLst/>
              <a:ahLst/>
              <a:cxnLst/>
              <a:rect l="l" t="t" r="r" b="b"/>
              <a:pathLst>
                <a:path w="36843" h="4087" extrusionOk="0">
                  <a:moveTo>
                    <a:pt x="1479" y="1"/>
                  </a:moveTo>
                  <a:lnTo>
                    <a:pt x="1320" y="7"/>
                  </a:lnTo>
                  <a:lnTo>
                    <a:pt x="1177" y="25"/>
                  </a:lnTo>
                  <a:lnTo>
                    <a:pt x="1018" y="43"/>
                  </a:lnTo>
                  <a:lnTo>
                    <a:pt x="875" y="67"/>
                  </a:lnTo>
                  <a:lnTo>
                    <a:pt x="748" y="97"/>
                  </a:lnTo>
                  <a:lnTo>
                    <a:pt x="621" y="127"/>
                  </a:lnTo>
                  <a:lnTo>
                    <a:pt x="509" y="169"/>
                  </a:lnTo>
                  <a:lnTo>
                    <a:pt x="398" y="211"/>
                  </a:lnTo>
                  <a:lnTo>
                    <a:pt x="303" y="253"/>
                  </a:lnTo>
                  <a:lnTo>
                    <a:pt x="207" y="307"/>
                  </a:lnTo>
                  <a:lnTo>
                    <a:pt x="144" y="361"/>
                  </a:lnTo>
                  <a:lnTo>
                    <a:pt x="80" y="415"/>
                  </a:lnTo>
                  <a:lnTo>
                    <a:pt x="33" y="475"/>
                  </a:lnTo>
                  <a:lnTo>
                    <a:pt x="1" y="542"/>
                  </a:lnTo>
                  <a:lnTo>
                    <a:pt x="1" y="602"/>
                  </a:lnTo>
                  <a:lnTo>
                    <a:pt x="1" y="662"/>
                  </a:lnTo>
                  <a:lnTo>
                    <a:pt x="17" y="722"/>
                  </a:lnTo>
                  <a:lnTo>
                    <a:pt x="49" y="782"/>
                  </a:lnTo>
                  <a:lnTo>
                    <a:pt x="112" y="836"/>
                  </a:lnTo>
                  <a:lnTo>
                    <a:pt x="176" y="890"/>
                  </a:lnTo>
                  <a:lnTo>
                    <a:pt x="239" y="938"/>
                  </a:lnTo>
                  <a:lnTo>
                    <a:pt x="335" y="992"/>
                  </a:lnTo>
                  <a:lnTo>
                    <a:pt x="430" y="1034"/>
                  </a:lnTo>
                  <a:lnTo>
                    <a:pt x="541" y="1076"/>
                  </a:lnTo>
                  <a:lnTo>
                    <a:pt x="668" y="1112"/>
                  </a:lnTo>
                  <a:lnTo>
                    <a:pt x="811" y="1142"/>
                  </a:lnTo>
                  <a:lnTo>
                    <a:pt x="954" y="1172"/>
                  </a:lnTo>
                  <a:lnTo>
                    <a:pt x="1097" y="1196"/>
                  </a:lnTo>
                  <a:lnTo>
                    <a:pt x="1256" y="1214"/>
                  </a:lnTo>
                  <a:lnTo>
                    <a:pt x="34855" y="4075"/>
                  </a:lnTo>
                  <a:lnTo>
                    <a:pt x="35030" y="4087"/>
                  </a:lnTo>
                  <a:lnTo>
                    <a:pt x="35348" y="4087"/>
                  </a:lnTo>
                  <a:lnTo>
                    <a:pt x="35491" y="4081"/>
                  </a:lnTo>
                  <a:lnTo>
                    <a:pt x="35618" y="4069"/>
                  </a:lnTo>
                  <a:lnTo>
                    <a:pt x="35745" y="4051"/>
                  </a:lnTo>
                  <a:lnTo>
                    <a:pt x="35873" y="4033"/>
                  </a:lnTo>
                  <a:lnTo>
                    <a:pt x="36000" y="4008"/>
                  </a:lnTo>
                  <a:lnTo>
                    <a:pt x="36111" y="3984"/>
                  </a:lnTo>
                  <a:lnTo>
                    <a:pt x="36222" y="3954"/>
                  </a:lnTo>
                  <a:lnTo>
                    <a:pt x="36318" y="3924"/>
                  </a:lnTo>
                  <a:lnTo>
                    <a:pt x="36413" y="3888"/>
                  </a:lnTo>
                  <a:lnTo>
                    <a:pt x="36508" y="3846"/>
                  </a:lnTo>
                  <a:lnTo>
                    <a:pt x="36588" y="3804"/>
                  </a:lnTo>
                  <a:lnTo>
                    <a:pt x="36651" y="3756"/>
                  </a:lnTo>
                  <a:lnTo>
                    <a:pt x="36715" y="3714"/>
                  </a:lnTo>
                  <a:lnTo>
                    <a:pt x="36763" y="3660"/>
                  </a:lnTo>
                  <a:lnTo>
                    <a:pt x="36794" y="3606"/>
                  </a:lnTo>
                  <a:lnTo>
                    <a:pt x="36826" y="3546"/>
                  </a:lnTo>
                  <a:lnTo>
                    <a:pt x="36842" y="3486"/>
                  </a:lnTo>
                  <a:lnTo>
                    <a:pt x="36826" y="3426"/>
                  </a:lnTo>
                  <a:lnTo>
                    <a:pt x="36810" y="3366"/>
                  </a:lnTo>
                  <a:lnTo>
                    <a:pt x="36778" y="3305"/>
                  </a:lnTo>
                  <a:lnTo>
                    <a:pt x="36731" y="3251"/>
                  </a:lnTo>
                  <a:lnTo>
                    <a:pt x="36667" y="3197"/>
                  </a:lnTo>
                  <a:lnTo>
                    <a:pt x="36588" y="3143"/>
                  </a:lnTo>
                  <a:lnTo>
                    <a:pt x="36492" y="3095"/>
                  </a:lnTo>
                  <a:lnTo>
                    <a:pt x="36397" y="3053"/>
                  </a:lnTo>
                  <a:lnTo>
                    <a:pt x="36286" y="3011"/>
                  </a:lnTo>
                  <a:lnTo>
                    <a:pt x="36159" y="2975"/>
                  </a:lnTo>
                  <a:lnTo>
                    <a:pt x="36031" y="2939"/>
                  </a:lnTo>
                  <a:lnTo>
                    <a:pt x="35888" y="2915"/>
                  </a:lnTo>
                  <a:lnTo>
                    <a:pt x="35730" y="2891"/>
                  </a:lnTo>
                  <a:lnTo>
                    <a:pt x="35571" y="2873"/>
                  </a:lnTo>
                  <a:lnTo>
                    <a:pt x="1972" y="13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33"/>
            <p:cNvSpPr/>
            <p:nvPr/>
          </p:nvSpPr>
          <p:spPr>
            <a:xfrm>
              <a:off x="-12980063" y="3615925"/>
              <a:ext cx="148417" cy="380375"/>
            </a:xfrm>
            <a:custGeom>
              <a:avLst/>
              <a:gdLst/>
              <a:ahLst/>
              <a:cxnLst/>
              <a:rect l="l" t="t" r="r" b="b"/>
              <a:pathLst>
                <a:path w="13383" h="15215" extrusionOk="0">
                  <a:moveTo>
                    <a:pt x="11698" y="1"/>
                  </a:moveTo>
                  <a:lnTo>
                    <a:pt x="11539" y="7"/>
                  </a:lnTo>
                  <a:lnTo>
                    <a:pt x="11380" y="19"/>
                  </a:lnTo>
                  <a:lnTo>
                    <a:pt x="11221" y="37"/>
                  </a:lnTo>
                  <a:lnTo>
                    <a:pt x="11078" y="55"/>
                  </a:lnTo>
                  <a:lnTo>
                    <a:pt x="10951" y="85"/>
                  </a:lnTo>
                  <a:lnTo>
                    <a:pt x="10808" y="115"/>
                  </a:lnTo>
                  <a:lnTo>
                    <a:pt x="10697" y="151"/>
                  </a:lnTo>
                  <a:lnTo>
                    <a:pt x="10585" y="193"/>
                  </a:lnTo>
                  <a:lnTo>
                    <a:pt x="10474" y="235"/>
                  </a:lnTo>
                  <a:lnTo>
                    <a:pt x="10379" y="283"/>
                  </a:lnTo>
                  <a:lnTo>
                    <a:pt x="10299" y="337"/>
                  </a:lnTo>
                  <a:lnTo>
                    <a:pt x="10236" y="391"/>
                  </a:lnTo>
                  <a:lnTo>
                    <a:pt x="10188" y="451"/>
                  </a:lnTo>
                  <a:lnTo>
                    <a:pt x="64" y="14439"/>
                  </a:lnTo>
                  <a:lnTo>
                    <a:pt x="16" y="14499"/>
                  </a:lnTo>
                  <a:lnTo>
                    <a:pt x="0" y="14565"/>
                  </a:lnTo>
                  <a:lnTo>
                    <a:pt x="0" y="14625"/>
                  </a:lnTo>
                  <a:lnTo>
                    <a:pt x="16" y="14685"/>
                  </a:lnTo>
                  <a:lnTo>
                    <a:pt x="48" y="14740"/>
                  </a:lnTo>
                  <a:lnTo>
                    <a:pt x="80" y="14800"/>
                  </a:lnTo>
                  <a:lnTo>
                    <a:pt x="143" y="14854"/>
                  </a:lnTo>
                  <a:lnTo>
                    <a:pt x="223" y="14908"/>
                  </a:lnTo>
                  <a:lnTo>
                    <a:pt x="302" y="14956"/>
                  </a:lnTo>
                  <a:lnTo>
                    <a:pt x="398" y="15004"/>
                  </a:lnTo>
                  <a:lnTo>
                    <a:pt x="509" y="15046"/>
                  </a:lnTo>
                  <a:lnTo>
                    <a:pt x="620" y="15082"/>
                  </a:lnTo>
                  <a:lnTo>
                    <a:pt x="747" y="15118"/>
                  </a:lnTo>
                  <a:lnTo>
                    <a:pt x="890" y="15148"/>
                  </a:lnTo>
                  <a:lnTo>
                    <a:pt x="1033" y="15172"/>
                  </a:lnTo>
                  <a:lnTo>
                    <a:pt x="1192" y="15196"/>
                  </a:lnTo>
                  <a:lnTo>
                    <a:pt x="1415" y="15208"/>
                  </a:lnTo>
                  <a:lnTo>
                    <a:pt x="1621" y="15214"/>
                  </a:lnTo>
                  <a:lnTo>
                    <a:pt x="1764" y="15214"/>
                  </a:lnTo>
                  <a:lnTo>
                    <a:pt x="1892" y="15208"/>
                  </a:lnTo>
                  <a:lnTo>
                    <a:pt x="2019" y="15196"/>
                  </a:lnTo>
                  <a:lnTo>
                    <a:pt x="2146" y="15184"/>
                  </a:lnTo>
                  <a:lnTo>
                    <a:pt x="2273" y="15166"/>
                  </a:lnTo>
                  <a:lnTo>
                    <a:pt x="2384" y="15148"/>
                  </a:lnTo>
                  <a:lnTo>
                    <a:pt x="2496" y="15118"/>
                  </a:lnTo>
                  <a:lnTo>
                    <a:pt x="2607" y="15094"/>
                  </a:lnTo>
                  <a:lnTo>
                    <a:pt x="2702" y="15064"/>
                  </a:lnTo>
                  <a:lnTo>
                    <a:pt x="2798" y="15028"/>
                  </a:lnTo>
                  <a:lnTo>
                    <a:pt x="2893" y="14992"/>
                  </a:lnTo>
                  <a:lnTo>
                    <a:pt x="2972" y="14950"/>
                  </a:lnTo>
                  <a:lnTo>
                    <a:pt x="3036" y="14908"/>
                  </a:lnTo>
                  <a:lnTo>
                    <a:pt x="3100" y="14860"/>
                  </a:lnTo>
                  <a:lnTo>
                    <a:pt x="3147" y="14812"/>
                  </a:lnTo>
                  <a:lnTo>
                    <a:pt x="3195" y="14764"/>
                  </a:lnTo>
                  <a:lnTo>
                    <a:pt x="13319" y="776"/>
                  </a:lnTo>
                  <a:lnTo>
                    <a:pt x="13351" y="716"/>
                  </a:lnTo>
                  <a:lnTo>
                    <a:pt x="13383" y="656"/>
                  </a:lnTo>
                  <a:lnTo>
                    <a:pt x="13383" y="595"/>
                  </a:lnTo>
                  <a:lnTo>
                    <a:pt x="13367" y="535"/>
                  </a:lnTo>
                  <a:lnTo>
                    <a:pt x="13335" y="475"/>
                  </a:lnTo>
                  <a:lnTo>
                    <a:pt x="13287" y="415"/>
                  </a:lnTo>
                  <a:lnTo>
                    <a:pt x="13240" y="361"/>
                  </a:lnTo>
                  <a:lnTo>
                    <a:pt x="13160" y="313"/>
                  </a:lnTo>
                  <a:lnTo>
                    <a:pt x="13081" y="259"/>
                  </a:lnTo>
                  <a:lnTo>
                    <a:pt x="12985" y="211"/>
                  </a:lnTo>
                  <a:lnTo>
                    <a:pt x="12874" y="169"/>
                  </a:lnTo>
                  <a:lnTo>
                    <a:pt x="12763" y="133"/>
                  </a:lnTo>
                  <a:lnTo>
                    <a:pt x="12636" y="97"/>
                  </a:lnTo>
                  <a:lnTo>
                    <a:pt x="12493" y="67"/>
                  </a:lnTo>
                  <a:lnTo>
                    <a:pt x="12334" y="43"/>
                  </a:lnTo>
                  <a:lnTo>
                    <a:pt x="12191" y="25"/>
                  </a:lnTo>
                  <a:lnTo>
                    <a:pt x="12016" y="7"/>
                  </a:lnTo>
                  <a:lnTo>
                    <a:pt x="1185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33"/>
            <p:cNvSpPr/>
            <p:nvPr/>
          </p:nvSpPr>
          <p:spPr>
            <a:xfrm>
              <a:off x="-13043165" y="3642675"/>
              <a:ext cx="259284" cy="304950"/>
            </a:xfrm>
            <a:custGeom>
              <a:avLst/>
              <a:gdLst/>
              <a:ahLst/>
              <a:cxnLst/>
              <a:rect l="l" t="t" r="r" b="b"/>
              <a:pathLst>
                <a:path w="23380" h="12198" extrusionOk="0">
                  <a:moveTo>
                    <a:pt x="1606" y="0"/>
                  </a:moveTo>
                  <a:lnTo>
                    <a:pt x="1447" y="6"/>
                  </a:lnTo>
                  <a:lnTo>
                    <a:pt x="1288" y="12"/>
                  </a:lnTo>
                  <a:lnTo>
                    <a:pt x="1145" y="30"/>
                  </a:lnTo>
                  <a:lnTo>
                    <a:pt x="986" y="48"/>
                  </a:lnTo>
                  <a:lnTo>
                    <a:pt x="843" y="78"/>
                  </a:lnTo>
                  <a:lnTo>
                    <a:pt x="700" y="108"/>
                  </a:lnTo>
                  <a:lnTo>
                    <a:pt x="573" y="150"/>
                  </a:lnTo>
                  <a:lnTo>
                    <a:pt x="445" y="192"/>
                  </a:lnTo>
                  <a:lnTo>
                    <a:pt x="350" y="234"/>
                  </a:lnTo>
                  <a:lnTo>
                    <a:pt x="255" y="283"/>
                  </a:lnTo>
                  <a:lnTo>
                    <a:pt x="175" y="337"/>
                  </a:lnTo>
                  <a:lnTo>
                    <a:pt x="112" y="391"/>
                  </a:lnTo>
                  <a:lnTo>
                    <a:pt x="64" y="445"/>
                  </a:lnTo>
                  <a:lnTo>
                    <a:pt x="32" y="505"/>
                  </a:lnTo>
                  <a:lnTo>
                    <a:pt x="0" y="565"/>
                  </a:lnTo>
                  <a:lnTo>
                    <a:pt x="0" y="625"/>
                  </a:lnTo>
                  <a:lnTo>
                    <a:pt x="16" y="679"/>
                  </a:lnTo>
                  <a:lnTo>
                    <a:pt x="32" y="739"/>
                  </a:lnTo>
                  <a:lnTo>
                    <a:pt x="80" y="799"/>
                  </a:lnTo>
                  <a:lnTo>
                    <a:pt x="128" y="853"/>
                  </a:lnTo>
                  <a:lnTo>
                    <a:pt x="207" y="913"/>
                  </a:lnTo>
                  <a:lnTo>
                    <a:pt x="286" y="961"/>
                  </a:lnTo>
                  <a:lnTo>
                    <a:pt x="20424" y="11933"/>
                  </a:lnTo>
                  <a:lnTo>
                    <a:pt x="20551" y="11993"/>
                  </a:lnTo>
                  <a:lnTo>
                    <a:pt x="20694" y="12047"/>
                  </a:lnTo>
                  <a:lnTo>
                    <a:pt x="20853" y="12089"/>
                  </a:lnTo>
                  <a:lnTo>
                    <a:pt x="21028" y="12131"/>
                  </a:lnTo>
                  <a:lnTo>
                    <a:pt x="21202" y="12161"/>
                  </a:lnTo>
                  <a:lnTo>
                    <a:pt x="21377" y="12179"/>
                  </a:lnTo>
                  <a:lnTo>
                    <a:pt x="21568" y="12191"/>
                  </a:lnTo>
                  <a:lnTo>
                    <a:pt x="21759" y="12197"/>
                  </a:lnTo>
                  <a:lnTo>
                    <a:pt x="21997" y="12191"/>
                  </a:lnTo>
                  <a:lnTo>
                    <a:pt x="22235" y="12167"/>
                  </a:lnTo>
                  <a:lnTo>
                    <a:pt x="22363" y="12155"/>
                  </a:lnTo>
                  <a:lnTo>
                    <a:pt x="22474" y="12137"/>
                  </a:lnTo>
                  <a:lnTo>
                    <a:pt x="22585" y="12113"/>
                  </a:lnTo>
                  <a:lnTo>
                    <a:pt x="22696" y="12089"/>
                  </a:lnTo>
                  <a:lnTo>
                    <a:pt x="22824" y="12047"/>
                  </a:lnTo>
                  <a:lnTo>
                    <a:pt x="22935" y="12005"/>
                  </a:lnTo>
                  <a:lnTo>
                    <a:pt x="23046" y="11963"/>
                  </a:lnTo>
                  <a:lnTo>
                    <a:pt x="23141" y="11909"/>
                  </a:lnTo>
                  <a:lnTo>
                    <a:pt x="23221" y="11861"/>
                  </a:lnTo>
                  <a:lnTo>
                    <a:pt x="23284" y="11807"/>
                  </a:lnTo>
                  <a:lnTo>
                    <a:pt x="23332" y="11747"/>
                  </a:lnTo>
                  <a:lnTo>
                    <a:pt x="23364" y="11693"/>
                  </a:lnTo>
                  <a:lnTo>
                    <a:pt x="23380" y="11633"/>
                  </a:lnTo>
                  <a:lnTo>
                    <a:pt x="23380" y="11573"/>
                  </a:lnTo>
                  <a:lnTo>
                    <a:pt x="23380" y="11512"/>
                  </a:lnTo>
                  <a:lnTo>
                    <a:pt x="23348" y="11458"/>
                  </a:lnTo>
                  <a:lnTo>
                    <a:pt x="23316" y="11398"/>
                  </a:lnTo>
                  <a:lnTo>
                    <a:pt x="23253" y="11344"/>
                  </a:lnTo>
                  <a:lnTo>
                    <a:pt x="23189" y="11284"/>
                  </a:lnTo>
                  <a:lnTo>
                    <a:pt x="23094" y="11230"/>
                  </a:lnTo>
                  <a:lnTo>
                    <a:pt x="2957" y="264"/>
                  </a:lnTo>
                  <a:lnTo>
                    <a:pt x="2861" y="216"/>
                  </a:lnTo>
                  <a:lnTo>
                    <a:pt x="2750" y="168"/>
                  </a:lnTo>
                  <a:lnTo>
                    <a:pt x="2623" y="132"/>
                  </a:lnTo>
                  <a:lnTo>
                    <a:pt x="2496" y="96"/>
                  </a:lnTo>
                  <a:lnTo>
                    <a:pt x="2353" y="66"/>
                  </a:lnTo>
                  <a:lnTo>
                    <a:pt x="2210" y="42"/>
                  </a:lnTo>
                  <a:lnTo>
                    <a:pt x="2067" y="24"/>
                  </a:lnTo>
                  <a:lnTo>
                    <a:pt x="1908" y="1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33"/>
            <p:cNvSpPr/>
            <p:nvPr/>
          </p:nvSpPr>
          <p:spPr>
            <a:xfrm>
              <a:off x="-13093758" y="3677975"/>
              <a:ext cx="390601" cy="220675"/>
            </a:xfrm>
            <a:custGeom>
              <a:avLst/>
              <a:gdLst/>
              <a:ahLst/>
              <a:cxnLst/>
              <a:rect l="l" t="t" r="r" b="b"/>
              <a:pathLst>
                <a:path w="35221" h="8827" extrusionOk="0">
                  <a:moveTo>
                    <a:pt x="33489" y="0"/>
                  </a:moveTo>
                  <a:lnTo>
                    <a:pt x="33330" y="6"/>
                  </a:lnTo>
                  <a:lnTo>
                    <a:pt x="33187" y="18"/>
                  </a:lnTo>
                  <a:lnTo>
                    <a:pt x="33028" y="36"/>
                  </a:lnTo>
                  <a:lnTo>
                    <a:pt x="32885" y="60"/>
                  </a:lnTo>
                  <a:lnTo>
                    <a:pt x="32726" y="90"/>
                  </a:lnTo>
                  <a:lnTo>
                    <a:pt x="764" y="7691"/>
                  </a:lnTo>
                  <a:lnTo>
                    <a:pt x="621" y="7727"/>
                  </a:lnTo>
                  <a:lnTo>
                    <a:pt x="510" y="7769"/>
                  </a:lnTo>
                  <a:lnTo>
                    <a:pt x="398" y="7811"/>
                  </a:lnTo>
                  <a:lnTo>
                    <a:pt x="303" y="7859"/>
                  </a:lnTo>
                  <a:lnTo>
                    <a:pt x="208" y="7913"/>
                  </a:lnTo>
                  <a:lnTo>
                    <a:pt x="144" y="7967"/>
                  </a:lnTo>
                  <a:lnTo>
                    <a:pt x="80" y="8022"/>
                  </a:lnTo>
                  <a:lnTo>
                    <a:pt x="49" y="8076"/>
                  </a:lnTo>
                  <a:lnTo>
                    <a:pt x="17" y="8136"/>
                  </a:lnTo>
                  <a:lnTo>
                    <a:pt x="1" y="8196"/>
                  </a:lnTo>
                  <a:lnTo>
                    <a:pt x="1" y="8250"/>
                  </a:lnTo>
                  <a:lnTo>
                    <a:pt x="33" y="8310"/>
                  </a:lnTo>
                  <a:lnTo>
                    <a:pt x="65" y="8370"/>
                  </a:lnTo>
                  <a:lnTo>
                    <a:pt x="112" y="8430"/>
                  </a:lnTo>
                  <a:lnTo>
                    <a:pt x="176" y="8484"/>
                  </a:lnTo>
                  <a:lnTo>
                    <a:pt x="255" y="8538"/>
                  </a:lnTo>
                  <a:lnTo>
                    <a:pt x="382" y="8604"/>
                  </a:lnTo>
                  <a:lnTo>
                    <a:pt x="525" y="8664"/>
                  </a:lnTo>
                  <a:lnTo>
                    <a:pt x="684" y="8713"/>
                  </a:lnTo>
                  <a:lnTo>
                    <a:pt x="859" y="8755"/>
                  </a:lnTo>
                  <a:lnTo>
                    <a:pt x="1034" y="8785"/>
                  </a:lnTo>
                  <a:lnTo>
                    <a:pt x="1225" y="8809"/>
                  </a:lnTo>
                  <a:lnTo>
                    <a:pt x="1431" y="8821"/>
                  </a:lnTo>
                  <a:lnTo>
                    <a:pt x="1622" y="8827"/>
                  </a:lnTo>
                  <a:lnTo>
                    <a:pt x="1845" y="8821"/>
                  </a:lnTo>
                  <a:lnTo>
                    <a:pt x="2067" y="8803"/>
                  </a:lnTo>
                  <a:lnTo>
                    <a:pt x="2290" y="8773"/>
                  </a:lnTo>
                  <a:lnTo>
                    <a:pt x="2496" y="8731"/>
                  </a:lnTo>
                  <a:lnTo>
                    <a:pt x="34458" y="1130"/>
                  </a:lnTo>
                  <a:lnTo>
                    <a:pt x="34601" y="1094"/>
                  </a:lnTo>
                  <a:lnTo>
                    <a:pt x="34728" y="1058"/>
                  </a:lnTo>
                  <a:lnTo>
                    <a:pt x="34840" y="1010"/>
                  </a:lnTo>
                  <a:lnTo>
                    <a:pt x="34935" y="961"/>
                  </a:lnTo>
                  <a:lnTo>
                    <a:pt x="35014" y="913"/>
                  </a:lnTo>
                  <a:lnTo>
                    <a:pt x="35078" y="859"/>
                  </a:lnTo>
                  <a:lnTo>
                    <a:pt x="35142" y="805"/>
                  </a:lnTo>
                  <a:lnTo>
                    <a:pt x="35189" y="751"/>
                  </a:lnTo>
                  <a:lnTo>
                    <a:pt x="35205" y="691"/>
                  </a:lnTo>
                  <a:lnTo>
                    <a:pt x="35221" y="631"/>
                  </a:lnTo>
                  <a:lnTo>
                    <a:pt x="35221" y="571"/>
                  </a:lnTo>
                  <a:lnTo>
                    <a:pt x="35205" y="511"/>
                  </a:lnTo>
                  <a:lnTo>
                    <a:pt x="35173" y="457"/>
                  </a:lnTo>
                  <a:lnTo>
                    <a:pt x="35126" y="397"/>
                  </a:lnTo>
                  <a:lnTo>
                    <a:pt x="35046" y="343"/>
                  </a:lnTo>
                  <a:lnTo>
                    <a:pt x="34967" y="289"/>
                  </a:lnTo>
                  <a:lnTo>
                    <a:pt x="34871" y="234"/>
                  </a:lnTo>
                  <a:lnTo>
                    <a:pt x="34776" y="186"/>
                  </a:lnTo>
                  <a:lnTo>
                    <a:pt x="34649" y="144"/>
                  </a:lnTo>
                  <a:lnTo>
                    <a:pt x="34522" y="108"/>
                  </a:lnTo>
                  <a:lnTo>
                    <a:pt x="34395" y="78"/>
                  </a:lnTo>
                  <a:lnTo>
                    <a:pt x="34252" y="48"/>
                  </a:lnTo>
                  <a:lnTo>
                    <a:pt x="34109" y="30"/>
                  </a:lnTo>
                  <a:lnTo>
                    <a:pt x="33950" y="12"/>
                  </a:lnTo>
                  <a:lnTo>
                    <a:pt x="33807" y="6"/>
                  </a:lnTo>
                  <a:lnTo>
                    <a:pt x="336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7" name="Google Shape;537;p33"/>
          <p:cNvSpPr/>
          <p:nvPr/>
        </p:nvSpPr>
        <p:spPr>
          <a:xfrm>
            <a:off x="5852605" y="2044056"/>
            <a:ext cx="441690" cy="369773"/>
          </a:xfrm>
          <a:custGeom>
            <a:avLst/>
            <a:gdLst/>
            <a:ahLst/>
            <a:cxnLst/>
            <a:rect l="l" t="t" r="r" b="b"/>
            <a:pathLst>
              <a:path w="73985" h="27472" extrusionOk="0">
                <a:moveTo>
                  <a:pt x="29912" y="1"/>
                </a:moveTo>
                <a:lnTo>
                  <a:pt x="27258" y="11291"/>
                </a:lnTo>
                <a:lnTo>
                  <a:pt x="0" y="13520"/>
                </a:lnTo>
                <a:lnTo>
                  <a:pt x="24301" y="18231"/>
                </a:lnTo>
                <a:lnTo>
                  <a:pt x="22934" y="27472"/>
                </a:lnTo>
                <a:lnTo>
                  <a:pt x="38033" y="19781"/>
                </a:lnTo>
                <a:lnTo>
                  <a:pt x="39368" y="20069"/>
                </a:lnTo>
                <a:lnTo>
                  <a:pt x="42849" y="20814"/>
                </a:lnTo>
                <a:lnTo>
                  <a:pt x="47744" y="21860"/>
                </a:lnTo>
                <a:lnTo>
                  <a:pt x="50510" y="22443"/>
                </a:lnTo>
                <a:lnTo>
                  <a:pt x="53355" y="23043"/>
                </a:lnTo>
                <a:lnTo>
                  <a:pt x="56184" y="23626"/>
                </a:lnTo>
                <a:lnTo>
                  <a:pt x="58917" y="24191"/>
                </a:lnTo>
                <a:lnTo>
                  <a:pt x="61460" y="24696"/>
                </a:lnTo>
                <a:lnTo>
                  <a:pt x="63717" y="25140"/>
                </a:lnTo>
                <a:lnTo>
                  <a:pt x="64703" y="25327"/>
                </a:lnTo>
                <a:lnTo>
                  <a:pt x="65593" y="25489"/>
                </a:lnTo>
                <a:lnTo>
                  <a:pt x="66356" y="25621"/>
                </a:lnTo>
                <a:lnTo>
                  <a:pt x="67007" y="25729"/>
                </a:lnTo>
                <a:lnTo>
                  <a:pt x="67500" y="25801"/>
                </a:lnTo>
                <a:lnTo>
                  <a:pt x="67691" y="25825"/>
                </a:lnTo>
                <a:lnTo>
                  <a:pt x="67850" y="25837"/>
                </a:lnTo>
                <a:lnTo>
                  <a:pt x="68040" y="25837"/>
                </a:lnTo>
                <a:lnTo>
                  <a:pt x="68056" y="25825"/>
                </a:lnTo>
                <a:lnTo>
                  <a:pt x="68072" y="25819"/>
                </a:lnTo>
                <a:lnTo>
                  <a:pt x="68072" y="25807"/>
                </a:lnTo>
                <a:lnTo>
                  <a:pt x="68056" y="25789"/>
                </a:lnTo>
                <a:lnTo>
                  <a:pt x="67754" y="25567"/>
                </a:lnTo>
                <a:lnTo>
                  <a:pt x="67198" y="25152"/>
                </a:lnTo>
                <a:lnTo>
                  <a:pt x="65434" y="23897"/>
                </a:lnTo>
                <a:lnTo>
                  <a:pt x="63097" y="22232"/>
                </a:lnTo>
                <a:lnTo>
                  <a:pt x="60475" y="20382"/>
                </a:lnTo>
                <a:lnTo>
                  <a:pt x="55675" y="16999"/>
                </a:lnTo>
                <a:lnTo>
                  <a:pt x="53530" y="15485"/>
                </a:lnTo>
                <a:lnTo>
                  <a:pt x="73985" y="9464"/>
                </a:lnTo>
                <a:lnTo>
                  <a:pt x="73985" y="9464"/>
                </a:lnTo>
                <a:lnTo>
                  <a:pt x="46330" y="10305"/>
                </a:lnTo>
                <a:lnTo>
                  <a:pt x="29912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8" name="Google Shape;538;p33"/>
          <p:cNvSpPr/>
          <p:nvPr/>
        </p:nvSpPr>
        <p:spPr>
          <a:xfrm>
            <a:off x="7671153" y="872541"/>
            <a:ext cx="1306063" cy="855858"/>
          </a:xfrm>
          <a:custGeom>
            <a:avLst/>
            <a:gdLst/>
            <a:ahLst/>
            <a:cxnLst/>
            <a:rect l="l" t="t" r="r" b="b"/>
            <a:pathLst>
              <a:path w="118169" h="34358" extrusionOk="0">
                <a:moveTo>
                  <a:pt x="84777" y="7018"/>
                </a:moveTo>
                <a:lnTo>
                  <a:pt x="85063" y="7265"/>
                </a:lnTo>
                <a:lnTo>
                  <a:pt x="85333" y="7499"/>
                </a:lnTo>
                <a:lnTo>
                  <a:pt x="85778" y="7920"/>
                </a:lnTo>
                <a:lnTo>
                  <a:pt x="86128" y="8262"/>
                </a:lnTo>
                <a:lnTo>
                  <a:pt x="86350" y="8520"/>
                </a:lnTo>
                <a:lnTo>
                  <a:pt x="86128" y="8713"/>
                </a:lnTo>
                <a:lnTo>
                  <a:pt x="85873" y="8923"/>
                </a:lnTo>
                <a:lnTo>
                  <a:pt x="85571" y="9145"/>
                </a:lnTo>
                <a:lnTo>
                  <a:pt x="85222" y="9380"/>
                </a:lnTo>
                <a:lnTo>
                  <a:pt x="84856" y="9620"/>
                </a:lnTo>
                <a:lnTo>
                  <a:pt x="84443" y="9860"/>
                </a:lnTo>
                <a:lnTo>
                  <a:pt x="83998" y="10095"/>
                </a:lnTo>
                <a:lnTo>
                  <a:pt x="83759" y="10215"/>
                </a:lnTo>
                <a:lnTo>
                  <a:pt x="83521" y="10329"/>
                </a:lnTo>
                <a:lnTo>
                  <a:pt x="83267" y="10443"/>
                </a:lnTo>
                <a:lnTo>
                  <a:pt x="83012" y="10551"/>
                </a:lnTo>
                <a:lnTo>
                  <a:pt x="82742" y="10654"/>
                </a:lnTo>
                <a:lnTo>
                  <a:pt x="82472" y="10756"/>
                </a:lnTo>
                <a:lnTo>
                  <a:pt x="82202" y="10852"/>
                </a:lnTo>
                <a:lnTo>
                  <a:pt x="81916" y="10936"/>
                </a:lnTo>
                <a:lnTo>
                  <a:pt x="81630" y="11020"/>
                </a:lnTo>
                <a:lnTo>
                  <a:pt x="81328" y="11098"/>
                </a:lnTo>
                <a:lnTo>
                  <a:pt x="81026" y="11170"/>
                </a:lnTo>
                <a:lnTo>
                  <a:pt x="80724" y="11230"/>
                </a:lnTo>
                <a:lnTo>
                  <a:pt x="80406" y="11284"/>
                </a:lnTo>
                <a:lnTo>
                  <a:pt x="80088" y="11332"/>
                </a:lnTo>
                <a:lnTo>
                  <a:pt x="79770" y="11369"/>
                </a:lnTo>
                <a:lnTo>
                  <a:pt x="79436" y="11393"/>
                </a:lnTo>
                <a:lnTo>
                  <a:pt x="79103" y="11411"/>
                </a:lnTo>
                <a:lnTo>
                  <a:pt x="78769" y="11417"/>
                </a:lnTo>
                <a:lnTo>
                  <a:pt x="78403" y="11411"/>
                </a:lnTo>
                <a:lnTo>
                  <a:pt x="78038" y="11393"/>
                </a:lnTo>
                <a:lnTo>
                  <a:pt x="77672" y="11363"/>
                </a:lnTo>
                <a:lnTo>
                  <a:pt x="77307" y="11320"/>
                </a:lnTo>
                <a:lnTo>
                  <a:pt x="76925" y="11266"/>
                </a:lnTo>
                <a:lnTo>
                  <a:pt x="76544" y="11194"/>
                </a:lnTo>
                <a:lnTo>
                  <a:pt x="76162" y="11116"/>
                </a:lnTo>
                <a:lnTo>
                  <a:pt x="75765" y="11026"/>
                </a:lnTo>
                <a:lnTo>
                  <a:pt x="75542" y="10966"/>
                </a:lnTo>
                <a:lnTo>
                  <a:pt x="75336" y="10906"/>
                </a:lnTo>
                <a:lnTo>
                  <a:pt x="75161" y="10846"/>
                </a:lnTo>
                <a:lnTo>
                  <a:pt x="74986" y="10786"/>
                </a:lnTo>
                <a:lnTo>
                  <a:pt x="74827" y="10720"/>
                </a:lnTo>
                <a:lnTo>
                  <a:pt x="74684" y="10654"/>
                </a:lnTo>
                <a:lnTo>
                  <a:pt x="74573" y="10587"/>
                </a:lnTo>
                <a:lnTo>
                  <a:pt x="74462" y="10521"/>
                </a:lnTo>
                <a:lnTo>
                  <a:pt x="74382" y="10449"/>
                </a:lnTo>
                <a:lnTo>
                  <a:pt x="74319" y="10377"/>
                </a:lnTo>
                <a:lnTo>
                  <a:pt x="74255" y="10305"/>
                </a:lnTo>
                <a:lnTo>
                  <a:pt x="74223" y="10233"/>
                </a:lnTo>
                <a:lnTo>
                  <a:pt x="74207" y="10155"/>
                </a:lnTo>
                <a:lnTo>
                  <a:pt x="74207" y="10077"/>
                </a:lnTo>
                <a:lnTo>
                  <a:pt x="74223" y="9999"/>
                </a:lnTo>
                <a:lnTo>
                  <a:pt x="74255" y="9920"/>
                </a:lnTo>
                <a:lnTo>
                  <a:pt x="74319" y="9824"/>
                </a:lnTo>
                <a:lnTo>
                  <a:pt x="74398" y="9728"/>
                </a:lnTo>
                <a:lnTo>
                  <a:pt x="74493" y="9632"/>
                </a:lnTo>
                <a:lnTo>
                  <a:pt x="74605" y="9536"/>
                </a:lnTo>
                <a:lnTo>
                  <a:pt x="74748" y="9434"/>
                </a:lnTo>
                <a:lnTo>
                  <a:pt x="74907" y="9332"/>
                </a:lnTo>
                <a:lnTo>
                  <a:pt x="75082" y="9229"/>
                </a:lnTo>
                <a:lnTo>
                  <a:pt x="75272" y="9127"/>
                </a:lnTo>
                <a:lnTo>
                  <a:pt x="75479" y="9025"/>
                </a:lnTo>
                <a:lnTo>
                  <a:pt x="75717" y="8923"/>
                </a:lnTo>
                <a:lnTo>
                  <a:pt x="75956" y="8821"/>
                </a:lnTo>
                <a:lnTo>
                  <a:pt x="76226" y="8725"/>
                </a:lnTo>
                <a:lnTo>
                  <a:pt x="76512" y="8623"/>
                </a:lnTo>
                <a:lnTo>
                  <a:pt x="76814" y="8520"/>
                </a:lnTo>
                <a:lnTo>
                  <a:pt x="77116" y="8418"/>
                </a:lnTo>
                <a:lnTo>
                  <a:pt x="77450" y="8322"/>
                </a:lnTo>
                <a:lnTo>
                  <a:pt x="77799" y="8220"/>
                </a:lnTo>
                <a:lnTo>
                  <a:pt x="78165" y="8124"/>
                </a:lnTo>
                <a:lnTo>
                  <a:pt x="78546" y="8028"/>
                </a:lnTo>
                <a:lnTo>
                  <a:pt x="78944" y="7938"/>
                </a:lnTo>
                <a:lnTo>
                  <a:pt x="79357" y="7848"/>
                </a:lnTo>
                <a:lnTo>
                  <a:pt x="79770" y="7757"/>
                </a:lnTo>
                <a:lnTo>
                  <a:pt x="80215" y="7667"/>
                </a:lnTo>
                <a:lnTo>
                  <a:pt x="80676" y="7583"/>
                </a:lnTo>
                <a:lnTo>
                  <a:pt x="81137" y="7505"/>
                </a:lnTo>
                <a:lnTo>
                  <a:pt x="81614" y="7421"/>
                </a:lnTo>
                <a:lnTo>
                  <a:pt x="82106" y="7349"/>
                </a:lnTo>
                <a:lnTo>
                  <a:pt x="82615" y="7277"/>
                </a:lnTo>
                <a:lnTo>
                  <a:pt x="83140" y="7205"/>
                </a:lnTo>
                <a:lnTo>
                  <a:pt x="83664" y="7139"/>
                </a:lnTo>
                <a:lnTo>
                  <a:pt x="84220" y="7078"/>
                </a:lnTo>
                <a:lnTo>
                  <a:pt x="84777" y="7018"/>
                </a:lnTo>
                <a:close/>
                <a:moveTo>
                  <a:pt x="41673" y="9686"/>
                </a:moveTo>
                <a:lnTo>
                  <a:pt x="42087" y="9975"/>
                </a:lnTo>
                <a:lnTo>
                  <a:pt x="42452" y="10257"/>
                </a:lnTo>
                <a:lnTo>
                  <a:pt x="42786" y="10533"/>
                </a:lnTo>
                <a:lnTo>
                  <a:pt x="43056" y="10810"/>
                </a:lnTo>
                <a:lnTo>
                  <a:pt x="43310" y="11080"/>
                </a:lnTo>
                <a:lnTo>
                  <a:pt x="43501" y="11339"/>
                </a:lnTo>
                <a:lnTo>
                  <a:pt x="43660" y="11591"/>
                </a:lnTo>
                <a:lnTo>
                  <a:pt x="43787" y="11825"/>
                </a:lnTo>
                <a:lnTo>
                  <a:pt x="43867" y="12054"/>
                </a:lnTo>
                <a:lnTo>
                  <a:pt x="43898" y="12264"/>
                </a:lnTo>
                <a:lnTo>
                  <a:pt x="43898" y="12366"/>
                </a:lnTo>
                <a:lnTo>
                  <a:pt x="43898" y="12462"/>
                </a:lnTo>
                <a:lnTo>
                  <a:pt x="43882" y="12552"/>
                </a:lnTo>
                <a:lnTo>
                  <a:pt x="43851" y="12636"/>
                </a:lnTo>
                <a:lnTo>
                  <a:pt x="43819" y="12720"/>
                </a:lnTo>
                <a:lnTo>
                  <a:pt x="43771" y="12799"/>
                </a:lnTo>
                <a:lnTo>
                  <a:pt x="43724" y="12871"/>
                </a:lnTo>
                <a:lnTo>
                  <a:pt x="43660" y="12937"/>
                </a:lnTo>
                <a:lnTo>
                  <a:pt x="43581" y="12997"/>
                </a:lnTo>
                <a:lnTo>
                  <a:pt x="43501" y="13051"/>
                </a:lnTo>
                <a:lnTo>
                  <a:pt x="43406" y="13099"/>
                </a:lnTo>
                <a:lnTo>
                  <a:pt x="43310" y="13141"/>
                </a:lnTo>
                <a:lnTo>
                  <a:pt x="43231" y="13129"/>
                </a:lnTo>
                <a:lnTo>
                  <a:pt x="43167" y="13105"/>
                </a:lnTo>
                <a:lnTo>
                  <a:pt x="43088" y="13075"/>
                </a:lnTo>
                <a:lnTo>
                  <a:pt x="43008" y="13045"/>
                </a:lnTo>
                <a:lnTo>
                  <a:pt x="42834" y="12955"/>
                </a:lnTo>
                <a:lnTo>
                  <a:pt x="42675" y="12835"/>
                </a:lnTo>
                <a:lnTo>
                  <a:pt x="42500" y="12690"/>
                </a:lnTo>
                <a:lnTo>
                  <a:pt x="42341" y="12522"/>
                </a:lnTo>
                <a:lnTo>
                  <a:pt x="42182" y="12336"/>
                </a:lnTo>
                <a:lnTo>
                  <a:pt x="42023" y="12120"/>
                </a:lnTo>
                <a:lnTo>
                  <a:pt x="41896" y="11879"/>
                </a:lnTo>
                <a:lnTo>
                  <a:pt x="41769" y="11627"/>
                </a:lnTo>
                <a:lnTo>
                  <a:pt x="41689" y="11345"/>
                </a:lnTo>
                <a:lnTo>
                  <a:pt x="41610" y="11050"/>
                </a:lnTo>
                <a:lnTo>
                  <a:pt x="41578" y="10732"/>
                </a:lnTo>
                <a:lnTo>
                  <a:pt x="41578" y="10401"/>
                </a:lnTo>
                <a:lnTo>
                  <a:pt x="41578" y="10227"/>
                </a:lnTo>
                <a:lnTo>
                  <a:pt x="41610" y="10053"/>
                </a:lnTo>
                <a:lnTo>
                  <a:pt x="41642" y="9872"/>
                </a:lnTo>
                <a:lnTo>
                  <a:pt x="41673" y="9686"/>
                </a:lnTo>
                <a:close/>
                <a:moveTo>
                  <a:pt x="104183" y="16121"/>
                </a:moveTo>
                <a:lnTo>
                  <a:pt x="104564" y="16127"/>
                </a:lnTo>
                <a:lnTo>
                  <a:pt x="104930" y="16145"/>
                </a:lnTo>
                <a:lnTo>
                  <a:pt x="105311" y="16169"/>
                </a:lnTo>
                <a:lnTo>
                  <a:pt x="105661" y="16199"/>
                </a:lnTo>
                <a:lnTo>
                  <a:pt x="106026" y="16235"/>
                </a:lnTo>
                <a:lnTo>
                  <a:pt x="106376" y="16284"/>
                </a:lnTo>
                <a:lnTo>
                  <a:pt x="106741" y="16332"/>
                </a:lnTo>
                <a:lnTo>
                  <a:pt x="107075" y="16392"/>
                </a:lnTo>
                <a:lnTo>
                  <a:pt x="107425" y="16458"/>
                </a:lnTo>
                <a:lnTo>
                  <a:pt x="107759" y="16530"/>
                </a:lnTo>
                <a:lnTo>
                  <a:pt x="108108" y="16608"/>
                </a:lnTo>
                <a:lnTo>
                  <a:pt x="108426" y="16698"/>
                </a:lnTo>
                <a:lnTo>
                  <a:pt x="108760" y="16788"/>
                </a:lnTo>
                <a:lnTo>
                  <a:pt x="108506" y="17101"/>
                </a:lnTo>
                <a:lnTo>
                  <a:pt x="108220" y="17401"/>
                </a:lnTo>
                <a:lnTo>
                  <a:pt x="107918" y="17690"/>
                </a:lnTo>
                <a:lnTo>
                  <a:pt x="107584" y="17966"/>
                </a:lnTo>
                <a:lnTo>
                  <a:pt x="107234" y="18236"/>
                </a:lnTo>
                <a:lnTo>
                  <a:pt x="106869" y="18489"/>
                </a:lnTo>
                <a:lnTo>
                  <a:pt x="106471" y="18735"/>
                </a:lnTo>
                <a:lnTo>
                  <a:pt x="106058" y="18963"/>
                </a:lnTo>
                <a:lnTo>
                  <a:pt x="105629" y="19180"/>
                </a:lnTo>
                <a:lnTo>
                  <a:pt x="105168" y="19384"/>
                </a:lnTo>
                <a:lnTo>
                  <a:pt x="104707" y="19576"/>
                </a:lnTo>
                <a:lnTo>
                  <a:pt x="104469" y="19666"/>
                </a:lnTo>
                <a:lnTo>
                  <a:pt x="104214" y="19750"/>
                </a:lnTo>
                <a:lnTo>
                  <a:pt x="103976" y="19835"/>
                </a:lnTo>
                <a:lnTo>
                  <a:pt x="103722" y="19913"/>
                </a:lnTo>
                <a:lnTo>
                  <a:pt x="103451" y="19991"/>
                </a:lnTo>
                <a:lnTo>
                  <a:pt x="103197" y="20063"/>
                </a:lnTo>
                <a:lnTo>
                  <a:pt x="102927" y="20129"/>
                </a:lnTo>
                <a:lnTo>
                  <a:pt x="102673" y="20189"/>
                </a:lnTo>
                <a:lnTo>
                  <a:pt x="102403" y="20249"/>
                </a:lnTo>
                <a:lnTo>
                  <a:pt x="102116" y="20303"/>
                </a:lnTo>
                <a:lnTo>
                  <a:pt x="101656" y="20393"/>
                </a:lnTo>
                <a:lnTo>
                  <a:pt x="101195" y="20465"/>
                </a:lnTo>
                <a:lnTo>
                  <a:pt x="100734" y="20526"/>
                </a:lnTo>
                <a:lnTo>
                  <a:pt x="100289" y="20580"/>
                </a:lnTo>
                <a:lnTo>
                  <a:pt x="99860" y="20622"/>
                </a:lnTo>
                <a:lnTo>
                  <a:pt x="99446" y="20652"/>
                </a:lnTo>
                <a:lnTo>
                  <a:pt x="99033" y="20664"/>
                </a:lnTo>
                <a:lnTo>
                  <a:pt x="98620" y="20670"/>
                </a:lnTo>
                <a:lnTo>
                  <a:pt x="98381" y="20670"/>
                </a:lnTo>
                <a:lnTo>
                  <a:pt x="98143" y="20664"/>
                </a:lnTo>
                <a:lnTo>
                  <a:pt x="97921" y="20652"/>
                </a:lnTo>
                <a:lnTo>
                  <a:pt x="97698" y="20634"/>
                </a:lnTo>
                <a:lnTo>
                  <a:pt x="97491" y="20616"/>
                </a:lnTo>
                <a:lnTo>
                  <a:pt x="97285" y="20592"/>
                </a:lnTo>
                <a:lnTo>
                  <a:pt x="97094" y="20568"/>
                </a:lnTo>
                <a:lnTo>
                  <a:pt x="96903" y="20538"/>
                </a:lnTo>
                <a:lnTo>
                  <a:pt x="96729" y="20502"/>
                </a:lnTo>
                <a:lnTo>
                  <a:pt x="96554" y="20465"/>
                </a:lnTo>
                <a:lnTo>
                  <a:pt x="96379" y="20423"/>
                </a:lnTo>
                <a:lnTo>
                  <a:pt x="96220" y="20375"/>
                </a:lnTo>
                <a:lnTo>
                  <a:pt x="96077" y="20333"/>
                </a:lnTo>
                <a:lnTo>
                  <a:pt x="95934" y="20279"/>
                </a:lnTo>
                <a:lnTo>
                  <a:pt x="95791" y="20231"/>
                </a:lnTo>
                <a:lnTo>
                  <a:pt x="95664" y="20177"/>
                </a:lnTo>
                <a:lnTo>
                  <a:pt x="95425" y="20057"/>
                </a:lnTo>
                <a:lnTo>
                  <a:pt x="95219" y="19937"/>
                </a:lnTo>
                <a:lnTo>
                  <a:pt x="95044" y="19805"/>
                </a:lnTo>
                <a:lnTo>
                  <a:pt x="94901" y="19666"/>
                </a:lnTo>
                <a:lnTo>
                  <a:pt x="94774" y="19522"/>
                </a:lnTo>
                <a:lnTo>
                  <a:pt x="94694" y="19378"/>
                </a:lnTo>
                <a:lnTo>
                  <a:pt x="94631" y="19234"/>
                </a:lnTo>
                <a:lnTo>
                  <a:pt x="94583" y="19084"/>
                </a:lnTo>
                <a:lnTo>
                  <a:pt x="94583" y="18963"/>
                </a:lnTo>
                <a:lnTo>
                  <a:pt x="94583" y="18843"/>
                </a:lnTo>
                <a:lnTo>
                  <a:pt x="94615" y="18723"/>
                </a:lnTo>
                <a:lnTo>
                  <a:pt x="94646" y="18603"/>
                </a:lnTo>
                <a:lnTo>
                  <a:pt x="94710" y="18483"/>
                </a:lnTo>
                <a:lnTo>
                  <a:pt x="94774" y="18356"/>
                </a:lnTo>
                <a:lnTo>
                  <a:pt x="94869" y="18236"/>
                </a:lnTo>
                <a:lnTo>
                  <a:pt x="94980" y="18122"/>
                </a:lnTo>
                <a:lnTo>
                  <a:pt x="95091" y="18002"/>
                </a:lnTo>
                <a:lnTo>
                  <a:pt x="95235" y="17888"/>
                </a:lnTo>
                <a:lnTo>
                  <a:pt x="95393" y="17768"/>
                </a:lnTo>
                <a:lnTo>
                  <a:pt x="95568" y="17659"/>
                </a:lnTo>
                <a:lnTo>
                  <a:pt x="95759" y="17545"/>
                </a:lnTo>
                <a:lnTo>
                  <a:pt x="95982" y="17437"/>
                </a:lnTo>
                <a:lnTo>
                  <a:pt x="96204" y="17329"/>
                </a:lnTo>
                <a:lnTo>
                  <a:pt x="96458" y="17227"/>
                </a:lnTo>
                <a:lnTo>
                  <a:pt x="96729" y="17125"/>
                </a:lnTo>
                <a:lnTo>
                  <a:pt x="97015" y="17029"/>
                </a:lnTo>
                <a:lnTo>
                  <a:pt x="97317" y="16938"/>
                </a:lnTo>
                <a:lnTo>
                  <a:pt x="97634" y="16848"/>
                </a:lnTo>
                <a:lnTo>
                  <a:pt x="97984" y="16758"/>
                </a:lnTo>
                <a:lnTo>
                  <a:pt x="98334" y="16680"/>
                </a:lnTo>
                <a:lnTo>
                  <a:pt x="98715" y="16602"/>
                </a:lnTo>
                <a:lnTo>
                  <a:pt x="99113" y="16524"/>
                </a:lnTo>
                <a:lnTo>
                  <a:pt x="99542" y="16458"/>
                </a:lnTo>
                <a:lnTo>
                  <a:pt x="99971" y="16398"/>
                </a:lnTo>
                <a:lnTo>
                  <a:pt x="100432" y="16338"/>
                </a:lnTo>
                <a:lnTo>
                  <a:pt x="100909" y="16284"/>
                </a:lnTo>
                <a:lnTo>
                  <a:pt x="101417" y="16241"/>
                </a:lnTo>
                <a:lnTo>
                  <a:pt x="101942" y="16199"/>
                </a:lnTo>
                <a:lnTo>
                  <a:pt x="102482" y="16163"/>
                </a:lnTo>
                <a:lnTo>
                  <a:pt x="103038" y="16139"/>
                </a:lnTo>
                <a:lnTo>
                  <a:pt x="103420" y="16127"/>
                </a:lnTo>
                <a:lnTo>
                  <a:pt x="103801" y="16121"/>
                </a:lnTo>
                <a:close/>
                <a:moveTo>
                  <a:pt x="17833" y="19348"/>
                </a:moveTo>
                <a:lnTo>
                  <a:pt x="18787" y="19354"/>
                </a:lnTo>
                <a:lnTo>
                  <a:pt x="19724" y="19378"/>
                </a:lnTo>
                <a:lnTo>
                  <a:pt x="20630" y="19414"/>
                </a:lnTo>
                <a:lnTo>
                  <a:pt x="21520" y="19456"/>
                </a:lnTo>
                <a:lnTo>
                  <a:pt x="22379" y="19516"/>
                </a:lnTo>
                <a:lnTo>
                  <a:pt x="23189" y="19588"/>
                </a:lnTo>
                <a:lnTo>
                  <a:pt x="23984" y="19666"/>
                </a:lnTo>
                <a:lnTo>
                  <a:pt x="24365" y="19714"/>
                </a:lnTo>
                <a:lnTo>
                  <a:pt x="24731" y="19762"/>
                </a:lnTo>
                <a:lnTo>
                  <a:pt x="25080" y="19811"/>
                </a:lnTo>
                <a:lnTo>
                  <a:pt x="25414" y="19865"/>
                </a:lnTo>
                <a:lnTo>
                  <a:pt x="25748" y="19919"/>
                </a:lnTo>
                <a:lnTo>
                  <a:pt x="26066" y="19973"/>
                </a:lnTo>
                <a:lnTo>
                  <a:pt x="26368" y="20033"/>
                </a:lnTo>
                <a:lnTo>
                  <a:pt x="26654" y="20093"/>
                </a:lnTo>
                <a:lnTo>
                  <a:pt x="26924" y="20153"/>
                </a:lnTo>
                <a:lnTo>
                  <a:pt x="27178" y="20219"/>
                </a:lnTo>
                <a:lnTo>
                  <a:pt x="27417" y="20285"/>
                </a:lnTo>
                <a:lnTo>
                  <a:pt x="27623" y="20351"/>
                </a:lnTo>
                <a:lnTo>
                  <a:pt x="27830" y="20417"/>
                </a:lnTo>
                <a:lnTo>
                  <a:pt x="28021" y="20490"/>
                </a:lnTo>
                <a:lnTo>
                  <a:pt x="28180" y="20562"/>
                </a:lnTo>
                <a:lnTo>
                  <a:pt x="28339" y="20640"/>
                </a:lnTo>
                <a:lnTo>
                  <a:pt x="28466" y="20712"/>
                </a:lnTo>
                <a:lnTo>
                  <a:pt x="28561" y="20790"/>
                </a:lnTo>
                <a:lnTo>
                  <a:pt x="28641" y="20850"/>
                </a:lnTo>
                <a:lnTo>
                  <a:pt x="28720" y="20946"/>
                </a:lnTo>
                <a:lnTo>
                  <a:pt x="28752" y="21000"/>
                </a:lnTo>
                <a:lnTo>
                  <a:pt x="28784" y="21066"/>
                </a:lnTo>
                <a:lnTo>
                  <a:pt x="28784" y="21132"/>
                </a:lnTo>
                <a:lnTo>
                  <a:pt x="28784" y="21211"/>
                </a:lnTo>
                <a:lnTo>
                  <a:pt x="28752" y="21295"/>
                </a:lnTo>
                <a:lnTo>
                  <a:pt x="28688" y="21391"/>
                </a:lnTo>
                <a:lnTo>
                  <a:pt x="28609" y="21487"/>
                </a:lnTo>
                <a:lnTo>
                  <a:pt x="28482" y="21595"/>
                </a:lnTo>
                <a:lnTo>
                  <a:pt x="28339" y="21709"/>
                </a:lnTo>
                <a:lnTo>
                  <a:pt x="28148" y="21835"/>
                </a:lnTo>
                <a:lnTo>
                  <a:pt x="27909" y="21968"/>
                </a:lnTo>
                <a:lnTo>
                  <a:pt x="27623" y="22106"/>
                </a:lnTo>
                <a:lnTo>
                  <a:pt x="27337" y="22226"/>
                </a:lnTo>
                <a:lnTo>
                  <a:pt x="27051" y="22334"/>
                </a:lnTo>
                <a:lnTo>
                  <a:pt x="26765" y="22418"/>
                </a:lnTo>
                <a:lnTo>
                  <a:pt x="26622" y="22460"/>
                </a:lnTo>
                <a:lnTo>
                  <a:pt x="26463" y="22490"/>
                </a:lnTo>
                <a:lnTo>
                  <a:pt x="26320" y="22520"/>
                </a:lnTo>
                <a:lnTo>
                  <a:pt x="26161" y="22550"/>
                </a:lnTo>
                <a:lnTo>
                  <a:pt x="26018" y="22568"/>
                </a:lnTo>
                <a:lnTo>
                  <a:pt x="25859" y="22587"/>
                </a:lnTo>
                <a:lnTo>
                  <a:pt x="25700" y="22599"/>
                </a:lnTo>
                <a:lnTo>
                  <a:pt x="25541" y="22611"/>
                </a:lnTo>
                <a:lnTo>
                  <a:pt x="25382" y="22617"/>
                </a:lnTo>
                <a:lnTo>
                  <a:pt x="24969" y="22617"/>
                </a:lnTo>
                <a:lnTo>
                  <a:pt x="24731" y="22605"/>
                </a:lnTo>
                <a:lnTo>
                  <a:pt x="24476" y="22587"/>
                </a:lnTo>
                <a:lnTo>
                  <a:pt x="24222" y="22556"/>
                </a:lnTo>
                <a:lnTo>
                  <a:pt x="23968" y="22526"/>
                </a:lnTo>
                <a:lnTo>
                  <a:pt x="23714" y="22484"/>
                </a:lnTo>
                <a:lnTo>
                  <a:pt x="23443" y="22436"/>
                </a:lnTo>
                <a:lnTo>
                  <a:pt x="23189" y="22382"/>
                </a:lnTo>
                <a:lnTo>
                  <a:pt x="22919" y="22316"/>
                </a:lnTo>
                <a:lnTo>
                  <a:pt x="22649" y="22250"/>
                </a:lnTo>
                <a:lnTo>
                  <a:pt x="22379" y="22178"/>
                </a:lnTo>
                <a:lnTo>
                  <a:pt x="22092" y="22094"/>
                </a:lnTo>
                <a:lnTo>
                  <a:pt x="21822" y="22010"/>
                </a:lnTo>
                <a:lnTo>
                  <a:pt x="21552" y="21914"/>
                </a:lnTo>
                <a:lnTo>
                  <a:pt x="21266" y="21817"/>
                </a:lnTo>
                <a:lnTo>
                  <a:pt x="20996" y="21709"/>
                </a:lnTo>
                <a:lnTo>
                  <a:pt x="20710" y="21601"/>
                </a:lnTo>
                <a:lnTo>
                  <a:pt x="20440" y="21487"/>
                </a:lnTo>
                <a:lnTo>
                  <a:pt x="20169" y="21367"/>
                </a:lnTo>
                <a:lnTo>
                  <a:pt x="19883" y="21235"/>
                </a:lnTo>
                <a:lnTo>
                  <a:pt x="19343" y="20970"/>
                </a:lnTo>
                <a:lnTo>
                  <a:pt x="18802" y="20682"/>
                </a:lnTo>
                <a:lnTo>
                  <a:pt x="18278" y="20375"/>
                </a:lnTo>
                <a:lnTo>
                  <a:pt x="17754" y="20051"/>
                </a:lnTo>
                <a:lnTo>
                  <a:pt x="17261" y="19714"/>
                </a:lnTo>
                <a:lnTo>
                  <a:pt x="16768" y="19360"/>
                </a:lnTo>
                <a:lnTo>
                  <a:pt x="17308" y="19354"/>
                </a:lnTo>
                <a:lnTo>
                  <a:pt x="17833" y="19348"/>
                </a:lnTo>
                <a:close/>
                <a:moveTo>
                  <a:pt x="48476" y="24683"/>
                </a:moveTo>
                <a:lnTo>
                  <a:pt x="48746" y="24696"/>
                </a:lnTo>
                <a:lnTo>
                  <a:pt x="49016" y="24714"/>
                </a:lnTo>
                <a:lnTo>
                  <a:pt x="49302" y="24744"/>
                </a:lnTo>
                <a:lnTo>
                  <a:pt x="49588" y="24792"/>
                </a:lnTo>
                <a:lnTo>
                  <a:pt x="49890" y="24846"/>
                </a:lnTo>
                <a:lnTo>
                  <a:pt x="50192" y="24918"/>
                </a:lnTo>
                <a:lnTo>
                  <a:pt x="50494" y="24996"/>
                </a:lnTo>
                <a:lnTo>
                  <a:pt x="50796" y="25086"/>
                </a:lnTo>
                <a:lnTo>
                  <a:pt x="51098" y="25188"/>
                </a:lnTo>
                <a:lnTo>
                  <a:pt x="51384" y="25296"/>
                </a:lnTo>
                <a:lnTo>
                  <a:pt x="51670" y="25417"/>
                </a:lnTo>
                <a:lnTo>
                  <a:pt x="51925" y="25549"/>
                </a:lnTo>
                <a:lnTo>
                  <a:pt x="52179" y="25687"/>
                </a:lnTo>
                <a:lnTo>
                  <a:pt x="52401" y="25831"/>
                </a:lnTo>
                <a:lnTo>
                  <a:pt x="52624" y="25981"/>
                </a:lnTo>
                <a:lnTo>
                  <a:pt x="52799" y="26144"/>
                </a:lnTo>
                <a:lnTo>
                  <a:pt x="52910" y="26246"/>
                </a:lnTo>
                <a:lnTo>
                  <a:pt x="53005" y="26366"/>
                </a:lnTo>
                <a:lnTo>
                  <a:pt x="53085" y="26492"/>
                </a:lnTo>
                <a:lnTo>
                  <a:pt x="53164" y="26624"/>
                </a:lnTo>
                <a:lnTo>
                  <a:pt x="53228" y="26768"/>
                </a:lnTo>
                <a:lnTo>
                  <a:pt x="53260" y="26925"/>
                </a:lnTo>
                <a:lnTo>
                  <a:pt x="53260" y="27087"/>
                </a:lnTo>
                <a:lnTo>
                  <a:pt x="53244" y="27255"/>
                </a:lnTo>
                <a:lnTo>
                  <a:pt x="53180" y="27429"/>
                </a:lnTo>
                <a:lnTo>
                  <a:pt x="53085" y="27610"/>
                </a:lnTo>
                <a:lnTo>
                  <a:pt x="53021" y="27706"/>
                </a:lnTo>
                <a:lnTo>
                  <a:pt x="52942" y="27802"/>
                </a:lnTo>
                <a:lnTo>
                  <a:pt x="52862" y="27892"/>
                </a:lnTo>
                <a:lnTo>
                  <a:pt x="52767" y="27994"/>
                </a:lnTo>
                <a:lnTo>
                  <a:pt x="52656" y="28090"/>
                </a:lnTo>
                <a:lnTo>
                  <a:pt x="52529" y="28192"/>
                </a:lnTo>
                <a:lnTo>
                  <a:pt x="52386" y="28289"/>
                </a:lnTo>
                <a:lnTo>
                  <a:pt x="52227" y="28391"/>
                </a:lnTo>
                <a:lnTo>
                  <a:pt x="52068" y="28493"/>
                </a:lnTo>
                <a:lnTo>
                  <a:pt x="51877" y="28595"/>
                </a:lnTo>
                <a:lnTo>
                  <a:pt x="51686" y="28703"/>
                </a:lnTo>
                <a:lnTo>
                  <a:pt x="51480" y="28805"/>
                </a:lnTo>
                <a:lnTo>
                  <a:pt x="51098" y="28631"/>
                </a:lnTo>
                <a:lnTo>
                  <a:pt x="50749" y="28457"/>
                </a:lnTo>
                <a:lnTo>
                  <a:pt x="50415" y="28283"/>
                </a:lnTo>
                <a:lnTo>
                  <a:pt x="50113" y="28108"/>
                </a:lnTo>
                <a:lnTo>
                  <a:pt x="49811" y="27940"/>
                </a:lnTo>
                <a:lnTo>
                  <a:pt x="49541" y="27772"/>
                </a:lnTo>
                <a:lnTo>
                  <a:pt x="49286" y="27604"/>
                </a:lnTo>
                <a:lnTo>
                  <a:pt x="49048" y="27441"/>
                </a:lnTo>
                <a:lnTo>
                  <a:pt x="48825" y="27285"/>
                </a:lnTo>
                <a:lnTo>
                  <a:pt x="48619" y="27123"/>
                </a:lnTo>
                <a:lnTo>
                  <a:pt x="48428" y="26973"/>
                </a:lnTo>
                <a:lnTo>
                  <a:pt x="48253" y="26823"/>
                </a:lnTo>
                <a:lnTo>
                  <a:pt x="48110" y="26672"/>
                </a:lnTo>
                <a:lnTo>
                  <a:pt x="47967" y="26528"/>
                </a:lnTo>
                <a:lnTo>
                  <a:pt x="47840" y="26390"/>
                </a:lnTo>
                <a:lnTo>
                  <a:pt x="47729" y="26258"/>
                </a:lnTo>
                <a:lnTo>
                  <a:pt x="47633" y="26126"/>
                </a:lnTo>
                <a:lnTo>
                  <a:pt x="47554" y="25999"/>
                </a:lnTo>
                <a:lnTo>
                  <a:pt x="47490" y="25873"/>
                </a:lnTo>
                <a:lnTo>
                  <a:pt x="47443" y="25759"/>
                </a:lnTo>
                <a:lnTo>
                  <a:pt x="47395" y="25645"/>
                </a:lnTo>
                <a:lnTo>
                  <a:pt x="47379" y="25543"/>
                </a:lnTo>
                <a:lnTo>
                  <a:pt x="47363" y="25441"/>
                </a:lnTo>
                <a:lnTo>
                  <a:pt x="47363" y="25344"/>
                </a:lnTo>
                <a:lnTo>
                  <a:pt x="47363" y="25254"/>
                </a:lnTo>
                <a:lnTo>
                  <a:pt x="47395" y="25170"/>
                </a:lnTo>
                <a:lnTo>
                  <a:pt x="47427" y="25092"/>
                </a:lnTo>
                <a:lnTo>
                  <a:pt x="47459" y="25020"/>
                </a:lnTo>
                <a:lnTo>
                  <a:pt x="47522" y="24960"/>
                </a:lnTo>
                <a:lnTo>
                  <a:pt x="47586" y="24900"/>
                </a:lnTo>
                <a:lnTo>
                  <a:pt x="47649" y="24852"/>
                </a:lnTo>
                <a:lnTo>
                  <a:pt x="47729" y="24804"/>
                </a:lnTo>
                <a:lnTo>
                  <a:pt x="47840" y="24762"/>
                </a:lnTo>
                <a:lnTo>
                  <a:pt x="47904" y="24744"/>
                </a:lnTo>
                <a:lnTo>
                  <a:pt x="47999" y="24726"/>
                </a:lnTo>
                <a:lnTo>
                  <a:pt x="48094" y="24708"/>
                </a:lnTo>
                <a:lnTo>
                  <a:pt x="48206" y="24696"/>
                </a:lnTo>
                <a:lnTo>
                  <a:pt x="48333" y="24689"/>
                </a:lnTo>
                <a:lnTo>
                  <a:pt x="48476" y="24683"/>
                </a:lnTo>
                <a:close/>
                <a:moveTo>
                  <a:pt x="83171" y="25026"/>
                </a:moveTo>
                <a:lnTo>
                  <a:pt x="83394" y="25032"/>
                </a:lnTo>
                <a:lnTo>
                  <a:pt x="83616" y="25038"/>
                </a:lnTo>
                <a:lnTo>
                  <a:pt x="83839" y="25050"/>
                </a:lnTo>
                <a:lnTo>
                  <a:pt x="84045" y="25062"/>
                </a:lnTo>
                <a:lnTo>
                  <a:pt x="84252" y="25080"/>
                </a:lnTo>
                <a:lnTo>
                  <a:pt x="84443" y="25104"/>
                </a:lnTo>
                <a:lnTo>
                  <a:pt x="84649" y="25128"/>
                </a:lnTo>
                <a:lnTo>
                  <a:pt x="84824" y="25158"/>
                </a:lnTo>
                <a:lnTo>
                  <a:pt x="85190" y="25218"/>
                </a:lnTo>
                <a:lnTo>
                  <a:pt x="85539" y="25296"/>
                </a:lnTo>
                <a:lnTo>
                  <a:pt x="85857" y="25380"/>
                </a:lnTo>
                <a:lnTo>
                  <a:pt x="86159" y="25471"/>
                </a:lnTo>
                <a:lnTo>
                  <a:pt x="86430" y="25567"/>
                </a:lnTo>
                <a:lnTo>
                  <a:pt x="86684" y="25669"/>
                </a:lnTo>
                <a:lnTo>
                  <a:pt x="86922" y="25771"/>
                </a:lnTo>
                <a:lnTo>
                  <a:pt x="87145" y="25873"/>
                </a:lnTo>
                <a:lnTo>
                  <a:pt x="87335" y="25975"/>
                </a:lnTo>
                <a:lnTo>
                  <a:pt x="87526" y="26077"/>
                </a:lnTo>
                <a:lnTo>
                  <a:pt x="87812" y="26258"/>
                </a:lnTo>
                <a:lnTo>
                  <a:pt x="87971" y="26366"/>
                </a:lnTo>
                <a:lnTo>
                  <a:pt x="88114" y="26474"/>
                </a:lnTo>
                <a:lnTo>
                  <a:pt x="88257" y="26588"/>
                </a:lnTo>
                <a:lnTo>
                  <a:pt x="88400" y="26702"/>
                </a:lnTo>
                <a:lnTo>
                  <a:pt x="88527" y="26823"/>
                </a:lnTo>
                <a:lnTo>
                  <a:pt x="88639" y="26943"/>
                </a:lnTo>
                <a:lnTo>
                  <a:pt x="88861" y="27201"/>
                </a:lnTo>
                <a:lnTo>
                  <a:pt x="89036" y="27459"/>
                </a:lnTo>
                <a:lnTo>
                  <a:pt x="89195" y="27736"/>
                </a:lnTo>
                <a:lnTo>
                  <a:pt x="89259" y="27874"/>
                </a:lnTo>
                <a:lnTo>
                  <a:pt x="89306" y="28012"/>
                </a:lnTo>
                <a:lnTo>
                  <a:pt x="89354" y="28156"/>
                </a:lnTo>
                <a:lnTo>
                  <a:pt x="89402" y="28295"/>
                </a:lnTo>
                <a:lnTo>
                  <a:pt x="89417" y="28439"/>
                </a:lnTo>
                <a:lnTo>
                  <a:pt x="89433" y="28589"/>
                </a:lnTo>
                <a:lnTo>
                  <a:pt x="89433" y="28733"/>
                </a:lnTo>
                <a:lnTo>
                  <a:pt x="89433" y="28877"/>
                </a:lnTo>
                <a:lnTo>
                  <a:pt x="89417" y="29022"/>
                </a:lnTo>
                <a:lnTo>
                  <a:pt x="89386" y="29172"/>
                </a:lnTo>
                <a:lnTo>
                  <a:pt x="89354" y="29316"/>
                </a:lnTo>
                <a:lnTo>
                  <a:pt x="89306" y="29466"/>
                </a:lnTo>
                <a:lnTo>
                  <a:pt x="89243" y="29610"/>
                </a:lnTo>
                <a:lnTo>
                  <a:pt x="89179" y="29755"/>
                </a:lnTo>
                <a:lnTo>
                  <a:pt x="89084" y="29899"/>
                </a:lnTo>
                <a:lnTo>
                  <a:pt x="88988" y="30043"/>
                </a:lnTo>
                <a:lnTo>
                  <a:pt x="88877" y="30187"/>
                </a:lnTo>
                <a:lnTo>
                  <a:pt x="88750" y="30332"/>
                </a:lnTo>
                <a:lnTo>
                  <a:pt x="88623" y="30470"/>
                </a:lnTo>
                <a:lnTo>
                  <a:pt x="88464" y="30608"/>
                </a:lnTo>
                <a:lnTo>
                  <a:pt x="87955" y="30518"/>
                </a:lnTo>
                <a:lnTo>
                  <a:pt x="87447" y="30410"/>
                </a:lnTo>
                <a:lnTo>
                  <a:pt x="86970" y="30301"/>
                </a:lnTo>
                <a:lnTo>
                  <a:pt x="86509" y="30187"/>
                </a:lnTo>
                <a:lnTo>
                  <a:pt x="86048" y="30067"/>
                </a:lnTo>
                <a:lnTo>
                  <a:pt x="85619" y="29935"/>
                </a:lnTo>
                <a:lnTo>
                  <a:pt x="85206" y="29803"/>
                </a:lnTo>
                <a:lnTo>
                  <a:pt x="84808" y="29671"/>
                </a:lnTo>
                <a:lnTo>
                  <a:pt x="84427" y="29526"/>
                </a:lnTo>
                <a:lnTo>
                  <a:pt x="84061" y="29382"/>
                </a:lnTo>
                <a:lnTo>
                  <a:pt x="83728" y="29232"/>
                </a:lnTo>
                <a:lnTo>
                  <a:pt x="83394" y="29076"/>
                </a:lnTo>
                <a:lnTo>
                  <a:pt x="83076" y="28920"/>
                </a:lnTo>
                <a:lnTo>
                  <a:pt x="82790" y="28763"/>
                </a:lnTo>
                <a:lnTo>
                  <a:pt x="82520" y="28607"/>
                </a:lnTo>
                <a:lnTo>
                  <a:pt x="82265" y="28445"/>
                </a:lnTo>
                <a:lnTo>
                  <a:pt x="82027" y="28283"/>
                </a:lnTo>
                <a:lnTo>
                  <a:pt x="81804" y="28120"/>
                </a:lnTo>
                <a:lnTo>
                  <a:pt x="81598" y="27952"/>
                </a:lnTo>
                <a:lnTo>
                  <a:pt x="81423" y="27790"/>
                </a:lnTo>
                <a:lnTo>
                  <a:pt x="81248" y="27628"/>
                </a:lnTo>
                <a:lnTo>
                  <a:pt x="81105" y="27465"/>
                </a:lnTo>
                <a:lnTo>
                  <a:pt x="80978" y="27309"/>
                </a:lnTo>
                <a:lnTo>
                  <a:pt x="80867" y="27147"/>
                </a:lnTo>
                <a:lnTo>
                  <a:pt x="80771" y="26991"/>
                </a:lnTo>
                <a:lnTo>
                  <a:pt x="80692" y="26841"/>
                </a:lnTo>
                <a:lnTo>
                  <a:pt x="80644" y="26690"/>
                </a:lnTo>
                <a:lnTo>
                  <a:pt x="80597" y="26540"/>
                </a:lnTo>
                <a:lnTo>
                  <a:pt x="80581" y="26396"/>
                </a:lnTo>
                <a:lnTo>
                  <a:pt x="80581" y="26258"/>
                </a:lnTo>
                <a:lnTo>
                  <a:pt x="80612" y="26126"/>
                </a:lnTo>
                <a:lnTo>
                  <a:pt x="80644" y="25993"/>
                </a:lnTo>
                <a:lnTo>
                  <a:pt x="80692" y="25909"/>
                </a:lnTo>
                <a:lnTo>
                  <a:pt x="80724" y="25831"/>
                </a:lnTo>
                <a:lnTo>
                  <a:pt x="80787" y="25753"/>
                </a:lnTo>
                <a:lnTo>
                  <a:pt x="80835" y="25687"/>
                </a:lnTo>
                <a:lnTo>
                  <a:pt x="80962" y="25561"/>
                </a:lnTo>
                <a:lnTo>
                  <a:pt x="81121" y="25447"/>
                </a:lnTo>
                <a:lnTo>
                  <a:pt x="81280" y="25356"/>
                </a:lnTo>
                <a:lnTo>
                  <a:pt x="81455" y="25278"/>
                </a:lnTo>
                <a:lnTo>
                  <a:pt x="81646" y="25212"/>
                </a:lnTo>
                <a:lnTo>
                  <a:pt x="81836" y="25164"/>
                </a:lnTo>
                <a:lnTo>
                  <a:pt x="82043" y="25122"/>
                </a:lnTo>
                <a:lnTo>
                  <a:pt x="82234" y="25092"/>
                </a:lnTo>
                <a:lnTo>
                  <a:pt x="82424" y="25068"/>
                </a:lnTo>
                <a:lnTo>
                  <a:pt x="82599" y="25050"/>
                </a:lnTo>
                <a:lnTo>
                  <a:pt x="82758" y="25038"/>
                </a:lnTo>
                <a:lnTo>
                  <a:pt x="82917" y="25032"/>
                </a:lnTo>
                <a:lnTo>
                  <a:pt x="83171" y="25026"/>
                </a:lnTo>
                <a:close/>
                <a:moveTo>
                  <a:pt x="65768" y="1226"/>
                </a:moveTo>
                <a:lnTo>
                  <a:pt x="66563" y="1232"/>
                </a:lnTo>
                <a:lnTo>
                  <a:pt x="67341" y="1256"/>
                </a:lnTo>
                <a:lnTo>
                  <a:pt x="68088" y="1286"/>
                </a:lnTo>
                <a:lnTo>
                  <a:pt x="68835" y="1334"/>
                </a:lnTo>
                <a:lnTo>
                  <a:pt x="69566" y="1394"/>
                </a:lnTo>
                <a:lnTo>
                  <a:pt x="70266" y="1466"/>
                </a:lnTo>
                <a:lnTo>
                  <a:pt x="70965" y="1545"/>
                </a:lnTo>
                <a:lnTo>
                  <a:pt x="71633" y="1641"/>
                </a:lnTo>
                <a:lnTo>
                  <a:pt x="72300" y="1743"/>
                </a:lnTo>
                <a:lnTo>
                  <a:pt x="72936" y="1857"/>
                </a:lnTo>
                <a:lnTo>
                  <a:pt x="73572" y="1977"/>
                </a:lnTo>
                <a:lnTo>
                  <a:pt x="74176" y="2109"/>
                </a:lnTo>
                <a:lnTo>
                  <a:pt x="74780" y="2248"/>
                </a:lnTo>
                <a:lnTo>
                  <a:pt x="75352" y="2398"/>
                </a:lnTo>
                <a:lnTo>
                  <a:pt x="75924" y="2548"/>
                </a:lnTo>
                <a:lnTo>
                  <a:pt x="76464" y="2716"/>
                </a:lnTo>
                <a:lnTo>
                  <a:pt x="77005" y="2884"/>
                </a:lnTo>
                <a:lnTo>
                  <a:pt x="77513" y="3059"/>
                </a:lnTo>
                <a:lnTo>
                  <a:pt x="78022" y="3239"/>
                </a:lnTo>
                <a:lnTo>
                  <a:pt x="78515" y="3425"/>
                </a:lnTo>
                <a:lnTo>
                  <a:pt x="78991" y="3618"/>
                </a:lnTo>
                <a:lnTo>
                  <a:pt x="79436" y="3810"/>
                </a:lnTo>
                <a:lnTo>
                  <a:pt x="79881" y="4014"/>
                </a:lnTo>
                <a:lnTo>
                  <a:pt x="80326" y="4212"/>
                </a:lnTo>
                <a:lnTo>
                  <a:pt x="80740" y="4423"/>
                </a:lnTo>
                <a:lnTo>
                  <a:pt x="81137" y="4627"/>
                </a:lnTo>
                <a:lnTo>
                  <a:pt x="81534" y="4837"/>
                </a:lnTo>
                <a:lnTo>
                  <a:pt x="81900" y="5048"/>
                </a:lnTo>
                <a:lnTo>
                  <a:pt x="82265" y="5264"/>
                </a:lnTo>
                <a:lnTo>
                  <a:pt x="82615" y="5474"/>
                </a:lnTo>
                <a:lnTo>
                  <a:pt x="82949" y="5690"/>
                </a:lnTo>
                <a:lnTo>
                  <a:pt x="83267" y="5901"/>
                </a:lnTo>
                <a:lnTo>
                  <a:pt x="82663" y="5973"/>
                </a:lnTo>
                <a:lnTo>
                  <a:pt x="82075" y="6045"/>
                </a:lnTo>
                <a:lnTo>
                  <a:pt x="81503" y="6123"/>
                </a:lnTo>
                <a:lnTo>
                  <a:pt x="80930" y="6207"/>
                </a:lnTo>
                <a:lnTo>
                  <a:pt x="80374" y="6291"/>
                </a:lnTo>
                <a:lnTo>
                  <a:pt x="79818" y="6381"/>
                </a:lnTo>
                <a:lnTo>
                  <a:pt x="79277" y="6478"/>
                </a:lnTo>
                <a:lnTo>
                  <a:pt x="78753" y="6580"/>
                </a:lnTo>
                <a:lnTo>
                  <a:pt x="78244" y="6676"/>
                </a:lnTo>
                <a:lnTo>
                  <a:pt x="77752" y="6784"/>
                </a:lnTo>
                <a:lnTo>
                  <a:pt x="77259" y="6892"/>
                </a:lnTo>
                <a:lnTo>
                  <a:pt x="76782" y="7006"/>
                </a:lnTo>
                <a:lnTo>
                  <a:pt x="76337" y="7120"/>
                </a:lnTo>
                <a:lnTo>
                  <a:pt x="75892" y="7235"/>
                </a:lnTo>
                <a:lnTo>
                  <a:pt x="75463" y="7355"/>
                </a:lnTo>
                <a:lnTo>
                  <a:pt x="75050" y="7481"/>
                </a:lnTo>
                <a:lnTo>
                  <a:pt x="74652" y="7607"/>
                </a:lnTo>
                <a:lnTo>
                  <a:pt x="74271" y="7733"/>
                </a:lnTo>
                <a:lnTo>
                  <a:pt x="73921" y="7866"/>
                </a:lnTo>
                <a:lnTo>
                  <a:pt x="73572" y="7998"/>
                </a:lnTo>
                <a:lnTo>
                  <a:pt x="73254" y="8130"/>
                </a:lnTo>
                <a:lnTo>
                  <a:pt x="72952" y="8268"/>
                </a:lnTo>
                <a:lnTo>
                  <a:pt x="72666" y="8400"/>
                </a:lnTo>
                <a:lnTo>
                  <a:pt x="72396" y="8545"/>
                </a:lnTo>
                <a:lnTo>
                  <a:pt x="72157" y="8683"/>
                </a:lnTo>
                <a:lnTo>
                  <a:pt x="71935" y="8821"/>
                </a:lnTo>
                <a:lnTo>
                  <a:pt x="71728" y="8965"/>
                </a:lnTo>
                <a:lnTo>
                  <a:pt x="71553" y="9109"/>
                </a:lnTo>
                <a:lnTo>
                  <a:pt x="71394" y="9254"/>
                </a:lnTo>
                <a:lnTo>
                  <a:pt x="71267" y="9398"/>
                </a:lnTo>
                <a:lnTo>
                  <a:pt x="71156" y="9542"/>
                </a:lnTo>
                <a:lnTo>
                  <a:pt x="71060" y="9692"/>
                </a:lnTo>
                <a:lnTo>
                  <a:pt x="70997" y="9866"/>
                </a:lnTo>
                <a:lnTo>
                  <a:pt x="70965" y="10035"/>
                </a:lnTo>
                <a:lnTo>
                  <a:pt x="70965" y="10203"/>
                </a:lnTo>
                <a:lnTo>
                  <a:pt x="70997" y="10371"/>
                </a:lnTo>
                <a:lnTo>
                  <a:pt x="71060" y="10533"/>
                </a:lnTo>
                <a:lnTo>
                  <a:pt x="71156" y="10696"/>
                </a:lnTo>
                <a:lnTo>
                  <a:pt x="71299" y="10852"/>
                </a:lnTo>
                <a:lnTo>
                  <a:pt x="71474" y="11002"/>
                </a:lnTo>
                <a:lnTo>
                  <a:pt x="71664" y="11146"/>
                </a:lnTo>
                <a:lnTo>
                  <a:pt x="71903" y="11290"/>
                </a:lnTo>
                <a:lnTo>
                  <a:pt x="72173" y="11435"/>
                </a:lnTo>
                <a:lnTo>
                  <a:pt x="72475" y="11567"/>
                </a:lnTo>
                <a:lnTo>
                  <a:pt x="72793" y="11693"/>
                </a:lnTo>
                <a:lnTo>
                  <a:pt x="73158" y="11819"/>
                </a:lnTo>
                <a:lnTo>
                  <a:pt x="73556" y="11939"/>
                </a:lnTo>
                <a:lnTo>
                  <a:pt x="73985" y="12054"/>
                </a:lnTo>
                <a:lnTo>
                  <a:pt x="74271" y="12126"/>
                </a:lnTo>
                <a:lnTo>
                  <a:pt x="74573" y="12192"/>
                </a:lnTo>
                <a:lnTo>
                  <a:pt x="74875" y="12252"/>
                </a:lnTo>
                <a:lnTo>
                  <a:pt x="75177" y="12312"/>
                </a:lnTo>
                <a:lnTo>
                  <a:pt x="75463" y="12366"/>
                </a:lnTo>
                <a:lnTo>
                  <a:pt x="75765" y="12414"/>
                </a:lnTo>
                <a:lnTo>
                  <a:pt x="76067" y="12456"/>
                </a:lnTo>
                <a:lnTo>
                  <a:pt x="76369" y="12498"/>
                </a:lnTo>
                <a:lnTo>
                  <a:pt x="76671" y="12528"/>
                </a:lnTo>
                <a:lnTo>
                  <a:pt x="76973" y="12564"/>
                </a:lnTo>
                <a:lnTo>
                  <a:pt x="77259" y="12588"/>
                </a:lnTo>
                <a:lnTo>
                  <a:pt x="77561" y="12606"/>
                </a:lnTo>
                <a:lnTo>
                  <a:pt x="77863" y="12624"/>
                </a:lnTo>
                <a:lnTo>
                  <a:pt x="78165" y="12636"/>
                </a:lnTo>
                <a:lnTo>
                  <a:pt x="78467" y="12642"/>
                </a:lnTo>
                <a:lnTo>
                  <a:pt x="78769" y="12648"/>
                </a:lnTo>
                <a:lnTo>
                  <a:pt x="79087" y="12642"/>
                </a:lnTo>
                <a:lnTo>
                  <a:pt x="79405" y="12636"/>
                </a:lnTo>
                <a:lnTo>
                  <a:pt x="79722" y="12624"/>
                </a:lnTo>
                <a:lnTo>
                  <a:pt x="80024" y="12606"/>
                </a:lnTo>
                <a:lnTo>
                  <a:pt x="80326" y="12582"/>
                </a:lnTo>
                <a:lnTo>
                  <a:pt x="80628" y="12552"/>
                </a:lnTo>
                <a:lnTo>
                  <a:pt x="80930" y="12522"/>
                </a:lnTo>
                <a:lnTo>
                  <a:pt x="81216" y="12486"/>
                </a:lnTo>
                <a:lnTo>
                  <a:pt x="81503" y="12444"/>
                </a:lnTo>
                <a:lnTo>
                  <a:pt x="81773" y="12402"/>
                </a:lnTo>
                <a:lnTo>
                  <a:pt x="82059" y="12354"/>
                </a:lnTo>
                <a:lnTo>
                  <a:pt x="82329" y="12300"/>
                </a:lnTo>
                <a:lnTo>
                  <a:pt x="82583" y="12246"/>
                </a:lnTo>
                <a:lnTo>
                  <a:pt x="82853" y="12186"/>
                </a:lnTo>
                <a:lnTo>
                  <a:pt x="83362" y="12060"/>
                </a:lnTo>
                <a:lnTo>
                  <a:pt x="83855" y="11921"/>
                </a:lnTo>
                <a:lnTo>
                  <a:pt x="84316" y="11777"/>
                </a:lnTo>
                <a:lnTo>
                  <a:pt x="84761" y="11621"/>
                </a:lnTo>
                <a:lnTo>
                  <a:pt x="85190" y="11459"/>
                </a:lnTo>
                <a:lnTo>
                  <a:pt x="85603" y="11290"/>
                </a:lnTo>
                <a:lnTo>
                  <a:pt x="86000" y="11116"/>
                </a:lnTo>
                <a:lnTo>
                  <a:pt x="86366" y="10942"/>
                </a:lnTo>
                <a:lnTo>
                  <a:pt x="86716" y="10762"/>
                </a:lnTo>
                <a:lnTo>
                  <a:pt x="87049" y="10581"/>
                </a:lnTo>
                <a:lnTo>
                  <a:pt x="87367" y="10407"/>
                </a:lnTo>
                <a:lnTo>
                  <a:pt x="87653" y="10233"/>
                </a:lnTo>
                <a:lnTo>
                  <a:pt x="87924" y="10059"/>
                </a:lnTo>
                <a:lnTo>
                  <a:pt x="88178" y="9890"/>
                </a:lnTo>
                <a:lnTo>
                  <a:pt x="88416" y="9728"/>
                </a:lnTo>
                <a:lnTo>
                  <a:pt x="88814" y="9434"/>
                </a:lnTo>
                <a:lnTo>
                  <a:pt x="89131" y="9175"/>
                </a:lnTo>
                <a:lnTo>
                  <a:pt x="89370" y="8971"/>
                </a:lnTo>
                <a:lnTo>
                  <a:pt x="89608" y="8761"/>
                </a:lnTo>
                <a:lnTo>
                  <a:pt x="89640" y="8713"/>
                </a:lnTo>
                <a:lnTo>
                  <a:pt x="89672" y="8665"/>
                </a:lnTo>
                <a:lnTo>
                  <a:pt x="89688" y="8617"/>
                </a:lnTo>
                <a:lnTo>
                  <a:pt x="89704" y="8569"/>
                </a:lnTo>
                <a:lnTo>
                  <a:pt x="89704" y="8520"/>
                </a:lnTo>
                <a:lnTo>
                  <a:pt x="89688" y="8472"/>
                </a:lnTo>
                <a:lnTo>
                  <a:pt x="89672" y="8424"/>
                </a:lnTo>
                <a:lnTo>
                  <a:pt x="89640" y="8376"/>
                </a:lnTo>
                <a:lnTo>
                  <a:pt x="89529" y="8238"/>
                </a:lnTo>
                <a:lnTo>
                  <a:pt x="89227" y="7908"/>
                </a:lnTo>
                <a:lnTo>
                  <a:pt x="89020" y="7679"/>
                </a:lnTo>
                <a:lnTo>
                  <a:pt x="88750" y="7409"/>
                </a:lnTo>
                <a:lnTo>
                  <a:pt x="88416" y="7108"/>
                </a:lnTo>
                <a:lnTo>
                  <a:pt x="88051" y="6778"/>
                </a:lnTo>
                <a:lnTo>
                  <a:pt x="88686" y="6748"/>
                </a:lnTo>
                <a:lnTo>
                  <a:pt x="89322" y="6730"/>
                </a:lnTo>
                <a:lnTo>
                  <a:pt x="89974" y="6712"/>
                </a:lnTo>
                <a:lnTo>
                  <a:pt x="90625" y="6700"/>
                </a:lnTo>
                <a:lnTo>
                  <a:pt x="91913" y="6700"/>
                </a:lnTo>
                <a:lnTo>
                  <a:pt x="92564" y="6712"/>
                </a:lnTo>
                <a:lnTo>
                  <a:pt x="93200" y="6724"/>
                </a:lnTo>
                <a:lnTo>
                  <a:pt x="93852" y="6742"/>
                </a:lnTo>
                <a:lnTo>
                  <a:pt x="94488" y="6772"/>
                </a:lnTo>
                <a:lnTo>
                  <a:pt x="95139" y="6802"/>
                </a:lnTo>
                <a:lnTo>
                  <a:pt x="95775" y="6844"/>
                </a:lnTo>
                <a:lnTo>
                  <a:pt x="96411" y="6886"/>
                </a:lnTo>
                <a:lnTo>
                  <a:pt x="97046" y="6934"/>
                </a:lnTo>
                <a:lnTo>
                  <a:pt x="97682" y="6994"/>
                </a:lnTo>
                <a:lnTo>
                  <a:pt x="98318" y="7054"/>
                </a:lnTo>
                <a:lnTo>
                  <a:pt x="98731" y="7102"/>
                </a:lnTo>
                <a:lnTo>
                  <a:pt x="99144" y="7151"/>
                </a:lnTo>
                <a:lnTo>
                  <a:pt x="99558" y="7205"/>
                </a:lnTo>
                <a:lnTo>
                  <a:pt x="99955" y="7265"/>
                </a:lnTo>
                <a:lnTo>
                  <a:pt x="100352" y="7331"/>
                </a:lnTo>
                <a:lnTo>
                  <a:pt x="100734" y="7397"/>
                </a:lnTo>
                <a:lnTo>
                  <a:pt x="101099" y="7469"/>
                </a:lnTo>
                <a:lnTo>
                  <a:pt x="101465" y="7541"/>
                </a:lnTo>
                <a:lnTo>
                  <a:pt x="101830" y="7619"/>
                </a:lnTo>
                <a:lnTo>
                  <a:pt x="102180" y="7703"/>
                </a:lnTo>
                <a:lnTo>
                  <a:pt x="102514" y="7787"/>
                </a:lnTo>
                <a:lnTo>
                  <a:pt x="102848" y="7878"/>
                </a:lnTo>
                <a:lnTo>
                  <a:pt x="103181" y="7974"/>
                </a:lnTo>
                <a:lnTo>
                  <a:pt x="103499" y="8070"/>
                </a:lnTo>
                <a:lnTo>
                  <a:pt x="103801" y="8166"/>
                </a:lnTo>
                <a:lnTo>
                  <a:pt x="104103" y="8268"/>
                </a:lnTo>
                <a:lnTo>
                  <a:pt x="104405" y="8376"/>
                </a:lnTo>
                <a:lnTo>
                  <a:pt x="104691" y="8484"/>
                </a:lnTo>
                <a:lnTo>
                  <a:pt x="104961" y="8599"/>
                </a:lnTo>
                <a:lnTo>
                  <a:pt x="105232" y="8713"/>
                </a:lnTo>
                <a:lnTo>
                  <a:pt x="105502" y="8827"/>
                </a:lnTo>
                <a:lnTo>
                  <a:pt x="105756" y="8953"/>
                </a:lnTo>
                <a:lnTo>
                  <a:pt x="105994" y="9073"/>
                </a:lnTo>
                <a:lnTo>
                  <a:pt x="106233" y="9199"/>
                </a:lnTo>
                <a:lnTo>
                  <a:pt x="106471" y="9326"/>
                </a:lnTo>
                <a:lnTo>
                  <a:pt x="106694" y="9458"/>
                </a:lnTo>
                <a:lnTo>
                  <a:pt x="106916" y="9590"/>
                </a:lnTo>
                <a:lnTo>
                  <a:pt x="107123" y="9728"/>
                </a:lnTo>
                <a:lnTo>
                  <a:pt x="107314" y="9866"/>
                </a:lnTo>
                <a:lnTo>
                  <a:pt x="107504" y="10005"/>
                </a:lnTo>
                <a:lnTo>
                  <a:pt x="107870" y="10287"/>
                </a:lnTo>
                <a:lnTo>
                  <a:pt x="108204" y="10581"/>
                </a:lnTo>
                <a:lnTo>
                  <a:pt x="108506" y="10882"/>
                </a:lnTo>
                <a:lnTo>
                  <a:pt x="108776" y="11188"/>
                </a:lnTo>
                <a:lnTo>
                  <a:pt x="109014" y="11501"/>
                </a:lnTo>
                <a:lnTo>
                  <a:pt x="109221" y="11819"/>
                </a:lnTo>
                <a:lnTo>
                  <a:pt x="109396" y="12144"/>
                </a:lnTo>
                <a:lnTo>
                  <a:pt x="109539" y="12474"/>
                </a:lnTo>
                <a:lnTo>
                  <a:pt x="109650" y="12805"/>
                </a:lnTo>
                <a:lnTo>
                  <a:pt x="109745" y="13135"/>
                </a:lnTo>
                <a:lnTo>
                  <a:pt x="109793" y="13472"/>
                </a:lnTo>
                <a:lnTo>
                  <a:pt x="109825" y="13808"/>
                </a:lnTo>
                <a:lnTo>
                  <a:pt x="109825" y="14144"/>
                </a:lnTo>
                <a:lnTo>
                  <a:pt x="109793" y="14487"/>
                </a:lnTo>
                <a:lnTo>
                  <a:pt x="109729" y="14823"/>
                </a:lnTo>
                <a:lnTo>
                  <a:pt x="109634" y="15160"/>
                </a:lnTo>
                <a:lnTo>
                  <a:pt x="109523" y="15496"/>
                </a:lnTo>
                <a:lnTo>
                  <a:pt x="109125" y="15412"/>
                </a:lnTo>
                <a:lnTo>
                  <a:pt x="108712" y="15328"/>
                </a:lnTo>
                <a:lnTo>
                  <a:pt x="108315" y="15256"/>
                </a:lnTo>
                <a:lnTo>
                  <a:pt x="107902" y="15190"/>
                </a:lnTo>
                <a:lnTo>
                  <a:pt x="107488" y="15130"/>
                </a:lnTo>
                <a:lnTo>
                  <a:pt x="107075" y="15076"/>
                </a:lnTo>
                <a:lnTo>
                  <a:pt x="106646" y="15028"/>
                </a:lnTo>
                <a:lnTo>
                  <a:pt x="106217" y="14986"/>
                </a:lnTo>
                <a:lnTo>
                  <a:pt x="105788" y="14956"/>
                </a:lnTo>
                <a:lnTo>
                  <a:pt x="105359" y="14932"/>
                </a:lnTo>
                <a:lnTo>
                  <a:pt x="104914" y="14908"/>
                </a:lnTo>
                <a:lnTo>
                  <a:pt x="104485" y="14896"/>
                </a:lnTo>
                <a:lnTo>
                  <a:pt x="104040" y="14890"/>
                </a:lnTo>
                <a:lnTo>
                  <a:pt x="103579" y="14896"/>
                </a:lnTo>
                <a:lnTo>
                  <a:pt x="103134" y="14902"/>
                </a:lnTo>
                <a:lnTo>
                  <a:pt x="102673" y="14920"/>
                </a:lnTo>
                <a:lnTo>
                  <a:pt x="101926" y="14956"/>
                </a:lnTo>
                <a:lnTo>
                  <a:pt x="101195" y="15004"/>
                </a:lnTo>
                <a:lnTo>
                  <a:pt x="100511" y="15058"/>
                </a:lnTo>
                <a:lnTo>
                  <a:pt x="99844" y="15124"/>
                </a:lnTo>
                <a:lnTo>
                  <a:pt x="99192" y="15202"/>
                </a:lnTo>
                <a:lnTo>
                  <a:pt x="98572" y="15280"/>
                </a:lnTo>
                <a:lnTo>
                  <a:pt x="97984" y="15370"/>
                </a:lnTo>
                <a:lnTo>
                  <a:pt x="97428" y="15472"/>
                </a:lnTo>
                <a:lnTo>
                  <a:pt x="96887" y="15575"/>
                </a:lnTo>
                <a:lnTo>
                  <a:pt x="96379" y="15689"/>
                </a:lnTo>
                <a:lnTo>
                  <a:pt x="95902" y="15809"/>
                </a:lnTo>
                <a:lnTo>
                  <a:pt x="95441" y="15935"/>
                </a:lnTo>
                <a:lnTo>
                  <a:pt x="94996" y="16067"/>
                </a:lnTo>
                <a:lnTo>
                  <a:pt x="94599" y="16199"/>
                </a:lnTo>
                <a:lnTo>
                  <a:pt x="94217" y="16344"/>
                </a:lnTo>
                <a:lnTo>
                  <a:pt x="93852" y="16488"/>
                </a:lnTo>
                <a:lnTo>
                  <a:pt x="93518" y="16638"/>
                </a:lnTo>
                <a:lnTo>
                  <a:pt x="93216" y="16794"/>
                </a:lnTo>
                <a:lnTo>
                  <a:pt x="92930" y="16950"/>
                </a:lnTo>
                <a:lnTo>
                  <a:pt x="92660" y="17113"/>
                </a:lnTo>
                <a:lnTo>
                  <a:pt x="92421" y="17275"/>
                </a:lnTo>
                <a:lnTo>
                  <a:pt x="92215" y="17443"/>
                </a:lnTo>
                <a:lnTo>
                  <a:pt x="92024" y="17611"/>
                </a:lnTo>
                <a:lnTo>
                  <a:pt x="91865" y="17780"/>
                </a:lnTo>
                <a:lnTo>
                  <a:pt x="91722" y="17954"/>
                </a:lnTo>
                <a:lnTo>
                  <a:pt x="91595" y="18122"/>
                </a:lnTo>
                <a:lnTo>
                  <a:pt x="91500" y="18296"/>
                </a:lnTo>
                <a:lnTo>
                  <a:pt x="91420" y="18471"/>
                </a:lnTo>
                <a:lnTo>
                  <a:pt x="91372" y="18639"/>
                </a:lnTo>
                <a:lnTo>
                  <a:pt x="91341" y="18813"/>
                </a:lnTo>
                <a:lnTo>
                  <a:pt x="91325" y="18981"/>
                </a:lnTo>
                <a:lnTo>
                  <a:pt x="91341" y="19156"/>
                </a:lnTo>
                <a:lnTo>
                  <a:pt x="91372" y="19306"/>
                </a:lnTo>
                <a:lnTo>
                  <a:pt x="91420" y="19450"/>
                </a:lnTo>
                <a:lnTo>
                  <a:pt x="91484" y="19594"/>
                </a:lnTo>
                <a:lnTo>
                  <a:pt x="91563" y="19732"/>
                </a:lnTo>
                <a:lnTo>
                  <a:pt x="91658" y="19871"/>
                </a:lnTo>
                <a:lnTo>
                  <a:pt x="91754" y="20009"/>
                </a:lnTo>
                <a:lnTo>
                  <a:pt x="91881" y="20135"/>
                </a:lnTo>
                <a:lnTo>
                  <a:pt x="92008" y="20267"/>
                </a:lnTo>
                <a:lnTo>
                  <a:pt x="92167" y="20387"/>
                </a:lnTo>
                <a:lnTo>
                  <a:pt x="92326" y="20508"/>
                </a:lnTo>
                <a:lnTo>
                  <a:pt x="92501" y="20622"/>
                </a:lnTo>
                <a:lnTo>
                  <a:pt x="92692" y="20730"/>
                </a:lnTo>
                <a:lnTo>
                  <a:pt x="92882" y="20838"/>
                </a:lnTo>
                <a:lnTo>
                  <a:pt x="93105" y="20940"/>
                </a:lnTo>
                <a:lnTo>
                  <a:pt x="93327" y="21042"/>
                </a:lnTo>
                <a:lnTo>
                  <a:pt x="93550" y="21132"/>
                </a:lnTo>
                <a:lnTo>
                  <a:pt x="93804" y="21223"/>
                </a:lnTo>
                <a:lnTo>
                  <a:pt x="94058" y="21307"/>
                </a:lnTo>
                <a:lnTo>
                  <a:pt x="94329" y="21385"/>
                </a:lnTo>
                <a:lnTo>
                  <a:pt x="94599" y="21457"/>
                </a:lnTo>
                <a:lnTo>
                  <a:pt x="94901" y="21523"/>
                </a:lnTo>
                <a:lnTo>
                  <a:pt x="95187" y="21589"/>
                </a:lnTo>
                <a:lnTo>
                  <a:pt x="95505" y="21643"/>
                </a:lnTo>
                <a:lnTo>
                  <a:pt x="95807" y="21697"/>
                </a:lnTo>
                <a:lnTo>
                  <a:pt x="96140" y="21745"/>
                </a:lnTo>
                <a:lnTo>
                  <a:pt x="96474" y="21787"/>
                </a:lnTo>
                <a:lnTo>
                  <a:pt x="96808" y="21817"/>
                </a:lnTo>
                <a:lnTo>
                  <a:pt x="97158" y="21847"/>
                </a:lnTo>
                <a:lnTo>
                  <a:pt x="97523" y="21871"/>
                </a:lnTo>
                <a:lnTo>
                  <a:pt x="97873" y="21890"/>
                </a:lnTo>
                <a:lnTo>
                  <a:pt x="98254" y="21896"/>
                </a:lnTo>
                <a:lnTo>
                  <a:pt x="98620" y="21902"/>
                </a:lnTo>
                <a:lnTo>
                  <a:pt x="98922" y="21896"/>
                </a:lnTo>
                <a:lnTo>
                  <a:pt x="99224" y="21890"/>
                </a:lnTo>
                <a:lnTo>
                  <a:pt x="99526" y="21884"/>
                </a:lnTo>
                <a:lnTo>
                  <a:pt x="99828" y="21865"/>
                </a:lnTo>
                <a:lnTo>
                  <a:pt x="100130" y="21853"/>
                </a:lnTo>
                <a:lnTo>
                  <a:pt x="100432" y="21829"/>
                </a:lnTo>
                <a:lnTo>
                  <a:pt x="100734" y="21805"/>
                </a:lnTo>
                <a:lnTo>
                  <a:pt x="101052" y="21775"/>
                </a:lnTo>
                <a:lnTo>
                  <a:pt x="101671" y="21703"/>
                </a:lnTo>
                <a:lnTo>
                  <a:pt x="102307" y="21619"/>
                </a:lnTo>
                <a:lnTo>
                  <a:pt x="102943" y="21517"/>
                </a:lnTo>
                <a:lnTo>
                  <a:pt x="103595" y="21403"/>
                </a:lnTo>
                <a:lnTo>
                  <a:pt x="103897" y="21337"/>
                </a:lnTo>
                <a:lnTo>
                  <a:pt x="104198" y="21277"/>
                </a:lnTo>
                <a:lnTo>
                  <a:pt x="104500" y="21205"/>
                </a:lnTo>
                <a:lnTo>
                  <a:pt x="104802" y="21132"/>
                </a:lnTo>
                <a:lnTo>
                  <a:pt x="105089" y="21054"/>
                </a:lnTo>
                <a:lnTo>
                  <a:pt x="105391" y="20976"/>
                </a:lnTo>
                <a:lnTo>
                  <a:pt x="105677" y="20892"/>
                </a:lnTo>
                <a:lnTo>
                  <a:pt x="105947" y="20808"/>
                </a:lnTo>
                <a:lnTo>
                  <a:pt x="106503" y="20628"/>
                </a:lnTo>
                <a:lnTo>
                  <a:pt x="107028" y="20429"/>
                </a:lnTo>
                <a:lnTo>
                  <a:pt x="107552" y="20219"/>
                </a:lnTo>
                <a:lnTo>
                  <a:pt x="108045" y="19997"/>
                </a:lnTo>
                <a:lnTo>
                  <a:pt x="108522" y="19762"/>
                </a:lnTo>
                <a:lnTo>
                  <a:pt x="108982" y="19522"/>
                </a:lnTo>
                <a:lnTo>
                  <a:pt x="109412" y="19264"/>
                </a:lnTo>
                <a:lnTo>
                  <a:pt x="109841" y="18993"/>
                </a:lnTo>
                <a:lnTo>
                  <a:pt x="110222" y="18717"/>
                </a:lnTo>
                <a:lnTo>
                  <a:pt x="110604" y="18429"/>
                </a:lnTo>
                <a:lnTo>
                  <a:pt x="110953" y="18128"/>
                </a:lnTo>
                <a:lnTo>
                  <a:pt x="111271" y="17822"/>
                </a:lnTo>
                <a:lnTo>
                  <a:pt x="111557" y="17978"/>
                </a:lnTo>
                <a:lnTo>
                  <a:pt x="111827" y="18146"/>
                </a:lnTo>
                <a:lnTo>
                  <a:pt x="112082" y="18314"/>
                </a:lnTo>
                <a:lnTo>
                  <a:pt x="112336" y="18489"/>
                </a:lnTo>
                <a:lnTo>
                  <a:pt x="112574" y="18669"/>
                </a:lnTo>
                <a:lnTo>
                  <a:pt x="112797" y="18855"/>
                </a:lnTo>
                <a:lnTo>
                  <a:pt x="113019" y="19041"/>
                </a:lnTo>
                <a:lnTo>
                  <a:pt x="113226" y="19234"/>
                </a:lnTo>
                <a:lnTo>
                  <a:pt x="113417" y="19432"/>
                </a:lnTo>
                <a:lnTo>
                  <a:pt x="113607" y="19630"/>
                </a:lnTo>
                <a:lnTo>
                  <a:pt x="113782" y="19835"/>
                </a:lnTo>
                <a:lnTo>
                  <a:pt x="113941" y="20045"/>
                </a:lnTo>
                <a:lnTo>
                  <a:pt x="114084" y="20255"/>
                </a:lnTo>
                <a:lnTo>
                  <a:pt x="114227" y="20465"/>
                </a:lnTo>
                <a:lnTo>
                  <a:pt x="114354" y="20682"/>
                </a:lnTo>
                <a:lnTo>
                  <a:pt x="114466" y="20898"/>
                </a:lnTo>
                <a:lnTo>
                  <a:pt x="114561" y="21120"/>
                </a:lnTo>
                <a:lnTo>
                  <a:pt x="114656" y="21343"/>
                </a:lnTo>
                <a:lnTo>
                  <a:pt x="114720" y="21565"/>
                </a:lnTo>
                <a:lnTo>
                  <a:pt x="114784" y="21787"/>
                </a:lnTo>
                <a:lnTo>
                  <a:pt x="114831" y="22016"/>
                </a:lnTo>
                <a:lnTo>
                  <a:pt x="114879" y="22244"/>
                </a:lnTo>
                <a:lnTo>
                  <a:pt x="114895" y="22472"/>
                </a:lnTo>
                <a:lnTo>
                  <a:pt x="114911" y="22701"/>
                </a:lnTo>
                <a:lnTo>
                  <a:pt x="114911" y="22929"/>
                </a:lnTo>
                <a:lnTo>
                  <a:pt x="114895" y="23157"/>
                </a:lnTo>
                <a:lnTo>
                  <a:pt x="114863" y="23386"/>
                </a:lnTo>
                <a:lnTo>
                  <a:pt x="114815" y="23614"/>
                </a:lnTo>
                <a:lnTo>
                  <a:pt x="114752" y="23842"/>
                </a:lnTo>
                <a:lnTo>
                  <a:pt x="114688" y="24071"/>
                </a:lnTo>
                <a:lnTo>
                  <a:pt x="114593" y="24299"/>
                </a:lnTo>
                <a:lnTo>
                  <a:pt x="114498" y="24521"/>
                </a:lnTo>
                <a:lnTo>
                  <a:pt x="114323" y="24840"/>
                </a:lnTo>
                <a:lnTo>
                  <a:pt x="114100" y="25182"/>
                </a:lnTo>
                <a:lnTo>
                  <a:pt x="113973" y="25362"/>
                </a:lnTo>
                <a:lnTo>
                  <a:pt x="113830" y="25549"/>
                </a:lnTo>
                <a:lnTo>
                  <a:pt x="113671" y="25741"/>
                </a:lnTo>
                <a:lnTo>
                  <a:pt x="113480" y="25933"/>
                </a:lnTo>
                <a:lnTo>
                  <a:pt x="113290" y="26132"/>
                </a:lnTo>
                <a:lnTo>
                  <a:pt x="113083" y="26330"/>
                </a:lnTo>
                <a:lnTo>
                  <a:pt x="112845" y="26534"/>
                </a:lnTo>
                <a:lnTo>
                  <a:pt x="112590" y="26738"/>
                </a:lnTo>
                <a:lnTo>
                  <a:pt x="112320" y="26943"/>
                </a:lnTo>
                <a:lnTo>
                  <a:pt x="112034" y="27153"/>
                </a:lnTo>
                <a:lnTo>
                  <a:pt x="111716" y="27357"/>
                </a:lnTo>
                <a:lnTo>
                  <a:pt x="111382" y="27568"/>
                </a:lnTo>
                <a:lnTo>
                  <a:pt x="111017" y="27772"/>
                </a:lnTo>
                <a:lnTo>
                  <a:pt x="110635" y="27976"/>
                </a:lnTo>
                <a:lnTo>
                  <a:pt x="110222" y="28180"/>
                </a:lnTo>
                <a:lnTo>
                  <a:pt x="109793" y="28385"/>
                </a:lnTo>
                <a:lnTo>
                  <a:pt x="109332" y="28583"/>
                </a:lnTo>
                <a:lnTo>
                  <a:pt x="108839" y="28775"/>
                </a:lnTo>
                <a:lnTo>
                  <a:pt x="108315" y="28968"/>
                </a:lnTo>
                <a:lnTo>
                  <a:pt x="107775" y="29154"/>
                </a:lnTo>
                <a:lnTo>
                  <a:pt x="107186" y="29340"/>
                </a:lnTo>
                <a:lnTo>
                  <a:pt x="106583" y="29514"/>
                </a:lnTo>
                <a:lnTo>
                  <a:pt x="105947" y="29683"/>
                </a:lnTo>
                <a:lnTo>
                  <a:pt x="105263" y="29851"/>
                </a:lnTo>
                <a:lnTo>
                  <a:pt x="104564" y="30007"/>
                </a:lnTo>
                <a:lnTo>
                  <a:pt x="103817" y="30157"/>
                </a:lnTo>
                <a:lnTo>
                  <a:pt x="103054" y="30301"/>
                </a:lnTo>
                <a:lnTo>
                  <a:pt x="102244" y="30434"/>
                </a:lnTo>
                <a:lnTo>
                  <a:pt x="101528" y="30542"/>
                </a:lnTo>
                <a:lnTo>
                  <a:pt x="100813" y="30638"/>
                </a:lnTo>
                <a:lnTo>
                  <a:pt x="100114" y="30728"/>
                </a:lnTo>
                <a:lnTo>
                  <a:pt x="99415" y="30806"/>
                </a:lnTo>
                <a:lnTo>
                  <a:pt x="98715" y="30872"/>
                </a:lnTo>
                <a:lnTo>
                  <a:pt x="98032" y="30932"/>
                </a:lnTo>
                <a:lnTo>
                  <a:pt x="97364" y="30980"/>
                </a:lnTo>
                <a:lnTo>
                  <a:pt x="96681" y="31023"/>
                </a:lnTo>
                <a:lnTo>
                  <a:pt x="96013" y="31053"/>
                </a:lnTo>
                <a:lnTo>
                  <a:pt x="95362" y="31071"/>
                </a:lnTo>
                <a:lnTo>
                  <a:pt x="94710" y="31083"/>
                </a:lnTo>
                <a:lnTo>
                  <a:pt x="94058" y="31083"/>
                </a:lnTo>
                <a:lnTo>
                  <a:pt x="93423" y="31071"/>
                </a:lnTo>
                <a:lnTo>
                  <a:pt x="92803" y="31053"/>
                </a:lnTo>
                <a:lnTo>
                  <a:pt x="92183" y="31023"/>
                </a:lnTo>
                <a:lnTo>
                  <a:pt x="91579" y="30980"/>
                </a:lnTo>
                <a:lnTo>
                  <a:pt x="91738" y="30824"/>
                </a:lnTo>
                <a:lnTo>
                  <a:pt x="91881" y="30668"/>
                </a:lnTo>
                <a:lnTo>
                  <a:pt x="92008" y="30506"/>
                </a:lnTo>
                <a:lnTo>
                  <a:pt x="92135" y="30338"/>
                </a:lnTo>
                <a:lnTo>
                  <a:pt x="92247" y="30175"/>
                </a:lnTo>
                <a:lnTo>
                  <a:pt x="92342" y="30007"/>
                </a:lnTo>
                <a:lnTo>
                  <a:pt x="92437" y="29839"/>
                </a:lnTo>
                <a:lnTo>
                  <a:pt x="92501" y="29671"/>
                </a:lnTo>
                <a:lnTo>
                  <a:pt x="92564" y="29496"/>
                </a:lnTo>
                <a:lnTo>
                  <a:pt x="92612" y="29328"/>
                </a:lnTo>
                <a:lnTo>
                  <a:pt x="92660" y="29154"/>
                </a:lnTo>
                <a:lnTo>
                  <a:pt x="92676" y="28980"/>
                </a:lnTo>
                <a:lnTo>
                  <a:pt x="92692" y="28805"/>
                </a:lnTo>
                <a:lnTo>
                  <a:pt x="92692" y="28631"/>
                </a:lnTo>
                <a:lnTo>
                  <a:pt x="92676" y="28457"/>
                </a:lnTo>
                <a:lnTo>
                  <a:pt x="92660" y="28283"/>
                </a:lnTo>
                <a:lnTo>
                  <a:pt x="92628" y="28108"/>
                </a:lnTo>
                <a:lnTo>
                  <a:pt x="92580" y="27934"/>
                </a:lnTo>
                <a:lnTo>
                  <a:pt x="92517" y="27766"/>
                </a:lnTo>
                <a:lnTo>
                  <a:pt x="92453" y="27592"/>
                </a:lnTo>
                <a:lnTo>
                  <a:pt x="92358" y="27423"/>
                </a:lnTo>
                <a:lnTo>
                  <a:pt x="92262" y="27249"/>
                </a:lnTo>
                <a:lnTo>
                  <a:pt x="92151" y="27081"/>
                </a:lnTo>
                <a:lnTo>
                  <a:pt x="92040" y="26913"/>
                </a:lnTo>
                <a:lnTo>
                  <a:pt x="91913" y="26750"/>
                </a:lnTo>
                <a:lnTo>
                  <a:pt x="91754" y="26588"/>
                </a:lnTo>
                <a:lnTo>
                  <a:pt x="91611" y="26426"/>
                </a:lnTo>
                <a:lnTo>
                  <a:pt x="91436" y="26264"/>
                </a:lnTo>
                <a:lnTo>
                  <a:pt x="91261" y="26108"/>
                </a:lnTo>
                <a:lnTo>
                  <a:pt x="91070" y="25951"/>
                </a:lnTo>
                <a:lnTo>
                  <a:pt x="90864" y="25801"/>
                </a:lnTo>
                <a:lnTo>
                  <a:pt x="90641" y="25651"/>
                </a:lnTo>
                <a:lnTo>
                  <a:pt x="90292" y="25435"/>
                </a:lnTo>
                <a:lnTo>
                  <a:pt x="89942" y="25236"/>
                </a:lnTo>
                <a:lnTo>
                  <a:pt x="89545" y="25044"/>
                </a:lnTo>
                <a:lnTo>
                  <a:pt x="89147" y="24864"/>
                </a:lnTo>
                <a:lnTo>
                  <a:pt x="88734" y="24702"/>
                </a:lnTo>
                <a:lnTo>
                  <a:pt x="88305" y="24545"/>
                </a:lnTo>
                <a:lnTo>
                  <a:pt x="87844" y="24407"/>
                </a:lnTo>
                <a:lnTo>
                  <a:pt x="87383" y="24287"/>
                </a:lnTo>
                <a:lnTo>
                  <a:pt x="86906" y="24173"/>
                </a:lnTo>
                <a:lnTo>
                  <a:pt x="86668" y="24125"/>
                </a:lnTo>
                <a:lnTo>
                  <a:pt x="86430" y="24077"/>
                </a:lnTo>
                <a:lnTo>
                  <a:pt x="86175" y="24035"/>
                </a:lnTo>
                <a:lnTo>
                  <a:pt x="85921" y="23993"/>
                </a:lnTo>
                <a:lnTo>
                  <a:pt x="85683" y="23956"/>
                </a:lnTo>
                <a:lnTo>
                  <a:pt x="85412" y="23920"/>
                </a:lnTo>
                <a:lnTo>
                  <a:pt x="85158" y="23896"/>
                </a:lnTo>
                <a:lnTo>
                  <a:pt x="84904" y="23872"/>
                </a:lnTo>
                <a:lnTo>
                  <a:pt x="84634" y="23848"/>
                </a:lnTo>
                <a:lnTo>
                  <a:pt x="84379" y="23830"/>
                </a:lnTo>
                <a:lnTo>
                  <a:pt x="84109" y="23818"/>
                </a:lnTo>
                <a:lnTo>
                  <a:pt x="83839" y="23806"/>
                </a:lnTo>
                <a:lnTo>
                  <a:pt x="83569" y="23800"/>
                </a:lnTo>
                <a:lnTo>
                  <a:pt x="83298" y="23800"/>
                </a:lnTo>
                <a:lnTo>
                  <a:pt x="82997" y="23806"/>
                </a:lnTo>
                <a:lnTo>
                  <a:pt x="82695" y="23818"/>
                </a:lnTo>
                <a:lnTo>
                  <a:pt x="82408" y="23830"/>
                </a:lnTo>
                <a:lnTo>
                  <a:pt x="82122" y="23848"/>
                </a:lnTo>
                <a:lnTo>
                  <a:pt x="81852" y="23872"/>
                </a:lnTo>
                <a:lnTo>
                  <a:pt x="81582" y="23896"/>
                </a:lnTo>
                <a:lnTo>
                  <a:pt x="81312" y="23926"/>
                </a:lnTo>
                <a:lnTo>
                  <a:pt x="81057" y="23962"/>
                </a:lnTo>
                <a:lnTo>
                  <a:pt x="80819" y="23999"/>
                </a:lnTo>
                <a:lnTo>
                  <a:pt x="80581" y="24041"/>
                </a:lnTo>
                <a:lnTo>
                  <a:pt x="80342" y="24089"/>
                </a:lnTo>
                <a:lnTo>
                  <a:pt x="80120" y="24137"/>
                </a:lnTo>
                <a:lnTo>
                  <a:pt x="79897" y="24191"/>
                </a:lnTo>
                <a:lnTo>
                  <a:pt x="79691" y="24245"/>
                </a:lnTo>
                <a:lnTo>
                  <a:pt x="79500" y="24305"/>
                </a:lnTo>
                <a:lnTo>
                  <a:pt x="79309" y="24365"/>
                </a:lnTo>
                <a:lnTo>
                  <a:pt x="79118" y="24431"/>
                </a:lnTo>
                <a:lnTo>
                  <a:pt x="78944" y="24503"/>
                </a:lnTo>
                <a:lnTo>
                  <a:pt x="78785" y="24575"/>
                </a:lnTo>
                <a:lnTo>
                  <a:pt x="78626" y="24653"/>
                </a:lnTo>
                <a:lnTo>
                  <a:pt x="78483" y="24732"/>
                </a:lnTo>
                <a:lnTo>
                  <a:pt x="78340" y="24816"/>
                </a:lnTo>
                <a:lnTo>
                  <a:pt x="78213" y="24906"/>
                </a:lnTo>
                <a:lnTo>
                  <a:pt x="78085" y="24996"/>
                </a:lnTo>
                <a:lnTo>
                  <a:pt x="77974" y="25086"/>
                </a:lnTo>
                <a:lnTo>
                  <a:pt x="77863" y="25182"/>
                </a:lnTo>
                <a:lnTo>
                  <a:pt x="77768" y="25278"/>
                </a:lnTo>
                <a:lnTo>
                  <a:pt x="77688" y="25380"/>
                </a:lnTo>
                <a:lnTo>
                  <a:pt x="77609" y="25489"/>
                </a:lnTo>
                <a:lnTo>
                  <a:pt x="77545" y="25597"/>
                </a:lnTo>
                <a:lnTo>
                  <a:pt x="77481" y="25705"/>
                </a:lnTo>
                <a:lnTo>
                  <a:pt x="77434" y="25819"/>
                </a:lnTo>
                <a:lnTo>
                  <a:pt x="77370" y="26005"/>
                </a:lnTo>
                <a:lnTo>
                  <a:pt x="77338" y="26198"/>
                </a:lnTo>
                <a:lnTo>
                  <a:pt x="77338" y="26390"/>
                </a:lnTo>
                <a:lnTo>
                  <a:pt x="77338" y="26588"/>
                </a:lnTo>
                <a:lnTo>
                  <a:pt x="77386" y="26786"/>
                </a:lnTo>
                <a:lnTo>
                  <a:pt x="77450" y="26985"/>
                </a:lnTo>
                <a:lnTo>
                  <a:pt x="77529" y="27189"/>
                </a:lnTo>
                <a:lnTo>
                  <a:pt x="77640" y="27393"/>
                </a:lnTo>
                <a:lnTo>
                  <a:pt x="77783" y="27598"/>
                </a:lnTo>
                <a:lnTo>
                  <a:pt x="77942" y="27802"/>
                </a:lnTo>
                <a:lnTo>
                  <a:pt x="78117" y="28012"/>
                </a:lnTo>
                <a:lnTo>
                  <a:pt x="78324" y="28217"/>
                </a:lnTo>
                <a:lnTo>
                  <a:pt x="78546" y="28421"/>
                </a:lnTo>
                <a:lnTo>
                  <a:pt x="78785" y="28625"/>
                </a:lnTo>
                <a:lnTo>
                  <a:pt x="79055" y="28823"/>
                </a:lnTo>
                <a:lnTo>
                  <a:pt x="79357" y="29028"/>
                </a:lnTo>
                <a:lnTo>
                  <a:pt x="79659" y="29226"/>
                </a:lnTo>
                <a:lnTo>
                  <a:pt x="79993" y="29418"/>
                </a:lnTo>
                <a:lnTo>
                  <a:pt x="80342" y="29610"/>
                </a:lnTo>
                <a:lnTo>
                  <a:pt x="80724" y="29803"/>
                </a:lnTo>
                <a:lnTo>
                  <a:pt x="81121" y="29983"/>
                </a:lnTo>
                <a:lnTo>
                  <a:pt x="81534" y="30163"/>
                </a:lnTo>
                <a:lnTo>
                  <a:pt x="81963" y="30344"/>
                </a:lnTo>
                <a:lnTo>
                  <a:pt x="82424" y="30512"/>
                </a:lnTo>
                <a:lnTo>
                  <a:pt x="82885" y="30680"/>
                </a:lnTo>
                <a:lnTo>
                  <a:pt x="83378" y="30842"/>
                </a:lnTo>
                <a:lnTo>
                  <a:pt x="83902" y="30992"/>
                </a:lnTo>
                <a:lnTo>
                  <a:pt x="84427" y="31143"/>
                </a:lnTo>
                <a:lnTo>
                  <a:pt x="84967" y="31281"/>
                </a:lnTo>
                <a:lnTo>
                  <a:pt x="85539" y="31413"/>
                </a:lnTo>
                <a:lnTo>
                  <a:pt x="86128" y="31539"/>
                </a:lnTo>
                <a:lnTo>
                  <a:pt x="86731" y="31659"/>
                </a:lnTo>
                <a:lnTo>
                  <a:pt x="86493" y="31756"/>
                </a:lnTo>
                <a:lnTo>
                  <a:pt x="86239" y="31852"/>
                </a:lnTo>
                <a:lnTo>
                  <a:pt x="85984" y="31942"/>
                </a:lnTo>
                <a:lnTo>
                  <a:pt x="85730" y="32032"/>
                </a:lnTo>
                <a:lnTo>
                  <a:pt x="85460" y="32116"/>
                </a:lnTo>
                <a:lnTo>
                  <a:pt x="85174" y="32194"/>
                </a:lnTo>
                <a:lnTo>
                  <a:pt x="84888" y="32272"/>
                </a:lnTo>
                <a:lnTo>
                  <a:pt x="84586" y="32350"/>
                </a:lnTo>
                <a:lnTo>
                  <a:pt x="84284" y="32422"/>
                </a:lnTo>
                <a:lnTo>
                  <a:pt x="83966" y="32489"/>
                </a:lnTo>
                <a:lnTo>
                  <a:pt x="83648" y="32555"/>
                </a:lnTo>
                <a:lnTo>
                  <a:pt x="83314" y="32615"/>
                </a:lnTo>
                <a:lnTo>
                  <a:pt x="82981" y="32669"/>
                </a:lnTo>
                <a:lnTo>
                  <a:pt x="82631" y="32723"/>
                </a:lnTo>
                <a:lnTo>
                  <a:pt x="82265" y="32777"/>
                </a:lnTo>
                <a:lnTo>
                  <a:pt x="81900" y="32825"/>
                </a:lnTo>
                <a:lnTo>
                  <a:pt x="81534" y="32867"/>
                </a:lnTo>
                <a:lnTo>
                  <a:pt x="81153" y="32909"/>
                </a:lnTo>
                <a:lnTo>
                  <a:pt x="80756" y="32945"/>
                </a:lnTo>
                <a:lnTo>
                  <a:pt x="80358" y="32981"/>
                </a:lnTo>
                <a:lnTo>
                  <a:pt x="79961" y="33011"/>
                </a:lnTo>
                <a:lnTo>
                  <a:pt x="79548" y="33035"/>
                </a:lnTo>
                <a:lnTo>
                  <a:pt x="79118" y="33059"/>
                </a:lnTo>
                <a:lnTo>
                  <a:pt x="78689" y="33083"/>
                </a:lnTo>
                <a:lnTo>
                  <a:pt x="78260" y="33095"/>
                </a:lnTo>
                <a:lnTo>
                  <a:pt x="77815" y="33107"/>
                </a:lnTo>
                <a:lnTo>
                  <a:pt x="77354" y="33119"/>
                </a:lnTo>
                <a:lnTo>
                  <a:pt x="76893" y="33125"/>
                </a:lnTo>
                <a:lnTo>
                  <a:pt x="75940" y="33125"/>
                </a:lnTo>
                <a:lnTo>
                  <a:pt x="74970" y="33113"/>
                </a:lnTo>
                <a:lnTo>
                  <a:pt x="73969" y="33083"/>
                </a:lnTo>
                <a:lnTo>
                  <a:pt x="72984" y="33053"/>
                </a:lnTo>
                <a:lnTo>
                  <a:pt x="72030" y="33005"/>
                </a:lnTo>
                <a:lnTo>
                  <a:pt x="71092" y="32957"/>
                </a:lnTo>
                <a:lnTo>
                  <a:pt x="70186" y="32897"/>
                </a:lnTo>
                <a:lnTo>
                  <a:pt x="69296" y="32825"/>
                </a:lnTo>
                <a:lnTo>
                  <a:pt x="68438" y="32753"/>
                </a:lnTo>
                <a:lnTo>
                  <a:pt x="67596" y="32669"/>
                </a:lnTo>
                <a:lnTo>
                  <a:pt x="66769" y="32585"/>
                </a:lnTo>
                <a:lnTo>
                  <a:pt x="65975" y="32489"/>
                </a:lnTo>
                <a:lnTo>
                  <a:pt x="65196" y="32392"/>
                </a:lnTo>
                <a:lnTo>
                  <a:pt x="64433" y="32284"/>
                </a:lnTo>
                <a:lnTo>
                  <a:pt x="63702" y="32176"/>
                </a:lnTo>
                <a:lnTo>
                  <a:pt x="62987" y="32062"/>
                </a:lnTo>
                <a:lnTo>
                  <a:pt x="62287" y="31948"/>
                </a:lnTo>
                <a:lnTo>
                  <a:pt x="61620" y="31828"/>
                </a:lnTo>
                <a:lnTo>
                  <a:pt x="60968" y="31701"/>
                </a:lnTo>
                <a:lnTo>
                  <a:pt x="60348" y="31575"/>
                </a:lnTo>
                <a:lnTo>
                  <a:pt x="59728" y="31443"/>
                </a:lnTo>
                <a:lnTo>
                  <a:pt x="59156" y="31317"/>
                </a:lnTo>
                <a:lnTo>
                  <a:pt x="58584" y="31179"/>
                </a:lnTo>
                <a:lnTo>
                  <a:pt x="58044" y="31047"/>
                </a:lnTo>
                <a:lnTo>
                  <a:pt x="57519" y="30914"/>
                </a:lnTo>
                <a:lnTo>
                  <a:pt x="57011" y="30776"/>
                </a:lnTo>
                <a:lnTo>
                  <a:pt x="56518" y="30638"/>
                </a:lnTo>
                <a:lnTo>
                  <a:pt x="56057" y="30506"/>
                </a:lnTo>
                <a:lnTo>
                  <a:pt x="55612" y="30368"/>
                </a:lnTo>
                <a:lnTo>
                  <a:pt x="55183" y="30235"/>
                </a:lnTo>
                <a:lnTo>
                  <a:pt x="54404" y="29977"/>
                </a:lnTo>
                <a:lnTo>
                  <a:pt x="53689" y="29719"/>
                </a:lnTo>
                <a:lnTo>
                  <a:pt x="53943" y="29604"/>
                </a:lnTo>
                <a:lnTo>
                  <a:pt x="54182" y="29490"/>
                </a:lnTo>
                <a:lnTo>
                  <a:pt x="54420" y="29370"/>
                </a:lnTo>
                <a:lnTo>
                  <a:pt x="54642" y="29250"/>
                </a:lnTo>
                <a:lnTo>
                  <a:pt x="54849" y="29130"/>
                </a:lnTo>
                <a:lnTo>
                  <a:pt x="55040" y="29010"/>
                </a:lnTo>
                <a:lnTo>
                  <a:pt x="55230" y="28883"/>
                </a:lnTo>
                <a:lnTo>
                  <a:pt x="55389" y="28763"/>
                </a:lnTo>
                <a:lnTo>
                  <a:pt x="55548" y="28637"/>
                </a:lnTo>
                <a:lnTo>
                  <a:pt x="55707" y="28517"/>
                </a:lnTo>
                <a:lnTo>
                  <a:pt x="55834" y="28391"/>
                </a:lnTo>
                <a:lnTo>
                  <a:pt x="55962" y="28265"/>
                </a:lnTo>
                <a:lnTo>
                  <a:pt x="56073" y="28138"/>
                </a:lnTo>
                <a:lnTo>
                  <a:pt x="56168" y="28006"/>
                </a:lnTo>
                <a:lnTo>
                  <a:pt x="56264" y="27880"/>
                </a:lnTo>
                <a:lnTo>
                  <a:pt x="56327" y="27754"/>
                </a:lnTo>
                <a:lnTo>
                  <a:pt x="56391" y="27622"/>
                </a:lnTo>
                <a:lnTo>
                  <a:pt x="56438" y="27495"/>
                </a:lnTo>
                <a:lnTo>
                  <a:pt x="56486" y="27369"/>
                </a:lnTo>
                <a:lnTo>
                  <a:pt x="56502" y="27237"/>
                </a:lnTo>
                <a:lnTo>
                  <a:pt x="56518" y="27105"/>
                </a:lnTo>
                <a:lnTo>
                  <a:pt x="56518" y="26979"/>
                </a:lnTo>
                <a:lnTo>
                  <a:pt x="56502" y="26847"/>
                </a:lnTo>
                <a:lnTo>
                  <a:pt x="56486" y="26720"/>
                </a:lnTo>
                <a:lnTo>
                  <a:pt x="56438" y="26588"/>
                </a:lnTo>
                <a:lnTo>
                  <a:pt x="56391" y="26462"/>
                </a:lnTo>
                <a:lnTo>
                  <a:pt x="56327" y="26330"/>
                </a:lnTo>
                <a:lnTo>
                  <a:pt x="56248" y="26204"/>
                </a:lnTo>
                <a:lnTo>
                  <a:pt x="56168" y="26071"/>
                </a:lnTo>
                <a:lnTo>
                  <a:pt x="56057" y="25945"/>
                </a:lnTo>
                <a:lnTo>
                  <a:pt x="55946" y="25813"/>
                </a:lnTo>
                <a:lnTo>
                  <a:pt x="55819" y="25687"/>
                </a:lnTo>
                <a:lnTo>
                  <a:pt x="55691" y="25567"/>
                </a:lnTo>
                <a:lnTo>
                  <a:pt x="55548" y="25453"/>
                </a:lnTo>
                <a:lnTo>
                  <a:pt x="55405" y="25338"/>
                </a:lnTo>
                <a:lnTo>
                  <a:pt x="55230" y="25224"/>
                </a:lnTo>
                <a:lnTo>
                  <a:pt x="55072" y="25116"/>
                </a:lnTo>
                <a:lnTo>
                  <a:pt x="54897" y="25008"/>
                </a:lnTo>
                <a:lnTo>
                  <a:pt x="54706" y="24906"/>
                </a:lnTo>
                <a:lnTo>
                  <a:pt x="54515" y="24804"/>
                </a:lnTo>
                <a:lnTo>
                  <a:pt x="54309" y="24702"/>
                </a:lnTo>
                <a:lnTo>
                  <a:pt x="54102" y="24605"/>
                </a:lnTo>
                <a:lnTo>
                  <a:pt x="53880" y="24515"/>
                </a:lnTo>
                <a:lnTo>
                  <a:pt x="53657" y="24425"/>
                </a:lnTo>
                <a:lnTo>
                  <a:pt x="53435" y="24335"/>
                </a:lnTo>
                <a:lnTo>
                  <a:pt x="53196" y="24251"/>
                </a:lnTo>
                <a:lnTo>
                  <a:pt x="52958" y="24173"/>
                </a:lnTo>
                <a:lnTo>
                  <a:pt x="52719" y="24095"/>
                </a:lnTo>
                <a:lnTo>
                  <a:pt x="52465" y="24023"/>
                </a:lnTo>
                <a:lnTo>
                  <a:pt x="52211" y="23956"/>
                </a:lnTo>
                <a:lnTo>
                  <a:pt x="51956" y="23890"/>
                </a:lnTo>
                <a:lnTo>
                  <a:pt x="51702" y="23830"/>
                </a:lnTo>
                <a:lnTo>
                  <a:pt x="51432" y="23770"/>
                </a:lnTo>
                <a:lnTo>
                  <a:pt x="51178" y="23716"/>
                </a:lnTo>
                <a:lnTo>
                  <a:pt x="50907" y="23668"/>
                </a:lnTo>
                <a:lnTo>
                  <a:pt x="50637" y="23626"/>
                </a:lnTo>
                <a:lnTo>
                  <a:pt x="50367" y="23590"/>
                </a:lnTo>
                <a:lnTo>
                  <a:pt x="50097" y="23554"/>
                </a:lnTo>
                <a:lnTo>
                  <a:pt x="49827" y="23524"/>
                </a:lnTo>
                <a:lnTo>
                  <a:pt x="49556" y="23500"/>
                </a:lnTo>
                <a:lnTo>
                  <a:pt x="49286" y="23482"/>
                </a:lnTo>
                <a:lnTo>
                  <a:pt x="49016" y="23470"/>
                </a:lnTo>
                <a:lnTo>
                  <a:pt x="48746" y="23458"/>
                </a:lnTo>
                <a:lnTo>
                  <a:pt x="48237" y="23458"/>
                </a:lnTo>
                <a:lnTo>
                  <a:pt x="47999" y="23470"/>
                </a:lnTo>
                <a:lnTo>
                  <a:pt x="47761" y="23476"/>
                </a:lnTo>
                <a:lnTo>
                  <a:pt x="47538" y="23494"/>
                </a:lnTo>
                <a:lnTo>
                  <a:pt x="47316" y="23518"/>
                </a:lnTo>
                <a:lnTo>
                  <a:pt x="47093" y="23542"/>
                </a:lnTo>
                <a:lnTo>
                  <a:pt x="46870" y="23572"/>
                </a:lnTo>
                <a:lnTo>
                  <a:pt x="46664" y="23602"/>
                </a:lnTo>
                <a:lnTo>
                  <a:pt x="46473" y="23644"/>
                </a:lnTo>
                <a:lnTo>
                  <a:pt x="46267" y="23686"/>
                </a:lnTo>
                <a:lnTo>
                  <a:pt x="46076" y="23728"/>
                </a:lnTo>
                <a:lnTo>
                  <a:pt x="45901" y="23782"/>
                </a:lnTo>
                <a:lnTo>
                  <a:pt x="45710" y="23836"/>
                </a:lnTo>
                <a:lnTo>
                  <a:pt x="45551" y="23896"/>
                </a:lnTo>
                <a:lnTo>
                  <a:pt x="45392" y="23956"/>
                </a:lnTo>
                <a:lnTo>
                  <a:pt x="45233" y="24023"/>
                </a:lnTo>
                <a:lnTo>
                  <a:pt x="45011" y="24131"/>
                </a:lnTo>
                <a:lnTo>
                  <a:pt x="44820" y="24251"/>
                </a:lnTo>
                <a:lnTo>
                  <a:pt x="44645" y="24377"/>
                </a:lnTo>
                <a:lnTo>
                  <a:pt x="44486" y="24503"/>
                </a:lnTo>
                <a:lnTo>
                  <a:pt x="44359" y="24641"/>
                </a:lnTo>
                <a:lnTo>
                  <a:pt x="44264" y="24780"/>
                </a:lnTo>
                <a:lnTo>
                  <a:pt x="44184" y="24930"/>
                </a:lnTo>
                <a:lnTo>
                  <a:pt x="44137" y="25080"/>
                </a:lnTo>
                <a:lnTo>
                  <a:pt x="44105" y="25242"/>
                </a:lnTo>
                <a:lnTo>
                  <a:pt x="44089" y="25405"/>
                </a:lnTo>
                <a:lnTo>
                  <a:pt x="44105" y="25573"/>
                </a:lnTo>
                <a:lnTo>
                  <a:pt x="44137" y="25741"/>
                </a:lnTo>
                <a:lnTo>
                  <a:pt x="44184" y="25915"/>
                </a:lnTo>
                <a:lnTo>
                  <a:pt x="44264" y="26095"/>
                </a:lnTo>
                <a:lnTo>
                  <a:pt x="44359" y="26276"/>
                </a:lnTo>
                <a:lnTo>
                  <a:pt x="44486" y="26462"/>
                </a:lnTo>
                <a:lnTo>
                  <a:pt x="44629" y="26654"/>
                </a:lnTo>
                <a:lnTo>
                  <a:pt x="44788" y="26847"/>
                </a:lnTo>
                <a:lnTo>
                  <a:pt x="44979" y="27039"/>
                </a:lnTo>
                <a:lnTo>
                  <a:pt x="45170" y="27237"/>
                </a:lnTo>
                <a:lnTo>
                  <a:pt x="45392" y="27435"/>
                </a:lnTo>
                <a:lnTo>
                  <a:pt x="45647" y="27634"/>
                </a:lnTo>
                <a:lnTo>
                  <a:pt x="45901" y="27832"/>
                </a:lnTo>
                <a:lnTo>
                  <a:pt x="46187" y="28036"/>
                </a:lnTo>
                <a:lnTo>
                  <a:pt x="46489" y="28241"/>
                </a:lnTo>
                <a:lnTo>
                  <a:pt x="46807" y="28445"/>
                </a:lnTo>
                <a:lnTo>
                  <a:pt x="47157" y="28649"/>
                </a:lnTo>
                <a:lnTo>
                  <a:pt x="47506" y="28853"/>
                </a:lnTo>
                <a:lnTo>
                  <a:pt x="47888" y="29052"/>
                </a:lnTo>
                <a:lnTo>
                  <a:pt x="48285" y="29256"/>
                </a:lnTo>
                <a:lnTo>
                  <a:pt x="48698" y="29460"/>
                </a:lnTo>
                <a:lnTo>
                  <a:pt x="49127" y="29665"/>
                </a:lnTo>
                <a:lnTo>
                  <a:pt x="48762" y="29767"/>
                </a:lnTo>
                <a:lnTo>
                  <a:pt x="48380" y="29869"/>
                </a:lnTo>
                <a:lnTo>
                  <a:pt x="47983" y="29971"/>
                </a:lnTo>
                <a:lnTo>
                  <a:pt x="47586" y="30073"/>
                </a:lnTo>
                <a:lnTo>
                  <a:pt x="47157" y="30169"/>
                </a:lnTo>
                <a:lnTo>
                  <a:pt x="46727" y="30265"/>
                </a:lnTo>
                <a:lnTo>
                  <a:pt x="46267" y="30362"/>
                </a:lnTo>
                <a:lnTo>
                  <a:pt x="45806" y="30458"/>
                </a:lnTo>
                <a:lnTo>
                  <a:pt x="45249" y="30566"/>
                </a:lnTo>
                <a:lnTo>
                  <a:pt x="44677" y="30662"/>
                </a:lnTo>
                <a:lnTo>
                  <a:pt x="44089" y="30758"/>
                </a:lnTo>
                <a:lnTo>
                  <a:pt x="43485" y="30842"/>
                </a:lnTo>
                <a:lnTo>
                  <a:pt x="42881" y="30920"/>
                </a:lnTo>
                <a:lnTo>
                  <a:pt x="42261" y="30992"/>
                </a:lnTo>
                <a:lnTo>
                  <a:pt x="41626" y="31059"/>
                </a:lnTo>
                <a:lnTo>
                  <a:pt x="40974" y="31119"/>
                </a:lnTo>
                <a:lnTo>
                  <a:pt x="40306" y="31173"/>
                </a:lnTo>
                <a:lnTo>
                  <a:pt x="39639" y="31215"/>
                </a:lnTo>
                <a:lnTo>
                  <a:pt x="38955" y="31257"/>
                </a:lnTo>
                <a:lnTo>
                  <a:pt x="38256" y="31287"/>
                </a:lnTo>
                <a:lnTo>
                  <a:pt x="37541" y="31311"/>
                </a:lnTo>
                <a:lnTo>
                  <a:pt x="36826" y="31329"/>
                </a:lnTo>
                <a:lnTo>
                  <a:pt x="36095" y="31335"/>
                </a:lnTo>
                <a:lnTo>
                  <a:pt x="35348" y="31341"/>
                </a:lnTo>
                <a:lnTo>
                  <a:pt x="34378" y="31335"/>
                </a:lnTo>
                <a:lnTo>
                  <a:pt x="33409" y="31317"/>
                </a:lnTo>
                <a:lnTo>
                  <a:pt x="32423" y="31287"/>
                </a:lnTo>
                <a:lnTo>
                  <a:pt x="31438" y="31251"/>
                </a:lnTo>
                <a:lnTo>
                  <a:pt x="30452" y="31197"/>
                </a:lnTo>
                <a:lnTo>
                  <a:pt x="29467" y="31137"/>
                </a:lnTo>
                <a:lnTo>
                  <a:pt x="28466" y="31065"/>
                </a:lnTo>
                <a:lnTo>
                  <a:pt x="27480" y="30986"/>
                </a:lnTo>
                <a:lnTo>
                  <a:pt x="26479" y="30896"/>
                </a:lnTo>
                <a:lnTo>
                  <a:pt x="25494" y="30794"/>
                </a:lnTo>
                <a:lnTo>
                  <a:pt x="24508" y="30680"/>
                </a:lnTo>
                <a:lnTo>
                  <a:pt x="23523" y="30560"/>
                </a:lnTo>
                <a:lnTo>
                  <a:pt x="22553" y="30434"/>
                </a:lnTo>
                <a:lnTo>
                  <a:pt x="21584" y="30295"/>
                </a:lnTo>
                <a:lnTo>
                  <a:pt x="20630" y="30151"/>
                </a:lnTo>
                <a:lnTo>
                  <a:pt x="19693" y="29995"/>
                </a:lnTo>
                <a:lnTo>
                  <a:pt x="18755" y="29833"/>
                </a:lnTo>
                <a:lnTo>
                  <a:pt x="17833" y="29665"/>
                </a:lnTo>
                <a:lnTo>
                  <a:pt x="16927" y="29484"/>
                </a:lnTo>
                <a:lnTo>
                  <a:pt x="16037" y="29304"/>
                </a:lnTo>
                <a:lnTo>
                  <a:pt x="15163" y="29112"/>
                </a:lnTo>
                <a:lnTo>
                  <a:pt x="14305" y="28907"/>
                </a:lnTo>
                <a:lnTo>
                  <a:pt x="13478" y="28703"/>
                </a:lnTo>
                <a:lnTo>
                  <a:pt x="12652" y="28493"/>
                </a:lnTo>
                <a:lnTo>
                  <a:pt x="11873" y="28271"/>
                </a:lnTo>
                <a:lnTo>
                  <a:pt x="11110" y="28048"/>
                </a:lnTo>
                <a:lnTo>
                  <a:pt x="10363" y="27820"/>
                </a:lnTo>
                <a:lnTo>
                  <a:pt x="9648" y="27580"/>
                </a:lnTo>
                <a:lnTo>
                  <a:pt x="8964" y="27339"/>
                </a:lnTo>
                <a:lnTo>
                  <a:pt x="8313" y="27093"/>
                </a:lnTo>
                <a:lnTo>
                  <a:pt x="7677" y="26841"/>
                </a:lnTo>
                <a:lnTo>
                  <a:pt x="7089" y="26588"/>
                </a:lnTo>
                <a:lnTo>
                  <a:pt x="6692" y="26408"/>
                </a:lnTo>
                <a:lnTo>
                  <a:pt x="6310" y="26210"/>
                </a:lnTo>
                <a:lnTo>
                  <a:pt x="5913" y="26005"/>
                </a:lnTo>
                <a:lnTo>
                  <a:pt x="5531" y="25795"/>
                </a:lnTo>
                <a:lnTo>
                  <a:pt x="5166" y="25567"/>
                </a:lnTo>
                <a:lnTo>
                  <a:pt x="4816" y="25332"/>
                </a:lnTo>
                <a:lnTo>
                  <a:pt x="4482" y="25092"/>
                </a:lnTo>
                <a:lnTo>
                  <a:pt x="4180" y="24840"/>
                </a:lnTo>
                <a:lnTo>
                  <a:pt x="4053" y="24714"/>
                </a:lnTo>
                <a:lnTo>
                  <a:pt x="3926" y="24581"/>
                </a:lnTo>
                <a:lnTo>
                  <a:pt x="3799" y="24449"/>
                </a:lnTo>
                <a:lnTo>
                  <a:pt x="3688" y="24317"/>
                </a:lnTo>
                <a:lnTo>
                  <a:pt x="3592" y="24179"/>
                </a:lnTo>
                <a:lnTo>
                  <a:pt x="3513" y="24041"/>
                </a:lnTo>
                <a:lnTo>
                  <a:pt x="3433" y="23902"/>
                </a:lnTo>
                <a:lnTo>
                  <a:pt x="3370" y="23764"/>
                </a:lnTo>
                <a:lnTo>
                  <a:pt x="3322" y="23620"/>
                </a:lnTo>
                <a:lnTo>
                  <a:pt x="3290" y="23482"/>
                </a:lnTo>
                <a:lnTo>
                  <a:pt x="3259" y="23338"/>
                </a:lnTo>
                <a:lnTo>
                  <a:pt x="3259" y="23187"/>
                </a:lnTo>
                <a:lnTo>
                  <a:pt x="3259" y="23043"/>
                </a:lnTo>
                <a:lnTo>
                  <a:pt x="3290" y="22893"/>
                </a:lnTo>
                <a:lnTo>
                  <a:pt x="3338" y="22749"/>
                </a:lnTo>
                <a:lnTo>
                  <a:pt x="3386" y="22599"/>
                </a:lnTo>
                <a:lnTo>
                  <a:pt x="3497" y="22400"/>
                </a:lnTo>
                <a:lnTo>
                  <a:pt x="3624" y="22214"/>
                </a:lnTo>
                <a:lnTo>
                  <a:pt x="3783" y="22040"/>
                </a:lnTo>
                <a:lnTo>
                  <a:pt x="3958" y="21865"/>
                </a:lnTo>
                <a:lnTo>
                  <a:pt x="4149" y="21703"/>
                </a:lnTo>
                <a:lnTo>
                  <a:pt x="4371" y="21547"/>
                </a:lnTo>
                <a:lnTo>
                  <a:pt x="4610" y="21403"/>
                </a:lnTo>
                <a:lnTo>
                  <a:pt x="4880" y="21259"/>
                </a:lnTo>
                <a:lnTo>
                  <a:pt x="5150" y="21126"/>
                </a:lnTo>
                <a:lnTo>
                  <a:pt x="5452" y="20994"/>
                </a:lnTo>
                <a:lnTo>
                  <a:pt x="5754" y="20874"/>
                </a:lnTo>
                <a:lnTo>
                  <a:pt x="6072" y="20760"/>
                </a:lnTo>
                <a:lnTo>
                  <a:pt x="6406" y="20646"/>
                </a:lnTo>
                <a:lnTo>
                  <a:pt x="6755" y="20544"/>
                </a:lnTo>
                <a:lnTo>
                  <a:pt x="7105" y="20447"/>
                </a:lnTo>
                <a:lnTo>
                  <a:pt x="7470" y="20351"/>
                </a:lnTo>
                <a:lnTo>
                  <a:pt x="7836" y="20267"/>
                </a:lnTo>
                <a:lnTo>
                  <a:pt x="8217" y="20183"/>
                </a:lnTo>
                <a:lnTo>
                  <a:pt x="8599" y="20111"/>
                </a:lnTo>
                <a:lnTo>
                  <a:pt x="8980" y="20039"/>
                </a:lnTo>
                <a:lnTo>
                  <a:pt x="9362" y="19973"/>
                </a:lnTo>
                <a:lnTo>
                  <a:pt x="9743" y="19907"/>
                </a:lnTo>
                <a:lnTo>
                  <a:pt x="10125" y="19853"/>
                </a:lnTo>
                <a:lnTo>
                  <a:pt x="10506" y="19799"/>
                </a:lnTo>
                <a:lnTo>
                  <a:pt x="11269" y="19702"/>
                </a:lnTo>
                <a:lnTo>
                  <a:pt x="12000" y="19624"/>
                </a:lnTo>
                <a:lnTo>
                  <a:pt x="12699" y="19558"/>
                </a:lnTo>
                <a:lnTo>
                  <a:pt x="13351" y="19510"/>
                </a:lnTo>
                <a:lnTo>
                  <a:pt x="13875" y="19913"/>
                </a:lnTo>
                <a:lnTo>
                  <a:pt x="14146" y="20117"/>
                </a:lnTo>
                <a:lnTo>
                  <a:pt x="14416" y="20321"/>
                </a:lnTo>
                <a:lnTo>
                  <a:pt x="14718" y="20520"/>
                </a:lnTo>
                <a:lnTo>
                  <a:pt x="15004" y="20718"/>
                </a:lnTo>
                <a:lnTo>
                  <a:pt x="15322" y="20910"/>
                </a:lnTo>
                <a:lnTo>
                  <a:pt x="15640" y="21102"/>
                </a:lnTo>
                <a:lnTo>
                  <a:pt x="15958" y="21295"/>
                </a:lnTo>
                <a:lnTo>
                  <a:pt x="16291" y="21475"/>
                </a:lnTo>
                <a:lnTo>
                  <a:pt x="16625" y="21661"/>
                </a:lnTo>
                <a:lnTo>
                  <a:pt x="16975" y="21835"/>
                </a:lnTo>
                <a:lnTo>
                  <a:pt x="17324" y="22010"/>
                </a:lnTo>
                <a:lnTo>
                  <a:pt x="17690" y="22178"/>
                </a:lnTo>
                <a:lnTo>
                  <a:pt x="18055" y="22340"/>
                </a:lnTo>
                <a:lnTo>
                  <a:pt x="18437" y="22490"/>
                </a:lnTo>
                <a:lnTo>
                  <a:pt x="18818" y="22641"/>
                </a:lnTo>
                <a:lnTo>
                  <a:pt x="19216" y="22785"/>
                </a:lnTo>
                <a:lnTo>
                  <a:pt x="19613" y="22917"/>
                </a:lnTo>
                <a:lnTo>
                  <a:pt x="20010" y="23049"/>
                </a:lnTo>
                <a:lnTo>
                  <a:pt x="20408" y="23169"/>
                </a:lnTo>
                <a:lnTo>
                  <a:pt x="20821" y="23277"/>
                </a:lnTo>
                <a:lnTo>
                  <a:pt x="21250" y="23380"/>
                </a:lnTo>
                <a:lnTo>
                  <a:pt x="21663" y="23476"/>
                </a:lnTo>
                <a:lnTo>
                  <a:pt x="22092" y="23560"/>
                </a:lnTo>
                <a:lnTo>
                  <a:pt x="22537" y="23632"/>
                </a:lnTo>
                <a:lnTo>
                  <a:pt x="22967" y="23698"/>
                </a:lnTo>
                <a:lnTo>
                  <a:pt x="23412" y="23752"/>
                </a:lnTo>
                <a:lnTo>
                  <a:pt x="23857" y="23794"/>
                </a:lnTo>
                <a:lnTo>
                  <a:pt x="24302" y="23824"/>
                </a:lnTo>
                <a:lnTo>
                  <a:pt x="24763" y="23842"/>
                </a:lnTo>
                <a:lnTo>
                  <a:pt x="25208" y="23848"/>
                </a:lnTo>
                <a:lnTo>
                  <a:pt x="25462" y="23842"/>
                </a:lnTo>
                <a:lnTo>
                  <a:pt x="25732" y="23836"/>
                </a:lnTo>
                <a:lnTo>
                  <a:pt x="26002" y="23824"/>
                </a:lnTo>
                <a:lnTo>
                  <a:pt x="26288" y="23806"/>
                </a:lnTo>
                <a:lnTo>
                  <a:pt x="26590" y="23782"/>
                </a:lnTo>
                <a:lnTo>
                  <a:pt x="26892" y="23752"/>
                </a:lnTo>
                <a:lnTo>
                  <a:pt x="27210" y="23710"/>
                </a:lnTo>
                <a:lnTo>
                  <a:pt x="27528" y="23662"/>
                </a:lnTo>
                <a:lnTo>
                  <a:pt x="27846" y="23608"/>
                </a:lnTo>
                <a:lnTo>
                  <a:pt x="28180" y="23536"/>
                </a:lnTo>
                <a:lnTo>
                  <a:pt x="28498" y="23458"/>
                </a:lnTo>
                <a:lnTo>
                  <a:pt x="28831" y="23368"/>
                </a:lnTo>
                <a:lnTo>
                  <a:pt x="29165" y="23265"/>
                </a:lnTo>
                <a:lnTo>
                  <a:pt x="29499" y="23151"/>
                </a:lnTo>
                <a:lnTo>
                  <a:pt x="29817" y="23025"/>
                </a:lnTo>
                <a:lnTo>
                  <a:pt x="30150" y="22881"/>
                </a:lnTo>
                <a:lnTo>
                  <a:pt x="30357" y="22773"/>
                </a:lnTo>
                <a:lnTo>
                  <a:pt x="30564" y="22671"/>
                </a:lnTo>
                <a:lnTo>
                  <a:pt x="30754" y="22568"/>
                </a:lnTo>
                <a:lnTo>
                  <a:pt x="30929" y="22466"/>
                </a:lnTo>
                <a:lnTo>
                  <a:pt x="31088" y="22370"/>
                </a:lnTo>
                <a:lnTo>
                  <a:pt x="31231" y="22268"/>
                </a:lnTo>
                <a:lnTo>
                  <a:pt x="31358" y="22172"/>
                </a:lnTo>
                <a:lnTo>
                  <a:pt x="31486" y="22076"/>
                </a:lnTo>
                <a:lnTo>
                  <a:pt x="31581" y="21980"/>
                </a:lnTo>
                <a:lnTo>
                  <a:pt x="31676" y="21890"/>
                </a:lnTo>
                <a:lnTo>
                  <a:pt x="31756" y="21799"/>
                </a:lnTo>
                <a:lnTo>
                  <a:pt x="31835" y="21709"/>
                </a:lnTo>
                <a:lnTo>
                  <a:pt x="31931" y="21529"/>
                </a:lnTo>
                <a:lnTo>
                  <a:pt x="32010" y="21361"/>
                </a:lnTo>
                <a:lnTo>
                  <a:pt x="32026" y="21199"/>
                </a:lnTo>
                <a:lnTo>
                  <a:pt x="32026" y="21042"/>
                </a:lnTo>
                <a:lnTo>
                  <a:pt x="31994" y="20892"/>
                </a:lnTo>
                <a:lnTo>
                  <a:pt x="31931" y="20754"/>
                </a:lnTo>
                <a:lnTo>
                  <a:pt x="31851" y="20616"/>
                </a:lnTo>
                <a:lnTo>
                  <a:pt x="31756" y="20490"/>
                </a:lnTo>
                <a:lnTo>
                  <a:pt x="31629" y="20369"/>
                </a:lnTo>
                <a:lnTo>
                  <a:pt x="31501" y="20261"/>
                </a:lnTo>
                <a:lnTo>
                  <a:pt x="31311" y="20117"/>
                </a:lnTo>
                <a:lnTo>
                  <a:pt x="31072" y="19979"/>
                </a:lnTo>
                <a:lnTo>
                  <a:pt x="30834" y="19841"/>
                </a:lnTo>
                <a:lnTo>
                  <a:pt x="30548" y="19714"/>
                </a:lnTo>
                <a:lnTo>
                  <a:pt x="30262" y="19594"/>
                </a:lnTo>
                <a:lnTo>
                  <a:pt x="29944" y="19474"/>
                </a:lnTo>
                <a:lnTo>
                  <a:pt x="29594" y="19366"/>
                </a:lnTo>
                <a:lnTo>
                  <a:pt x="29245" y="19258"/>
                </a:lnTo>
                <a:lnTo>
                  <a:pt x="28863" y="19162"/>
                </a:lnTo>
                <a:lnTo>
                  <a:pt x="28466" y="19065"/>
                </a:lnTo>
                <a:lnTo>
                  <a:pt x="28068" y="18975"/>
                </a:lnTo>
                <a:lnTo>
                  <a:pt x="27639" y="18891"/>
                </a:lnTo>
                <a:lnTo>
                  <a:pt x="27210" y="18807"/>
                </a:lnTo>
                <a:lnTo>
                  <a:pt x="26749" y="18735"/>
                </a:lnTo>
                <a:lnTo>
                  <a:pt x="26288" y="18663"/>
                </a:lnTo>
                <a:lnTo>
                  <a:pt x="25827" y="18597"/>
                </a:lnTo>
                <a:lnTo>
                  <a:pt x="25351" y="18537"/>
                </a:lnTo>
                <a:lnTo>
                  <a:pt x="24858" y="18483"/>
                </a:lnTo>
                <a:lnTo>
                  <a:pt x="24365" y="18429"/>
                </a:lnTo>
                <a:lnTo>
                  <a:pt x="23857" y="18381"/>
                </a:lnTo>
                <a:lnTo>
                  <a:pt x="23364" y="18338"/>
                </a:lnTo>
                <a:lnTo>
                  <a:pt x="22855" y="18296"/>
                </a:lnTo>
                <a:lnTo>
                  <a:pt x="22347" y="18266"/>
                </a:lnTo>
                <a:lnTo>
                  <a:pt x="21822" y="18230"/>
                </a:lnTo>
                <a:lnTo>
                  <a:pt x="21314" y="18206"/>
                </a:lnTo>
                <a:lnTo>
                  <a:pt x="20805" y="18182"/>
                </a:lnTo>
                <a:lnTo>
                  <a:pt x="20296" y="18164"/>
                </a:lnTo>
                <a:lnTo>
                  <a:pt x="19804" y="18146"/>
                </a:lnTo>
                <a:lnTo>
                  <a:pt x="18802" y="18128"/>
                </a:lnTo>
                <a:lnTo>
                  <a:pt x="17833" y="18122"/>
                </a:lnTo>
                <a:lnTo>
                  <a:pt x="17229" y="18122"/>
                </a:lnTo>
                <a:lnTo>
                  <a:pt x="16609" y="18128"/>
                </a:lnTo>
                <a:lnTo>
                  <a:pt x="16005" y="18146"/>
                </a:lnTo>
                <a:lnTo>
                  <a:pt x="15385" y="18164"/>
                </a:lnTo>
                <a:lnTo>
                  <a:pt x="15052" y="17816"/>
                </a:lnTo>
                <a:lnTo>
                  <a:pt x="14734" y="17461"/>
                </a:lnTo>
                <a:lnTo>
                  <a:pt x="14448" y="17107"/>
                </a:lnTo>
                <a:lnTo>
                  <a:pt x="14177" y="16752"/>
                </a:lnTo>
                <a:lnTo>
                  <a:pt x="13939" y="16386"/>
                </a:lnTo>
                <a:lnTo>
                  <a:pt x="13732" y="16025"/>
                </a:lnTo>
                <a:lnTo>
                  <a:pt x="13542" y="15659"/>
                </a:lnTo>
                <a:lnTo>
                  <a:pt x="13383" y="15292"/>
                </a:lnTo>
                <a:lnTo>
                  <a:pt x="13240" y="14932"/>
                </a:lnTo>
                <a:lnTo>
                  <a:pt x="13144" y="14565"/>
                </a:lnTo>
                <a:lnTo>
                  <a:pt x="13065" y="14199"/>
                </a:lnTo>
                <a:lnTo>
                  <a:pt x="13017" y="13832"/>
                </a:lnTo>
                <a:lnTo>
                  <a:pt x="13001" y="13472"/>
                </a:lnTo>
                <a:lnTo>
                  <a:pt x="13017" y="13117"/>
                </a:lnTo>
                <a:lnTo>
                  <a:pt x="13081" y="12757"/>
                </a:lnTo>
                <a:lnTo>
                  <a:pt x="13160" y="12408"/>
                </a:lnTo>
                <a:lnTo>
                  <a:pt x="13287" y="12060"/>
                </a:lnTo>
                <a:lnTo>
                  <a:pt x="13446" y="11717"/>
                </a:lnTo>
                <a:lnTo>
                  <a:pt x="13542" y="11549"/>
                </a:lnTo>
                <a:lnTo>
                  <a:pt x="13637" y="11381"/>
                </a:lnTo>
                <a:lnTo>
                  <a:pt x="13748" y="11212"/>
                </a:lnTo>
                <a:lnTo>
                  <a:pt x="13860" y="11050"/>
                </a:lnTo>
                <a:lnTo>
                  <a:pt x="14003" y="10888"/>
                </a:lnTo>
                <a:lnTo>
                  <a:pt x="14130" y="10726"/>
                </a:lnTo>
                <a:lnTo>
                  <a:pt x="14289" y="10569"/>
                </a:lnTo>
                <a:lnTo>
                  <a:pt x="14448" y="10407"/>
                </a:lnTo>
                <a:lnTo>
                  <a:pt x="14607" y="10251"/>
                </a:lnTo>
                <a:lnTo>
                  <a:pt x="14797" y="10101"/>
                </a:lnTo>
                <a:lnTo>
                  <a:pt x="14988" y="9951"/>
                </a:lnTo>
                <a:lnTo>
                  <a:pt x="15179" y="9800"/>
                </a:lnTo>
                <a:lnTo>
                  <a:pt x="15385" y="9650"/>
                </a:lnTo>
                <a:lnTo>
                  <a:pt x="15608" y="9506"/>
                </a:lnTo>
                <a:lnTo>
                  <a:pt x="15846" y="9368"/>
                </a:lnTo>
                <a:lnTo>
                  <a:pt x="16085" y="9223"/>
                </a:lnTo>
                <a:lnTo>
                  <a:pt x="16339" y="9091"/>
                </a:lnTo>
                <a:lnTo>
                  <a:pt x="16593" y="8953"/>
                </a:lnTo>
                <a:lnTo>
                  <a:pt x="16879" y="8821"/>
                </a:lnTo>
                <a:lnTo>
                  <a:pt x="17165" y="8695"/>
                </a:lnTo>
                <a:lnTo>
                  <a:pt x="17452" y="8569"/>
                </a:lnTo>
                <a:lnTo>
                  <a:pt x="17769" y="8442"/>
                </a:lnTo>
                <a:lnTo>
                  <a:pt x="18087" y="8322"/>
                </a:lnTo>
                <a:lnTo>
                  <a:pt x="18421" y="8208"/>
                </a:lnTo>
                <a:lnTo>
                  <a:pt x="18755" y="8094"/>
                </a:lnTo>
                <a:lnTo>
                  <a:pt x="19104" y="7980"/>
                </a:lnTo>
                <a:lnTo>
                  <a:pt x="19470" y="7872"/>
                </a:lnTo>
                <a:lnTo>
                  <a:pt x="19851" y="7769"/>
                </a:lnTo>
                <a:lnTo>
                  <a:pt x="20440" y="7619"/>
                </a:lnTo>
                <a:lnTo>
                  <a:pt x="21028" y="7475"/>
                </a:lnTo>
                <a:lnTo>
                  <a:pt x="21616" y="7343"/>
                </a:lnTo>
                <a:lnTo>
                  <a:pt x="22188" y="7223"/>
                </a:lnTo>
                <a:lnTo>
                  <a:pt x="22776" y="7108"/>
                </a:lnTo>
                <a:lnTo>
                  <a:pt x="23364" y="7006"/>
                </a:lnTo>
                <a:lnTo>
                  <a:pt x="23936" y="6910"/>
                </a:lnTo>
                <a:lnTo>
                  <a:pt x="24508" y="6826"/>
                </a:lnTo>
                <a:lnTo>
                  <a:pt x="25096" y="6754"/>
                </a:lnTo>
                <a:lnTo>
                  <a:pt x="25668" y="6688"/>
                </a:lnTo>
                <a:lnTo>
                  <a:pt x="26241" y="6634"/>
                </a:lnTo>
                <a:lnTo>
                  <a:pt x="26813" y="6592"/>
                </a:lnTo>
                <a:lnTo>
                  <a:pt x="27369" y="6556"/>
                </a:lnTo>
                <a:lnTo>
                  <a:pt x="27941" y="6532"/>
                </a:lnTo>
                <a:lnTo>
                  <a:pt x="28498" y="6514"/>
                </a:lnTo>
                <a:lnTo>
                  <a:pt x="29070" y="6508"/>
                </a:lnTo>
                <a:lnTo>
                  <a:pt x="29499" y="6514"/>
                </a:lnTo>
                <a:lnTo>
                  <a:pt x="29912" y="6520"/>
                </a:lnTo>
                <a:lnTo>
                  <a:pt x="30325" y="6538"/>
                </a:lnTo>
                <a:lnTo>
                  <a:pt x="30739" y="6556"/>
                </a:lnTo>
                <a:lnTo>
                  <a:pt x="31136" y="6580"/>
                </a:lnTo>
                <a:lnTo>
                  <a:pt x="31533" y="6610"/>
                </a:lnTo>
                <a:lnTo>
                  <a:pt x="31931" y="6646"/>
                </a:lnTo>
                <a:lnTo>
                  <a:pt x="32296" y="6682"/>
                </a:lnTo>
                <a:lnTo>
                  <a:pt x="32678" y="6724"/>
                </a:lnTo>
                <a:lnTo>
                  <a:pt x="33043" y="6772"/>
                </a:lnTo>
                <a:lnTo>
                  <a:pt x="33393" y="6826"/>
                </a:lnTo>
                <a:lnTo>
                  <a:pt x="33742" y="6880"/>
                </a:lnTo>
                <a:lnTo>
                  <a:pt x="34076" y="6934"/>
                </a:lnTo>
                <a:lnTo>
                  <a:pt x="34410" y="6994"/>
                </a:lnTo>
                <a:lnTo>
                  <a:pt x="34744" y="7054"/>
                </a:lnTo>
                <a:lnTo>
                  <a:pt x="35062" y="7120"/>
                </a:lnTo>
                <a:lnTo>
                  <a:pt x="35666" y="7259"/>
                </a:lnTo>
                <a:lnTo>
                  <a:pt x="36238" y="7403"/>
                </a:lnTo>
                <a:lnTo>
                  <a:pt x="36778" y="7553"/>
                </a:lnTo>
                <a:lnTo>
                  <a:pt x="37287" y="7703"/>
                </a:lnTo>
                <a:lnTo>
                  <a:pt x="37763" y="7854"/>
                </a:lnTo>
                <a:lnTo>
                  <a:pt x="38209" y="8010"/>
                </a:lnTo>
                <a:lnTo>
                  <a:pt x="38606" y="8154"/>
                </a:lnTo>
                <a:lnTo>
                  <a:pt x="38987" y="8304"/>
                </a:lnTo>
                <a:lnTo>
                  <a:pt x="38860" y="8533"/>
                </a:lnTo>
                <a:lnTo>
                  <a:pt x="38749" y="8755"/>
                </a:lnTo>
                <a:lnTo>
                  <a:pt x="38638" y="8983"/>
                </a:lnTo>
                <a:lnTo>
                  <a:pt x="38558" y="9205"/>
                </a:lnTo>
                <a:lnTo>
                  <a:pt x="38495" y="9422"/>
                </a:lnTo>
                <a:lnTo>
                  <a:pt x="38431" y="9638"/>
                </a:lnTo>
                <a:lnTo>
                  <a:pt x="38383" y="9854"/>
                </a:lnTo>
                <a:lnTo>
                  <a:pt x="38352" y="10065"/>
                </a:lnTo>
                <a:lnTo>
                  <a:pt x="38336" y="10275"/>
                </a:lnTo>
                <a:lnTo>
                  <a:pt x="38320" y="10479"/>
                </a:lnTo>
                <a:lnTo>
                  <a:pt x="38320" y="10684"/>
                </a:lnTo>
                <a:lnTo>
                  <a:pt x="38336" y="10882"/>
                </a:lnTo>
                <a:lnTo>
                  <a:pt x="38367" y="11074"/>
                </a:lnTo>
                <a:lnTo>
                  <a:pt x="38399" y="11266"/>
                </a:lnTo>
                <a:lnTo>
                  <a:pt x="38447" y="11453"/>
                </a:lnTo>
                <a:lnTo>
                  <a:pt x="38510" y="11639"/>
                </a:lnTo>
                <a:lnTo>
                  <a:pt x="38574" y="11813"/>
                </a:lnTo>
                <a:lnTo>
                  <a:pt x="38654" y="11987"/>
                </a:lnTo>
                <a:lnTo>
                  <a:pt x="38733" y="12156"/>
                </a:lnTo>
                <a:lnTo>
                  <a:pt x="38828" y="12318"/>
                </a:lnTo>
                <a:lnTo>
                  <a:pt x="38924" y="12480"/>
                </a:lnTo>
                <a:lnTo>
                  <a:pt x="39035" y="12630"/>
                </a:lnTo>
                <a:lnTo>
                  <a:pt x="39162" y="12781"/>
                </a:lnTo>
                <a:lnTo>
                  <a:pt x="39289" y="12919"/>
                </a:lnTo>
                <a:lnTo>
                  <a:pt x="39416" y="13057"/>
                </a:lnTo>
                <a:lnTo>
                  <a:pt x="39559" y="13183"/>
                </a:lnTo>
                <a:lnTo>
                  <a:pt x="39702" y="13309"/>
                </a:lnTo>
                <a:lnTo>
                  <a:pt x="39861" y="13423"/>
                </a:lnTo>
                <a:lnTo>
                  <a:pt x="40020" y="13538"/>
                </a:lnTo>
                <a:lnTo>
                  <a:pt x="40179" y="13640"/>
                </a:lnTo>
                <a:lnTo>
                  <a:pt x="40354" y="13736"/>
                </a:lnTo>
                <a:lnTo>
                  <a:pt x="40529" y="13826"/>
                </a:lnTo>
                <a:lnTo>
                  <a:pt x="40704" y="13910"/>
                </a:lnTo>
                <a:lnTo>
                  <a:pt x="40895" y="13988"/>
                </a:lnTo>
                <a:lnTo>
                  <a:pt x="41085" y="14054"/>
                </a:lnTo>
                <a:lnTo>
                  <a:pt x="41260" y="14114"/>
                </a:lnTo>
                <a:lnTo>
                  <a:pt x="41451" y="14169"/>
                </a:lnTo>
                <a:lnTo>
                  <a:pt x="41626" y="14217"/>
                </a:lnTo>
                <a:lnTo>
                  <a:pt x="41816" y="14259"/>
                </a:lnTo>
                <a:lnTo>
                  <a:pt x="41991" y="14295"/>
                </a:lnTo>
                <a:lnTo>
                  <a:pt x="42166" y="14319"/>
                </a:lnTo>
                <a:lnTo>
                  <a:pt x="42341" y="14343"/>
                </a:lnTo>
                <a:lnTo>
                  <a:pt x="42516" y="14367"/>
                </a:lnTo>
                <a:lnTo>
                  <a:pt x="42675" y="14379"/>
                </a:lnTo>
                <a:lnTo>
                  <a:pt x="42992" y="14397"/>
                </a:lnTo>
                <a:lnTo>
                  <a:pt x="43279" y="14403"/>
                </a:lnTo>
                <a:lnTo>
                  <a:pt x="43501" y="14397"/>
                </a:lnTo>
                <a:lnTo>
                  <a:pt x="43739" y="14385"/>
                </a:lnTo>
                <a:lnTo>
                  <a:pt x="44010" y="14367"/>
                </a:lnTo>
                <a:lnTo>
                  <a:pt x="44296" y="14331"/>
                </a:lnTo>
                <a:lnTo>
                  <a:pt x="44598" y="14283"/>
                </a:lnTo>
                <a:lnTo>
                  <a:pt x="44916" y="14217"/>
                </a:lnTo>
                <a:lnTo>
                  <a:pt x="45075" y="14175"/>
                </a:lnTo>
                <a:lnTo>
                  <a:pt x="45233" y="14132"/>
                </a:lnTo>
                <a:lnTo>
                  <a:pt x="45392" y="14084"/>
                </a:lnTo>
                <a:lnTo>
                  <a:pt x="45551" y="14024"/>
                </a:lnTo>
                <a:lnTo>
                  <a:pt x="45694" y="13970"/>
                </a:lnTo>
                <a:lnTo>
                  <a:pt x="45837" y="13910"/>
                </a:lnTo>
                <a:lnTo>
                  <a:pt x="45980" y="13844"/>
                </a:lnTo>
                <a:lnTo>
                  <a:pt x="46108" y="13784"/>
                </a:lnTo>
                <a:lnTo>
                  <a:pt x="46235" y="13718"/>
                </a:lnTo>
                <a:lnTo>
                  <a:pt x="46346" y="13646"/>
                </a:lnTo>
                <a:lnTo>
                  <a:pt x="46537" y="13502"/>
                </a:lnTo>
                <a:lnTo>
                  <a:pt x="46712" y="13351"/>
                </a:lnTo>
                <a:lnTo>
                  <a:pt x="46855" y="13195"/>
                </a:lnTo>
                <a:lnTo>
                  <a:pt x="46966" y="13027"/>
                </a:lnTo>
                <a:lnTo>
                  <a:pt x="47061" y="12853"/>
                </a:lnTo>
                <a:lnTo>
                  <a:pt x="47109" y="12672"/>
                </a:lnTo>
                <a:lnTo>
                  <a:pt x="47157" y="12492"/>
                </a:lnTo>
                <a:lnTo>
                  <a:pt x="47157" y="12300"/>
                </a:lnTo>
                <a:lnTo>
                  <a:pt x="47141" y="12108"/>
                </a:lnTo>
                <a:lnTo>
                  <a:pt x="47093" y="11909"/>
                </a:lnTo>
                <a:lnTo>
                  <a:pt x="47029" y="11711"/>
                </a:lnTo>
                <a:lnTo>
                  <a:pt x="46934" y="11501"/>
                </a:lnTo>
                <a:lnTo>
                  <a:pt x="46823" y="11296"/>
                </a:lnTo>
                <a:lnTo>
                  <a:pt x="46696" y="11086"/>
                </a:lnTo>
                <a:lnTo>
                  <a:pt x="46537" y="10876"/>
                </a:lnTo>
                <a:lnTo>
                  <a:pt x="46362" y="10660"/>
                </a:lnTo>
                <a:lnTo>
                  <a:pt x="46171" y="10449"/>
                </a:lnTo>
                <a:lnTo>
                  <a:pt x="45965" y="10233"/>
                </a:lnTo>
                <a:lnTo>
                  <a:pt x="45726" y="10017"/>
                </a:lnTo>
                <a:lnTo>
                  <a:pt x="45472" y="9806"/>
                </a:lnTo>
                <a:lnTo>
                  <a:pt x="45218" y="9596"/>
                </a:lnTo>
                <a:lnTo>
                  <a:pt x="44931" y="9380"/>
                </a:lnTo>
                <a:lnTo>
                  <a:pt x="44629" y="9175"/>
                </a:lnTo>
                <a:lnTo>
                  <a:pt x="44312" y="8965"/>
                </a:lnTo>
                <a:lnTo>
                  <a:pt x="43994" y="8761"/>
                </a:lnTo>
                <a:lnTo>
                  <a:pt x="43644" y="8563"/>
                </a:lnTo>
                <a:lnTo>
                  <a:pt x="43294" y="8364"/>
                </a:lnTo>
                <a:lnTo>
                  <a:pt x="42929" y="8172"/>
                </a:lnTo>
                <a:lnTo>
                  <a:pt x="42547" y="7986"/>
                </a:lnTo>
                <a:lnTo>
                  <a:pt x="42690" y="7793"/>
                </a:lnTo>
                <a:lnTo>
                  <a:pt x="42849" y="7601"/>
                </a:lnTo>
                <a:lnTo>
                  <a:pt x="43040" y="7409"/>
                </a:lnTo>
                <a:lnTo>
                  <a:pt x="43231" y="7211"/>
                </a:lnTo>
                <a:lnTo>
                  <a:pt x="43437" y="7012"/>
                </a:lnTo>
                <a:lnTo>
                  <a:pt x="43660" y="6808"/>
                </a:lnTo>
                <a:lnTo>
                  <a:pt x="43914" y="6604"/>
                </a:lnTo>
                <a:lnTo>
                  <a:pt x="44169" y="6399"/>
                </a:lnTo>
                <a:lnTo>
                  <a:pt x="44455" y="6195"/>
                </a:lnTo>
                <a:lnTo>
                  <a:pt x="44741" y="5985"/>
                </a:lnTo>
                <a:lnTo>
                  <a:pt x="45075" y="5781"/>
                </a:lnTo>
                <a:lnTo>
                  <a:pt x="45408" y="5576"/>
                </a:lnTo>
                <a:lnTo>
                  <a:pt x="45758" y="5366"/>
                </a:lnTo>
                <a:lnTo>
                  <a:pt x="46139" y="5162"/>
                </a:lnTo>
                <a:lnTo>
                  <a:pt x="46553" y="4957"/>
                </a:lnTo>
                <a:lnTo>
                  <a:pt x="46982" y="4753"/>
                </a:lnTo>
                <a:lnTo>
                  <a:pt x="47427" y="4555"/>
                </a:lnTo>
                <a:lnTo>
                  <a:pt x="47904" y="4351"/>
                </a:lnTo>
                <a:lnTo>
                  <a:pt x="48396" y="4152"/>
                </a:lnTo>
                <a:lnTo>
                  <a:pt x="48921" y="3960"/>
                </a:lnTo>
                <a:lnTo>
                  <a:pt x="49477" y="3768"/>
                </a:lnTo>
                <a:lnTo>
                  <a:pt x="50049" y="3575"/>
                </a:lnTo>
                <a:lnTo>
                  <a:pt x="50653" y="3389"/>
                </a:lnTo>
                <a:lnTo>
                  <a:pt x="51273" y="3209"/>
                </a:lnTo>
                <a:lnTo>
                  <a:pt x="51941" y="3029"/>
                </a:lnTo>
                <a:lnTo>
                  <a:pt x="52624" y="2854"/>
                </a:lnTo>
                <a:lnTo>
                  <a:pt x="53339" y="2686"/>
                </a:lnTo>
                <a:lnTo>
                  <a:pt x="54086" y="2518"/>
                </a:lnTo>
                <a:lnTo>
                  <a:pt x="54865" y="2362"/>
                </a:lnTo>
                <a:lnTo>
                  <a:pt x="55676" y="2206"/>
                </a:lnTo>
                <a:lnTo>
                  <a:pt x="56518" y="2055"/>
                </a:lnTo>
                <a:lnTo>
                  <a:pt x="57392" y="1917"/>
                </a:lnTo>
                <a:lnTo>
                  <a:pt x="57932" y="1833"/>
                </a:lnTo>
                <a:lnTo>
                  <a:pt x="58489" y="1755"/>
                </a:lnTo>
                <a:lnTo>
                  <a:pt x="59029" y="1683"/>
                </a:lnTo>
                <a:lnTo>
                  <a:pt x="59569" y="1617"/>
                </a:lnTo>
                <a:lnTo>
                  <a:pt x="60094" y="1557"/>
                </a:lnTo>
                <a:lnTo>
                  <a:pt x="60634" y="1496"/>
                </a:lnTo>
                <a:lnTo>
                  <a:pt x="61159" y="1448"/>
                </a:lnTo>
                <a:lnTo>
                  <a:pt x="61683" y="1400"/>
                </a:lnTo>
                <a:lnTo>
                  <a:pt x="62208" y="1358"/>
                </a:lnTo>
                <a:lnTo>
                  <a:pt x="62732" y="1322"/>
                </a:lnTo>
                <a:lnTo>
                  <a:pt x="63241" y="1292"/>
                </a:lnTo>
                <a:lnTo>
                  <a:pt x="63765" y="1268"/>
                </a:lnTo>
                <a:lnTo>
                  <a:pt x="64274" y="1250"/>
                </a:lnTo>
                <a:lnTo>
                  <a:pt x="64767" y="1238"/>
                </a:lnTo>
                <a:lnTo>
                  <a:pt x="65275" y="1232"/>
                </a:lnTo>
                <a:lnTo>
                  <a:pt x="65768" y="1226"/>
                </a:lnTo>
                <a:close/>
                <a:moveTo>
                  <a:pt x="65196" y="0"/>
                </a:moveTo>
                <a:lnTo>
                  <a:pt x="64608" y="12"/>
                </a:lnTo>
                <a:lnTo>
                  <a:pt x="64020" y="24"/>
                </a:lnTo>
                <a:lnTo>
                  <a:pt x="63447" y="48"/>
                </a:lnTo>
                <a:lnTo>
                  <a:pt x="62843" y="78"/>
                </a:lnTo>
                <a:lnTo>
                  <a:pt x="62255" y="109"/>
                </a:lnTo>
                <a:lnTo>
                  <a:pt x="61651" y="151"/>
                </a:lnTo>
                <a:lnTo>
                  <a:pt x="61063" y="199"/>
                </a:lnTo>
                <a:lnTo>
                  <a:pt x="60459" y="247"/>
                </a:lnTo>
                <a:lnTo>
                  <a:pt x="59840" y="307"/>
                </a:lnTo>
                <a:lnTo>
                  <a:pt x="59236" y="373"/>
                </a:lnTo>
                <a:lnTo>
                  <a:pt x="58632" y="439"/>
                </a:lnTo>
                <a:lnTo>
                  <a:pt x="58012" y="517"/>
                </a:lnTo>
                <a:lnTo>
                  <a:pt x="57392" y="601"/>
                </a:lnTo>
                <a:lnTo>
                  <a:pt x="56772" y="685"/>
                </a:lnTo>
                <a:lnTo>
                  <a:pt x="56152" y="781"/>
                </a:lnTo>
                <a:lnTo>
                  <a:pt x="55230" y="932"/>
                </a:lnTo>
                <a:lnTo>
                  <a:pt x="54356" y="1088"/>
                </a:lnTo>
                <a:lnTo>
                  <a:pt x="53514" y="1244"/>
                </a:lnTo>
                <a:lnTo>
                  <a:pt x="52688" y="1412"/>
                </a:lnTo>
                <a:lnTo>
                  <a:pt x="51893" y="1587"/>
                </a:lnTo>
                <a:lnTo>
                  <a:pt x="51146" y="1761"/>
                </a:lnTo>
                <a:lnTo>
                  <a:pt x="50415" y="1941"/>
                </a:lnTo>
                <a:lnTo>
                  <a:pt x="49715" y="2127"/>
                </a:lnTo>
                <a:lnTo>
                  <a:pt x="49032" y="2320"/>
                </a:lnTo>
                <a:lnTo>
                  <a:pt x="48396" y="2512"/>
                </a:lnTo>
                <a:lnTo>
                  <a:pt x="47776" y="2710"/>
                </a:lnTo>
                <a:lnTo>
                  <a:pt x="47188" y="2909"/>
                </a:lnTo>
                <a:lnTo>
                  <a:pt x="46616" y="3107"/>
                </a:lnTo>
                <a:lnTo>
                  <a:pt x="46076" y="3311"/>
                </a:lnTo>
                <a:lnTo>
                  <a:pt x="45567" y="3515"/>
                </a:lnTo>
                <a:lnTo>
                  <a:pt x="45075" y="3726"/>
                </a:lnTo>
                <a:lnTo>
                  <a:pt x="44598" y="3936"/>
                </a:lnTo>
                <a:lnTo>
                  <a:pt x="44153" y="4140"/>
                </a:lnTo>
                <a:lnTo>
                  <a:pt x="43739" y="4351"/>
                </a:lnTo>
                <a:lnTo>
                  <a:pt x="43326" y="4561"/>
                </a:lnTo>
                <a:lnTo>
                  <a:pt x="42945" y="4771"/>
                </a:lnTo>
                <a:lnTo>
                  <a:pt x="42595" y="4981"/>
                </a:lnTo>
                <a:lnTo>
                  <a:pt x="42261" y="5192"/>
                </a:lnTo>
                <a:lnTo>
                  <a:pt x="41928" y="5396"/>
                </a:lnTo>
                <a:lnTo>
                  <a:pt x="41642" y="5600"/>
                </a:lnTo>
                <a:lnTo>
                  <a:pt x="41355" y="5805"/>
                </a:lnTo>
                <a:lnTo>
                  <a:pt x="41085" y="6003"/>
                </a:lnTo>
                <a:lnTo>
                  <a:pt x="40847" y="6201"/>
                </a:lnTo>
                <a:lnTo>
                  <a:pt x="40608" y="6399"/>
                </a:lnTo>
                <a:lnTo>
                  <a:pt x="40402" y="6592"/>
                </a:lnTo>
                <a:lnTo>
                  <a:pt x="40195" y="6778"/>
                </a:lnTo>
                <a:lnTo>
                  <a:pt x="40020" y="6964"/>
                </a:lnTo>
                <a:lnTo>
                  <a:pt x="39416" y="6772"/>
                </a:lnTo>
                <a:lnTo>
                  <a:pt x="38828" y="6592"/>
                </a:lnTo>
                <a:lnTo>
                  <a:pt x="38209" y="6424"/>
                </a:lnTo>
                <a:lnTo>
                  <a:pt x="37589" y="6267"/>
                </a:lnTo>
                <a:lnTo>
                  <a:pt x="36953" y="6123"/>
                </a:lnTo>
                <a:lnTo>
                  <a:pt x="36317" y="5985"/>
                </a:lnTo>
                <a:lnTo>
                  <a:pt x="35666" y="5865"/>
                </a:lnTo>
                <a:lnTo>
                  <a:pt x="35014" y="5757"/>
                </a:lnTo>
                <a:lnTo>
                  <a:pt x="34346" y="5660"/>
                </a:lnTo>
                <a:lnTo>
                  <a:pt x="33679" y="5570"/>
                </a:lnTo>
                <a:lnTo>
                  <a:pt x="32995" y="5498"/>
                </a:lnTo>
                <a:lnTo>
                  <a:pt x="32312" y="5438"/>
                </a:lnTo>
                <a:lnTo>
                  <a:pt x="31629" y="5384"/>
                </a:lnTo>
                <a:lnTo>
                  <a:pt x="30929" y="5348"/>
                </a:lnTo>
                <a:lnTo>
                  <a:pt x="30230" y="5324"/>
                </a:lnTo>
                <a:lnTo>
                  <a:pt x="29531" y="5312"/>
                </a:lnTo>
                <a:lnTo>
                  <a:pt x="28815" y="5306"/>
                </a:lnTo>
                <a:lnTo>
                  <a:pt x="28100" y="5318"/>
                </a:lnTo>
                <a:lnTo>
                  <a:pt x="27385" y="5342"/>
                </a:lnTo>
                <a:lnTo>
                  <a:pt x="26670" y="5378"/>
                </a:lnTo>
                <a:lnTo>
                  <a:pt x="25939" y="5426"/>
                </a:lnTo>
                <a:lnTo>
                  <a:pt x="25223" y="5486"/>
                </a:lnTo>
                <a:lnTo>
                  <a:pt x="24492" y="5558"/>
                </a:lnTo>
                <a:lnTo>
                  <a:pt x="23761" y="5642"/>
                </a:lnTo>
                <a:lnTo>
                  <a:pt x="23046" y="5739"/>
                </a:lnTo>
                <a:lnTo>
                  <a:pt x="22315" y="5847"/>
                </a:lnTo>
                <a:lnTo>
                  <a:pt x="21584" y="5967"/>
                </a:lnTo>
                <a:lnTo>
                  <a:pt x="20869" y="6105"/>
                </a:lnTo>
                <a:lnTo>
                  <a:pt x="20138" y="6249"/>
                </a:lnTo>
                <a:lnTo>
                  <a:pt x="19422" y="6411"/>
                </a:lnTo>
                <a:lnTo>
                  <a:pt x="18691" y="6580"/>
                </a:lnTo>
                <a:lnTo>
                  <a:pt x="17976" y="6766"/>
                </a:lnTo>
                <a:lnTo>
                  <a:pt x="17547" y="6886"/>
                </a:lnTo>
                <a:lnTo>
                  <a:pt x="17118" y="7012"/>
                </a:lnTo>
                <a:lnTo>
                  <a:pt x="16720" y="7139"/>
                </a:lnTo>
                <a:lnTo>
                  <a:pt x="16323" y="7265"/>
                </a:lnTo>
                <a:lnTo>
                  <a:pt x="15942" y="7403"/>
                </a:lnTo>
                <a:lnTo>
                  <a:pt x="15560" y="7535"/>
                </a:lnTo>
                <a:lnTo>
                  <a:pt x="15211" y="7679"/>
                </a:lnTo>
                <a:lnTo>
                  <a:pt x="14861" y="7817"/>
                </a:lnTo>
                <a:lnTo>
                  <a:pt x="14527" y="7968"/>
                </a:lnTo>
                <a:lnTo>
                  <a:pt x="14209" y="8118"/>
                </a:lnTo>
                <a:lnTo>
                  <a:pt x="13907" y="8268"/>
                </a:lnTo>
                <a:lnTo>
                  <a:pt x="13605" y="8418"/>
                </a:lnTo>
                <a:lnTo>
                  <a:pt x="13319" y="8581"/>
                </a:lnTo>
                <a:lnTo>
                  <a:pt x="13049" y="8737"/>
                </a:lnTo>
                <a:lnTo>
                  <a:pt x="12795" y="8899"/>
                </a:lnTo>
                <a:lnTo>
                  <a:pt x="12540" y="9067"/>
                </a:lnTo>
                <a:lnTo>
                  <a:pt x="12302" y="9229"/>
                </a:lnTo>
                <a:lnTo>
                  <a:pt x="12080" y="9404"/>
                </a:lnTo>
                <a:lnTo>
                  <a:pt x="11857" y="9572"/>
                </a:lnTo>
                <a:lnTo>
                  <a:pt x="11666" y="9746"/>
                </a:lnTo>
                <a:lnTo>
                  <a:pt x="11460" y="9920"/>
                </a:lnTo>
                <a:lnTo>
                  <a:pt x="11285" y="10101"/>
                </a:lnTo>
                <a:lnTo>
                  <a:pt x="11110" y="10281"/>
                </a:lnTo>
                <a:lnTo>
                  <a:pt x="10951" y="10461"/>
                </a:lnTo>
                <a:lnTo>
                  <a:pt x="10808" y="10648"/>
                </a:lnTo>
                <a:lnTo>
                  <a:pt x="10665" y="10828"/>
                </a:lnTo>
                <a:lnTo>
                  <a:pt x="10538" y="11020"/>
                </a:lnTo>
                <a:lnTo>
                  <a:pt x="10427" y="11206"/>
                </a:lnTo>
                <a:lnTo>
                  <a:pt x="10315" y="11393"/>
                </a:lnTo>
                <a:lnTo>
                  <a:pt x="10220" y="11585"/>
                </a:lnTo>
                <a:lnTo>
                  <a:pt x="10125" y="11777"/>
                </a:lnTo>
                <a:lnTo>
                  <a:pt x="10045" y="11969"/>
                </a:lnTo>
                <a:lnTo>
                  <a:pt x="9982" y="12168"/>
                </a:lnTo>
                <a:lnTo>
                  <a:pt x="9918" y="12360"/>
                </a:lnTo>
                <a:lnTo>
                  <a:pt x="9870" y="12558"/>
                </a:lnTo>
                <a:lnTo>
                  <a:pt x="9839" y="12757"/>
                </a:lnTo>
                <a:lnTo>
                  <a:pt x="9791" y="13153"/>
                </a:lnTo>
                <a:lnTo>
                  <a:pt x="9775" y="13556"/>
                </a:lnTo>
                <a:lnTo>
                  <a:pt x="9791" y="13958"/>
                </a:lnTo>
                <a:lnTo>
                  <a:pt x="9854" y="14361"/>
                </a:lnTo>
                <a:lnTo>
                  <a:pt x="9934" y="14769"/>
                </a:lnTo>
                <a:lnTo>
                  <a:pt x="10061" y="15172"/>
                </a:lnTo>
                <a:lnTo>
                  <a:pt x="10220" y="15575"/>
                </a:lnTo>
                <a:lnTo>
                  <a:pt x="10395" y="15983"/>
                </a:lnTo>
                <a:lnTo>
                  <a:pt x="10617" y="16386"/>
                </a:lnTo>
                <a:lnTo>
                  <a:pt x="10856" y="16782"/>
                </a:lnTo>
                <a:lnTo>
                  <a:pt x="11126" y="17179"/>
                </a:lnTo>
                <a:lnTo>
                  <a:pt x="11428" y="17575"/>
                </a:lnTo>
                <a:lnTo>
                  <a:pt x="11762" y="17966"/>
                </a:lnTo>
                <a:lnTo>
                  <a:pt x="12111" y="18350"/>
                </a:lnTo>
                <a:lnTo>
                  <a:pt x="11491" y="18405"/>
                </a:lnTo>
                <a:lnTo>
                  <a:pt x="10903" y="18465"/>
                </a:lnTo>
                <a:lnTo>
                  <a:pt x="10315" y="18531"/>
                </a:lnTo>
                <a:lnTo>
                  <a:pt x="9743" y="18597"/>
                </a:lnTo>
                <a:lnTo>
                  <a:pt x="9187" y="18675"/>
                </a:lnTo>
                <a:lnTo>
                  <a:pt x="8631" y="18753"/>
                </a:lnTo>
                <a:lnTo>
                  <a:pt x="8106" y="18837"/>
                </a:lnTo>
                <a:lnTo>
                  <a:pt x="7582" y="18927"/>
                </a:lnTo>
                <a:lnTo>
                  <a:pt x="7089" y="19023"/>
                </a:lnTo>
                <a:lnTo>
                  <a:pt x="6596" y="19126"/>
                </a:lnTo>
                <a:lnTo>
                  <a:pt x="6135" y="19228"/>
                </a:lnTo>
                <a:lnTo>
                  <a:pt x="5674" y="19336"/>
                </a:lnTo>
                <a:lnTo>
                  <a:pt x="5229" y="19450"/>
                </a:lnTo>
                <a:lnTo>
                  <a:pt x="4816" y="19570"/>
                </a:lnTo>
                <a:lnTo>
                  <a:pt x="4403" y="19690"/>
                </a:lnTo>
                <a:lnTo>
                  <a:pt x="4006" y="19823"/>
                </a:lnTo>
                <a:lnTo>
                  <a:pt x="3640" y="19949"/>
                </a:lnTo>
                <a:lnTo>
                  <a:pt x="3274" y="20087"/>
                </a:lnTo>
                <a:lnTo>
                  <a:pt x="2941" y="20225"/>
                </a:lnTo>
                <a:lnTo>
                  <a:pt x="2623" y="20369"/>
                </a:lnTo>
                <a:lnTo>
                  <a:pt x="2321" y="20520"/>
                </a:lnTo>
                <a:lnTo>
                  <a:pt x="2019" y="20670"/>
                </a:lnTo>
                <a:lnTo>
                  <a:pt x="1765" y="20826"/>
                </a:lnTo>
                <a:lnTo>
                  <a:pt x="1510" y="20982"/>
                </a:lnTo>
                <a:lnTo>
                  <a:pt x="1272" y="21150"/>
                </a:lnTo>
                <a:lnTo>
                  <a:pt x="1065" y="21313"/>
                </a:lnTo>
                <a:lnTo>
                  <a:pt x="875" y="21487"/>
                </a:lnTo>
                <a:lnTo>
                  <a:pt x="700" y="21661"/>
                </a:lnTo>
                <a:lnTo>
                  <a:pt x="541" y="21835"/>
                </a:lnTo>
                <a:lnTo>
                  <a:pt x="398" y="22016"/>
                </a:lnTo>
                <a:lnTo>
                  <a:pt x="287" y="22202"/>
                </a:lnTo>
                <a:lnTo>
                  <a:pt x="191" y="22388"/>
                </a:lnTo>
                <a:lnTo>
                  <a:pt x="128" y="22544"/>
                </a:lnTo>
                <a:lnTo>
                  <a:pt x="80" y="22695"/>
                </a:lnTo>
                <a:lnTo>
                  <a:pt x="48" y="22851"/>
                </a:lnTo>
                <a:lnTo>
                  <a:pt x="16" y="23007"/>
                </a:lnTo>
                <a:lnTo>
                  <a:pt x="0" y="23163"/>
                </a:lnTo>
                <a:lnTo>
                  <a:pt x="16" y="23320"/>
                </a:lnTo>
                <a:lnTo>
                  <a:pt x="32" y="23476"/>
                </a:lnTo>
                <a:lnTo>
                  <a:pt x="48" y="23632"/>
                </a:lnTo>
                <a:lnTo>
                  <a:pt x="96" y="23788"/>
                </a:lnTo>
                <a:lnTo>
                  <a:pt x="159" y="23944"/>
                </a:lnTo>
                <a:lnTo>
                  <a:pt x="223" y="24101"/>
                </a:lnTo>
                <a:lnTo>
                  <a:pt x="302" y="24257"/>
                </a:lnTo>
                <a:lnTo>
                  <a:pt x="398" y="24413"/>
                </a:lnTo>
                <a:lnTo>
                  <a:pt x="509" y="24569"/>
                </a:lnTo>
                <a:lnTo>
                  <a:pt x="620" y="24732"/>
                </a:lnTo>
                <a:lnTo>
                  <a:pt x="763" y="24888"/>
                </a:lnTo>
                <a:lnTo>
                  <a:pt x="906" y="25044"/>
                </a:lnTo>
                <a:lnTo>
                  <a:pt x="1065" y="25200"/>
                </a:lnTo>
                <a:lnTo>
                  <a:pt x="1240" y="25356"/>
                </a:lnTo>
                <a:lnTo>
                  <a:pt x="1415" y="25513"/>
                </a:lnTo>
                <a:lnTo>
                  <a:pt x="1622" y="25675"/>
                </a:lnTo>
                <a:lnTo>
                  <a:pt x="1828" y="25831"/>
                </a:lnTo>
                <a:lnTo>
                  <a:pt x="2051" y="25987"/>
                </a:lnTo>
                <a:lnTo>
                  <a:pt x="2289" y="26144"/>
                </a:lnTo>
                <a:lnTo>
                  <a:pt x="2527" y="26300"/>
                </a:lnTo>
                <a:lnTo>
                  <a:pt x="2782" y="26456"/>
                </a:lnTo>
                <a:lnTo>
                  <a:pt x="3068" y="26606"/>
                </a:lnTo>
                <a:lnTo>
                  <a:pt x="3338" y="26762"/>
                </a:lnTo>
                <a:lnTo>
                  <a:pt x="3640" y="26919"/>
                </a:lnTo>
                <a:lnTo>
                  <a:pt x="3958" y="27069"/>
                </a:lnTo>
                <a:lnTo>
                  <a:pt x="4276" y="27225"/>
                </a:lnTo>
                <a:lnTo>
                  <a:pt x="4610" y="27375"/>
                </a:lnTo>
                <a:lnTo>
                  <a:pt x="5261" y="27658"/>
                </a:lnTo>
                <a:lnTo>
                  <a:pt x="5945" y="27934"/>
                </a:lnTo>
                <a:lnTo>
                  <a:pt x="6660" y="28198"/>
                </a:lnTo>
                <a:lnTo>
                  <a:pt x="7407" y="28463"/>
                </a:lnTo>
                <a:lnTo>
                  <a:pt x="8186" y="28721"/>
                </a:lnTo>
                <a:lnTo>
                  <a:pt x="8980" y="28974"/>
                </a:lnTo>
                <a:lnTo>
                  <a:pt x="9823" y="29220"/>
                </a:lnTo>
                <a:lnTo>
                  <a:pt x="10681" y="29460"/>
                </a:lnTo>
                <a:lnTo>
                  <a:pt x="11571" y="29689"/>
                </a:lnTo>
                <a:lnTo>
                  <a:pt x="12477" y="29917"/>
                </a:lnTo>
                <a:lnTo>
                  <a:pt x="13399" y="30133"/>
                </a:lnTo>
                <a:lnTo>
                  <a:pt x="14352" y="30344"/>
                </a:lnTo>
                <a:lnTo>
                  <a:pt x="15322" y="30542"/>
                </a:lnTo>
                <a:lnTo>
                  <a:pt x="16307" y="30740"/>
                </a:lnTo>
                <a:lnTo>
                  <a:pt x="17308" y="30926"/>
                </a:lnTo>
                <a:lnTo>
                  <a:pt x="18326" y="31101"/>
                </a:lnTo>
                <a:lnTo>
                  <a:pt x="19359" y="31269"/>
                </a:lnTo>
                <a:lnTo>
                  <a:pt x="20392" y="31431"/>
                </a:lnTo>
                <a:lnTo>
                  <a:pt x="21441" y="31581"/>
                </a:lnTo>
                <a:lnTo>
                  <a:pt x="22506" y="31719"/>
                </a:lnTo>
                <a:lnTo>
                  <a:pt x="23571" y="31852"/>
                </a:lnTo>
                <a:lnTo>
                  <a:pt x="24651" y="31972"/>
                </a:lnTo>
                <a:lnTo>
                  <a:pt x="25716" y="32080"/>
                </a:lnTo>
                <a:lnTo>
                  <a:pt x="26797" y="32182"/>
                </a:lnTo>
                <a:lnTo>
                  <a:pt x="27878" y="32272"/>
                </a:lnTo>
                <a:lnTo>
                  <a:pt x="28958" y="32344"/>
                </a:lnTo>
                <a:lnTo>
                  <a:pt x="30039" y="32416"/>
                </a:lnTo>
                <a:lnTo>
                  <a:pt x="31104" y="32471"/>
                </a:lnTo>
                <a:lnTo>
                  <a:pt x="32169" y="32513"/>
                </a:lnTo>
                <a:lnTo>
                  <a:pt x="33234" y="32543"/>
                </a:lnTo>
                <a:lnTo>
                  <a:pt x="34299" y="32561"/>
                </a:lnTo>
                <a:lnTo>
                  <a:pt x="35332" y="32567"/>
                </a:lnTo>
                <a:lnTo>
                  <a:pt x="36190" y="32567"/>
                </a:lnTo>
                <a:lnTo>
                  <a:pt x="37016" y="32555"/>
                </a:lnTo>
                <a:lnTo>
                  <a:pt x="37843" y="32531"/>
                </a:lnTo>
                <a:lnTo>
                  <a:pt x="38638" y="32507"/>
                </a:lnTo>
                <a:lnTo>
                  <a:pt x="39432" y="32471"/>
                </a:lnTo>
                <a:lnTo>
                  <a:pt x="40227" y="32422"/>
                </a:lnTo>
                <a:lnTo>
                  <a:pt x="40990" y="32374"/>
                </a:lnTo>
                <a:lnTo>
                  <a:pt x="41753" y="32314"/>
                </a:lnTo>
                <a:lnTo>
                  <a:pt x="42484" y="32242"/>
                </a:lnTo>
                <a:lnTo>
                  <a:pt x="43215" y="32170"/>
                </a:lnTo>
                <a:lnTo>
                  <a:pt x="43946" y="32086"/>
                </a:lnTo>
                <a:lnTo>
                  <a:pt x="44645" y="31990"/>
                </a:lnTo>
                <a:lnTo>
                  <a:pt x="45329" y="31894"/>
                </a:lnTo>
                <a:lnTo>
                  <a:pt x="46012" y="31786"/>
                </a:lnTo>
                <a:lnTo>
                  <a:pt x="46664" y="31665"/>
                </a:lnTo>
                <a:lnTo>
                  <a:pt x="47316" y="31545"/>
                </a:lnTo>
                <a:lnTo>
                  <a:pt x="47872" y="31431"/>
                </a:lnTo>
                <a:lnTo>
                  <a:pt x="48428" y="31317"/>
                </a:lnTo>
                <a:lnTo>
                  <a:pt x="48953" y="31197"/>
                </a:lnTo>
                <a:lnTo>
                  <a:pt x="49461" y="31077"/>
                </a:lnTo>
                <a:lnTo>
                  <a:pt x="49954" y="30950"/>
                </a:lnTo>
                <a:lnTo>
                  <a:pt x="50431" y="30824"/>
                </a:lnTo>
                <a:lnTo>
                  <a:pt x="50892" y="30698"/>
                </a:lnTo>
                <a:lnTo>
                  <a:pt x="51337" y="30572"/>
                </a:lnTo>
                <a:lnTo>
                  <a:pt x="52115" y="30848"/>
                </a:lnTo>
                <a:lnTo>
                  <a:pt x="52544" y="30992"/>
                </a:lnTo>
                <a:lnTo>
                  <a:pt x="52989" y="31143"/>
                </a:lnTo>
                <a:lnTo>
                  <a:pt x="53450" y="31287"/>
                </a:lnTo>
                <a:lnTo>
                  <a:pt x="53943" y="31437"/>
                </a:lnTo>
                <a:lnTo>
                  <a:pt x="54452" y="31587"/>
                </a:lnTo>
                <a:lnTo>
                  <a:pt x="54992" y="31738"/>
                </a:lnTo>
                <a:lnTo>
                  <a:pt x="55548" y="31888"/>
                </a:lnTo>
                <a:lnTo>
                  <a:pt x="56121" y="32038"/>
                </a:lnTo>
                <a:lnTo>
                  <a:pt x="56724" y="32188"/>
                </a:lnTo>
                <a:lnTo>
                  <a:pt x="57344" y="32338"/>
                </a:lnTo>
                <a:lnTo>
                  <a:pt x="57996" y="32483"/>
                </a:lnTo>
                <a:lnTo>
                  <a:pt x="58663" y="32627"/>
                </a:lnTo>
                <a:lnTo>
                  <a:pt x="59363" y="32771"/>
                </a:lnTo>
                <a:lnTo>
                  <a:pt x="60078" y="32909"/>
                </a:lnTo>
                <a:lnTo>
                  <a:pt x="60809" y="33041"/>
                </a:lnTo>
                <a:lnTo>
                  <a:pt x="61572" y="33174"/>
                </a:lnTo>
                <a:lnTo>
                  <a:pt x="62367" y="33300"/>
                </a:lnTo>
                <a:lnTo>
                  <a:pt x="63177" y="33420"/>
                </a:lnTo>
                <a:lnTo>
                  <a:pt x="64004" y="33534"/>
                </a:lnTo>
                <a:lnTo>
                  <a:pt x="64862" y="33648"/>
                </a:lnTo>
                <a:lnTo>
                  <a:pt x="65752" y="33750"/>
                </a:lnTo>
                <a:lnTo>
                  <a:pt x="66658" y="33847"/>
                </a:lnTo>
                <a:lnTo>
                  <a:pt x="67580" y="33937"/>
                </a:lnTo>
                <a:lnTo>
                  <a:pt x="68533" y="34021"/>
                </a:lnTo>
                <a:lnTo>
                  <a:pt x="69519" y="34099"/>
                </a:lnTo>
                <a:lnTo>
                  <a:pt x="70520" y="34165"/>
                </a:lnTo>
                <a:lnTo>
                  <a:pt x="71553" y="34219"/>
                </a:lnTo>
                <a:lnTo>
                  <a:pt x="72602" y="34267"/>
                </a:lnTo>
                <a:lnTo>
                  <a:pt x="73683" y="34309"/>
                </a:lnTo>
                <a:lnTo>
                  <a:pt x="74780" y="34339"/>
                </a:lnTo>
                <a:lnTo>
                  <a:pt x="75590" y="34351"/>
                </a:lnTo>
                <a:lnTo>
                  <a:pt x="76385" y="34357"/>
                </a:lnTo>
                <a:lnTo>
                  <a:pt x="77068" y="34351"/>
                </a:lnTo>
                <a:lnTo>
                  <a:pt x="77736" y="34339"/>
                </a:lnTo>
                <a:lnTo>
                  <a:pt x="78387" y="34327"/>
                </a:lnTo>
                <a:lnTo>
                  <a:pt x="79007" y="34303"/>
                </a:lnTo>
                <a:lnTo>
                  <a:pt x="79627" y="34273"/>
                </a:lnTo>
                <a:lnTo>
                  <a:pt x="80215" y="34243"/>
                </a:lnTo>
                <a:lnTo>
                  <a:pt x="80787" y="34201"/>
                </a:lnTo>
                <a:lnTo>
                  <a:pt x="81344" y="34159"/>
                </a:lnTo>
                <a:lnTo>
                  <a:pt x="81868" y="34111"/>
                </a:lnTo>
                <a:lnTo>
                  <a:pt x="82393" y="34057"/>
                </a:lnTo>
                <a:lnTo>
                  <a:pt x="82901" y="33997"/>
                </a:lnTo>
                <a:lnTo>
                  <a:pt x="83378" y="33937"/>
                </a:lnTo>
                <a:lnTo>
                  <a:pt x="83855" y="33871"/>
                </a:lnTo>
                <a:lnTo>
                  <a:pt x="84300" y="33798"/>
                </a:lnTo>
                <a:lnTo>
                  <a:pt x="84729" y="33720"/>
                </a:lnTo>
                <a:lnTo>
                  <a:pt x="85158" y="33642"/>
                </a:lnTo>
                <a:lnTo>
                  <a:pt x="85555" y="33564"/>
                </a:lnTo>
                <a:lnTo>
                  <a:pt x="85953" y="33480"/>
                </a:lnTo>
                <a:lnTo>
                  <a:pt x="86318" y="33390"/>
                </a:lnTo>
                <a:lnTo>
                  <a:pt x="86684" y="33300"/>
                </a:lnTo>
                <a:lnTo>
                  <a:pt x="87018" y="33210"/>
                </a:lnTo>
                <a:lnTo>
                  <a:pt x="87351" y="33113"/>
                </a:lnTo>
                <a:lnTo>
                  <a:pt x="87669" y="33023"/>
                </a:lnTo>
                <a:lnTo>
                  <a:pt x="87971" y="32921"/>
                </a:lnTo>
                <a:lnTo>
                  <a:pt x="88257" y="32825"/>
                </a:lnTo>
                <a:lnTo>
                  <a:pt x="88543" y="32723"/>
                </a:lnTo>
                <a:lnTo>
                  <a:pt x="88798" y="32621"/>
                </a:lnTo>
                <a:lnTo>
                  <a:pt x="89052" y="32519"/>
                </a:lnTo>
                <a:lnTo>
                  <a:pt x="89290" y="32416"/>
                </a:lnTo>
                <a:lnTo>
                  <a:pt x="89529" y="32314"/>
                </a:lnTo>
                <a:lnTo>
                  <a:pt x="89942" y="32104"/>
                </a:lnTo>
                <a:lnTo>
                  <a:pt x="90721" y="32170"/>
                </a:lnTo>
                <a:lnTo>
                  <a:pt x="91500" y="32224"/>
                </a:lnTo>
                <a:lnTo>
                  <a:pt x="92310" y="32266"/>
                </a:lnTo>
                <a:lnTo>
                  <a:pt x="93121" y="32290"/>
                </a:lnTo>
                <a:lnTo>
                  <a:pt x="93931" y="32308"/>
                </a:lnTo>
                <a:lnTo>
                  <a:pt x="94758" y="32308"/>
                </a:lnTo>
                <a:lnTo>
                  <a:pt x="95600" y="32290"/>
                </a:lnTo>
                <a:lnTo>
                  <a:pt x="96442" y="32266"/>
                </a:lnTo>
                <a:lnTo>
                  <a:pt x="97301" y="32224"/>
                </a:lnTo>
                <a:lnTo>
                  <a:pt x="98175" y="32170"/>
                </a:lnTo>
                <a:lnTo>
                  <a:pt x="99033" y="32104"/>
                </a:lnTo>
                <a:lnTo>
                  <a:pt x="99907" y="32026"/>
                </a:lnTo>
                <a:lnTo>
                  <a:pt x="100797" y="31930"/>
                </a:lnTo>
                <a:lnTo>
                  <a:pt x="101687" y="31822"/>
                </a:lnTo>
                <a:lnTo>
                  <a:pt x="102577" y="31701"/>
                </a:lnTo>
                <a:lnTo>
                  <a:pt x="103483" y="31569"/>
                </a:lnTo>
                <a:lnTo>
                  <a:pt x="104183" y="31455"/>
                </a:lnTo>
                <a:lnTo>
                  <a:pt x="104866" y="31335"/>
                </a:lnTo>
                <a:lnTo>
                  <a:pt x="105549" y="31203"/>
                </a:lnTo>
                <a:lnTo>
                  <a:pt x="106201" y="31065"/>
                </a:lnTo>
                <a:lnTo>
                  <a:pt x="106853" y="30926"/>
                </a:lnTo>
                <a:lnTo>
                  <a:pt x="107473" y="30776"/>
                </a:lnTo>
                <a:lnTo>
                  <a:pt x="108092" y="30620"/>
                </a:lnTo>
                <a:lnTo>
                  <a:pt x="108680" y="30452"/>
                </a:lnTo>
                <a:lnTo>
                  <a:pt x="109269" y="30283"/>
                </a:lnTo>
                <a:lnTo>
                  <a:pt x="109825" y="30109"/>
                </a:lnTo>
                <a:lnTo>
                  <a:pt x="110365" y="29923"/>
                </a:lnTo>
                <a:lnTo>
                  <a:pt x="110906" y="29737"/>
                </a:lnTo>
                <a:lnTo>
                  <a:pt x="111414" y="29538"/>
                </a:lnTo>
                <a:lnTo>
                  <a:pt x="111907" y="29340"/>
                </a:lnTo>
                <a:lnTo>
                  <a:pt x="112384" y="29130"/>
                </a:lnTo>
                <a:lnTo>
                  <a:pt x="112845" y="28920"/>
                </a:lnTo>
                <a:lnTo>
                  <a:pt x="113290" y="28697"/>
                </a:lnTo>
                <a:lnTo>
                  <a:pt x="113719" y="28469"/>
                </a:lnTo>
                <a:lnTo>
                  <a:pt x="114116" y="28241"/>
                </a:lnTo>
                <a:lnTo>
                  <a:pt x="114513" y="28000"/>
                </a:lnTo>
                <a:lnTo>
                  <a:pt x="114879" y="27760"/>
                </a:lnTo>
                <a:lnTo>
                  <a:pt x="115229" y="27514"/>
                </a:lnTo>
                <a:lnTo>
                  <a:pt x="115562" y="27261"/>
                </a:lnTo>
                <a:lnTo>
                  <a:pt x="115880" y="26997"/>
                </a:lnTo>
                <a:lnTo>
                  <a:pt x="116166" y="26732"/>
                </a:lnTo>
                <a:lnTo>
                  <a:pt x="116452" y="26468"/>
                </a:lnTo>
                <a:lnTo>
                  <a:pt x="116707" y="26192"/>
                </a:lnTo>
                <a:lnTo>
                  <a:pt x="116945" y="25909"/>
                </a:lnTo>
                <a:lnTo>
                  <a:pt x="117152" y="25627"/>
                </a:lnTo>
                <a:lnTo>
                  <a:pt x="117358" y="25338"/>
                </a:lnTo>
                <a:lnTo>
                  <a:pt x="117533" y="25044"/>
                </a:lnTo>
                <a:lnTo>
                  <a:pt x="117692" y="24744"/>
                </a:lnTo>
                <a:lnTo>
                  <a:pt x="117819" y="24449"/>
                </a:lnTo>
                <a:lnTo>
                  <a:pt x="117931" y="24161"/>
                </a:lnTo>
                <a:lnTo>
                  <a:pt x="118010" y="23866"/>
                </a:lnTo>
                <a:lnTo>
                  <a:pt x="118089" y="23566"/>
                </a:lnTo>
                <a:lnTo>
                  <a:pt x="118137" y="23271"/>
                </a:lnTo>
                <a:lnTo>
                  <a:pt x="118153" y="22977"/>
                </a:lnTo>
                <a:lnTo>
                  <a:pt x="118169" y="22683"/>
                </a:lnTo>
                <a:lnTo>
                  <a:pt x="118153" y="22388"/>
                </a:lnTo>
                <a:lnTo>
                  <a:pt x="118121" y="22100"/>
                </a:lnTo>
                <a:lnTo>
                  <a:pt x="118058" y="21805"/>
                </a:lnTo>
                <a:lnTo>
                  <a:pt x="117994" y="21517"/>
                </a:lnTo>
                <a:lnTo>
                  <a:pt x="117899" y="21229"/>
                </a:lnTo>
                <a:lnTo>
                  <a:pt x="117787" y="20940"/>
                </a:lnTo>
                <a:lnTo>
                  <a:pt x="117660" y="20658"/>
                </a:lnTo>
                <a:lnTo>
                  <a:pt x="117501" y="20381"/>
                </a:lnTo>
                <a:lnTo>
                  <a:pt x="117342" y="20105"/>
                </a:lnTo>
                <a:lnTo>
                  <a:pt x="117152" y="19829"/>
                </a:lnTo>
                <a:lnTo>
                  <a:pt x="116961" y="19558"/>
                </a:lnTo>
                <a:lnTo>
                  <a:pt x="116738" y="19294"/>
                </a:lnTo>
                <a:lnTo>
                  <a:pt x="116500" y="19035"/>
                </a:lnTo>
                <a:lnTo>
                  <a:pt x="116246" y="18783"/>
                </a:lnTo>
                <a:lnTo>
                  <a:pt x="115976" y="18531"/>
                </a:lnTo>
                <a:lnTo>
                  <a:pt x="115690" y="18284"/>
                </a:lnTo>
                <a:lnTo>
                  <a:pt x="115388" y="18044"/>
                </a:lnTo>
                <a:lnTo>
                  <a:pt x="115054" y="17816"/>
                </a:lnTo>
                <a:lnTo>
                  <a:pt x="114720" y="17587"/>
                </a:lnTo>
                <a:lnTo>
                  <a:pt x="114370" y="17371"/>
                </a:lnTo>
                <a:lnTo>
                  <a:pt x="114005" y="17155"/>
                </a:lnTo>
                <a:lnTo>
                  <a:pt x="113623" y="16950"/>
                </a:lnTo>
                <a:lnTo>
                  <a:pt x="113226" y="16752"/>
                </a:lnTo>
                <a:lnTo>
                  <a:pt x="112813" y="16566"/>
                </a:lnTo>
                <a:lnTo>
                  <a:pt x="112384" y="16386"/>
                </a:lnTo>
                <a:lnTo>
                  <a:pt x="112495" y="16181"/>
                </a:lnTo>
                <a:lnTo>
                  <a:pt x="112590" y="15983"/>
                </a:lnTo>
                <a:lnTo>
                  <a:pt x="112686" y="15779"/>
                </a:lnTo>
                <a:lnTo>
                  <a:pt x="112765" y="15575"/>
                </a:lnTo>
                <a:lnTo>
                  <a:pt x="112845" y="15370"/>
                </a:lnTo>
                <a:lnTo>
                  <a:pt x="112908" y="15160"/>
                </a:lnTo>
                <a:lnTo>
                  <a:pt x="112956" y="14956"/>
                </a:lnTo>
                <a:lnTo>
                  <a:pt x="112988" y="14751"/>
                </a:lnTo>
                <a:lnTo>
                  <a:pt x="113035" y="14541"/>
                </a:lnTo>
                <a:lnTo>
                  <a:pt x="113051" y="14337"/>
                </a:lnTo>
                <a:lnTo>
                  <a:pt x="113067" y="14126"/>
                </a:lnTo>
                <a:lnTo>
                  <a:pt x="113067" y="13922"/>
                </a:lnTo>
                <a:lnTo>
                  <a:pt x="113067" y="13718"/>
                </a:lnTo>
                <a:lnTo>
                  <a:pt x="113035" y="13508"/>
                </a:lnTo>
                <a:lnTo>
                  <a:pt x="113019" y="13303"/>
                </a:lnTo>
                <a:lnTo>
                  <a:pt x="112972" y="13099"/>
                </a:lnTo>
                <a:lnTo>
                  <a:pt x="112940" y="12895"/>
                </a:lnTo>
                <a:lnTo>
                  <a:pt x="112876" y="12690"/>
                </a:lnTo>
                <a:lnTo>
                  <a:pt x="112813" y="12486"/>
                </a:lnTo>
                <a:lnTo>
                  <a:pt x="112733" y="12282"/>
                </a:lnTo>
                <a:lnTo>
                  <a:pt x="112638" y="12084"/>
                </a:lnTo>
                <a:lnTo>
                  <a:pt x="112543" y="11879"/>
                </a:lnTo>
                <a:lnTo>
                  <a:pt x="112447" y="11681"/>
                </a:lnTo>
                <a:lnTo>
                  <a:pt x="112320" y="11483"/>
                </a:lnTo>
                <a:lnTo>
                  <a:pt x="112193" y="11290"/>
                </a:lnTo>
                <a:lnTo>
                  <a:pt x="112066" y="11092"/>
                </a:lnTo>
                <a:lnTo>
                  <a:pt x="111907" y="10900"/>
                </a:lnTo>
                <a:lnTo>
                  <a:pt x="111748" y="10714"/>
                </a:lnTo>
                <a:lnTo>
                  <a:pt x="111589" y="10521"/>
                </a:lnTo>
                <a:lnTo>
                  <a:pt x="111414" y="10335"/>
                </a:lnTo>
                <a:lnTo>
                  <a:pt x="111223" y="10149"/>
                </a:lnTo>
                <a:lnTo>
                  <a:pt x="111017" y="9963"/>
                </a:lnTo>
                <a:lnTo>
                  <a:pt x="110810" y="9782"/>
                </a:lnTo>
                <a:lnTo>
                  <a:pt x="110588" y="9608"/>
                </a:lnTo>
                <a:lnTo>
                  <a:pt x="110365" y="9428"/>
                </a:lnTo>
                <a:lnTo>
                  <a:pt x="110127" y="9260"/>
                </a:lnTo>
                <a:lnTo>
                  <a:pt x="109872" y="9085"/>
                </a:lnTo>
                <a:lnTo>
                  <a:pt x="109618" y="8917"/>
                </a:lnTo>
                <a:lnTo>
                  <a:pt x="109348" y="8755"/>
                </a:lnTo>
                <a:lnTo>
                  <a:pt x="109062" y="8593"/>
                </a:lnTo>
                <a:lnTo>
                  <a:pt x="108776" y="8430"/>
                </a:lnTo>
                <a:lnTo>
                  <a:pt x="108474" y="8274"/>
                </a:lnTo>
                <a:lnTo>
                  <a:pt x="108156" y="8124"/>
                </a:lnTo>
                <a:lnTo>
                  <a:pt x="107838" y="7974"/>
                </a:lnTo>
                <a:lnTo>
                  <a:pt x="107504" y="7830"/>
                </a:lnTo>
                <a:lnTo>
                  <a:pt x="107155" y="7685"/>
                </a:lnTo>
                <a:lnTo>
                  <a:pt x="106805" y="7547"/>
                </a:lnTo>
                <a:lnTo>
                  <a:pt x="106439" y="7415"/>
                </a:lnTo>
                <a:lnTo>
                  <a:pt x="106074" y="7283"/>
                </a:lnTo>
                <a:lnTo>
                  <a:pt x="105677" y="7157"/>
                </a:lnTo>
                <a:lnTo>
                  <a:pt x="105295" y="7036"/>
                </a:lnTo>
                <a:lnTo>
                  <a:pt x="104882" y="6916"/>
                </a:lnTo>
                <a:lnTo>
                  <a:pt x="104469" y="6802"/>
                </a:lnTo>
                <a:lnTo>
                  <a:pt x="104040" y="6694"/>
                </a:lnTo>
                <a:lnTo>
                  <a:pt x="103595" y="6592"/>
                </a:lnTo>
                <a:lnTo>
                  <a:pt x="103150" y="6490"/>
                </a:lnTo>
                <a:lnTo>
                  <a:pt x="102689" y="6393"/>
                </a:lnTo>
                <a:lnTo>
                  <a:pt x="102212" y="6303"/>
                </a:lnTo>
                <a:lnTo>
                  <a:pt x="101735" y="6219"/>
                </a:lnTo>
                <a:lnTo>
                  <a:pt x="101242" y="6141"/>
                </a:lnTo>
                <a:lnTo>
                  <a:pt x="100750" y="6063"/>
                </a:lnTo>
                <a:lnTo>
                  <a:pt x="100225" y="5997"/>
                </a:lnTo>
                <a:lnTo>
                  <a:pt x="99701" y="5931"/>
                </a:lnTo>
                <a:lnTo>
                  <a:pt x="99176" y="5871"/>
                </a:lnTo>
                <a:lnTo>
                  <a:pt x="98397" y="5793"/>
                </a:lnTo>
                <a:lnTo>
                  <a:pt x="97619" y="5727"/>
                </a:lnTo>
                <a:lnTo>
                  <a:pt x="96840" y="5666"/>
                </a:lnTo>
                <a:lnTo>
                  <a:pt x="96061" y="5612"/>
                </a:lnTo>
                <a:lnTo>
                  <a:pt x="95266" y="5570"/>
                </a:lnTo>
                <a:lnTo>
                  <a:pt x="94472" y="5534"/>
                </a:lnTo>
                <a:lnTo>
                  <a:pt x="93677" y="5504"/>
                </a:lnTo>
                <a:lnTo>
                  <a:pt x="92882" y="5486"/>
                </a:lnTo>
                <a:lnTo>
                  <a:pt x="92088" y="5474"/>
                </a:lnTo>
                <a:lnTo>
                  <a:pt x="91293" y="5468"/>
                </a:lnTo>
                <a:lnTo>
                  <a:pt x="90498" y="5474"/>
                </a:lnTo>
                <a:lnTo>
                  <a:pt x="89704" y="5486"/>
                </a:lnTo>
                <a:lnTo>
                  <a:pt x="88925" y="5510"/>
                </a:lnTo>
                <a:lnTo>
                  <a:pt x="88130" y="5540"/>
                </a:lnTo>
                <a:lnTo>
                  <a:pt x="87335" y="5576"/>
                </a:lnTo>
                <a:lnTo>
                  <a:pt x="86557" y="5618"/>
                </a:lnTo>
                <a:lnTo>
                  <a:pt x="86239" y="5402"/>
                </a:lnTo>
                <a:lnTo>
                  <a:pt x="85921" y="5180"/>
                </a:lnTo>
                <a:lnTo>
                  <a:pt x="85555" y="4957"/>
                </a:lnTo>
                <a:lnTo>
                  <a:pt x="85190" y="4723"/>
                </a:lnTo>
                <a:lnTo>
                  <a:pt x="84792" y="4495"/>
                </a:lnTo>
                <a:lnTo>
                  <a:pt x="84379" y="4254"/>
                </a:lnTo>
                <a:lnTo>
                  <a:pt x="83950" y="4020"/>
                </a:lnTo>
                <a:lnTo>
                  <a:pt x="83489" y="3780"/>
                </a:lnTo>
                <a:lnTo>
                  <a:pt x="83012" y="3545"/>
                </a:lnTo>
                <a:lnTo>
                  <a:pt x="82520" y="3311"/>
                </a:lnTo>
                <a:lnTo>
                  <a:pt x="81995" y="3077"/>
                </a:lnTo>
                <a:lnTo>
                  <a:pt x="81455" y="2842"/>
                </a:lnTo>
                <a:lnTo>
                  <a:pt x="80899" y="2614"/>
                </a:lnTo>
                <a:lnTo>
                  <a:pt x="80310" y="2392"/>
                </a:lnTo>
                <a:lnTo>
                  <a:pt x="79707" y="2169"/>
                </a:lnTo>
                <a:lnTo>
                  <a:pt x="79071" y="1959"/>
                </a:lnTo>
                <a:lnTo>
                  <a:pt x="78419" y="1749"/>
                </a:lnTo>
                <a:lnTo>
                  <a:pt x="77736" y="1551"/>
                </a:lnTo>
                <a:lnTo>
                  <a:pt x="77036" y="1358"/>
                </a:lnTo>
                <a:lnTo>
                  <a:pt x="76321" y="1178"/>
                </a:lnTo>
                <a:lnTo>
                  <a:pt x="75574" y="1004"/>
                </a:lnTo>
                <a:lnTo>
                  <a:pt x="74811" y="848"/>
                </a:lnTo>
                <a:lnTo>
                  <a:pt x="74414" y="769"/>
                </a:lnTo>
                <a:lnTo>
                  <a:pt x="74017" y="697"/>
                </a:lnTo>
                <a:lnTo>
                  <a:pt x="73603" y="625"/>
                </a:lnTo>
                <a:lnTo>
                  <a:pt x="73190" y="559"/>
                </a:lnTo>
                <a:lnTo>
                  <a:pt x="72777" y="493"/>
                </a:lnTo>
                <a:lnTo>
                  <a:pt x="72348" y="433"/>
                </a:lnTo>
                <a:lnTo>
                  <a:pt x="71919" y="379"/>
                </a:lnTo>
                <a:lnTo>
                  <a:pt x="71490" y="325"/>
                </a:lnTo>
                <a:lnTo>
                  <a:pt x="71045" y="271"/>
                </a:lnTo>
                <a:lnTo>
                  <a:pt x="70600" y="229"/>
                </a:lnTo>
                <a:lnTo>
                  <a:pt x="70139" y="187"/>
                </a:lnTo>
                <a:lnTo>
                  <a:pt x="69678" y="151"/>
                </a:lnTo>
                <a:lnTo>
                  <a:pt x="69217" y="115"/>
                </a:lnTo>
                <a:lnTo>
                  <a:pt x="68740" y="84"/>
                </a:lnTo>
                <a:lnTo>
                  <a:pt x="68263" y="60"/>
                </a:lnTo>
                <a:lnTo>
                  <a:pt x="67770" y="36"/>
                </a:lnTo>
                <a:lnTo>
                  <a:pt x="67278" y="18"/>
                </a:lnTo>
                <a:lnTo>
                  <a:pt x="66785" y="6"/>
                </a:lnTo>
                <a:lnTo>
                  <a:pt x="6627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400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9" name="Google Shape;539;p33"/>
          <p:cNvSpPr txBox="1">
            <a:spLocks noGrp="1"/>
          </p:cNvSpPr>
          <p:nvPr>
            <p:ph type="subTitle" idx="1"/>
          </p:nvPr>
        </p:nvSpPr>
        <p:spPr>
          <a:xfrm>
            <a:off x="720000" y="2208625"/>
            <a:ext cx="2783100" cy="62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Titan One"/>
              <a:buNone/>
              <a:defRPr sz="2400">
                <a:solidFill>
                  <a:schemeClr val="accent2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" name="Google Shape;540;p33"/>
          <p:cNvSpPr txBox="1">
            <a:spLocks noGrp="1"/>
          </p:cNvSpPr>
          <p:nvPr>
            <p:ph type="subTitle" idx="2"/>
          </p:nvPr>
        </p:nvSpPr>
        <p:spPr>
          <a:xfrm>
            <a:off x="720000" y="2835625"/>
            <a:ext cx="3213900" cy="170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3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0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4968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086379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1" y="4767263"/>
            <a:ext cx="2057400" cy="273844"/>
          </a:xfrm>
          <a:prstGeom prst="rect">
            <a:avLst/>
          </a:prstGeom>
        </p:spPr>
        <p:txBody>
          <a:bodyPr lIns="62207" tIns="31103" rIns="62207" bIns="31103"/>
          <a:lstStyle/>
          <a:p>
            <a:fld id="{ED213BF9-2C63-42AA-BA6C-67E1412DA37E}" type="datetimeFigureOut">
              <a:rPr lang="zh-CN" altLang="en-US" smtClean="0"/>
              <a:t>2024/4/11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lIns="62207" tIns="31103" rIns="62207" bIns="31103"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lIns="62207" tIns="31103" rIns="62207" bIns="31103"/>
          <a:lstStyle/>
          <a:p>
            <a:fld id="{1C82B4B2-DDA9-4394-A6AD-947A4CE2D7F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3395326"/>
      </p:ext>
    </p:extLst>
  </p:cSld>
  <p:clrMapOvr>
    <a:masterClrMapping/>
  </p:clrMapOvr>
  <p:transition spd="slow" advTm="2000">
    <p:push dir="u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8"/>
          <p:cNvSpPr txBox="1">
            <a:spLocks noGrp="1"/>
          </p:cNvSpPr>
          <p:nvPr>
            <p:ph type="subTitle" idx="1"/>
          </p:nvPr>
        </p:nvSpPr>
        <p:spPr>
          <a:xfrm>
            <a:off x="3124875" y="2372438"/>
            <a:ext cx="5302800" cy="81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/>
            </a:lvl9pPr>
          </a:lstStyle>
          <a:p>
            <a:endParaRPr/>
          </a:p>
        </p:txBody>
      </p:sp>
      <p:sp>
        <p:nvSpPr>
          <p:cNvPr id="64" name="Google Shape;64;p8"/>
          <p:cNvSpPr txBox="1">
            <a:spLocks noGrp="1"/>
          </p:cNvSpPr>
          <p:nvPr>
            <p:ph type="subTitle" idx="2"/>
          </p:nvPr>
        </p:nvSpPr>
        <p:spPr>
          <a:xfrm>
            <a:off x="5184975" y="3184538"/>
            <a:ext cx="3242700" cy="29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grpSp>
        <p:nvGrpSpPr>
          <p:cNvPr id="65" name="Google Shape;65;p8"/>
          <p:cNvGrpSpPr/>
          <p:nvPr/>
        </p:nvGrpSpPr>
        <p:grpSpPr>
          <a:xfrm>
            <a:off x="1246613" y="252001"/>
            <a:ext cx="7429692" cy="4487461"/>
            <a:chOff x="1246613" y="251999"/>
            <a:chExt cx="7429692" cy="4487461"/>
          </a:xfrm>
        </p:grpSpPr>
        <p:grpSp>
          <p:nvGrpSpPr>
            <p:cNvPr id="66" name="Google Shape;66;p8"/>
            <p:cNvGrpSpPr/>
            <p:nvPr/>
          </p:nvGrpSpPr>
          <p:grpSpPr>
            <a:xfrm>
              <a:off x="1246613" y="540178"/>
              <a:ext cx="7429692" cy="4199282"/>
              <a:chOff x="1246613" y="540178"/>
              <a:chExt cx="7429692" cy="4199282"/>
            </a:xfrm>
          </p:grpSpPr>
          <p:sp>
            <p:nvSpPr>
              <p:cNvPr id="67" name="Google Shape;67;p8"/>
              <p:cNvSpPr/>
              <p:nvPr/>
            </p:nvSpPr>
            <p:spPr>
              <a:xfrm flipH="1">
                <a:off x="1246613" y="4499953"/>
                <a:ext cx="236942" cy="239507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3735" extrusionOk="0">
                    <a:moveTo>
                      <a:pt x="1126" y="0"/>
                    </a:moveTo>
                    <a:lnTo>
                      <a:pt x="1099" y="1313"/>
                    </a:lnTo>
                    <a:lnTo>
                      <a:pt x="1" y="2034"/>
                    </a:lnTo>
                    <a:lnTo>
                      <a:pt x="1240" y="2469"/>
                    </a:lnTo>
                    <a:lnTo>
                      <a:pt x="1587" y="3734"/>
                    </a:lnTo>
                    <a:lnTo>
                      <a:pt x="2382" y="2689"/>
                    </a:lnTo>
                    <a:lnTo>
                      <a:pt x="3695" y="2749"/>
                    </a:lnTo>
                    <a:lnTo>
                      <a:pt x="2943" y="1670"/>
                    </a:lnTo>
                    <a:lnTo>
                      <a:pt x="3408" y="445"/>
                    </a:lnTo>
                    <a:lnTo>
                      <a:pt x="2152" y="822"/>
                    </a:lnTo>
                    <a:lnTo>
                      <a:pt x="11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8" name="Google Shape;68;p8"/>
              <p:cNvSpPr/>
              <p:nvPr/>
            </p:nvSpPr>
            <p:spPr>
              <a:xfrm flipH="1">
                <a:off x="8439363" y="2342128"/>
                <a:ext cx="236942" cy="239507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3735" extrusionOk="0">
                    <a:moveTo>
                      <a:pt x="1126" y="0"/>
                    </a:moveTo>
                    <a:lnTo>
                      <a:pt x="1099" y="1313"/>
                    </a:lnTo>
                    <a:lnTo>
                      <a:pt x="1" y="2034"/>
                    </a:lnTo>
                    <a:lnTo>
                      <a:pt x="1240" y="2469"/>
                    </a:lnTo>
                    <a:lnTo>
                      <a:pt x="1587" y="3734"/>
                    </a:lnTo>
                    <a:lnTo>
                      <a:pt x="2382" y="2689"/>
                    </a:lnTo>
                    <a:lnTo>
                      <a:pt x="3695" y="2749"/>
                    </a:lnTo>
                    <a:lnTo>
                      <a:pt x="2943" y="1670"/>
                    </a:lnTo>
                    <a:lnTo>
                      <a:pt x="3408" y="445"/>
                    </a:lnTo>
                    <a:lnTo>
                      <a:pt x="2152" y="822"/>
                    </a:lnTo>
                    <a:lnTo>
                      <a:pt x="11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" name="Google Shape;69;p8"/>
              <p:cNvSpPr/>
              <p:nvPr/>
            </p:nvSpPr>
            <p:spPr>
              <a:xfrm flipH="1">
                <a:off x="2753013" y="540178"/>
                <a:ext cx="236942" cy="239507"/>
              </a:xfrm>
              <a:custGeom>
                <a:avLst/>
                <a:gdLst/>
                <a:ahLst/>
                <a:cxnLst/>
                <a:rect l="l" t="t" r="r" b="b"/>
                <a:pathLst>
                  <a:path w="3695" h="3735" extrusionOk="0">
                    <a:moveTo>
                      <a:pt x="1126" y="0"/>
                    </a:moveTo>
                    <a:lnTo>
                      <a:pt x="1099" y="1313"/>
                    </a:lnTo>
                    <a:lnTo>
                      <a:pt x="1" y="2034"/>
                    </a:lnTo>
                    <a:lnTo>
                      <a:pt x="1240" y="2469"/>
                    </a:lnTo>
                    <a:lnTo>
                      <a:pt x="1587" y="3734"/>
                    </a:lnTo>
                    <a:lnTo>
                      <a:pt x="2382" y="2689"/>
                    </a:lnTo>
                    <a:lnTo>
                      <a:pt x="3695" y="2749"/>
                    </a:lnTo>
                    <a:lnTo>
                      <a:pt x="2943" y="1670"/>
                    </a:lnTo>
                    <a:lnTo>
                      <a:pt x="3408" y="445"/>
                    </a:lnTo>
                    <a:lnTo>
                      <a:pt x="2152" y="822"/>
                    </a:lnTo>
                    <a:lnTo>
                      <a:pt x="11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70" name="Google Shape;70;p8"/>
            <p:cNvSpPr/>
            <p:nvPr/>
          </p:nvSpPr>
          <p:spPr>
            <a:xfrm rot="-126081" flipH="1">
              <a:off x="1939457" y="1379182"/>
              <a:ext cx="1911244" cy="986363"/>
            </a:xfrm>
            <a:custGeom>
              <a:avLst/>
              <a:gdLst/>
              <a:ahLst/>
              <a:cxnLst/>
              <a:rect l="l" t="t" r="r" b="b"/>
              <a:pathLst>
                <a:path w="12918" h="6667" extrusionOk="0">
                  <a:moveTo>
                    <a:pt x="3008" y="1"/>
                  </a:moveTo>
                  <a:cubicBezTo>
                    <a:pt x="2923" y="1"/>
                    <a:pt x="2834" y="14"/>
                    <a:pt x="2740" y="43"/>
                  </a:cubicBezTo>
                  <a:cubicBezTo>
                    <a:pt x="1263" y="497"/>
                    <a:pt x="2426" y="4763"/>
                    <a:pt x="2426" y="4763"/>
                  </a:cubicBezTo>
                  <a:cubicBezTo>
                    <a:pt x="2193" y="4713"/>
                    <a:pt x="1982" y="4691"/>
                    <a:pt x="1792" y="4691"/>
                  </a:cubicBezTo>
                  <a:cubicBezTo>
                    <a:pt x="3" y="4691"/>
                    <a:pt x="1" y="6667"/>
                    <a:pt x="1" y="6667"/>
                  </a:cubicBezTo>
                  <a:lnTo>
                    <a:pt x="12530" y="6409"/>
                  </a:lnTo>
                  <a:cubicBezTo>
                    <a:pt x="12530" y="6409"/>
                    <a:pt x="12918" y="4820"/>
                    <a:pt x="11418" y="4078"/>
                  </a:cubicBezTo>
                  <a:cubicBezTo>
                    <a:pt x="11110" y="3926"/>
                    <a:pt x="10784" y="3866"/>
                    <a:pt x="10462" y="3866"/>
                  </a:cubicBezTo>
                  <a:cubicBezTo>
                    <a:pt x="9221" y="3866"/>
                    <a:pt x="8028" y="4763"/>
                    <a:pt x="8028" y="4763"/>
                  </a:cubicBezTo>
                  <a:cubicBezTo>
                    <a:pt x="8028" y="4763"/>
                    <a:pt x="8425" y="2090"/>
                    <a:pt x="6898" y="1482"/>
                  </a:cubicBezTo>
                  <a:cubicBezTo>
                    <a:pt x="6704" y="1406"/>
                    <a:pt x="6522" y="1372"/>
                    <a:pt x="6353" y="1372"/>
                  </a:cubicBezTo>
                  <a:cubicBezTo>
                    <a:pt x="5192" y="1372"/>
                    <a:pt x="4627" y="2952"/>
                    <a:pt x="4627" y="2952"/>
                  </a:cubicBezTo>
                  <a:cubicBezTo>
                    <a:pt x="4627" y="2952"/>
                    <a:pt x="4270" y="1"/>
                    <a:pt x="30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1" name="Google Shape;71;p8"/>
            <p:cNvSpPr/>
            <p:nvPr/>
          </p:nvSpPr>
          <p:spPr>
            <a:xfrm rot="-126081" flipH="1">
              <a:off x="5970132" y="286707"/>
              <a:ext cx="1911244" cy="986363"/>
            </a:xfrm>
            <a:custGeom>
              <a:avLst/>
              <a:gdLst/>
              <a:ahLst/>
              <a:cxnLst/>
              <a:rect l="l" t="t" r="r" b="b"/>
              <a:pathLst>
                <a:path w="12918" h="6667" extrusionOk="0">
                  <a:moveTo>
                    <a:pt x="3008" y="1"/>
                  </a:moveTo>
                  <a:cubicBezTo>
                    <a:pt x="2923" y="1"/>
                    <a:pt x="2834" y="14"/>
                    <a:pt x="2740" y="43"/>
                  </a:cubicBezTo>
                  <a:cubicBezTo>
                    <a:pt x="1263" y="497"/>
                    <a:pt x="2426" y="4763"/>
                    <a:pt x="2426" y="4763"/>
                  </a:cubicBezTo>
                  <a:cubicBezTo>
                    <a:pt x="2193" y="4713"/>
                    <a:pt x="1982" y="4691"/>
                    <a:pt x="1792" y="4691"/>
                  </a:cubicBezTo>
                  <a:cubicBezTo>
                    <a:pt x="3" y="4691"/>
                    <a:pt x="1" y="6667"/>
                    <a:pt x="1" y="6667"/>
                  </a:cubicBezTo>
                  <a:lnTo>
                    <a:pt x="12530" y="6409"/>
                  </a:lnTo>
                  <a:cubicBezTo>
                    <a:pt x="12530" y="6409"/>
                    <a:pt x="12918" y="4820"/>
                    <a:pt x="11418" y="4078"/>
                  </a:cubicBezTo>
                  <a:cubicBezTo>
                    <a:pt x="11110" y="3926"/>
                    <a:pt x="10784" y="3866"/>
                    <a:pt x="10462" y="3866"/>
                  </a:cubicBezTo>
                  <a:cubicBezTo>
                    <a:pt x="9221" y="3866"/>
                    <a:pt x="8028" y="4763"/>
                    <a:pt x="8028" y="4763"/>
                  </a:cubicBezTo>
                  <a:cubicBezTo>
                    <a:pt x="8028" y="4763"/>
                    <a:pt x="8425" y="2090"/>
                    <a:pt x="6898" y="1482"/>
                  </a:cubicBezTo>
                  <a:cubicBezTo>
                    <a:pt x="6704" y="1406"/>
                    <a:pt x="6522" y="1372"/>
                    <a:pt x="6353" y="1372"/>
                  </a:cubicBezTo>
                  <a:cubicBezTo>
                    <a:pt x="5192" y="1372"/>
                    <a:pt x="4627" y="2952"/>
                    <a:pt x="4627" y="2952"/>
                  </a:cubicBezTo>
                  <a:cubicBezTo>
                    <a:pt x="4627" y="2952"/>
                    <a:pt x="4270" y="1"/>
                    <a:pt x="30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12551132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956">
            <a:off x="1874550" y="263200"/>
            <a:ext cx="53949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1223">
            <a:off x="2041750" y="2141575"/>
            <a:ext cx="50604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880473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/>
          <p:nvPr/>
        </p:nvSpPr>
        <p:spPr>
          <a:xfrm>
            <a:off x="8127250" y="4176550"/>
            <a:ext cx="414158" cy="679788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3" name="Google Shape;13;p3"/>
          <p:cNvGrpSpPr/>
          <p:nvPr/>
        </p:nvGrpSpPr>
        <p:grpSpPr>
          <a:xfrm>
            <a:off x="429448" y="298285"/>
            <a:ext cx="799799" cy="665061"/>
            <a:chOff x="5353450" y="1505675"/>
            <a:chExt cx="572225" cy="475825"/>
          </a:xfrm>
        </p:grpSpPr>
        <p:sp>
          <p:nvSpPr>
            <p:cNvPr id="14" name="Google Shape;14;p3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" name="Google Shape;15;p3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" name="Google Shape;16;p3"/>
          <p:cNvSpPr/>
          <p:nvPr/>
        </p:nvSpPr>
        <p:spPr>
          <a:xfrm>
            <a:off x="1268602" y="804133"/>
            <a:ext cx="266437" cy="255010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" name="Google Shape;17;p3"/>
          <p:cNvSpPr/>
          <p:nvPr/>
        </p:nvSpPr>
        <p:spPr>
          <a:xfrm>
            <a:off x="7775277" y="4516421"/>
            <a:ext cx="249569" cy="235883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" name="Google Shape;18;p3"/>
          <p:cNvSpPr/>
          <p:nvPr/>
        </p:nvSpPr>
        <p:spPr>
          <a:xfrm>
            <a:off x="996420" y="1224809"/>
            <a:ext cx="134703" cy="128938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" name="Google Shape;19;p3"/>
          <p:cNvSpPr/>
          <p:nvPr/>
        </p:nvSpPr>
        <p:spPr>
          <a:xfrm>
            <a:off x="8541386" y="3936202"/>
            <a:ext cx="124279" cy="119815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" name="Google Shape;20;p3"/>
          <p:cNvSpPr/>
          <p:nvPr/>
        </p:nvSpPr>
        <p:spPr>
          <a:xfrm>
            <a:off x="8665661" y="4251857"/>
            <a:ext cx="124279" cy="120239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" name="Google Shape;21;p3"/>
          <p:cNvSpPr txBox="1">
            <a:spLocks noGrp="1"/>
          </p:cNvSpPr>
          <p:nvPr>
            <p:ph type="ctrTitle"/>
          </p:nvPr>
        </p:nvSpPr>
        <p:spPr>
          <a:xfrm>
            <a:off x="5135725" y="2137875"/>
            <a:ext cx="2362200" cy="87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subTitle" idx="1"/>
          </p:nvPr>
        </p:nvSpPr>
        <p:spPr>
          <a:xfrm>
            <a:off x="5009725" y="2861475"/>
            <a:ext cx="2614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3" name="Google Shape;23;p3"/>
          <p:cNvSpPr txBox="1">
            <a:spLocks noGrp="1"/>
          </p:cNvSpPr>
          <p:nvPr>
            <p:ph type="title" idx="2" hasCustomPrompt="1"/>
          </p:nvPr>
        </p:nvSpPr>
        <p:spPr>
          <a:xfrm>
            <a:off x="889575" y="2137884"/>
            <a:ext cx="4341600" cy="920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10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8794504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4"/>
          <p:cNvSpPr txBox="1">
            <a:spLocks noGrp="1"/>
          </p:cNvSpPr>
          <p:nvPr>
            <p:ph type="body" idx="1"/>
          </p:nvPr>
        </p:nvSpPr>
        <p:spPr>
          <a:xfrm>
            <a:off x="1898275" y="1381825"/>
            <a:ext cx="5347200" cy="27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301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Raleway Thin"/>
              <a:buChar char="●"/>
              <a:defRPr/>
            </a:lvl1pPr>
            <a:lvl2pPr marL="914378" lvl="1" indent="-330192"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566" lvl="2" indent="-323842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754" lvl="3" indent="-323842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5943" lvl="4" indent="-304793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132" lvl="5" indent="-304793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320" lvl="6" indent="-311142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509" lvl="7" indent="-311142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697" lvl="8" indent="-304793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6" name="Google Shape;26;p4"/>
          <p:cNvSpPr txBox="1">
            <a:spLocks noGrp="1"/>
          </p:cNvSpPr>
          <p:nvPr>
            <p:ph type="title"/>
          </p:nvPr>
        </p:nvSpPr>
        <p:spPr>
          <a:xfrm>
            <a:off x="1569900" y="355650"/>
            <a:ext cx="6004200" cy="6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7" name="Google Shape;27;p4"/>
          <p:cNvSpPr/>
          <p:nvPr/>
        </p:nvSpPr>
        <p:spPr>
          <a:xfrm>
            <a:off x="731125" y="388750"/>
            <a:ext cx="185450" cy="177450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" name="Google Shape;28;p4"/>
          <p:cNvSpPr/>
          <p:nvPr/>
        </p:nvSpPr>
        <p:spPr>
          <a:xfrm>
            <a:off x="489625" y="570676"/>
            <a:ext cx="190400" cy="181475"/>
          </a:xfrm>
          <a:custGeom>
            <a:avLst/>
            <a:gdLst/>
            <a:ahLst/>
            <a:cxnLst/>
            <a:rect l="l" t="t" r="r" b="b"/>
            <a:pathLst>
              <a:path w="7616" h="7259" extrusionOk="0">
                <a:moveTo>
                  <a:pt x="3694" y="0"/>
                </a:moveTo>
                <a:cubicBezTo>
                  <a:pt x="1737" y="0"/>
                  <a:pt x="1" y="1685"/>
                  <a:pt x="232" y="3869"/>
                </a:cubicBezTo>
                <a:lnTo>
                  <a:pt x="441" y="4745"/>
                </a:lnTo>
                <a:cubicBezTo>
                  <a:pt x="650" y="5329"/>
                  <a:pt x="983" y="5830"/>
                  <a:pt x="1484" y="6205"/>
                </a:cubicBezTo>
                <a:lnTo>
                  <a:pt x="1651" y="6414"/>
                </a:lnTo>
                <a:lnTo>
                  <a:pt x="2443" y="6914"/>
                </a:lnTo>
                <a:cubicBezTo>
                  <a:pt x="2935" y="7160"/>
                  <a:pt x="3456" y="7258"/>
                  <a:pt x="3982" y="7258"/>
                </a:cubicBezTo>
                <a:cubicBezTo>
                  <a:pt x="4081" y="7258"/>
                  <a:pt x="4180" y="7255"/>
                  <a:pt x="4279" y="7248"/>
                </a:cubicBezTo>
                <a:cubicBezTo>
                  <a:pt x="6198" y="7040"/>
                  <a:pt x="7616" y="5329"/>
                  <a:pt x="7449" y="3410"/>
                </a:cubicBezTo>
                <a:lnTo>
                  <a:pt x="7282" y="2534"/>
                </a:lnTo>
                <a:cubicBezTo>
                  <a:pt x="7032" y="1950"/>
                  <a:pt x="6698" y="1450"/>
                  <a:pt x="6239" y="1074"/>
                </a:cubicBezTo>
                <a:lnTo>
                  <a:pt x="5989" y="824"/>
                </a:lnTo>
                <a:lnTo>
                  <a:pt x="5238" y="365"/>
                </a:lnTo>
                <a:cubicBezTo>
                  <a:pt x="4729" y="115"/>
                  <a:pt x="4204" y="0"/>
                  <a:pt x="36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" name="Google Shape;29;p4"/>
          <p:cNvSpPr/>
          <p:nvPr/>
        </p:nvSpPr>
        <p:spPr>
          <a:xfrm>
            <a:off x="853152" y="702525"/>
            <a:ext cx="97225" cy="92250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" name="Google Shape;30;p4"/>
          <p:cNvSpPr/>
          <p:nvPr/>
        </p:nvSpPr>
        <p:spPr>
          <a:xfrm>
            <a:off x="8445401" y="513500"/>
            <a:ext cx="189400" cy="182325"/>
          </a:xfrm>
          <a:custGeom>
            <a:avLst/>
            <a:gdLst/>
            <a:ahLst/>
            <a:cxnLst/>
            <a:rect l="l" t="t" r="r" b="b"/>
            <a:pathLst>
              <a:path w="7576" h="7293" extrusionOk="0">
                <a:moveTo>
                  <a:pt x="3590" y="0"/>
                </a:moveTo>
                <a:cubicBezTo>
                  <a:pt x="2585" y="0"/>
                  <a:pt x="1606" y="435"/>
                  <a:pt x="918" y="1233"/>
                </a:cubicBezTo>
                <a:cubicBezTo>
                  <a:pt x="293" y="1984"/>
                  <a:pt x="1" y="2902"/>
                  <a:pt x="84" y="3861"/>
                </a:cubicBezTo>
                <a:lnTo>
                  <a:pt x="293" y="4737"/>
                </a:lnTo>
                <a:cubicBezTo>
                  <a:pt x="501" y="5321"/>
                  <a:pt x="877" y="5822"/>
                  <a:pt x="1336" y="6197"/>
                </a:cubicBezTo>
                <a:cubicBezTo>
                  <a:pt x="1419" y="6281"/>
                  <a:pt x="1502" y="6364"/>
                  <a:pt x="1544" y="6448"/>
                </a:cubicBezTo>
                <a:lnTo>
                  <a:pt x="2337" y="6948"/>
                </a:lnTo>
                <a:cubicBezTo>
                  <a:pt x="2834" y="7184"/>
                  <a:pt x="3347" y="7293"/>
                  <a:pt x="3847" y="7293"/>
                </a:cubicBezTo>
                <a:cubicBezTo>
                  <a:pt x="5817" y="7293"/>
                  <a:pt x="7576" y="5607"/>
                  <a:pt x="7343" y="3444"/>
                </a:cubicBezTo>
                <a:lnTo>
                  <a:pt x="7343" y="3402"/>
                </a:lnTo>
                <a:lnTo>
                  <a:pt x="7134" y="2526"/>
                </a:lnTo>
                <a:cubicBezTo>
                  <a:pt x="6925" y="1942"/>
                  <a:pt x="6550" y="1442"/>
                  <a:pt x="6091" y="1066"/>
                </a:cubicBezTo>
                <a:lnTo>
                  <a:pt x="5883" y="858"/>
                </a:lnTo>
                <a:lnTo>
                  <a:pt x="5132" y="357"/>
                </a:lnTo>
                <a:cubicBezTo>
                  <a:pt x="4635" y="116"/>
                  <a:pt x="4109" y="0"/>
                  <a:pt x="359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" name="Google Shape;31;p4"/>
          <p:cNvSpPr/>
          <p:nvPr/>
        </p:nvSpPr>
        <p:spPr>
          <a:xfrm>
            <a:off x="8351527" y="716976"/>
            <a:ext cx="93875" cy="92350"/>
          </a:xfrm>
          <a:custGeom>
            <a:avLst/>
            <a:gdLst/>
            <a:ahLst/>
            <a:cxnLst/>
            <a:rect l="l" t="t" r="r" b="b"/>
            <a:pathLst>
              <a:path w="3755" h="3694" extrusionOk="0">
                <a:moveTo>
                  <a:pt x="1830" y="1"/>
                </a:moveTo>
                <a:cubicBezTo>
                  <a:pt x="1323" y="1"/>
                  <a:pt x="818" y="214"/>
                  <a:pt x="459" y="628"/>
                </a:cubicBezTo>
                <a:cubicBezTo>
                  <a:pt x="167" y="1003"/>
                  <a:pt x="0" y="1462"/>
                  <a:pt x="42" y="1963"/>
                </a:cubicBezTo>
                <a:lnTo>
                  <a:pt x="167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93" y="3256"/>
                </a:lnTo>
                <a:lnTo>
                  <a:pt x="1168" y="3506"/>
                </a:lnTo>
                <a:cubicBezTo>
                  <a:pt x="1422" y="3633"/>
                  <a:pt x="1690" y="3693"/>
                  <a:pt x="1953" y="3693"/>
                </a:cubicBezTo>
                <a:cubicBezTo>
                  <a:pt x="2468" y="3693"/>
                  <a:pt x="2964" y="3462"/>
                  <a:pt x="3296" y="3047"/>
                </a:cubicBezTo>
                <a:cubicBezTo>
                  <a:pt x="3630" y="2672"/>
                  <a:pt x="3755" y="2213"/>
                  <a:pt x="3713" y="1713"/>
                </a:cubicBezTo>
                <a:lnTo>
                  <a:pt x="3630" y="1295"/>
                </a:lnTo>
                <a:cubicBezTo>
                  <a:pt x="3504" y="1003"/>
                  <a:pt x="3338" y="711"/>
                  <a:pt x="3087" y="545"/>
                </a:cubicBezTo>
                <a:lnTo>
                  <a:pt x="3004" y="419"/>
                </a:lnTo>
                <a:lnTo>
                  <a:pt x="2587" y="169"/>
                </a:lnTo>
                <a:cubicBezTo>
                  <a:pt x="2347" y="56"/>
                  <a:pt x="2088" y="1"/>
                  <a:pt x="18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51507778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5"/>
          <p:cNvSpPr/>
          <p:nvPr/>
        </p:nvSpPr>
        <p:spPr>
          <a:xfrm>
            <a:off x="8389511" y="508909"/>
            <a:ext cx="242525" cy="391441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" name="Google Shape;34;p5"/>
          <p:cNvSpPr/>
          <p:nvPr/>
        </p:nvSpPr>
        <p:spPr>
          <a:xfrm>
            <a:off x="8662151" y="769701"/>
            <a:ext cx="137116" cy="13064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" name="Google Shape;35;p5"/>
          <p:cNvSpPr/>
          <p:nvPr/>
        </p:nvSpPr>
        <p:spPr>
          <a:xfrm>
            <a:off x="8317881" y="379573"/>
            <a:ext cx="71618" cy="68085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" name="Google Shape;36;p5"/>
          <p:cNvSpPr/>
          <p:nvPr/>
        </p:nvSpPr>
        <p:spPr>
          <a:xfrm>
            <a:off x="8133039" y="831988"/>
            <a:ext cx="71682" cy="68369"/>
          </a:xfrm>
          <a:custGeom>
            <a:avLst/>
            <a:gdLst/>
            <a:ahLst/>
            <a:cxnLst/>
            <a:rect l="l" t="t" r="r" b="b"/>
            <a:pathLst>
              <a:path w="2272" h="2167" extrusionOk="0">
                <a:moveTo>
                  <a:pt x="1109" y="0"/>
                </a:moveTo>
                <a:cubicBezTo>
                  <a:pt x="523" y="0"/>
                  <a:pt x="1" y="507"/>
                  <a:pt x="56" y="1147"/>
                </a:cubicBezTo>
                <a:lnTo>
                  <a:pt x="126" y="1415"/>
                </a:lnTo>
                <a:cubicBezTo>
                  <a:pt x="184" y="1589"/>
                  <a:pt x="289" y="1740"/>
                  <a:pt x="428" y="1856"/>
                </a:cubicBezTo>
                <a:lnTo>
                  <a:pt x="486" y="1914"/>
                </a:lnTo>
                <a:lnTo>
                  <a:pt x="718" y="2065"/>
                </a:lnTo>
                <a:cubicBezTo>
                  <a:pt x="865" y="2135"/>
                  <a:pt x="1016" y="2167"/>
                  <a:pt x="1163" y="2167"/>
                </a:cubicBezTo>
                <a:cubicBezTo>
                  <a:pt x="1749" y="2167"/>
                  <a:pt x="2272" y="1660"/>
                  <a:pt x="2216" y="1020"/>
                </a:cubicBezTo>
                <a:lnTo>
                  <a:pt x="2146" y="753"/>
                </a:lnTo>
                <a:cubicBezTo>
                  <a:pt x="2088" y="579"/>
                  <a:pt x="1984" y="428"/>
                  <a:pt x="1845" y="311"/>
                </a:cubicBezTo>
                <a:lnTo>
                  <a:pt x="1786" y="253"/>
                </a:lnTo>
                <a:lnTo>
                  <a:pt x="1554" y="102"/>
                </a:lnTo>
                <a:cubicBezTo>
                  <a:pt x="1407" y="32"/>
                  <a:pt x="1256" y="0"/>
                  <a:pt x="1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" name="Google Shape;37;p5"/>
          <p:cNvSpPr/>
          <p:nvPr/>
        </p:nvSpPr>
        <p:spPr>
          <a:xfrm>
            <a:off x="8560349" y="1007630"/>
            <a:ext cx="71682" cy="68211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" name="Google Shape;38;p5"/>
          <p:cNvSpPr/>
          <p:nvPr/>
        </p:nvSpPr>
        <p:spPr>
          <a:xfrm>
            <a:off x="8722735" y="633067"/>
            <a:ext cx="71303" cy="67990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" name="Google Shape;39;p5"/>
          <p:cNvSpPr/>
          <p:nvPr/>
        </p:nvSpPr>
        <p:spPr>
          <a:xfrm rot="-10555174">
            <a:off x="295236" y="4472226"/>
            <a:ext cx="137116" cy="130648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0" name="Google Shape;40;p5"/>
          <p:cNvSpPr/>
          <p:nvPr/>
        </p:nvSpPr>
        <p:spPr>
          <a:xfrm rot="-10555174">
            <a:off x="597349" y="4696042"/>
            <a:ext cx="71618" cy="68085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1" name="Google Shape;41;p5"/>
          <p:cNvSpPr/>
          <p:nvPr/>
        </p:nvSpPr>
        <p:spPr>
          <a:xfrm rot="-10555174">
            <a:off x="293091" y="4655949"/>
            <a:ext cx="71303" cy="67990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" name="Google Shape;42;p5"/>
          <p:cNvSpPr txBox="1">
            <a:spLocks noGrp="1"/>
          </p:cNvSpPr>
          <p:nvPr>
            <p:ph type="ctrTitle"/>
          </p:nvPr>
        </p:nvSpPr>
        <p:spPr>
          <a:xfrm flipH="1">
            <a:off x="5508938" y="2873469"/>
            <a:ext cx="15606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3" name="Google Shape;43;p5"/>
          <p:cNvSpPr txBox="1">
            <a:spLocks noGrp="1"/>
          </p:cNvSpPr>
          <p:nvPr>
            <p:ph type="subTitle" idx="1"/>
          </p:nvPr>
        </p:nvSpPr>
        <p:spPr>
          <a:xfrm flipH="1">
            <a:off x="4753250" y="3279725"/>
            <a:ext cx="2316300" cy="11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4" name="Google Shape;44;p5"/>
          <p:cNvSpPr txBox="1">
            <a:spLocks noGrp="1"/>
          </p:cNvSpPr>
          <p:nvPr>
            <p:ph type="ctrTitle" idx="2"/>
          </p:nvPr>
        </p:nvSpPr>
        <p:spPr>
          <a:xfrm flipH="1">
            <a:off x="2074463" y="1790857"/>
            <a:ext cx="18177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45" name="Google Shape;45;p5"/>
          <p:cNvSpPr txBox="1">
            <a:spLocks noGrp="1"/>
          </p:cNvSpPr>
          <p:nvPr>
            <p:ph type="subTitle" idx="3"/>
          </p:nvPr>
        </p:nvSpPr>
        <p:spPr>
          <a:xfrm flipH="1">
            <a:off x="2074475" y="2197125"/>
            <a:ext cx="2463900" cy="113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6" name="Google Shape;46;p5"/>
          <p:cNvSpPr txBox="1">
            <a:spLocks noGrp="1"/>
          </p:cNvSpPr>
          <p:nvPr>
            <p:ph type="title" idx="4"/>
          </p:nvPr>
        </p:nvSpPr>
        <p:spPr>
          <a:xfrm>
            <a:off x="1699975" y="356125"/>
            <a:ext cx="57441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123292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6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6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6"/>
          <p:cNvSpPr/>
          <p:nvPr/>
        </p:nvSpPr>
        <p:spPr>
          <a:xfrm>
            <a:off x="8389511" y="508909"/>
            <a:ext cx="242525" cy="391441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0" name="Google Shape;50;p6"/>
          <p:cNvSpPr/>
          <p:nvPr/>
        </p:nvSpPr>
        <p:spPr>
          <a:xfrm>
            <a:off x="8662151" y="769701"/>
            <a:ext cx="137116" cy="13064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1" name="Google Shape;51;p6"/>
          <p:cNvSpPr/>
          <p:nvPr/>
        </p:nvSpPr>
        <p:spPr>
          <a:xfrm>
            <a:off x="8317881" y="379573"/>
            <a:ext cx="71618" cy="68085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2" name="Google Shape;52;p6"/>
          <p:cNvSpPr/>
          <p:nvPr/>
        </p:nvSpPr>
        <p:spPr>
          <a:xfrm>
            <a:off x="8133039" y="831988"/>
            <a:ext cx="71682" cy="68369"/>
          </a:xfrm>
          <a:custGeom>
            <a:avLst/>
            <a:gdLst/>
            <a:ahLst/>
            <a:cxnLst/>
            <a:rect l="l" t="t" r="r" b="b"/>
            <a:pathLst>
              <a:path w="2272" h="2167" extrusionOk="0">
                <a:moveTo>
                  <a:pt x="1109" y="0"/>
                </a:moveTo>
                <a:cubicBezTo>
                  <a:pt x="523" y="0"/>
                  <a:pt x="1" y="507"/>
                  <a:pt x="56" y="1147"/>
                </a:cubicBezTo>
                <a:lnTo>
                  <a:pt x="126" y="1415"/>
                </a:lnTo>
                <a:cubicBezTo>
                  <a:pt x="184" y="1589"/>
                  <a:pt x="289" y="1740"/>
                  <a:pt x="428" y="1856"/>
                </a:cubicBezTo>
                <a:lnTo>
                  <a:pt x="486" y="1914"/>
                </a:lnTo>
                <a:lnTo>
                  <a:pt x="718" y="2065"/>
                </a:lnTo>
                <a:cubicBezTo>
                  <a:pt x="865" y="2135"/>
                  <a:pt x="1016" y="2167"/>
                  <a:pt x="1163" y="2167"/>
                </a:cubicBezTo>
                <a:cubicBezTo>
                  <a:pt x="1749" y="2167"/>
                  <a:pt x="2272" y="1660"/>
                  <a:pt x="2216" y="1020"/>
                </a:cubicBezTo>
                <a:lnTo>
                  <a:pt x="2146" y="753"/>
                </a:lnTo>
                <a:cubicBezTo>
                  <a:pt x="2088" y="579"/>
                  <a:pt x="1984" y="428"/>
                  <a:pt x="1845" y="311"/>
                </a:cubicBezTo>
                <a:lnTo>
                  <a:pt x="1786" y="253"/>
                </a:lnTo>
                <a:lnTo>
                  <a:pt x="1554" y="102"/>
                </a:lnTo>
                <a:cubicBezTo>
                  <a:pt x="1407" y="32"/>
                  <a:pt x="1256" y="0"/>
                  <a:pt x="1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3" name="Google Shape;53;p6"/>
          <p:cNvSpPr/>
          <p:nvPr/>
        </p:nvSpPr>
        <p:spPr>
          <a:xfrm>
            <a:off x="8560349" y="1007630"/>
            <a:ext cx="71682" cy="68211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4" name="Google Shape;54;p6"/>
          <p:cNvSpPr/>
          <p:nvPr/>
        </p:nvSpPr>
        <p:spPr>
          <a:xfrm>
            <a:off x="8722735" y="633067"/>
            <a:ext cx="71303" cy="67990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5" name="Google Shape;55;p6"/>
          <p:cNvSpPr/>
          <p:nvPr/>
        </p:nvSpPr>
        <p:spPr>
          <a:xfrm rot="-10555174">
            <a:off x="295236" y="4472226"/>
            <a:ext cx="137116" cy="130648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6" name="Google Shape;56;p6"/>
          <p:cNvSpPr/>
          <p:nvPr/>
        </p:nvSpPr>
        <p:spPr>
          <a:xfrm rot="-10555174">
            <a:off x="597349" y="4696042"/>
            <a:ext cx="71618" cy="68085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7" name="Google Shape;57;p6"/>
          <p:cNvSpPr/>
          <p:nvPr/>
        </p:nvSpPr>
        <p:spPr>
          <a:xfrm rot="-10555174">
            <a:off x="293091" y="4655949"/>
            <a:ext cx="71303" cy="67990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22648384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7"/>
          <p:cNvSpPr txBox="1">
            <a:spLocks noGrp="1"/>
          </p:cNvSpPr>
          <p:nvPr>
            <p:ph type="subTitle" idx="1"/>
          </p:nvPr>
        </p:nvSpPr>
        <p:spPr>
          <a:xfrm flipH="1">
            <a:off x="708912" y="1093200"/>
            <a:ext cx="7704000" cy="329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3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rabicPeriod"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alphaLcPeriod"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Roboto Condensed Light"/>
              <a:buAutoNum type="romanLcPeriod"/>
              <a:defRPr sz="1200"/>
            </a:lvl9pPr>
          </a:lstStyle>
          <a:p>
            <a:endParaRPr/>
          </a:p>
        </p:txBody>
      </p:sp>
      <p:sp>
        <p:nvSpPr>
          <p:cNvPr id="60" name="Google Shape;60;p7"/>
          <p:cNvSpPr txBox="1">
            <a:spLocks noGrp="1"/>
          </p:cNvSpPr>
          <p:nvPr>
            <p:ph type="title"/>
          </p:nvPr>
        </p:nvSpPr>
        <p:spPr>
          <a:xfrm>
            <a:off x="895400" y="353651"/>
            <a:ext cx="73533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857079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8"/>
          <p:cNvSpPr txBox="1">
            <a:spLocks noGrp="1"/>
          </p:cNvSpPr>
          <p:nvPr>
            <p:ph type="title"/>
          </p:nvPr>
        </p:nvSpPr>
        <p:spPr>
          <a:xfrm>
            <a:off x="1046575" y="1568525"/>
            <a:ext cx="7050900" cy="227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>
                <a:solidFill>
                  <a:schemeClr val="accent3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038561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9"/>
          <p:cNvSpPr txBox="1">
            <a:spLocks noGrp="1"/>
          </p:cNvSpPr>
          <p:nvPr>
            <p:ph type="subTitle" idx="1"/>
          </p:nvPr>
        </p:nvSpPr>
        <p:spPr>
          <a:xfrm>
            <a:off x="6010300" y="2131575"/>
            <a:ext cx="2505900" cy="14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65" name="Google Shape;65;p9"/>
          <p:cNvSpPr txBox="1">
            <a:spLocks noGrp="1"/>
          </p:cNvSpPr>
          <p:nvPr>
            <p:ph type="title"/>
          </p:nvPr>
        </p:nvSpPr>
        <p:spPr>
          <a:xfrm>
            <a:off x="5427350" y="356124"/>
            <a:ext cx="30978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6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330942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0"/>
          <p:cNvSpPr txBox="1">
            <a:spLocks noGrp="1"/>
          </p:cNvSpPr>
          <p:nvPr>
            <p:ph type="ctrTitle"/>
          </p:nvPr>
        </p:nvSpPr>
        <p:spPr>
          <a:xfrm flipH="1">
            <a:off x="4760350" y="1695413"/>
            <a:ext cx="3432900" cy="126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8" name="Google Shape;68;p10"/>
          <p:cNvSpPr txBox="1">
            <a:spLocks noGrp="1"/>
          </p:cNvSpPr>
          <p:nvPr>
            <p:ph type="subTitle" idx="1"/>
          </p:nvPr>
        </p:nvSpPr>
        <p:spPr>
          <a:xfrm flipH="1">
            <a:off x="5245738" y="2884792"/>
            <a:ext cx="2462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9" name="Google Shape;69;p10"/>
          <p:cNvSpPr/>
          <p:nvPr/>
        </p:nvSpPr>
        <p:spPr>
          <a:xfrm>
            <a:off x="8647976" y="411351"/>
            <a:ext cx="137116" cy="13064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0" name="Google Shape;70;p10"/>
          <p:cNvSpPr/>
          <p:nvPr/>
        </p:nvSpPr>
        <p:spPr>
          <a:xfrm>
            <a:off x="8710824" y="189455"/>
            <a:ext cx="71682" cy="68211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1" name="Google Shape;71;p10"/>
          <p:cNvSpPr/>
          <p:nvPr/>
        </p:nvSpPr>
        <p:spPr>
          <a:xfrm>
            <a:off x="8738685" y="642867"/>
            <a:ext cx="71303" cy="67990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2" name="Google Shape;72;p10"/>
          <p:cNvSpPr/>
          <p:nvPr/>
        </p:nvSpPr>
        <p:spPr>
          <a:xfrm>
            <a:off x="8388161" y="505892"/>
            <a:ext cx="71682" cy="68211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" name="Google Shape;73;p10"/>
          <p:cNvSpPr/>
          <p:nvPr/>
        </p:nvSpPr>
        <p:spPr>
          <a:xfrm>
            <a:off x="622652" y="4542851"/>
            <a:ext cx="242525" cy="343953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" name="Google Shape;74;p10"/>
          <p:cNvSpPr/>
          <p:nvPr/>
        </p:nvSpPr>
        <p:spPr>
          <a:xfrm>
            <a:off x="481431" y="4474772"/>
            <a:ext cx="71619" cy="68085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95733924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picture">
  <p:cSld name="Big picture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11"/>
          <p:cNvSpPr txBox="1">
            <a:spLocks noGrp="1"/>
          </p:cNvSpPr>
          <p:nvPr>
            <p:ph type="title"/>
          </p:nvPr>
        </p:nvSpPr>
        <p:spPr>
          <a:xfrm>
            <a:off x="624825" y="484623"/>
            <a:ext cx="4186500" cy="7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07645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Google Shape;73;p9"/>
          <p:cNvGrpSpPr/>
          <p:nvPr/>
        </p:nvGrpSpPr>
        <p:grpSpPr>
          <a:xfrm>
            <a:off x="1246613" y="540179"/>
            <a:ext cx="7429692" cy="4199282"/>
            <a:chOff x="1246613" y="540178"/>
            <a:chExt cx="7429692" cy="4199282"/>
          </a:xfrm>
        </p:grpSpPr>
        <p:sp>
          <p:nvSpPr>
            <p:cNvPr id="74" name="Google Shape;74;p9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" name="Google Shape;75;p9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" name="Google Shape;76;p9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77" name="Google Shape;77;p9"/>
          <p:cNvSpPr txBox="1">
            <a:spLocks noGrp="1"/>
          </p:cNvSpPr>
          <p:nvPr>
            <p:ph type="title"/>
          </p:nvPr>
        </p:nvSpPr>
        <p:spPr>
          <a:xfrm>
            <a:off x="2216350" y="1877675"/>
            <a:ext cx="47118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8" name="Google Shape;78;p9"/>
          <p:cNvSpPr txBox="1">
            <a:spLocks noGrp="1"/>
          </p:cNvSpPr>
          <p:nvPr>
            <p:ph type="subTitle" idx="1"/>
          </p:nvPr>
        </p:nvSpPr>
        <p:spPr>
          <a:xfrm>
            <a:off x="2549400" y="3447575"/>
            <a:ext cx="4045200" cy="45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9" name="Google Shape;79;p9"/>
          <p:cNvSpPr txBox="1">
            <a:spLocks noGrp="1"/>
          </p:cNvSpPr>
          <p:nvPr>
            <p:ph type="title" idx="2" hasCustomPrompt="1"/>
          </p:nvPr>
        </p:nvSpPr>
        <p:spPr>
          <a:xfrm>
            <a:off x="2700275" y="1123150"/>
            <a:ext cx="3743400" cy="939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30981654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2"/>
          <p:cNvSpPr txBox="1">
            <a:spLocks noGrp="1"/>
          </p:cNvSpPr>
          <p:nvPr>
            <p:ph type="title" hasCustomPrompt="1"/>
          </p:nvPr>
        </p:nvSpPr>
        <p:spPr>
          <a:xfrm rot="143">
            <a:off x="974900" y="864400"/>
            <a:ext cx="71943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7000">
                <a:solidFill>
                  <a:schemeClr val="accent3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79" name="Google Shape;79;p12"/>
          <p:cNvSpPr txBox="1">
            <a:spLocks noGrp="1"/>
          </p:cNvSpPr>
          <p:nvPr>
            <p:ph type="subTitle" idx="1"/>
          </p:nvPr>
        </p:nvSpPr>
        <p:spPr>
          <a:xfrm flipH="1">
            <a:off x="974775" y="2031625"/>
            <a:ext cx="2934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0" name="Google Shape;80;p12"/>
          <p:cNvSpPr/>
          <p:nvPr/>
        </p:nvSpPr>
        <p:spPr>
          <a:xfrm>
            <a:off x="391515" y="4116826"/>
            <a:ext cx="328475" cy="530025"/>
          </a:xfrm>
          <a:custGeom>
            <a:avLst/>
            <a:gdLst/>
            <a:ahLst/>
            <a:cxnLst/>
            <a:rect l="l" t="t" r="r" b="b"/>
            <a:pathLst>
              <a:path w="13139" h="21201" extrusionOk="0">
                <a:moveTo>
                  <a:pt x="2773" y="1"/>
                </a:moveTo>
                <a:cubicBezTo>
                  <a:pt x="0" y="1"/>
                  <a:pt x="1462" y="20734"/>
                  <a:pt x="5126" y="21192"/>
                </a:cubicBezTo>
                <a:cubicBezTo>
                  <a:pt x="5167" y="21198"/>
                  <a:pt x="5208" y="21200"/>
                  <a:pt x="5249" y="21200"/>
                </a:cubicBezTo>
                <a:cubicBezTo>
                  <a:pt x="8854" y="21200"/>
                  <a:pt x="13138" y="1657"/>
                  <a:pt x="9798" y="585"/>
                </a:cubicBezTo>
                <a:cubicBezTo>
                  <a:pt x="9610" y="525"/>
                  <a:pt x="9431" y="496"/>
                  <a:pt x="9262" y="496"/>
                </a:cubicBezTo>
                <a:cubicBezTo>
                  <a:pt x="6378" y="496"/>
                  <a:pt x="6043" y="8720"/>
                  <a:pt x="6043" y="8720"/>
                </a:cubicBezTo>
                <a:cubicBezTo>
                  <a:pt x="6043" y="8720"/>
                  <a:pt x="5584" y="84"/>
                  <a:pt x="2789" y="1"/>
                </a:cubicBezTo>
                <a:cubicBezTo>
                  <a:pt x="2784" y="1"/>
                  <a:pt x="2778" y="1"/>
                  <a:pt x="27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" name="Google Shape;81;p12"/>
          <p:cNvSpPr/>
          <p:nvPr/>
        </p:nvSpPr>
        <p:spPr>
          <a:xfrm>
            <a:off x="720000" y="4646850"/>
            <a:ext cx="123250" cy="83100"/>
          </a:xfrm>
          <a:custGeom>
            <a:avLst/>
            <a:gdLst/>
            <a:ahLst/>
            <a:cxnLst/>
            <a:rect l="l" t="t" r="r" b="b"/>
            <a:pathLst>
              <a:path w="4930" h="3324" extrusionOk="0">
                <a:moveTo>
                  <a:pt x="2407" y="1"/>
                </a:moveTo>
                <a:cubicBezTo>
                  <a:pt x="1882" y="1"/>
                  <a:pt x="1347" y="216"/>
                  <a:pt x="948" y="735"/>
                </a:cubicBezTo>
                <a:cubicBezTo>
                  <a:pt x="1" y="2008"/>
                  <a:pt x="1239" y="3323"/>
                  <a:pt x="2515" y="3323"/>
                </a:cubicBezTo>
                <a:cubicBezTo>
                  <a:pt x="3036" y="3323"/>
                  <a:pt x="3564" y="3103"/>
                  <a:pt x="3952" y="2571"/>
                </a:cubicBezTo>
                <a:cubicBezTo>
                  <a:pt x="4930" y="1296"/>
                  <a:pt x="3697" y="1"/>
                  <a:pt x="240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" name="Google Shape;82;p12"/>
          <p:cNvSpPr/>
          <p:nvPr/>
        </p:nvSpPr>
        <p:spPr>
          <a:xfrm>
            <a:off x="1061275" y="4514775"/>
            <a:ext cx="185450" cy="177450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3" name="Google Shape;83;p12"/>
          <p:cNvSpPr/>
          <p:nvPr/>
        </p:nvSpPr>
        <p:spPr>
          <a:xfrm>
            <a:off x="842027" y="4430600"/>
            <a:ext cx="97225" cy="92250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4" name="Google Shape;84;p12"/>
          <p:cNvSpPr/>
          <p:nvPr/>
        </p:nvSpPr>
        <p:spPr>
          <a:xfrm rot="-9319734">
            <a:off x="8507150" y="484389"/>
            <a:ext cx="123247" cy="83098"/>
          </a:xfrm>
          <a:custGeom>
            <a:avLst/>
            <a:gdLst/>
            <a:ahLst/>
            <a:cxnLst/>
            <a:rect l="l" t="t" r="r" b="b"/>
            <a:pathLst>
              <a:path w="4930" h="3324" extrusionOk="0">
                <a:moveTo>
                  <a:pt x="2407" y="1"/>
                </a:moveTo>
                <a:cubicBezTo>
                  <a:pt x="1882" y="1"/>
                  <a:pt x="1347" y="216"/>
                  <a:pt x="948" y="735"/>
                </a:cubicBezTo>
                <a:cubicBezTo>
                  <a:pt x="1" y="2008"/>
                  <a:pt x="1239" y="3323"/>
                  <a:pt x="2515" y="3323"/>
                </a:cubicBezTo>
                <a:cubicBezTo>
                  <a:pt x="3036" y="3323"/>
                  <a:pt x="3564" y="3103"/>
                  <a:pt x="3952" y="2571"/>
                </a:cubicBezTo>
                <a:cubicBezTo>
                  <a:pt x="4930" y="1296"/>
                  <a:pt x="3697" y="1"/>
                  <a:pt x="240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5" name="Google Shape;85;p12"/>
          <p:cNvSpPr/>
          <p:nvPr/>
        </p:nvSpPr>
        <p:spPr>
          <a:xfrm rot="-9319734">
            <a:off x="8102226" y="358957"/>
            <a:ext cx="185446" cy="177446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6" name="Google Shape;86;p12"/>
          <p:cNvSpPr/>
          <p:nvPr/>
        </p:nvSpPr>
        <p:spPr>
          <a:xfrm rot="-9319734">
            <a:off x="8332754" y="626676"/>
            <a:ext cx="97223" cy="92248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96308398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3"/>
          <p:cNvSpPr/>
          <p:nvPr/>
        </p:nvSpPr>
        <p:spPr>
          <a:xfrm>
            <a:off x="8381276" y="4342725"/>
            <a:ext cx="276400" cy="52155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89" name="Google Shape;89;p13"/>
          <p:cNvGrpSpPr/>
          <p:nvPr/>
        </p:nvGrpSpPr>
        <p:grpSpPr>
          <a:xfrm>
            <a:off x="393102" y="201827"/>
            <a:ext cx="572225" cy="475825"/>
            <a:chOff x="5353450" y="1505675"/>
            <a:chExt cx="572225" cy="475825"/>
          </a:xfrm>
        </p:grpSpPr>
        <p:sp>
          <p:nvSpPr>
            <p:cNvPr id="90" name="Google Shape;90;p13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" name="Google Shape;91;p13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2" name="Google Shape;92;p13"/>
          <p:cNvSpPr/>
          <p:nvPr/>
        </p:nvSpPr>
        <p:spPr>
          <a:xfrm>
            <a:off x="202477" y="677651"/>
            <a:ext cx="190625" cy="182450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" name="Google Shape;93;p13"/>
          <p:cNvSpPr/>
          <p:nvPr/>
        </p:nvSpPr>
        <p:spPr>
          <a:xfrm>
            <a:off x="8069877" y="4603501"/>
            <a:ext cx="191475" cy="180975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" name="Google Shape;94;p13"/>
          <p:cNvSpPr/>
          <p:nvPr/>
        </p:nvSpPr>
        <p:spPr>
          <a:xfrm>
            <a:off x="559727" y="767850"/>
            <a:ext cx="96375" cy="9225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" name="Google Shape;95;p13"/>
          <p:cNvSpPr/>
          <p:nvPr/>
        </p:nvSpPr>
        <p:spPr>
          <a:xfrm>
            <a:off x="8657676" y="4158327"/>
            <a:ext cx="95350" cy="91925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" name="Google Shape;96;p13"/>
          <p:cNvSpPr/>
          <p:nvPr/>
        </p:nvSpPr>
        <p:spPr>
          <a:xfrm>
            <a:off x="8753025" y="4400513"/>
            <a:ext cx="95350" cy="9225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" name="Google Shape;97;p13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68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874633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14"/>
          <p:cNvSpPr txBox="1">
            <a:spLocks noGrp="1"/>
          </p:cNvSpPr>
          <p:nvPr>
            <p:ph type="title" hasCustomPrompt="1"/>
          </p:nvPr>
        </p:nvSpPr>
        <p:spPr>
          <a:xfrm flipH="1">
            <a:off x="6749033" y="2626381"/>
            <a:ext cx="1209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48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0" name="Google Shape;100;p14"/>
          <p:cNvSpPr txBox="1">
            <a:spLocks noGrp="1"/>
          </p:cNvSpPr>
          <p:nvPr>
            <p:ph type="subTitle" idx="1"/>
          </p:nvPr>
        </p:nvSpPr>
        <p:spPr>
          <a:xfrm flipH="1">
            <a:off x="587465" y="3947775"/>
            <a:ext cx="24099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14"/>
          <p:cNvSpPr txBox="1">
            <a:spLocks noGrp="1"/>
          </p:cNvSpPr>
          <p:nvPr>
            <p:ph type="subTitle" idx="2"/>
          </p:nvPr>
        </p:nvSpPr>
        <p:spPr>
          <a:xfrm>
            <a:off x="6148883" y="3947775"/>
            <a:ext cx="24099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14"/>
          <p:cNvSpPr txBox="1">
            <a:spLocks noGrp="1"/>
          </p:cNvSpPr>
          <p:nvPr>
            <p:ph type="title" idx="3"/>
          </p:nvPr>
        </p:nvSpPr>
        <p:spPr>
          <a:xfrm>
            <a:off x="1800450" y="357520"/>
            <a:ext cx="5543100" cy="6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03" name="Google Shape;103;p14"/>
          <p:cNvSpPr txBox="1">
            <a:spLocks noGrp="1"/>
          </p:cNvSpPr>
          <p:nvPr>
            <p:ph type="subTitle" idx="4"/>
          </p:nvPr>
        </p:nvSpPr>
        <p:spPr>
          <a:xfrm flipH="1">
            <a:off x="3371975" y="3947775"/>
            <a:ext cx="24099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14"/>
          <p:cNvSpPr txBox="1">
            <a:spLocks noGrp="1"/>
          </p:cNvSpPr>
          <p:nvPr>
            <p:ph type="subTitle" idx="5"/>
          </p:nvPr>
        </p:nvSpPr>
        <p:spPr>
          <a:xfrm flipH="1">
            <a:off x="587465" y="1156975"/>
            <a:ext cx="2409900" cy="7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14"/>
          <p:cNvSpPr txBox="1">
            <a:spLocks noGrp="1"/>
          </p:cNvSpPr>
          <p:nvPr>
            <p:ph type="subTitle" idx="6"/>
          </p:nvPr>
        </p:nvSpPr>
        <p:spPr>
          <a:xfrm>
            <a:off x="6148883" y="1156975"/>
            <a:ext cx="2409900" cy="7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6" name="Google Shape;106;p14"/>
          <p:cNvSpPr txBox="1">
            <a:spLocks noGrp="1"/>
          </p:cNvSpPr>
          <p:nvPr>
            <p:ph type="subTitle" idx="7"/>
          </p:nvPr>
        </p:nvSpPr>
        <p:spPr>
          <a:xfrm flipH="1">
            <a:off x="3348825" y="1252675"/>
            <a:ext cx="2456100" cy="65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dk2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4"/>
          <p:cNvSpPr txBox="1">
            <a:spLocks noGrp="1"/>
          </p:cNvSpPr>
          <p:nvPr>
            <p:ph type="title" idx="8" hasCustomPrompt="1"/>
          </p:nvPr>
        </p:nvSpPr>
        <p:spPr>
          <a:xfrm>
            <a:off x="3915125" y="2626381"/>
            <a:ext cx="132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8" name="Google Shape;108;p14"/>
          <p:cNvSpPr txBox="1">
            <a:spLocks noGrp="1"/>
          </p:cNvSpPr>
          <p:nvPr>
            <p:ph type="title" idx="9" hasCustomPrompt="1"/>
          </p:nvPr>
        </p:nvSpPr>
        <p:spPr>
          <a:xfrm>
            <a:off x="1130615" y="2626381"/>
            <a:ext cx="132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09" name="Google Shape;109;p14"/>
          <p:cNvSpPr/>
          <p:nvPr/>
        </p:nvSpPr>
        <p:spPr>
          <a:xfrm>
            <a:off x="8389511" y="508909"/>
            <a:ext cx="242525" cy="391441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" name="Google Shape;110;p14"/>
          <p:cNvSpPr/>
          <p:nvPr/>
        </p:nvSpPr>
        <p:spPr>
          <a:xfrm>
            <a:off x="8662151" y="769701"/>
            <a:ext cx="137116" cy="13064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1" name="Google Shape;111;p14"/>
          <p:cNvSpPr/>
          <p:nvPr/>
        </p:nvSpPr>
        <p:spPr>
          <a:xfrm>
            <a:off x="8317881" y="379573"/>
            <a:ext cx="71618" cy="68085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" name="Google Shape;112;p14"/>
          <p:cNvSpPr/>
          <p:nvPr/>
        </p:nvSpPr>
        <p:spPr>
          <a:xfrm>
            <a:off x="8133039" y="831988"/>
            <a:ext cx="71682" cy="68369"/>
          </a:xfrm>
          <a:custGeom>
            <a:avLst/>
            <a:gdLst/>
            <a:ahLst/>
            <a:cxnLst/>
            <a:rect l="l" t="t" r="r" b="b"/>
            <a:pathLst>
              <a:path w="2272" h="2167" extrusionOk="0">
                <a:moveTo>
                  <a:pt x="1109" y="0"/>
                </a:moveTo>
                <a:cubicBezTo>
                  <a:pt x="523" y="0"/>
                  <a:pt x="1" y="507"/>
                  <a:pt x="56" y="1147"/>
                </a:cubicBezTo>
                <a:lnTo>
                  <a:pt x="126" y="1415"/>
                </a:lnTo>
                <a:cubicBezTo>
                  <a:pt x="184" y="1589"/>
                  <a:pt x="289" y="1740"/>
                  <a:pt x="428" y="1856"/>
                </a:cubicBezTo>
                <a:lnTo>
                  <a:pt x="486" y="1914"/>
                </a:lnTo>
                <a:lnTo>
                  <a:pt x="718" y="2065"/>
                </a:lnTo>
                <a:cubicBezTo>
                  <a:pt x="865" y="2135"/>
                  <a:pt x="1016" y="2167"/>
                  <a:pt x="1163" y="2167"/>
                </a:cubicBezTo>
                <a:cubicBezTo>
                  <a:pt x="1749" y="2167"/>
                  <a:pt x="2272" y="1660"/>
                  <a:pt x="2216" y="1020"/>
                </a:cubicBezTo>
                <a:lnTo>
                  <a:pt x="2146" y="753"/>
                </a:lnTo>
                <a:cubicBezTo>
                  <a:pt x="2088" y="579"/>
                  <a:pt x="1984" y="428"/>
                  <a:pt x="1845" y="311"/>
                </a:cubicBezTo>
                <a:lnTo>
                  <a:pt x="1786" y="253"/>
                </a:lnTo>
                <a:lnTo>
                  <a:pt x="1554" y="102"/>
                </a:lnTo>
                <a:cubicBezTo>
                  <a:pt x="1407" y="32"/>
                  <a:pt x="1256" y="0"/>
                  <a:pt x="1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" name="Google Shape;113;p14"/>
          <p:cNvSpPr/>
          <p:nvPr/>
        </p:nvSpPr>
        <p:spPr>
          <a:xfrm>
            <a:off x="8560349" y="1007630"/>
            <a:ext cx="71682" cy="68211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4" name="Google Shape;114;p14"/>
          <p:cNvSpPr/>
          <p:nvPr/>
        </p:nvSpPr>
        <p:spPr>
          <a:xfrm>
            <a:off x="8722735" y="633067"/>
            <a:ext cx="71303" cy="67990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5" name="Google Shape;115;p14"/>
          <p:cNvSpPr/>
          <p:nvPr/>
        </p:nvSpPr>
        <p:spPr>
          <a:xfrm rot="-10555174">
            <a:off x="295236" y="4472226"/>
            <a:ext cx="137116" cy="130648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6" name="Google Shape;116;p14"/>
          <p:cNvSpPr/>
          <p:nvPr/>
        </p:nvSpPr>
        <p:spPr>
          <a:xfrm rot="-10555174">
            <a:off x="597349" y="4696042"/>
            <a:ext cx="71618" cy="68085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7" name="Google Shape;117;p14"/>
          <p:cNvSpPr/>
          <p:nvPr/>
        </p:nvSpPr>
        <p:spPr>
          <a:xfrm rot="-10555174">
            <a:off x="293091" y="4655949"/>
            <a:ext cx="71303" cy="67990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40461497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15"/>
          <p:cNvSpPr/>
          <p:nvPr/>
        </p:nvSpPr>
        <p:spPr>
          <a:xfrm>
            <a:off x="514776" y="356125"/>
            <a:ext cx="276400" cy="52155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0" name="Google Shape;120;p15"/>
          <p:cNvSpPr/>
          <p:nvPr/>
        </p:nvSpPr>
        <p:spPr>
          <a:xfrm>
            <a:off x="877476" y="765627"/>
            <a:ext cx="187750" cy="181750"/>
          </a:xfrm>
          <a:custGeom>
            <a:avLst/>
            <a:gdLst/>
            <a:ahLst/>
            <a:cxnLst/>
            <a:rect l="l" t="t" r="r" b="b"/>
            <a:pathLst>
              <a:path w="7510" h="7270" extrusionOk="0">
                <a:moveTo>
                  <a:pt x="3618" y="0"/>
                </a:moveTo>
                <a:cubicBezTo>
                  <a:pt x="3539" y="0"/>
                  <a:pt x="3459" y="3"/>
                  <a:pt x="3380" y="8"/>
                </a:cubicBezTo>
                <a:cubicBezTo>
                  <a:pt x="1419" y="217"/>
                  <a:pt x="1" y="1927"/>
                  <a:pt x="209" y="3846"/>
                </a:cubicBezTo>
                <a:lnTo>
                  <a:pt x="418" y="4764"/>
                </a:lnTo>
                <a:cubicBezTo>
                  <a:pt x="627" y="5306"/>
                  <a:pt x="960" y="5848"/>
                  <a:pt x="1461" y="6224"/>
                </a:cubicBezTo>
                <a:lnTo>
                  <a:pt x="1669" y="6432"/>
                </a:lnTo>
                <a:lnTo>
                  <a:pt x="2420" y="6933"/>
                </a:lnTo>
                <a:cubicBezTo>
                  <a:pt x="2914" y="7159"/>
                  <a:pt x="3436" y="7270"/>
                  <a:pt x="3952" y="7270"/>
                </a:cubicBezTo>
                <a:cubicBezTo>
                  <a:pt x="4961" y="7270"/>
                  <a:pt x="5943" y="6844"/>
                  <a:pt x="6634" y="6015"/>
                </a:cubicBezTo>
                <a:cubicBezTo>
                  <a:pt x="7218" y="5306"/>
                  <a:pt x="7510" y="4388"/>
                  <a:pt x="7468" y="3429"/>
                </a:cubicBezTo>
                <a:lnTo>
                  <a:pt x="7259" y="2553"/>
                </a:lnTo>
                <a:cubicBezTo>
                  <a:pt x="7009" y="1969"/>
                  <a:pt x="6675" y="1468"/>
                  <a:pt x="6216" y="1093"/>
                </a:cubicBezTo>
                <a:cubicBezTo>
                  <a:pt x="6133" y="1009"/>
                  <a:pt x="6050" y="926"/>
                  <a:pt x="6008" y="884"/>
                </a:cubicBezTo>
                <a:lnTo>
                  <a:pt x="5215" y="342"/>
                </a:lnTo>
                <a:cubicBezTo>
                  <a:pt x="4705" y="123"/>
                  <a:pt x="4164" y="0"/>
                  <a:pt x="36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1" name="Google Shape;121;p15"/>
          <p:cNvSpPr/>
          <p:nvPr/>
        </p:nvSpPr>
        <p:spPr>
          <a:xfrm>
            <a:off x="720002" y="969952"/>
            <a:ext cx="95975" cy="92450"/>
          </a:xfrm>
          <a:custGeom>
            <a:avLst/>
            <a:gdLst/>
            <a:ahLst/>
            <a:cxnLst/>
            <a:rect l="l" t="t" r="r" b="b"/>
            <a:pathLst>
              <a:path w="3839" h="3698" extrusionOk="0">
                <a:moveTo>
                  <a:pt x="1847" y="1"/>
                </a:moveTo>
                <a:cubicBezTo>
                  <a:pt x="1788" y="1"/>
                  <a:pt x="1729" y="4"/>
                  <a:pt x="1669" y="11"/>
                </a:cubicBezTo>
                <a:cubicBezTo>
                  <a:pt x="1211" y="53"/>
                  <a:pt x="793" y="303"/>
                  <a:pt x="460" y="637"/>
                </a:cubicBezTo>
                <a:cubicBezTo>
                  <a:pt x="168" y="1013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2"/>
                </a:cubicBezTo>
                <a:lnTo>
                  <a:pt x="793" y="3265"/>
                </a:lnTo>
                <a:lnTo>
                  <a:pt x="1169" y="3515"/>
                </a:lnTo>
                <a:cubicBezTo>
                  <a:pt x="1392" y="3643"/>
                  <a:pt x="1639" y="3697"/>
                  <a:pt x="1893" y="3697"/>
                </a:cubicBezTo>
                <a:cubicBezTo>
                  <a:pt x="1971" y="3697"/>
                  <a:pt x="2050" y="3692"/>
                  <a:pt x="2128" y="3682"/>
                </a:cubicBezTo>
                <a:cubicBezTo>
                  <a:pt x="3088" y="3599"/>
                  <a:pt x="3839" y="2723"/>
                  <a:pt x="3755" y="1763"/>
                </a:cubicBezTo>
                <a:lnTo>
                  <a:pt x="3630" y="1305"/>
                </a:lnTo>
                <a:cubicBezTo>
                  <a:pt x="3505" y="1013"/>
                  <a:pt x="3338" y="762"/>
                  <a:pt x="3129" y="554"/>
                </a:cubicBezTo>
                <a:lnTo>
                  <a:pt x="3004" y="429"/>
                </a:lnTo>
                <a:lnTo>
                  <a:pt x="2629" y="178"/>
                </a:lnTo>
                <a:cubicBezTo>
                  <a:pt x="2389" y="75"/>
                  <a:pt x="2120" y="1"/>
                  <a:pt x="184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2" name="Google Shape;122;p15"/>
          <p:cNvSpPr/>
          <p:nvPr/>
        </p:nvSpPr>
        <p:spPr>
          <a:xfrm>
            <a:off x="8613827" y="4693177"/>
            <a:ext cx="190625" cy="182450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3" name="Google Shape;123;p15"/>
          <p:cNvSpPr/>
          <p:nvPr/>
        </p:nvSpPr>
        <p:spPr>
          <a:xfrm>
            <a:off x="8768139" y="4443675"/>
            <a:ext cx="96375" cy="9225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4" name="Google Shape;124;p15"/>
          <p:cNvSpPr/>
          <p:nvPr/>
        </p:nvSpPr>
        <p:spPr>
          <a:xfrm>
            <a:off x="8424002" y="4569102"/>
            <a:ext cx="95325" cy="92650"/>
          </a:xfrm>
          <a:custGeom>
            <a:avLst/>
            <a:gdLst/>
            <a:ahLst/>
            <a:cxnLst/>
            <a:rect l="l" t="t" r="r" b="b"/>
            <a:pathLst>
              <a:path w="3813" h="3706" extrusionOk="0">
                <a:moveTo>
                  <a:pt x="1828" y="0"/>
                </a:moveTo>
                <a:cubicBezTo>
                  <a:pt x="1774" y="0"/>
                  <a:pt x="1721" y="4"/>
                  <a:pt x="1669" y="11"/>
                </a:cubicBezTo>
                <a:cubicBezTo>
                  <a:pt x="1169" y="53"/>
                  <a:pt x="751" y="303"/>
                  <a:pt x="459" y="637"/>
                </a:cubicBezTo>
                <a:cubicBezTo>
                  <a:pt x="126" y="1012"/>
                  <a:pt x="0" y="1471"/>
                  <a:pt x="42" y="1972"/>
                </a:cubicBezTo>
                <a:lnTo>
                  <a:pt x="126" y="2431"/>
                </a:lnTo>
                <a:cubicBezTo>
                  <a:pt x="251" y="2723"/>
                  <a:pt x="418" y="2973"/>
                  <a:pt x="668" y="3181"/>
                </a:cubicBezTo>
                <a:lnTo>
                  <a:pt x="751" y="3265"/>
                </a:lnTo>
                <a:lnTo>
                  <a:pt x="1169" y="3515"/>
                </a:lnTo>
                <a:cubicBezTo>
                  <a:pt x="1430" y="3646"/>
                  <a:pt x="1699" y="3706"/>
                  <a:pt x="1960" y="3706"/>
                </a:cubicBezTo>
                <a:cubicBezTo>
                  <a:pt x="2946" y="3706"/>
                  <a:pt x="3812" y="2852"/>
                  <a:pt x="3713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7" y="553"/>
                </a:cubicBezTo>
                <a:lnTo>
                  <a:pt x="2962" y="428"/>
                </a:lnTo>
                <a:lnTo>
                  <a:pt x="2587" y="178"/>
                </a:lnTo>
                <a:cubicBezTo>
                  <a:pt x="2347" y="75"/>
                  <a:pt x="2078" y="0"/>
                  <a:pt x="18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25" name="Google Shape;125;p15"/>
          <p:cNvSpPr txBox="1">
            <a:spLocks noGrp="1"/>
          </p:cNvSpPr>
          <p:nvPr>
            <p:ph type="ctrTitle"/>
          </p:nvPr>
        </p:nvSpPr>
        <p:spPr>
          <a:xfrm flipH="1">
            <a:off x="1125573" y="266309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26" name="Google Shape;126;p15"/>
          <p:cNvSpPr txBox="1">
            <a:spLocks noGrp="1"/>
          </p:cNvSpPr>
          <p:nvPr>
            <p:ph type="subTitle" idx="1"/>
          </p:nvPr>
        </p:nvSpPr>
        <p:spPr>
          <a:xfrm flipH="1">
            <a:off x="788675" y="3099800"/>
            <a:ext cx="2234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7" name="Google Shape;127;p15"/>
          <p:cNvSpPr txBox="1">
            <a:spLocks noGrp="1"/>
          </p:cNvSpPr>
          <p:nvPr>
            <p:ph type="ctrTitle" idx="2"/>
          </p:nvPr>
        </p:nvSpPr>
        <p:spPr>
          <a:xfrm flipH="1">
            <a:off x="3792986" y="184974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28" name="Google Shape;128;p15"/>
          <p:cNvSpPr txBox="1">
            <a:spLocks noGrp="1"/>
          </p:cNvSpPr>
          <p:nvPr>
            <p:ph type="subTitle" idx="3"/>
          </p:nvPr>
        </p:nvSpPr>
        <p:spPr>
          <a:xfrm flipH="1">
            <a:off x="3434488" y="2917500"/>
            <a:ext cx="2131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9" name="Google Shape;129;p15"/>
          <p:cNvSpPr txBox="1">
            <a:spLocks noGrp="1"/>
          </p:cNvSpPr>
          <p:nvPr>
            <p:ph type="ctrTitle" idx="4"/>
          </p:nvPr>
        </p:nvSpPr>
        <p:spPr>
          <a:xfrm flipH="1">
            <a:off x="6458497" y="266048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30" name="Google Shape;130;p15"/>
          <p:cNvSpPr txBox="1">
            <a:spLocks noGrp="1"/>
          </p:cNvSpPr>
          <p:nvPr>
            <p:ph type="subTitle" idx="5"/>
          </p:nvPr>
        </p:nvSpPr>
        <p:spPr>
          <a:xfrm flipH="1">
            <a:off x="6121597" y="3103575"/>
            <a:ext cx="2234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31" name="Google Shape;131;p15"/>
          <p:cNvSpPr txBox="1">
            <a:spLocks noGrp="1"/>
          </p:cNvSpPr>
          <p:nvPr>
            <p:ph type="title" idx="6"/>
          </p:nvPr>
        </p:nvSpPr>
        <p:spPr>
          <a:xfrm>
            <a:off x="1728975" y="356125"/>
            <a:ext cx="5685900" cy="75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987986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16"/>
          <p:cNvSpPr txBox="1">
            <a:spLocks noGrp="1"/>
          </p:cNvSpPr>
          <p:nvPr>
            <p:ph type="title"/>
          </p:nvPr>
        </p:nvSpPr>
        <p:spPr>
          <a:xfrm>
            <a:off x="2625150" y="354225"/>
            <a:ext cx="3893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34" name="Google Shape;134;p16"/>
          <p:cNvSpPr txBox="1">
            <a:spLocks noGrp="1"/>
          </p:cNvSpPr>
          <p:nvPr>
            <p:ph type="subTitle" idx="1"/>
          </p:nvPr>
        </p:nvSpPr>
        <p:spPr>
          <a:xfrm flipH="1">
            <a:off x="6013261" y="1074492"/>
            <a:ext cx="1681800" cy="6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2400">
                <a:solidFill>
                  <a:schemeClr val="accent4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9pPr>
          </a:lstStyle>
          <a:p>
            <a:endParaRPr/>
          </a:p>
        </p:txBody>
      </p:sp>
      <p:sp>
        <p:nvSpPr>
          <p:cNvPr id="135" name="Google Shape;135;p16"/>
          <p:cNvSpPr txBox="1">
            <a:spLocks noGrp="1"/>
          </p:cNvSpPr>
          <p:nvPr>
            <p:ph type="subTitle" idx="2"/>
          </p:nvPr>
        </p:nvSpPr>
        <p:spPr>
          <a:xfrm flipH="1">
            <a:off x="1378817" y="1074492"/>
            <a:ext cx="1958100" cy="6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2400">
                <a:solidFill>
                  <a:schemeClr val="accent1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9pPr>
          </a:lstStyle>
          <a:p>
            <a:endParaRPr/>
          </a:p>
        </p:txBody>
      </p:sp>
      <p:sp>
        <p:nvSpPr>
          <p:cNvPr id="136" name="Google Shape;136;p16"/>
          <p:cNvSpPr txBox="1">
            <a:spLocks noGrp="1"/>
          </p:cNvSpPr>
          <p:nvPr>
            <p:ph type="subTitle" idx="3"/>
          </p:nvPr>
        </p:nvSpPr>
        <p:spPr>
          <a:xfrm flipH="1">
            <a:off x="3170850" y="4139150"/>
            <a:ext cx="2802300" cy="55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37" name="Google Shape;137;p16"/>
          <p:cNvSpPr txBox="1">
            <a:spLocks noGrp="1"/>
          </p:cNvSpPr>
          <p:nvPr>
            <p:ph type="subTitle" idx="4"/>
          </p:nvPr>
        </p:nvSpPr>
        <p:spPr>
          <a:xfrm flipH="1">
            <a:off x="3731100" y="927401"/>
            <a:ext cx="1681800" cy="6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2400">
                <a:solidFill>
                  <a:schemeClr val="accent3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Mansalva"/>
              <a:buNone/>
              <a:defRPr sz="3000">
                <a:latin typeface="Mansalva"/>
                <a:ea typeface="Mansalva"/>
                <a:cs typeface="Mansalva"/>
                <a:sym typeface="Mansalva"/>
              </a:defRPr>
            </a:lvl9pPr>
          </a:lstStyle>
          <a:p>
            <a:endParaRPr/>
          </a:p>
        </p:txBody>
      </p:sp>
      <p:sp>
        <p:nvSpPr>
          <p:cNvPr id="138" name="Google Shape;138;p16"/>
          <p:cNvSpPr/>
          <p:nvPr/>
        </p:nvSpPr>
        <p:spPr>
          <a:xfrm>
            <a:off x="514776" y="356125"/>
            <a:ext cx="276400" cy="52155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" name="Google Shape;139;p16"/>
          <p:cNvSpPr/>
          <p:nvPr/>
        </p:nvSpPr>
        <p:spPr>
          <a:xfrm>
            <a:off x="877476" y="765627"/>
            <a:ext cx="187750" cy="181750"/>
          </a:xfrm>
          <a:custGeom>
            <a:avLst/>
            <a:gdLst/>
            <a:ahLst/>
            <a:cxnLst/>
            <a:rect l="l" t="t" r="r" b="b"/>
            <a:pathLst>
              <a:path w="7510" h="7270" extrusionOk="0">
                <a:moveTo>
                  <a:pt x="3618" y="0"/>
                </a:moveTo>
                <a:cubicBezTo>
                  <a:pt x="3539" y="0"/>
                  <a:pt x="3459" y="3"/>
                  <a:pt x="3380" y="8"/>
                </a:cubicBezTo>
                <a:cubicBezTo>
                  <a:pt x="1419" y="217"/>
                  <a:pt x="1" y="1927"/>
                  <a:pt x="209" y="3846"/>
                </a:cubicBezTo>
                <a:lnTo>
                  <a:pt x="418" y="4764"/>
                </a:lnTo>
                <a:cubicBezTo>
                  <a:pt x="627" y="5306"/>
                  <a:pt x="960" y="5848"/>
                  <a:pt x="1461" y="6224"/>
                </a:cubicBezTo>
                <a:lnTo>
                  <a:pt x="1669" y="6432"/>
                </a:lnTo>
                <a:lnTo>
                  <a:pt x="2420" y="6933"/>
                </a:lnTo>
                <a:cubicBezTo>
                  <a:pt x="2914" y="7159"/>
                  <a:pt x="3436" y="7270"/>
                  <a:pt x="3952" y="7270"/>
                </a:cubicBezTo>
                <a:cubicBezTo>
                  <a:pt x="4961" y="7270"/>
                  <a:pt x="5943" y="6844"/>
                  <a:pt x="6634" y="6015"/>
                </a:cubicBezTo>
                <a:cubicBezTo>
                  <a:pt x="7218" y="5306"/>
                  <a:pt x="7510" y="4388"/>
                  <a:pt x="7468" y="3429"/>
                </a:cubicBezTo>
                <a:lnTo>
                  <a:pt x="7259" y="2553"/>
                </a:lnTo>
                <a:cubicBezTo>
                  <a:pt x="7009" y="1969"/>
                  <a:pt x="6675" y="1468"/>
                  <a:pt x="6216" y="1093"/>
                </a:cubicBezTo>
                <a:cubicBezTo>
                  <a:pt x="6133" y="1009"/>
                  <a:pt x="6050" y="926"/>
                  <a:pt x="6008" y="884"/>
                </a:cubicBezTo>
                <a:lnTo>
                  <a:pt x="5215" y="342"/>
                </a:lnTo>
                <a:cubicBezTo>
                  <a:pt x="4705" y="123"/>
                  <a:pt x="4164" y="0"/>
                  <a:pt x="36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0" name="Google Shape;140;p16"/>
          <p:cNvSpPr/>
          <p:nvPr/>
        </p:nvSpPr>
        <p:spPr>
          <a:xfrm>
            <a:off x="720002" y="969952"/>
            <a:ext cx="95975" cy="92450"/>
          </a:xfrm>
          <a:custGeom>
            <a:avLst/>
            <a:gdLst/>
            <a:ahLst/>
            <a:cxnLst/>
            <a:rect l="l" t="t" r="r" b="b"/>
            <a:pathLst>
              <a:path w="3839" h="3698" extrusionOk="0">
                <a:moveTo>
                  <a:pt x="1847" y="1"/>
                </a:moveTo>
                <a:cubicBezTo>
                  <a:pt x="1788" y="1"/>
                  <a:pt x="1729" y="4"/>
                  <a:pt x="1669" y="11"/>
                </a:cubicBezTo>
                <a:cubicBezTo>
                  <a:pt x="1211" y="53"/>
                  <a:pt x="793" y="303"/>
                  <a:pt x="460" y="637"/>
                </a:cubicBezTo>
                <a:cubicBezTo>
                  <a:pt x="168" y="1013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2"/>
                </a:cubicBezTo>
                <a:lnTo>
                  <a:pt x="793" y="3265"/>
                </a:lnTo>
                <a:lnTo>
                  <a:pt x="1169" y="3515"/>
                </a:lnTo>
                <a:cubicBezTo>
                  <a:pt x="1392" y="3643"/>
                  <a:pt x="1639" y="3697"/>
                  <a:pt x="1893" y="3697"/>
                </a:cubicBezTo>
                <a:cubicBezTo>
                  <a:pt x="1971" y="3697"/>
                  <a:pt x="2050" y="3692"/>
                  <a:pt x="2128" y="3682"/>
                </a:cubicBezTo>
                <a:cubicBezTo>
                  <a:pt x="3088" y="3599"/>
                  <a:pt x="3839" y="2723"/>
                  <a:pt x="3755" y="1763"/>
                </a:cubicBezTo>
                <a:lnTo>
                  <a:pt x="3630" y="1305"/>
                </a:lnTo>
                <a:cubicBezTo>
                  <a:pt x="3505" y="1013"/>
                  <a:pt x="3338" y="762"/>
                  <a:pt x="3129" y="554"/>
                </a:cubicBezTo>
                <a:lnTo>
                  <a:pt x="3004" y="429"/>
                </a:lnTo>
                <a:lnTo>
                  <a:pt x="2629" y="178"/>
                </a:lnTo>
                <a:cubicBezTo>
                  <a:pt x="2389" y="75"/>
                  <a:pt x="2120" y="1"/>
                  <a:pt x="184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1" name="Google Shape;141;p16"/>
          <p:cNvSpPr/>
          <p:nvPr/>
        </p:nvSpPr>
        <p:spPr>
          <a:xfrm>
            <a:off x="8613827" y="4693177"/>
            <a:ext cx="190625" cy="182450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2" name="Google Shape;142;p16"/>
          <p:cNvSpPr/>
          <p:nvPr/>
        </p:nvSpPr>
        <p:spPr>
          <a:xfrm>
            <a:off x="8768139" y="4443675"/>
            <a:ext cx="96375" cy="9225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3" name="Google Shape;143;p16"/>
          <p:cNvSpPr/>
          <p:nvPr/>
        </p:nvSpPr>
        <p:spPr>
          <a:xfrm>
            <a:off x="8424002" y="4569102"/>
            <a:ext cx="95325" cy="92650"/>
          </a:xfrm>
          <a:custGeom>
            <a:avLst/>
            <a:gdLst/>
            <a:ahLst/>
            <a:cxnLst/>
            <a:rect l="l" t="t" r="r" b="b"/>
            <a:pathLst>
              <a:path w="3813" h="3706" extrusionOk="0">
                <a:moveTo>
                  <a:pt x="1828" y="0"/>
                </a:moveTo>
                <a:cubicBezTo>
                  <a:pt x="1774" y="0"/>
                  <a:pt x="1721" y="4"/>
                  <a:pt x="1669" y="11"/>
                </a:cubicBezTo>
                <a:cubicBezTo>
                  <a:pt x="1169" y="53"/>
                  <a:pt x="751" y="303"/>
                  <a:pt x="459" y="637"/>
                </a:cubicBezTo>
                <a:cubicBezTo>
                  <a:pt x="126" y="1012"/>
                  <a:pt x="0" y="1471"/>
                  <a:pt x="42" y="1972"/>
                </a:cubicBezTo>
                <a:lnTo>
                  <a:pt x="126" y="2431"/>
                </a:lnTo>
                <a:cubicBezTo>
                  <a:pt x="251" y="2723"/>
                  <a:pt x="418" y="2973"/>
                  <a:pt x="668" y="3181"/>
                </a:cubicBezTo>
                <a:lnTo>
                  <a:pt x="751" y="3265"/>
                </a:lnTo>
                <a:lnTo>
                  <a:pt x="1169" y="3515"/>
                </a:lnTo>
                <a:cubicBezTo>
                  <a:pt x="1430" y="3646"/>
                  <a:pt x="1699" y="3706"/>
                  <a:pt x="1960" y="3706"/>
                </a:cubicBezTo>
                <a:cubicBezTo>
                  <a:pt x="2946" y="3706"/>
                  <a:pt x="3812" y="2852"/>
                  <a:pt x="3713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7" y="553"/>
                </a:cubicBezTo>
                <a:lnTo>
                  <a:pt x="2962" y="428"/>
                </a:lnTo>
                <a:lnTo>
                  <a:pt x="2587" y="178"/>
                </a:lnTo>
                <a:cubicBezTo>
                  <a:pt x="2347" y="75"/>
                  <a:pt x="2078" y="0"/>
                  <a:pt x="18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78689181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7"/>
          <p:cNvSpPr txBox="1">
            <a:spLocks noGrp="1"/>
          </p:cNvSpPr>
          <p:nvPr>
            <p:ph type="ctrTitle"/>
          </p:nvPr>
        </p:nvSpPr>
        <p:spPr>
          <a:xfrm flipH="1">
            <a:off x="2248533" y="147758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46" name="Google Shape;146;p17"/>
          <p:cNvSpPr txBox="1">
            <a:spLocks noGrp="1"/>
          </p:cNvSpPr>
          <p:nvPr>
            <p:ph type="subTitle" idx="1"/>
          </p:nvPr>
        </p:nvSpPr>
        <p:spPr>
          <a:xfrm flipH="1">
            <a:off x="1840405" y="1989800"/>
            <a:ext cx="2376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7" name="Google Shape;147;p17"/>
          <p:cNvSpPr txBox="1">
            <a:spLocks noGrp="1"/>
          </p:cNvSpPr>
          <p:nvPr>
            <p:ph type="ctrTitle" idx="2"/>
          </p:nvPr>
        </p:nvSpPr>
        <p:spPr>
          <a:xfrm flipH="1">
            <a:off x="5310471" y="147758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48" name="Google Shape;148;p17"/>
          <p:cNvSpPr txBox="1">
            <a:spLocks noGrp="1"/>
          </p:cNvSpPr>
          <p:nvPr>
            <p:ph type="subTitle" idx="3"/>
          </p:nvPr>
        </p:nvSpPr>
        <p:spPr>
          <a:xfrm flipH="1">
            <a:off x="4878095" y="1992150"/>
            <a:ext cx="24255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49" name="Google Shape;149;p17"/>
          <p:cNvSpPr txBox="1">
            <a:spLocks noGrp="1"/>
          </p:cNvSpPr>
          <p:nvPr>
            <p:ph type="ctrTitle" idx="4"/>
          </p:nvPr>
        </p:nvSpPr>
        <p:spPr>
          <a:xfrm flipH="1">
            <a:off x="2248533" y="321193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50" name="Google Shape;150;p17"/>
          <p:cNvSpPr txBox="1">
            <a:spLocks noGrp="1"/>
          </p:cNvSpPr>
          <p:nvPr>
            <p:ph type="subTitle" idx="5"/>
          </p:nvPr>
        </p:nvSpPr>
        <p:spPr>
          <a:xfrm flipH="1">
            <a:off x="1897621" y="3728102"/>
            <a:ext cx="2262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51" name="Google Shape;151;p17"/>
          <p:cNvSpPr txBox="1">
            <a:spLocks noGrp="1"/>
          </p:cNvSpPr>
          <p:nvPr>
            <p:ph type="ctrTitle" idx="6"/>
          </p:nvPr>
        </p:nvSpPr>
        <p:spPr>
          <a:xfrm flipH="1">
            <a:off x="5183121" y="3211936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152" name="Google Shape;152;p17"/>
          <p:cNvSpPr txBox="1">
            <a:spLocks noGrp="1"/>
          </p:cNvSpPr>
          <p:nvPr>
            <p:ph type="subTitle" idx="7"/>
          </p:nvPr>
        </p:nvSpPr>
        <p:spPr>
          <a:xfrm flipH="1">
            <a:off x="4878095" y="3728100"/>
            <a:ext cx="24255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53" name="Google Shape;153;p17"/>
          <p:cNvSpPr txBox="1">
            <a:spLocks noGrp="1"/>
          </p:cNvSpPr>
          <p:nvPr>
            <p:ph type="title" idx="8"/>
          </p:nvPr>
        </p:nvSpPr>
        <p:spPr>
          <a:xfrm>
            <a:off x="1883050" y="355650"/>
            <a:ext cx="53778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54" name="Google Shape;154;p17"/>
          <p:cNvSpPr/>
          <p:nvPr/>
        </p:nvSpPr>
        <p:spPr>
          <a:xfrm>
            <a:off x="8381276" y="4342725"/>
            <a:ext cx="276400" cy="52155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55" name="Google Shape;155;p17"/>
          <p:cNvGrpSpPr/>
          <p:nvPr/>
        </p:nvGrpSpPr>
        <p:grpSpPr>
          <a:xfrm>
            <a:off x="393102" y="201827"/>
            <a:ext cx="572225" cy="475825"/>
            <a:chOff x="5353450" y="1505675"/>
            <a:chExt cx="572225" cy="475825"/>
          </a:xfrm>
        </p:grpSpPr>
        <p:sp>
          <p:nvSpPr>
            <p:cNvPr id="156" name="Google Shape;156;p17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" name="Google Shape;157;p17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58" name="Google Shape;158;p17"/>
          <p:cNvSpPr/>
          <p:nvPr/>
        </p:nvSpPr>
        <p:spPr>
          <a:xfrm>
            <a:off x="202477" y="677651"/>
            <a:ext cx="190625" cy="182450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" name="Google Shape;159;p17"/>
          <p:cNvSpPr/>
          <p:nvPr/>
        </p:nvSpPr>
        <p:spPr>
          <a:xfrm>
            <a:off x="8069877" y="4603501"/>
            <a:ext cx="191475" cy="180975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" name="Google Shape;160;p17"/>
          <p:cNvSpPr/>
          <p:nvPr/>
        </p:nvSpPr>
        <p:spPr>
          <a:xfrm>
            <a:off x="559727" y="767850"/>
            <a:ext cx="96375" cy="9225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" name="Google Shape;161;p17"/>
          <p:cNvSpPr/>
          <p:nvPr/>
        </p:nvSpPr>
        <p:spPr>
          <a:xfrm>
            <a:off x="8657676" y="4158327"/>
            <a:ext cx="95350" cy="91925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" name="Google Shape;162;p17"/>
          <p:cNvSpPr/>
          <p:nvPr/>
        </p:nvSpPr>
        <p:spPr>
          <a:xfrm>
            <a:off x="8753025" y="4400513"/>
            <a:ext cx="95350" cy="9225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84874685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18"/>
          <p:cNvSpPr txBox="1">
            <a:spLocks noGrp="1"/>
          </p:cNvSpPr>
          <p:nvPr>
            <p:ph type="ctrTitle"/>
          </p:nvPr>
        </p:nvSpPr>
        <p:spPr>
          <a:xfrm flipH="1">
            <a:off x="4973758" y="2219524"/>
            <a:ext cx="182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5" name="Google Shape;165;p18"/>
          <p:cNvSpPr txBox="1">
            <a:spLocks noGrp="1"/>
          </p:cNvSpPr>
          <p:nvPr>
            <p:ph type="subTitle" idx="1"/>
          </p:nvPr>
        </p:nvSpPr>
        <p:spPr>
          <a:xfrm flipH="1">
            <a:off x="4828408" y="2684347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6" name="Google Shape;166;p18"/>
          <p:cNvSpPr txBox="1">
            <a:spLocks noGrp="1"/>
          </p:cNvSpPr>
          <p:nvPr>
            <p:ph type="ctrTitle" idx="2"/>
          </p:nvPr>
        </p:nvSpPr>
        <p:spPr>
          <a:xfrm flipH="1">
            <a:off x="2477750" y="221952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7" name="Google Shape;167;p18"/>
          <p:cNvSpPr txBox="1">
            <a:spLocks noGrp="1"/>
          </p:cNvSpPr>
          <p:nvPr>
            <p:ph type="subTitle" idx="3"/>
          </p:nvPr>
        </p:nvSpPr>
        <p:spPr>
          <a:xfrm flipH="1">
            <a:off x="2200700" y="2684347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68" name="Google Shape;168;p18"/>
          <p:cNvSpPr txBox="1">
            <a:spLocks noGrp="1"/>
          </p:cNvSpPr>
          <p:nvPr>
            <p:ph type="ctrTitle" idx="4"/>
          </p:nvPr>
        </p:nvSpPr>
        <p:spPr>
          <a:xfrm flipH="1">
            <a:off x="5105458" y="3297008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69" name="Google Shape;169;p18"/>
          <p:cNvSpPr txBox="1">
            <a:spLocks noGrp="1"/>
          </p:cNvSpPr>
          <p:nvPr>
            <p:ph type="subTitle" idx="5"/>
          </p:nvPr>
        </p:nvSpPr>
        <p:spPr>
          <a:xfrm flipH="1">
            <a:off x="4828408" y="3760420"/>
            <a:ext cx="2114700" cy="72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70" name="Google Shape;170;p18"/>
          <p:cNvSpPr txBox="1">
            <a:spLocks noGrp="1"/>
          </p:cNvSpPr>
          <p:nvPr>
            <p:ph type="ctrTitle" idx="6"/>
          </p:nvPr>
        </p:nvSpPr>
        <p:spPr>
          <a:xfrm flipH="1">
            <a:off x="2477750" y="114680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1" name="Google Shape;171;p18"/>
          <p:cNvSpPr txBox="1">
            <a:spLocks noGrp="1"/>
          </p:cNvSpPr>
          <p:nvPr>
            <p:ph type="subTitle" idx="7"/>
          </p:nvPr>
        </p:nvSpPr>
        <p:spPr>
          <a:xfrm flipH="1">
            <a:off x="2200700" y="1612355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72" name="Google Shape;172;p18"/>
          <p:cNvSpPr txBox="1">
            <a:spLocks noGrp="1"/>
          </p:cNvSpPr>
          <p:nvPr>
            <p:ph type="ctrTitle" idx="8"/>
          </p:nvPr>
        </p:nvSpPr>
        <p:spPr>
          <a:xfrm flipH="1">
            <a:off x="5105458" y="114680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3" name="Google Shape;173;p18"/>
          <p:cNvSpPr txBox="1">
            <a:spLocks noGrp="1"/>
          </p:cNvSpPr>
          <p:nvPr>
            <p:ph type="subTitle" idx="9"/>
          </p:nvPr>
        </p:nvSpPr>
        <p:spPr>
          <a:xfrm flipH="1">
            <a:off x="4828408" y="1612355"/>
            <a:ext cx="2114700" cy="72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74" name="Google Shape;174;p18"/>
          <p:cNvSpPr txBox="1">
            <a:spLocks noGrp="1"/>
          </p:cNvSpPr>
          <p:nvPr>
            <p:ph type="ctrTitle" idx="13"/>
          </p:nvPr>
        </p:nvSpPr>
        <p:spPr>
          <a:xfrm flipH="1">
            <a:off x="2346050" y="3297008"/>
            <a:ext cx="182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75" name="Google Shape;175;p18"/>
          <p:cNvSpPr txBox="1">
            <a:spLocks noGrp="1"/>
          </p:cNvSpPr>
          <p:nvPr>
            <p:ph type="subTitle" idx="14"/>
          </p:nvPr>
        </p:nvSpPr>
        <p:spPr>
          <a:xfrm flipH="1">
            <a:off x="2200700" y="3760420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76" name="Google Shape;176;p18"/>
          <p:cNvSpPr txBox="1">
            <a:spLocks noGrp="1"/>
          </p:cNvSpPr>
          <p:nvPr>
            <p:ph type="title" idx="15"/>
          </p:nvPr>
        </p:nvSpPr>
        <p:spPr>
          <a:xfrm>
            <a:off x="1038500" y="355650"/>
            <a:ext cx="70668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77" name="Google Shape;177;p18"/>
          <p:cNvSpPr/>
          <p:nvPr/>
        </p:nvSpPr>
        <p:spPr>
          <a:xfrm>
            <a:off x="8308427" y="442225"/>
            <a:ext cx="328475" cy="530000"/>
          </a:xfrm>
          <a:custGeom>
            <a:avLst/>
            <a:gdLst/>
            <a:ahLst/>
            <a:cxnLst/>
            <a:rect l="l" t="t" r="r" b="b"/>
            <a:pathLst>
              <a:path w="13139" h="21200" extrusionOk="0">
                <a:moveTo>
                  <a:pt x="2772" y="0"/>
                </a:moveTo>
                <a:cubicBezTo>
                  <a:pt x="0" y="0"/>
                  <a:pt x="1503" y="20734"/>
                  <a:pt x="5125" y="21192"/>
                </a:cubicBezTo>
                <a:cubicBezTo>
                  <a:pt x="5167" y="21197"/>
                  <a:pt x="5208" y="21200"/>
                  <a:pt x="5250" y="21200"/>
                </a:cubicBezTo>
                <a:cubicBezTo>
                  <a:pt x="8894" y="21200"/>
                  <a:pt x="13138" y="1657"/>
                  <a:pt x="9839" y="585"/>
                </a:cubicBezTo>
                <a:cubicBezTo>
                  <a:pt x="9651" y="524"/>
                  <a:pt x="9473" y="496"/>
                  <a:pt x="9303" y="496"/>
                </a:cubicBezTo>
                <a:cubicBezTo>
                  <a:pt x="6419" y="496"/>
                  <a:pt x="6085" y="8719"/>
                  <a:pt x="6085" y="8719"/>
                </a:cubicBezTo>
                <a:cubicBezTo>
                  <a:pt x="6085" y="8719"/>
                  <a:pt x="5584" y="42"/>
                  <a:pt x="2789" y="1"/>
                </a:cubicBezTo>
                <a:cubicBezTo>
                  <a:pt x="2783" y="0"/>
                  <a:pt x="2778" y="0"/>
                  <a:pt x="27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8" name="Google Shape;178;p18"/>
          <p:cNvSpPr/>
          <p:nvPr/>
        </p:nvSpPr>
        <p:spPr>
          <a:xfrm>
            <a:off x="8549926" y="854850"/>
            <a:ext cx="185450" cy="177450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9" name="Google Shape;179;p18"/>
          <p:cNvSpPr/>
          <p:nvPr/>
        </p:nvSpPr>
        <p:spPr>
          <a:xfrm>
            <a:off x="8293426" y="1124015"/>
            <a:ext cx="190400" cy="181475"/>
          </a:xfrm>
          <a:custGeom>
            <a:avLst/>
            <a:gdLst/>
            <a:ahLst/>
            <a:cxnLst/>
            <a:rect l="l" t="t" r="r" b="b"/>
            <a:pathLst>
              <a:path w="7616" h="7259" extrusionOk="0">
                <a:moveTo>
                  <a:pt x="3694" y="0"/>
                </a:moveTo>
                <a:cubicBezTo>
                  <a:pt x="1737" y="0"/>
                  <a:pt x="1" y="1685"/>
                  <a:pt x="232" y="3869"/>
                </a:cubicBezTo>
                <a:lnTo>
                  <a:pt x="441" y="4745"/>
                </a:lnTo>
                <a:cubicBezTo>
                  <a:pt x="650" y="5329"/>
                  <a:pt x="983" y="5830"/>
                  <a:pt x="1484" y="6205"/>
                </a:cubicBezTo>
                <a:lnTo>
                  <a:pt x="1651" y="6414"/>
                </a:lnTo>
                <a:lnTo>
                  <a:pt x="2443" y="6914"/>
                </a:lnTo>
                <a:cubicBezTo>
                  <a:pt x="2935" y="7160"/>
                  <a:pt x="3456" y="7258"/>
                  <a:pt x="3982" y="7258"/>
                </a:cubicBezTo>
                <a:cubicBezTo>
                  <a:pt x="4081" y="7258"/>
                  <a:pt x="4180" y="7255"/>
                  <a:pt x="4279" y="7248"/>
                </a:cubicBezTo>
                <a:cubicBezTo>
                  <a:pt x="6198" y="7040"/>
                  <a:pt x="7616" y="5329"/>
                  <a:pt x="7449" y="3410"/>
                </a:cubicBezTo>
                <a:lnTo>
                  <a:pt x="7282" y="2534"/>
                </a:lnTo>
                <a:cubicBezTo>
                  <a:pt x="7032" y="1950"/>
                  <a:pt x="6698" y="1450"/>
                  <a:pt x="6239" y="1074"/>
                </a:cubicBezTo>
                <a:lnTo>
                  <a:pt x="5989" y="824"/>
                </a:lnTo>
                <a:lnTo>
                  <a:pt x="5238" y="365"/>
                </a:lnTo>
                <a:cubicBezTo>
                  <a:pt x="4729" y="115"/>
                  <a:pt x="4204" y="0"/>
                  <a:pt x="36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0" name="Google Shape;180;p18"/>
          <p:cNvSpPr/>
          <p:nvPr/>
        </p:nvSpPr>
        <p:spPr>
          <a:xfrm>
            <a:off x="8671952" y="1168625"/>
            <a:ext cx="97225" cy="92250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" name="Google Shape;181;p18"/>
          <p:cNvSpPr/>
          <p:nvPr/>
        </p:nvSpPr>
        <p:spPr>
          <a:xfrm>
            <a:off x="362000" y="4751063"/>
            <a:ext cx="191250" cy="182025"/>
          </a:xfrm>
          <a:custGeom>
            <a:avLst/>
            <a:gdLst/>
            <a:ahLst/>
            <a:cxnLst/>
            <a:rect l="l" t="t" r="r" b="b"/>
            <a:pathLst>
              <a:path w="7650" h="7281" extrusionOk="0">
                <a:moveTo>
                  <a:pt x="3729" y="0"/>
                </a:moveTo>
                <a:cubicBezTo>
                  <a:pt x="1759" y="0"/>
                  <a:pt x="0" y="1686"/>
                  <a:pt x="233" y="3849"/>
                </a:cubicBezTo>
                <a:lnTo>
                  <a:pt x="400" y="4767"/>
                </a:lnTo>
                <a:cubicBezTo>
                  <a:pt x="650" y="5309"/>
                  <a:pt x="984" y="5851"/>
                  <a:pt x="1443" y="6227"/>
                </a:cubicBezTo>
                <a:cubicBezTo>
                  <a:pt x="1526" y="6310"/>
                  <a:pt x="1610" y="6352"/>
                  <a:pt x="1693" y="6435"/>
                </a:cubicBezTo>
                <a:lnTo>
                  <a:pt x="2444" y="6936"/>
                </a:lnTo>
                <a:cubicBezTo>
                  <a:pt x="2942" y="7172"/>
                  <a:pt x="3453" y="7280"/>
                  <a:pt x="3950" y="7280"/>
                </a:cubicBezTo>
                <a:cubicBezTo>
                  <a:pt x="5911" y="7280"/>
                  <a:pt x="7650" y="5595"/>
                  <a:pt x="7450" y="3432"/>
                </a:cubicBezTo>
                <a:lnTo>
                  <a:pt x="7241" y="2556"/>
                </a:lnTo>
                <a:cubicBezTo>
                  <a:pt x="7033" y="1972"/>
                  <a:pt x="6699" y="1471"/>
                  <a:pt x="6198" y="1096"/>
                </a:cubicBezTo>
                <a:lnTo>
                  <a:pt x="5990" y="887"/>
                </a:lnTo>
                <a:lnTo>
                  <a:pt x="5239" y="345"/>
                </a:lnTo>
                <a:cubicBezTo>
                  <a:pt x="4741" y="109"/>
                  <a:pt x="4228" y="0"/>
                  <a:pt x="372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2" name="Google Shape;182;p18"/>
          <p:cNvSpPr/>
          <p:nvPr/>
        </p:nvSpPr>
        <p:spPr>
          <a:xfrm>
            <a:off x="573701" y="4624075"/>
            <a:ext cx="96400" cy="92250"/>
          </a:xfrm>
          <a:custGeom>
            <a:avLst/>
            <a:gdLst/>
            <a:ahLst/>
            <a:cxnLst/>
            <a:rect l="l" t="t" r="r" b="b"/>
            <a:pathLst>
              <a:path w="3856" h="3690" extrusionOk="0">
                <a:moveTo>
                  <a:pt x="1928" y="0"/>
                </a:moveTo>
                <a:cubicBezTo>
                  <a:pt x="917" y="0"/>
                  <a:pt x="1" y="862"/>
                  <a:pt x="101" y="1964"/>
                </a:cubicBezTo>
                <a:lnTo>
                  <a:pt x="226" y="2423"/>
                </a:lnTo>
                <a:cubicBezTo>
                  <a:pt x="351" y="2715"/>
                  <a:pt x="518" y="2965"/>
                  <a:pt x="727" y="3174"/>
                </a:cubicBezTo>
                <a:lnTo>
                  <a:pt x="852" y="3257"/>
                </a:lnTo>
                <a:lnTo>
                  <a:pt x="1227" y="3507"/>
                </a:lnTo>
                <a:cubicBezTo>
                  <a:pt x="1450" y="3635"/>
                  <a:pt x="1698" y="3689"/>
                  <a:pt x="1951" y="3689"/>
                </a:cubicBezTo>
                <a:cubicBezTo>
                  <a:pt x="2029" y="3689"/>
                  <a:pt x="2108" y="3684"/>
                  <a:pt x="2187" y="3674"/>
                </a:cubicBezTo>
                <a:cubicBezTo>
                  <a:pt x="2646" y="3633"/>
                  <a:pt x="3063" y="3424"/>
                  <a:pt x="3397" y="3049"/>
                </a:cubicBezTo>
                <a:cubicBezTo>
                  <a:pt x="3689" y="2715"/>
                  <a:pt x="3855" y="2214"/>
                  <a:pt x="3814" y="1755"/>
                </a:cubicBezTo>
                <a:lnTo>
                  <a:pt x="3689" y="1297"/>
                </a:lnTo>
                <a:cubicBezTo>
                  <a:pt x="3605" y="1005"/>
                  <a:pt x="3397" y="754"/>
                  <a:pt x="3188" y="546"/>
                </a:cubicBezTo>
                <a:lnTo>
                  <a:pt x="3063" y="421"/>
                </a:lnTo>
                <a:lnTo>
                  <a:pt x="2687" y="170"/>
                </a:lnTo>
                <a:cubicBezTo>
                  <a:pt x="2438" y="54"/>
                  <a:pt x="2180" y="0"/>
                  <a:pt x="19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63149373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mall numbers">
  <p:cSld name="Small numbers"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19"/>
          <p:cNvSpPr txBox="1">
            <a:spLocks noGrp="1"/>
          </p:cNvSpPr>
          <p:nvPr>
            <p:ph type="title" hasCustomPrompt="1"/>
          </p:nvPr>
        </p:nvSpPr>
        <p:spPr>
          <a:xfrm>
            <a:off x="3640775" y="932800"/>
            <a:ext cx="4854900" cy="821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85" name="Google Shape;185;p19"/>
          <p:cNvSpPr txBox="1">
            <a:spLocks noGrp="1"/>
          </p:cNvSpPr>
          <p:nvPr>
            <p:ph type="subTitle" idx="1"/>
          </p:nvPr>
        </p:nvSpPr>
        <p:spPr>
          <a:xfrm flipH="1">
            <a:off x="4893825" y="1638490"/>
            <a:ext cx="2348700" cy="57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86" name="Google Shape;186;p19"/>
          <p:cNvSpPr txBox="1">
            <a:spLocks noGrp="1"/>
          </p:cNvSpPr>
          <p:nvPr>
            <p:ph type="title" idx="2" hasCustomPrompt="1"/>
          </p:nvPr>
        </p:nvSpPr>
        <p:spPr>
          <a:xfrm>
            <a:off x="1156471" y="2907047"/>
            <a:ext cx="35175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6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87" name="Google Shape;187;p19"/>
          <p:cNvSpPr txBox="1">
            <a:spLocks noGrp="1"/>
          </p:cNvSpPr>
          <p:nvPr>
            <p:ph type="subTitle" idx="3"/>
          </p:nvPr>
        </p:nvSpPr>
        <p:spPr>
          <a:xfrm flipH="1">
            <a:off x="2168075" y="3748462"/>
            <a:ext cx="1494300" cy="57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88" name="Google Shape;188;p19"/>
          <p:cNvSpPr/>
          <p:nvPr/>
        </p:nvSpPr>
        <p:spPr>
          <a:xfrm>
            <a:off x="8381276" y="4342725"/>
            <a:ext cx="276400" cy="52155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9" name="Google Shape;189;p19"/>
          <p:cNvGrpSpPr/>
          <p:nvPr/>
        </p:nvGrpSpPr>
        <p:grpSpPr>
          <a:xfrm>
            <a:off x="393102" y="201827"/>
            <a:ext cx="572225" cy="475825"/>
            <a:chOff x="5353450" y="1505675"/>
            <a:chExt cx="572225" cy="475825"/>
          </a:xfrm>
        </p:grpSpPr>
        <p:sp>
          <p:nvSpPr>
            <p:cNvPr id="190" name="Google Shape;190;p19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" name="Google Shape;191;p19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2" name="Google Shape;192;p19"/>
          <p:cNvSpPr/>
          <p:nvPr/>
        </p:nvSpPr>
        <p:spPr>
          <a:xfrm>
            <a:off x="202477" y="677651"/>
            <a:ext cx="190625" cy="182450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3" name="Google Shape;193;p19"/>
          <p:cNvSpPr/>
          <p:nvPr/>
        </p:nvSpPr>
        <p:spPr>
          <a:xfrm>
            <a:off x="8069877" y="4603501"/>
            <a:ext cx="191475" cy="180975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4" name="Google Shape;194;p19"/>
          <p:cNvSpPr/>
          <p:nvPr/>
        </p:nvSpPr>
        <p:spPr>
          <a:xfrm>
            <a:off x="559727" y="767850"/>
            <a:ext cx="96375" cy="9225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5" name="Google Shape;195;p19"/>
          <p:cNvSpPr/>
          <p:nvPr/>
        </p:nvSpPr>
        <p:spPr>
          <a:xfrm>
            <a:off x="8657676" y="4158327"/>
            <a:ext cx="95350" cy="91925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" name="Google Shape;196;p19"/>
          <p:cNvSpPr/>
          <p:nvPr/>
        </p:nvSpPr>
        <p:spPr>
          <a:xfrm>
            <a:off x="8753025" y="4400513"/>
            <a:ext cx="95350" cy="9225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54414983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er 2">
  <p:cSld name="Header 2"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" name="Google Shape;198;p20"/>
          <p:cNvGrpSpPr/>
          <p:nvPr/>
        </p:nvGrpSpPr>
        <p:grpSpPr>
          <a:xfrm>
            <a:off x="8079033" y="316436"/>
            <a:ext cx="737871" cy="673968"/>
            <a:chOff x="4730850" y="2860225"/>
            <a:chExt cx="600725" cy="548700"/>
          </a:xfrm>
        </p:grpSpPr>
        <p:sp>
          <p:nvSpPr>
            <p:cNvPr id="199" name="Google Shape;199;p20"/>
            <p:cNvSpPr/>
            <p:nvPr/>
          </p:nvSpPr>
          <p:spPr>
            <a:xfrm>
              <a:off x="4730850" y="2860225"/>
              <a:ext cx="600725" cy="548700"/>
            </a:xfrm>
            <a:custGeom>
              <a:avLst/>
              <a:gdLst/>
              <a:ahLst/>
              <a:cxnLst/>
              <a:rect l="l" t="t" r="r" b="b"/>
              <a:pathLst>
                <a:path w="24029" h="21948" extrusionOk="0">
                  <a:moveTo>
                    <a:pt x="12734" y="0"/>
                  </a:moveTo>
                  <a:cubicBezTo>
                    <a:pt x="9346" y="0"/>
                    <a:pt x="10263" y="9568"/>
                    <a:pt x="10263" y="9568"/>
                  </a:cubicBezTo>
                  <a:cubicBezTo>
                    <a:pt x="10263" y="9568"/>
                    <a:pt x="6405" y="4649"/>
                    <a:pt x="3770" y="4649"/>
                  </a:cubicBezTo>
                  <a:cubicBezTo>
                    <a:pt x="3186" y="4649"/>
                    <a:pt x="2662" y="4890"/>
                    <a:pt x="2253" y="5480"/>
                  </a:cubicBezTo>
                  <a:cubicBezTo>
                    <a:pt x="1" y="8734"/>
                    <a:pt x="9595" y="12155"/>
                    <a:pt x="9595" y="12155"/>
                  </a:cubicBezTo>
                  <a:cubicBezTo>
                    <a:pt x="9595" y="12155"/>
                    <a:pt x="2378" y="16159"/>
                    <a:pt x="4798" y="18954"/>
                  </a:cubicBezTo>
                  <a:cubicBezTo>
                    <a:pt x="5160" y="19379"/>
                    <a:pt x="5551" y="19560"/>
                    <a:pt x="5953" y="19560"/>
                  </a:cubicBezTo>
                  <a:cubicBezTo>
                    <a:pt x="8235" y="19560"/>
                    <a:pt x="10888" y="13741"/>
                    <a:pt x="10888" y="13740"/>
                  </a:cubicBezTo>
                  <a:lnTo>
                    <a:pt x="10888" y="13740"/>
                  </a:lnTo>
                  <a:cubicBezTo>
                    <a:pt x="10888" y="13741"/>
                    <a:pt x="10149" y="21948"/>
                    <a:pt x="12691" y="21948"/>
                  </a:cubicBezTo>
                  <a:cubicBezTo>
                    <a:pt x="12781" y="21948"/>
                    <a:pt x="12875" y="21938"/>
                    <a:pt x="12974" y="21916"/>
                  </a:cubicBezTo>
                  <a:cubicBezTo>
                    <a:pt x="15852" y="21290"/>
                    <a:pt x="12974" y="13741"/>
                    <a:pt x="12974" y="13740"/>
                  </a:cubicBezTo>
                  <a:lnTo>
                    <a:pt x="12974" y="13740"/>
                  </a:lnTo>
                  <a:cubicBezTo>
                    <a:pt x="12975" y="13740"/>
                    <a:pt x="16835" y="17405"/>
                    <a:pt x="19432" y="17405"/>
                  </a:cubicBezTo>
                  <a:cubicBezTo>
                    <a:pt x="20228" y="17405"/>
                    <a:pt x="20906" y="17060"/>
                    <a:pt x="21317" y="16159"/>
                  </a:cubicBezTo>
                  <a:cubicBezTo>
                    <a:pt x="23069" y="12322"/>
                    <a:pt x="12974" y="11195"/>
                    <a:pt x="12974" y="11195"/>
                  </a:cubicBezTo>
                  <a:cubicBezTo>
                    <a:pt x="12974" y="11195"/>
                    <a:pt x="24029" y="8067"/>
                    <a:pt x="21776" y="4938"/>
                  </a:cubicBezTo>
                  <a:cubicBezTo>
                    <a:pt x="21406" y="4425"/>
                    <a:pt x="20904" y="4210"/>
                    <a:pt x="20323" y="4210"/>
                  </a:cubicBezTo>
                  <a:cubicBezTo>
                    <a:pt x="17362" y="4210"/>
                    <a:pt x="12348" y="9777"/>
                    <a:pt x="12348" y="9777"/>
                  </a:cubicBezTo>
                  <a:cubicBezTo>
                    <a:pt x="12348" y="9777"/>
                    <a:pt x="16645" y="475"/>
                    <a:pt x="12974" y="16"/>
                  </a:cubicBezTo>
                  <a:cubicBezTo>
                    <a:pt x="12892" y="5"/>
                    <a:pt x="12812" y="0"/>
                    <a:pt x="127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0" name="Google Shape;200;p20"/>
            <p:cNvSpPr/>
            <p:nvPr/>
          </p:nvSpPr>
          <p:spPr>
            <a:xfrm>
              <a:off x="4954025" y="3100475"/>
              <a:ext cx="122050" cy="87625"/>
            </a:xfrm>
            <a:custGeom>
              <a:avLst/>
              <a:gdLst/>
              <a:ahLst/>
              <a:cxnLst/>
              <a:rect l="l" t="t" r="r" b="b"/>
              <a:pathLst>
                <a:path w="4882" h="3505" extrusionOk="0">
                  <a:moveTo>
                    <a:pt x="2295" y="0"/>
                  </a:moveTo>
                  <a:cubicBezTo>
                    <a:pt x="1" y="0"/>
                    <a:pt x="376" y="3504"/>
                    <a:pt x="2629" y="3504"/>
                  </a:cubicBezTo>
                  <a:cubicBezTo>
                    <a:pt x="4881" y="3504"/>
                    <a:pt x="4548" y="0"/>
                    <a:pt x="2295" y="0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1" name="Google Shape;201;p20"/>
          <p:cNvSpPr/>
          <p:nvPr/>
        </p:nvSpPr>
        <p:spPr>
          <a:xfrm>
            <a:off x="7889625" y="899714"/>
            <a:ext cx="189400" cy="182325"/>
          </a:xfrm>
          <a:custGeom>
            <a:avLst/>
            <a:gdLst/>
            <a:ahLst/>
            <a:cxnLst/>
            <a:rect l="l" t="t" r="r" b="b"/>
            <a:pathLst>
              <a:path w="7576" h="7293" extrusionOk="0">
                <a:moveTo>
                  <a:pt x="3590" y="0"/>
                </a:moveTo>
                <a:cubicBezTo>
                  <a:pt x="2585" y="0"/>
                  <a:pt x="1606" y="435"/>
                  <a:pt x="918" y="1233"/>
                </a:cubicBezTo>
                <a:cubicBezTo>
                  <a:pt x="293" y="1984"/>
                  <a:pt x="1" y="2902"/>
                  <a:pt x="84" y="3861"/>
                </a:cubicBezTo>
                <a:lnTo>
                  <a:pt x="293" y="4737"/>
                </a:lnTo>
                <a:cubicBezTo>
                  <a:pt x="501" y="5321"/>
                  <a:pt x="877" y="5822"/>
                  <a:pt x="1336" y="6197"/>
                </a:cubicBezTo>
                <a:cubicBezTo>
                  <a:pt x="1419" y="6281"/>
                  <a:pt x="1502" y="6364"/>
                  <a:pt x="1544" y="6448"/>
                </a:cubicBezTo>
                <a:lnTo>
                  <a:pt x="2337" y="6948"/>
                </a:lnTo>
                <a:cubicBezTo>
                  <a:pt x="2834" y="7184"/>
                  <a:pt x="3347" y="7293"/>
                  <a:pt x="3847" y="7293"/>
                </a:cubicBezTo>
                <a:cubicBezTo>
                  <a:pt x="5817" y="7293"/>
                  <a:pt x="7576" y="5607"/>
                  <a:pt x="7343" y="3444"/>
                </a:cubicBezTo>
                <a:lnTo>
                  <a:pt x="7343" y="3402"/>
                </a:lnTo>
                <a:lnTo>
                  <a:pt x="7134" y="2526"/>
                </a:lnTo>
                <a:cubicBezTo>
                  <a:pt x="6925" y="1942"/>
                  <a:pt x="6550" y="1442"/>
                  <a:pt x="6091" y="1066"/>
                </a:cubicBezTo>
                <a:lnTo>
                  <a:pt x="5883" y="858"/>
                </a:lnTo>
                <a:lnTo>
                  <a:pt x="5132" y="357"/>
                </a:lnTo>
                <a:cubicBezTo>
                  <a:pt x="4635" y="116"/>
                  <a:pt x="4109" y="0"/>
                  <a:pt x="359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2" name="Google Shape;202;p20"/>
          <p:cNvSpPr/>
          <p:nvPr/>
        </p:nvSpPr>
        <p:spPr>
          <a:xfrm>
            <a:off x="8128577" y="1255501"/>
            <a:ext cx="93875" cy="92350"/>
          </a:xfrm>
          <a:custGeom>
            <a:avLst/>
            <a:gdLst/>
            <a:ahLst/>
            <a:cxnLst/>
            <a:rect l="l" t="t" r="r" b="b"/>
            <a:pathLst>
              <a:path w="3755" h="3694" extrusionOk="0">
                <a:moveTo>
                  <a:pt x="1830" y="1"/>
                </a:moveTo>
                <a:cubicBezTo>
                  <a:pt x="1323" y="1"/>
                  <a:pt x="818" y="214"/>
                  <a:pt x="459" y="628"/>
                </a:cubicBezTo>
                <a:cubicBezTo>
                  <a:pt x="167" y="1003"/>
                  <a:pt x="0" y="1462"/>
                  <a:pt x="42" y="1963"/>
                </a:cubicBezTo>
                <a:lnTo>
                  <a:pt x="167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93" y="3256"/>
                </a:lnTo>
                <a:lnTo>
                  <a:pt x="1168" y="3506"/>
                </a:lnTo>
                <a:cubicBezTo>
                  <a:pt x="1422" y="3633"/>
                  <a:pt x="1690" y="3693"/>
                  <a:pt x="1953" y="3693"/>
                </a:cubicBezTo>
                <a:cubicBezTo>
                  <a:pt x="2468" y="3693"/>
                  <a:pt x="2964" y="3462"/>
                  <a:pt x="3296" y="3047"/>
                </a:cubicBezTo>
                <a:cubicBezTo>
                  <a:pt x="3630" y="2672"/>
                  <a:pt x="3755" y="2213"/>
                  <a:pt x="3713" y="1713"/>
                </a:cubicBezTo>
                <a:lnTo>
                  <a:pt x="3630" y="1295"/>
                </a:lnTo>
                <a:cubicBezTo>
                  <a:pt x="3504" y="1003"/>
                  <a:pt x="3338" y="711"/>
                  <a:pt x="3087" y="545"/>
                </a:cubicBezTo>
                <a:lnTo>
                  <a:pt x="3004" y="419"/>
                </a:lnTo>
                <a:lnTo>
                  <a:pt x="2587" y="169"/>
                </a:lnTo>
                <a:cubicBezTo>
                  <a:pt x="2347" y="56"/>
                  <a:pt x="2088" y="1"/>
                  <a:pt x="18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3" name="Google Shape;203;p20"/>
          <p:cNvSpPr/>
          <p:nvPr/>
        </p:nvSpPr>
        <p:spPr>
          <a:xfrm>
            <a:off x="8403702" y="1223000"/>
            <a:ext cx="93875" cy="92925"/>
          </a:xfrm>
          <a:custGeom>
            <a:avLst/>
            <a:gdLst/>
            <a:ahLst/>
            <a:cxnLst/>
            <a:rect l="l" t="t" r="r" b="b"/>
            <a:pathLst>
              <a:path w="3755" h="3717" extrusionOk="0">
                <a:moveTo>
                  <a:pt x="1801" y="1"/>
                </a:moveTo>
                <a:cubicBezTo>
                  <a:pt x="1286" y="1"/>
                  <a:pt x="790" y="214"/>
                  <a:pt x="459" y="628"/>
                </a:cubicBezTo>
                <a:cubicBezTo>
                  <a:pt x="125" y="1003"/>
                  <a:pt x="0" y="1504"/>
                  <a:pt x="42" y="1963"/>
                </a:cubicBezTo>
                <a:lnTo>
                  <a:pt x="125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51" y="3298"/>
                </a:lnTo>
                <a:lnTo>
                  <a:pt x="1168" y="3548"/>
                </a:lnTo>
                <a:cubicBezTo>
                  <a:pt x="1408" y="3661"/>
                  <a:pt x="1667" y="3717"/>
                  <a:pt x="1925" y="3717"/>
                </a:cubicBezTo>
                <a:cubicBezTo>
                  <a:pt x="2432" y="3717"/>
                  <a:pt x="2937" y="3503"/>
                  <a:pt x="3296" y="3089"/>
                </a:cubicBezTo>
                <a:cubicBezTo>
                  <a:pt x="3588" y="2714"/>
                  <a:pt x="3755" y="2213"/>
                  <a:pt x="3713" y="1754"/>
                </a:cubicBezTo>
                <a:lnTo>
                  <a:pt x="3588" y="1296"/>
                </a:lnTo>
                <a:cubicBezTo>
                  <a:pt x="3504" y="1003"/>
                  <a:pt x="3296" y="753"/>
                  <a:pt x="3087" y="545"/>
                </a:cubicBezTo>
                <a:lnTo>
                  <a:pt x="2962" y="419"/>
                </a:lnTo>
                <a:lnTo>
                  <a:pt x="2587" y="169"/>
                </a:lnTo>
                <a:cubicBezTo>
                  <a:pt x="2333" y="56"/>
                  <a:pt x="2065" y="1"/>
                  <a:pt x="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4" name="Google Shape;204;p20"/>
          <p:cNvSpPr/>
          <p:nvPr/>
        </p:nvSpPr>
        <p:spPr>
          <a:xfrm>
            <a:off x="7834852" y="540001"/>
            <a:ext cx="93875" cy="92350"/>
          </a:xfrm>
          <a:custGeom>
            <a:avLst/>
            <a:gdLst/>
            <a:ahLst/>
            <a:cxnLst/>
            <a:rect l="l" t="t" r="r" b="b"/>
            <a:pathLst>
              <a:path w="3755" h="3694" extrusionOk="0">
                <a:moveTo>
                  <a:pt x="1830" y="1"/>
                </a:moveTo>
                <a:cubicBezTo>
                  <a:pt x="1323" y="1"/>
                  <a:pt x="818" y="214"/>
                  <a:pt x="459" y="628"/>
                </a:cubicBezTo>
                <a:cubicBezTo>
                  <a:pt x="167" y="1003"/>
                  <a:pt x="0" y="1462"/>
                  <a:pt x="42" y="1963"/>
                </a:cubicBezTo>
                <a:lnTo>
                  <a:pt x="167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93" y="3256"/>
                </a:lnTo>
                <a:lnTo>
                  <a:pt x="1168" y="3506"/>
                </a:lnTo>
                <a:cubicBezTo>
                  <a:pt x="1422" y="3633"/>
                  <a:pt x="1690" y="3693"/>
                  <a:pt x="1953" y="3693"/>
                </a:cubicBezTo>
                <a:cubicBezTo>
                  <a:pt x="2468" y="3693"/>
                  <a:pt x="2964" y="3462"/>
                  <a:pt x="3296" y="3047"/>
                </a:cubicBezTo>
                <a:cubicBezTo>
                  <a:pt x="3630" y="2672"/>
                  <a:pt x="3755" y="2213"/>
                  <a:pt x="3713" y="1713"/>
                </a:cubicBezTo>
                <a:lnTo>
                  <a:pt x="3630" y="1295"/>
                </a:lnTo>
                <a:cubicBezTo>
                  <a:pt x="3504" y="1003"/>
                  <a:pt x="3338" y="711"/>
                  <a:pt x="3087" y="545"/>
                </a:cubicBezTo>
                <a:lnTo>
                  <a:pt x="3004" y="419"/>
                </a:lnTo>
                <a:lnTo>
                  <a:pt x="2587" y="169"/>
                </a:lnTo>
                <a:cubicBezTo>
                  <a:pt x="2347" y="56"/>
                  <a:pt x="2088" y="1"/>
                  <a:pt x="183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5" name="Google Shape;205;p20"/>
          <p:cNvSpPr/>
          <p:nvPr/>
        </p:nvSpPr>
        <p:spPr>
          <a:xfrm>
            <a:off x="555765" y="4289651"/>
            <a:ext cx="328475" cy="530025"/>
          </a:xfrm>
          <a:custGeom>
            <a:avLst/>
            <a:gdLst/>
            <a:ahLst/>
            <a:cxnLst/>
            <a:rect l="l" t="t" r="r" b="b"/>
            <a:pathLst>
              <a:path w="13139" h="21201" extrusionOk="0">
                <a:moveTo>
                  <a:pt x="2773" y="1"/>
                </a:moveTo>
                <a:cubicBezTo>
                  <a:pt x="0" y="1"/>
                  <a:pt x="1462" y="20734"/>
                  <a:pt x="5126" y="21192"/>
                </a:cubicBezTo>
                <a:cubicBezTo>
                  <a:pt x="5167" y="21198"/>
                  <a:pt x="5208" y="21200"/>
                  <a:pt x="5249" y="21200"/>
                </a:cubicBezTo>
                <a:cubicBezTo>
                  <a:pt x="8854" y="21200"/>
                  <a:pt x="13138" y="1657"/>
                  <a:pt x="9798" y="585"/>
                </a:cubicBezTo>
                <a:cubicBezTo>
                  <a:pt x="9610" y="525"/>
                  <a:pt x="9431" y="496"/>
                  <a:pt x="9262" y="496"/>
                </a:cubicBezTo>
                <a:cubicBezTo>
                  <a:pt x="6378" y="496"/>
                  <a:pt x="6043" y="8720"/>
                  <a:pt x="6043" y="8720"/>
                </a:cubicBezTo>
                <a:cubicBezTo>
                  <a:pt x="6043" y="8720"/>
                  <a:pt x="5584" y="84"/>
                  <a:pt x="2789" y="1"/>
                </a:cubicBezTo>
                <a:cubicBezTo>
                  <a:pt x="2784" y="1"/>
                  <a:pt x="2778" y="1"/>
                  <a:pt x="27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6" name="Google Shape;206;p20"/>
          <p:cNvSpPr/>
          <p:nvPr/>
        </p:nvSpPr>
        <p:spPr>
          <a:xfrm>
            <a:off x="955452" y="4401377"/>
            <a:ext cx="154129" cy="149479"/>
          </a:xfrm>
          <a:custGeom>
            <a:avLst/>
            <a:gdLst/>
            <a:ahLst/>
            <a:cxnLst/>
            <a:rect l="l" t="t" r="r" b="b"/>
            <a:pathLst>
              <a:path w="3812" h="3697" extrusionOk="0">
                <a:moveTo>
                  <a:pt x="1855" y="1"/>
                </a:moveTo>
                <a:cubicBezTo>
                  <a:pt x="868" y="1"/>
                  <a:pt x="0" y="862"/>
                  <a:pt x="99" y="1984"/>
                </a:cubicBezTo>
                <a:lnTo>
                  <a:pt x="224" y="2443"/>
                </a:lnTo>
                <a:cubicBezTo>
                  <a:pt x="308" y="2694"/>
                  <a:pt x="474" y="2986"/>
                  <a:pt x="725" y="3152"/>
                </a:cubicBezTo>
                <a:lnTo>
                  <a:pt x="850" y="3278"/>
                </a:lnTo>
                <a:lnTo>
                  <a:pt x="1225" y="3528"/>
                </a:lnTo>
                <a:cubicBezTo>
                  <a:pt x="1479" y="3641"/>
                  <a:pt x="1747" y="3696"/>
                  <a:pt x="2011" y="3696"/>
                </a:cubicBezTo>
                <a:cubicBezTo>
                  <a:pt x="2526" y="3696"/>
                  <a:pt x="3022" y="3483"/>
                  <a:pt x="3353" y="3069"/>
                </a:cubicBezTo>
                <a:cubicBezTo>
                  <a:pt x="3687" y="2694"/>
                  <a:pt x="3812" y="2235"/>
                  <a:pt x="3770" y="1734"/>
                </a:cubicBezTo>
                <a:lnTo>
                  <a:pt x="3687" y="1275"/>
                </a:lnTo>
                <a:cubicBezTo>
                  <a:pt x="3561" y="983"/>
                  <a:pt x="3395" y="733"/>
                  <a:pt x="3144" y="524"/>
                </a:cubicBezTo>
                <a:lnTo>
                  <a:pt x="3061" y="441"/>
                </a:lnTo>
                <a:lnTo>
                  <a:pt x="2644" y="191"/>
                </a:lnTo>
                <a:cubicBezTo>
                  <a:pt x="2383" y="60"/>
                  <a:pt x="2115" y="1"/>
                  <a:pt x="185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7" name="Google Shape;207;p20"/>
          <p:cNvSpPr/>
          <p:nvPr/>
        </p:nvSpPr>
        <p:spPr>
          <a:xfrm>
            <a:off x="1099452" y="4615302"/>
            <a:ext cx="94925" cy="92650"/>
          </a:xfrm>
          <a:custGeom>
            <a:avLst/>
            <a:gdLst/>
            <a:ahLst/>
            <a:cxnLst/>
            <a:rect l="l" t="t" r="r" b="b"/>
            <a:pathLst>
              <a:path w="3797" h="3706" extrusionOk="0">
                <a:moveTo>
                  <a:pt x="1711" y="1"/>
                </a:moveTo>
                <a:cubicBezTo>
                  <a:pt x="709" y="126"/>
                  <a:pt x="0" y="1002"/>
                  <a:pt x="84" y="1961"/>
                </a:cubicBezTo>
                <a:lnTo>
                  <a:pt x="209" y="2420"/>
                </a:lnTo>
                <a:cubicBezTo>
                  <a:pt x="292" y="2712"/>
                  <a:pt x="459" y="2962"/>
                  <a:pt x="709" y="3171"/>
                </a:cubicBezTo>
                <a:lnTo>
                  <a:pt x="835" y="3296"/>
                </a:lnTo>
                <a:lnTo>
                  <a:pt x="1210" y="3547"/>
                </a:lnTo>
                <a:cubicBezTo>
                  <a:pt x="1453" y="3655"/>
                  <a:pt x="1709" y="3706"/>
                  <a:pt x="1962" y="3706"/>
                </a:cubicBezTo>
                <a:cubicBezTo>
                  <a:pt x="2489" y="3706"/>
                  <a:pt x="2999" y="3483"/>
                  <a:pt x="3337" y="3088"/>
                </a:cubicBezTo>
                <a:cubicBezTo>
                  <a:pt x="3671" y="2712"/>
                  <a:pt x="3796" y="2212"/>
                  <a:pt x="3755" y="1753"/>
                </a:cubicBezTo>
                <a:lnTo>
                  <a:pt x="3671" y="1294"/>
                </a:lnTo>
                <a:cubicBezTo>
                  <a:pt x="3546" y="1002"/>
                  <a:pt x="3379" y="752"/>
                  <a:pt x="3129" y="543"/>
                </a:cubicBezTo>
                <a:lnTo>
                  <a:pt x="3045" y="418"/>
                </a:lnTo>
                <a:lnTo>
                  <a:pt x="2628" y="168"/>
                </a:lnTo>
                <a:cubicBezTo>
                  <a:pt x="2336" y="42"/>
                  <a:pt x="2003" y="1"/>
                  <a:pt x="17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8" name="Google Shape;208;p20"/>
          <p:cNvSpPr txBox="1">
            <a:spLocks noGrp="1"/>
          </p:cNvSpPr>
          <p:nvPr>
            <p:ph type="ctrTitle"/>
          </p:nvPr>
        </p:nvSpPr>
        <p:spPr>
          <a:xfrm flipH="1">
            <a:off x="1575150" y="2137875"/>
            <a:ext cx="2362200" cy="87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09" name="Google Shape;209;p20"/>
          <p:cNvSpPr txBox="1">
            <a:spLocks noGrp="1"/>
          </p:cNvSpPr>
          <p:nvPr>
            <p:ph type="subTitle" idx="1"/>
          </p:nvPr>
        </p:nvSpPr>
        <p:spPr>
          <a:xfrm flipH="1">
            <a:off x="1449150" y="2861475"/>
            <a:ext cx="2614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210" name="Google Shape;210;p2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4485475" y="2137875"/>
            <a:ext cx="3054600" cy="920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10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9236359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21"/>
          <p:cNvSpPr/>
          <p:nvPr/>
        </p:nvSpPr>
        <p:spPr>
          <a:xfrm rot="10800000" flipH="1">
            <a:off x="1986626" y="540001"/>
            <a:ext cx="6532937" cy="2485413"/>
          </a:xfrm>
          <a:custGeom>
            <a:avLst/>
            <a:gdLst/>
            <a:ahLst/>
            <a:cxnLst/>
            <a:rect l="l" t="t" r="r" b="b"/>
            <a:pathLst>
              <a:path w="145128" h="55213" extrusionOk="0">
                <a:moveTo>
                  <a:pt x="46027" y="0"/>
                </a:moveTo>
                <a:cubicBezTo>
                  <a:pt x="36599" y="0"/>
                  <a:pt x="27325" y="4044"/>
                  <a:pt x="20858" y="11647"/>
                </a:cubicBezTo>
                <a:cubicBezTo>
                  <a:pt x="18939" y="13733"/>
                  <a:pt x="17354" y="16111"/>
                  <a:pt x="16144" y="18697"/>
                </a:cubicBezTo>
                <a:cubicBezTo>
                  <a:pt x="15685" y="19782"/>
                  <a:pt x="15518" y="23202"/>
                  <a:pt x="14934" y="23911"/>
                </a:cubicBezTo>
                <a:cubicBezTo>
                  <a:pt x="13619" y="25567"/>
                  <a:pt x="11359" y="26102"/>
                  <a:pt x="8991" y="26102"/>
                </a:cubicBezTo>
                <a:cubicBezTo>
                  <a:pt x="4677" y="26102"/>
                  <a:pt x="0" y="24329"/>
                  <a:pt x="0" y="24329"/>
                </a:cubicBezTo>
                <a:lnTo>
                  <a:pt x="0" y="24329"/>
                </a:lnTo>
                <a:cubicBezTo>
                  <a:pt x="2295" y="32964"/>
                  <a:pt x="14934" y="35008"/>
                  <a:pt x="14934" y="35008"/>
                </a:cubicBezTo>
                <a:cubicBezTo>
                  <a:pt x="14684" y="54739"/>
                  <a:pt x="31621" y="54906"/>
                  <a:pt x="31621" y="54906"/>
                </a:cubicBezTo>
                <a:cubicBezTo>
                  <a:pt x="31621" y="54906"/>
                  <a:pt x="58419" y="55212"/>
                  <a:pt x="83397" y="55212"/>
                </a:cubicBezTo>
                <a:cubicBezTo>
                  <a:pt x="99632" y="55212"/>
                  <a:pt x="115098" y="55083"/>
                  <a:pt x="121934" y="54656"/>
                </a:cubicBezTo>
                <a:cubicBezTo>
                  <a:pt x="131195" y="54113"/>
                  <a:pt x="139371" y="53696"/>
                  <a:pt x="143126" y="43476"/>
                </a:cubicBezTo>
                <a:cubicBezTo>
                  <a:pt x="145128" y="37969"/>
                  <a:pt x="144752" y="31796"/>
                  <a:pt x="143334" y="26039"/>
                </a:cubicBezTo>
                <a:cubicBezTo>
                  <a:pt x="143000" y="24370"/>
                  <a:pt x="142375" y="22785"/>
                  <a:pt x="141499" y="21325"/>
                </a:cubicBezTo>
                <a:cubicBezTo>
                  <a:pt x="139830" y="18739"/>
                  <a:pt x="136910" y="17195"/>
                  <a:pt x="134032" y="16069"/>
                </a:cubicBezTo>
                <a:cubicBezTo>
                  <a:pt x="129777" y="14442"/>
                  <a:pt x="125355" y="13524"/>
                  <a:pt x="120850" y="13232"/>
                </a:cubicBezTo>
                <a:cubicBezTo>
                  <a:pt x="119972" y="13184"/>
                  <a:pt x="119094" y="13162"/>
                  <a:pt x="118218" y="13162"/>
                </a:cubicBezTo>
                <a:cubicBezTo>
                  <a:pt x="111511" y="13162"/>
                  <a:pt x="104834" y="14450"/>
                  <a:pt x="98156" y="15151"/>
                </a:cubicBezTo>
                <a:cubicBezTo>
                  <a:pt x="95553" y="15439"/>
                  <a:pt x="92905" y="15632"/>
                  <a:pt x="90270" y="15632"/>
                </a:cubicBezTo>
                <a:cubicBezTo>
                  <a:pt x="85264" y="15632"/>
                  <a:pt x="80307" y="14934"/>
                  <a:pt x="75797" y="12857"/>
                </a:cubicBezTo>
                <a:cubicBezTo>
                  <a:pt x="70875" y="10563"/>
                  <a:pt x="66787" y="6766"/>
                  <a:pt x="62073" y="4180"/>
                </a:cubicBezTo>
                <a:cubicBezTo>
                  <a:pt x="57018" y="1362"/>
                  <a:pt x="51497" y="0"/>
                  <a:pt x="4602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3" name="Google Shape;213;p21"/>
          <p:cNvSpPr txBox="1">
            <a:spLocks noGrp="1"/>
          </p:cNvSpPr>
          <p:nvPr>
            <p:ph type="ctrTitle"/>
          </p:nvPr>
        </p:nvSpPr>
        <p:spPr>
          <a:xfrm flipH="1">
            <a:off x="5011925" y="2475250"/>
            <a:ext cx="3016800" cy="95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3000" b="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214" name="Google Shape;214;p21"/>
          <p:cNvSpPr txBox="1">
            <a:spLocks noGrp="1"/>
          </p:cNvSpPr>
          <p:nvPr>
            <p:ph type="subTitle" idx="1"/>
          </p:nvPr>
        </p:nvSpPr>
        <p:spPr>
          <a:xfrm flipH="1">
            <a:off x="2854325" y="830050"/>
            <a:ext cx="5174400" cy="133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5" name="Google Shape;215;p21"/>
          <p:cNvSpPr/>
          <p:nvPr/>
        </p:nvSpPr>
        <p:spPr>
          <a:xfrm>
            <a:off x="8381276" y="4342725"/>
            <a:ext cx="276400" cy="52155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6" name="Google Shape;216;p21"/>
          <p:cNvGrpSpPr/>
          <p:nvPr/>
        </p:nvGrpSpPr>
        <p:grpSpPr>
          <a:xfrm>
            <a:off x="393102" y="201827"/>
            <a:ext cx="572225" cy="475825"/>
            <a:chOff x="5353450" y="1505675"/>
            <a:chExt cx="572225" cy="475825"/>
          </a:xfrm>
        </p:grpSpPr>
        <p:sp>
          <p:nvSpPr>
            <p:cNvPr id="217" name="Google Shape;217;p21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" name="Google Shape;218;p21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9" name="Google Shape;219;p21"/>
          <p:cNvSpPr/>
          <p:nvPr/>
        </p:nvSpPr>
        <p:spPr>
          <a:xfrm>
            <a:off x="202477" y="677651"/>
            <a:ext cx="190625" cy="182450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0" name="Google Shape;220;p21"/>
          <p:cNvSpPr/>
          <p:nvPr/>
        </p:nvSpPr>
        <p:spPr>
          <a:xfrm>
            <a:off x="8069877" y="4603501"/>
            <a:ext cx="191475" cy="180975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1" name="Google Shape;221;p21"/>
          <p:cNvSpPr/>
          <p:nvPr/>
        </p:nvSpPr>
        <p:spPr>
          <a:xfrm>
            <a:off x="559727" y="767850"/>
            <a:ext cx="96375" cy="9225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2" name="Google Shape;222;p21"/>
          <p:cNvSpPr/>
          <p:nvPr/>
        </p:nvSpPr>
        <p:spPr>
          <a:xfrm>
            <a:off x="8657676" y="4158327"/>
            <a:ext cx="95350" cy="91925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3" name="Google Shape;223;p21"/>
          <p:cNvSpPr/>
          <p:nvPr/>
        </p:nvSpPr>
        <p:spPr>
          <a:xfrm>
            <a:off x="8753025" y="4400513"/>
            <a:ext cx="95350" cy="9225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5960435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oogle Shape;90;p11"/>
          <p:cNvGrpSpPr/>
          <p:nvPr/>
        </p:nvGrpSpPr>
        <p:grpSpPr>
          <a:xfrm>
            <a:off x="-13175" y="-29224"/>
            <a:ext cx="9207000" cy="5211993"/>
            <a:chOff x="-13175" y="-68739"/>
            <a:chExt cx="9207000" cy="5211993"/>
          </a:xfrm>
        </p:grpSpPr>
        <p:sp>
          <p:nvSpPr>
            <p:cNvPr id="91" name="Google Shape;91;p11"/>
            <p:cNvSpPr/>
            <p:nvPr/>
          </p:nvSpPr>
          <p:spPr>
            <a:xfrm>
              <a:off x="-13175" y="1255750"/>
              <a:ext cx="9207000" cy="1315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2" name="Google Shape;92;p11"/>
            <p:cNvSpPr/>
            <p:nvPr/>
          </p:nvSpPr>
          <p:spPr>
            <a:xfrm>
              <a:off x="-13175" y="2541570"/>
              <a:ext cx="9207000" cy="1315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3" name="Google Shape;93;p11"/>
            <p:cNvSpPr/>
            <p:nvPr/>
          </p:nvSpPr>
          <p:spPr>
            <a:xfrm>
              <a:off x="-13175" y="3827454"/>
              <a:ext cx="9207000" cy="1315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4" name="Google Shape;94;p11"/>
            <p:cNvSpPr/>
            <p:nvPr/>
          </p:nvSpPr>
          <p:spPr>
            <a:xfrm>
              <a:off x="-13175" y="-68739"/>
              <a:ext cx="9207000" cy="13545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95" name="Google Shape;95;p11"/>
          <p:cNvGrpSpPr/>
          <p:nvPr/>
        </p:nvGrpSpPr>
        <p:grpSpPr>
          <a:xfrm>
            <a:off x="1246613" y="540179"/>
            <a:ext cx="7429692" cy="4199282"/>
            <a:chOff x="1246613" y="540178"/>
            <a:chExt cx="7429692" cy="4199282"/>
          </a:xfrm>
        </p:grpSpPr>
        <p:sp>
          <p:nvSpPr>
            <p:cNvPr id="96" name="Google Shape;96;p11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" name="Google Shape;97;p11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" name="Google Shape;98;p11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9" name="Google Shape;99;p11"/>
          <p:cNvSpPr txBox="1">
            <a:spLocks noGrp="1"/>
          </p:cNvSpPr>
          <p:nvPr>
            <p:ph type="title" hasCustomPrompt="1"/>
          </p:nvPr>
        </p:nvSpPr>
        <p:spPr>
          <a:xfrm>
            <a:off x="716250" y="2333850"/>
            <a:ext cx="7711500" cy="119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0" name="Google Shape;100;p11"/>
          <p:cNvSpPr txBox="1">
            <a:spLocks noGrp="1"/>
          </p:cNvSpPr>
          <p:nvPr>
            <p:ph type="body" idx="1"/>
          </p:nvPr>
        </p:nvSpPr>
        <p:spPr>
          <a:xfrm>
            <a:off x="1996225" y="1902450"/>
            <a:ext cx="5151600" cy="4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17492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00"/>
            </a:lvl1pPr>
            <a:lvl2pPr marL="914378" lvl="1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566" lvl="2" indent="-317492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754" lvl="3" indent="-317492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5943" lvl="4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132" lvl="5" indent="-317492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320" lvl="6" indent="-317492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509" lvl="7" indent="-317492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697" lvl="8" indent="-317492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160994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 1">
  <p:cSld name="Technology design 1"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p22"/>
          <p:cNvSpPr txBox="1">
            <a:spLocks noGrp="1"/>
          </p:cNvSpPr>
          <p:nvPr>
            <p:ph type="subTitle" idx="1"/>
          </p:nvPr>
        </p:nvSpPr>
        <p:spPr>
          <a:xfrm flipH="1">
            <a:off x="5421100" y="1636002"/>
            <a:ext cx="26718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22"/>
          <p:cNvSpPr txBox="1">
            <a:spLocks noGrp="1"/>
          </p:cNvSpPr>
          <p:nvPr>
            <p:ph type="title"/>
          </p:nvPr>
        </p:nvSpPr>
        <p:spPr>
          <a:xfrm>
            <a:off x="5545550" y="595860"/>
            <a:ext cx="2423100" cy="11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27" name="Google Shape;227;p22"/>
          <p:cNvSpPr/>
          <p:nvPr/>
        </p:nvSpPr>
        <p:spPr>
          <a:xfrm>
            <a:off x="8381276" y="4342725"/>
            <a:ext cx="276400" cy="52155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28" name="Google Shape;228;p22"/>
          <p:cNvGrpSpPr/>
          <p:nvPr/>
        </p:nvGrpSpPr>
        <p:grpSpPr>
          <a:xfrm>
            <a:off x="393102" y="201827"/>
            <a:ext cx="572225" cy="475825"/>
            <a:chOff x="5353450" y="1505675"/>
            <a:chExt cx="572225" cy="475825"/>
          </a:xfrm>
        </p:grpSpPr>
        <p:sp>
          <p:nvSpPr>
            <p:cNvPr id="229" name="Google Shape;229;p22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0" name="Google Shape;230;p22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31" name="Google Shape;231;p22"/>
          <p:cNvSpPr/>
          <p:nvPr/>
        </p:nvSpPr>
        <p:spPr>
          <a:xfrm>
            <a:off x="202477" y="677651"/>
            <a:ext cx="190625" cy="182450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2" name="Google Shape;232;p22"/>
          <p:cNvSpPr/>
          <p:nvPr/>
        </p:nvSpPr>
        <p:spPr>
          <a:xfrm>
            <a:off x="8069877" y="4603501"/>
            <a:ext cx="191475" cy="180975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3" name="Google Shape;233;p22"/>
          <p:cNvSpPr/>
          <p:nvPr/>
        </p:nvSpPr>
        <p:spPr>
          <a:xfrm>
            <a:off x="559727" y="767850"/>
            <a:ext cx="96375" cy="9225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4" name="Google Shape;234;p22"/>
          <p:cNvSpPr/>
          <p:nvPr/>
        </p:nvSpPr>
        <p:spPr>
          <a:xfrm>
            <a:off x="8657676" y="4158327"/>
            <a:ext cx="95350" cy="91925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5" name="Google Shape;235;p22"/>
          <p:cNvSpPr/>
          <p:nvPr/>
        </p:nvSpPr>
        <p:spPr>
          <a:xfrm>
            <a:off x="8753025" y="4400513"/>
            <a:ext cx="95350" cy="9225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3807083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 2">
  <p:cSld name="Technology design 2">
    <p:spTree>
      <p:nvGrpSpPr>
        <p:cNvPr id="1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23"/>
          <p:cNvSpPr txBox="1">
            <a:spLocks noGrp="1"/>
          </p:cNvSpPr>
          <p:nvPr>
            <p:ph type="subTitle" idx="1"/>
          </p:nvPr>
        </p:nvSpPr>
        <p:spPr>
          <a:xfrm flipH="1">
            <a:off x="1191775" y="1639400"/>
            <a:ext cx="26445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23"/>
          <p:cNvSpPr txBox="1">
            <a:spLocks noGrp="1"/>
          </p:cNvSpPr>
          <p:nvPr>
            <p:ph type="title"/>
          </p:nvPr>
        </p:nvSpPr>
        <p:spPr>
          <a:xfrm>
            <a:off x="1103300" y="602586"/>
            <a:ext cx="28221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39" name="Google Shape;239;p23"/>
          <p:cNvSpPr/>
          <p:nvPr/>
        </p:nvSpPr>
        <p:spPr>
          <a:xfrm>
            <a:off x="8389511" y="508909"/>
            <a:ext cx="242525" cy="391441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0" name="Google Shape;240;p23"/>
          <p:cNvSpPr/>
          <p:nvPr/>
        </p:nvSpPr>
        <p:spPr>
          <a:xfrm>
            <a:off x="8662151" y="769701"/>
            <a:ext cx="137116" cy="13064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1" name="Google Shape;241;p23"/>
          <p:cNvSpPr/>
          <p:nvPr/>
        </p:nvSpPr>
        <p:spPr>
          <a:xfrm>
            <a:off x="8317881" y="379573"/>
            <a:ext cx="71618" cy="68085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2" name="Google Shape;242;p23"/>
          <p:cNvSpPr/>
          <p:nvPr/>
        </p:nvSpPr>
        <p:spPr>
          <a:xfrm>
            <a:off x="8133039" y="831988"/>
            <a:ext cx="71682" cy="68369"/>
          </a:xfrm>
          <a:custGeom>
            <a:avLst/>
            <a:gdLst/>
            <a:ahLst/>
            <a:cxnLst/>
            <a:rect l="l" t="t" r="r" b="b"/>
            <a:pathLst>
              <a:path w="2272" h="2167" extrusionOk="0">
                <a:moveTo>
                  <a:pt x="1109" y="0"/>
                </a:moveTo>
                <a:cubicBezTo>
                  <a:pt x="523" y="0"/>
                  <a:pt x="1" y="507"/>
                  <a:pt x="56" y="1147"/>
                </a:cubicBezTo>
                <a:lnTo>
                  <a:pt x="126" y="1415"/>
                </a:lnTo>
                <a:cubicBezTo>
                  <a:pt x="184" y="1589"/>
                  <a:pt x="289" y="1740"/>
                  <a:pt x="428" y="1856"/>
                </a:cubicBezTo>
                <a:lnTo>
                  <a:pt x="486" y="1914"/>
                </a:lnTo>
                <a:lnTo>
                  <a:pt x="718" y="2065"/>
                </a:lnTo>
                <a:cubicBezTo>
                  <a:pt x="865" y="2135"/>
                  <a:pt x="1016" y="2167"/>
                  <a:pt x="1163" y="2167"/>
                </a:cubicBezTo>
                <a:cubicBezTo>
                  <a:pt x="1749" y="2167"/>
                  <a:pt x="2272" y="1660"/>
                  <a:pt x="2216" y="1020"/>
                </a:cubicBezTo>
                <a:lnTo>
                  <a:pt x="2146" y="753"/>
                </a:lnTo>
                <a:cubicBezTo>
                  <a:pt x="2088" y="579"/>
                  <a:pt x="1984" y="428"/>
                  <a:pt x="1845" y="311"/>
                </a:cubicBezTo>
                <a:lnTo>
                  <a:pt x="1786" y="253"/>
                </a:lnTo>
                <a:lnTo>
                  <a:pt x="1554" y="102"/>
                </a:lnTo>
                <a:cubicBezTo>
                  <a:pt x="1407" y="32"/>
                  <a:pt x="1256" y="0"/>
                  <a:pt x="1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3" name="Google Shape;243;p23"/>
          <p:cNvSpPr/>
          <p:nvPr/>
        </p:nvSpPr>
        <p:spPr>
          <a:xfrm>
            <a:off x="8560349" y="1007630"/>
            <a:ext cx="71682" cy="68211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4" name="Google Shape;244;p23"/>
          <p:cNvSpPr/>
          <p:nvPr/>
        </p:nvSpPr>
        <p:spPr>
          <a:xfrm>
            <a:off x="8722735" y="633067"/>
            <a:ext cx="71303" cy="67990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5" name="Google Shape;245;p23"/>
          <p:cNvSpPr/>
          <p:nvPr/>
        </p:nvSpPr>
        <p:spPr>
          <a:xfrm rot="-10555174">
            <a:off x="295236" y="4472226"/>
            <a:ext cx="137116" cy="130648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6" name="Google Shape;246;p23"/>
          <p:cNvSpPr/>
          <p:nvPr/>
        </p:nvSpPr>
        <p:spPr>
          <a:xfrm rot="-10555174">
            <a:off x="597349" y="4696042"/>
            <a:ext cx="71618" cy="68085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7" name="Google Shape;247;p23"/>
          <p:cNvSpPr/>
          <p:nvPr/>
        </p:nvSpPr>
        <p:spPr>
          <a:xfrm rot="-10555174">
            <a:off x="293091" y="4655949"/>
            <a:ext cx="71303" cy="67990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84438593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esources">
  <p:cSld name="Resources"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p24"/>
          <p:cNvSpPr/>
          <p:nvPr/>
        </p:nvSpPr>
        <p:spPr>
          <a:xfrm>
            <a:off x="8381276" y="4342725"/>
            <a:ext cx="276400" cy="521550"/>
          </a:xfrm>
          <a:custGeom>
            <a:avLst/>
            <a:gdLst/>
            <a:ahLst/>
            <a:cxnLst/>
            <a:rect l="l" t="t" r="r" b="b"/>
            <a:pathLst>
              <a:path w="11056" h="20862" extrusionOk="0">
                <a:moveTo>
                  <a:pt x="8344" y="1"/>
                </a:moveTo>
                <a:cubicBezTo>
                  <a:pt x="5776" y="1"/>
                  <a:pt x="4715" y="7596"/>
                  <a:pt x="4715" y="7596"/>
                </a:cubicBezTo>
                <a:cubicBezTo>
                  <a:pt x="4715" y="7596"/>
                  <a:pt x="4445" y="929"/>
                  <a:pt x="2461" y="929"/>
                </a:cubicBezTo>
                <a:cubicBezTo>
                  <a:pt x="2381" y="929"/>
                  <a:pt x="2298" y="940"/>
                  <a:pt x="2212" y="963"/>
                </a:cubicBezTo>
                <a:cubicBezTo>
                  <a:pt x="1" y="1505"/>
                  <a:pt x="1795" y="20861"/>
                  <a:pt x="4715" y="20861"/>
                </a:cubicBezTo>
                <a:cubicBezTo>
                  <a:pt x="7593" y="20861"/>
                  <a:pt x="11055" y="129"/>
                  <a:pt x="8427" y="3"/>
                </a:cubicBezTo>
                <a:cubicBezTo>
                  <a:pt x="8399" y="2"/>
                  <a:pt x="8372" y="1"/>
                  <a:pt x="83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50" name="Google Shape;250;p24"/>
          <p:cNvGrpSpPr/>
          <p:nvPr/>
        </p:nvGrpSpPr>
        <p:grpSpPr>
          <a:xfrm>
            <a:off x="393102" y="201827"/>
            <a:ext cx="572225" cy="475825"/>
            <a:chOff x="5353450" y="1505675"/>
            <a:chExt cx="572225" cy="475825"/>
          </a:xfrm>
        </p:grpSpPr>
        <p:sp>
          <p:nvSpPr>
            <p:cNvPr id="251" name="Google Shape;251;p24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" name="Google Shape;252;p24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53" name="Google Shape;253;p24"/>
          <p:cNvSpPr/>
          <p:nvPr/>
        </p:nvSpPr>
        <p:spPr>
          <a:xfrm>
            <a:off x="202477" y="677651"/>
            <a:ext cx="190625" cy="182450"/>
          </a:xfrm>
          <a:custGeom>
            <a:avLst/>
            <a:gdLst/>
            <a:ahLst/>
            <a:cxnLst/>
            <a:rect l="l" t="t" r="r" b="b"/>
            <a:pathLst>
              <a:path w="7625" h="7298" extrusionOk="0">
                <a:moveTo>
                  <a:pt x="3702" y="0"/>
                </a:moveTo>
                <a:cubicBezTo>
                  <a:pt x="1744" y="0"/>
                  <a:pt x="0" y="1686"/>
                  <a:pt x="199" y="3869"/>
                </a:cubicBezTo>
                <a:lnTo>
                  <a:pt x="408" y="4745"/>
                </a:lnTo>
                <a:cubicBezTo>
                  <a:pt x="616" y="5329"/>
                  <a:pt x="992" y="5830"/>
                  <a:pt x="1450" y="6205"/>
                </a:cubicBezTo>
                <a:lnTo>
                  <a:pt x="1659" y="6414"/>
                </a:lnTo>
                <a:lnTo>
                  <a:pt x="2452" y="6956"/>
                </a:lnTo>
                <a:cubicBezTo>
                  <a:pt x="2961" y="7175"/>
                  <a:pt x="3503" y="7298"/>
                  <a:pt x="4049" y="7298"/>
                </a:cubicBezTo>
                <a:cubicBezTo>
                  <a:pt x="4128" y="7298"/>
                  <a:pt x="4208" y="7295"/>
                  <a:pt x="4287" y="7290"/>
                </a:cubicBezTo>
                <a:cubicBezTo>
                  <a:pt x="6206" y="7081"/>
                  <a:pt x="7624" y="5371"/>
                  <a:pt x="7457" y="3452"/>
                </a:cubicBezTo>
                <a:lnTo>
                  <a:pt x="7249" y="2534"/>
                </a:lnTo>
                <a:cubicBezTo>
                  <a:pt x="7040" y="1992"/>
                  <a:pt x="6665" y="1450"/>
                  <a:pt x="6206" y="1074"/>
                </a:cubicBezTo>
                <a:lnTo>
                  <a:pt x="5997" y="866"/>
                </a:lnTo>
                <a:lnTo>
                  <a:pt x="5247" y="365"/>
                </a:lnTo>
                <a:cubicBezTo>
                  <a:pt x="4738" y="115"/>
                  <a:pt x="4212" y="0"/>
                  <a:pt x="37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4" name="Google Shape;254;p24"/>
          <p:cNvSpPr/>
          <p:nvPr/>
        </p:nvSpPr>
        <p:spPr>
          <a:xfrm>
            <a:off x="8069877" y="4603501"/>
            <a:ext cx="191475" cy="180975"/>
          </a:xfrm>
          <a:custGeom>
            <a:avLst/>
            <a:gdLst/>
            <a:ahLst/>
            <a:cxnLst/>
            <a:rect l="l" t="t" r="r" b="b"/>
            <a:pathLst>
              <a:path w="7659" h="7239" extrusionOk="0">
                <a:moveTo>
                  <a:pt x="3700" y="1"/>
                </a:moveTo>
                <a:cubicBezTo>
                  <a:pt x="1739" y="1"/>
                  <a:pt x="1" y="1686"/>
                  <a:pt x="200" y="3849"/>
                </a:cubicBezTo>
                <a:lnTo>
                  <a:pt x="409" y="4725"/>
                </a:lnTo>
                <a:cubicBezTo>
                  <a:pt x="618" y="5309"/>
                  <a:pt x="993" y="5810"/>
                  <a:pt x="1452" y="6185"/>
                </a:cubicBezTo>
                <a:lnTo>
                  <a:pt x="1660" y="6436"/>
                </a:lnTo>
                <a:lnTo>
                  <a:pt x="2411" y="6895"/>
                </a:lnTo>
                <a:cubicBezTo>
                  <a:pt x="2909" y="7131"/>
                  <a:pt x="3422" y="7239"/>
                  <a:pt x="3922" y="7239"/>
                </a:cubicBezTo>
                <a:cubicBezTo>
                  <a:pt x="5893" y="7239"/>
                  <a:pt x="7659" y="5554"/>
                  <a:pt x="7459" y="3390"/>
                </a:cubicBezTo>
                <a:lnTo>
                  <a:pt x="7459" y="3390"/>
                </a:lnTo>
                <a:lnTo>
                  <a:pt x="7459" y="3432"/>
                </a:lnTo>
                <a:lnTo>
                  <a:pt x="7250" y="2514"/>
                </a:lnTo>
                <a:cubicBezTo>
                  <a:pt x="7042" y="1972"/>
                  <a:pt x="6666" y="1472"/>
                  <a:pt x="6207" y="1054"/>
                </a:cubicBezTo>
                <a:lnTo>
                  <a:pt x="5999" y="846"/>
                </a:lnTo>
                <a:lnTo>
                  <a:pt x="5206" y="345"/>
                </a:lnTo>
                <a:cubicBezTo>
                  <a:pt x="4709" y="109"/>
                  <a:pt x="4197" y="1"/>
                  <a:pt x="37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5" name="Google Shape;255;p24"/>
          <p:cNvSpPr/>
          <p:nvPr/>
        </p:nvSpPr>
        <p:spPr>
          <a:xfrm>
            <a:off x="559727" y="767850"/>
            <a:ext cx="96375" cy="92250"/>
          </a:xfrm>
          <a:custGeom>
            <a:avLst/>
            <a:gdLst/>
            <a:ahLst/>
            <a:cxnLst/>
            <a:rect l="l" t="t" r="r" b="b"/>
            <a:pathLst>
              <a:path w="3855" h="3690" extrusionOk="0">
                <a:moveTo>
                  <a:pt x="1869" y="0"/>
                </a:moveTo>
                <a:cubicBezTo>
                  <a:pt x="1815" y="0"/>
                  <a:pt x="1762" y="4"/>
                  <a:pt x="1711" y="11"/>
                </a:cubicBezTo>
                <a:cubicBezTo>
                  <a:pt x="709" y="95"/>
                  <a:pt x="0" y="971"/>
                  <a:pt x="84" y="1972"/>
                </a:cubicBezTo>
                <a:lnTo>
                  <a:pt x="167" y="2431"/>
                </a:lnTo>
                <a:cubicBezTo>
                  <a:pt x="292" y="2723"/>
                  <a:pt x="459" y="2973"/>
                  <a:pt x="709" y="3182"/>
                </a:cubicBezTo>
                <a:lnTo>
                  <a:pt x="793" y="3265"/>
                </a:lnTo>
                <a:lnTo>
                  <a:pt x="1210" y="3515"/>
                </a:lnTo>
                <a:cubicBezTo>
                  <a:pt x="1465" y="3634"/>
                  <a:pt x="1727" y="3689"/>
                  <a:pt x="1981" y="3689"/>
                </a:cubicBezTo>
                <a:cubicBezTo>
                  <a:pt x="2975" y="3689"/>
                  <a:pt x="3854" y="2851"/>
                  <a:pt x="3755" y="1722"/>
                </a:cubicBezTo>
                <a:lnTo>
                  <a:pt x="3671" y="1304"/>
                </a:lnTo>
                <a:cubicBezTo>
                  <a:pt x="3546" y="1012"/>
                  <a:pt x="3379" y="720"/>
                  <a:pt x="3129" y="554"/>
                </a:cubicBezTo>
                <a:lnTo>
                  <a:pt x="3004" y="428"/>
                </a:lnTo>
                <a:lnTo>
                  <a:pt x="2628" y="178"/>
                </a:lnTo>
                <a:cubicBezTo>
                  <a:pt x="2388" y="75"/>
                  <a:pt x="2120" y="0"/>
                  <a:pt x="18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6" name="Google Shape;256;p24"/>
          <p:cNvSpPr/>
          <p:nvPr/>
        </p:nvSpPr>
        <p:spPr>
          <a:xfrm>
            <a:off x="8657676" y="4158327"/>
            <a:ext cx="95350" cy="91925"/>
          </a:xfrm>
          <a:custGeom>
            <a:avLst/>
            <a:gdLst/>
            <a:ahLst/>
            <a:cxnLst/>
            <a:rect l="l" t="t" r="r" b="b"/>
            <a:pathLst>
              <a:path w="3814" h="3677" extrusionOk="0">
                <a:moveTo>
                  <a:pt x="1802" y="0"/>
                </a:moveTo>
                <a:cubicBezTo>
                  <a:pt x="1287" y="0"/>
                  <a:pt x="791" y="214"/>
                  <a:pt x="460" y="628"/>
                </a:cubicBezTo>
                <a:cubicBezTo>
                  <a:pt x="126" y="1003"/>
                  <a:pt x="1" y="1462"/>
                  <a:pt x="42" y="1963"/>
                </a:cubicBezTo>
                <a:lnTo>
                  <a:pt x="126" y="2380"/>
                </a:lnTo>
                <a:cubicBezTo>
                  <a:pt x="251" y="2672"/>
                  <a:pt x="418" y="2964"/>
                  <a:pt x="668" y="3131"/>
                </a:cubicBezTo>
                <a:lnTo>
                  <a:pt x="752" y="3256"/>
                </a:lnTo>
                <a:lnTo>
                  <a:pt x="1169" y="3506"/>
                </a:lnTo>
                <a:cubicBezTo>
                  <a:pt x="1418" y="3623"/>
                  <a:pt x="1674" y="3676"/>
                  <a:pt x="1924" y="3676"/>
                </a:cubicBezTo>
                <a:cubicBezTo>
                  <a:pt x="2924" y="3676"/>
                  <a:pt x="3814" y="2815"/>
                  <a:pt x="3713" y="1712"/>
                </a:cubicBezTo>
                <a:lnTo>
                  <a:pt x="3588" y="1254"/>
                </a:lnTo>
                <a:cubicBezTo>
                  <a:pt x="3505" y="962"/>
                  <a:pt x="3338" y="711"/>
                  <a:pt x="3088" y="544"/>
                </a:cubicBezTo>
                <a:lnTo>
                  <a:pt x="2963" y="419"/>
                </a:lnTo>
                <a:lnTo>
                  <a:pt x="2587" y="169"/>
                </a:lnTo>
                <a:cubicBezTo>
                  <a:pt x="2333" y="56"/>
                  <a:pt x="2065" y="0"/>
                  <a:pt x="18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7" name="Google Shape;257;p24"/>
          <p:cNvSpPr/>
          <p:nvPr/>
        </p:nvSpPr>
        <p:spPr>
          <a:xfrm>
            <a:off x="8753025" y="4400513"/>
            <a:ext cx="95350" cy="92250"/>
          </a:xfrm>
          <a:custGeom>
            <a:avLst/>
            <a:gdLst/>
            <a:ahLst/>
            <a:cxnLst/>
            <a:rect l="l" t="t" r="r" b="b"/>
            <a:pathLst>
              <a:path w="3814" h="3690" extrusionOk="0">
                <a:moveTo>
                  <a:pt x="1843" y="0"/>
                </a:moveTo>
                <a:cubicBezTo>
                  <a:pt x="1786" y="0"/>
                  <a:pt x="1729" y="4"/>
                  <a:pt x="1670" y="11"/>
                </a:cubicBezTo>
                <a:cubicBezTo>
                  <a:pt x="1211" y="53"/>
                  <a:pt x="752" y="303"/>
                  <a:pt x="460" y="637"/>
                </a:cubicBezTo>
                <a:cubicBezTo>
                  <a:pt x="168" y="1012"/>
                  <a:pt x="1" y="1471"/>
                  <a:pt x="43" y="1972"/>
                </a:cubicBezTo>
                <a:lnTo>
                  <a:pt x="168" y="2431"/>
                </a:lnTo>
                <a:cubicBezTo>
                  <a:pt x="251" y="2723"/>
                  <a:pt x="460" y="2973"/>
                  <a:pt x="668" y="3181"/>
                </a:cubicBezTo>
                <a:lnTo>
                  <a:pt x="794" y="3265"/>
                </a:lnTo>
                <a:lnTo>
                  <a:pt x="1169" y="3515"/>
                </a:lnTo>
                <a:cubicBezTo>
                  <a:pt x="1425" y="3634"/>
                  <a:pt x="1688" y="3689"/>
                  <a:pt x="1943" y="3689"/>
                </a:cubicBezTo>
                <a:cubicBezTo>
                  <a:pt x="2936" y="3689"/>
                  <a:pt x="3813" y="2858"/>
                  <a:pt x="3714" y="1763"/>
                </a:cubicBezTo>
                <a:lnTo>
                  <a:pt x="3630" y="1304"/>
                </a:lnTo>
                <a:cubicBezTo>
                  <a:pt x="3505" y="1012"/>
                  <a:pt x="3338" y="762"/>
                  <a:pt x="3088" y="553"/>
                </a:cubicBezTo>
                <a:lnTo>
                  <a:pt x="3004" y="428"/>
                </a:lnTo>
                <a:lnTo>
                  <a:pt x="2587" y="178"/>
                </a:lnTo>
                <a:cubicBezTo>
                  <a:pt x="2347" y="75"/>
                  <a:pt x="2107" y="0"/>
                  <a:pt x="184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8" name="Google Shape;258;p24"/>
          <p:cNvSpPr txBox="1">
            <a:spLocks noGrp="1"/>
          </p:cNvSpPr>
          <p:nvPr>
            <p:ph type="body" idx="1"/>
          </p:nvPr>
        </p:nvSpPr>
        <p:spPr>
          <a:xfrm>
            <a:off x="745625" y="1042977"/>
            <a:ext cx="3825900" cy="4178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189" lvl="0" indent="-29844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Raleway Thin"/>
              <a:buChar char="●"/>
              <a:defRPr sz="1400"/>
            </a:lvl1pPr>
            <a:lvl2pPr marL="914378" lvl="1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371566" lvl="2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3pPr>
            <a:lvl4pPr marL="1828754" lvl="3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4pPr>
            <a:lvl5pPr marL="2285943" lvl="4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5pPr>
            <a:lvl6pPr marL="2743132" lvl="5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6pPr>
            <a:lvl7pPr marL="3200320" lvl="6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7pPr>
            <a:lvl8pPr marL="3657509" lvl="7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8pPr>
            <a:lvl9pPr marL="4114697" lvl="8" indent="-304793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  <p:sp>
        <p:nvSpPr>
          <p:cNvPr id="259" name="Google Shape;259;p24"/>
          <p:cNvSpPr txBox="1">
            <a:spLocks noGrp="1"/>
          </p:cNvSpPr>
          <p:nvPr>
            <p:ph type="title"/>
          </p:nvPr>
        </p:nvSpPr>
        <p:spPr>
          <a:xfrm>
            <a:off x="3023100" y="356124"/>
            <a:ext cx="30978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60" name="Google Shape;260;p24"/>
          <p:cNvSpPr txBox="1">
            <a:spLocks noGrp="1"/>
          </p:cNvSpPr>
          <p:nvPr>
            <p:ph type="body" idx="2"/>
          </p:nvPr>
        </p:nvSpPr>
        <p:spPr>
          <a:xfrm>
            <a:off x="4749325" y="1042977"/>
            <a:ext cx="3825900" cy="4178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189" lvl="0" indent="-29844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Raleway Thin"/>
              <a:buChar char="●"/>
              <a:defRPr sz="1400"/>
            </a:lvl1pPr>
            <a:lvl2pPr marL="914378" lvl="1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2pPr>
            <a:lvl3pPr marL="1371566" lvl="2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3pPr>
            <a:lvl4pPr marL="1828754" lvl="3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4pPr>
            <a:lvl5pPr marL="2285943" lvl="4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5pPr>
            <a:lvl6pPr marL="2743132" lvl="5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6pPr>
            <a:lvl7pPr marL="3200320" lvl="6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/>
            </a:lvl7pPr>
            <a:lvl8pPr marL="3657509" lvl="7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/>
            </a:lvl8pPr>
            <a:lvl9pPr marL="4114697" lvl="8" indent="-304793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93236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Title and list"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25"/>
          <p:cNvSpPr txBox="1">
            <a:spLocks noGrp="1"/>
          </p:cNvSpPr>
          <p:nvPr>
            <p:ph type="body" idx="1"/>
          </p:nvPr>
        </p:nvSpPr>
        <p:spPr>
          <a:xfrm>
            <a:off x="720000" y="1743000"/>
            <a:ext cx="4065300" cy="26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8099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Nunito Light"/>
              <a:buChar char="▢"/>
              <a:defRPr/>
            </a:lvl1pPr>
            <a:lvl2pPr marL="914378" lvl="1" indent="-330192" rtl="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566" lvl="2" indent="-323842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754" lvl="3" indent="-323842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5943" lvl="4" indent="-304793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132" lvl="5" indent="-304793" rtl="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320" lvl="6" indent="-311142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509" lvl="7" indent="-311142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697" lvl="8" indent="-304793" rtl="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63" name="Google Shape;263;p25"/>
          <p:cNvSpPr txBox="1">
            <a:spLocks noGrp="1"/>
          </p:cNvSpPr>
          <p:nvPr>
            <p:ph type="title"/>
          </p:nvPr>
        </p:nvSpPr>
        <p:spPr>
          <a:xfrm>
            <a:off x="2217000" y="355650"/>
            <a:ext cx="47100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264" name="Google Shape;264;p25"/>
          <p:cNvSpPr/>
          <p:nvPr/>
        </p:nvSpPr>
        <p:spPr>
          <a:xfrm>
            <a:off x="8308427" y="442225"/>
            <a:ext cx="328475" cy="530000"/>
          </a:xfrm>
          <a:custGeom>
            <a:avLst/>
            <a:gdLst/>
            <a:ahLst/>
            <a:cxnLst/>
            <a:rect l="l" t="t" r="r" b="b"/>
            <a:pathLst>
              <a:path w="13139" h="21200" extrusionOk="0">
                <a:moveTo>
                  <a:pt x="2772" y="0"/>
                </a:moveTo>
                <a:cubicBezTo>
                  <a:pt x="0" y="0"/>
                  <a:pt x="1503" y="20734"/>
                  <a:pt x="5125" y="21192"/>
                </a:cubicBezTo>
                <a:cubicBezTo>
                  <a:pt x="5167" y="21197"/>
                  <a:pt x="5208" y="21200"/>
                  <a:pt x="5250" y="21200"/>
                </a:cubicBezTo>
                <a:cubicBezTo>
                  <a:pt x="8894" y="21200"/>
                  <a:pt x="13138" y="1657"/>
                  <a:pt x="9839" y="585"/>
                </a:cubicBezTo>
                <a:cubicBezTo>
                  <a:pt x="9651" y="524"/>
                  <a:pt x="9473" y="496"/>
                  <a:pt x="9303" y="496"/>
                </a:cubicBezTo>
                <a:cubicBezTo>
                  <a:pt x="6419" y="496"/>
                  <a:pt x="6085" y="8719"/>
                  <a:pt x="6085" y="8719"/>
                </a:cubicBezTo>
                <a:cubicBezTo>
                  <a:pt x="6085" y="8719"/>
                  <a:pt x="5584" y="42"/>
                  <a:pt x="2789" y="1"/>
                </a:cubicBezTo>
                <a:cubicBezTo>
                  <a:pt x="2783" y="0"/>
                  <a:pt x="2778" y="0"/>
                  <a:pt x="27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5" name="Google Shape;265;p25"/>
          <p:cNvSpPr/>
          <p:nvPr/>
        </p:nvSpPr>
        <p:spPr>
          <a:xfrm>
            <a:off x="8549926" y="854850"/>
            <a:ext cx="185450" cy="177450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6" name="Google Shape;266;p25"/>
          <p:cNvSpPr/>
          <p:nvPr/>
        </p:nvSpPr>
        <p:spPr>
          <a:xfrm>
            <a:off x="8293426" y="1124015"/>
            <a:ext cx="190400" cy="181475"/>
          </a:xfrm>
          <a:custGeom>
            <a:avLst/>
            <a:gdLst/>
            <a:ahLst/>
            <a:cxnLst/>
            <a:rect l="l" t="t" r="r" b="b"/>
            <a:pathLst>
              <a:path w="7616" h="7259" extrusionOk="0">
                <a:moveTo>
                  <a:pt x="3694" y="0"/>
                </a:moveTo>
                <a:cubicBezTo>
                  <a:pt x="1737" y="0"/>
                  <a:pt x="1" y="1685"/>
                  <a:pt x="232" y="3869"/>
                </a:cubicBezTo>
                <a:lnTo>
                  <a:pt x="441" y="4745"/>
                </a:lnTo>
                <a:cubicBezTo>
                  <a:pt x="650" y="5329"/>
                  <a:pt x="983" y="5830"/>
                  <a:pt x="1484" y="6205"/>
                </a:cubicBezTo>
                <a:lnTo>
                  <a:pt x="1651" y="6414"/>
                </a:lnTo>
                <a:lnTo>
                  <a:pt x="2443" y="6914"/>
                </a:lnTo>
                <a:cubicBezTo>
                  <a:pt x="2935" y="7160"/>
                  <a:pt x="3456" y="7258"/>
                  <a:pt x="3982" y="7258"/>
                </a:cubicBezTo>
                <a:cubicBezTo>
                  <a:pt x="4081" y="7258"/>
                  <a:pt x="4180" y="7255"/>
                  <a:pt x="4279" y="7248"/>
                </a:cubicBezTo>
                <a:cubicBezTo>
                  <a:pt x="6198" y="7040"/>
                  <a:pt x="7616" y="5329"/>
                  <a:pt x="7449" y="3410"/>
                </a:cubicBezTo>
                <a:lnTo>
                  <a:pt x="7282" y="2534"/>
                </a:lnTo>
                <a:cubicBezTo>
                  <a:pt x="7032" y="1950"/>
                  <a:pt x="6698" y="1450"/>
                  <a:pt x="6239" y="1074"/>
                </a:cubicBezTo>
                <a:lnTo>
                  <a:pt x="5989" y="824"/>
                </a:lnTo>
                <a:lnTo>
                  <a:pt x="5238" y="365"/>
                </a:lnTo>
                <a:cubicBezTo>
                  <a:pt x="4729" y="115"/>
                  <a:pt x="4204" y="0"/>
                  <a:pt x="36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7" name="Google Shape;267;p25"/>
          <p:cNvSpPr/>
          <p:nvPr/>
        </p:nvSpPr>
        <p:spPr>
          <a:xfrm>
            <a:off x="8671952" y="1168625"/>
            <a:ext cx="97225" cy="92250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8" name="Google Shape;268;p25"/>
          <p:cNvSpPr/>
          <p:nvPr/>
        </p:nvSpPr>
        <p:spPr>
          <a:xfrm>
            <a:off x="362000" y="4751063"/>
            <a:ext cx="191250" cy="182025"/>
          </a:xfrm>
          <a:custGeom>
            <a:avLst/>
            <a:gdLst/>
            <a:ahLst/>
            <a:cxnLst/>
            <a:rect l="l" t="t" r="r" b="b"/>
            <a:pathLst>
              <a:path w="7650" h="7281" extrusionOk="0">
                <a:moveTo>
                  <a:pt x="3729" y="0"/>
                </a:moveTo>
                <a:cubicBezTo>
                  <a:pt x="1759" y="0"/>
                  <a:pt x="0" y="1686"/>
                  <a:pt x="233" y="3849"/>
                </a:cubicBezTo>
                <a:lnTo>
                  <a:pt x="400" y="4767"/>
                </a:lnTo>
                <a:cubicBezTo>
                  <a:pt x="650" y="5309"/>
                  <a:pt x="984" y="5851"/>
                  <a:pt x="1443" y="6227"/>
                </a:cubicBezTo>
                <a:cubicBezTo>
                  <a:pt x="1526" y="6310"/>
                  <a:pt x="1610" y="6352"/>
                  <a:pt x="1693" y="6435"/>
                </a:cubicBezTo>
                <a:lnTo>
                  <a:pt x="2444" y="6936"/>
                </a:lnTo>
                <a:cubicBezTo>
                  <a:pt x="2942" y="7172"/>
                  <a:pt x="3453" y="7280"/>
                  <a:pt x="3950" y="7280"/>
                </a:cubicBezTo>
                <a:cubicBezTo>
                  <a:pt x="5911" y="7280"/>
                  <a:pt x="7650" y="5595"/>
                  <a:pt x="7450" y="3432"/>
                </a:cubicBezTo>
                <a:lnTo>
                  <a:pt x="7241" y="2556"/>
                </a:lnTo>
                <a:cubicBezTo>
                  <a:pt x="7033" y="1972"/>
                  <a:pt x="6699" y="1471"/>
                  <a:pt x="6198" y="1096"/>
                </a:cubicBezTo>
                <a:lnTo>
                  <a:pt x="5990" y="887"/>
                </a:lnTo>
                <a:lnTo>
                  <a:pt x="5239" y="345"/>
                </a:lnTo>
                <a:cubicBezTo>
                  <a:pt x="4741" y="109"/>
                  <a:pt x="4228" y="0"/>
                  <a:pt x="372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9" name="Google Shape;269;p25"/>
          <p:cNvSpPr/>
          <p:nvPr/>
        </p:nvSpPr>
        <p:spPr>
          <a:xfrm>
            <a:off x="573701" y="4624075"/>
            <a:ext cx="96400" cy="92250"/>
          </a:xfrm>
          <a:custGeom>
            <a:avLst/>
            <a:gdLst/>
            <a:ahLst/>
            <a:cxnLst/>
            <a:rect l="l" t="t" r="r" b="b"/>
            <a:pathLst>
              <a:path w="3856" h="3690" extrusionOk="0">
                <a:moveTo>
                  <a:pt x="1928" y="0"/>
                </a:moveTo>
                <a:cubicBezTo>
                  <a:pt x="917" y="0"/>
                  <a:pt x="1" y="862"/>
                  <a:pt x="101" y="1964"/>
                </a:cubicBezTo>
                <a:lnTo>
                  <a:pt x="226" y="2423"/>
                </a:lnTo>
                <a:cubicBezTo>
                  <a:pt x="351" y="2715"/>
                  <a:pt x="518" y="2965"/>
                  <a:pt x="727" y="3174"/>
                </a:cubicBezTo>
                <a:lnTo>
                  <a:pt x="852" y="3257"/>
                </a:lnTo>
                <a:lnTo>
                  <a:pt x="1227" y="3507"/>
                </a:lnTo>
                <a:cubicBezTo>
                  <a:pt x="1450" y="3635"/>
                  <a:pt x="1698" y="3689"/>
                  <a:pt x="1951" y="3689"/>
                </a:cubicBezTo>
                <a:cubicBezTo>
                  <a:pt x="2029" y="3689"/>
                  <a:pt x="2108" y="3684"/>
                  <a:pt x="2187" y="3674"/>
                </a:cubicBezTo>
                <a:cubicBezTo>
                  <a:pt x="2646" y="3633"/>
                  <a:pt x="3063" y="3424"/>
                  <a:pt x="3397" y="3049"/>
                </a:cubicBezTo>
                <a:cubicBezTo>
                  <a:pt x="3689" y="2715"/>
                  <a:pt x="3855" y="2214"/>
                  <a:pt x="3814" y="1755"/>
                </a:cubicBezTo>
                <a:lnTo>
                  <a:pt x="3689" y="1297"/>
                </a:lnTo>
                <a:cubicBezTo>
                  <a:pt x="3605" y="1005"/>
                  <a:pt x="3397" y="754"/>
                  <a:pt x="3188" y="546"/>
                </a:cubicBezTo>
                <a:lnTo>
                  <a:pt x="3063" y="421"/>
                </a:lnTo>
                <a:lnTo>
                  <a:pt x="2687" y="170"/>
                </a:lnTo>
                <a:cubicBezTo>
                  <a:pt x="2438" y="54"/>
                  <a:pt x="2180" y="0"/>
                  <a:pt x="19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99648430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26"/>
          <p:cNvSpPr txBox="1">
            <a:spLocks noGrp="1"/>
          </p:cNvSpPr>
          <p:nvPr>
            <p:ph type="subTitle" idx="1"/>
          </p:nvPr>
        </p:nvSpPr>
        <p:spPr>
          <a:xfrm>
            <a:off x="1107025" y="1599875"/>
            <a:ext cx="3896100" cy="14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72" name="Google Shape;272;p26"/>
          <p:cNvSpPr txBox="1"/>
          <p:nvPr/>
        </p:nvSpPr>
        <p:spPr>
          <a:xfrm>
            <a:off x="971625" y="3580575"/>
            <a:ext cx="4167000" cy="93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rPr>
              <a:t>CREDITS: This presentation template was created by</a:t>
            </a:r>
            <a:r>
              <a:rPr lang="en" sz="1000">
                <a:solidFill>
                  <a:schemeClr val="dk1"/>
                </a:solidFill>
                <a:latin typeface="Athiti"/>
                <a:ea typeface="Athiti"/>
                <a:cs typeface="Athiti"/>
                <a:sym typeface="Athiti"/>
              </a:rPr>
              <a:t>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Athiti"/>
                <a:ea typeface="Athiti"/>
                <a:cs typeface="Athiti"/>
                <a:sym typeface="Athiti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Athiti"/>
                <a:ea typeface="Athiti"/>
                <a:cs typeface="Athiti"/>
                <a:sym typeface="Athiti"/>
              </a:rPr>
              <a:t>,</a:t>
            </a:r>
            <a:r>
              <a:rPr lang="en" sz="10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rPr>
              <a:t> including icons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Athiti"/>
                <a:ea typeface="Athiti"/>
                <a:cs typeface="Athiti"/>
                <a:sym typeface="Athiti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rPr>
              <a:t>, and infographics &amp; images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Athiti"/>
                <a:ea typeface="Athiti"/>
                <a:cs typeface="Athiti"/>
                <a:sym typeface="Athiti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1"/>
              </a:solidFill>
              <a:latin typeface="Athiti"/>
              <a:ea typeface="Athiti"/>
              <a:cs typeface="Athiti"/>
              <a:sym typeface="Athiti"/>
            </a:endParaRPr>
          </a:p>
        </p:txBody>
      </p:sp>
      <p:sp>
        <p:nvSpPr>
          <p:cNvPr id="273" name="Google Shape;273;p26"/>
          <p:cNvSpPr txBox="1">
            <a:spLocks noGrp="1"/>
          </p:cNvSpPr>
          <p:nvPr>
            <p:ph type="title"/>
          </p:nvPr>
        </p:nvSpPr>
        <p:spPr>
          <a:xfrm>
            <a:off x="720000" y="541175"/>
            <a:ext cx="4670100" cy="9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74" name="Google Shape;274;p26"/>
          <p:cNvSpPr/>
          <p:nvPr/>
        </p:nvSpPr>
        <p:spPr>
          <a:xfrm>
            <a:off x="7558477" y="708601"/>
            <a:ext cx="328475" cy="530000"/>
          </a:xfrm>
          <a:custGeom>
            <a:avLst/>
            <a:gdLst/>
            <a:ahLst/>
            <a:cxnLst/>
            <a:rect l="l" t="t" r="r" b="b"/>
            <a:pathLst>
              <a:path w="13139" h="21200" extrusionOk="0">
                <a:moveTo>
                  <a:pt x="2772" y="0"/>
                </a:moveTo>
                <a:cubicBezTo>
                  <a:pt x="0" y="0"/>
                  <a:pt x="1503" y="20734"/>
                  <a:pt x="5125" y="21192"/>
                </a:cubicBezTo>
                <a:cubicBezTo>
                  <a:pt x="5167" y="21197"/>
                  <a:pt x="5208" y="21200"/>
                  <a:pt x="5250" y="21200"/>
                </a:cubicBezTo>
                <a:cubicBezTo>
                  <a:pt x="8894" y="21200"/>
                  <a:pt x="13138" y="1657"/>
                  <a:pt x="9839" y="585"/>
                </a:cubicBezTo>
                <a:cubicBezTo>
                  <a:pt x="9651" y="524"/>
                  <a:pt x="9473" y="496"/>
                  <a:pt x="9303" y="496"/>
                </a:cubicBezTo>
                <a:cubicBezTo>
                  <a:pt x="6419" y="496"/>
                  <a:pt x="6085" y="8719"/>
                  <a:pt x="6085" y="8719"/>
                </a:cubicBezTo>
                <a:cubicBezTo>
                  <a:pt x="6085" y="8719"/>
                  <a:pt x="5584" y="42"/>
                  <a:pt x="2789" y="1"/>
                </a:cubicBezTo>
                <a:cubicBezTo>
                  <a:pt x="2783" y="0"/>
                  <a:pt x="2778" y="0"/>
                  <a:pt x="27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75" name="Google Shape;275;p26"/>
          <p:cNvGrpSpPr/>
          <p:nvPr/>
        </p:nvGrpSpPr>
        <p:grpSpPr>
          <a:xfrm>
            <a:off x="8035952" y="470601"/>
            <a:ext cx="572225" cy="475825"/>
            <a:chOff x="5353450" y="1505675"/>
            <a:chExt cx="572225" cy="475825"/>
          </a:xfrm>
        </p:grpSpPr>
        <p:sp>
          <p:nvSpPr>
            <p:cNvPr id="276" name="Google Shape;276;p26"/>
            <p:cNvSpPr/>
            <p:nvPr/>
          </p:nvSpPr>
          <p:spPr>
            <a:xfrm>
              <a:off x="5353450" y="1505675"/>
              <a:ext cx="572225" cy="475825"/>
            </a:xfrm>
            <a:custGeom>
              <a:avLst/>
              <a:gdLst/>
              <a:ahLst/>
              <a:cxnLst/>
              <a:rect l="l" t="t" r="r" b="b"/>
              <a:pathLst>
                <a:path w="22889" h="19033" extrusionOk="0">
                  <a:moveTo>
                    <a:pt x="13369" y="0"/>
                  </a:moveTo>
                  <a:cubicBezTo>
                    <a:pt x="10033" y="0"/>
                    <a:pt x="9470" y="8645"/>
                    <a:pt x="9470" y="8645"/>
                  </a:cubicBezTo>
                  <a:cubicBezTo>
                    <a:pt x="9470" y="8645"/>
                    <a:pt x="5539" y="4935"/>
                    <a:pt x="3112" y="4935"/>
                  </a:cubicBezTo>
                  <a:cubicBezTo>
                    <a:pt x="2560" y="4935"/>
                    <a:pt x="2085" y="5128"/>
                    <a:pt x="1753" y="5599"/>
                  </a:cubicBezTo>
                  <a:cubicBezTo>
                    <a:pt x="1" y="8186"/>
                    <a:pt x="8093" y="11064"/>
                    <a:pt x="8093" y="11064"/>
                  </a:cubicBezTo>
                  <a:cubicBezTo>
                    <a:pt x="8093" y="11064"/>
                    <a:pt x="1002" y="14693"/>
                    <a:pt x="3463" y="16904"/>
                  </a:cubicBezTo>
                  <a:cubicBezTo>
                    <a:pt x="4151" y="17539"/>
                    <a:pt x="4828" y="17798"/>
                    <a:pt x="5474" y="17798"/>
                  </a:cubicBezTo>
                  <a:cubicBezTo>
                    <a:pt x="8356" y="17798"/>
                    <a:pt x="10638" y="12649"/>
                    <a:pt x="10638" y="12649"/>
                  </a:cubicBezTo>
                  <a:cubicBezTo>
                    <a:pt x="10638" y="12649"/>
                    <a:pt x="12786" y="19033"/>
                    <a:pt x="15925" y="19033"/>
                  </a:cubicBezTo>
                  <a:cubicBezTo>
                    <a:pt x="16445" y="19033"/>
                    <a:pt x="16993" y="18857"/>
                    <a:pt x="17563" y="18448"/>
                  </a:cubicBezTo>
                  <a:cubicBezTo>
                    <a:pt x="21109" y="15861"/>
                    <a:pt x="13559" y="10689"/>
                    <a:pt x="13558" y="10689"/>
                  </a:cubicBezTo>
                  <a:lnTo>
                    <a:pt x="13558" y="10689"/>
                  </a:lnTo>
                  <a:cubicBezTo>
                    <a:pt x="13559" y="10689"/>
                    <a:pt x="16690" y="11562"/>
                    <a:pt x="19186" y="11562"/>
                  </a:cubicBezTo>
                  <a:cubicBezTo>
                    <a:pt x="21255" y="11562"/>
                    <a:pt x="22888" y="10962"/>
                    <a:pt x="21943" y="8770"/>
                  </a:cubicBezTo>
                  <a:cubicBezTo>
                    <a:pt x="21187" y="7016"/>
                    <a:pt x="19877" y="6456"/>
                    <a:pt x="18514" y="6456"/>
                  </a:cubicBezTo>
                  <a:cubicBezTo>
                    <a:pt x="16118" y="6456"/>
                    <a:pt x="13558" y="8186"/>
                    <a:pt x="13558" y="8186"/>
                  </a:cubicBezTo>
                  <a:cubicBezTo>
                    <a:pt x="13558" y="8186"/>
                    <a:pt x="17104" y="343"/>
                    <a:pt x="13558" y="10"/>
                  </a:cubicBezTo>
                  <a:cubicBezTo>
                    <a:pt x="13494" y="3"/>
                    <a:pt x="13431" y="0"/>
                    <a:pt x="13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" name="Google Shape;277;p26"/>
            <p:cNvSpPr/>
            <p:nvPr/>
          </p:nvSpPr>
          <p:spPr>
            <a:xfrm>
              <a:off x="5593325" y="1714025"/>
              <a:ext cx="88675" cy="92275"/>
            </a:xfrm>
            <a:custGeom>
              <a:avLst/>
              <a:gdLst/>
              <a:ahLst/>
              <a:cxnLst/>
              <a:rect l="l" t="t" r="r" b="b"/>
              <a:pathLst>
                <a:path w="3547" h="3691" extrusionOk="0">
                  <a:moveTo>
                    <a:pt x="1781" y="1"/>
                  </a:moveTo>
                  <a:cubicBezTo>
                    <a:pt x="1272" y="1"/>
                    <a:pt x="767" y="225"/>
                    <a:pt x="417" y="644"/>
                  </a:cubicBezTo>
                  <a:cubicBezTo>
                    <a:pt x="125" y="978"/>
                    <a:pt x="0" y="1479"/>
                    <a:pt x="0" y="1937"/>
                  </a:cubicBezTo>
                  <a:lnTo>
                    <a:pt x="0" y="2104"/>
                  </a:lnTo>
                  <a:cubicBezTo>
                    <a:pt x="42" y="2563"/>
                    <a:pt x="251" y="2980"/>
                    <a:pt x="626" y="3272"/>
                  </a:cubicBezTo>
                  <a:cubicBezTo>
                    <a:pt x="962" y="3552"/>
                    <a:pt x="1364" y="3690"/>
                    <a:pt x="1766" y="3690"/>
                  </a:cubicBezTo>
                  <a:cubicBezTo>
                    <a:pt x="2263" y="3690"/>
                    <a:pt x="2760" y="3479"/>
                    <a:pt x="3129" y="3064"/>
                  </a:cubicBezTo>
                  <a:cubicBezTo>
                    <a:pt x="3421" y="2688"/>
                    <a:pt x="3546" y="2230"/>
                    <a:pt x="3504" y="1771"/>
                  </a:cubicBezTo>
                  <a:lnTo>
                    <a:pt x="3504" y="1604"/>
                  </a:lnTo>
                  <a:cubicBezTo>
                    <a:pt x="3504" y="1145"/>
                    <a:pt x="3254" y="728"/>
                    <a:pt x="2920" y="436"/>
                  </a:cubicBezTo>
                  <a:cubicBezTo>
                    <a:pt x="2589" y="141"/>
                    <a:pt x="2184" y="1"/>
                    <a:pt x="17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78" name="Google Shape;278;p26"/>
          <p:cNvSpPr/>
          <p:nvPr/>
        </p:nvSpPr>
        <p:spPr>
          <a:xfrm>
            <a:off x="7244401" y="770925"/>
            <a:ext cx="185450" cy="177450"/>
          </a:xfrm>
          <a:custGeom>
            <a:avLst/>
            <a:gdLst/>
            <a:ahLst/>
            <a:cxnLst/>
            <a:rect l="l" t="t" r="r" b="b"/>
            <a:pathLst>
              <a:path w="7418" h="7098" extrusionOk="0">
                <a:moveTo>
                  <a:pt x="3468" y="0"/>
                </a:moveTo>
                <a:cubicBezTo>
                  <a:pt x="3369" y="0"/>
                  <a:pt x="3270" y="4"/>
                  <a:pt x="3171" y="11"/>
                </a:cubicBezTo>
                <a:cubicBezTo>
                  <a:pt x="1336" y="219"/>
                  <a:pt x="1" y="1846"/>
                  <a:pt x="168" y="3681"/>
                </a:cubicBezTo>
                <a:cubicBezTo>
                  <a:pt x="209" y="3973"/>
                  <a:pt x="293" y="4224"/>
                  <a:pt x="334" y="4516"/>
                </a:cubicBezTo>
                <a:cubicBezTo>
                  <a:pt x="543" y="5058"/>
                  <a:pt x="877" y="5559"/>
                  <a:pt x="1336" y="5934"/>
                </a:cubicBezTo>
                <a:lnTo>
                  <a:pt x="1669" y="6268"/>
                </a:lnTo>
                <a:lnTo>
                  <a:pt x="2420" y="6768"/>
                </a:lnTo>
                <a:cubicBezTo>
                  <a:pt x="2897" y="6994"/>
                  <a:pt x="3386" y="7098"/>
                  <a:pt x="3861" y="7098"/>
                </a:cubicBezTo>
                <a:cubicBezTo>
                  <a:pt x="5752" y="7098"/>
                  <a:pt x="7418" y="5457"/>
                  <a:pt x="7218" y="3389"/>
                </a:cubicBezTo>
                <a:lnTo>
                  <a:pt x="7218" y="3389"/>
                </a:lnTo>
                <a:lnTo>
                  <a:pt x="7218" y="3431"/>
                </a:lnTo>
                <a:cubicBezTo>
                  <a:pt x="7176" y="3139"/>
                  <a:pt x="7092" y="2847"/>
                  <a:pt x="7009" y="2555"/>
                </a:cubicBezTo>
                <a:cubicBezTo>
                  <a:pt x="6842" y="2013"/>
                  <a:pt x="6467" y="1554"/>
                  <a:pt x="6049" y="1179"/>
                </a:cubicBezTo>
                <a:lnTo>
                  <a:pt x="5674" y="803"/>
                </a:lnTo>
                <a:lnTo>
                  <a:pt x="4965" y="344"/>
                </a:lnTo>
                <a:cubicBezTo>
                  <a:pt x="4508" y="98"/>
                  <a:pt x="3993" y="0"/>
                  <a:pt x="34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9" name="Google Shape;279;p26"/>
          <p:cNvSpPr/>
          <p:nvPr/>
        </p:nvSpPr>
        <p:spPr>
          <a:xfrm>
            <a:off x="7002901" y="952852"/>
            <a:ext cx="190400" cy="181475"/>
          </a:xfrm>
          <a:custGeom>
            <a:avLst/>
            <a:gdLst/>
            <a:ahLst/>
            <a:cxnLst/>
            <a:rect l="l" t="t" r="r" b="b"/>
            <a:pathLst>
              <a:path w="7616" h="7259" extrusionOk="0">
                <a:moveTo>
                  <a:pt x="3694" y="0"/>
                </a:moveTo>
                <a:cubicBezTo>
                  <a:pt x="1737" y="0"/>
                  <a:pt x="1" y="1685"/>
                  <a:pt x="232" y="3869"/>
                </a:cubicBezTo>
                <a:lnTo>
                  <a:pt x="441" y="4745"/>
                </a:lnTo>
                <a:cubicBezTo>
                  <a:pt x="650" y="5329"/>
                  <a:pt x="983" y="5830"/>
                  <a:pt x="1484" y="6205"/>
                </a:cubicBezTo>
                <a:lnTo>
                  <a:pt x="1651" y="6414"/>
                </a:lnTo>
                <a:lnTo>
                  <a:pt x="2443" y="6914"/>
                </a:lnTo>
                <a:cubicBezTo>
                  <a:pt x="2935" y="7160"/>
                  <a:pt x="3456" y="7258"/>
                  <a:pt x="3982" y="7258"/>
                </a:cubicBezTo>
                <a:cubicBezTo>
                  <a:pt x="4081" y="7258"/>
                  <a:pt x="4180" y="7255"/>
                  <a:pt x="4279" y="7248"/>
                </a:cubicBezTo>
                <a:cubicBezTo>
                  <a:pt x="6198" y="7040"/>
                  <a:pt x="7616" y="5329"/>
                  <a:pt x="7449" y="3410"/>
                </a:cubicBezTo>
                <a:lnTo>
                  <a:pt x="7282" y="2534"/>
                </a:lnTo>
                <a:cubicBezTo>
                  <a:pt x="7032" y="1950"/>
                  <a:pt x="6698" y="1450"/>
                  <a:pt x="6239" y="1074"/>
                </a:cubicBezTo>
                <a:lnTo>
                  <a:pt x="5989" y="824"/>
                </a:lnTo>
                <a:lnTo>
                  <a:pt x="5238" y="365"/>
                </a:lnTo>
                <a:cubicBezTo>
                  <a:pt x="4729" y="115"/>
                  <a:pt x="4204" y="0"/>
                  <a:pt x="36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0" name="Google Shape;280;p26"/>
          <p:cNvSpPr/>
          <p:nvPr/>
        </p:nvSpPr>
        <p:spPr>
          <a:xfrm>
            <a:off x="7969877" y="1084502"/>
            <a:ext cx="154129" cy="149479"/>
          </a:xfrm>
          <a:custGeom>
            <a:avLst/>
            <a:gdLst/>
            <a:ahLst/>
            <a:cxnLst/>
            <a:rect l="l" t="t" r="r" b="b"/>
            <a:pathLst>
              <a:path w="3812" h="3697" extrusionOk="0">
                <a:moveTo>
                  <a:pt x="1855" y="1"/>
                </a:moveTo>
                <a:cubicBezTo>
                  <a:pt x="868" y="1"/>
                  <a:pt x="0" y="862"/>
                  <a:pt x="99" y="1984"/>
                </a:cubicBezTo>
                <a:lnTo>
                  <a:pt x="224" y="2443"/>
                </a:lnTo>
                <a:cubicBezTo>
                  <a:pt x="308" y="2694"/>
                  <a:pt x="474" y="2986"/>
                  <a:pt x="725" y="3152"/>
                </a:cubicBezTo>
                <a:lnTo>
                  <a:pt x="850" y="3278"/>
                </a:lnTo>
                <a:lnTo>
                  <a:pt x="1225" y="3528"/>
                </a:lnTo>
                <a:cubicBezTo>
                  <a:pt x="1479" y="3641"/>
                  <a:pt x="1747" y="3696"/>
                  <a:pt x="2011" y="3696"/>
                </a:cubicBezTo>
                <a:cubicBezTo>
                  <a:pt x="2526" y="3696"/>
                  <a:pt x="3022" y="3483"/>
                  <a:pt x="3353" y="3069"/>
                </a:cubicBezTo>
                <a:cubicBezTo>
                  <a:pt x="3687" y="2694"/>
                  <a:pt x="3812" y="2235"/>
                  <a:pt x="3770" y="1734"/>
                </a:cubicBezTo>
                <a:lnTo>
                  <a:pt x="3687" y="1275"/>
                </a:lnTo>
                <a:cubicBezTo>
                  <a:pt x="3561" y="983"/>
                  <a:pt x="3395" y="733"/>
                  <a:pt x="3144" y="524"/>
                </a:cubicBezTo>
                <a:lnTo>
                  <a:pt x="3061" y="441"/>
                </a:lnTo>
                <a:lnTo>
                  <a:pt x="2644" y="191"/>
                </a:lnTo>
                <a:cubicBezTo>
                  <a:pt x="2383" y="60"/>
                  <a:pt x="2115" y="1"/>
                  <a:pt x="185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1" name="Google Shape;281;p26"/>
          <p:cNvSpPr/>
          <p:nvPr/>
        </p:nvSpPr>
        <p:spPr>
          <a:xfrm>
            <a:off x="8113877" y="1298426"/>
            <a:ext cx="94925" cy="92650"/>
          </a:xfrm>
          <a:custGeom>
            <a:avLst/>
            <a:gdLst/>
            <a:ahLst/>
            <a:cxnLst/>
            <a:rect l="l" t="t" r="r" b="b"/>
            <a:pathLst>
              <a:path w="3797" h="3706" extrusionOk="0">
                <a:moveTo>
                  <a:pt x="1711" y="1"/>
                </a:moveTo>
                <a:cubicBezTo>
                  <a:pt x="709" y="126"/>
                  <a:pt x="0" y="1002"/>
                  <a:pt x="84" y="1961"/>
                </a:cubicBezTo>
                <a:lnTo>
                  <a:pt x="209" y="2420"/>
                </a:lnTo>
                <a:cubicBezTo>
                  <a:pt x="292" y="2712"/>
                  <a:pt x="459" y="2962"/>
                  <a:pt x="709" y="3171"/>
                </a:cubicBezTo>
                <a:lnTo>
                  <a:pt x="835" y="3296"/>
                </a:lnTo>
                <a:lnTo>
                  <a:pt x="1210" y="3547"/>
                </a:lnTo>
                <a:cubicBezTo>
                  <a:pt x="1453" y="3655"/>
                  <a:pt x="1709" y="3706"/>
                  <a:pt x="1962" y="3706"/>
                </a:cubicBezTo>
                <a:cubicBezTo>
                  <a:pt x="2489" y="3706"/>
                  <a:pt x="2999" y="3483"/>
                  <a:pt x="3337" y="3088"/>
                </a:cubicBezTo>
                <a:cubicBezTo>
                  <a:pt x="3671" y="2712"/>
                  <a:pt x="3796" y="2212"/>
                  <a:pt x="3755" y="1753"/>
                </a:cubicBezTo>
                <a:lnTo>
                  <a:pt x="3671" y="1294"/>
                </a:lnTo>
                <a:cubicBezTo>
                  <a:pt x="3546" y="1002"/>
                  <a:pt x="3379" y="752"/>
                  <a:pt x="3129" y="543"/>
                </a:cubicBezTo>
                <a:lnTo>
                  <a:pt x="3045" y="418"/>
                </a:lnTo>
                <a:lnTo>
                  <a:pt x="2628" y="168"/>
                </a:lnTo>
                <a:cubicBezTo>
                  <a:pt x="2336" y="42"/>
                  <a:pt x="2003" y="1"/>
                  <a:pt x="17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2" name="Google Shape;282;p26"/>
          <p:cNvSpPr/>
          <p:nvPr/>
        </p:nvSpPr>
        <p:spPr>
          <a:xfrm>
            <a:off x="7366427" y="1084700"/>
            <a:ext cx="97225" cy="92250"/>
          </a:xfrm>
          <a:custGeom>
            <a:avLst/>
            <a:gdLst/>
            <a:ahLst/>
            <a:cxnLst/>
            <a:rect l="l" t="t" r="r" b="b"/>
            <a:pathLst>
              <a:path w="3889" h="3690" extrusionOk="0">
                <a:moveTo>
                  <a:pt x="1941" y="1"/>
                </a:moveTo>
                <a:cubicBezTo>
                  <a:pt x="1866" y="1"/>
                  <a:pt x="1790" y="6"/>
                  <a:pt x="1711" y="16"/>
                </a:cubicBezTo>
                <a:cubicBezTo>
                  <a:pt x="710" y="99"/>
                  <a:pt x="0" y="975"/>
                  <a:pt x="84" y="1976"/>
                </a:cubicBezTo>
                <a:lnTo>
                  <a:pt x="209" y="2435"/>
                </a:lnTo>
                <a:cubicBezTo>
                  <a:pt x="292" y="2686"/>
                  <a:pt x="501" y="2936"/>
                  <a:pt x="710" y="3144"/>
                </a:cubicBezTo>
                <a:lnTo>
                  <a:pt x="835" y="3270"/>
                </a:lnTo>
                <a:lnTo>
                  <a:pt x="1210" y="3520"/>
                </a:lnTo>
                <a:cubicBezTo>
                  <a:pt x="1460" y="3636"/>
                  <a:pt x="1718" y="3690"/>
                  <a:pt x="1969" y="3690"/>
                </a:cubicBezTo>
                <a:cubicBezTo>
                  <a:pt x="2979" y="3690"/>
                  <a:pt x="3888" y="2828"/>
                  <a:pt x="3755" y="1726"/>
                </a:cubicBezTo>
                <a:lnTo>
                  <a:pt x="3671" y="1267"/>
                </a:lnTo>
                <a:cubicBezTo>
                  <a:pt x="3546" y="975"/>
                  <a:pt x="3379" y="725"/>
                  <a:pt x="3129" y="516"/>
                </a:cubicBezTo>
                <a:lnTo>
                  <a:pt x="3046" y="433"/>
                </a:lnTo>
                <a:lnTo>
                  <a:pt x="2629" y="183"/>
                </a:lnTo>
                <a:cubicBezTo>
                  <a:pt x="2405" y="55"/>
                  <a:pt x="2182" y="1"/>
                  <a:pt x="194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3" name="Google Shape;283;p26"/>
          <p:cNvSpPr/>
          <p:nvPr/>
        </p:nvSpPr>
        <p:spPr>
          <a:xfrm>
            <a:off x="595601" y="4491701"/>
            <a:ext cx="189400" cy="182325"/>
          </a:xfrm>
          <a:custGeom>
            <a:avLst/>
            <a:gdLst/>
            <a:ahLst/>
            <a:cxnLst/>
            <a:rect l="l" t="t" r="r" b="b"/>
            <a:pathLst>
              <a:path w="7576" h="7293" extrusionOk="0">
                <a:moveTo>
                  <a:pt x="3590" y="0"/>
                </a:moveTo>
                <a:cubicBezTo>
                  <a:pt x="2585" y="0"/>
                  <a:pt x="1606" y="435"/>
                  <a:pt x="918" y="1233"/>
                </a:cubicBezTo>
                <a:cubicBezTo>
                  <a:pt x="293" y="1984"/>
                  <a:pt x="1" y="2902"/>
                  <a:pt x="84" y="3861"/>
                </a:cubicBezTo>
                <a:lnTo>
                  <a:pt x="293" y="4737"/>
                </a:lnTo>
                <a:cubicBezTo>
                  <a:pt x="501" y="5321"/>
                  <a:pt x="877" y="5822"/>
                  <a:pt x="1336" y="6197"/>
                </a:cubicBezTo>
                <a:cubicBezTo>
                  <a:pt x="1419" y="6281"/>
                  <a:pt x="1502" y="6364"/>
                  <a:pt x="1544" y="6448"/>
                </a:cubicBezTo>
                <a:lnTo>
                  <a:pt x="2337" y="6948"/>
                </a:lnTo>
                <a:cubicBezTo>
                  <a:pt x="2834" y="7184"/>
                  <a:pt x="3347" y="7293"/>
                  <a:pt x="3847" y="7293"/>
                </a:cubicBezTo>
                <a:cubicBezTo>
                  <a:pt x="5817" y="7293"/>
                  <a:pt x="7576" y="5607"/>
                  <a:pt x="7343" y="3444"/>
                </a:cubicBezTo>
                <a:lnTo>
                  <a:pt x="7343" y="3402"/>
                </a:lnTo>
                <a:lnTo>
                  <a:pt x="7134" y="2526"/>
                </a:lnTo>
                <a:cubicBezTo>
                  <a:pt x="6925" y="1942"/>
                  <a:pt x="6550" y="1442"/>
                  <a:pt x="6091" y="1066"/>
                </a:cubicBezTo>
                <a:lnTo>
                  <a:pt x="5883" y="858"/>
                </a:lnTo>
                <a:lnTo>
                  <a:pt x="5132" y="357"/>
                </a:lnTo>
                <a:cubicBezTo>
                  <a:pt x="4635" y="116"/>
                  <a:pt x="4109" y="0"/>
                  <a:pt x="359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4" name="Google Shape;284;p26"/>
          <p:cNvSpPr/>
          <p:nvPr/>
        </p:nvSpPr>
        <p:spPr>
          <a:xfrm>
            <a:off x="484977" y="4756801"/>
            <a:ext cx="93875" cy="92350"/>
          </a:xfrm>
          <a:custGeom>
            <a:avLst/>
            <a:gdLst/>
            <a:ahLst/>
            <a:cxnLst/>
            <a:rect l="l" t="t" r="r" b="b"/>
            <a:pathLst>
              <a:path w="3755" h="3694" extrusionOk="0">
                <a:moveTo>
                  <a:pt x="1830" y="1"/>
                </a:moveTo>
                <a:cubicBezTo>
                  <a:pt x="1323" y="1"/>
                  <a:pt x="818" y="214"/>
                  <a:pt x="459" y="628"/>
                </a:cubicBezTo>
                <a:cubicBezTo>
                  <a:pt x="167" y="1003"/>
                  <a:pt x="0" y="1462"/>
                  <a:pt x="42" y="1963"/>
                </a:cubicBezTo>
                <a:lnTo>
                  <a:pt x="167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93" y="3256"/>
                </a:lnTo>
                <a:lnTo>
                  <a:pt x="1168" y="3506"/>
                </a:lnTo>
                <a:cubicBezTo>
                  <a:pt x="1422" y="3633"/>
                  <a:pt x="1690" y="3693"/>
                  <a:pt x="1953" y="3693"/>
                </a:cubicBezTo>
                <a:cubicBezTo>
                  <a:pt x="2468" y="3693"/>
                  <a:pt x="2964" y="3462"/>
                  <a:pt x="3296" y="3047"/>
                </a:cubicBezTo>
                <a:cubicBezTo>
                  <a:pt x="3630" y="2672"/>
                  <a:pt x="3755" y="2213"/>
                  <a:pt x="3713" y="1713"/>
                </a:cubicBezTo>
                <a:lnTo>
                  <a:pt x="3630" y="1295"/>
                </a:lnTo>
                <a:cubicBezTo>
                  <a:pt x="3504" y="1003"/>
                  <a:pt x="3338" y="711"/>
                  <a:pt x="3087" y="545"/>
                </a:cubicBezTo>
                <a:lnTo>
                  <a:pt x="3004" y="419"/>
                </a:lnTo>
                <a:lnTo>
                  <a:pt x="2587" y="169"/>
                </a:lnTo>
                <a:cubicBezTo>
                  <a:pt x="2347" y="56"/>
                  <a:pt x="2088" y="1"/>
                  <a:pt x="18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85" name="Google Shape;285;p26"/>
          <p:cNvSpPr/>
          <p:nvPr/>
        </p:nvSpPr>
        <p:spPr>
          <a:xfrm>
            <a:off x="760102" y="4724300"/>
            <a:ext cx="93875" cy="92925"/>
          </a:xfrm>
          <a:custGeom>
            <a:avLst/>
            <a:gdLst/>
            <a:ahLst/>
            <a:cxnLst/>
            <a:rect l="l" t="t" r="r" b="b"/>
            <a:pathLst>
              <a:path w="3755" h="3717" extrusionOk="0">
                <a:moveTo>
                  <a:pt x="1801" y="1"/>
                </a:moveTo>
                <a:cubicBezTo>
                  <a:pt x="1286" y="1"/>
                  <a:pt x="790" y="214"/>
                  <a:pt x="459" y="628"/>
                </a:cubicBezTo>
                <a:cubicBezTo>
                  <a:pt x="125" y="1003"/>
                  <a:pt x="0" y="1504"/>
                  <a:pt x="42" y="1963"/>
                </a:cubicBezTo>
                <a:lnTo>
                  <a:pt x="125" y="2422"/>
                </a:lnTo>
                <a:cubicBezTo>
                  <a:pt x="251" y="2714"/>
                  <a:pt x="417" y="2964"/>
                  <a:pt x="668" y="3173"/>
                </a:cubicBezTo>
                <a:lnTo>
                  <a:pt x="751" y="3298"/>
                </a:lnTo>
                <a:lnTo>
                  <a:pt x="1168" y="3548"/>
                </a:lnTo>
                <a:cubicBezTo>
                  <a:pt x="1408" y="3661"/>
                  <a:pt x="1667" y="3717"/>
                  <a:pt x="1925" y="3717"/>
                </a:cubicBezTo>
                <a:cubicBezTo>
                  <a:pt x="2432" y="3717"/>
                  <a:pt x="2937" y="3503"/>
                  <a:pt x="3296" y="3089"/>
                </a:cubicBezTo>
                <a:cubicBezTo>
                  <a:pt x="3588" y="2714"/>
                  <a:pt x="3755" y="2213"/>
                  <a:pt x="3713" y="1754"/>
                </a:cubicBezTo>
                <a:lnTo>
                  <a:pt x="3588" y="1296"/>
                </a:lnTo>
                <a:cubicBezTo>
                  <a:pt x="3504" y="1003"/>
                  <a:pt x="3296" y="753"/>
                  <a:pt x="3087" y="545"/>
                </a:cubicBezTo>
                <a:lnTo>
                  <a:pt x="2962" y="419"/>
                </a:lnTo>
                <a:lnTo>
                  <a:pt x="2587" y="169"/>
                </a:lnTo>
                <a:cubicBezTo>
                  <a:pt x="2333" y="56"/>
                  <a:pt x="2065" y="1"/>
                  <a:pt x="180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93268108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and text">
  <p:cSld name="Big title and text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27"/>
          <p:cNvSpPr txBox="1">
            <a:spLocks noGrp="1"/>
          </p:cNvSpPr>
          <p:nvPr>
            <p:ph type="title"/>
          </p:nvPr>
        </p:nvSpPr>
        <p:spPr>
          <a:xfrm>
            <a:off x="2764061" y="1993257"/>
            <a:ext cx="3615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88" name="Google Shape;288;p27"/>
          <p:cNvSpPr txBox="1">
            <a:spLocks noGrp="1"/>
          </p:cNvSpPr>
          <p:nvPr>
            <p:ph type="subTitle" idx="1"/>
          </p:nvPr>
        </p:nvSpPr>
        <p:spPr>
          <a:xfrm flipH="1">
            <a:off x="1855361" y="824625"/>
            <a:ext cx="5433300" cy="75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289" name="Google Shape;289;p27"/>
          <p:cNvSpPr/>
          <p:nvPr/>
        </p:nvSpPr>
        <p:spPr>
          <a:xfrm>
            <a:off x="8647976" y="411351"/>
            <a:ext cx="137116" cy="130649"/>
          </a:xfrm>
          <a:custGeom>
            <a:avLst/>
            <a:gdLst/>
            <a:ahLst/>
            <a:cxnLst/>
            <a:rect l="l" t="t" r="r" b="b"/>
            <a:pathLst>
              <a:path w="4346" h="4141" extrusionOk="0">
                <a:moveTo>
                  <a:pt x="2067" y="1"/>
                </a:moveTo>
                <a:cubicBezTo>
                  <a:pt x="969" y="1"/>
                  <a:pt x="0" y="941"/>
                  <a:pt x="112" y="2155"/>
                </a:cubicBezTo>
                <a:lnTo>
                  <a:pt x="228" y="2654"/>
                </a:lnTo>
                <a:cubicBezTo>
                  <a:pt x="344" y="2968"/>
                  <a:pt x="541" y="3247"/>
                  <a:pt x="808" y="3467"/>
                </a:cubicBezTo>
                <a:lnTo>
                  <a:pt x="1006" y="3676"/>
                </a:lnTo>
                <a:lnTo>
                  <a:pt x="1447" y="3955"/>
                </a:lnTo>
                <a:cubicBezTo>
                  <a:pt x="1721" y="4082"/>
                  <a:pt x="2002" y="4141"/>
                  <a:pt x="2275" y="4141"/>
                </a:cubicBezTo>
                <a:cubicBezTo>
                  <a:pt x="3371" y="4141"/>
                  <a:pt x="4345" y="3201"/>
                  <a:pt x="4234" y="1993"/>
                </a:cubicBezTo>
                <a:cubicBezTo>
                  <a:pt x="4199" y="1830"/>
                  <a:pt x="4164" y="1656"/>
                  <a:pt x="4129" y="1493"/>
                </a:cubicBezTo>
                <a:cubicBezTo>
                  <a:pt x="4002" y="1180"/>
                  <a:pt x="3804" y="889"/>
                  <a:pt x="3549" y="669"/>
                </a:cubicBezTo>
                <a:lnTo>
                  <a:pt x="3340" y="471"/>
                </a:lnTo>
                <a:lnTo>
                  <a:pt x="2910" y="193"/>
                </a:lnTo>
                <a:cubicBezTo>
                  <a:pt x="2631" y="61"/>
                  <a:pt x="2345" y="1"/>
                  <a:pt x="20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0" name="Google Shape;290;p27"/>
          <p:cNvSpPr/>
          <p:nvPr/>
        </p:nvSpPr>
        <p:spPr>
          <a:xfrm>
            <a:off x="8710824" y="189455"/>
            <a:ext cx="71682" cy="68211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1" name="Google Shape;291;p27"/>
          <p:cNvSpPr/>
          <p:nvPr/>
        </p:nvSpPr>
        <p:spPr>
          <a:xfrm>
            <a:off x="8738685" y="642867"/>
            <a:ext cx="71303" cy="67990"/>
          </a:xfrm>
          <a:custGeom>
            <a:avLst/>
            <a:gdLst/>
            <a:ahLst/>
            <a:cxnLst/>
            <a:rect l="l" t="t" r="r" b="b"/>
            <a:pathLst>
              <a:path w="2260" h="2155" extrusionOk="0">
                <a:moveTo>
                  <a:pt x="1113" y="1"/>
                </a:moveTo>
                <a:cubicBezTo>
                  <a:pt x="1075" y="1"/>
                  <a:pt x="1037" y="3"/>
                  <a:pt x="999" y="8"/>
                </a:cubicBezTo>
                <a:cubicBezTo>
                  <a:pt x="418" y="54"/>
                  <a:pt x="0" y="565"/>
                  <a:pt x="47" y="1146"/>
                </a:cubicBezTo>
                <a:lnTo>
                  <a:pt x="105" y="1413"/>
                </a:lnTo>
                <a:cubicBezTo>
                  <a:pt x="174" y="1575"/>
                  <a:pt x="279" y="1726"/>
                  <a:pt x="418" y="1842"/>
                </a:cubicBezTo>
                <a:lnTo>
                  <a:pt x="476" y="1912"/>
                </a:lnTo>
                <a:lnTo>
                  <a:pt x="709" y="2051"/>
                </a:lnTo>
                <a:cubicBezTo>
                  <a:pt x="857" y="2122"/>
                  <a:pt x="1010" y="2154"/>
                  <a:pt x="1158" y="2154"/>
                </a:cubicBezTo>
                <a:cubicBezTo>
                  <a:pt x="1742" y="2154"/>
                  <a:pt x="2260" y="1654"/>
                  <a:pt x="2195" y="1006"/>
                </a:cubicBezTo>
                <a:lnTo>
                  <a:pt x="2207" y="1006"/>
                </a:lnTo>
                <a:lnTo>
                  <a:pt x="2137" y="739"/>
                </a:lnTo>
                <a:cubicBezTo>
                  <a:pt x="2079" y="577"/>
                  <a:pt x="1974" y="426"/>
                  <a:pt x="1835" y="310"/>
                </a:cubicBezTo>
                <a:lnTo>
                  <a:pt x="1765" y="240"/>
                </a:lnTo>
                <a:lnTo>
                  <a:pt x="1545" y="101"/>
                </a:lnTo>
                <a:cubicBezTo>
                  <a:pt x="1406" y="36"/>
                  <a:pt x="1260" y="1"/>
                  <a:pt x="111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2" name="Google Shape;292;p27"/>
          <p:cNvSpPr/>
          <p:nvPr/>
        </p:nvSpPr>
        <p:spPr>
          <a:xfrm>
            <a:off x="8388161" y="505892"/>
            <a:ext cx="71682" cy="68211"/>
          </a:xfrm>
          <a:custGeom>
            <a:avLst/>
            <a:gdLst/>
            <a:ahLst/>
            <a:cxnLst/>
            <a:rect l="l" t="t" r="r" b="b"/>
            <a:pathLst>
              <a:path w="2272" h="2162" extrusionOk="0">
                <a:moveTo>
                  <a:pt x="1070" y="1"/>
                </a:moveTo>
                <a:cubicBezTo>
                  <a:pt x="1046" y="1"/>
                  <a:pt x="1023" y="2"/>
                  <a:pt x="999" y="3"/>
                </a:cubicBezTo>
                <a:cubicBezTo>
                  <a:pt x="430" y="61"/>
                  <a:pt x="1" y="572"/>
                  <a:pt x="59" y="1153"/>
                </a:cubicBezTo>
                <a:lnTo>
                  <a:pt x="117" y="1420"/>
                </a:lnTo>
                <a:cubicBezTo>
                  <a:pt x="187" y="1582"/>
                  <a:pt x="291" y="1733"/>
                  <a:pt x="419" y="1849"/>
                </a:cubicBezTo>
                <a:cubicBezTo>
                  <a:pt x="442" y="1873"/>
                  <a:pt x="465" y="1896"/>
                  <a:pt x="488" y="1919"/>
                </a:cubicBezTo>
                <a:lnTo>
                  <a:pt x="709" y="2058"/>
                </a:lnTo>
                <a:cubicBezTo>
                  <a:pt x="860" y="2129"/>
                  <a:pt x="1015" y="2161"/>
                  <a:pt x="1165" y="2161"/>
                </a:cubicBezTo>
                <a:cubicBezTo>
                  <a:pt x="1754" y="2161"/>
                  <a:pt x="2272" y="1661"/>
                  <a:pt x="2207" y="1013"/>
                </a:cubicBezTo>
                <a:lnTo>
                  <a:pt x="2149" y="746"/>
                </a:lnTo>
                <a:cubicBezTo>
                  <a:pt x="2091" y="584"/>
                  <a:pt x="1986" y="433"/>
                  <a:pt x="1847" y="317"/>
                </a:cubicBezTo>
                <a:lnTo>
                  <a:pt x="1777" y="247"/>
                </a:lnTo>
                <a:lnTo>
                  <a:pt x="1557" y="108"/>
                </a:lnTo>
                <a:cubicBezTo>
                  <a:pt x="1404" y="36"/>
                  <a:pt x="1234" y="1"/>
                  <a:pt x="107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3" name="Google Shape;293;p27"/>
          <p:cNvSpPr/>
          <p:nvPr/>
        </p:nvSpPr>
        <p:spPr>
          <a:xfrm>
            <a:off x="622652" y="4542851"/>
            <a:ext cx="242525" cy="343953"/>
          </a:xfrm>
          <a:custGeom>
            <a:avLst/>
            <a:gdLst/>
            <a:ahLst/>
            <a:cxnLst/>
            <a:rect l="l" t="t" r="r" b="b"/>
            <a:pathLst>
              <a:path w="7687" h="12407" extrusionOk="0">
                <a:moveTo>
                  <a:pt x="1628" y="0"/>
                </a:moveTo>
                <a:cubicBezTo>
                  <a:pt x="1" y="0"/>
                  <a:pt x="860" y="12135"/>
                  <a:pt x="2994" y="12402"/>
                </a:cubicBezTo>
                <a:cubicBezTo>
                  <a:pt x="3018" y="12405"/>
                  <a:pt x="3042" y="12406"/>
                  <a:pt x="3066" y="12406"/>
                </a:cubicBezTo>
                <a:cubicBezTo>
                  <a:pt x="5188" y="12406"/>
                  <a:pt x="7686" y="968"/>
                  <a:pt x="5746" y="337"/>
                </a:cubicBezTo>
                <a:cubicBezTo>
                  <a:pt x="5639" y="302"/>
                  <a:pt x="5537" y="286"/>
                  <a:pt x="5439" y="286"/>
                </a:cubicBezTo>
                <a:cubicBezTo>
                  <a:pt x="3768" y="286"/>
                  <a:pt x="3540" y="5098"/>
                  <a:pt x="3540" y="5098"/>
                </a:cubicBezTo>
                <a:cubicBezTo>
                  <a:pt x="3540" y="5098"/>
                  <a:pt x="3261" y="35"/>
                  <a:pt x="1635" y="0"/>
                </a:cubicBezTo>
                <a:cubicBezTo>
                  <a:pt x="1633" y="0"/>
                  <a:pt x="1631" y="0"/>
                  <a:pt x="16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4" name="Google Shape;294;p27"/>
          <p:cNvSpPr/>
          <p:nvPr/>
        </p:nvSpPr>
        <p:spPr>
          <a:xfrm>
            <a:off x="481431" y="4474772"/>
            <a:ext cx="71619" cy="68085"/>
          </a:xfrm>
          <a:custGeom>
            <a:avLst/>
            <a:gdLst/>
            <a:ahLst/>
            <a:cxnLst/>
            <a:rect l="l" t="t" r="r" b="b"/>
            <a:pathLst>
              <a:path w="2270" h="2158" extrusionOk="0">
                <a:moveTo>
                  <a:pt x="1102" y="0"/>
                </a:moveTo>
                <a:cubicBezTo>
                  <a:pt x="519" y="0"/>
                  <a:pt x="1" y="501"/>
                  <a:pt x="65" y="1149"/>
                </a:cubicBezTo>
                <a:lnTo>
                  <a:pt x="124" y="1416"/>
                </a:lnTo>
                <a:cubicBezTo>
                  <a:pt x="182" y="1578"/>
                  <a:pt x="286" y="1729"/>
                  <a:pt x="425" y="1845"/>
                </a:cubicBezTo>
                <a:lnTo>
                  <a:pt x="483" y="1915"/>
                </a:lnTo>
                <a:lnTo>
                  <a:pt x="716" y="2054"/>
                </a:lnTo>
                <a:cubicBezTo>
                  <a:pt x="864" y="2125"/>
                  <a:pt x="1017" y="2157"/>
                  <a:pt x="1166" y="2157"/>
                </a:cubicBezTo>
                <a:cubicBezTo>
                  <a:pt x="1749" y="2157"/>
                  <a:pt x="2269" y="1657"/>
                  <a:pt x="2214" y="1009"/>
                </a:cubicBezTo>
                <a:lnTo>
                  <a:pt x="2156" y="742"/>
                </a:lnTo>
                <a:cubicBezTo>
                  <a:pt x="2086" y="580"/>
                  <a:pt x="1981" y="429"/>
                  <a:pt x="1842" y="313"/>
                </a:cubicBezTo>
                <a:lnTo>
                  <a:pt x="1784" y="243"/>
                </a:lnTo>
                <a:lnTo>
                  <a:pt x="1552" y="104"/>
                </a:lnTo>
                <a:cubicBezTo>
                  <a:pt x="1403" y="33"/>
                  <a:pt x="1251" y="0"/>
                  <a:pt x="110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70604108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366757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0363266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l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924475" y="443575"/>
            <a:ext cx="5305500" cy="53055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529425" y="3892925"/>
            <a:ext cx="2085300" cy="48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title"/>
          </p:nvPr>
        </p:nvSpPr>
        <p:spPr>
          <a:xfrm>
            <a:off x="3059600" y="847922"/>
            <a:ext cx="3035700" cy="184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942875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-1200" y="2571750"/>
            <a:ext cx="9159900" cy="1851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" name="Google Shape;14;p3"/>
          <p:cNvGrpSpPr/>
          <p:nvPr/>
        </p:nvGrpSpPr>
        <p:grpSpPr>
          <a:xfrm>
            <a:off x="-1533" y="4422634"/>
            <a:ext cx="9150702" cy="720905"/>
            <a:chOff x="6554556" y="4623505"/>
            <a:chExt cx="7127825" cy="720905"/>
          </a:xfrm>
        </p:grpSpPr>
        <p:sp>
          <p:nvSpPr>
            <p:cNvPr id="15" name="Google Shape;15;p3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" name="Google Shape;16;p3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720900" y="1295431"/>
            <a:ext cx="3851100" cy="5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5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20900" y="554926"/>
            <a:ext cx="3851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239481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bg>
      <p:bgPr>
        <a:solidFill>
          <a:schemeClr val="accent4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oogle Shape;103;p13"/>
          <p:cNvGrpSpPr/>
          <p:nvPr/>
        </p:nvGrpSpPr>
        <p:grpSpPr>
          <a:xfrm>
            <a:off x="1246613" y="540179"/>
            <a:ext cx="7429692" cy="4199282"/>
            <a:chOff x="1246613" y="540178"/>
            <a:chExt cx="7429692" cy="4199282"/>
          </a:xfrm>
        </p:grpSpPr>
        <p:sp>
          <p:nvSpPr>
            <p:cNvPr id="104" name="Google Shape;104;p13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" name="Google Shape;105;p13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" name="Google Shape;106;p13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07" name="Google Shape;107;p13"/>
          <p:cNvGrpSpPr/>
          <p:nvPr/>
        </p:nvGrpSpPr>
        <p:grpSpPr>
          <a:xfrm>
            <a:off x="-2828475" y="-1908869"/>
            <a:ext cx="10722516" cy="9126600"/>
            <a:chOff x="-2828475" y="-1908869"/>
            <a:chExt cx="10722516" cy="9126600"/>
          </a:xfrm>
        </p:grpSpPr>
        <p:sp>
          <p:nvSpPr>
            <p:cNvPr id="108" name="Google Shape;108;p13"/>
            <p:cNvSpPr/>
            <p:nvPr/>
          </p:nvSpPr>
          <p:spPr>
            <a:xfrm rot="-1549136">
              <a:off x="-1412480" y="-1181175"/>
              <a:ext cx="5100009" cy="76712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" name="Google Shape;109;p13"/>
            <p:cNvSpPr/>
            <p:nvPr/>
          </p:nvSpPr>
          <p:spPr>
            <a:xfrm rot="2046408">
              <a:off x="841171" y="349384"/>
              <a:ext cx="6310031" cy="4585110"/>
            </a:xfrm>
            <a:custGeom>
              <a:avLst/>
              <a:gdLst/>
              <a:ahLst/>
              <a:cxnLst/>
              <a:rect l="l" t="t" r="r" b="b"/>
              <a:pathLst>
                <a:path w="109046" h="79237" extrusionOk="0">
                  <a:moveTo>
                    <a:pt x="68170" y="1"/>
                  </a:moveTo>
                  <a:cubicBezTo>
                    <a:pt x="66113" y="5637"/>
                    <a:pt x="56930" y="12570"/>
                    <a:pt x="56638" y="12783"/>
                  </a:cubicBezTo>
                  <a:cubicBezTo>
                    <a:pt x="56453" y="10810"/>
                    <a:pt x="54305" y="9340"/>
                    <a:pt x="52420" y="9340"/>
                  </a:cubicBezTo>
                  <a:cubicBezTo>
                    <a:pt x="52402" y="9340"/>
                    <a:pt x="52385" y="9340"/>
                    <a:pt x="52367" y="9340"/>
                  </a:cubicBezTo>
                  <a:cubicBezTo>
                    <a:pt x="50368" y="9367"/>
                    <a:pt x="48621" y="10965"/>
                    <a:pt x="48124" y="12855"/>
                  </a:cubicBezTo>
                  <a:cubicBezTo>
                    <a:pt x="48050" y="13141"/>
                    <a:pt x="48002" y="13430"/>
                    <a:pt x="47986" y="13729"/>
                  </a:cubicBezTo>
                  <a:cubicBezTo>
                    <a:pt x="47969" y="14021"/>
                    <a:pt x="47972" y="14317"/>
                    <a:pt x="48002" y="14610"/>
                  </a:cubicBezTo>
                  <a:cubicBezTo>
                    <a:pt x="46990" y="12638"/>
                    <a:pt x="45047" y="11657"/>
                    <a:pt x="42926" y="11657"/>
                  </a:cubicBezTo>
                  <a:cubicBezTo>
                    <a:pt x="40642" y="11657"/>
                    <a:pt x="38151" y="12794"/>
                    <a:pt x="36392" y="15055"/>
                  </a:cubicBezTo>
                  <a:cubicBezTo>
                    <a:pt x="34590" y="13681"/>
                    <a:pt x="32679" y="12464"/>
                    <a:pt x="30636" y="11475"/>
                  </a:cubicBezTo>
                  <a:cubicBezTo>
                    <a:pt x="27364" y="9897"/>
                    <a:pt x="23709" y="8959"/>
                    <a:pt x="20095" y="8959"/>
                  </a:cubicBezTo>
                  <a:cubicBezTo>
                    <a:pt x="17852" y="8959"/>
                    <a:pt x="15625" y="9321"/>
                    <a:pt x="13515" y="10115"/>
                  </a:cubicBezTo>
                  <a:cubicBezTo>
                    <a:pt x="942" y="14840"/>
                    <a:pt x="0" y="30606"/>
                    <a:pt x="3591" y="41662"/>
                  </a:cubicBezTo>
                  <a:cubicBezTo>
                    <a:pt x="5838" y="48587"/>
                    <a:pt x="10203" y="54160"/>
                    <a:pt x="15381" y="59028"/>
                  </a:cubicBezTo>
                  <a:cubicBezTo>
                    <a:pt x="16476" y="60061"/>
                    <a:pt x="17615" y="61064"/>
                    <a:pt x="18771" y="62040"/>
                  </a:cubicBezTo>
                  <a:cubicBezTo>
                    <a:pt x="25941" y="68075"/>
                    <a:pt x="34352" y="72661"/>
                    <a:pt x="43266" y="75534"/>
                  </a:cubicBezTo>
                  <a:cubicBezTo>
                    <a:pt x="51031" y="78034"/>
                    <a:pt x="59189" y="79237"/>
                    <a:pt x="67340" y="79237"/>
                  </a:cubicBezTo>
                  <a:cubicBezTo>
                    <a:pt x="67913" y="79237"/>
                    <a:pt x="68485" y="79231"/>
                    <a:pt x="69058" y="79219"/>
                  </a:cubicBezTo>
                  <a:cubicBezTo>
                    <a:pt x="80226" y="78982"/>
                    <a:pt x="91666" y="76969"/>
                    <a:pt x="99839" y="68765"/>
                  </a:cubicBezTo>
                  <a:cubicBezTo>
                    <a:pt x="103358" y="65233"/>
                    <a:pt x="106037" y="60908"/>
                    <a:pt x="107621" y="56176"/>
                  </a:cubicBezTo>
                  <a:cubicBezTo>
                    <a:pt x="109046" y="51916"/>
                    <a:pt x="108685" y="47496"/>
                    <a:pt x="105669" y="44004"/>
                  </a:cubicBezTo>
                  <a:cubicBezTo>
                    <a:pt x="103272" y="41230"/>
                    <a:pt x="100079" y="40424"/>
                    <a:pt x="97236" y="40424"/>
                  </a:cubicBezTo>
                  <a:cubicBezTo>
                    <a:pt x="93910" y="40424"/>
                    <a:pt x="91064" y="41526"/>
                    <a:pt x="90534" y="41866"/>
                  </a:cubicBezTo>
                  <a:cubicBezTo>
                    <a:pt x="91668" y="33369"/>
                    <a:pt x="85460" y="32426"/>
                    <a:pt x="82645" y="32426"/>
                  </a:cubicBezTo>
                  <a:cubicBezTo>
                    <a:pt x="81840" y="32426"/>
                    <a:pt x="81313" y="32503"/>
                    <a:pt x="81313" y="32503"/>
                  </a:cubicBezTo>
                  <a:cubicBezTo>
                    <a:pt x="81313" y="32503"/>
                    <a:pt x="83741" y="28760"/>
                    <a:pt x="81501" y="26869"/>
                  </a:cubicBezTo>
                  <a:cubicBezTo>
                    <a:pt x="80935" y="26390"/>
                    <a:pt x="80130" y="26165"/>
                    <a:pt x="79304" y="26165"/>
                  </a:cubicBezTo>
                  <a:cubicBezTo>
                    <a:pt x="78419" y="26165"/>
                    <a:pt x="77509" y="26423"/>
                    <a:pt x="76843" y="26904"/>
                  </a:cubicBezTo>
                  <a:cubicBezTo>
                    <a:pt x="74925" y="15810"/>
                    <a:pt x="78784" y="8959"/>
                    <a:pt x="78784" y="8959"/>
                  </a:cubicBezTo>
                  <a:lnTo>
                    <a:pt x="72852" y="3951"/>
                  </a:lnTo>
                  <a:lnTo>
                    <a:pt x="6817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" name="Google Shape;110;p13"/>
            <p:cNvSpPr/>
            <p:nvPr/>
          </p:nvSpPr>
          <p:spPr>
            <a:xfrm rot="2046432">
              <a:off x="6376545" y="3765665"/>
              <a:ext cx="84073" cy="84073"/>
            </a:xfrm>
            <a:custGeom>
              <a:avLst/>
              <a:gdLst/>
              <a:ahLst/>
              <a:cxnLst/>
              <a:rect l="l" t="t" r="r" b="b"/>
              <a:pathLst>
                <a:path w="1109" h="1109" extrusionOk="0">
                  <a:moveTo>
                    <a:pt x="554" y="1"/>
                  </a:moveTo>
                  <a:cubicBezTo>
                    <a:pt x="248" y="1"/>
                    <a:pt x="0" y="249"/>
                    <a:pt x="0" y="555"/>
                  </a:cubicBezTo>
                  <a:cubicBezTo>
                    <a:pt x="0" y="861"/>
                    <a:pt x="248" y="1109"/>
                    <a:pt x="554" y="1109"/>
                  </a:cubicBezTo>
                  <a:cubicBezTo>
                    <a:pt x="860" y="1109"/>
                    <a:pt x="1108" y="861"/>
                    <a:pt x="1108" y="555"/>
                  </a:cubicBezTo>
                  <a:cubicBezTo>
                    <a:pt x="1108" y="249"/>
                    <a:pt x="860" y="1"/>
                    <a:pt x="5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" name="Google Shape;111;p13"/>
            <p:cNvSpPr/>
            <p:nvPr/>
          </p:nvSpPr>
          <p:spPr>
            <a:xfrm rot="2046432">
              <a:off x="6767407" y="4039991"/>
              <a:ext cx="337961" cy="337961"/>
            </a:xfrm>
            <a:custGeom>
              <a:avLst/>
              <a:gdLst/>
              <a:ahLst/>
              <a:cxnLst/>
              <a:rect l="l" t="t" r="r" b="b"/>
              <a:pathLst>
                <a:path w="4458" h="4458" extrusionOk="0">
                  <a:moveTo>
                    <a:pt x="2231" y="1"/>
                  </a:moveTo>
                  <a:cubicBezTo>
                    <a:pt x="1000" y="1"/>
                    <a:pt x="1" y="1000"/>
                    <a:pt x="1" y="2231"/>
                  </a:cubicBezTo>
                  <a:cubicBezTo>
                    <a:pt x="1" y="3462"/>
                    <a:pt x="1000" y="4457"/>
                    <a:pt x="2231" y="4457"/>
                  </a:cubicBezTo>
                  <a:cubicBezTo>
                    <a:pt x="3461" y="4457"/>
                    <a:pt x="4457" y="3462"/>
                    <a:pt x="4457" y="2231"/>
                  </a:cubicBezTo>
                  <a:cubicBezTo>
                    <a:pt x="4457" y="1000"/>
                    <a:pt x="3461" y="1"/>
                    <a:pt x="2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" name="Google Shape;112;p13"/>
            <p:cNvSpPr/>
            <p:nvPr/>
          </p:nvSpPr>
          <p:spPr>
            <a:xfrm rot="2046432">
              <a:off x="4576657" y="268727"/>
              <a:ext cx="430753" cy="430450"/>
            </a:xfrm>
            <a:custGeom>
              <a:avLst/>
              <a:gdLst/>
              <a:ahLst/>
              <a:cxnLst/>
              <a:rect l="l" t="t" r="r" b="b"/>
              <a:pathLst>
                <a:path w="5682" h="5678" extrusionOk="0">
                  <a:moveTo>
                    <a:pt x="2843" y="0"/>
                  </a:moveTo>
                  <a:cubicBezTo>
                    <a:pt x="1272" y="0"/>
                    <a:pt x="0" y="1272"/>
                    <a:pt x="0" y="2839"/>
                  </a:cubicBezTo>
                  <a:cubicBezTo>
                    <a:pt x="0" y="4407"/>
                    <a:pt x="1272" y="5678"/>
                    <a:pt x="2843" y="5678"/>
                  </a:cubicBezTo>
                  <a:cubicBezTo>
                    <a:pt x="4410" y="5678"/>
                    <a:pt x="5682" y="4407"/>
                    <a:pt x="5682" y="2839"/>
                  </a:cubicBezTo>
                  <a:cubicBezTo>
                    <a:pt x="5682" y="1272"/>
                    <a:pt x="4410" y="0"/>
                    <a:pt x="28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" name="Google Shape;113;p13"/>
            <p:cNvSpPr/>
            <p:nvPr/>
          </p:nvSpPr>
          <p:spPr>
            <a:xfrm rot="2046432">
              <a:off x="4080448" y="471002"/>
              <a:ext cx="141310" cy="141386"/>
            </a:xfrm>
            <a:custGeom>
              <a:avLst/>
              <a:gdLst/>
              <a:ahLst/>
              <a:cxnLst/>
              <a:rect l="l" t="t" r="r" b="b"/>
              <a:pathLst>
                <a:path w="1864" h="1865" extrusionOk="0">
                  <a:moveTo>
                    <a:pt x="931" y="1"/>
                  </a:moveTo>
                  <a:cubicBezTo>
                    <a:pt x="415" y="1"/>
                    <a:pt x="0" y="416"/>
                    <a:pt x="0" y="933"/>
                  </a:cubicBezTo>
                  <a:cubicBezTo>
                    <a:pt x="0" y="1446"/>
                    <a:pt x="415" y="1864"/>
                    <a:pt x="931" y="1864"/>
                  </a:cubicBezTo>
                  <a:cubicBezTo>
                    <a:pt x="1445" y="1864"/>
                    <a:pt x="1863" y="1446"/>
                    <a:pt x="1863" y="933"/>
                  </a:cubicBezTo>
                  <a:cubicBezTo>
                    <a:pt x="1863" y="416"/>
                    <a:pt x="1445" y="1"/>
                    <a:pt x="9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14" name="Google Shape;114;p13"/>
          <p:cNvSpPr txBox="1">
            <a:spLocks noGrp="1"/>
          </p:cNvSpPr>
          <p:nvPr>
            <p:ph type="ctrTitle"/>
          </p:nvPr>
        </p:nvSpPr>
        <p:spPr>
          <a:xfrm>
            <a:off x="717725" y="1908400"/>
            <a:ext cx="1656900" cy="71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15" name="Google Shape;115;p13"/>
          <p:cNvSpPr txBox="1">
            <a:spLocks noGrp="1"/>
          </p:cNvSpPr>
          <p:nvPr>
            <p:ph type="subTitle" idx="1"/>
          </p:nvPr>
        </p:nvSpPr>
        <p:spPr>
          <a:xfrm>
            <a:off x="568326" y="2493550"/>
            <a:ext cx="1955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16" name="Google Shape;116;p13"/>
          <p:cNvSpPr txBox="1">
            <a:spLocks noGrp="1"/>
          </p:cNvSpPr>
          <p:nvPr>
            <p:ph type="title" idx="2" hasCustomPrompt="1"/>
          </p:nvPr>
        </p:nvSpPr>
        <p:spPr>
          <a:xfrm>
            <a:off x="855876" y="1559900"/>
            <a:ext cx="1380600" cy="4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7" name="Google Shape;117;p13"/>
          <p:cNvSpPr txBox="1">
            <a:spLocks noGrp="1"/>
          </p:cNvSpPr>
          <p:nvPr>
            <p:ph type="ctrTitle" idx="3"/>
          </p:nvPr>
        </p:nvSpPr>
        <p:spPr>
          <a:xfrm>
            <a:off x="2851300" y="1908400"/>
            <a:ext cx="1656900" cy="71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18" name="Google Shape;118;p13"/>
          <p:cNvSpPr txBox="1">
            <a:spLocks noGrp="1"/>
          </p:cNvSpPr>
          <p:nvPr>
            <p:ph type="subTitle" idx="4"/>
          </p:nvPr>
        </p:nvSpPr>
        <p:spPr>
          <a:xfrm>
            <a:off x="2701901" y="2493550"/>
            <a:ext cx="1955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19" name="Google Shape;119;p13"/>
          <p:cNvSpPr txBox="1">
            <a:spLocks noGrp="1"/>
          </p:cNvSpPr>
          <p:nvPr>
            <p:ph type="title" idx="5" hasCustomPrompt="1"/>
          </p:nvPr>
        </p:nvSpPr>
        <p:spPr>
          <a:xfrm>
            <a:off x="2989451" y="1574175"/>
            <a:ext cx="1380600" cy="4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ctrTitle" idx="6"/>
          </p:nvPr>
        </p:nvSpPr>
        <p:spPr>
          <a:xfrm>
            <a:off x="717725" y="3618375"/>
            <a:ext cx="1656900" cy="71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7"/>
          </p:nvPr>
        </p:nvSpPr>
        <p:spPr>
          <a:xfrm>
            <a:off x="568326" y="4202450"/>
            <a:ext cx="1955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2" name="Google Shape;122;p13"/>
          <p:cNvSpPr txBox="1">
            <a:spLocks noGrp="1"/>
          </p:cNvSpPr>
          <p:nvPr>
            <p:ph type="title" idx="8" hasCustomPrompt="1"/>
          </p:nvPr>
        </p:nvSpPr>
        <p:spPr>
          <a:xfrm>
            <a:off x="855876" y="3278700"/>
            <a:ext cx="1380600" cy="4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23" name="Google Shape;123;p13"/>
          <p:cNvSpPr txBox="1">
            <a:spLocks noGrp="1"/>
          </p:cNvSpPr>
          <p:nvPr>
            <p:ph type="ctrTitle" idx="9"/>
          </p:nvPr>
        </p:nvSpPr>
        <p:spPr>
          <a:xfrm>
            <a:off x="2851300" y="3618375"/>
            <a:ext cx="1656900" cy="715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13"/>
          </p:nvPr>
        </p:nvSpPr>
        <p:spPr>
          <a:xfrm>
            <a:off x="2701901" y="4202450"/>
            <a:ext cx="19557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title" idx="14" hasCustomPrompt="1"/>
          </p:nvPr>
        </p:nvSpPr>
        <p:spPr>
          <a:xfrm>
            <a:off x="2989451" y="3278700"/>
            <a:ext cx="1380600" cy="4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124510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oogle Shape;20;p4"/>
          <p:cNvGrpSpPr/>
          <p:nvPr/>
        </p:nvGrpSpPr>
        <p:grpSpPr>
          <a:xfrm>
            <a:off x="-242443" y="313351"/>
            <a:ext cx="9544819" cy="874613"/>
            <a:chOff x="-242443" y="237150"/>
            <a:chExt cx="9544819" cy="874613"/>
          </a:xfrm>
        </p:grpSpPr>
        <p:sp>
          <p:nvSpPr>
            <p:cNvPr id="21" name="Google Shape;21;p4"/>
            <p:cNvSpPr/>
            <p:nvPr/>
          </p:nvSpPr>
          <p:spPr>
            <a:xfrm>
              <a:off x="7625675" y="408622"/>
              <a:ext cx="808827" cy="645494"/>
            </a:xfrm>
            <a:custGeom>
              <a:avLst/>
              <a:gdLst/>
              <a:ahLst/>
              <a:cxnLst/>
              <a:rect l="l" t="t" r="r" b="b"/>
              <a:pathLst>
                <a:path w="61461" h="49059" extrusionOk="0">
                  <a:moveTo>
                    <a:pt x="23010" y="0"/>
                  </a:moveTo>
                  <a:cubicBezTo>
                    <a:pt x="16201" y="0"/>
                    <a:pt x="10669" y="5502"/>
                    <a:pt x="10669" y="12311"/>
                  </a:cubicBezTo>
                  <a:cubicBezTo>
                    <a:pt x="10669" y="13374"/>
                    <a:pt x="10821" y="14408"/>
                    <a:pt x="11065" y="15381"/>
                  </a:cubicBezTo>
                  <a:lnTo>
                    <a:pt x="10669" y="15381"/>
                  </a:lnTo>
                  <a:cubicBezTo>
                    <a:pt x="4773" y="15381"/>
                    <a:pt x="1" y="20153"/>
                    <a:pt x="1" y="26049"/>
                  </a:cubicBezTo>
                  <a:cubicBezTo>
                    <a:pt x="1" y="31399"/>
                    <a:pt x="3922" y="35837"/>
                    <a:pt x="9058" y="36627"/>
                  </a:cubicBezTo>
                  <a:cubicBezTo>
                    <a:pt x="9058" y="36657"/>
                    <a:pt x="9058" y="36718"/>
                    <a:pt x="9058" y="36749"/>
                  </a:cubicBezTo>
                  <a:cubicBezTo>
                    <a:pt x="9058" y="43557"/>
                    <a:pt x="14560" y="49059"/>
                    <a:pt x="21369" y="49059"/>
                  </a:cubicBezTo>
                  <a:cubicBezTo>
                    <a:pt x="25503" y="49059"/>
                    <a:pt x="29150" y="47022"/>
                    <a:pt x="31399" y="43892"/>
                  </a:cubicBezTo>
                  <a:cubicBezTo>
                    <a:pt x="33101" y="46080"/>
                    <a:pt x="35776" y="47478"/>
                    <a:pt x="38755" y="47478"/>
                  </a:cubicBezTo>
                  <a:cubicBezTo>
                    <a:pt x="43740" y="47478"/>
                    <a:pt x="47813" y="43588"/>
                    <a:pt x="48117" y="38694"/>
                  </a:cubicBezTo>
                  <a:cubicBezTo>
                    <a:pt x="49302" y="39271"/>
                    <a:pt x="50670" y="39575"/>
                    <a:pt x="52099" y="39575"/>
                  </a:cubicBezTo>
                  <a:cubicBezTo>
                    <a:pt x="57266" y="39575"/>
                    <a:pt x="61461" y="35381"/>
                    <a:pt x="61461" y="30214"/>
                  </a:cubicBezTo>
                  <a:cubicBezTo>
                    <a:pt x="61461" y="25593"/>
                    <a:pt x="58087" y="21733"/>
                    <a:pt x="53649" y="21004"/>
                  </a:cubicBezTo>
                  <a:cubicBezTo>
                    <a:pt x="53892" y="20031"/>
                    <a:pt x="54044" y="18967"/>
                    <a:pt x="54044" y="17903"/>
                  </a:cubicBezTo>
                  <a:cubicBezTo>
                    <a:pt x="54044" y="11125"/>
                    <a:pt x="48542" y="5593"/>
                    <a:pt x="41734" y="5593"/>
                  </a:cubicBezTo>
                  <a:cubicBezTo>
                    <a:pt x="39029" y="5593"/>
                    <a:pt x="36536" y="6475"/>
                    <a:pt x="34500" y="7934"/>
                  </a:cubicBezTo>
                  <a:cubicBezTo>
                    <a:pt x="32737" y="3283"/>
                    <a:pt x="28269" y="0"/>
                    <a:pt x="230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" name="Google Shape;22;p4"/>
            <p:cNvSpPr/>
            <p:nvPr/>
          </p:nvSpPr>
          <p:spPr>
            <a:xfrm>
              <a:off x="855672" y="238550"/>
              <a:ext cx="599324" cy="348163"/>
            </a:xfrm>
            <a:custGeom>
              <a:avLst/>
              <a:gdLst/>
              <a:ahLst/>
              <a:cxnLst/>
              <a:rect l="l" t="t" r="r" b="b"/>
              <a:pathLst>
                <a:path w="61218" h="35554" extrusionOk="0">
                  <a:moveTo>
                    <a:pt x="19770" y="1"/>
                  </a:moveTo>
                  <a:cubicBezTo>
                    <a:pt x="19565" y="1"/>
                    <a:pt x="19358" y="8"/>
                    <a:pt x="19150" y="22"/>
                  </a:cubicBezTo>
                  <a:cubicBezTo>
                    <a:pt x="14256" y="386"/>
                    <a:pt x="10578" y="4642"/>
                    <a:pt x="10913" y="9535"/>
                  </a:cubicBezTo>
                  <a:cubicBezTo>
                    <a:pt x="10913" y="9657"/>
                    <a:pt x="10943" y="9748"/>
                    <a:pt x="10943" y="9839"/>
                  </a:cubicBezTo>
                  <a:cubicBezTo>
                    <a:pt x="10424" y="9736"/>
                    <a:pt x="9904" y="9688"/>
                    <a:pt x="9366" y="9688"/>
                  </a:cubicBezTo>
                  <a:cubicBezTo>
                    <a:pt x="9116" y="9688"/>
                    <a:pt x="8862" y="9699"/>
                    <a:pt x="8602" y="9718"/>
                  </a:cubicBezTo>
                  <a:cubicBezTo>
                    <a:pt x="3709" y="10052"/>
                    <a:pt x="0" y="14308"/>
                    <a:pt x="365" y="19201"/>
                  </a:cubicBezTo>
                  <a:cubicBezTo>
                    <a:pt x="685" y="23917"/>
                    <a:pt x="4602" y="27490"/>
                    <a:pt x="9258" y="27490"/>
                  </a:cubicBezTo>
                  <a:cubicBezTo>
                    <a:pt x="9464" y="27490"/>
                    <a:pt x="9671" y="27483"/>
                    <a:pt x="9879" y="27469"/>
                  </a:cubicBezTo>
                  <a:cubicBezTo>
                    <a:pt x="10335" y="27438"/>
                    <a:pt x="10791" y="27378"/>
                    <a:pt x="11217" y="27256"/>
                  </a:cubicBezTo>
                  <a:cubicBezTo>
                    <a:pt x="12486" y="32103"/>
                    <a:pt x="16878" y="35554"/>
                    <a:pt x="21974" y="35554"/>
                  </a:cubicBezTo>
                  <a:cubicBezTo>
                    <a:pt x="22246" y="35554"/>
                    <a:pt x="22521" y="35544"/>
                    <a:pt x="22797" y="35524"/>
                  </a:cubicBezTo>
                  <a:cubicBezTo>
                    <a:pt x="26870" y="35250"/>
                    <a:pt x="30275" y="32818"/>
                    <a:pt x="31977" y="29445"/>
                  </a:cubicBezTo>
                  <a:cubicBezTo>
                    <a:pt x="33299" y="32348"/>
                    <a:pt x="36226" y="34328"/>
                    <a:pt x="39549" y="34328"/>
                  </a:cubicBezTo>
                  <a:cubicBezTo>
                    <a:pt x="39739" y="34328"/>
                    <a:pt x="39930" y="34321"/>
                    <a:pt x="40123" y="34308"/>
                  </a:cubicBezTo>
                  <a:cubicBezTo>
                    <a:pt x="43010" y="34095"/>
                    <a:pt x="45412" y="32454"/>
                    <a:pt x="46749" y="30113"/>
                  </a:cubicBezTo>
                  <a:cubicBezTo>
                    <a:pt x="48147" y="31001"/>
                    <a:pt x="49831" y="31507"/>
                    <a:pt x="51589" y="31507"/>
                  </a:cubicBezTo>
                  <a:cubicBezTo>
                    <a:pt x="51819" y="31507"/>
                    <a:pt x="52049" y="31499"/>
                    <a:pt x="52281" y="31481"/>
                  </a:cubicBezTo>
                  <a:cubicBezTo>
                    <a:pt x="57388" y="31116"/>
                    <a:pt x="61217" y="26709"/>
                    <a:pt x="60853" y="21633"/>
                  </a:cubicBezTo>
                  <a:cubicBezTo>
                    <a:pt x="60518" y="17013"/>
                    <a:pt x="56810" y="13426"/>
                    <a:pt x="52311" y="13092"/>
                  </a:cubicBezTo>
                  <a:cubicBezTo>
                    <a:pt x="52342" y="12666"/>
                    <a:pt x="52372" y="12241"/>
                    <a:pt x="52342" y="11815"/>
                  </a:cubicBezTo>
                  <a:cubicBezTo>
                    <a:pt x="52021" y="7445"/>
                    <a:pt x="48378" y="4137"/>
                    <a:pt x="44062" y="4137"/>
                  </a:cubicBezTo>
                  <a:cubicBezTo>
                    <a:pt x="43875" y="4137"/>
                    <a:pt x="43686" y="4143"/>
                    <a:pt x="43497" y="4155"/>
                  </a:cubicBezTo>
                  <a:cubicBezTo>
                    <a:pt x="41916" y="4277"/>
                    <a:pt x="40457" y="4855"/>
                    <a:pt x="39241" y="5736"/>
                  </a:cubicBezTo>
                  <a:cubicBezTo>
                    <a:pt x="37384" y="4316"/>
                    <a:pt x="35062" y="3485"/>
                    <a:pt x="32581" y="3485"/>
                  </a:cubicBezTo>
                  <a:cubicBezTo>
                    <a:pt x="32300" y="3485"/>
                    <a:pt x="32018" y="3496"/>
                    <a:pt x="31734" y="3517"/>
                  </a:cubicBezTo>
                  <a:cubicBezTo>
                    <a:pt x="30244" y="3608"/>
                    <a:pt x="28846" y="4003"/>
                    <a:pt x="27600" y="4611"/>
                  </a:cubicBezTo>
                  <a:cubicBezTo>
                    <a:pt x="26082" y="1834"/>
                    <a:pt x="23108" y="1"/>
                    <a:pt x="19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" name="Google Shape;23;p4"/>
            <p:cNvSpPr/>
            <p:nvPr/>
          </p:nvSpPr>
          <p:spPr>
            <a:xfrm>
              <a:off x="8585054" y="237150"/>
              <a:ext cx="717322" cy="416604"/>
            </a:xfrm>
            <a:custGeom>
              <a:avLst/>
              <a:gdLst/>
              <a:ahLst/>
              <a:cxnLst/>
              <a:rect l="l" t="t" r="r" b="b"/>
              <a:pathLst>
                <a:path w="61218" h="35554" extrusionOk="0">
                  <a:moveTo>
                    <a:pt x="19770" y="1"/>
                  </a:moveTo>
                  <a:cubicBezTo>
                    <a:pt x="19565" y="1"/>
                    <a:pt x="19358" y="8"/>
                    <a:pt x="19150" y="22"/>
                  </a:cubicBezTo>
                  <a:cubicBezTo>
                    <a:pt x="14256" y="386"/>
                    <a:pt x="10578" y="4642"/>
                    <a:pt x="10913" y="9535"/>
                  </a:cubicBezTo>
                  <a:cubicBezTo>
                    <a:pt x="10913" y="9657"/>
                    <a:pt x="10943" y="9748"/>
                    <a:pt x="10943" y="9839"/>
                  </a:cubicBezTo>
                  <a:cubicBezTo>
                    <a:pt x="10424" y="9736"/>
                    <a:pt x="9904" y="9688"/>
                    <a:pt x="9366" y="9688"/>
                  </a:cubicBezTo>
                  <a:cubicBezTo>
                    <a:pt x="9116" y="9688"/>
                    <a:pt x="8862" y="9699"/>
                    <a:pt x="8602" y="9718"/>
                  </a:cubicBezTo>
                  <a:cubicBezTo>
                    <a:pt x="3709" y="10052"/>
                    <a:pt x="0" y="14308"/>
                    <a:pt x="365" y="19201"/>
                  </a:cubicBezTo>
                  <a:cubicBezTo>
                    <a:pt x="685" y="23917"/>
                    <a:pt x="4602" y="27490"/>
                    <a:pt x="9258" y="27490"/>
                  </a:cubicBezTo>
                  <a:cubicBezTo>
                    <a:pt x="9464" y="27490"/>
                    <a:pt x="9671" y="27483"/>
                    <a:pt x="9879" y="27469"/>
                  </a:cubicBezTo>
                  <a:cubicBezTo>
                    <a:pt x="10335" y="27438"/>
                    <a:pt x="10791" y="27378"/>
                    <a:pt x="11217" y="27256"/>
                  </a:cubicBezTo>
                  <a:cubicBezTo>
                    <a:pt x="12486" y="32103"/>
                    <a:pt x="16878" y="35554"/>
                    <a:pt x="21974" y="35554"/>
                  </a:cubicBezTo>
                  <a:cubicBezTo>
                    <a:pt x="22246" y="35554"/>
                    <a:pt x="22521" y="35544"/>
                    <a:pt x="22797" y="35524"/>
                  </a:cubicBezTo>
                  <a:cubicBezTo>
                    <a:pt x="26870" y="35250"/>
                    <a:pt x="30275" y="32818"/>
                    <a:pt x="31977" y="29445"/>
                  </a:cubicBezTo>
                  <a:cubicBezTo>
                    <a:pt x="33299" y="32348"/>
                    <a:pt x="36226" y="34328"/>
                    <a:pt x="39549" y="34328"/>
                  </a:cubicBezTo>
                  <a:cubicBezTo>
                    <a:pt x="39739" y="34328"/>
                    <a:pt x="39930" y="34321"/>
                    <a:pt x="40123" y="34308"/>
                  </a:cubicBezTo>
                  <a:cubicBezTo>
                    <a:pt x="43010" y="34095"/>
                    <a:pt x="45412" y="32454"/>
                    <a:pt x="46749" y="30113"/>
                  </a:cubicBezTo>
                  <a:cubicBezTo>
                    <a:pt x="48147" y="31001"/>
                    <a:pt x="49831" y="31507"/>
                    <a:pt x="51589" y="31507"/>
                  </a:cubicBezTo>
                  <a:cubicBezTo>
                    <a:pt x="51819" y="31507"/>
                    <a:pt x="52049" y="31499"/>
                    <a:pt x="52281" y="31481"/>
                  </a:cubicBezTo>
                  <a:cubicBezTo>
                    <a:pt x="57388" y="31116"/>
                    <a:pt x="61217" y="26709"/>
                    <a:pt x="60853" y="21633"/>
                  </a:cubicBezTo>
                  <a:cubicBezTo>
                    <a:pt x="60518" y="17013"/>
                    <a:pt x="56810" y="13426"/>
                    <a:pt x="52311" y="13092"/>
                  </a:cubicBezTo>
                  <a:cubicBezTo>
                    <a:pt x="52342" y="12666"/>
                    <a:pt x="52372" y="12241"/>
                    <a:pt x="52342" y="11815"/>
                  </a:cubicBezTo>
                  <a:cubicBezTo>
                    <a:pt x="52021" y="7445"/>
                    <a:pt x="48378" y="4137"/>
                    <a:pt x="44062" y="4137"/>
                  </a:cubicBezTo>
                  <a:cubicBezTo>
                    <a:pt x="43875" y="4137"/>
                    <a:pt x="43686" y="4143"/>
                    <a:pt x="43497" y="4155"/>
                  </a:cubicBezTo>
                  <a:cubicBezTo>
                    <a:pt x="41916" y="4277"/>
                    <a:pt x="40457" y="4855"/>
                    <a:pt x="39241" y="5736"/>
                  </a:cubicBezTo>
                  <a:cubicBezTo>
                    <a:pt x="37384" y="4316"/>
                    <a:pt x="35062" y="3485"/>
                    <a:pt x="32581" y="3485"/>
                  </a:cubicBezTo>
                  <a:cubicBezTo>
                    <a:pt x="32300" y="3485"/>
                    <a:pt x="32018" y="3496"/>
                    <a:pt x="31734" y="3517"/>
                  </a:cubicBezTo>
                  <a:cubicBezTo>
                    <a:pt x="30244" y="3608"/>
                    <a:pt x="28846" y="4003"/>
                    <a:pt x="27600" y="4611"/>
                  </a:cubicBezTo>
                  <a:cubicBezTo>
                    <a:pt x="26082" y="1834"/>
                    <a:pt x="23108" y="1"/>
                    <a:pt x="19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" name="Google Shape;24;p4"/>
            <p:cNvSpPr/>
            <p:nvPr/>
          </p:nvSpPr>
          <p:spPr>
            <a:xfrm>
              <a:off x="-242443" y="427082"/>
              <a:ext cx="1178906" cy="684681"/>
            </a:xfrm>
            <a:custGeom>
              <a:avLst/>
              <a:gdLst/>
              <a:ahLst/>
              <a:cxnLst/>
              <a:rect l="l" t="t" r="r" b="b"/>
              <a:pathLst>
                <a:path w="61218" h="35554" extrusionOk="0">
                  <a:moveTo>
                    <a:pt x="19770" y="1"/>
                  </a:moveTo>
                  <a:cubicBezTo>
                    <a:pt x="19565" y="1"/>
                    <a:pt x="19358" y="8"/>
                    <a:pt x="19150" y="22"/>
                  </a:cubicBezTo>
                  <a:cubicBezTo>
                    <a:pt x="14256" y="386"/>
                    <a:pt x="10578" y="4642"/>
                    <a:pt x="10913" y="9535"/>
                  </a:cubicBezTo>
                  <a:cubicBezTo>
                    <a:pt x="10913" y="9657"/>
                    <a:pt x="10943" y="9748"/>
                    <a:pt x="10943" y="9839"/>
                  </a:cubicBezTo>
                  <a:cubicBezTo>
                    <a:pt x="10424" y="9736"/>
                    <a:pt x="9904" y="9688"/>
                    <a:pt x="9366" y="9688"/>
                  </a:cubicBezTo>
                  <a:cubicBezTo>
                    <a:pt x="9116" y="9688"/>
                    <a:pt x="8862" y="9699"/>
                    <a:pt x="8602" y="9718"/>
                  </a:cubicBezTo>
                  <a:cubicBezTo>
                    <a:pt x="3709" y="10052"/>
                    <a:pt x="0" y="14308"/>
                    <a:pt x="365" y="19201"/>
                  </a:cubicBezTo>
                  <a:cubicBezTo>
                    <a:pt x="685" y="23917"/>
                    <a:pt x="4602" y="27490"/>
                    <a:pt x="9258" y="27490"/>
                  </a:cubicBezTo>
                  <a:cubicBezTo>
                    <a:pt x="9464" y="27490"/>
                    <a:pt x="9671" y="27483"/>
                    <a:pt x="9879" y="27469"/>
                  </a:cubicBezTo>
                  <a:cubicBezTo>
                    <a:pt x="10335" y="27438"/>
                    <a:pt x="10791" y="27378"/>
                    <a:pt x="11217" y="27256"/>
                  </a:cubicBezTo>
                  <a:cubicBezTo>
                    <a:pt x="12486" y="32103"/>
                    <a:pt x="16878" y="35554"/>
                    <a:pt x="21974" y="35554"/>
                  </a:cubicBezTo>
                  <a:cubicBezTo>
                    <a:pt x="22246" y="35554"/>
                    <a:pt x="22521" y="35544"/>
                    <a:pt x="22797" y="35524"/>
                  </a:cubicBezTo>
                  <a:cubicBezTo>
                    <a:pt x="26870" y="35250"/>
                    <a:pt x="30275" y="32818"/>
                    <a:pt x="31977" y="29445"/>
                  </a:cubicBezTo>
                  <a:cubicBezTo>
                    <a:pt x="33299" y="32348"/>
                    <a:pt x="36226" y="34328"/>
                    <a:pt x="39549" y="34328"/>
                  </a:cubicBezTo>
                  <a:cubicBezTo>
                    <a:pt x="39739" y="34328"/>
                    <a:pt x="39930" y="34321"/>
                    <a:pt x="40123" y="34308"/>
                  </a:cubicBezTo>
                  <a:cubicBezTo>
                    <a:pt x="43010" y="34095"/>
                    <a:pt x="45412" y="32454"/>
                    <a:pt x="46749" y="30113"/>
                  </a:cubicBezTo>
                  <a:cubicBezTo>
                    <a:pt x="48147" y="31001"/>
                    <a:pt x="49831" y="31507"/>
                    <a:pt x="51589" y="31507"/>
                  </a:cubicBezTo>
                  <a:cubicBezTo>
                    <a:pt x="51819" y="31507"/>
                    <a:pt x="52049" y="31499"/>
                    <a:pt x="52281" y="31481"/>
                  </a:cubicBezTo>
                  <a:cubicBezTo>
                    <a:pt x="57388" y="31116"/>
                    <a:pt x="61217" y="26709"/>
                    <a:pt x="60853" y="21633"/>
                  </a:cubicBezTo>
                  <a:cubicBezTo>
                    <a:pt x="60518" y="17013"/>
                    <a:pt x="56810" y="13426"/>
                    <a:pt x="52311" y="13092"/>
                  </a:cubicBezTo>
                  <a:cubicBezTo>
                    <a:pt x="52342" y="12666"/>
                    <a:pt x="52372" y="12241"/>
                    <a:pt x="52342" y="11815"/>
                  </a:cubicBezTo>
                  <a:cubicBezTo>
                    <a:pt x="52021" y="7445"/>
                    <a:pt x="48378" y="4137"/>
                    <a:pt x="44062" y="4137"/>
                  </a:cubicBezTo>
                  <a:cubicBezTo>
                    <a:pt x="43875" y="4137"/>
                    <a:pt x="43686" y="4143"/>
                    <a:pt x="43497" y="4155"/>
                  </a:cubicBezTo>
                  <a:cubicBezTo>
                    <a:pt x="41916" y="4277"/>
                    <a:pt x="40457" y="4855"/>
                    <a:pt x="39241" y="5736"/>
                  </a:cubicBezTo>
                  <a:cubicBezTo>
                    <a:pt x="37384" y="4316"/>
                    <a:pt x="35062" y="3485"/>
                    <a:pt x="32581" y="3485"/>
                  </a:cubicBezTo>
                  <a:cubicBezTo>
                    <a:pt x="32300" y="3485"/>
                    <a:pt x="32018" y="3496"/>
                    <a:pt x="31734" y="3517"/>
                  </a:cubicBezTo>
                  <a:cubicBezTo>
                    <a:pt x="30244" y="3608"/>
                    <a:pt x="28846" y="4003"/>
                    <a:pt x="27600" y="4611"/>
                  </a:cubicBezTo>
                  <a:cubicBezTo>
                    <a:pt x="26082" y="1834"/>
                    <a:pt x="23108" y="1"/>
                    <a:pt x="197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5" name="Google Shape;25;p4"/>
          <p:cNvSpPr txBox="1">
            <a:spLocks noGrp="1"/>
          </p:cNvSpPr>
          <p:nvPr>
            <p:ph type="body" idx="1"/>
          </p:nvPr>
        </p:nvSpPr>
        <p:spPr>
          <a:xfrm>
            <a:off x="613050" y="1323875"/>
            <a:ext cx="7929300" cy="28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0479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/>
            </a:lvl1pPr>
            <a:lvl2pPr marL="914378" lvl="1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2pPr>
            <a:lvl3pPr marL="1371566" lvl="2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3pPr>
            <a:lvl4pPr marL="1828754" lvl="3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200"/>
            </a:lvl4pPr>
            <a:lvl5pPr marL="2285943" lvl="4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5pPr>
            <a:lvl6pPr marL="2743132" lvl="5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6pPr>
            <a:lvl7pPr marL="3200320" lvl="6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200"/>
            </a:lvl7pPr>
            <a:lvl8pPr marL="3657509" lvl="7" indent="-304793" rtl="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200"/>
            </a:lvl8pPr>
            <a:lvl9pPr marL="4114697" lvl="8" indent="-304793" rtl="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200"/>
            </a:lvl9pPr>
          </a:lstStyle>
          <a:p>
            <a:endParaRPr/>
          </a:p>
        </p:txBody>
      </p:sp>
      <p:sp>
        <p:nvSpPr>
          <p:cNvPr id="26" name="Google Shape;26;p4"/>
          <p:cNvSpPr/>
          <p:nvPr/>
        </p:nvSpPr>
        <p:spPr>
          <a:xfrm>
            <a:off x="-1533" y="4560882"/>
            <a:ext cx="9150702" cy="582654"/>
          </a:xfrm>
          <a:custGeom>
            <a:avLst/>
            <a:gdLst/>
            <a:ahLst/>
            <a:cxnLst/>
            <a:rect l="l" t="t" r="r" b="b"/>
            <a:pathLst>
              <a:path w="285113" h="18633" extrusionOk="0">
                <a:moveTo>
                  <a:pt x="1" y="0"/>
                </a:moveTo>
                <a:lnTo>
                  <a:pt x="1" y="18633"/>
                </a:lnTo>
                <a:lnTo>
                  <a:pt x="285112" y="18633"/>
                </a:lnTo>
                <a:lnTo>
                  <a:pt x="285112" y="14104"/>
                </a:lnTo>
                <a:cubicBezTo>
                  <a:pt x="274261" y="13192"/>
                  <a:pt x="263380" y="12341"/>
                  <a:pt x="252467" y="11642"/>
                </a:cubicBezTo>
                <a:cubicBezTo>
                  <a:pt x="167876" y="5806"/>
                  <a:pt x="83923" y="5532"/>
                  <a:pt x="1" y="0"/>
                </a:cubicBezTo>
                <a:close/>
              </a:path>
            </a:pathLst>
          </a:custGeom>
          <a:solidFill>
            <a:srgbClr val="C2B9D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7" name="Google Shape;27;p4"/>
          <p:cNvGrpSpPr/>
          <p:nvPr/>
        </p:nvGrpSpPr>
        <p:grpSpPr>
          <a:xfrm>
            <a:off x="-1533" y="4422634"/>
            <a:ext cx="9150702" cy="720905"/>
            <a:chOff x="6554556" y="4623505"/>
            <a:chExt cx="7127825" cy="720905"/>
          </a:xfrm>
        </p:grpSpPr>
        <p:sp>
          <p:nvSpPr>
            <p:cNvPr id="28" name="Google Shape;28;p4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B3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" name="Google Shape;29;p4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" name="Google Shape;30;p4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086658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solidFill>
          <a:schemeClr val="accent3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5"/>
          <p:cNvSpPr txBox="1">
            <a:spLocks noGrp="1"/>
          </p:cNvSpPr>
          <p:nvPr>
            <p:ph type="body" idx="1"/>
          </p:nvPr>
        </p:nvSpPr>
        <p:spPr>
          <a:xfrm>
            <a:off x="1732388" y="2578150"/>
            <a:ext cx="3570300" cy="17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marR="50799" lvl="0" indent="-317492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marL="914378" lvl="1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566" lvl="2" indent="-304793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754" lvl="3" indent="-304793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5943" lvl="4" indent="-304793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132" lvl="5" indent="-304793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320" lvl="6" indent="-304793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509" lvl="7" indent="-304793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697" lvl="8" indent="-304793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3" name="Google Shape;33;p5"/>
          <p:cNvSpPr txBox="1">
            <a:spLocks noGrp="1"/>
          </p:cNvSpPr>
          <p:nvPr>
            <p:ph type="body" idx="2"/>
          </p:nvPr>
        </p:nvSpPr>
        <p:spPr>
          <a:xfrm>
            <a:off x="5302688" y="2578150"/>
            <a:ext cx="3242100" cy="17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marR="50799" lvl="0" indent="-317492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200"/>
            </a:lvl1pPr>
            <a:lvl2pPr marL="914378" lvl="1" indent="-304793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566" lvl="2" indent="-304793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754" lvl="3" indent="-304793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5943" lvl="4" indent="-304793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132" lvl="5" indent="-304793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320" lvl="6" indent="-304793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509" lvl="7" indent="-304793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697" lvl="8" indent="-304793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" name="Google Shape;34;p5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5" name="Google Shape;35;p5"/>
          <p:cNvSpPr/>
          <p:nvPr/>
        </p:nvSpPr>
        <p:spPr>
          <a:xfrm>
            <a:off x="7344072" y="813875"/>
            <a:ext cx="507975" cy="405350"/>
          </a:xfrm>
          <a:custGeom>
            <a:avLst/>
            <a:gdLst/>
            <a:ahLst/>
            <a:cxnLst/>
            <a:rect l="l" t="t" r="r" b="b"/>
            <a:pathLst>
              <a:path w="61461" h="49059" extrusionOk="0">
                <a:moveTo>
                  <a:pt x="23010" y="0"/>
                </a:moveTo>
                <a:cubicBezTo>
                  <a:pt x="16201" y="0"/>
                  <a:pt x="10669" y="5502"/>
                  <a:pt x="10669" y="12311"/>
                </a:cubicBezTo>
                <a:cubicBezTo>
                  <a:pt x="10669" y="13374"/>
                  <a:pt x="10821" y="14408"/>
                  <a:pt x="11065" y="15381"/>
                </a:cubicBezTo>
                <a:lnTo>
                  <a:pt x="10669" y="15381"/>
                </a:lnTo>
                <a:cubicBezTo>
                  <a:pt x="4773" y="15381"/>
                  <a:pt x="1" y="20153"/>
                  <a:pt x="1" y="26049"/>
                </a:cubicBezTo>
                <a:cubicBezTo>
                  <a:pt x="1" y="31399"/>
                  <a:pt x="3922" y="35837"/>
                  <a:pt x="9058" y="36627"/>
                </a:cubicBezTo>
                <a:cubicBezTo>
                  <a:pt x="9058" y="36657"/>
                  <a:pt x="9058" y="36718"/>
                  <a:pt x="9058" y="36749"/>
                </a:cubicBezTo>
                <a:cubicBezTo>
                  <a:pt x="9058" y="43557"/>
                  <a:pt x="14560" y="49059"/>
                  <a:pt x="21369" y="49059"/>
                </a:cubicBezTo>
                <a:cubicBezTo>
                  <a:pt x="25503" y="49059"/>
                  <a:pt x="29150" y="47022"/>
                  <a:pt x="31399" y="43892"/>
                </a:cubicBezTo>
                <a:cubicBezTo>
                  <a:pt x="33101" y="46080"/>
                  <a:pt x="35776" y="47478"/>
                  <a:pt x="38755" y="47478"/>
                </a:cubicBezTo>
                <a:cubicBezTo>
                  <a:pt x="43740" y="47478"/>
                  <a:pt x="47813" y="43588"/>
                  <a:pt x="48117" y="38694"/>
                </a:cubicBezTo>
                <a:cubicBezTo>
                  <a:pt x="49302" y="39271"/>
                  <a:pt x="50670" y="39575"/>
                  <a:pt x="52099" y="39575"/>
                </a:cubicBezTo>
                <a:cubicBezTo>
                  <a:pt x="57266" y="39575"/>
                  <a:pt x="61461" y="35381"/>
                  <a:pt x="61461" y="30214"/>
                </a:cubicBezTo>
                <a:cubicBezTo>
                  <a:pt x="61461" y="25593"/>
                  <a:pt x="58087" y="21733"/>
                  <a:pt x="53649" y="21004"/>
                </a:cubicBezTo>
                <a:cubicBezTo>
                  <a:pt x="53892" y="20031"/>
                  <a:pt x="54044" y="18967"/>
                  <a:pt x="54044" y="17903"/>
                </a:cubicBezTo>
                <a:cubicBezTo>
                  <a:pt x="54044" y="11125"/>
                  <a:pt x="48542" y="5593"/>
                  <a:pt x="41734" y="5593"/>
                </a:cubicBezTo>
                <a:cubicBezTo>
                  <a:pt x="39029" y="5593"/>
                  <a:pt x="36536" y="6475"/>
                  <a:pt x="34500" y="7934"/>
                </a:cubicBezTo>
                <a:cubicBezTo>
                  <a:pt x="32737" y="3283"/>
                  <a:pt x="28269" y="0"/>
                  <a:pt x="230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" name="Google Shape;36;p5"/>
          <p:cNvSpPr/>
          <p:nvPr/>
        </p:nvSpPr>
        <p:spPr>
          <a:xfrm>
            <a:off x="7917912" y="363003"/>
            <a:ext cx="1551417" cy="901027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" name="Google Shape;37;p5"/>
          <p:cNvSpPr/>
          <p:nvPr/>
        </p:nvSpPr>
        <p:spPr>
          <a:xfrm>
            <a:off x="404952" y="663200"/>
            <a:ext cx="1111413" cy="645483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" name="Google Shape;38;p5"/>
          <p:cNvSpPr/>
          <p:nvPr/>
        </p:nvSpPr>
        <p:spPr>
          <a:xfrm>
            <a:off x="1376677" y="362998"/>
            <a:ext cx="478781" cy="382047"/>
          </a:xfrm>
          <a:custGeom>
            <a:avLst/>
            <a:gdLst/>
            <a:ahLst/>
            <a:cxnLst/>
            <a:rect l="l" t="t" r="r" b="b"/>
            <a:pathLst>
              <a:path w="61461" h="49059" extrusionOk="0">
                <a:moveTo>
                  <a:pt x="23010" y="0"/>
                </a:moveTo>
                <a:cubicBezTo>
                  <a:pt x="16201" y="0"/>
                  <a:pt x="10669" y="5502"/>
                  <a:pt x="10669" y="12311"/>
                </a:cubicBezTo>
                <a:cubicBezTo>
                  <a:pt x="10669" y="13374"/>
                  <a:pt x="10821" y="14408"/>
                  <a:pt x="11065" y="15381"/>
                </a:cubicBezTo>
                <a:lnTo>
                  <a:pt x="10669" y="15381"/>
                </a:lnTo>
                <a:cubicBezTo>
                  <a:pt x="4773" y="15381"/>
                  <a:pt x="1" y="20153"/>
                  <a:pt x="1" y="26049"/>
                </a:cubicBezTo>
                <a:cubicBezTo>
                  <a:pt x="1" y="31399"/>
                  <a:pt x="3922" y="35837"/>
                  <a:pt x="9058" y="36627"/>
                </a:cubicBezTo>
                <a:cubicBezTo>
                  <a:pt x="9058" y="36657"/>
                  <a:pt x="9058" y="36718"/>
                  <a:pt x="9058" y="36749"/>
                </a:cubicBezTo>
                <a:cubicBezTo>
                  <a:pt x="9058" y="43557"/>
                  <a:pt x="14560" y="49059"/>
                  <a:pt x="21369" y="49059"/>
                </a:cubicBezTo>
                <a:cubicBezTo>
                  <a:pt x="25503" y="49059"/>
                  <a:pt x="29150" y="47022"/>
                  <a:pt x="31399" y="43892"/>
                </a:cubicBezTo>
                <a:cubicBezTo>
                  <a:pt x="33101" y="46080"/>
                  <a:pt x="35776" y="47478"/>
                  <a:pt x="38755" y="47478"/>
                </a:cubicBezTo>
                <a:cubicBezTo>
                  <a:pt x="43740" y="47478"/>
                  <a:pt x="47813" y="43588"/>
                  <a:pt x="48117" y="38694"/>
                </a:cubicBezTo>
                <a:cubicBezTo>
                  <a:pt x="49302" y="39271"/>
                  <a:pt x="50670" y="39575"/>
                  <a:pt x="52099" y="39575"/>
                </a:cubicBezTo>
                <a:cubicBezTo>
                  <a:pt x="57266" y="39575"/>
                  <a:pt x="61461" y="35381"/>
                  <a:pt x="61461" y="30214"/>
                </a:cubicBezTo>
                <a:cubicBezTo>
                  <a:pt x="61461" y="25593"/>
                  <a:pt x="58087" y="21733"/>
                  <a:pt x="53649" y="21004"/>
                </a:cubicBezTo>
                <a:cubicBezTo>
                  <a:pt x="53892" y="20031"/>
                  <a:pt x="54044" y="18967"/>
                  <a:pt x="54044" y="17903"/>
                </a:cubicBezTo>
                <a:cubicBezTo>
                  <a:pt x="54044" y="11125"/>
                  <a:pt x="48542" y="5593"/>
                  <a:pt x="41734" y="5593"/>
                </a:cubicBezTo>
                <a:cubicBezTo>
                  <a:pt x="39029" y="5593"/>
                  <a:pt x="36536" y="6475"/>
                  <a:pt x="34500" y="7934"/>
                </a:cubicBezTo>
                <a:cubicBezTo>
                  <a:pt x="32737" y="3283"/>
                  <a:pt x="28269" y="0"/>
                  <a:pt x="230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" name="Google Shape;39;p5"/>
          <p:cNvSpPr/>
          <p:nvPr/>
        </p:nvSpPr>
        <p:spPr>
          <a:xfrm rot="10800000">
            <a:off x="7700526" y="1451962"/>
            <a:ext cx="1027850" cy="597041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76696867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6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2" name="Google Shape;42;p6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37398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7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46" name="Google Shape;46;p7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47" name="Google Shape;47;p7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" name="Google Shape;48;p7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49" name="Google Shape;49;p7"/>
          <p:cNvSpPr txBox="1">
            <a:spLocks noGrp="1"/>
          </p:cNvSpPr>
          <p:nvPr>
            <p:ph type="title" idx="2"/>
          </p:nvPr>
        </p:nvSpPr>
        <p:spPr>
          <a:xfrm>
            <a:off x="1448975" y="1873750"/>
            <a:ext cx="6246300" cy="21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074837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 txBox="1">
            <a:spLocks noGrp="1"/>
          </p:cNvSpPr>
          <p:nvPr>
            <p:ph type="title"/>
          </p:nvPr>
        </p:nvSpPr>
        <p:spPr>
          <a:xfrm>
            <a:off x="1388100" y="1183850"/>
            <a:ext cx="6367800" cy="262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884962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54" name="Google Shape;54;p9"/>
          <p:cNvSpPr txBox="1">
            <a:spLocks noGrp="1"/>
          </p:cNvSpPr>
          <p:nvPr>
            <p:ph type="title"/>
          </p:nvPr>
        </p:nvSpPr>
        <p:spPr>
          <a:xfrm>
            <a:off x="591925" y="1233175"/>
            <a:ext cx="32778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5" name="Google Shape;55;p9"/>
          <p:cNvSpPr txBox="1">
            <a:spLocks noGrp="1"/>
          </p:cNvSpPr>
          <p:nvPr>
            <p:ph type="subTitle" idx="1"/>
          </p:nvPr>
        </p:nvSpPr>
        <p:spPr>
          <a:xfrm>
            <a:off x="591925" y="2803075"/>
            <a:ext cx="32778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189" lvl="0" indent="-355591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378" lvl="1" indent="-355591">
              <a:spcBef>
                <a:spcPts val="1600"/>
              </a:spcBef>
              <a:spcAft>
                <a:spcPts val="0"/>
              </a:spcAft>
              <a:buSzPts val="2000"/>
              <a:buChar char="○"/>
              <a:defRPr/>
            </a:lvl2pPr>
            <a:lvl3pPr marL="1371566" lvl="2" indent="-355591">
              <a:spcBef>
                <a:spcPts val="1600"/>
              </a:spcBef>
              <a:spcAft>
                <a:spcPts val="0"/>
              </a:spcAft>
              <a:buSzPts val="2000"/>
              <a:buChar char="■"/>
              <a:defRPr/>
            </a:lvl3pPr>
            <a:lvl4pPr marL="1828754" lvl="3" indent="-355591">
              <a:spcBef>
                <a:spcPts val="1600"/>
              </a:spcBef>
              <a:spcAft>
                <a:spcPts val="0"/>
              </a:spcAft>
              <a:buSzPts val="2000"/>
              <a:buChar char="●"/>
              <a:defRPr/>
            </a:lvl4pPr>
            <a:lvl5pPr marL="2285943" lvl="4" indent="-355591">
              <a:spcBef>
                <a:spcPts val="1600"/>
              </a:spcBef>
              <a:spcAft>
                <a:spcPts val="0"/>
              </a:spcAft>
              <a:buSzPts val="2000"/>
              <a:buChar char="○"/>
              <a:defRPr/>
            </a:lvl5pPr>
            <a:lvl6pPr marL="2743132" lvl="5" indent="-355591">
              <a:spcBef>
                <a:spcPts val="1600"/>
              </a:spcBef>
              <a:spcAft>
                <a:spcPts val="0"/>
              </a:spcAft>
              <a:buSzPts val="2000"/>
              <a:buChar char="■"/>
              <a:defRPr/>
            </a:lvl6pPr>
            <a:lvl7pPr marL="3200320" lvl="6" indent="-355591">
              <a:spcBef>
                <a:spcPts val="1600"/>
              </a:spcBef>
              <a:spcAft>
                <a:spcPts val="0"/>
              </a:spcAft>
              <a:buSzPts val="2000"/>
              <a:buChar char="●"/>
              <a:defRPr/>
            </a:lvl7pPr>
            <a:lvl8pPr marL="3657509" lvl="7" indent="-355591">
              <a:spcBef>
                <a:spcPts val="1600"/>
              </a:spcBef>
              <a:spcAft>
                <a:spcPts val="0"/>
              </a:spcAft>
              <a:buSzPts val="2000"/>
              <a:buChar char="○"/>
              <a:defRPr/>
            </a:lvl8pPr>
            <a:lvl9pPr marL="4114697" lvl="8" indent="-355591">
              <a:spcBef>
                <a:spcPts val="1600"/>
              </a:spcBef>
              <a:spcAft>
                <a:spcPts val="16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572814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0"/>
          <p:cNvSpPr txBox="1">
            <a:spLocks noGrp="1"/>
          </p:cNvSpPr>
          <p:nvPr>
            <p:ph type="body" idx="1"/>
          </p:nvPr>
        </p:nvSpPr>
        <p:spPr>
          <a:xfrm>
            <a:off x="559095" y="4029539"/>
            <a:ext cx="65352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189" lvl="0" indent="-22859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409099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1"/>
          <p:cNvSpPr txBox="1">
            <a:spLocks noGrp="1"/>
          </p:cNvSpPr>
          <p:nvPr>
            <p:ph type="title" hasCustomPrompt="1"/>
          </p:nvPr>
        </p:nvSpPr>
        <p:spPr>
          <a:xfrm>
            <a:off x="2428775" y="1958850"/>
            <a:ext cx="42864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1" name="Google Shape;61;p11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62" name="Google Shape;62;p11"/>
          <p:cNvSpPr txBox="1">
            <a:spLocks noGrp="1"/>
          </p:cNvSpPr>
          <p:nvPr>
            <p:ph type="title" idx="2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63" name="Google Shape;63;p11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64" name="Google Shape;64;p11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62C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" name="Google Shape;65;p11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89591988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972956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97285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Title and three columns 3">
    <p:bg>
      <p:bgPr>
        <a:solidFill>
          <a:schemeClr val="accent4"/>
        </a:solid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15"/>
          <p:cNvSpPr txBox="1">
            <a:spLocks noGrp="1"/>
          </p:cNvSpPr>
          <p:nvPr>
            <p:ph type="subTitle" idx="1"/>
          </p:nvPr>
        </p:nvSpPr>
        <p:spPr>
          <a:xfrm>
            <a:off x="4188059" y="1312150"/>
            <a:ext cx="3287700" cy="10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0" name="Google Shape;140;p15"/>
          <p:cNvSpPr txBox="1">
            <a:spLocks noGrp="1"/>
          </p:cNvSpPr>
          <p:nvPr>
            <p:ph type="subTitle" idx="2"/>
          </p:nvPr>
        </p:nvSpPr>
        <p:spPr>
          <a:xfrm>
            <a:off x="4188059" y="2454563"/>
            <a:ext cx="3287700" cy="10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grpSp>
        <p:nvGrpSpPr>
          <p:cNvPr id="141" name="Google Shape;141;p15"/>
          <p:cNvGrpSpPr/>
          <p:nvPr/>
        </p:nvGrpSpPr>
        <p:grpSpPr>
          <a:xfrm>
            <a:off x="1246613" y="540179"/>
            <a:ext cx="7429692" cy="4199282"/>
            <a:chOff x="1246613" y="540178"/>
            <a:chExt cx="7429692" cy="4199282"/>
          </a:xfrm>
        </p:grpSpPr>
        <p:sp>
          <p:nvSpPr>
            <p:cNvPr id="142" name="Google Shape;142;p15"/>
            <p:cNvSpPr/>
            <p:nvPr/>
          </p:nvSpPr>
          <p:spPr>
            <a:xfrm flipH="1">
              <a:off x="1246613" y="4499953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" name="Google Shape;143;p15"/>
            <p:cNvSpPr/>
            <p:nvPr/>
          </p:nvSpPr>
          <p:spPr>
            <a:xfrm flipH="1">
              <a:off x="8439363" y="234212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4" name="Google Shape;144;p15"/>
            <p:cNvSpPr/>
            <p:nvPr/>
          </p:nvSpPr>
          <p:spPr>
            <a:xfrm flipH="1">
              <a:off x="2753013" y="540178"/>
              <a:ext cx="236942" cy="239507"/>
            </a:xfrm>
            <a:custGeom>
              <a:avLst/>
              <a:gdLst/>
              <a:ahLst/>
              <a:cxnLst/>
              <a:rect l="l" t="t" r="r" b="b"/>
              <a:pathLst>
                <a:path w="3695" h="3735" extrusionOk="0">
                  <a:moveTo>
                    <a:pt x="1126" y="0"/>
                  </a:moveTo>
                  <a:lnTo>
                    <a:pt x="1099" y="1313"/>
                  </a:lnTo>
                  <a:lnTo>
                    <a:pt x="1" y="2034"/>
                  </a:lnTo>
                  <a:lnTo>
                    <a:pt x="1240" y="2469"/>
                  </a:lnTo>
                  <a:lnTo>
                    <a:pt x="1587" y="3734"/>
                  </a:lnTo>
                  <a:lnTo>
                    <a:pt x="2382" y="2689"/>
                  </a:lnTo>
                  <a:lnTo>
                    <a:pt x="3695" y="2749"/>
                  </a:lnTo>
                  <a:lnTo>
                    <a:pt x="2943" y="1670"/>
                  </a:lnTo>
                  <a:lnTo>
                    <a:pt x="3408" y="445"/>
                  </a:lnTo>
                  <a:lnTo>
                    <a:pt x="2152" y="82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5" name="Google Shape;145;p15"/>
          <p:cNvSpPr txBox="1">
            <a:spLocks noGrp="1"/>
          </p:cNvSpPr>
          <p:nvPr>
            <p:ph type="subTitle" idx="3"/>
          </p:nvPr>
        </p:nvSpPr>
        <p:spPr>
          <a:xfrm>
            <a:off x="4204534" y="3600713"/>
            <a:ext cx="3287700" cy="10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6" name="Google Shape;146;p15"/>
          <p:cNvSpPr txBox="1">
            <a:spLocks noGrp="1"/>
          </p:cNvSpPr>
          <p:nvPr>
            <p:ph type="title"/>
          </p:nvPr>
        </p:nvSpPr>
        <p:spPr>
          <a:xfrm>
            <a:off x="726600" y="395375"/>
            <a:ext cx="7684500" cy="40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taatliches"/>
              <a:buNone/>
              <a:defRPr>
                <a:solidFill>
                  <a:schemeClr val="dk1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147" name="Google Shape;147;p15"/>
          <p:cNvSpPr txBox="1">
            <a:spLocks noGrp="1"/>
          </p:cNvSpPr>
          <p:nvPr>
            <p:ph type="subTitle" idx="4"/>
          </p:nvPr>
        </p:nvSpPr>
        <p:spPr>
          <a:xfrm>
            <a:off x="5550034" y="3487138"/>
            <a:ext cx="19422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1pPr>
            <a:lvl2pPr lvl="1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2pPr>
            <a:lvl3pPr lvl="2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3pPr>
            <a:lvl4pPr lvl="3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4pPr>
            <a:lvl5pPr lvl="4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5pPr>
            <a:lvl6pPr lvl="5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6pPr>
            <a:lvl7pPr lvl="6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7pPr>
            <a:lvl8pPr lvl="7" algn="r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8pPr>
            <a:lvl9pPr lvl="8" algn="r">
              <a:spcBef>
                <a:spcPts val="1600"/>
              </a:spcBef>
              <a:spcAft>
                <a:spcPts val="160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sp>
        <p:nvSpPr>
          <p:cNvPr id="148" name="Google Shape;148;p15"/>
          <p:cNvSpPr txBox="1">
            <a:spLocks noGrp="1"/>
          </p:cNvSpPr>
          <p:nvPr>
            <p:ph type="subTitle" idx="5"/>
          </p:nvPr>
        </p:nvSpPr>
        <p:spPr>
          <a:xfrm>
            <a:off x="5533559" y="2338838"/>
            <a:ext cx="19422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sp>
        <p:nvSpPr>
          <p:cNvPr id="149" name="Google Shape;149;p15"/>
          <p:cNvSpPr txBox="1">
            <a:spLocks noGrp="1"/>
          </p:cNvSpPr>
          <p:nvPr>
            <p:ph type="subTitle" idx="6"/>
          </p:nvPr>
        </p:nvSpPr>
        <p:spPr>
          <a:xfrm>
            <a:off x="5533559" y="1190550"/>
            <a:ext cx="1942200" cy="4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2pPr>
            <a:lvl3pPr lvl="2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3pPr>
            <a:lvl4pPr lvl="3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4pPr>
            <a:lvl5pPr lvl="4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5pPr>
            <a:lvl6pPr lvl="5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6pPr>
            <a:lvl7pPr lvl="6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7pPr>
            <a:lvl8pPr lvl="7" algn="r" rtl="0">
              <a:spcBef>
                <a:spcPts val="1600"/>
              </a:spcBef>
              <a:spcAft>
                <a:spcPts val="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8pPr>
            <a:lvl9pPr lvl="8" algn="r" rtl="0">
              <a:spcBef>
                <a:spcPts val="1600"/>
              </a:spcBef>
              <a:spcAft>
                <a:spcPts val="1600"/>
              </a:spcAft>
              <a:buSzPts val="1800"/>
              <a:buFont typeface="Titan One"/>
              <a:buNone/>
              <a:defRPr sz="1800"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925793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lt2"/>
        </a:solidFill>
        <a:effectLst/>
      </p:bgPr>
    </p:bg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44792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dk2"/>
        </a:solidFill>
        <a:effectLst/>
      </p:bgPr>
    </p:bg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197335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1"/>
        </a:solidFill>
        <a:effectLst/>
      </p:bgPr>
    </p:bg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302832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bg>
      <p:bgPr>
        <a:solidFill>
          <a:schemeClr val="accent3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767368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bg>
      <p:bgPr>
        <a:solidFill>
          <a:schemeClr val="accent3"/>
        </a:solidFill>
        <a:effectLst/>
      </p:bgPr>
    </p:bg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8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4" name="Google Shape;74;p18">
            <a:hlinkClick r:id="" action="ppaction://noaction"/>
          </p:cNvPr>
          <p:cNvSpPr txBox="1">
            <a:spLocks noGrp="1"/>
          </p:cNvSpPr>
          <p:nvPr>
            <p:ph type="title" idx="2"/>
          </p:nvPr>
        </p:nvSpPr>
        <p:spPr>
          <a:xfrm>
            <a:off x="720900" y="1668925"/>
            <a:ext cx="1728300" cy="43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5" name="Google Shape;75;p18">
            <a:hlinkClick r:id="" action="ppaction://noaction"/>
          </p:cNvPr>
          <p:cNvSpPr txBox="1">
            <a:spLocks noGrp="1"/>
          </p:cNvSpPr>
          <p:nvPr>
            <p:ph type="title" idx="3"/>
          </p:nvPr>
        </p:nvSpPr>
        <p:spPr>
          <a:xfrm>
            <a:off x="2715175" y="1668925"/>
            <a:ext cx="1728300" cy="43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8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4709450" y="1668925"/>
            <a:ext cx="1728300" cy="43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7" name="Google Shape;77;p18">
            <a:hlinkClick r:id="" action="ppaction://noaction"/>
          </p:cNvPr>
          <p:cNvSpPr txBox="1">
            <a:spLocks noGrp="1"/>
          </p:cNvSpPr>
          <p:nvPr>
            <p:ph type="title" idx="5"/>
          </p:nvPr>
        </p:nvSpPr>
        <p:spPr>
          <a:xfrm>
            <a:off x="6703726" y="1668925"/>
            <a:ext cx="1728300" cy="43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1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8" name="Google Shape;78;p18">
            <a:hlinkClick r:id="" action="ppaction://noaction"/>
          </p:cNvPr>
          <p:cNvSpPr txBox="1">
            <a:spLocks noGrp="1"/>
          </p:cNvSpPr>
          <p:nvPr>
            <p:ph type="subTitle" idx="1"/>
          </p:nvPr>
        </p:nvSpPr>
        <p:spPr>
          <a:xfrm>
            <a:off x="1599200" y="4008300"/>
            <a:ext cx="5956800" cy="52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403754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1">
  <p:cSld name="Title and Body1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19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" name="Google Shape;81;p19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82" name="Google Shape;82;p19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83" name="Google Shape;83;p19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" name="Google Shape;84;p19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5" name="Google Shape;85;p19"/>
          <p:cNvSpPr txBox="1">
            <a:spLocks noGrp="1"/>
          </p:cNvSpPr>
          <p:nvPr>
            <p:ph type="title" idx="2"/>
          </p:nvPr>
        </p:nvSpPr>
        <p:spPr>
          <a:xfrm>
            <a:off x="611025" y="2335750"/>
            <a:ext cx="2609400" cy="12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6" name="Google Shape;86;p19">
            <a:hlinkClick r:id="" action="ppaction://noaction"/>
          </p:cNvPr>
          <p:cNvSpPr txBox="1">
            <a:spLocks noGrp="1"/>
          </p:cNvSpPr>
          <p:nvPr>
            <p:ph type="title" idx="3"/>
          </p:nvPr>
        </p:nvSpPr>
        <p:spPr>
          <a:xfrm>
            <a:off x="4739550" y="1893275"/>
            <a:ext cx="1418400" cy="6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19">
            <a:hlinkClick r:id="" action="ppaction://noaction"/>
          </p:cNvPr>
          <p:cNvSpPr txBox="1">
            <a:spLocks noGrp="1"/>
          </p:cNvSpPr>
          <p:nvPr>
            <p:ph type="title" idx="4"/>
          </p:nvPr>
        </p:nvSpPr>
        <p:spPr>
          <a:xfrm>
            <a:off x="4739550" y="2632450"/>
            <a:ext cx="1418400" cy="6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8" name="Google Shape;88;p19">
            <a:hlinkClick r:id="" action="ppaction://noaction"/>
          </p:cNvPr>
          <p:cNvSpPr txBox="1">
            <a:spLocks noGrp="1"/>
          </p:cNvSpPr>
          <p:nvPr>
            <p:ph type="title" idx="5"/>
          </p:nvPr>
        </p:nvSpPr>
        <p:spPr>
          <a:xfrm>
            <a:off x="4739550" y="3371625"/>
            <a:ext cx="1418400" cy="6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02755053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2">
  <p:cSld name="Title and Body2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20"/>
          <p:cNvSpPr txBox="1">
            <a:spLocks noGrp="1"/>
          </p:cNvSpPr>
          <p:nvPr>
            <p:ph type="body" idx="1"/>
          </p:nvPr>
        </p:nvSpPr>
        <p:spPr>
          <a:xfrm>
            <a:off x="535198" y="2101300"/>
            <a:ext cx="4598100" cy="1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189" lvl="0" indent="-35559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378" lvl="1" indent="-342892" algn="ctr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566" lvl="2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754" lvl="3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5943" lvl="4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132" lvl="5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320" lvl="6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509" lvl="7" indent="-342892" algn="ctr" rtl="0">
              <a:spcBef>
                <a:spcPts val="16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697" lvl="8" indent="-342892" algn="ctr" rtl="0">
              <a:spcBef>
                <a:spcPts val="1600"/>
              </a:spcBef>
              <a:spcAft>
                <a:spcPts val="16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91" name="Google Shape;91;p20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2" name="Google Shape;92;p20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93" name="Google Shape;93;p20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94" name="Google Shape;94;p20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5" name="Google Shape;95;p20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65075436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3">
  <p:cSld name="Title and Body3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21"/>
          <p:cNvSpPr/>
          <p:nvPr/>
        </p:nvSpPr>
        <p:spPr>
          <a:xfrm>
            <a:off x="-7225" y="638275"/>
            <a:ext cx="9158400" cy="5502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8" name="Google Shape;98;p21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99" name="Google Shape;99;p21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" name="Google Shape;100;p21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01" name="Google Shape;101;p21">
            <a:hlinkClick r:id="" action="ppaction://noaction"/>
          </p:cNvPr>
          <p:cNvSpPr txBox="1">
            <a:spLocks noGrp="1"/>
          </p:cNvSpPr>
          <p:nvPr>
            <p:ph type="title"/>
          </p:nvPr>
        </p:nvSpPr>
        <p:spPr>
          <a:xfrm>
            <a:off x="5104875" y="2218200"/>
            <a:ext cx="2164800" cy="113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37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" name="Google Shape;102;p21"/>
          <p:cNvSpPr txBox="1">
            <a:spLocks noGrp="1"/>
          </p:cNvSpPr>
          <p:nvPr>
            <p:ph type="subTitle" idx="1"/>
          </p:nvPr>
        </p:nvSpPr>
        <p:spPr>
          <a:xfrm>
            <a:off x="1586850" y="640375"/>
            <a:ext cx="5970300" cy="54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4397523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1">
  <p:cSld name="Only Title 1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23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" name="Google Shape;112;p23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113" name="Google Shape;113;p23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114" name="Google Shape;114;p23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62C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" name="Google Shape;115;p23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03671155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4">
  <p:cSld name="Title and Body4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24"/>
          <p:cNvSpPr/>
          <p:nvPr/>
        </p:nvSpPr>
        <p:spPr>
          <a:xfrm>
            <a:off x="-675" y="366900"/>
            <a:ext cx="9145500" cy="1084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8" name="Google Shape;118;p24"/>
          <p:cNvSpPr txBox="1">
            <a:spLocks noGrp="1"/>
          </p:cNvSpPr>
          <p:nvPr>
            <p:ph type="title"/>
          </p:nvPr>
        </p:nvSpPr>
        <p:spPr>
          <a:xfrm>
            <a:off x="720900" y="609759"/>
            <a:ext cx="7713600" cy="5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AutoNum type="arabicPeriod"/>
              <a:defRPr sz="4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AutoNum type="arabicPeriod"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AutoNum type="alphaLcPeriod"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AutoNum type="romanLcPeriod"/>
              <a:defRPr sz="4200"/>
            </a:lvl9pPr>
          </a:lstStyle>
          <a:p>
            <a:endParaRPr/>
          </a:p>
        </p:txBody>
      </p:sp>
      <p:grpSp>
        <p:nvGrpSpPr>
          <p:cNvPr id="119" name="Google Shape;119;p24"/>
          <p:cNvGrpSpPr/>
          <p:nvPr/>
        </p:nvGrpSpPr>
        <p:grpSpPr>
          <a:xfrm>
            <a:off x="-1200" y="4422607"/>
            <a:ext cx="9144287" cy="720905"/>
            <a:chOff x="6554556" y="4623505"/>
            <a:chExt cx="7127825" cy="720905"/>
          </a:xfrm>
        </p:grpSpPr>
        <p:sp>
          <p:nvSpPr>
            <p:cNvPr id="120" name="Google Shape;120;p24"/>
            <p:cNvSpPr/>
            <p:nvPr/>
          </p:nvSpPr>
          <p:spPr>
            <a:xfrm>
              <a:off x="6554556" y="4623505"/>
              <a:ext cx="7127825" cy="588345"/>
            </a:xfrm>
            <a:custGeom>
              <a:avLst/>
              <a:gdLst/>
              <a:ahLst/>
              <a:cxnLst/>
              <a:rect l="l" t="t" r="r" b="b"/>
              <a:pathLst>
                <a:path w="285113" h="18815" extrusionOk="0">
                  <a:moveTo>
                    <a:pt x="1" y="0"/>
                  </a:moveTo>
                  <a:lnTo>
                    <a:pt x="1" y="4711"/>
                  </a:lnTo>
                  <a:cubicBezTo>
                    <a:pt x="83923" y="10243"/>
                    <a:pt x="167876" y="10517"/>
                    <a:pt x="252467" y="16353"/>
                  </a:cubicBezTo>
                  <a:cubicBezTo>
                    <a:pt x="263380" y="17052"/>
                    <a:pt x="274261" y="17903"/>
                    <a:pt x="285112" y="18815"/>
                  </a:cubicBezTo>
                  <a:lnTo>
                    <a:pt x="285112" y="0"/>
                  </a:lnTo>
                  <a:close/>
                </a:path>
              </a:pathLst>
            </a:custGeom>
            <a:solidFill>
              <a:srgbClr val="62CF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" name="Google Shape;121;p24"/>
            <p:cNvSpPr/>
            <p:nvPr/>
          </p:nvSpPr>
          <p:spPr>
            <a:xfrm>
              <a:off x="6554556" y="4761756"/>
              <a:ext cx="7127825" cy="582654"/>
            </a:xfrm>
            <a:custGeom>
              <a:avLst/>
              <a:gdLst/>
              <a:ahLst/>
              <a:cxnLst/>
              <a:rect l="l" t="t" r="r" b="b"/>
              <a:pathLst>
                <a:path w="285113" h="18633" extrusionOk="0">
                  <a:moveTo>
                    <a:pt x="1" y="0"/>
                  </a:moveTo>
                  <a:lnTo>
                    <a:pt x="1" y="18633"/>
                  </a:lnTo>
                  <a:lnTo>
                    <a:pt x="285112" y="18633"/>
                  </a:lnTo>
                  <a:lnTo>
                    <a:pt x="285112" y="14104"/>
                  </a:lnTo>
                  <a:cubicBezTo>
                    <a:pt x="274261" y="13192"/>
                    <a:pt x="263380" y="12341"/>
                    <a:pt x="252467" y="11642"/>
                  </a:cubicBezTo>
                  <a:cubicBezTo>
                    <a:pt x="167876" y="5806"/>
                    <a:pt x="83923" y="553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22" name="Google Shape;122;p24"/>
          <p:cNvSpPr txBox="1">
            <a:spLocks noGrp="1"/>
          </p:cNvSpPr>
          <p:nvPr>
            <p:ph type="title" idx="2"/>
          </p:nvPr>
        </p:nvSpPr>
        <p:spPr>
          <a:xfrm>
            <a:off x="1590350" y="2222711"/>
            <a:ext cx="5963400" cy="69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500" b="0">
                <a:latin typeface="Lato"/>
                <a:ea typeface="Lato"/>
                <a:cs typeface="Lato"/>
                <a:sym typeface="La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548459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26" Type="http://schemas.openxmlformats.org/officeDocument/2006/relationships/slideLayout" Target="../slideLayouts/slideLayout41.xml"/><Relationship Id="rId3" Type="http://schemas.openxmlformats.org/officeDocument/2006/relationships/slideLayout" Target="../slideLayouts/slideLayout18.xml"/><Relationship Id="rId21" Type="http://schemas.openxmlformats.org/officeDocument/2006/relationships/slideLayout" Target="../slideLayouts/slideLayout36.xml"/><Relationship Id="rId34" Type="http://schemas.openxmlformats.org/officeDocument/2006/relationships/slideLayout" Target="../slideLayouts/slideLayout49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5" Type="http://schemas.openxmlformats.org/officeDocument/2006/relationships/slideLayout" Target="../slideLayouts/slideLayout40.xml"/><Relationship Id="rId33" Type="http://schemas.openxmlformats.org/officeDocument/2006/relationships/slideLayout" Target="../slideLayouts/slideLayout48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0" Type="http://schemas.openxmlformats.org/officeDocument/2006/relationships/slideLayout" Target="../slideLayouts/slideLayout35.xml"/><Relationship Id="rId29" Type="http://schemas.openxmlformats.org/officeDocument/2006/relationships/slideLayout" Target="../slideLayouts/slideLayout44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24" Type="http://schemas.openxmlformats.org/officeDocument/2006/relationships/slideLayout" Target="../slideLayouts/slideLayout39.xml"/><Relationship Id="rId32" Type="http://schemas.openxmlformats.org/officeDocument/2006/relationships/slideLayout" Target="../slideLayouts/slideLayout47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28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31" Type="http://schemas.openxmlformats.org/officeDocument/2006/relationships/slideLayout" Target="../slideLayouts/slideLayout46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Relationship Id="rId27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5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18" Type="http://schemas.openxmlformats.org/officeDocument/2006/relationships/slideLayout" Target="../slideLayouts/slideLayout67.xml"/><Relationship Id="rId26" Type="http://schemas.openxmlformats.org/officeDocument/2006/relationships/slideLayout" Target="../slideLayouts/slideLayout75.xml"/><Relationship Id="rId3" Type="http://schemas.openxmlformats.org/officeDocument/2006/relationships/slideLayout" Target="../slideLayouts/slideLayout52.xml"/><Relationship Id="rId21" Type="http://schemas.openxmlformats.org/officeDocument/2006/relationships/slideLayout" Target="../slideLayouts/slideLayout70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17" Type="http://schemas.openxmlformats.org/officeDocument/2006/relationships/slideLayout" Target="../slideLayouts/slideLayout66.xml"/><Relationship Id="rId25" Type="http://schemas.openxmlformats.org/officeDocument/2006/relationships/slideLayout" Target="../slideLayouts/slideLayout74.xml"/><Relationship Id="rId2" Type="http://schemas.openxmlformats.org/officeDocument/2006/relationships/slideLayout" Target="../slideLayouts/slideLayout51.xml"/><Relationship Id="rId16" Type="http://schemas.openxmlformats.org/officeDocument/2006/relationships/slideLayout" Target="../slideLayouts/slideLayout65.xml"/><Relationship Id="rId20" Type="http://schemas.openxmlformats.org/officeDocument/2006/relationships/slideLayout" Target="../slideLayouts/slideLayout69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24" Type="http://schemas.openxmlformats.org/officeDocument/2006/relationships/slideLayout" Target="../slideLayouts/slideLayout73.xml"/><Relationship Id="rId5" Type="http://schemas.openxmlformats.org/officeDocument/2006/relationships/slideLayout" Target="../slideLayouts/slideLayout54.xml"/><Relationship Id="rId15" Type="http://schemas.openxmlformats.org/officeDocument/2006/relationships/slideLayout" Target="../slideLayouts/slideLayout64.xml"/><Relationship Id="rId23" Type="http://schemas.openxmlformats.org/officeDocument/2006/relationships/slideLayout" Target="../slideLayouts/slideLayout72.xml"/><Relationship Id="rId28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59.xml"/><Relationship Id="rId19" Type="http://schemas.openxmlformats.org/officeDocument/2006/relationships/slideLayout" Target="../slideLayouts/slideLayout68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slideLayout" Target="../slideLayouts/slideLayout63.xml"/><Relationship Id="rId22" Type="http://schemas.openxmlformats.org/officeDocument/2006/relationships/slideLayout" Target="../slideLayouts/slideLayout71.xml"/><Relationship Id="rId27" Type="http://schemas.openxmlformats.org/officeDocument/2006/relationships/slideLayout" Target="../slideLayouts/slideLayout76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0.xml"/><Relationship Id="rId18" Type="http://schemas.openxmlformats.org/officeDocument/2006/relationships/slideLayout" Target="../slideLayouts/slideLayout95.xml"/><Relationship Id="rId26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80.xml"/><Relationship Id="rId21" Type="http://schemas.openxmlformats.org/officeDocument/2006/relationships/slideLayout" Target="../slideLayouts/slideLayout98.xml"/><Relationship Id="rId34" Type="http://schemas.openxmlformats.org/officeDocument/2006/relationships/slideLayout" Target="../slideLayouts/slideLayout111.xml"/><Relationship Id="rId7" Type="http://schemas.openxmlformats.org/officeDocument/2006/relationships/slideLayout" Target="../slideLayouts/slideLayout84.xml"/><Relationship Id="rId12" Type="http://schemas.openxmlformats.org/officeDocument/2006/relationships/slideLayout" Target="../slideLayouts/slideLayout89.xml"/><Relationship Id="rId17" Type="http://schemas.openxmlformats.org/officeDocument/2006/relationships/slideLayout" Target="../slideLayouts/slideLayout94.xml"/><Relationship Id="rId25" Type="http://schemas.openxmlformats.org/officeDocument/2006/relationships/slideLayout" Target="../slideLayouts/slideLayout102.xml"/><Relationship Id="rId33" Type="http://schemas.openxmlformats.org/officeDocument/2006/relationships/slideLayout" Target="../slideLayouts/slideLayout110.xml"/><Relationship Id="rId2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93.xml"/><Relationship Id="rId20" Type="http://schemas.openxmlformats.org/officeDocument/2006/relationships/slideLayout" Target="../slideLayouts/slideLayout97.xml"/><Relationship Id="rId29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24" Type="http://schemas.openxmlformats.org/officeDocument/2006/relationships/slideLayout" Target="../slideLayouts/slideLayout101.xml"/><Relationship Id="rId32" Type="http://schemas.openxmlformats.org/officeDocument/2006/relationships/slideLayout" Target="../slideLayouts/slideLayout109.xml"/><Relationship Id="rId5" Type="http://schemas.openxmlformats.org/officeDocument/2006/relationships/slideLayout" Target="../slideLayouts/slideLayout82.xml"/><Relationship Id="rId15" Type="http://schemas.openxmlformats.org/officeDocument/2006/relationships/slideLayout" Target="../slideLayouts/slideLayout92.xml"/><Relationship Id="rId23" Type="http://schemas.openxmlformats.org/officeDocument/2006/relationships/slideLayout" Target="../slideLayouts/slideLayout100.xml"/><Relationship Id="rId28" Type="http://schemas.openxmlformats.org/officeDocument/2006/relationships/slideLayout" Target="../slideLayouts/slideLayout105.xml"/><Relationship Id="rId36" Type="http://schemas.openxmlformats.org/officeDocument/2006/relationships/theme" Target="../theme/theme4.xml"/><Relationship Id="rId10" Type="http://schemas.openxmlformats.org/officeDocument/2006/relationships/slideLayout" Target="../slideLayouts/slideLayout87.xml"/><Relationship Id="rId19" Type="http://schemas.openxmlformats.org/officeDocument/2006/relationships/slideLayout" Target="../slideLayouts/slideLayout96.xml"/><Relationship Id="rId31" Type="http://schemas.openxmlformats.org/officeDocument/2006/relationships/slideLayout" Target="../slideLayouts/slideLayout108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Relationship Id="rId14" Type="http://schemas.openxmlformats.org/officeDocument/2006/relationships/slideLayout" Target="../slideLayouts/slideLayout91.xml"/><Relationship Id="rId22" Type="http://schemas.openxmlformats.org/officeDocument/2006/relationships/slideLayout" Target="../slideLayouts/slideLayout99.xml"/><Relationship Id="rId27" Type="http://schemas.openxmlformats.org/officeDocument/2006/relationships/slideLayout" Target="../slideLayouts/slideLayout104.xml"/><Relationship Id="rId30" Type="http://schemas.openxmlformats.org/officeDocument/2006/relationships/slideLayout" Target="../slideLayouts/slideLayout107.xml"/><Relationship Id="rId35" Type="http://schemas.openxmlformats.org/officeDocument/2006/relationships/slideLayout" Target="../slideLayouts/slideLayout112.xml"/><Relationship Id="rId8" Type="http://schemas.openxmlformats.org/officeDocument/2006/relationships/slideLayout" Target="../slideLayouts/slideLayout85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25.xml"/><Relationship Id="rId18" Type="http://schemas.openxmlformats.org/officeDocument/2006/relationships/slideLayout" Target="../slideLayouts/slideLayout130.xml"/><Relationship Id="rId26" Type="http://schemas.openxmlformats.org/officeDocument/2006/relationships/slideLayout" Target="../slideLayouts/slideLayout138.xml"/><Relationship Id="rId3" Type="http://schemas.openxmlformats.org/officeDocument/2006/relationships/slideLayout" Target="../slideLayouts/slideLayout115.xml"/><Relationship Id="rId21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19.xml"/><Relationship Id="rId12" Type="http://schemas.openxmlformats.org/officeDocument/2006/relationships/slideLayout" Target="../slideLayouts/slideLayout124.xml"/><Relationship Id="rId17" Type="http://schemas.openxmlformats.org/officeDocument/2006/relationships/slideLayout" Target="../slideLayouts/slideLayout129.xml"/><Relationship Id="rId25" Type="http://schemas.openxmlformats.org/officeDocument/2006/relationships/slideLayout" Target="../slideLayouts/slideLayout137.xml"/><Relationship Id="rId33" Type="http://schemas.openxmlformats.org/officeDocument/2006/relationships/theme" Target="../theme/theme5.xml"/><Relationship Id="rId2" Type="http://schemas.openxmlformats.org/officeDocument/2006/relationships/slideLayout" Target="../slideLayouts/slideLayout114.xml"/><Relationship Id="rId16" Type="http://schemas.openxmlformats.org/officeDocument/2006/relationships/slideLayout" Target="../slideLayouts/slideLayout128.xml"/><Relationship Id="rId20" Type="http://schemas.openxmlformats.org/officeDocument/2006/relationships/slideLayout" Target="../slideLayouts/slideLayout132.xml"/><Relationship Id="rId29" Type="http://schemas.openxmlformats.org/officeDocument/2006/relationships/slideLayout" Target="../slideLayouts/slideLayout141.xml"/><Relationship Id="rId1" Type="http://schemas.openxmlformats.org/officeDocument/2006/relationships/slideLayout" Target="../slideLayouts/slideLayout113.xml"/><Relationship Id="rId6" Type="http://schemas.openxmlformats.org/officeDocument/2006/relationships/slideLayout" Target="../slideLayouts/slideLayout118.xml"/><Relationship Id="rId11" Type="http://schemas.openxmlformats.org/officeDocument/2006/relationships/slideLayout" Target="../slideLayouts/slideLayout123.xml"/><Relationship Id="rId24" Type="http://schemas.openxmlformats.org/officeDocument/2006/relationships/slideLayout" Target="../slideLayouts/slideLayout136.xml"/><Relationship Id="rId32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17.xml"/><Relationship Id="rId15" Type="http://schemas.openxmlformats.org/officeDocument/2006/relationships/slideLayout" Target="../slideLayouts/slideLayout127.xml"/><Relationship Id="rId23" Type="http://schemas.openxmlformats.org/officeDocument/2006/relationships/slideLayout" Target="../slideLayouts/slideLayout135.xml"/><Relationship Id="rId28" Type="http://schemas.openxmlformats.org/officeDocument/2006/relationships/slideLayout" Target="../slideLayouts/slideLayout140.xml"/><Relationship Id="rId10" Type="http://schemas.openxmlformats.org/officeDocument/2006/relationships/slideLayout" Target="../slideLayouts/slideLayout122.xml"/><Relationship Id="rId19" Type="http://schemas.openxmlformats.org/officeDocument/2006/relationships/slideLayout" Target="../slideLayouts/slideLayout131.xml"/><Relationship Id="rId31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16.xml"/><Relationship Id="rId9" Type="http://schemas.openxmlformats.org/officeDocument/2006/relationships/slideLayout" Target="../slideLayouts/slideLayout121.xml"/><Relationship Id="rId14" Type="http://schemas.openxmlformats.org/officeDocument/2006/relationships/slideLayout" Target="../slideLayouts/slideLayout126.xml"/><Relationship Id="rId22" Type="http://schemas.openxmlformats.org/officeDocument/2006/relationships/slideLayout" Target="../slideLayouts/slideLayout134.xml"/><Relationship Id="rId27" Type="http://schemas.openxmlformats.org/officeDocument/2006/relationships/slideLayout" Target="../slideLayouts/slideLayout139.xml"/><Relationship Id="rId30" Type="http://schemas.openxmlformats.org/officeDocument/2006/relationships/slideLayout" Target="../slideLayouts/slideLayout142.xml"/><Relationship Id="rId8" Type="http://schemas.openxmlformats.org/officeDocument/2006/relationships/slideLayout" Target="../slideLayouts/slideLayout120.xml"/></Relationships>
</file>

<file path=ppt/slideMasters/_rels/slideMaster6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57.xml"/><Relationship Id="rId18" Type="http://schemas.openxmlformats.org/officeDocument/2006/relationships/slideLayout" Target="../slideLayouts/slideLayout162.xml"/><Relationship Id="rId26" Type="http://schemas.openxmlformats.org/officeDocument/2006/relationships/slideLayout" Target="../slideLayouts/slideLayout170.xml"/><Relationship Id="rId21" Type="http://schemas.openxmlformats.org/officeDocument/2006/relationships/slideLayout" Target="../slideLayouts/slideLayout165.xml"/><Relationship Id="rId34" Type="http://schemas.openxmlformats.org/officeDocument/2006/relationships/slideLayout" Target="../slideLayouts/slideLayout178.xml"/><Relationship Id="rId7" Type="http://schemas.openxmlformats.org/officeDocument/2006/relationships/slideLayout" Target="../slideLayouts/slideLayout151.xml"/><Relationship Id="rId12" Type="http://schemas.openxmlformats.org/officeDocument/2006/relationships/slideLayout" Target="../slideLayouts/slideLayout156.xml"/><Relationship Id="rId17" Type="http://schemas.openxmlformats.org/officeDocument/2006/relationships/slideLayout" Target="../slideLayouts/slideLayout161.xml"/><Relationship Id="rId25" Type="http://schemas.openxmlformats.org/officeDocument/2006/relationships/slideLayout" Target="../slideLayouts/slideLayout169.xml"/><Relationship Id="rId33" Type="http://schemas.openxmlformats.org/officeDocument/2006/relationships/slideLayout" Target="../slideLayouts/slideLayout177.xml"/><Relationship Id="rId38" Type="http://schemas.openxmlformats.org/officeDocument/2006/relationships/theme" Target="../theme/theme6.xml"/><Relationship Id="rId2" Type="http://schemas.openxmlformats.org/officeDocument/2006/relationships/slideLayout" Target="../slideLayouts/slideLayout146.xml"/><Relationship Id="rId16" Type="http://schemas.openxmlformats.org/officeDocument/2006/relationships/slideLayout" Target="../slideLayouts/slideLayout160.xml"/><Relationship Id="rId20" Type="http://schemas.openxmlformats.org/officeDocument/2006/relationships/slideLayout" Target="../slideLayouts/slideLayout164.xml"/><Relationship Id="rId29" Type="http://schemas.openxmlformats.org/officeDocument/2006/relationships/slideLayout" Target="../slideLayouts/slideLayout173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24" Type="http://schemas.openxmlformats.org/officeDocument/2006/relationships/slideLayout" Target="../slideLayouts/slideLayout168.xml"/><Relationship Id="rId32" Type="http://schemas.openxmlformats.org/officeDocument/2006/relationships/slideLayout" Target="../slideLayouts/slideLayout176.xml"/><Relationship Id="rId37" Type="http://schemas.openxmlformats.org/officeDocument/2006/relationships/slideLayout" Target="../slideLayouts/slideLayout181.xml"/><Relationship Id="rId5" Type="http://schemas.openxmlformats.org/officeDocument/2006/relationships/slideLayout" Target="../slideLayouts/slideLayout149.xml"/><Relationship Id="rId15" Type="http://schemas.openxmlformats.org/officeDocument/2006/relationships/slideLayout" Target="../slideLayouts/slideLayout159.xml"/><Relationship Id="rId23" Type="http://schemas.openxmlformats.org/officeDocument/2006/relationships/slideLayout" Target="../slideLayouts/slideLayout167.xml"/><Relationship Id="rId28" Type="http://schemas.openxmlformats.org/officeDocument/2006/relationships/slideLayout" Target="../slideLayouts/slideLayout172.xml"/><Relationship Id="rId36" Type="http://schemas.openxmlformats.org/officeDocument/2006/relationships/slideLayout" Target="../slideLayouts/slideLayout180.xml"/><Relationship Id="rId10" Type="http://schemas.openxmlformats.org/officeDocument/2006/relationships/slideLayout" Target="../slideLayouts/slideLayout154.xml"/><Relationship Id="rId19" Type="http://schemas.openxmlformats.org/officeDocument/2006/relationships/slideLayout" Target="../slideLayouts/slideLayout163.xml"/><Relationship Id="rId31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Relationship Id="rId14" Type="http://schemas.openxmlformats.org/officeDocument/2006/relationships/slideLayout" Target="../slideLayouts/slideLayout158.xml"/><Relationship Id="rId22" Type="http://schemas.openxmlformats.org/officeDocument/2006/relationships/slideLayout" Target="../slideLayouts/slideLayout166.xml"/><Relationship Id="rId27" Type="http://schemas.openxmlformats.org/officeDocument/2006/relationships/slideLayout" Target="../slideLayouts/slideLayout171.xml"/><Relationship Id="rId30" Type="http://schemas.openxmlformats.org/officeDocument/2006/relationships/slideLayout" Target="../slideLayouts/slideLayout174.xml"/><Relationship Id="rId35" Type="http://schemas.openxmlformats.org/officeDocument/2006/relationships/slideLayout" Target="../slideLayouts/slideLayout179.xml"/><Relationship Id="rId8" Type="http://schemas.openxmlformats.org/officeDocument/2006/relationships/slideLayout" Target="../slideLayouts/slideLayout152.xml"/><Relationship Id="rId3" Type="http://schemas.openxmlformats.org/officeDocument/2006/relationships/slideLayout" Target="../slideLayouts/slideLayout14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9.xml"/><Relationship Id="rId13" Type="http://schemas.openxmlformats.org/officeDocument/2006/relationships/slideLayout" Target="../slideLayouts/slideLayout194.xml"/><Relationship Id="rId18" Type="http://schemas.openxmlformats.org/officeDocument/2006/relationships/slideLayout" Target="../slideLayouts/slideLayout199.xml"/><Relationship Id="rId26" Type="http://schemas.openxmlformats.org/officeDocument/2006/relationships/slideLayout" Target="../slideLayouts/slideLayout207.xml"/><Relationship Id="rId3" Type="http://schemas.openxmlformats.org/officeDocument/2006/relationships/slideLayout" Target="../slideLayouts/slideLayout184.xml"/><Relationship Id="rId21" Type="http://schemas.openxmlformats.org/officeDocument/2006/relationships/slideLayout" Target="../slideLayouts/slideLayout202.xml"/><Relationship Id="rId7" Type="http://schemas.openxmlformats.org/officeDocument/2006/relationships/slideLayout" Target="../slideLayouts/slideLayout188.xml"/><Relationship Id="rId12" Type="http://schemas.openxmlformats.org/officeDocument/2006/relationships/slideLayout" Target="../slideLayouts/slideLayout193.xml"/><Relationship Id="rId17" Type="http://schemas.openxmlformats.org/officeDocument/2006/relationships/slideLayout" Target="../slideLayouts/slideLayout198.xml"/><Relationship Id="rId25" Type="http://schemas.openxmlformats.org/officeDocument/2006/relationships/slideLayout" Target="../slideLayouts/slideLayout206.xml"/><Relationship Id="rId2" Type="http://schemas.openxmlformats.org/officeDocument/2006/relationships/slideLayout" Target="../slideLayouts/slideLayout183.xml"/><Relationship Id="rId16" Type="http://schemas.openxmlformats.org/officeDocument/2006/relationships/slideLayout" Target="../slideLayouts/slideLayout197.xml"/><Relationship Id="rId20" Type="http://schemas.openxmlformats.org/officeDocument/2006/relationships/slideLayout" Target="../slideLayouts/slideLayout201.xml"/><Relationship Id="rId29" Type="http://schemas.openxmlformats.org/officeDocument/2006/relationships/slideLayout" Target="../slideLayouts/slideLayout210.xml"/><Relationship Id="rId1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187.xml"/><Relationship Id="rId11" Type="http://schemas.openxmlformats.org/officeDocument/2006/relationships/slideLayout" Target="../slideLayouts/slideLayout192.xml"/><Relationship Id="rId24" Type="http://schemas.openxmlformats.org/officeDocument/2006/relationships/slideLayout" Target="../slideLayouts/slideLayout205.xml"/><Relationship Id="rId5" Type="http://schemas.openxmlformats.org/officeDocument/2006/relationships/slideLayout" Target="../slideLayouts/slideLayout186.xml"/><Relationship Id="rId15" Type="http://schemas.openxmlformats.org/officeDocument/2006/relationships/slideLayout" Target="../slideLayouts/slideLayout196.xml"/><Relationship Id="rId23" Type="http://schemas.openxmlformats.org/officeDocument/2006/relationships/slideLayout" Target="../slideLayouts/slideLayout204.xml"/><Relationship Id="rId28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191.xml"/><Relationship Id="rId19" Type="http://schemas.openxmlformats.org/officeDocument/2006/relationships/slideLayout" Target="../slideLayouts/slideLayout200.xml"/><Relationship Id="rId31" Type="http://schemas.openxmlformats.org/officeDocument/2006/relationships/theme" Target="../theme/theme7.xml"/><Relationship Id="rId4" Type="http://schemas.openxmlformats.org/officeDocument/2006/relationships/slideLayout" Target="../slideLayouts/slideLayout185.xml"/><Relationship Id="rId9" Type="http://schemas.openxmlformats.org/officeDocument/2006/relationships/slideLayout" Target="../slideLayouts/slideLayout190.xml"/><Relationship Id="rId14" Type="http://schemas.openxmlformats.org/officeDocument/2006/relationships/slideLayout" Target="../slideLayouts/slideLayout195.xml"/><Relationship Id="rId22" Type="http://schemas.openxmlformats.org/officeDocument/2006/relationships/slideLayout" Target="../slideLayouts/slideLayout203.xml"/><Relationship Id="rId27" Type="http://schemas.openxmlformats.org/officeDocument/2006/relationships/slideLayout" Target="../slideLayouts/slideLayout208.xml"/><Relationship Id="rId30" Type="http://schemas.openxmlformats.org/officeDocument/2006/relationships/slideLayout" Target="../slideLayouts/slideLayout211.xml"/></Relationships>
</file>

<file path=ppt/slideMasters/_rels/slideMaster8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24.xml"/><Relationship Id="rId18" Type="http://schemas.openxmlformats.org/officeDocument/2006/relationships/slideLayout" Target="../slideLayouts/slideLayout229.xml"/><Relationship Id="rId26" Type="http://schemas.openxmlformats.org/officeDocument/2006/relationships/slideLayout" Target="../slideLayouts/slideLayout237.xml"/><Relationship Id="rId3" Type="http://schemas.openxmlformats.org/officeDocument/2006/relationships/slideLayout" Target="../slideLayouts/slideLayout214.xml"/><Relationship Id="rId21" Type="http://schemas.openxmlformats.org/officeDocument/2006/relationships/slideLayout" Target="../slideLayouts/slideLayout232.xml"/><Relationship Id="rId34" Type="http://schemas.openxmlformats.org/officeDocument/2006/relationships/slideLayout" Target="../slideLayouts/slideLayout245.xml"/><Relationship Id="rId7" Type="http://schemas.openxmlformats.org/officeDocument/2006/relationships/slideLayout" Target="../slideLayouts/slideLayout218.xml"/><Relationship Id="rId12" Type="http://schemas.openxmlformats.org/officeDocument/2006/relationships/slideLayout" Target="../slideLayouts/slideLayout223.xml"/><Relationship Id="rId17" Type="http://schemas.openxmlformats.org/officeDocument/2006/relationships/slideLayout" Target="../slideLayouts/slideLayout228.xml"/><Relationship Id="rId25" Type="http://schemas.openxmlformats.org/officeDocument/2006/relationships/slideLayout" Target="../slideLayouts/slideLayout236.xml"/><Relationship Id="rId33" Type="http://schemas.openxmlformats.org/officeDocument/2006/relationships/slideLayout" Target="../slideLayouts/slideLayout244.xml"/><Relationship Id="rId2" Type="http://schemas.openxmlformats.org/officeDocument/2006/relationships/slideLayout" Target="../slideLayouts/slideLayout213.xml"/><Relationship Id="rId16" Type="http://schemas.openxmlformats.org/officeDocument/2006/relationships/slideLayout" Target="../slideLayouts/slideLayout227.xml"/><Relationship Id="rId20" Type="http://schemas.openxmlformats.org/officeDocument/2006/relationships/slideLayout" Target="../slideLayouts/slideLayout231.xml"/><Relationship Id="rId29" Type="http://schemas.openxmlformats.org/officeDocument/2006/relationships/slideLayout" Target="../slideLayouts/slideLayout240.xml"/><Relationship Id="rId1" Type="http://schemas.openxmlformats.org/officeDocument/2006/relationships/slideLayout" Target="../slideLayouts/slideLayout212.xml"/><Relationship Id="rId6" Type="http://schemas.openxmlformats.org/officeDocument/2006/relationships/slideLayout" Target="../slideLayouts/slideLayout217.xml"/><Relationship Id="rId11" Type="http://schemas.openxmlformats.org/officeDocument/2006/relationships/slideLayout" Target="../slideLayouts/slideLayout222.xml"/><Relationship Id="rId24" Type="http://schemas.openxmlformats.org/officeDocument/2006/relationships/slideLayout" Target="../slideLayouts/slideLayout235.xml"/><Relationship Id="rId32" Type="http://schemas.openxmlformats.org/officeDocument/2006/relationships/slideLayout" Target="../slideLayouts/slideLayout243.xml"/><Relationship Id="rId5" Type="http://schemas.openxmlformats.org/officeDocument/2006/relationships/slideLayout" Target="../slideLayouts/slideLayout216.xml"/><Relationship Id="rId15" Type="http://schemas.openxmlformats.org/officeDocument/2006/relationships/slideLayout" Target="../slideLayouts/slideLayout226.xml"/><Relationship Id="rId23" Type="http://schemas.openxmlformats.org/officeDocument/2006/relationships/slideLayout" Target="../slideLayouts/slideLayout234.xml"/><Relationship Id="rId28" Type="http://schemas.openxmlformats.org/officeDocument/2006/relationships/slideLayout" Target="../slideLayouts/slideLayout239.xml"/><Relationship Id="rId10" Type="http://schemas.openxmlformats.org/officeDocument/2006/relationships/slideLayout" Target="../slideLayouts/slideLayout221.xml"/><Relationship Id="rId19" Type="http://schemas.openxmlformats.org/officeDocument/2006/relationships/slideLayout" Target="../slideLayouts/slideLayout230.xml"/><Relationship Id="rId31" Type="http://schemas.openxmlformats.org/officeDocument/2006/relationships/slideLayout" Target="../slideLayouts/slideLayout242.xml"/><Relationship Id="rId4" Type="http://schemas.openxmlformats.org/officeDocument/2006/relationships/slideLayout" Target="../slideLayouts/slideLayout215.xml"/><Relationship Id="rId9" Type="http://schemas.openxmlformats.org/officeDocument/2006/relationships/slideLayout" Target="../slideLayouts/slideLayout220.xml"/><Relationship Id="rId14" Type="http://schemas.openxmlformats.org/officeDocument/2006/relationships/slideLayout" Target="../slideLayouts/slideLayout225.xml"/><Relationship Id="rId22" Type="http://schemas.openxmlformats.org/officeDocument/2006/relationships/slideLayout" Target="../slideLayouts/slideLayout233.xml"/><Relationship Id="rId27" Type="http://schemas.openxmlformats.org/officeDocument/2006/relationships/slideLayout" Target="../slideLayouts/slideLayout238.xml"/><Relationship Id="rId30" Type="http://schemas.openxmlformats.org/officeDocument/2006/relationships/slideLayout" Target="../slideLayouts/slideLayout241.xml"/><Relationship Id="rId35" Type="http://schemas.openxmlformats.org/officeDocument/2006/relationships/theme" Target="../theme/theme8.xml"/><Relationship Id="rId8" Type="http://schemas.openxmlformats.org/officeDocument/2006/relationships/slideLayout" Target="../slideLayouts/slideLayout2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17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5987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Titan One"/>
              <a:buNone/>
              <a:defRPr sz="2800" b="1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6732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●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tamaran"/>
              <a:buChar char="○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atamaran"/>
              <a:buChar char="■"/>
              <a:defRPr>
                <a:solidFill>
                  <a:schemeClr val="dk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7369739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2" r:id="rId8"/>
    <p:sldLayoutId id="2147483683" r:id="rId9"/>
    <p:sldLayoutId id="2147483684" r:id="rId10"/>
    <p:sldLayoutId id="2147483685" r:id="rId11"/>
    <p:sldLayoutId id="2147483686" r:id="rId12"/>
    <p:sldLayoutId id="2147483687" r:id="rId13"/>
    <p:sldLayoutId id="2147483688" r:id="rId14"/>
    <p:sldLayoutId id="2147484104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Titan One"/>
              <a:buNone/>
              <a:defRPr sz="30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ebas Neue"/>
              <a:buNone/>
              <a:defRPr sz="28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12762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  <p:sldLayoutId id="2147483734" r:id="rId11"/>
    <p:sldLayoutId id="2147483735" r:id="rId12"/>
    <p:sldLayoutId id="2147483736" r:id="rId13"/>
    <p:sldLayoutId id="2147483737" r:id="rId14"/>
    <p:sldLayoutId id="2147483738" r:id="rId15"/>
    <p:sldLayoutId id="2147483739" r:id="rId16"/>
    <p:sldLayoutId id="2147483740" r:id="rId17"/>
    <p:sldLayoutId id="2147483741" r:id="rId18"/>
    <p:sldLayoutId id="2147483742" r:id="rId19"/>
    <p:sldLayoutId id="2147483743" r:id="rId20"/>
    <p:sldLayoutId id="2147483744" r:id="rId21"/>
    <p:sldLayoutId id="2147483745" r:id="rId22"/>
    <p:sldLayoutId id="2147483746" r:id="rId23"/>
    <p:sldLayoutId id="2147483747" r:id="rId24"/>
    <p:sldLayoutId id="2147483748" r:id="rId25"/>
    <p:sldLayoutId id="2147483749" r:id="rId26"/>
    <p:sldLayoutId id="2147483750" r:id="rId27"/>
    <p:sldLayoutId id="2147483751" r:id="rId28"/>
    <p:sldLayoutId id="2147483752" r:id="rId29"/>
    <p:sldLayoutId id="2147483753" r:id="rId30"/>
    <p:sldLayoutId id="2147483754" r:id="rId31"/>
    <p:sldLayoutId id="2147483755" r:id="rId32"/>
    <p:sldLayoutId id="2147483756" r:id="rId33"/>
    <p:sldLayoutId id="2147484107" r:id="rId3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Gorditas"/>
              <a:buNone/>
              <a:defRPr sz="2400">
                <a:solidFill>
                  <a:schemeClr val="dk1"/>
                </a:solidFill>
                <a:latin typeface="Gorditas"/>
                <a:ea typeface="Gorditas"/>
                <a:cs typeface="Gorditas"/>
                <a:sym typeface="Gordita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thiti Medium"/>
              <a:buChar char="●"/>
              <a:defRPr sz="18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thiti Medium"/>
              <a:buChar char="○"/>
              <a:defRPr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2pPr>
            <a:lvl3pPr marL="1371600" lvl="2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■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3pPr>
            <a:lvl4pPr marL="1828800" lvl="3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●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4pPr>
            <a:lvl5pPr marL="2286000" lvl="4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○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5pPr>
            <a:lvl6pPr marL="2743200" lvl="5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■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6pPr>
            <a:lvl7pPr marL="3200400" lvl="6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●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7pPr>
            <a:lvl8pPr marL="3657600" lvl="7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thiti Medium"/>
              <a:buChar char="○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8pPr>
            <a:lvl9pPr marL="4114800" lvl="8" indent="-30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Athiti Medium"/>
              <a:buChar char="■"/>
              <a:defRPr sz="1200">
                <a:solidFill>
                  <a:schemeClr val="dk1"/>
                </a:solidFill>
                <a:latin typeface="Athiti Medium"/>
                <a:ea typeface="Athiti Medium"/>
                <a:cs typeface="Athiti Medium"/>
                <a:sym typeface="Athiti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318298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8" r:id="rId1"/>
    <p:sldLayoutId id="2147483759" r:id="rId2"/>
    <p:sldLayoutId id="2147483760" r:id="rId3"/>
    <p:sldLayoutId id="2147483761" r:id="rId4"/>
    <p:sldLayoutId id="2147483762" r:id="rId5"/>
    <p:sldLayoutId id="2147483763" r:id="rId6"/>
    <p:sldLayoutId id="2147483764" r:id="rId7"/>
    <p:sldLayoutId id="2147483765" r:id="rId8"/>
    <p:sldLayoutId id="2147483766" r:id="rId9"/>
    <p:sldLayoutId id="2147483767" r:id="rId10"/>
    <p:sldLayoutId id="2147483768" r:id="rId11"/>
    <p:sldLayoutId id="2147483769" r:id="rId12"/>
    <p:sldLayoutId id="2147483770" r:id="rId13"/>
    <p:sldLayoutId id="2147483771" r:id="rId14"/>
    <p:sldLayoutId id="2147483772" r:id="rId15"/>
    <p:sldLayoutId id="2147483773" r:id="rId16"/>
    <p:sldLayoutId id="2147483774" r:id="rId17"/>
    <p:sldLayoutId id="2147483775" r:id="rId18"/>
    <p:sldLayoutId id="2147483776" r:id="rId19"/>
    <p:sldLayoutId id="2147483777" r:id="rId20"/>
    <p:sldLayoutId id="2147483778" r:id="rId21"/>
    <p:sldLayoutId id="2147483779" r:id="rId22"/>
    <p:sldLayoutId id="2147483780" r:id="rId23"/>
    <p:sldLayoutId id="2147483781" r:id="rId24"/>
    <p:sldLayoutId id="2147483782" r:id="rId25"/>
    <p:sldLayoutId id="2147483783" r:id="rId26"/>
    <p:sldLayoutId id="2147483784" r:id="rId27"/>
    <p:sldLayoutId id="2147483785" r:id="rId2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Patrick Hand"/>
              <a:buNone/>
              <a:defRPr sz="3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●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○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■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●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○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■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●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55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ato"/>
              <a:buChar char="○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556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2000"/>
              <a:buFont typeface="Lato"/>
              <a:buChar char="■"/>
              <a:defRPr sz="20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485674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7" r:id="rId1"/>
    <p:sldLayoutId id="2147483788" r:id="rId2"/>
    <p:sldLayoutId id="2147483789" r:id="rId3"/>
    <p:sldLayoutId id="2147483790" r:id="rId4"/>
    <p:sldLayoutId id="2147483791" r:id="rId5"/>
    <p:sldLayoutId id="2147483792" r:id="rId6"/>
    <p:sldLayoutId id="2147483793" r:id="rId7"/>
    <p:sldLayoutId id="2147483794" r:id="rId8"/>
    <p:sldLayoutId id="2147483795" r:id="rId9"/>
    <p:sldLayoutId id="2147483796" r:id="rId10"/>
    <p:sldLayoutId id="2147483797" r:id="rId11"/>
    <p:sldLayoutId id="2147483798" r:id="rId12"/>
    <p:sldLayoutId id="2147483799" r:id="rId13"/>
    <p:sldLayoutId id="2147483800" r:id="rId14"/>
    <p:sldLayoutId id="2147483801" r:id="rId15"/>
    <p:sldLayoutId id="2147483802" r:id="rId16"/>
    <p:sldLayoutId id="2147483803" r:id="rId17"/>
    <p:sldLayoutId id="2147483804" r:id="rId18"/>
    <p:sldLayoutId id="2147483805" r:id="rId19"/>
    <p:sldLayoutId id="2147483806" r:id="rId20"/>
    <p:sldLayoutId id="2147483808" r:id="rId21"/>
    <p:sldLayoutId id="2147483809" r:id="rId22"/>
    <p:sldLayoutId id="2147483810" r:id="rId23"/>
    <p:sldLayoutId id="2147483811" r:id="rId24"/>
    <p:sldLayoutId id="2147483812" r:id="rId25"/>
    <p:sldLayoutId id="2147483813" r:id="rId26"/>
    <p:sldLayoutId id="2147483814" r:id="rId27"/>
    <p:sldLayoutId id="2147483815" r:id="rId28"/>
    <p:sldLayoutId id="2147483816" r:id="rId29"/>
    <p:sldLayoutId id="2147483817" r:id="rId30"/>
    <p:sldLayoutId id="2147483818" r:id="rId31"/>
    <p:sldLayoutId id="2147483819" r:id="rId32"/>
    <p:sldLayoutId id="2147483820" r:id="rId33"/>
    <p:sldLayoutId id="2147483821" r:id="rId34"/>
    <p:sldLayoutId id="2147483822" r:id="rId3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2880">
          <p15:clr>
            <a:srgbClr val="EA4335"/>
          </p15:clr>
        </p15:guide>
        <p15:guide id="2">
          <p15:clr>
            <a:srgbClr val="EA4335"/>
          </p15:clr>
        </p15:guide>
        <p15:guide id="3" pos="5760">
          <p15:clr>
            <a:srgbClr val="EA4335"/>
          </p15:clr>
        </p15:guide>
        <p15:guide id="4" pos="449">
          <p15:clr>
            <a:srgbClr val="EA4335"/>
          </p15:clr>
        </p15:guide>
        <p15:guide id="5" pos="5311">
          <p15:clr>
            <a:srgbClr val="EA4335"/>
          </p15:clr>
        </p15:guide>
        <p15:guide id="6" orient="horz" pos="1620">
          <p15:clr>
            <a:srgbClr val="EA4335"/>
          </p15:clr>
        </p15:guide>
        <p15:guide id="7" orient="horz" pos="340">
          <p15:clr>
            <a:srgbClr val="EA4335"/>
          </p15:clr>
        </p15:guide>
        <p15:guide id="8" orient="horz">
          <p15:clr>
            <a:srgbClr val="EA4335"/>
          </p15:clr>
        </p15:guide>
        <p15:guide id="9" orient="horz" pos="2897">
          <p15:clr>
            <a:srgbClr val="EA4335"/>
          </p15:clr>
        </p15:guide>
        <p15:guide id="10" orient="horz" pos="3237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989305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24" r:id="rId1"/>
    <p:sldLayoutId id="2147483825" r:id="rId2"/>
    <p:sldLayoutId id="2147483826" r:id="rId3"/>
    <p:sldLayoutId id="2147483827" r:id="rId4"/>
    <p:sldLayoutId id="2147483828" r:id="rId5"/>
    <p:sldLayoutId id="2147483829" r:id="rId6"/>
    <p:sldLayoutId id="2147483830" r:id="rId7"/>
    <p:sldLayoutId id="2147483831" r:id="rId8"/>
    <p:sldLayoutId id="2147483832" r:id="rId9"/>
    <p:sldLayoutId id="2147483833" r:id="rId10"/>
    <p:sldLayoutId id="2147483834" r:id="rId11"/>
    <p:sldLayoutId id="2147483835" r:id="rId12"/>
    <p:sldLayoutId id="2147483836" r:id="rId13"/>
    <p:sldLayoutId id="2147483837" r:id="rId14"/>
    <p:sldLayoutId id="2147483838" r:id="rId15"/>
    <p:sldLayoutId id="2147483839" r:id="rId16"/>
    <p:sldLayoutId id="2147483840" r:id="rId17"/>
    <p:sldLayoutId id="2147483841" r:id="rId18"/>
    <p:sldLayoutId id="2147483842" r:id="rId19"/>
    <p:sldLayoutId id="2147483843" r:id="rId20"/>
    <p:sldLayoutId id="2147483844" r:id="rId21"/>
    <p:sldLayoutId id="2147483845" r:id="rId22"/>
    <p:sldLayoutId id="2147483846" r:id="rId23"/>
    <p:sldLayoutId id="2147483847" r:id="rId24"/>
    <p:sldLayoutId id="2147483848" r:id="rId25"/>
    <p:sldLayoutId id="2147483849" r:id="rId26"/>
    <p:sldLayoutId id="2147483850" r:id="rId27"/>
    <p:sldLayoutId id="2147483851" r:id="rId28"/>
    <p:sldLayoutId id="2147483852" r:id="rId29"/>
    <p:sldLayoutId id="2147483854" r:id="rId30"/>
    <p:sldLayoutId id="2147483855" r:id="rId31"/>
    <p:sldLayoutId id="214748385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EDA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ouse Memoirs"/>
              <a:buNone/>
              <a:defRPr sz="2800">
                <a:solidFill>
                  <a:schemeClr val="accent6"/>
                </a:solidFill>
                <a:latin typeface="Mouse Memoirs"/>
                <a:ea typeface="Mouse Memoirs"/>
                <a:cs typeface="Mouse Memoirs"/>
                <a:sym typeface="Mouse Memoi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Catamaran"/>
              <a:buChar char="●"/>
              <a:defRPr sz="1800"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○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■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●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○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■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●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○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atamaran"/>
              <a:buChar char="■"/>
              <a:defRPr>
                <a:solidFill>
                  <a:schemeClr val="accent6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853397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58" r:id="rId1"/>
    <p:sldLayoutId id="2147483859" r:id="rId2"/>
    <p:sldLayoutId id="2147483860" r:id="rId3"/>
    <p:sldLayoutId id="2147483861" r:id="rId4"/>
    <p:sldLayoutId id="2147483862" r:id="rId5"/>
    <p:sldLayoutId id="2147483863" r:id="rId6"/>
    <p:sldLayoutId id="2147483864" r:id="rId7"/>
    <p:sldLayoutId id="2147483865" r:id="rId8"/>
    <p:sldLayoutId id="2147483866" r:id="rId9"/>
    <p:sldLayoutId id="2147483867" r:id="rId10"/>
    <p:sldLayoutId id="2147483868" r:id="rId11"/>
    <p:sldLayoutId id="2147483869" r:id="rId12"/>
    <p:sldLayoutId id="2147483870" r:id="rId13"/>
    <p:sldLayoutId id="2147483871" r:id="rId14"/>
    <p:sldLayoutId id="2147483872" r:id="rId15"/>
    <p:sldLayoutId id="2147483873" r:id="rId16"/>
    <p:sldLayoutId id="2147483874" r:id="rId17"/>
    <p:sldLayoutId id="2147483875" r:id="rId18"/>
    <p:sldLayoutId id="2147483876" r:id="rId19"/>
    <p:sldLayoutId id="2147483877" r:id="rId20"/>
    <p:sldLayoutId id="2147483878" r:id="rId21"/>
    <p:sldLayoutId id="2147483879" r:id="rId22"/>
    <p:sldLayoutId id="2147483880" r:id="rId23"/>
    <p:sldLayoutId id="2147483881" r:id="rId24"/>
    <p:sldLayoutId id="2147483882" r:id="rId25"/>
    <p:sldLayoutId id="2147483883" r:id="rId26"/>
    <p:sldLayoutId id="2147483884" r:id="rId27"/>
    <p:sldLayoutId id="2147483885" r:id="rId28"/>
    <p:sldLayoutId id="2147483886" r:id="rId29"/>
    <p:sldLayoutId id="2147483887" r:id="rId30"/>
    <p:sldLayoutId id="2147483888" r:id="rId31"/>
    <p:sldLayoutId id="2147483889" r:id="rId32"/>
    <p:sldLayoutId id="2147483890" r:id="rId33"/>
    <p:sldLayoutId id="2147483891" r:id="rId34"/>
    <p:sldLayoutId id="2147483892" r:id="rId35"/>
    <p:sldLayoutId id="2147483893" r:id="rId36"/>
    <p:sldLayoutId id="2147483894" r:id="rId3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1FD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830025" y="227975"/>
            <a:ext cx="7028400" cy="51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Font typeface="Gochi Hand"/>
              <a:buNone/>
              <a:defRPr sz="3600">
                <a:solidFill>
                  <a:srgbClr val="434343"/>
                </a:solidFill>
                <a:latin typeface="Gochi Hand"/>
                <a:ea typeface="Gochi Hand"/>
                <a:cs typeface="Gochi Hand"/>
                <a:sym typeface="Gochi Ha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830025" y="1866700"/>
            <a:ext cx="4433100" cy="176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531174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  <p:sldLayoutId id="2147483907" r:id="rId12"/>
    <p:sldLayoutId id="2147483909" r:id="rId13"/>
    <p:sldLayoutId id="2147483910" r:id="rId14"/>
    <p:sldLayoutId id="2147483911" r:id="rId15"/>
    <p:sldLayoutId id="2147483912" r:id="rId16"/>
    <p:sldLayoutId id="2147483913" r:id="rId17"/>
    <p:sldLayoutId id="2147483914" r:id="rId18"/>
    <p:sldLayoutId id="2147483915" r:id="rId19"/>
    <p:sldLayoutId id="2147483916" r:id="rId20"/>
    <p:sldLayoutId id="2147483917" r:id="rId21"/>
    <p:sldLayoutId id="2147483918" r:id="rId22"/>
    <p:sldLayoutId id="2147483919" r:id="rId23"/>
    <p:sldLayoutId id="2147483920" r:id="rId24"/>
    <p:sldLayoutId id="2147483921" r:id="rId25"/>
    <p:sldLayoutId id="2147483922" r:id="rId26"/>
    <p:sldLayoutId id="2147483924" r:id="rId27"/>
    <p:sldLayoutId id="2147483925" r:id="rId28"/>
    <p:sldLayoutId id="2147483926" r:id="rId29"/>
    <p:sldLayoutId id="2147484106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726313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4071" r:id="rId1"/>
    <p:sldLayoutId id="2147484072" r:id="rId2"/>
    <p:sldLayoutId id="2147484073" r:id="rId3"/>
    <p:sldLayoutId id="2147484074" r:id="rId4"/>
    <p:sldLayoutId id="2147484075" r:id="rId5"/>
    <p:sldLayoutId id="2147484076" r:id="rId6"/>
    <p:sldLayoutId id="2147484077" r:id="rId7"/>
    <p:sldLayoutId id="2147484078" r:id="rId8"/>
    <p:sldLayoutId id="2147484079" r:id="rId9"/>
    <p:sldLayoutId id="2147484080" r:id="rId10"/>
    <p:sldLayoutId id="2147484081" r:id="rId11"/>
    <p:sldLayoutId id="2147484082" r:id="rId12"/>
    <p:sldLayoutId id="2147484083" r:id="rId13"/>
    <p:sldLayoutId id="2147484084" r:id="rId14"/>
    <p:sldLayoutId id="2147484085" r:id="rId15"/>
    <p:sldLayoutId id="2147484086" r:id="rId16"/>
    <p:sldLayoutId id="2147484087" r:id="rId17"/>
    <p:sldLayoutId id="2147484088" r:id="rId18"/>
    <p:sldLayoutId id="2147484089" r:id="rId19"/>
    <p:sldLayoutId id="2147484090" r:id="rId20"/>
    <p:sldLayoutId id="2147484091" r:id="rId21"/>
    <p:sldLayoutId id="2147484092" r:id="rId22"/>
    <p:sldLayoutId id="2147484093" r:id="rId23"/>
    <p:sldLayoutId id="2147484094" r:id="rId24"/>
    <p:sldLayoutId id="2147484095" r:id="rId25"/>
    <p:sldLayoutId id="2147484096" r:id="rId26"/>
    <p:sldLayoutId id="2147484097" r:id="rId27"/>
    <p:sldLayoutId id="2147484098" r:id="rId28"/>
    <p:sldLayoutId id="2147484099" r:id="rId29"/>
    <p:sldLayoutId id="2147484100" r:id="rId30"/>
    <p:sldLayoutId id="2147484101" r:id="rId31"/>
    <p:sldLayoutId id="2147484102" r:id="rId32"/>
    <p:sldLayoutId id="2147484103" r:id="rId33"/>
    <p:sldLayoutId id="214748410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4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slideLayout" Target="../slideLayouts/slideLayout211.xml"/><Relationship Id="rId7" Type="http://schemas.openxmlformats.org/officeDocument/2006/relationships/image" Target="../media/image6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4" Type="http://schemas.openxmlformats.org/officeDocument/2006/relationships/notesSlide" Target="../notesSlides/notesSlide8.xml"/><Relationship Id="rId9" Type="http://schemas.openxmlformats.org/officeDocument/2006/relationships/image" Target="../media/image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41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9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slideLayout" Target="../slideLayouts/slideLayout49.xml"/><Relationship Id="rId7" Type="http://schemas.openxmlformats.org/officeDocument/2006/relationships/image" Target="../media/image6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4" Type="http://schemas.openxmlformats.org/officeDocument/2006/relationships/notesSlide" Target="../notesSlides/notesSlide10.xml"/><Relationship Id="rId9" Type="http://schemas.openxmlformats.org/officeDocument/2006/relationships/image" Target="../media/image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39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4.jpe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33.png"/><Relationship Id="rId5" Type="http://schemas.openxmlformats.org/officeDocument/2006/relationships/image" Target="../media/image5.png"/><Relationship Id="rId4" Type="http://schemas.openxmlformats.org/officeDocument/2006/relationships/image" Target="../media/image3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6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8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slideLayout" Target="../slideLayouts/slideLayout245.xml"/><Relationship Id="rId7" Type="http://schemas.openxmlformats.org/officeDocument/2006/relationships/image" Target="../media/image6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5.png"/><Relationship Id="rId5" Type="http://schemas.openxmlformats.org/officeDocument/2006/relationships/image" Target="../media/image4.jpeg"/><Relationship Id="rId10" Type="http://schemas.openxmlformats.org/officeDocument/2006/relationships/image" Target="../media/image9.png"/><Relationship Id="rId4" Type="http://schemas.openxmlformats.org/officeDocument/2006/relationships/notesSlide" Target="../notesSlides/notesSlide3.xml"/><Relationship Id="rId9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B782FF6-24ED-4C36-AF7E-72BCB0DD70E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" y="0"/>
            <a:ext cx="9141714" cy="5143500"/>
          </a:xfrm>
          <a:prstGeom prst="rect">
            <a:avLst/>
          </a:prstGeom>
        </p:spPr>
      </p:pic>
      <p:sp>
        <p:nvSpPr>
          <p:cNvPr id="5" name="文本框 13">
            <a:extLst>
              <a:ext uri="{FF2B5EF4-FFF2-40B4-BE49-F238E27FC236}">
                <a16:creationId xmlns:a16="http://schemas.microsoft.com/office/drawing/2014/main" id="{DEB2D79C-9782-403F-A5AD-C40E8C25B4BF}"/>
              </a:ext>
            </a:extLst>
          </p:cNvPr>
          <p:cNvSpPr txBox="1"/>
          <p:nvPr/>
        </p:nvSpPr>
        <p:spPr>
          <a:xfrm>
            <a:off x="1249689" y="743170"/>
            <a:ext cx="6644624" cy="1644038"/>
          </a:xfrm>
          <a:prstGeom prst="rect">
            <a:avLst/>
          </a:prstGeom>
          <a:noFill/>
          <a:ln>
            <a:noFill/>
          </a:ln>
        </p:spPr>
        <p:txBody>
          <a:bodyPr wrap="square" lIns="68579" tIns="34289" rIns="68579" bIns="34289" rtlCol="0">
            <a:spAutoFit/>
          </a:bodyPr>
          <a:lstStyle/>
          <a:p>
            <a:pPr algn="ctr" defTabSz="685766">
              <a:lnSpc>
                <a:spcPct val="110000"/>
              </a:lnSpc>
              <a:defRPr/>
            </a:pPr>
            <a:r>
              <a:rPr lang="en-US" altLang="zh-CN" sz="4500" kern="800" dirty="0" err="1">
                <a:ln w="28575">
                  <a:noFill/>
                </a:ln>
                <a:solidFill>
                  <a:srgbClr val="4472C4">
                    <a:lumMod val="75000"/>
                  </a:srgbClr>
                </a:solidFill>
                <a:latin typeface="UTM HelvetIns" pitchFamily="2" charset="0"/>
                <a:ea typeface="Verdana" panose="020B0604030504040204" pitchFamily="34" charset="0"/>
                <a:cs typeface="Tahoma" panose="020B0604030504040204" pitchFamily="34" charset="0"/>
                <a:sym typeface="+mn-lt"/>
              </a:rPr>
              <a:t>Bài</a:t>
            </a:r>
            <a:r>
              <a:rPr lang="en-US" altLang="zh-CN" sz="4500" kern="800" dirty="0">
                <a:ln w="28575">
                  <a:noFill/>
                </a:ln>
                <a:solidFill>
                  <a:srgbClr val="4472C4">
                    <a:lumMod val="75000"/>
                  </a:srgbClr>
                </a:solidFill>
                <a:latin typeface="UTM HelvetIns" pitchFamily="2" charset="0"/>
                <a:ea typeface="Verdana" panose="020B0604030504040204" pitchFamily="34" charset="0"/>
                <a:cs typeface="Tahoma" panose="020B0604030504040204" pitchFamily="34" charset="0"/>
                <a:sym typeface="+mn-lt"/>
              </a:rPr>
              <a:t> </a:t>
            </a:r>
            <a:r>
              <a:rPr lang="en-US" altLang="zh-CN" sz="4500" kern="800" dirty="0" smtClean="0">
                <a:ln w="28575">
                  <a:noFill/>
                </a:ln>
                <a:solidFill>
                  <a:srgbClr val="4472C4">
                    <a:lumMod val="75000"/>
                  </a:srgbClr>
                </a:solidFill>
                <a:latin typeface="UTM HelvetIns" pitchFamily="2" charset="0"/>
                <a:ea typeface="Verdana" panose="020B0604030504040204" pitchFamily="34" charset="0"/>
                <a:cs typeface="Tahoma" panose="020B0604030504040204" pitchFamily="34" charset="0"/>
                <a:sym typeface="+mn-lt"/>
              </a:rPr>
              <a:t>17</a:t>
            </a:r>
            <a:endParaRPr lang="en-US" altLang="zh-CN" sz="4500" kern="800" dirty="0">
              <a:ln w="28575">
                <a:noFill/>
              </a:ln>
              <a:solidFill>
                <a:srgbClr val="4472C4">
                  <a:lumMod val="75000"/>
                </a:srgbClr>
              </a:solidFill>
              <a:latin typeface="UTM HelvetIns" pitchFamily="2" charset="0"/>
              <a:ea typeface="Verdana" panose="020B0604030504040204" pitchFamily="34" charset="0"/>
              <a:cs typeface="Tahoma" panose="020B0604030504040204" pitchFamily="34" charset="0"/>
              <a:sym typeface="+mn-lt"/>
            </a:endParaRPr>
          </a:p>
          <a:p>
            <a:pPr algn="ctr" defTabSz="685766">
              <a:lnSpc>
                <a:spcPct val="110000"/>
              </a:lnSpc>
              <a:spcBef>
                <a:spcPts val="375"/>
              </a:spcBef>
              <a:defRPr/>
            </a:pPr>
            <a:r>
              <a:rPr lang="en-US" altLang="zh-CN" sz="4500" kern="800" dirty="0" smtClean="0">
                <a:ln w="28575">
                  <a:noFill/>
                </a:ln>
                <a:solidFill>
                  <a:srgbClr val="C00000"/>
                </a:solidFill>
                <a:latin typeface="UTM HelvetIns" pitchFamily="2" charset="0"/>
                <a:ea typeface="Verdana" panose="020B0604030504040204" pitchFamily="34" charset="0"/>
                <a:cs typeface="Tahoma" panose="020B0604030504040204" pitchFamily="34" charset="0"/>
                <a:sym typeface="+mn-lt"/>
              </a:rPr>
              <a:t>LÀM QUEN VỚI TỈ SỐ</a:t>
            </a:r>
            <a:endParaRPr lang="zh-CN" altLang="en-US" sz="4500" kern="800" dirty="0">
              <a:ln w="28575">
                <a:noFill/>
              </a:ln>
              <a:solidFill>
                <a:srgbClr val="C00000"/>
              </a:solidFill>
              <a:latin typeface="UTM HelvetIns" pitchFamily="2" charset="0"/>
              <a:ea typeface="方正少儿简体" panose="03000509000000000000" pitchFamily="65" charset="-122"/>
              <a:cs typeface="Tahoma" panose="020B0604030504040204" pitchFamily="34" charset="0"/>
              <a:sym typeface="+mn-lt"/>
            </a:endParaRPr>
          </a:p>
        </p:txBody>
      </p:sp>
      <p:sp>
        <p:nvSpPr>
          <p:cNvPr id="6" name="Subtitle 3">
            <a:extLst>
              <a:ext uri="{FF2B5EF4-FFF2-40B4-BE49-F238E27FC236}">
                <a16:creationId xmlns:a16="http://schemas.microsoft.com/office/drawing/2014/main" id="{6734CE7D-5AFB-4EF2-BBED-165338F4FADE}"/>
              </a:ext>
            </a:extLst>
          </p:cNvPr>
          <p:cNvSpPr txBox="1">
            <a:spLocks/>
          </p:cNvSpPr>
          <p:nvPr/>
        </p:nvSpPr>
        <p:spPr>
          <a:xfrm>
            <a:off x="1986141" y="3119155"/>
            <a:ext cx="5592296" cy="380873"/>
          </a:xfrm>
          <a:prstGeom prst="rect">
            <a:avLst/>
          </a:prstGeom>
        </p:spPr>
        <p:txBody>
          <a:bodyPr vert="horz" wrap="square" lIns="68580" tIns="34290" rIns="68580" bIns="34290" rtlCol="0">
            <a:sp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defTabSz="685800">
              <a:spcBef>
                <a:spcPts val="750"/>
              </a:spcBef>
              <a:buNone/>
              <a:defRPr/>
            </a:pPr>
            <a:r>
              <a:rPr lang="en-US" sz="2250" dirty="0">
                <a:solidFill>
                  <a:prstClr val="black"/>
                </a:solidFill>
                <a:latin typeface="Calibri" panose="020F0502020204030204"/>
              </a:rPr>
              <a:t>(</a:t>
            </a:r>
            <a:r>
              <a:rPr lang="en-US" sz="2250" dirty="0" err="1">
                <a:solidFill>
                  <a:prstClr val="black"/>
                </a:solidFill>
                <a:latin typeface="Calibri" panose="020F0502020204030204"/>
              </a:rPr>
              <a:t>Sách</a:t>
            </a:r>
            <a:r>
              <a:rPr lang="en-US" sz="225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250" dirty="0" err="1">
                <a:solidFill>
                  <a:prstClr val="black"/>
                </a:solidFill>
                <a:latin typeface="Calibri" panose="020F0502020204030204"/>
              </a:rPr>
              <a:t>giáo</a:t>
            </a:r>
            <a:r>
              <a:rPr lang="en-US" sz="225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250" dirty="0" err="1">
                <a:solidFill>
                  <a:prstClr val="black"/>
                </a:solidFill>
                <a:latin typeface="Calibri" panose="020F0502020204030204"/>
              </a:rPr>
              <a:t>khoa</a:t>
            </a:r>
            <a:r>
              <a:rPr lang="en-US" sz="225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250" b="1" dirty="0" err="1">
                <a:solidFill>
                  <a:prstClr val="black"/>
                </a:solidFill>
                <a:latin typeface="Calibri" panose="020F0502020204030204"/>
              </a:rPr>
              <a:t>Toán</a:t>
            </a:r>
            <a:r>
              <a:rPr lang="en-US" sz="2250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250" b="1" dirty="0">
                <a:solidFill>
                  <a:prstClr val="black"/>
                </a:solidFill>
                <a:latin typeface="Calibri" panose="020F0502020204030204"/>
              </a:rPr>
              <a:t>5</a:t>
            </a:r>
            <a:r>
              <a:rPr lang="en-US" sz="225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250" dirty="0">
                <a:solidFill>
                  <a:prstClr val="black"/>
                </a:solidFill>
                <a:latin typeface="Calibri" panose="020F0502020204030204"/>
              </a:rPr>
              <a:t>-</a:t>
            </a:r>
            <a:r>
              <a:rPr lang="en-US" sz="2250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250" b="1" dirty="0" err="1">
                <a:solidFill>
                  <a:prstClr val="black"/>
                </a:solidFill>
                <a:latin typeface="Calibri" panose="020F0502020204030204"/>
              </a:rPr>
              <a:t>Tập</a:t>
            </a:r>
            <a:r>
              <a:rPr lang="en-US" sz="2250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250" b="1" dirty="0" err="1">
                <a:solidFill>
                  <a:prstClr val="black"/>
                </a:solidFill>
                <a:latin typeface="Calibri" panose="020F0502020204030204"/>
              </a:rPr>
              <a:t>một</a:t>
            </a:r>
            <a:r>
              <a:rPr lang="en-US" sz="2250" b="1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250" dirty="0">
                <a:solidFill>
                  <a:prstClr val="black"/>
                </a:solidFill>
                <a:latin typeface="Calibri" panose="020F0502020204030204"/>
              </a:rPr>
              <a:t>- </a:t>
            </a:r>
            <a:r>
              <a:rPr lang="en-US" sz="2250" dirty="0" err="1">
                <a:solidFill>
                  <a:prstClr val="black"/>
                </a:solidFill>
                <a:latin typeface="Calibri" panose="020F0502020204030204"/>
              </a:rPr>
              <a:t>Trang</a:t>
            </a:r>
            <a:r>
              <a:rPr lang="en-US" sz="2250" dirty="0">
                <a:solidFill>
                  <a:prstClr val="black"/>
                </a:solidFill>
                <a:latin typeface="Calibri" panose="020F0502020204030204"/>
              </a:rPr>
              <a:t> </a:t>
            </a:r>
            <a:r>
              <a:rPr lang="en-US" sz="2250" dirty="0" smtClean="0">
                <a:solidFill>
                  <a:prstClr val="black"/>
                </a:solidFill>
                <a:latin typeface="Calibri" panose="020F0502020204030204"/>
              </a:rPr>
              <a:t>22)</a:t>
            </a:r>
            <a:endParaRPr lang="en-US" sz="2250" dirty="0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877675637"/>
      </p:ext>
    </p:extLst>
  </p:cSld>
  <p:clrMapOvr>
    <a:masterClrMapping/>
  </p:clrMapOvr>
  <p:transition spd="slow" advClick="0" advTm="4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2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7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8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065557" y="2244516"/>
            <a:ext cx="1453316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nữ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065557" y="2892661"/>
            <a:ext cx="1453316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nam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3073550" y="2338253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V="1">
            <a:off x="3073550" y="2386322"/>
            <a:ext cx="2034430" cy="2163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5107979" y="2321427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400551" y="2319025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3701666" y="2333445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3073550" y="3034466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3073549" y="3090548"/>
            <a:ext cx="3401230" cy="2403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701666" y="3049689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6474776" y="3025654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5800730" y="3025654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5081543" y="3049689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400551" y="3049689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3" name="Right Brace 22"/>
          <p:cNvSpPr/>
          <p:nvPr/>
        </p:nvSpPr>
        <p:spPr>
          <a:xfrm rot="16200000">
            <a:off x="4037020" y="1239652"/>
            <a:ext cx="173052" cy="1968868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5CBFC2"/>
              </a:solidFill>
              <a:latin typeface="Arial"/>
            </a:endParaRPr>
          </a:p>
        </p:txBody>
      </p:sp>
      <p:sp>
        <p:nvSpPr>
          <p:cNvPr id="24" name="Right Brace 23"/>
          <p:cNvSpPr/>
          <p:nvPr/>
        </p:nvSpPr>
        <p:spPr>
          <a:xfrm rot="16200000">
            <a:off x="4720419" y="1252467"/>
            <a:ext cx="173052" cy="3335668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5CBFC2"/>
              </a:solidFill>
              <a:latin typeface="Arial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3759349" y="1885694"/>
            <a:ext cx="867352" cy="2018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0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bạn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301217" y="2666730"/>
            <a:ext cx="806763" cy="16704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bạn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811291" y="3500461"/>
            <a:ext cx="5905561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Tỉ số của bạn nữ và bạn nam là: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139110" y="4182916"/>
            <a:ext cx="2492071" cy="24941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8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8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lang="en-US" sz="28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/>
              <p:cNvSpPr/>
              <p:nvPr/>
            </p:nvSpPr>
            <p:spPr>
              <a:xfrm>
                <a:off x="4952452" y="4001142"/>
                <a:ext cx="439543" cy="7861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400" i="1" smtClean="0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/>
                            </a:rPr>
                            <m:t>3</m:t>
                          </m:r>
                        </m:num>
                        <m:den>
                          <m:r>
                            <a:rPr lang="en-US" sz="2400" b="0" i="1" smtClean="0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/>
                            </a:rPr>
                            <m:t>5</m:t>
                          </m:r>
                        </m:den>
                      </m:f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52452" y="4001142"/>
                <a:ext cx="439543" cy="786177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Content Placeholder 2"/>
          <p:cNvSpPr txBox="1">
            <a:spLocks/>
          </p:cNvSpPr>
          <p:nvPr/>
        </p:nvSpPr>
        <p:spPr>
          <a:xfrm>
            <a:off x="407777" y="181397"/>
            <a:ext cx="8501455" cy="6345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algn="just" defTabSz="685800">
              <a:buNone/>
            </a:pP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algn="just" defTabSz="685800">
              <a:buNone/>
            </a:pPr>
            <a:r>
              <a:rPr lang="en-US" sz="2900" kern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Đội văn nghệ lớp 5A có 3 bạn nữ và 5 bạn nam. Tỉ số của số bạn nữ và số bạn nam là bao nhiêu? </a:t>
            </a:r>
            <a:endParaRPr lang="en-US" sz="29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 defTabSz="685800">
              <a:buNone/>
            </a:pPr>
            <a:endParaRPr lang="en-US" sz="1400" kern="0" dirty="0"/>
          </a:p>
        </p:txBody>
      </p:sp>
    </p:spTree>
    <p:extLst>
      <p:ext uri="{BB962C8B-B14F-4D97-AF65-F5344CB8AC3E}">
        <p14:creationId xmlns:p14="http://schemas.microsoft.com/office/powerpoint/2010/main" val="2503959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24" grpId="0" animBg="1"/>
      <p:bldP spid="27" grpId="0"/>
      <p:bldP spid="28" grpId="0"/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40540" y="1872463"/>
            <a:ext cx="1418204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nữ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40540" y="2520608"/>
            <a:ext cx="1418204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nam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>
            <a:cxnSpLocks/>
          </p:cNvCxnSpPr>
          <p:nvPr/>
        </p:nvCxnSpPr>
        <p:spPr>
          <a:xfrm>
            <a:off x="2416853" y="1966199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>
            <a:cxnSpLocks/>
          </p:cNvCxnSpPr>
          <p:nvPr/>
        </p:nvCxnSpPr>
        <p:spPr>
          <a:xfrm flipV="1">
            <a:off x="2416853" y="2026286"/>
            <a:ext cx="2034432" cy="961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>
            <a:cxnSpLocks/>
          </p:cNvCxnSpPr>
          <p:nvPr/>
        </p:nvCxnSpPr>
        <p:spPr>
          <a:xfrm>
            <a:off x="4451283" y="1949374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>
            <a:cxnSpLocks/>
          </p:cNvCxnSpPr>
          <p:nvPr/>
        </p:nvCxnSpPr>
        <p:spPr>
          <a:xfrm>
            <a:off x="3743854" y="1946972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>
            <a:cxnSpLocks/>
          </p:cNvCxnSpPr>
          <p:nvPr/>
        </p:nvCxnSpPr>
        <p:spPr>
          <a:xfrm>
            <a:off x="3044970" y="1961392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cxnSpLocks/>
          </p:cNvCxnSpPr>
          <p:nvPr/>
        </p:nvCxnSpPr>
        <p:spPr>
          <a:xfrm>
            <a:off x="2416853" y="2662413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cxnSpLocks/>
          </p:cNvCxnSpPr>
          <p:nvPr/>
        </p:nvCxnSpPr>
        <p:spPr>
          <a:xfrm flipV="1">
            <a:off x="2416854" y="2719347"/>
            <a:ext cx="4007801" cy="2318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cxnSpLocks/>
          </p:cNvCxnSpPr>
          <p:nvPr/>
        </p:nvCxnSpPr>
        <p:spPr>
          <a:xfrm>
            <a:off x="3044970" y="2677636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cxnSpLocks/>
          </p:cNvCxnSpPr>
          <p:nvPr/>
        </p:nvCxnSpPr>
        <p:spPr>
          <a:xfrm>
            <a:off x="5818079" y="2653601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cxnSpLocks/>
          </p:cNvCxnSpPr>
          <p:nvPr/>
        </p:nvCxnSpPr>
        <p:spPr>
          <a:xfrm>
            <a:off x="5144033" y="2653601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>
            <a:cxnSpLocks/>
          </p:cNvCxnSpPr>
          <p:nvPr/>
        </p:nvCxnSpPr>
        <p:spPr>
          <a:xfrm>
            <a:off x="4424846" y="2677636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cxnSpLocks/>
          </p:cNvCxnSpPr>
          <p:nvPr/>
        </p:nvCxnSpPr>
        <p:spPr>
          <a:xfrm>
            <a:off x="3743854" y="2677636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cxnSpLocks/>
          </p:cNvCxnSpPr>
          <p:nvPr/>
        </p:nvCxnSpPr>
        <p:spPr>
          <a:xfrm>
            <a:off x="6434445" y="2647993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3" name="Right Brace 22"/>
          <p:cNvSpPr/>
          <p:nvPr/>
        </p:nvSpPr>
        <p:spPr>
          <a:xfrm rot="16200000">
            <a:off x="3391146" y="856776"/>
            <a:ext cx="151409" cy="1968870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rgbClr val="5CBFC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Right Brace 23"/>
          <p:cNvSpPr/>
          <p:nvPr/>
        </p:nvSpPr>
        <p:spPr>
          <a:xfrm rot="16200000">
            <a:off x="4368100" y="576038"/>
            <a:ext cx="180663" cy="3952029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rgbClr val="5CBFC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3177272" y="1519307"/>
            <a:ext cx="743884" cy="1634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bạn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3466850" y="2254598"/>
            <a:ext cx="908615" cy="15023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bạn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Rectangle 26"/>
              <p:cNvSpPr/>
              <p:nvPr/>
            </p:nvSpPr>
            <p:spPr>
              <a:xfrm>
                <a:off x="180357" y="3042046"/>
                <a:ext cx="8921614" cy="122296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en-US" sz="2400" dirty="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Ta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nói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:</a:t>
                </a:r>
              </a:p>
              <a:p>
                <a:pPr algn="just"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           -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Tỉ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bạn nữ và số bạn nam là 3:5 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3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5</m:t>
                        </m:r>
                      </m:den>
                    </m:f>
                  </m:oMath>
                </a14:m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7" name="Rectangle 2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0357" y="3042046"/>
                <a:ext cx="8921614" cy="1222964"/>
              </a:xfrm>
              <a:prstGeom prst="rect">
                <a:avLst/>
              </a:prstGeom>
              <a:blipFill rotWithShape="1">
                <a:blip r:embed="rId2"/>
                <a:stretch>
                  <a:fillRect l="-1094" t="-1990" b="-34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Rectangle 27"/>
              <p:cNvSpPr/>
              <p:nvPr/>
            </p:nvSpPr>
            <p:spPr>
              <a:xfrm>
                <a:off x="1095351" y="3884394"/>
                <a:ext cx="7397424" cy="813749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 defTabSz="685800">
                  <a:lnSpc>
                    <a:spcPct val="150000"/>
                  </a:lnSpc>
                  <a:spcAft>
                    <a:spcPts val="750"/>
                  </a:spcAft>
                </a:pPr>
                <a:r>
                  <a:rPr lang="nl-NL" sz="2400" smtClean="0">
                    <a:solidFill>
                      <a:srgbClr val="000000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  Tỉ </a:t>
                </a:r>
                <a:r>
                  <a:rPr lang="nl-NL" sz="2400" dirty="0">
                    <a:solidFill>
                      <a:srgbClr val="000000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 cho ta biết </a:t>
                </a:r>
                <a:r>
                  <a:rPr lang="nl-NL" sz="2400">
                    <a:solidFill>
                      <a:srgbClr val="000000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 </a:t>
                </a:r>
                <a:r>
                  <a:rPr lang="nl-NL" sz="2400" smtClean="0">
                    <a:solidFill>
                      <a:srgbClr val="000000"/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bạn nữ bằng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rgbClr val="000000"/>
                            </a:solidFill>
                            <a:latin typeface="Cambria Math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3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rgbClr val="000000"/>
                            </a:solidFill>
                            <a:latin typeface="Cambria Math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5</m:t>
                        </m:r>
                      </m:den>
                    </m:f>
                  </m:oMath>
                </a14:m>
                <a:r>
                  <a:rPr lang="nl-NL" sz="2400" dirty="0">
                    <a:solidFill>
                      <a:srgbClr val="00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nl-NL" sz="2400">
                    <a:solidFill>
                      <a:srgbClr val="00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số </a:t>
                </a:r>
                <a:r>
                  <a:rPr lang="nl-NL" sz="2400" smtClean="0">
                    <a:solidFill>
                      <a:srgbClr val="00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bạn nam.</a:t>
                </a:r>
                <a:endParaRPr lang="en-US" sz="2400" dirty="0">
                  <a:solidFill>
                    <a:srgbClr val="5CBFC2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8" name="Rectangle 2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5351" y="3884394"/>
                <a:ext cx="7397424" cy="813749"/>
              </a:xfrm>
              <a:prstGeom prst="rect">
                <a:avLst/>
              </a:prstGeom>
              <a:blipFill rotWithShape="1">
                <a:blip r:embed="rId3"/>
                <a:stretch>
                  <a:fillRect b="-59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1" name="Content Placeholder 2"/>
          <p:cNvSpPr txBox="1">
            <a:spLocks/>
          </p:cNvSpPr>
          <p:nvPr/>
        </p:nvSpPr>
        <p:spPr>
          <a:xfrm>
            <a:off x="177977" y="-87461"/>
            <a:ext cx="8501455" cy="6345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algn="just" defTabSz="685800">
              <a:buNone/>
            </a:pP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algn="just" defTabSz="685800">
              <a:buNone/>
            </a:pPr>
            <a:r>
              <a:rPr lang="en-US" sz="2900" kern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Đội văn nghệ lớp 5A có 3 bạn nữ và 5 bạn nam. Tỉ số của số bạn nữ và số bạn nam là bao nhiêu? </a:t>
            </a:r>
            <a:endParaRPr lang="en-US" sz="29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 defTabSz="685800">
              <a:buNone/>
            </a:pPr>
            <a:endParaRPr lang="en-US" sz="1400" kern="0" dirty="0"/>
          </a:p>
        </p:txBody>
      </p:sp>
    </p:spTree>
    <p:extLst>
      <p:ext uri="{BB962C8B-B14F-4D97-AF65-F5344CB8AC3E}">
        <p14:creationId xmlns:p14="http://schemas.microsoft.com/office/powerpoint/2010/main" val="3828578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58793" y="2082508"/>
            <a:ext cx="1518681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nữ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58793" y="2730653"/>
            <a:ext cx="1518681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nam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3032150" y="2176244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V="1">
            <a:off x="3032150" y="2236332"/>
            <a:ext cx="2034432" cy="96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5066580" y="2159419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359151" y="2157016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3660267" y="2171437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3032150" y="2872458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3032151" y="2940558"/>
            <a:ext cx="3401229" cy="12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660267" y="2887681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6433376" y="2863646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5759330" y="2863646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5040143" y="2887681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359151" y="2887681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3" name="Right Brace 22"/>
          <p:cNvSpPr/>
          <p:nvPr/>
        </p:nvSpPr>
        <p:spPr>
          <a:xfrm rot="16200000">
            <a:off x="3995621" y="1077643"/>
            <a:ext cx="173052" cy="1968869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rgbClr val="5CBFC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Right Brace 23"/>
          <p:cNvSpPr/>
          <p:nvPr/>
        </p:nvSpPr>
        <p:spPr>
          <a:xfrm rot="16200000">
            <a:off x="4679019" y="1090459"/>
            <a:ext cx="173052" cy="3335667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rgbClr val="5CBFC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3697626" y="1610140"/>
            <a:ext cx="1002422" cy="26186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bạn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104379" y="2444330"/>
            <a:ext cx="1058507" cy="1642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bạn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630220" y="3463849"/>
            <a:ext cx="562638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sz="240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bạn nam bằng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bao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nhiêu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phần</a:t>
            </a:r>
            <a:r>
              <a:rPr lang="en-US" sz="24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err="1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bạn nữ? 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168615" y="4056877"/>
            <a:ext cx="1871529" cy="24941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8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en-US" sz="28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en-US" sz="2800" dirty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angle 1"/>
              <p:cNvSpPr/>
              <p:nvPr/>
            </p:nvSpPr>
            <p:spPr>
              <a:xfrm>
                <a:off x="4656266" y="3805947"/>
                <a:ext cx="473206" cy="91057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defTabSz="685800"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2800" i="1" smtClean="0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en-US" sz="2800" b="0" i="1" smtClean="0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/>
                            </a:rPr>
                            <m:t>5</m:t>
                          </m:r>
                        </m:num>
                        <m:den>
                          <m:r>
                            <a:rPr lang="en-US" sz="2800" b="0" i="1" smtClean="0">
                              <a:solidFill>
                                <a:schemeClr val="accent6">
                                  <a:lumMod val="10000"/>
                                </a:schemeClr>
                              </a:solidFill>
                              <a:latin typeface="Cambria Math"/>
                            </a:rPr>
                            <m:t>3</m:t>
                          </m:r>
                        </m:den>
                      </m:f>
                    </m:oMath>
                  </m:oMathPara>
                </a14:m>
                <a:endParaRPr lang="en-US" sz="28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" name="Rectangle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56266" y="3805947"/>
                <a:ext cx="473206" cy="910570"/>
              </a:xfrm>
              <a:prstGeom prst="rect">
                <a:avLst/>
              </a:prstGeom>
              <a:blipFill rotWithShape="1"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0" name="Content Placeholder 2"/>
          <p:cNvSpPr txBox="1">
            <a:spLocks/>
          </p:cNvSpPr>
          <p:nvPr/>
        </p:nvSpPr>
        <p:spPr>
          <a:xfrm>
            <a:off x="326827" y="-23335"/>
            <a:ext cx="8501455" cy="6345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algn="just" defTabSz="685800">
              <a:buNone/>
            </a:pP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algn="just" defTabSz="685800">
              <a:buNone/>
            </a:pPr>
            <a:r>
              <a:rPr lang="en-US" sz="2900" kern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Đội văn nghệ lớp 5A có 3 bạn nữ và 5 bạn nam. Tỉ số của số bạn nữ và số bạn nam là bao nhiêu? </a:t>
            </a:r>
            <a:endParaRPr lang="en-US" sz="29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 defTabSz="685800">
              <a:buNone/>
            </a:pPr>
            <a:endParaRPr lang="en-US" sz="1400" kern="0" dirty="0"/>
          </a:p>
        </p:txBody>
      </p:sp>
    </p:spTree>
    <p:extLst>
      <p:ext uri="{BB962C8B-B14F-4D97-AF65-F5344CB8AC3E}">
        <p14:creationId xmlns:p14="http://schemas.microsoft.com/office/powerpoint/2010/main" val="921121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58793" y="2082508"/>
            <a:ext cx="1518681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nữ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958793" y="2730653"/>
            <a:ext cx="1518681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nam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3032150" y="2176244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V="1">
            <a:off x="3032150" y="2236332"/>
            <a:ext cx="2034432" cy="96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5066580" y="2159419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359151" y="2157016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3660267" y="2171437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3032150" y="2872458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3032151" y="2940558"/>
            <a:ext cx="3401229" cy="12019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>
            <a:off x="3660267" y="2887681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6433376" y="2863646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5759330" y="2863646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5040143" y="2887681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359151" y="2887681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3" name="Right Brace 22"/>
          <p:cNvSpPr/>
          <p:nvPr/>
        </p:nvSpPr>
        <p:spPr>
          <a:xfrm rot="16200000">
            <a:off x="3995621" y="1077643"/>
            <a:ext cx="173052" cy="1968869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rgbClr val="5CBFC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Right Brace 23"/>
          <p:cNvSpPr/>
          <p:nvPr/>
        </p:nvSpPr>
        <p:spPr>
          <a:xfrm rot="16200000">
            <a:off x="4679019" y="1090459"/>
            <a:ext cx="173052" cy="3335667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2400">
              <a:solidFill>
                <a:srgbClr val="5CBFC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3697626" y="1610140"/>
            <a:ext cx="1002422" cy="26186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bạn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104379" y="2444330"/>
            <a:ext cx="1058507" cy="16423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 bạn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Content Placeholder 2"/>
          <p:cNvSpPr txBox="1">
            <a:spLocks/>
          </p:cNvSpPr>
          <p:nvPr/>
        </p:nvSpPr>
        <p:spPr>
          <a:xfrm>
            <a:off x="311473" y="-7951"/>
            <a:ext cx="8501455" cy="6345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algn="just" defTabSz="685800">
              <a:buNone/>
            </a:pP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algn="just" defTabSz="685800">
              <a:buNone/>
            </a:pPr>
            <a:r>
              <a:rPr lang="en-US" sz="2900" kern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Đội văn nghệ lớp 5A có 3 bạn nữ và 5 bạn nam. Tỉ số của số bạn nữ và số bạn nam là bao nhiêu? </a:t>
            </a:r>
            <a:endParaRPr lang="en-US" sz="29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 defTabSz="685800">
              <a:buNone/>
            </a:pPr>
            <a:endParaRPr lang="en-US" sz="1400" kern="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Rectangle 28"/>
              <p:cNvSpPr/>
              <p:nvPr/>
            </p:nvSpPr>
            <p:spPr>
              <a:xfrm>
                <a:off x="601024" y="3338204"/>
                <a:ext cx="7249933" cy="122854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en-US" sz="2400" dirty="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Ta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có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:</a:t>
                </a:r>
              </a:p>
              <a:p>
                <a:pPr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              -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Tỉ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của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bạn nam và </a:t>
                </a:r>
                <a:r>
                  <a:rPr lang="en-US" sz="2400" err="1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</a:t>
                </a:r>
                <a:r>
                  <a:rPr lang="en-US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bạn nữ là 5:3 </a:t>
                </a:r>
                <a:r>
                  <a:rPr lang="en-US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5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3</m:t>
                        </m:r>
                      </m:den>
                    </m:f>
                  </m:oMath>
                </a14:m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9" name="Rectangle 2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1024" y="3338204"/>
                <a:ext cx="7249933" cy="1228541"/>
              </a:xfrm>
              <a:prstGeom prst="rect">
                <a:avLst/>
              </a:prstGeom>
              <a:blipFill rotWithShape="1">
                <a:blip r:embed="rId2"/>
                <a:stretch>
                  <a:fillRect l="-1346" t="-1990" b="-39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1" name="Rectangle 30"/>
              <p:cNvSpPr/>
              <p:nvPr/>
            </p:nvSpPr>
            <p:spPr>
              <a:xfrm>
                <a:off x="1823284" y="4239273"/>
                <a:ext cx="5941883" cy="820353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just" defTabSz="685800">
                  <a:lnSpc>
                    <a:spcPct val="150000"/>
                  </a:lnSpc>
                  <a:spcAft>
                    <a:spcPts val="750"/>
                  </a:spcAft>
                </a:pPr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nl-NL" sz="2400" dirty="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Tỉ số cho ta biết </a:t>
                </a:r>
                <a:r>
                  <a:rPr lang="nl-NL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số </a:t>
                </a:r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bạn nam bằng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5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ea typeface="Calibri" panose="020F0502020204030204" pitchFamily="34" charset="0"/>
                            <a:cs typeface="Times New Roman" panose="020206030504050203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nl-NL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số </a:t>
                </a:r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bạn nữ.</a:t>
                </a:r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1" name="Rectangle 3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23284" y="4239273"/>
                <a:ext cx="5941883" cy="820353"/>
              </a:xfrm>
              <a:prstGeom prst="rect">
                <a:avLst/>
              </a:prstGeom>
              <a:blipFill rotWithShape="1">
                <a:blip r:embed="rId3"/>
                <a:stretch>
                  <a:fillRect l="-308" r="-615" b="-592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55482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6" name="Google Shape;2086;p54"/>
          <p:cNvGrpSpPr/>
          <p:nvPr/>
        </p:nvGrpSpPr>
        <p:grpSpPr>
          <a:xfrm>
            <a:off x="5848199" y="3796186"/>
            <a:ext cx="2873857" cy="1098985"/>
            <a:chOff x="5342875" y="2787650"/>
            <a:chExt cx="2057900" cy="1049275"/>
          </a:xfrm>
        </p:grpSpPr>
        <p:sp>
          <p:nvSpPr>
            <p:cNvPr id="2087" name="Google Shape;2087;p54"/>
            <p:cNvSpPr/>
            <p:nvPr/>
          </p:nvSpPr>
          <p:spPr>
            <a:xfrm>
              <a:off x="6078875" y="3221575"/>
              <a:ext cx="596175" cy="602950"/>
            </a:xfrm>
            <a:custGeom>
              <a:avLst/>
              <a:gdLst/>
              <a:ahLst/>
              <a:cxnLst/>
              <a:rect l="l" t="t" r="r" b="b"/>
              <a:pathLst>
                <a:path w="23847" h="24118" extrusionOk="0">
                  <a:moveTo>
                    <a:pt x="9463" y="1"/>
                  </a:moveTo>
                  <a:cubicBezTo>
                    <a:pt x="8722" y="1"/>
                    <a:pt x="8006" y="113"/>
                    <a:pt x="7333" y="351"/>
                  </a:cubicBezTo>
                  <a:cubicBezTo>
                    <a:pt x="2494" y="2077"/>
                    <a:pt x="0" y="10301"/>
                    <a:pt x="2279" y="16706"/>
                  </a:cubicBezTo>
                  <a:cubicBezTo>
                    <a:pt x="4051" y="21706"/>
                    <a:pt x="8206" y="24117"/>
                    <a:pt x="12246" y="24117"/>
                  </a:cubicBezTo>
                  <a:cubicBezTo>
                    <a:pt x="13381" y="24117"/>
                    <a:pt x="14506" y="23927"/>
                    <a:pt x="15567" y="23551"/>
                  </a:cubicBezTo>
                  <a:cubicBezTo>
                    <a:pt x="20415" y="21835"/>
                    <a:pt x="23847" y="16255"/>
                    <a:pt x="21578" y="9851"/>
                  </a:cubicBezTo>
                  <a:cubicBezTo>
                    <a:pt x="19615" y="4334"/>
                    <a:pt x="14063" y="1"/>
                    <a:pt x="9463" y="1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54"/>
            <p:cNvSpPr/>
            <p:nvPr/>
          </p:nvSpPr>
          <p:spPr>
            <a:xfrm>
              <a:off x="6167950" y="3380025"/>
              <a:ext cx="65625" cy="54275"/>
            </a:xfrm>
            <a:custGeom>
              <a:avLst/>
              <a:gdLst/>
              <a:ahLst/>
              <a:cxnLst/>
              <a:rect l="l" t="t" r="r" b="b"/>
              <a:pathLst>
                <a:path w="2625" h="2171" extrusionOk="0">
                  <a:moveTo>
                    <a:pt x="1336" y="0"/>
                  </a:moveTo>
                  <a:cubicBezTo>
                    <a:pt x="1217" y="0"/>
                    <a:pt x="1095" y="20"/>
                    <a:pt x="976" y="62"/>
                  </a:cubicBezTo>
                  <a:cubicBezTo>
                    <a:pt x="66" y="381"/>
                    <a:pt x="1" y="1647"/>
                    <a:pt x="873" y="2059"/>
                  </a:cubicBezTo>
                  <a:cubicBezTo>
                    <a:pt x="1031" y="2136"/>
                    <a:pt x="1191" y="2170"/>
                    <a:pt x="1345" y="2170"/>
                  </a:cubicBezTo>
                  <a:cubicBezTo>
                    <a:pt x="2043" y="2170"/>
                    <a:pt x="2625" y="1463"/>
                    <a:pt x="2364" y="718"/>
                  </a:cubicBezTo>
                  <a:cubicBezTo>
                    <a:pt x="2201" y="275"/>
                    <a:pt x="1782" y="0"/>
                    <a:pt x="1336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54"/>
            <p:cNvSpPr/>
            <p:nvPr/>
          </p:nvSpPr>
          <p:spPr>
            <a:xfrm>
              <a:off x="6252825" y="3583175"/>
              <a:ext cx="65625" cy="54300"/>
            </a:xfrm>
            <a:custGeom>
              <a:avLst/>
              <a:gdLst/>
              <a:ahLst/>
              <a:cxnLst/>
              <a:rect l="l" t="t" r="r" b="b"/>
              <a:pathLst>
                <a:path w="2625" h="2172" extrusionOk="0">
                  <a:moveTo>
                    <a:pt x="1341" y="1"/>
                  </a:moveTo>
                  <a:cubicBezTo>
                    <a:pt x="1220" y="1"/>
                    <a:pt x="1096" y="22"/>
                    <a:pt x="975" y="66"/>
                  </a:cubicBezTo>
                  <a:cubicBezTo>
                    <a:pt x="66" y="385"/>
                    <a:pt x="0" y="1651"/>
                    <a:pt x="872" y="2063"/>
                  </a:cubicBezTo>
                  <a:cubicBezTo>
                    <a:pt x="1029" y="2137"/>
                    <a:pt x="1187" y="2171"/>
                    <a:pt x="1340" y="2171"/>
                  </a:cubicBezTo>
                  <a:cubicBezTo>
                    <a:pt x="2040" y="2171"/>
                    <a:pt x="2625" y="1469"/>
                    <a:pt x="2363" y="722"/>
                  </a:cubicBezTo>
                  <a:cubicBezTo>
                    <a:pt x="2201" y="281"/>
                    <a:pt x="1785" y="1"/>
                    <a:pt x="1341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54"/>
            <p:cNvSpPr/>
            <p:nvPr/>
          </p:nvSpPr>
          <p:spPr>
            <a:xfrm>
              <a:off x="6340975" y="3285450"/>
              <a:ext cx="65625" cy="54375"/>
            </a:xfrm>
            <a:custGeom>
              <a:avLst/>
              <a:gdLst/>
              <a:ahLst/>
              <a:cxnLst/>
              <a:rect l="l" t="t" r="r" b="b"/>
              <a:pathLst>
                <a:path w="2625" h="2175" extrusionOk="0">
                  <a:moveTo>
                    <a:pt x="1346" y="0"/>
                  </a:moveTo>
                  <a:cubicBezTo>
                    <a:pt x="1223" y="0"/>
                    <a:pt x="1098" y="21"/>
                    <a:pt x="975" y="66"/>
                  </a:cubicBezTo>
                  <a:cubicBezTo>
                    <a:pt x="66" y="384"/>
                    <a:pt x="0" y="1650"/>
                    <a:pt x="872" y="2063"/>
                  </a:cubicBezTo>
                  <a:cubicBezTo>
                    <a:pt x="1030" y="2139"/>
                    <a:pt x="1190" y="2174"/>
                    <a:pt x="1345" y="2174"/>
                  </a:cubicBezTo>
                  <a:cubicBezTo>
                    <a:pt x="2043" y="2174"/>
                    <a:pt x="2624" y="1467"/>
                    <a:pt x="2363" y="722"/>
                  </a:cubicBezTo>
                  <a:cubicBezTo>
                    <a:pt x="2209" y="280"/>
                    <a:pt x="1794" y="0"/>
                    <a:pt x="1346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54"/>
            <p:cNvSpPr/>
            <p:nvPr/>
          </p:nvSpPr>
          <p:spPr>
            <a:xfrm>
              <a:off x="6228425" y="3244525"/>
              <a:ext cx="65650" cy="54275"/>
            </a:xfrm>
            <a:custGeom>
              <a:avLst/>
              <a:gdLst/>
              <a:ahLst/>
              <a:cxnLst/>
              <a:rect l="l" t="t" r="r" b="b"/>
              <a:pathLst>
                <a:path w="2626" h="2171" extrusionOk="0">
                  <a:moveTo>
                    <a:pt x="1337" y="0"/>
                  </a:moveTo>
                  <a:cubicBezTo>
                    <a:pt x="1217" y="0"/>
                    <a:pt x="1095" y="20"/>
                    <a:pt x="976" y="62"/>
                  </a:cubicBezTo>
                  <a:cubicBezTo>
                    <a:pt x="67" y="380"/>
                    <a:pt x="1" y="1646"/>
                    <a:pt x="873" y="2059"/>
                  </a:cubicBezTo>
                  <a:cubicBezTo>
                    <a:pt x="1031" y="2135"/>
                    <a:pt x="1191" y="2170"/>
                    <a:pt x="1345" y="2170"/>
                  </a:cubicBezTo>
                  <a:cubicBezTo>
                    <a:pt x="2044" y="2170"/>
                    <a:pt x="2625" y="1463"/>
                    <a:pt x="2364" y="718"/>
                  </a:cubicBezTo>
                  <a:cubicBezTo>
                    <a:pt x="2201" y="275"/>
                    <a:pt x="1783" y="0"/>
                    <a:pt x="1337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54"/>
            <p:cNvSpPr/>
            <p:nvPr/>
          </p:nvSpPr>
          <p:spPr>
            <a:xfrm>
              <a:off x="6294550" y="3436200"/>
              <a:ext cx="65600" cy="54275"/>
            </a:xfrm>
            <a:custGeom>
              <a:avLst/>
              <a:gdLst/>
              <a:ahLst/>
              <a:cxnLst/>
              <a:rect l="l" t="t" r="r" b="b"/>
              <a:pathLst>
                <a:path w="2624" h="2171" extrusionOk="0">
                  <a:moveTo>
                    <a:pt x="1341" y="0"/>
                  </a:moveTo>
                  <a:cubicBezTo>
                    <a:pt x="1220" y="0"/>
                    <a:pt x="1096" y="21"/>
                    <a:pt x="976" y="65"/>
                  </a:cubicBezTo>
                  <a:cubicBezTo>
                    <a:pt x="57" y="384"/>
                    <a:pt x="0" y="1650"/>
                    <a:pt x="872" y="2063"/>
                  </a:cubicBezTo>
                  <a:cubicBezTo>
                    <a:pt x="1029" y="2137"/>
                    <a:pt x="1188" y="2170"/>
                    <a:pt x="1341" y="2170"/>
                  </a:cubicBezTo>
                  <a:cubicBezTo>
                    <a:pt x="2040" y="2170"/>
                    <a:pt x="2623" y="1468"/>
                    <a:pt x="2354" y="722"/>
                  </a:cubicBezTo>
                  <a:cubicBezTo>
                    <a:pt x="2199" y="280"/>
                    <a:pt x="1785" y="0"/>
                    <a:pt x="1341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54"/>
            <p:cNvSpPr/>
            <p:nvPr/>
          </p:nvSpPr>
          <p:spPr>
            <a:xfrm>
              <a:off x="6483500" y="3395725"/>
              <a:ext cx="65625" cy="54275"/>
            </a:xfrm>
            <a:custGeom>
              <a:avLst/>
              <a:gdLst/>
              <a:ahLst/>
              <a:cxnLst/>
              <a:rect l="l" t="t" r="r" b="b"/>
              <a:pathLst>
                <a:path w="2625" h="2171" extrusionOk="0">
                  <a:moveTo>
                    <a:pt x="1337" y="1"/>
                  </a:moveTo>
                  <a:cubicBezTo>
                    <a:pt x="1217" y="1"/>
                    <a:pt x="1095" y="20"/>
                    <a:pt x="976" y="62"/>
                  </a:cubicBezTo>
                  <a:cubicBezTo>
                    <a:pt x="66" y="381"/>
                    <a:pt x="1" y="1647"/>
                    <a:pt x="873" y="2059"/>
                  </a:cubicBezTo>
                  <a:cubicBezTo>
                    <a:pt x="1031" y="2136"/>
                    <a:pt x="1191" y="2170"/>
                    <a:pt x="1345" y="2170"/>
                  </a:cubicBezTo>
                  <a:cubicBezTo>
                    <a:pt x="2043" y="2170"/>
                    <a:pt x="2625" y="1463"/>
                    <a:pt x="2364" y="718"/>
                  </a:cubicBezTo>
                  <a:cubicBezTo>
                    <a:pt x="2201" y="275"/>
                    <a:pt x="1782" y="1"/>
                    <a:pt x="1337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54"/>
            <p:cNvSpPr/>
            <p:nvPr/>
          </p:nvSpPr>
          <p:spPr>
            <a:xfrm>
              <a:off x="6127850" y="3522000"/>
              <a:ext cx="65650" cy="54275"/>
            </a:xfrm>
            <a:custGeom>
              <a:avLst/>
              <a:gdLst/>
              <a:ahLst/>
              <a:cxnLst/>
              <a:rect l="l" t="t" r="r" b="b"/>
              <a:pathLst>
                <a:path w="2626" h="2171" extrusionOk="0">
                  <a:moveTo>
                    <a:pt x="1347" y="0"/>
                  </a:moveTo>
                  <a:cubicBezTo>
                    <a:pt x="1224" y="0"/>
                    <a:pt x="1099" y="21"/>
                    <a:pt x="976" y="65"/>
                  </a:cubicBezTo>
                  <a:cubicBezTo>
                    <a:pt x="67" y="384"/>
                    <a:pt x="1" y="1650"/>
                    <a:pt x="873" y="2063"/>
                  </a:cubicBezTo>
                  <a:cubicBezTo>
                    <a:pt x="1030" y="2137"/>
                    <a:pt x="1188" y="2171"/>
                    <a:pt x="1341" y="2171"/>
                  </a:cubicBezTo>
                  <a:cubicBezTo>
                    <a:pt x="2041" y="2171"/>
                    <a:pt x="2626" y="1468"/>
                    <a:pt x="2364" y="722"/>
                  </a:cubicBezTo>
                  <a:cubicBezTo>
                    <a:pt x="2209" y="280"/>
                    <a:pt x="1795" y="0"/>
                    <a:pt x="1347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54"/>
            <p:cNvSpPr/>
            <p:nvPr/>
          </p:nvSpPr>
          <p:spPr>
            <a:xfrm>
              <a:off x="6393725" y="3658750"/>
              <a:ext cx="65625" cy="54275"/>
            </a:xfrm>
            <a:custGeom>
              <a:avLst/>
              <a:gdLst/>
              <a:ahLst/>
              <a:cxnLst/>
              <a:rect l="l" t="t" r="r" b="b"/>
              <a:pathLst>
                <a:path w="2625" h="2171" extrusionOk="0">
                  <a:moveTo>
                    <a:pt x="1336" y="1"/>
                  </a:moveTo>
                  <a:cubicBezTo>
                    <a:pt x="1216" y="1"/>
                    <a:pt x="1094" y="21"/>
                    <a:pt x="975" y="63"/>
                  </a:cubicBezTo>
                  <a:cubicBezTo>
                    <a:pt x="66" y="391"/>
                    <a:pt x="0" y="1647"/>
                    <a:pt x="872" y="2060"/>
                  </a:cubicBezTo>
                  <a:cubicBezTo>
                    <a:pt x="1030" y="2136"/>
                    <a:pt x="1190" y="2171"/>
                    <a:pt x="1345" y="2171"/>
                  </a:cubicBezTo>
                  <a:cubicBezTo>
                    <a:pt x="2043" y="2171"/>
                    <a:pt x="2624" y="1464"/>
                    <a:pt x="2363" y="719"/>
                  </a:cubicBezTo>
                  <a:cubicBezTo>
                    <a:pt x="2201" y="276"/>
                    <a:pt x="1782" y="1"/>
                    <a:pt x="1336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54"/>
            <p:cNvSpPr/>
            <p:nvPr/>
          </p:nvSpPr>
          <p:spPr>
            <a:xfrm>
              <a:off x="6442700" y="3529825"/>
              <a:ext cx="65650" cy="54275"/>
            </a:xfrm>
            <a:custGeom>
              <a:avLst/>
              <a:gdLst/>
              <a:ahLst/>
              <a:cxnLst/>
              <a:rect l="l" t="t" r="r" b="b"/>
              <a:pathLst>
                <a:path w="2626" h="2171" extrusionOk="0">
                  <a:moveTo>
                    <a:pt x="1337" y="0"/>
                  </a:moveTo>
                  <a:cubicBezTo>
                    <a:pt x="1217" y="0"/>
                    <a:pt x="1095" y="20"/>
                    <a:pt x="976" y="62"/>
                  </a:cubicBezTo>
                  <a:cubicBezTo>
                    <a:pt x="67" y="390"/>
                    <a:pt x="1" y="1647"/>
                    <a:pt x="873" y="2059"/>
                  </a:cubicBezTo>
                  <a:cubicBezTo>
                    <a:pt x="1031" y="2136"/>
                    <a:pt x="1191" y="2170"/>
                    <a:pt x="1345" y="2170"/>
                  </a:cubicBezTo>
                  <a:cubicBezTo>
                    <a:pt x="2044" y="2170"/>
                    <a:pt x="2625" y="1463"/>
                    <a:pt x="2364" y="718"/>
                  </a:cubicBezTo>
                  <a:cubicBezTo>
                    <a:pt x="2201" y="275"/>
                    <a:pt x="1783" y="0"/>
                    <a:pt x="1337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54"/>
            <p:cNvSpPr/>
            <p:nvPr/>
          </p:nvSpPr>
          <p:spPr>
            <a:xfrm>
              <a:off x="7227375" y="2787650"/>
              <a:ext cx="116325" cy="156475"/>
            </a:xfrm>
            <a:custGeom>
              <a:avLst/>
              <a:gdLst/>
              <a:ahLst/>
              <a:cxnLst/>
              <a:rect l="l" t="t" r="r" b="b"/>
              <a:pathLst>
                <a:path w="4653" h="6259" extrusionOk="0">
                  <a:moveTo>
                    <a:pt x="2097" y="0"/>
                  </a:moveTo>
                  <a:cubicBezTo>
                    <a:pt x="1096" y="0"/>
                    <a:pt x="122" y="603"/>
                    <a:pt x="85" y="2020"/>
                  </a:cubicBezTo>
                  <a:cubicBezTo>
                    <a:pt x="0" y="5218"/>
                    <a:pt x="1219" y="6258"/>
                    <a:pt x="1219" y="6258"/>
                  </a:cubicBezTo>
                  <a:cubicBezTo>
                    <a:pt x="2635" y="5386"/>
                    <a:pt x="3695" y="4027"/>
                    <a:pt x="4183" y="2442"/>
                  </a:cubicBezTo>
                  <a:cubicBezTo>
                    <a:pt x="4653" y="953"/>
                    <a:pt x="3354" y="0"/>
                    <a:pt x="2097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54"/>
            <p:cNvSpPr/>
            <p:nvPr/>
          </p:nvSpPr>
          <p:spPr>
            <a:xfrm>
              <a:off x="7083300" y="2869025"/>
              <a:ext cx="151825" cy="138075"/>
            </a:xfrm>
            <a:custGeom>
              <a:avLst/>
              <a:gdLst/>
              <a:ahLst/>
              <a:cxnLst/>
              <a:rect l="l" t="t" r="r" b="b"/>
              <a:pathLst>
                <a:path w="6073" h="5523" extrusionOk="0">
                  <a:moveTo>
                    <a:pt x="3300" y="0"/>
                  </a:moveTo>
                  <a:cubicBezTo>
                    <a:pt x="1687" y="0"/>
                    <a:pt x="1" y="2213"/>
                    <a:pt x="1853" y="3754"/>
                  </a:cubicBezTo>
                  <a:cubicBezTo>
                    <a:pt x="3754" y="5343"/>
                    <a:pt x="5122" y="5523"/>
                    <a:pt x="5643" y="5523"/>
                  </a:cubicBezTo>
                  <a:cubicBezTo>
                    <a:pt x="5796" y="5523"/>
                    <a:pt x="5876" y="5507"/>
                    <a:pt x="5876" y="5507"/>
                  </a:cubicBezTo>
                  <a:cubicBezTo>
                    <a:pt x="6073" y="3847"/>
                    <a:pt x="5669" y="2178"/>
                    <a:pt x="4732" y="809"/>
                  </a:cubicBezTo>
                  <a:cubicBezTo>
                    <a:pt x="4346" y="237"/>
                    <a:pt x="3827" y="0"/>
                    <a:pt x="3300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54"/>
            <p:cNvSpPr/>
            <p:nvPr/>
          </p:nvSpPr>
          <p:spPr>
            <a:xfrm>
              <a:off x="7222925" y="2946225"/>
              <a:ext cx="177850" cy="103650"/>
            </a:xfrm>
            <a:custGeom>
              <a:avLst/>
              <a:gdLst/>
              <a:ahLst/>
              <a:cxnLst/>
              <a:rect l="l" t="t" r="r" b="b"/>
              <a:pathLst>
                <a:path w="7114" h="4146" extrusionOk="0">
                  <a:moveTo>
                    <a:pt x="4411" y="0"/>
                  </a:moveTo>
                  <a:cubicBezTo>
                    <a:pt x="4187" y="0"/>
                    <a:pt x="3945" y="35"/>
                    <a:pt x="3685" y="112"/>
                  </a:cubicBezTo>
                  <a:cubicBezTo>
                    <a:pt x="619" y="1013"/>
                    <a:pt x="0" y="2494"/>
                    <a:pt x="0" y="2494"/>
                  </a:cubicBezTo>
                  <a:cubicBezTo>
                    <a:pt x="1247" y="3556"/>
                    <a:pt x="2829" y="4145"/>
                    <a:pt x="4462" y="4145"/>
                  </a:cubicBezTo>
                  <a:cubicBezTo>
                    <a:pt x="4488" y="4145"/>
                    <a:pt x="4513" y="4145"/>
                    <a:pt x="4539" y="4145"/>
                  </a:cubicBezTo>
                  <a:cubicBezTo>
                    <a:pt x="7114" y="4119"/>
                    <a:pt x="6829" y="0"/>
                    <a:pt x="4411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54"/>
            <p:cNvSpPr/>
            <p:nvPr/>
          </p:nvSpPr>
          <p:spPr>
            <a:xfrm>
              <a:off x="6999100" y="2990225"/>
              <a:ext cx="151875" cy="137875"/>
            </a:xfrm>
            <a:custGeom>
              <a:avLst/>
              <a:gdLst/>
              <a:ahLst/>
              <a:cxnLst/>
              <a:rect l="l" t="t" r="r" b="b"/>
              <a:pathLst>
                <a:path w="6075" h="5515" extrusionOk="0">
                  <a:moveTo>
                    <a:pt x="3297" y="1"/>
                  </a:moveTo>
                  <a:cubicBezTo>
                    <a:pt x="1682" y="1"/>
                    <a:pt x="0" y="2213"/>
                    <a:pt x="1845" y="3754"/>
                  </a:cubicBezTo>
                  <a:cubicBezTo>
                    <a:pt x="3733" y="5332"/>
                    <a:pt x="5095" y="5515"/>
                    <a:pt x="5624" y="5515"/>
                  </a:cubicBezTo>
                  <a:cubicBezTo>
                    <a:pt x="5784" y="5515"/>
                    <a:pt x="5868" y="5498"/>
                    <a:pt x="5868" y="5498"/>
                  </a:cubicBezTo>
                  <a:cubicBezTo>
                    <a:pt x="6074" y="3848"/>
                    <a:pt x="5662" y="2178"/>
                    <a:pt x="4733" y="809"/>
                  </a:cubicBezTo>
                  <a:cubicBezTo>
                    <a:pt x="4345" y="237"/>
                    <a:pt x="3825" y="1"/>
                    <a:pt x="3297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54"/>
            <p:cNvSpPr/>
            <p:nvPr/>
          </p:nvSpPr>
          <p:spPr>
            <a:xfrm>
              <a:off x="6951150" y="3056575"/>
              <a:ext cx="129475" cy="153875"/>
            </a:xfrm>
            <a:custGeom>
              <a:avLst/>
              <a:gdLst/>
              <a:ahLst/>
              <a:cxnLst/>
              <a:rect l="l" t="t" r="r" b="b"/>
              <a:pathLst>
                <a:path w="5179" h="6155" extrusionOk="0">
                  <a:moveTo>
                    <a:pt x="3017" y="0"/>
                  </a:moveTo>
                  <a:cubicBezTo>
                    <a:pt x="1585" y="0"/>
                    <a:pt x="0" y="1384"/>
                    <a:pt x="1062" y="3172"/>
                  </a:cubicBezTo>
                  <a:cubicBezTo>
                    <a:pt x="2694" y="5920"/>
                    <a:pt x="4269" y="6154"/>
                    <a:pt x="4269" y="6154"/>
                  </a:cubicBezTo>
                  <a:cubicBezTo>
                    <a:pt x="5010" y="4663"/>
                    <a:pt x="5179" y="2957"/>
                    <a:pt x="4757" y="1344"/>
                  </a:cubicBezTo>
                  <a:cubicBezTo>
                    <a:pt x="4508" y="398"/>
                    <a:pt x="3784" y="0"/>
                    <a:pt x="3017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54"/>
            <p:cNvSpPr/>
            <p:nvPr/>
          </p:nvSpPr>
          <p:spPr>
            <a:xfrm>
              <a:off x="7149300" y="3074400"/>
              <a:ext cx="175275" cy="103850"/>
            </a:xfrm>
            <a:custGeom>
              <a:avLst/>
              <a:gdLst/>
              <a:ahLst/>
              <a:cxnLst/>
              <a:rect l="l" t="t" r="r" b="b"/>
              <a:pathLst>
                <a:path w="7011" h="4154" extrusionOk="0">
                  <a:moveTo>
                    <a:pt x="4406" y="0"/>
                  </a:moveTo>
                  <a:cubicBezTo>
                    <a:pt x="4237" y="0"/>
                    <a:pt x="4056" y="19"/>
                    <a:pt x="3864" y="59"/>
                  </a:cubicBezTo>
                  <a:cubicBezTo>
                    <a:pt x="732" y="715"/>
                    <a:pt x="1" y="2131"/>
                    <a:pt x="1" y="2131"/>
                  </a:cubicBezTo>
                  <a:cubicBezTo>
                    <a:pt x="1163" y="3313"/>
                    <a:pt x="2729" y="4035"/>
                    <a:pt x="4389" y="4147"/>
                  </a:cubicBezTo>
                  <a:cubicBezTo>
                    <a:pt x="4449" y="4152"/>
                    <a:pt x="4507" y="4154"/>
                    <a:pt x="4564" y="4154"/>
                  </a:cubicBezTo>
                  <a:cubicBezTo>
                    <a:pt x="7010" y="4154"/>
                    <a:pt x="6941" y="0"/>
                    <a:pt x="4406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54"/>
            <p:cNvSpPr/>
            <p:nvPr/>
          </p:nvSpPr>
          <p:spPr>
            <a:xfrm>
              <a:off x="7056925" y="3200825"/>
              <a:ext cx="176350" cy="112575"/>
            </a:xfrm>
            <a:custGeom>
              <a:avLst/>
              <a:gdLst/>
              <a:ahLst/>
              <a:cxnLst/>
              <a:rect l="l" t="t" r="r" b="b"/>
              <a:pathLst>
                <a:path w="7054" h="4503" extrusionOk="0">
                  <a:moveTo>
                    <a:pt x="2065" y="1"/>
                  </a:moveTo>
                  <a:cubicBezTo>
                    <a:pt x="629" y="1"/>
                    <a:pt x="1" y="459"/>
                    <a:pt x="1" y="459"/>
                  </a:cubicBezTo>
                  <a:cubicBezTo>
                    <a:pt x="517" y="2035"/>
                    <a:pt x="1595" y="3376"/>
                    <a:pt x="3020" y="4220"/>
                  </a:cubicBezTo>
                  <a:cubicBezTo>
                    <a:pt x="3348" y="4416"/>
                    <a:pt x="3670" y="4502"/>
                    <a:pt x="3972" y="4502"/>
                  </a:cubicBezTo>
                  <a:cubicBezTo>
                    <a:pt x="5892" y="4502"/>
                    <a:pt x="7054" y="1033"/>
                    <a:pt x="4380" y="328"/>
                  </a:cubicBezTo>
                  <a:cubicBezTo>
                    <a:pt x="3450" y="85"/>
                    <a:pt x="2683" y="1"/>
                    <a:pt x="2065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54"/>
            <p:cNvSpPr/>
            <p:nvPr/>
          </p:nvSpPr>
          <p:spPr>
            <a:xfrm>
              <a:off x="6932225" y="2924175"/>
              <a:ext cx="336200" cy="349325"/>
            </a:xfrm>
            <a:custGeom>
              <a:avLst/>
              <a:gdLst/>
              <a:ahLst/>
              <a:cxnLst/>
              <a:rect l="l" t="t" r="r" b="b"/>
              <a:pathLst>
                <a:path w="13448" h="13973" extrusionOk="0">
                  <a:moveTo>
                    <a:pt x="12978" y="0"/>
                  </a:moveTo>
                  <a:cubicBezTo>
                    <a:pt x="9115" y="11272"/>
                    <a:pt x="1163" y="13082"/>
                    <a:pt x="1078" y="13101"/>
                  </a:cubicBezTo>
                  <a:lnTo>
                    <a:pt x="0" y="13973"/>
                  </a:lnTo>
                  <a:cubicBezTo>
                    <a:pt x="9" y="13973"/>
                    <a:pt x="263" y="13917"/>
                    <a:pt x="685" y="13766"/>
                  </a:cubicBezTo>
                  <a:cubicBezTo>
                    <a:pt x="2935" y="13007"/>
                    <a:pt x="10118" y="9875"/>
                    <a:pt x="13447" y="169"/>
                  </a:cubicBezTo>
                  <a:lnTo>
                    <a:pt x="12978" y="0"/>
                  </a:ln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54"/>
            <p:cNvSpPr/>
            <p:nvPr/>
          </p:nvSpPr>
          <p:spPr>
            <a:xfrm>
              <a:off x="6962450" y="3086125"/>
              <a:ext cx="277825" cy="275325"/>
            </a:xfrm>
            <a:custGeom>
              <a:avLst/>
              <a:gdLst/>
              <a:ahLst/>
              <a:cxnLst/>
              <a:rect l="l" t="t" r="r" b="b"/>
              <a:pathLst>
                <a:path w="11113" h="11013" extrusionOk="0">
                  <a:moveTo>
                    <a:pt x="5961" y="1"/>
                  </a:moveTo>
                  <a:cubicBezTo>
                    <a:pt x="5348" y="1"/>
                    <a:pt x="4760" y="1027"/>
                    <a:pt x="4558" y="2412"/>
                  </a:cubicBezTo>
                  <a:cubicBezTo>
                    <a:pt x="3802" y="1634"/>
                    <a:pt x="2980" y="1160"/>
                    <a:pt x="2420" y="1160"/>
                  </a:cubicBezTo>
                  <a:cubicBezTo>
                    <a:pt x="2244" y="1160"/>
                    <a:pt x="2094" y="1207"/>
                    <a:pt x="1979" y="1306"/>
                  </a:cubicBezTo>
                  <a:cubicBezTo>
                    <a:pt x="1501" y="1709"/>
                    <a:pt x="1811" y="2881"/>
                    <a:pt x="2664" y="4025"/>
                  </a:cubicBezTo>
                  <a:cubicBezTo>
                    <a:pt x="2634" y="4025"/>
                    <a:pt x="2604" y="4025"/>
                    <a:pt x="2574" y="4025"/>
                  </a:cubicBezTo>
                  <a:cubicBezTo>
                    <a:pt x="1182" y="4025"/>
                    <a:pt x="103" y="4451"/>
                    <a:pt x="57" y="5066"/>
                  </a:cubicBezTo>
                  <a:cubicBezTo>
                    <a:pt x="1" y="5694"/>
                    <a:pt x="1051" y="6294"/>
                    <a:pt x="2467" y="6510"/>
                  </a:cubicBezTo>
                  <a:cubicBezTo>
                    <a:pt x="1445" y="7504"/>
                    <a:pt x="948" y="8611"/>
                    <a:pt x="1351" y="9089"/>
                  </a:cubicBezTo>
                  <a:cubicBezTo>
                    <a:pt x="1482" y="9241"/>
                    <a:pt x="1689" y="9312"/>
                    <a:pt x="1948" y="9312"/>
                  </a:cubicBezTo>
                  <a:cubicBezTo>
                    <a:pt x="2504" y="9312"/>
                    <a:pt x="3299" y="8981"/>
                    <a:pt x="4080" y="8404"/>
                  </a:cubicBezTo>
                  <a:lnTo>
                    <a:pt x="4080" y="8404"/>
                  </a:lnTo>
                  <a:cubicBezTo>
                    <a:pt x="4061" y="9830"/>
                    <a:pt x="4493" y="10955"/>
                    <a:pt x="5121" y="11011"/>
                  </a:cubicBezTo>
                  <a:cubicBezTo>
                    <a:pt x="5134" y="11012"/>
                    <a:pt x="5147" y="11013"/>
                    <a:pt x="5161" y="11013"/>
                  </a:cubicBezTo>
                  <a:cubicBezTo>
                    <a:pt x="5766" y="11013"/>
                    <a:pt x="6354" y="9978"/>
                    <a:pt x="6556" y="8601"/>
                  </a:cubicBezTo>
                  <a:cubicBezTo>
                    <a:pt x="7321" y="9381"/>
                    <a:pt x="8140" y="9849"/>
                    <a:pt x="8698" y="9849"/>
                  </a:cubicBezTo>
                  <a:cubicBezTo>
                    <a:pt x="8872" y="9849"/>
                    <a:pt x="9021" y="9804"/>
                    <a:pt x="9134" y="9708"/>
                  </a:cubicBezTo>
                  <a:cubicBezTo>
                    <a:pt x="9613" y="9295"/>
                    <a:pt x="9303" y="8132"/>
                    <a:pt x="8450" y="6988"/>
                  </a:cubicBezTo>
                  <a:lnTo>
                    <a:pt x="8450" y="6988"/>
                  </a:lnTo>
                  <a:cubicBezTo>
                    <a:pt x="8480" y="6989"/>
                    <a:pt x="8510" y="6989"/>
                    <a:pt x="8540" y="6989"/>
                  </a:cubicBezTo>
                  <a:cubicBezTo>
                    <a:pt x="9940" y="6989"/>
                    <a:pt x="11011" y="6563"/>
                    <a:pt x="11066" y="5947"/>
                  </a:cubicBezTo>
                  <a:cubicBezTo>
                    <a:pt x="11113" y="5319"/>
                    <a:pt x="10063" y="4710"/>
                    <a:pt x="8656" y="4503"/>
                  </a:cubicBezTo>
                  <a:cubicBezTo>
                    <a:pt x="9678" y="3509"/>
                    <a:pt x="10166" y="2403"/>
                    <a:pt x="9763" y="1925"/>
                  </a:cubicBezTo>
                  <a:cubicBezTo>
                    <a:pt x="9631" y="1772"/>
                    <a:pt x="9423" y="1699"/>
                    <a:pt x="9163" y="1699"/>
                  </a:cubicBezTo>
                  <a:cubicBezTo>
                    <a:pt x="8608" y="1699"/>
                    <a:pt x="7819" y="2028"/>
                    <a:pt x="7034" y="2609"/>
                  </a:cubicBezTo>
                  <a:cubicBezTo>
                    <a:pt x="7053" y="1184"/>
                    <a:pt x="6621" y="49"/>
                    <a:pt x="6002" y="2"/>
                  </a:cubicBezTo>
                  <a:cubicBezTo>
                    <a:pt x="5989" y="1"/>
                    <a:pt x="5975" y="1"/>
                    <a:pt x="5961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54"/>
            <p:cNvSpPr/>
            <p:nvPr/>
          </p:nvSpPr>
          <p:spPr>
            <a:xfrm>
              <a:off x="7063025" y="3188925"/>
              <a:ext cx="81225" cy="81175"/>
            </a:xfrm>
            <a:custGeom>
              <a:avLst/>
              <a:gdLst/>
              <a:ahLst/>
              <a:cxnLst/>
              <a:rect l="l" t="t" r="r" b="b"/>
              <a:pathLst>
                <a:path w="3249" h="3247" extrusionOk="0">
                  <a:moveTo>
                    <a:pt x="1435" y="0"/>
                  </a:moveTo>
                  <a:cubicBezTo>
                    <a:pt x="1346" y="0"/>
                    <a:pt x="1252" y="5"/>
                    <a:pt x="1154" y="16"/>
                  </a:cubicBezTo>
                  <a:cubicBezTo>
                    <a:pt x="1154" y="16"/>
                    <a:pt x="1" y="626"/>
                    <a:pt x="29" y="1657"/>
                  </a:cubicBezTo>
                  <a:cubicBezTo>
                    <a:pt x="65" y="2793"/>
                    <a:pt x="821" y="3247"/>
                    <a:pt x="1532" y="3247"/>
                  </a:cubicBezTo>
                  <a:cubicBezTo>
                    <a:pt x="1936" y="3247"/>
                    <a:pt x="2326" y="3100"/>
                    <a:pt x="2561" y="2848"/>
                  </a:cubicBezTo>
                  <a:cubicBezTo>
                    <a:pt x="3178" y="2187"/>
                    <a:pt x="3249" y="0"/>
                    <a:pt x="1435" y="0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54"/>
            <p:cNvSpPr/>
            <p:nvPr/>
          </p:nvSpPr>
          <p:spPr>
            <a:xfrm>
              <a:off x="6529675" y="3093050"/>
              <a:ext cx="527750" cy="559700"/>
            </a:xfrm>
            <a:custGeom>
              <a:avLst/>
              <a:gdLst/>
              <a:ahLst/>
              <a:cxnLst/>
              <a:rect l="l" t="t" r="r" b="b"/>
              <a:pathLst>
                <a:path w="21110" h="22388" extrusionOk="0">
                  <a:moveTo>
                    <a:pt x="12111" y="1"/>
                  </a:moveTo>
                  <a:cubicBezTo>
                    <a:pt x="7733" y="1"/>
                    <a:pt x="2646" y="4771"/>
                    <a:pt x="1389" y="10322"/>
                  </a:cubicBezTo>
                  <a:cubicBezTo>
                    <a:pt x="1" y="16408"/>
                    <a:pt x="3733" y="21125"/>
                    <a:pt x="8328" y="22165"/>
                  </a:cubicBezTo>
                  <a:cubicBezTo>
                    <a:pt x="8983" y="22314"/>
                    <a:pt x="9654" y="22388"/>
                    <a:pt x="10328" y="22388"/>
                  </a:cubicBezTo>
                  <a:cubicBezTo>
                    <a:pt x="14384" y="22388"/>
                    <a:pt x="18532" y="19713"/>
                    <a:pt x="19722" y="14495"/>
                  </a:cubicBezTo>
                  <a:cubicBezTo>
                    <a:pt x="21110" y="8409"/>
                    <a:pt x="17949" y="1188"/>
                    <a:pt x="13354" y="138"/>
                  </a:cubicBezTo>
                  <a:cubicBezTo>
                    <a:pt x="12949" y="45"/>
                    <a:pt x="12533" y="1"/>
                    <a:pt x="12111" y="1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54"/>
            <p:cNvSpPr/>
            <p:nvPr/>
          </p:nvSpPr>
          <p:spPr>
            <a:xfrm>
              <a:off x="6559450" y="3403600"/>
              <a:ext cx="442425" cy="209125"/>
            </a:xfrm>
            <a:custGeom>
              <a:avLst/>
              <a:gdLst/>
              <a:ahLst/>
              <a:cxnLst/>
              <a:rect l="l" t="t" r="r" b="b"/>
              <a:pathLst>
                <a:path w="17697" h="8365" extrusionOk="0">
                  <a:moveTo>
                    <a:pt x="1933" y="0"/>
                  </a:moveTo>
                  <a:lnTo>
                    <a:pt x="1" y="1848"/>
                  </a:lnTo>
                  <a:cubicBezTo>
                    <a:pt x="48" y="2195"/>
                    <a:pt x="113" y="2542"/>
                    <a:pt x="198" y="2889"/>
                  </a:cubicBezTo>
                  <a:lnTo>
                    <a:pt x="1576" y="1566"/>
                  </a:lnTo>
                  <a:lnTo>
                    <a:pt x="3255" y="6030"/>
                  </a:lnTo>
                  <a:lnTo>
                    <a:pt x="6706" y="2729"/>
                  </a:lnTo>
                  <a:lnTo>
                    <a:pt x="8384" y="7202"/>
                  </a:lnTo>
                  <a:lnTo>
                    <a:pt x="11835" y="3901"/>
                  </a:lnTo>
                  <a:lnTo>
                    <a:pt x="13514" y="8365"/>
                  </a:lnTo>
                  <a:lnTo>
                    <a:pt x="16965" y="5073"/>
                  </a:lnTo>
                  <a:lnTo>
                    <a:pt x="17134" y="5514"/>
                  </a:lnTo>
                  <a:cubicBezTo>
                    <a:pt x="17340" y="5186"/>
                    <a:pt x="17527" y="4839"/>
                    <a:pt x="17696" y="4492"/>
                  </a:cubicBezTo>
                  <a:lnTo>
                    <a:pt x="17321" y="3507"/>
                  </a:lnTo>
                  <a:lnTo>
                    <a:pt x="13870" y="6799"/>
                  </a:lnTo>
                  <a:lnTo>
                    <a:pt x="12192" y="2335"/>
                  </a:lnTo>
                  <a:lnTo>
                    <a:pt x="8741" y="5636"/>
                  </a:lnTo>
                  <a:lnTo>
                    <a:pt x="7062" y="1163"/>
                  </a:lnTo>
                  <a:lnTo>
                    <a:pt x="3611" y="4464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54"/>
            <p:cNvSpPr/>
            <p:nvPr/>
          </p:nvSpPr>
          <p:spPr>
            <a:xfrm>
              <a:off x="6593450" y="3179700"/>
              <a:ext cx="431625" cy="207975"/>
            </a:xfrm>
            <a:custGeom>
              <a:avLst/>
              <a:gdLst/>
              <a:ahLst/>
              <a:cxnLst/>
              <a:rect l="l" t="t" r="r" b="b"/>
              <a:pathLst>
                <a:path w="17265" h="8319" extrusionOk="0">
                  <a:moveTo>
                    <a:pt x="2645" y="1"/>
                  </a:moveTo>
                  <a:cubicBezTo>
                    <a:pt x="1585" y="1089"/>
                    <a:pt x="695" y="2336"/>
                    <a:pt x="1" y="3686"/>
                  </a:cubicBezTo>
                  <a:lnTo>
                    <a:pt x="2270" y="1511"/>
                  </a:lnTo>
                  <a:lnTo>
                    <a:pt x="3949" y="5984"/>
                  </a:lnTo>
                  <a:lnTo>
                    <a:pt x="7399" y="2683"/>
                  </a:lnTo>
                  <a:lnTo>
                    <a:pt x="9078" y="7146"/>
                  </a:lnTo>
                  <a:lnTo>
                    <a:pt x="12529" y="3855"/>
                  </a:lnTo>
                  <a:lnTo>
                    <a:pt x="14207" y="8319"/>
                  </a:lnTo>
                  <a:lnTo>
                    <a:pt x="17265" y="5393"/>
                  </a:lnTo>
                  <a:cubicBezTo>
                    <a:pt x="17208" y="5055"/>
                    <a:pt x="17133" y="4708"/>
                    <a:pt x="17049" y="4380"/>
                  </a:cubicBezTo>
                  <a:lnTo>
                    <a:pt x="14564" y="6753"/>
                  </a:lnTo>
                  <a:lnTo>
                    <a:pt x="12885" y="2280"/>
                  </a:lnTo>
                  <a:lnTo>
                    <a:pt x="9434" y="5580"/>
                  </a:lnTo>
                  <a:lnTo>
                    <a:pt x="7756" y="1126"/>
                  </a:lnTo>
                  <a:lnTo>
                    <a:pt x="4305" y="4418"/>
                  </a:lnTo>
                  <a:lnTo>
                    <a:pt x="2645" y="1"/>
                  </a:ln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54"/>
            <p:cNvSpPr/>
            <p:nvPr/>
          </p:nvSpPr>
          <p:spPr>
            <a:xfrm>
              <a:off x="6557825" y="3291525"/>
              <a:ext cx="471950" cy="209375"/>
            </a:xfrm>
            <a:custGeom>
              <a:avLst/>
              <a:gdLst/>
              <a:ahLst/>
              <a:cxnLst/>
              <a:rect l="l" t="t" r="r" b="b"/>
              <a:pathLst>
                <a:path w="18878" h="8375" extrusionOk="0">
                  <a:moveTo>
                    <a:pt x="3020" y="1"/>
                  </a:moveTo>
                  <a:lnTo>
                    <a:pt x="188" y="2711"/>
                  </a:lnTo>
                  <a:cubicBezTo>
                    <a:pt x="94" y="3170"/>
                    <a:pt x="28" y="3639"/>
                    <a:pt x="0" y="4118"/>
                  </a:cubicBezTo>
                  <a:lnTo>
                    <a:pt x="2663" y="1576"/>
                  </a:lnTo>
                  <a:lnTo>
                    <a:pt x="4342" y="6040"/>
                  </a:lnTo>
                  <a:lnTo>
                    <a:pt x="7793" y="2739"/>
                  </a:lnTo>
                  <a:lnTo>
                    <a:pt x="9471" y="7203"/>
                  </a:lnTo>
                  <a:lnTo>
                    <a:pt x="12913" y="3902"/>
                  </a:lnTo>
                  <a:lnTo>
                    <a:pt x="14601" y="8375"/>
                  </a:lnTo>
                  <a:lnTo>
                    <a:pt x="18052" y="5074"/>
                  </a:lnTo>
                  <a:lnTo>
                    <a:pt x="18596" y="6537"/>
                  </a:lnTo>
                  <a:cubicBezTo>
                    <a:pt x="18727" y="5946"/>
                    <a:pt x="18821" y="5346"/>
                    <a:pt x="18877" y="4746"/>
                  </a:cubicBezTo>
                  <a:lnTo>
                    <a:pt x="18408" y="3508"/>
                  </a:lnTo>
                  <a:lnTo>
                    <a:pt x="14957" y="6809"/>
                  </a:lnTo>
                  <a:lnTo>
                    <a:pt x="13279" y="2345"/>
                  </a:lnTo>
                  <a:lnTo>
                    <a:pt x="9828" y="5637"/>
                  </a:lnTo>
                  <a:lnTo>
                    <a:pt x="8149" y="1173"/>
                  </a:lnTo>
                  <a:lnTo>
                    <a:pt x="4698" y="4464"/>
                  </a:lnTo>
                  <a:lnTo>
                    <a:pt x="3020" y="1"/>
                  </a:ln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54"/>
            <p:cNvSpPr/>
            <p:nvPr/>
          </p:nvSpPr>
          <p:spPr>
            <a:xfrm>
              <a:off x="5342875" y="3481425"/>
              <a:ext cx="171500" cy="117300"/>
            </a:xfrm>
            <a:custGeom>
              <a:avLst/>
              <a:gdLst/>
              <a:ahLst/>
              <a:cxnLst/>
              <a:rect l="l" t="t" r="r" b="b"/>
              <a:pathLst>
                <a:path w="6860" h="4692" extrusionOk="0">
                  <a:moveTo>
                    <a:pt x="3154" y="0"/>
                  </a:moveTo>
                  <a:cubicBezTo>
                    <a:pt x="1385" y="0"/>
                    <a:pt x="1" y="2721"/>
                    <a:pt x="1927" y="3798"/>
                  </a:cubicBezTo>
                  <a:cubicBezTo>
                    <a:pt x="2961" y="4389"/>
                    <a:pt x="4125" y="4692"/>
                    <a:pt x="5302" y="4692"/>
                  </a:cubicBezTo>
                  <a:cubicBezTo>
                    <a:pt x="5768" y="4692"/>
                    <a:pt x="6237" y="4644"/>
                    <a:pt x="6700" y="4549"/>
                  </a:cubicBezTo>
                  <a:cubicBezTo>
                    <a:pt x="6700" y="4549"/>
                    <a:pt x="6859" y="2964"/>
                    <a:pt x="4618" y="685"/>
                  </a:cubicBezTo>
                  <a:cubicBezTo>
                    <a:pt x="4140" y="200"/>
                    <a:pt x="3633" y="0"/>
                    <a:pt x="3154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54"/>
            <p:cNvSpPr/>
            <p:nvPr/>
          </p:nvSpPr>
          <p:spPr>
            <a:xfrm>
              <a:off x="5508100" y="3463325"/>
              <a:ext cx="113275" cy="158550"/>
            </a:xfrm>
            <a:custGeom>
              <a:avLst/>
              <a:gdLst/>
              <a:ahLst/>
              <a:cxnLst/>
              <a:rect l="l" t="t" r="r" b="b"/>
              <a:pathLst>
                <a:path w="4531" h="6342" extrusionOk="0">
                  <a:moveTo>
                    <a:pt x="2270" y="0"/>
                  </a:moveTo>
                  <a:cubicBezTo>
                    <a:pt x="1134" y="0"/>
                    <a:pt x="1" y="748"/>
                    <a:pt x="222" y="2141"/>
                  </a:cubicBezTo>
                  <a:cubicBezTo>
                    <a:pt x="475" y="3782"/>
                    <a:pt x="1329" y="5273"/>
                    <a:pt x="2604" y="6342"/>
                  </a:cubicBezTo>
                  <a:cubicBezTo>
                    <a:pt x="2604" y="6342"/>
                    <a:pt x="3954" y="5488"/>
                    <a:pt x="4339" y="2319"/>
                  </a:cubicBezTo>
                  <a:cubicBezTo>
                    <a:pt x="4530" y="739"/>
                    <a:pt x="3399" y="0"/>
                    <a:pt x="2270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54"/>
            <p:cNvSpPr/>
            <p:nvPr/>
          </p:nvSpPr>
          <p:spPr>
            <a:xfrm>
              <a:off x="5413900" y="3614600"/>
              <a:ext cx="165875" cy="124200"/>
            </a:xfrm>
            <a:custGeom>
              <a:avLst/>
              <a:gdLst/>
              <a:ahLst/>
              <a:cxnLst/>
              <a:rect l="l" t="t" r="r" b="b"/>
              <a:pathLst>
                <a:path w="6635" h="4968" extrusionOk="0">
                  <a:moveTo>
                    <a:pt x="5644" y="0"/>
                  </a:moveTo>
                  <a:cubicBezTo>
                    <a:pt x="4924" y="0"/>
                    <a:pt x="3814" y="179"/>
                    <a:pt x="2321" y="928"/>
                  </a:cubicBezTo>
                  <a:cubicBezTo>
                    <a:pt x="0" y="2096"/>
                    <a:pt x="1508" y="4967"/>
                    <a:pt x="3261" y="4967"/>
                  </a:cubicBezTo>
                  <a:cubicBezTo>
                    <a:pt x="3662" y="4967"/>
                    <a:pt x="4075" y="4818"/>
                    <a:pt x="4459" y="4464"/>
                  </a:cubicBezTo>
                  <a:cubicBezTo>
                    <a:pt x="5678" y="3338"/>
                    <a:pt x="6456" y="1800"/>
                    <a:pt x="6634" y="150"/>
                  </a:cubicBezTo>
                  <a:cubicBezTo>
                    <a:pt x="6634" y="150"/>
                    <a:pt x="6303" y="0"/>
                    <a:pt x="5644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54"/>
            <p:cNvSpPr/>
            <p:nvPr/>
          </p:nvSpPr>
          <p:spPr>
            <a:xfrm>
              <a:off x="5652525" y="3493875"/>
              <a:ext cx="113375" cy="158725"/>
            </a:xfrm>
            <a:custGeom>
              <a:avLst/>
              <a:gdLst/>
              <a:ahLst/>
              <a:cxnLst/>
              <a:rect l="l" t="t" r="r" b="b"/>
              <a:pathLst>
                <a:path w="4535" h="6349" extrusionOk="0">
                  <a:moveTo>
                    <a:pt x="2276" y="1"/>
                  </a:moveTo>
                  <a:cubicBezTo>
                    <a:pt x="1138" y="1"/>
                    <a:pt x="0" y="749"/>
                    <a:pt x="222" y="2138"/>
                  </a:cubicBezTo>
                  <a:cubicBezTo>
                    <a:pt x="484" y="3788"/>
                    <a:pt x="1328" y="5279"/>
                    <a:pt x="2603" y="6348"/>
                  </a:cubicBezTo>
                  <a:cubicBezTo>
                    <a:pt x="2603" y="6348"/>
                    <a:pt x="3954" y="5495"/>
                    <a:pt x="4338" y="2316"/>
                  </a:cubicBezTo>
                  <a:cubicBezTo>
                    <a:pt x="4534" y="737"/>
                    <a:pt x="3405" y="1"/>
                    <a:pt x="2276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54"/>
            <p:cNvSpPr/>
            <p:nvPr/>
          </p:nvSpPr>
          <p:spPr>
            <a:xfrm>
              <a:off x="5726175" y="3502175"/>
              <a:ext cx="136800" cy="150425"/>
            </a:xfrm>
            <a:custGeom>
              <a:avLst/>
              <a:gdLst/>
              <a:ahLst/>
              <a:cxnLst/>
              <a:rect l="l" t="t" r="r" b="b"/>
              <a:pathLst>
                <a:path w="5472" h="6017" extrusionOk="0">
                  <a:moveTo>
                    <a:pt x="2879" y="1"/>
                  </a:moveTo>
                  <a:cubicBezTo>
                    <a:pt x="1481" y="1"/>
                    <a:pt x="1" y="1302"/>
                    <a:pt x="839" y="2837"/>
                  </a:cubicBezTo>
                  <a:cubicBezTo>
                    <a:pt x="1627" y="4309"/>
                    <a:pt x="2921" y="5435"/>
                    <a:pt x="4487" y="6016"/>
                  </a:cubicBezTo>
                  <a:cubicBezTo>
                    <a:pt x="4487" y="6016"/>
                    <a:pt x="5471" y="4760"/>
                    <a:pt x="4787" y="1637"/>
                  </a:cubicBezTo>
                  <a:cubicBezTo>
                    <a:pt x="4527" y="469"/>
                    <a:pt x="3718" y="1"/>
                    <a:pt x="2879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54"/>
            <p:cNvSpPr/>
            <p:nvPr/>
          </p:nvSpPr>
          <p:spPr>
            <a:xfrm>
              <a:off x="5555200" y="3652700"/>
              <a:ext cx="160075" cy="129050"/>
            </a:xfrm>
            <a:custGeom>
              <a:avLst/>
              <a:gdLst/>
              <a:ahLst/>
              <a:cxnLst/>
              <a:rect l="l" t="t" r="r" b="b"/>
              <a:pathLst>
                <a:path w="6403" h="5162" extrusionOk="0">
                  <a:moveTo>
                    <a:pt x="5739" y="1"/>
                  </a:moveTo>
                  <a:cubicBezTo>
                    <a:pt x="5049" y="1"/>
                    <a:pt x="3835" y="198"/>
                    <a:pt x="2164" y="1214"/>
                  </a:cubicBezTo>
                  <a:cubicBezTo>
                    <a:pt x="0" y="2530"/>
                    <a:pt x="1592" y="5161"/>
                    <a:pt x="3289" y="5161"/>
                  </a:cubicBezTo>
                  <a:cubicBezTo>
                    <a:pt x="3732" y="5161"/>
                    <a:pt x="4182" y="4982"/>
                    <a:pt x="4574" y="4553"/>
                  </a:cubicBezTo>
                  <a:cubicBezTo>
                    <a:pt x="5709" y="3333"/>
                    <a:pt x="6356" y="1749"/>
                    <a:pt x="6403" y="79"/>
                  </a:cubicBezTo>
                  <a:cubicBezTo>
                    <a:pt x="6403" y="79"/>
                    <a:pt x="6176" y="1"/>
                    <a:pt x="5739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54"/>
            <p:cNvSpPr/>
            <p:nvPr/>
          </p:nvSpPr>
          <p:spPr>
            <a:xfrm>
              <a:off x="5730225" y="3653275"/>
              <a:ext cx="130875" cy="152975"/>
            </a:xfrm>
            <a:custGeom>
              <a:avLst/>
              <a:gdLst/>
              <a:ahLst/>
              <a:cxnLst/>
              <a:rect l="l" t="t" r="r" b="b"/>
              <a:pathLst>
                <a:path w="5235" h="6119" extrusionOk="0">
                  <a:moveTo>
                    <a:pt x="4400" y="0"/>
                  </a:moveTo>
                  <a:cubicBezTo>
                    <a:pt x="4400" y="0"/>
                    <a:pt x="2815" y="197"/>
                    <a:pt x="1118" y="2907"/>
                  </a:cubicBezTo>
                  <a:cubicBezTo>
                    <a:pt x="0" y="4686"/>
                    <a:pt x="1603" y="6118"/>
                    <a:pt x="3050" y="6118"/>
                  </a:cubicBezTo>
                  <a:cubicBezTo>
                    <a:pt x="3800" y="6118"/>
                    <a:pt x="4509" y="5733"/>
                    <a:pt x="4775" y="4811"/>
                  </a:cubicBezTo>
                  <a:cubicBezTo>
                    <a:pt x="5234" y="3217"/>
                    <a:pt x="5103" y="1501"/>
                    <a:pt x="4400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54"/>
            <p:cNvSpPr/>
            <p:nvPr/>
          </p:nvSpPr>
          <p:spPr>
            <a:xfrm>
              <a:off x="5491825" y="3579900"/>
              <a:ext cx="481575" cy="80925"/>
            </a:xfrm>
            <a:custGeom>
              <a:avLst/>
              <a:gdLst/>
              <a:ahLst/>
              <a:cxnLst/>
              <a:rect l="l" t="t" r="r" b="b"/>
              <a:pathLst>
                <a:path w="19263" h="3237" extrusionOk="0">
                  <a:moveTo>
                    <a:pt x="19262" y="1313"/>
                  </a:moveTo>
                  <a:cubicBezTo>
                    <a:pt x="19262" y="1313"/>
                    <a:pt x="19262" y="1313"/>
                    <a:pt x="19262" y="1313"/>
                  </a:cubicBezTo>
                  <a:lnTo>
                    <a:pt x="19262" y="1313"/>
                  </a:lnTo>
                  <a:lnTo>
                    <a:pt x="19262" y="1313"/>
                  </a:lnTo>
                  <a:close/>
                  <a:moveTo>
                    <a:pt x="235" y="0"/>
                  </a:moveTo>
                  <a:lnTo>
                    <a:pt x="1" y="441"/>
                  </a:lnTo>
                  <a:cubicBezTo>
                    <a:pt x="4016" y="2567"/>
                    <a:pt x="7701" y="3237"/>
                    <a:pt x="10748" y="3237"/>
                  </a:cubicBezTo>
                  <a:cubicBezTo>
                    <a:pt x="14583" y="3237"/>
                    <a:pt x="17408" y="2176"/>
                    <a:pt x="18615" y="1622"/>
                  </a:cubicBezTo>
                  <a:cubicBezTo>
                    <a:pt x="19016" y="1445"/>
                    <a:pt x="19250" y="1314"/>
                    <a:pt x="19262" y="1313"/>
                  </a:cubicBezTo>
                  <a:lnTo>
                    <a:pt x="19262" y="1313"/>
                  </a:lnTo>
                  <a:lnTo>
                    <a:pt x="17874" y="1407"/>
                  </a:lnTo>
                  <a:cubicBezTo>
                    <a:pt x="17824" y="1435"/>
                    <a:pt x="15294" y="2915"/>
                    <a:pt x="11021" y="2915"/>
                  </a:cubicBezTo>
                  <a:cubicBezTo>
                    <a:pt x="8142" y="2915"/>
                    <a:pt x="4471" y="2243"/>
                    <a:pt x="235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54"/>
            <p:cNvSpPr/>
            <p:nvPr/>
          </p:nvSpPr>
          <p:spPr>
            <a:xfrm>
              <a:off x="5810425" y="3385475"/>
              <a:ext cx="455550" cy="451450"/>
            </a:xfrm>
            <a:custGeom>
              <a:avLst/>
              <a:gdLst/>
              <a:ahLst/>
              <a:cxnLst/>
              <a:rect l="l" t="t" r="r" b="b"/>
              <a:pathLst>
                <a:path w="18222" h="18058" extrusionOk="0">
                  <a:moveTo>
                    <a:pt x="9756" y="0"/>
                  </a:moveTo>
                  <a:cubicBezTo>
                    <a:pt x="8760" y="0"/>
                    <a:pt x="7804" y="1690"/>
                    <a:pt x="7465" y="3951"/>
                  </a:cubicBezTo>
                  <a:cubicBezTo>
                    <a:pt x="6214" y="2671"/>
                    <a:pt x="4870" y="1899"/>
                    <a:pt x="3953" y="1899"/>
                  </a:cubicBezTo>
                  <a:cubicBezTo>
                    <a:pt x="3668" y="1899"/>
                    <a:pt x="3423" y="1974"/>
                    <a:pt x="3236" y="2132"/>
                  </a:cubicBezTo>
                  <a:cubicBezTo>
                    <a:pt x="2458" y="2807"/>
                    <a:pt x="2964" y="4711"/>
                    <a:pt x="4361" y="6605"/>
                  </a:cubicBezTo>
                  <a:cubicBezTo>
                    <a:pt x="4302" y="6604"/>
                    <a:pt x="4244" y="6603"/>
                    <a:pt x="4185" y="6603"/>
                  </a:cubicBezTo>
                  <a:cubicBezTo>
                    <a:pt x="1925" y="6603"/>
                    <a:pt x="168" y="7306"/>
                    <a:pt x="85" y="8312"/>
                  </a:cubicBezTo>
                  <a:cubicBezTo>
                    <a:pt x="1" y="9334"/>
                    <a:pt x="1717" y="10328"/>
                    <a:pt x="4033" y="10665"/>
                  </a:cubicBezTo>
                  <a:cubicBezTo>
                    <a:pt x="2355" y="12306"/>
                    <a:pt x="1548" y="14116"/>
                    <a:pt x="2223" y="14904"/>
                  </a:cubicBezTo>
                  <a:cubicBezTo>
                    <a:pt x="2435" y="15152"/>
                    <a:pt x="2774" y="15269"/>
                    <a:pt x="3198" y="15269"/>
                  </a:cubicBezTo>
                  <a:cubicBezTo>
                    <a:pt x="4105" y="15269"/>
                    <a:pt x="5402" y="14731"/>
                    <a:pt x="6687" y="13779"/>
                  </a:cubicBezTo>
                  <a:lnTo>
                    <a:pt x="6687" y="13779"/>
                  </a:lnTo>
                  <a:cubicBezTo>
                    <a:pt x="6650" y="16123"/>
                    <a:pt x="7362" y="17970"/>
                    <a:pt x="8394" y="18055"/>
                  </a:cubicBezTo>
                  <a:cubicBezTo>
                    <a:pt x="8418" y="18057"/>
                    <a:pt x="8442" y="18058"/>
                    <a:pt x="8466" y="18058"/>
                  </a:cubicBezTo>
                  <a:cubicBezTo>
                    <a:pt x="9462" y="18058"/>
                    <a:pt x="10418" y="16368"/>
                    <a:pt x="10747" y="14097"/>
                  </a:cubicBezTo>
                  <a:cubicBezTo>
                    <a:pt x="11997" y="15376"/>
                    <a:pt x="13345" y="16154"/>
                    <a:pt x="14265" y="16154"/>
                  </a:cubicBezTo>
                  <a:cubicBezTo>
                    <a:pt x="14552" y="16154"/>
                    <a:pt x="14798" y="16078"/>
                    <a:pt x="14986" y="15917"/>
                  </a:cubicBezTo>
                  <a:cubicBezTo>
                    <a:pt x="15764" y="15251"/>
                    <a:pt x="15258" y="13338"/>
                    <a:pt x="13861" y="11453"/>
                  </a:cubicBezTo>
                  <a:lnTo>
                    <a:pt x="13861" y="11453"/>
                  </a:lnTo>
                  <a:cubicBezTo>
                    <a:pt x="13906" y="11454"/>
                    <a:pt x="13951" y="11454"/>
                    <a:pt x="13996" y="11454"/>
                  </a:cubicBezTo>
                  <a:cubicBezTo>
                    <a:pt x="16276" y="11454"/>
                    <a:pt x="18054" y="10758"/>
                    <a:pt x="18137" y="9746"/>
                  </a:cubicBezTo>
                  <a:cubicBezTo>
                    <a:pt x="18221" y="8724"/>
                    <a:pt x="16505" y="7730"/>
                    <a:pt x="14180" y="7383"/>
                  </a:cubicBezTo>
                  <a:cubicBezTo>
                    <a:pt x="15868" y="5742"/>
                    <a:pt x="16674" y="3942"/>
                    <a:pt x="15999" y="3154"/>
                  </a:cubicBezTo>
                  <a:cubicBezTo>
                    <a:pt x="15787" y="2906"/>
                    <a:pt x="15448" y="2789"/>
                    <a:pt x="15024" y="2789"/>
                  </a:cubicBezTo>
                  <a:cubicBezTo>
                    <a:pt x="14117" y="2789"/>
                    <a:pt x="12820" y="3327"/>
                    <a:pt x="11535" y="4279"/>
                  </a:cubicBezTo>
                  <a:cubicBezTo>
                    <a:pt x="11563" y="1935"/>
                    <a:pt x="10860" y="88"/>
                    <a:pt x="9828" y="3"/>
                  </a:cubicBezTo>
                  <a:cubicBezTo>
                    <a:pt x="9804" y="1"/>
                    <a:pt x="9780" y="0"/>
                    <a:pt x="9756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54"/>
            <p:cNvSpPr/>
            <p:nvPr/>
          </p:nvSpPr>
          <p:spPr>
            <a:xfrm>
              <a:off x="5975000" y="3553925"/>
              <a:ext cx="133225" cy="133275"/>
            </a:xfrm>
            <a:custGeom>
              <a:avLst/>
              <a:gdLst/>
              <a:ahLst/>
              <a:cxnLst/>
              <a:rect l="l" t="t" r="r" b="b"/>
              <a:pathLst>
                <a:path w="5329" h="5331" extrusionOk="0">
                  <a:moveTo>
                    <a:pt x="2345" y="1"/>
                  </a:moveTo>
                  <a:cubicBezTo>
                    <a:pt x="2202" y="1"/>
                    <a:pt x="2052" y="9"/>
                    <a:pt x="1895" y="26"/>
                  </a:cubicBezTo>
                  <a:cubicBezTo>
                    <a:pt x="1895" y="26"/>
                    <a:pt x="1" y="1030"/>
                    <a:pt x="57" y="2718"/>
                  </a:cubicBezTo>
                  <a:cubicBezTo>
                    <a:pt x="111" y="4587"/>
                    <a:pt x="1348" y="5331"/>
                    <a:pt x="2516" y="5331"/>
                  </a:cubicBezTo>
                  <a:cubicBezTo>
                    <a:pt x="3181" y="5331"/>
                    <a:pt x="3823" y="5089"/>
                    <a:pt x="4211" y="4678"/>
                  </a:cubicBezTo>
                  <a:cubicBezTo>
                    <a:pt x="5223" y="3595"/>
                    <a:pt x="5329" y="1"/>
                    <a:pt x="2345" y="1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54"/>
            <p:cNvSpPr/>
            <p:nvPr/>
          </p:nvSpPr>
          <p:spPr>
            <a:xfrm>
              <a:off x="5636225" y="3360400"/>
              <a:ext cx="278850" cy="234500"/>
            </a:xfrm>
            <a:custGeom>
              <a:avLst/>
              <a:gdLst/>
              <a:ahLst/>
              <a:cxnLst/>
              <a:rect l="l" t="t" r="r" b="b"/>
              <a:pathLst>
                <a:path w="11154" h="9380" extrusionOk="0">
                  <a:moveTo>
                    <a:pt x="7385" y="1"/>
                  </a:moveTo>
                  <a:cubicBezTo>
                    <a:pt x="6794" y="1"/>
                    <a:pt x="6221" y="280"/>
                    <a:pt x="5853" y="959"/>
                  </a:cubicBezTo>
                  <a:cubicBezTo>
                    <a:pt x="5637" y="1363"/>
                    <a:pt x="5459" y="1794"/>
                    <a:pt x="5318" y="2235"/>
                  </a:cubicBezTo>
                  <a:cubicBezTo>
                    <a:pt x="5093" y="1963"/>
                    <a:pt x="4850" y="1700"/>
                    <a:pt x="4596" y="1456"/>
                  </a:cubicBezTo>
                  <a:cubicBezTo>
                    <a:pt x="4121" y="988"/>
                    <a:pt x="3621" y="795"/>
                    <a:pt x="3150" y="795"/>
                  </a:cubicBezTo>
                  <a:cubicBezTo>
                    <a:pt x="1366" y="795"/>
                    <a:pt x="1" y="3563"/>
                    <a:pt x="1952" y="4617"/>
                  </a:cubicBezTo>
                  <a:cubicBezTo>
                    <a:pt x="2374" y="4851"/>
                    <a:pt x="2824" y="5038"/>
                    <a:pt x="3284" y="5170"/>
                  </a:cubicBezTo>
                  <a:cubicBezTo>
                    <a:pt x="3049" y="5376"/>
                    <a:pt x="2805" y="5601"/>
                    <a:pt x="2552" y="5864"/>
                  </a:cubicBezTo>
                  <a:cubicBezTo>
                    <a:pt x="944" y="7512"/>
                    <a:pt x="2529" y="9380"/>
                    <a:pt x="4046" y="9380"/>
                  </a:cubicBezTo>
                  <a:cubicBezTo>
                    <a:pt x="4635" y="9380"/>
                    <a:pt x="5213" y="9099"/>
                    <a:pt x="5590" y="8414"/>
                  </a:cubicBezTo>
                  <a:cubicBezTo>
                    <a:pt x="5806" y="8030"/>
                    <a:pt x="5975" y="7617"/>
                    <a:pt x="6116" y="7205"/>
                  </a:cubicBezTo>
                  <a:cubicBezTo>
                    <a:pt x="6284" y="7402"/>
                    <a:pt x="6463" y="7589"/>
                    <a:pt x="6678" y="7795"/>
                  </a:cubicBezTo>
                  <a:cubicBezTo>
                    <a:pt x="7167" y="8270"/>
                    <a:pt x="7674" y="8465"/>
                    <a:pt x="8147" y="8465"/>
                  </a:cubicBezTo>
                  <a:cubicBezTo>
                    <a:pt x="9888" y="8465"/>
                    <a:pt x="11154" y="5817"/>
                    <a:pt x="9229" y="4748"/>
                  </a:cubicBezTo>
                  <a:cubicBezTo>
                    <a:pt x="8910" y="4579"/>
                    <a:pt x="8591" y="4429"/>
                    <a:pt x="8254" y="4307"/>
                  </a:cubicBezTo>
                  <a:cubicBezTo>
                    <a:pt x="8516" y="4082"/>
                    <a:pt x="8769" y="3848"/>
                    <a:pt x="9013" y="3604"/>
                  </a:cubicBezTo>
                  <a:cubicBezTo>
                    <a:pt x="10639" y="1950"/>
                    <a:pt x="8948" y="1"/>
                    <a:pt x="7385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54"/>
            <p:cNvSpPr/>
            <p:nvPr/>
          </p:nvSpPr>
          <p:spPr>
            <a:xfrm>
              <a:off x="5745500" y="3439850"/>
              <a:ext cx="74100" cy="67600"/>
            </a:xfrm>
            <a:custGeom>
              <a:avLst/>
              <a:gdLst/>
              <a:ahLst/>
              <a:cxnLst/>
              <a:rect l="l" t="t" r="r" b="b"/>
              <a:pathLst>
                <a:path w="2964" h="2704" extrusionOk="0">
                  <a:moveTo>
                    <a:pt x="1547" y="0"/>
                  </a:moveTo>
                  <a:cubicBezTo>
                    <a:pt x="969" y="0"/>
                    <a:pt x="437" y="827"/>
                    <a:pt x="385" y="1092"/>
                  </a:cubicBezTo>
                  <a:cubicBezTo>
                    <a:pt x="385" y="1092"/>
                    <a:pt x="0" y="2292"/>
                    <a:pt x="882" y="2629"/>
                  </a:cubicBezTo>
                  <a:cubicBezTo>
                    <a:pt x="1013" y="2680"/>
                    <a:pt x="1154" y="2704"/>
                    <a:pt x="1296" y="2704"/>
                  </a:cubicBezTo>
                  <a:cubicBezTo>
                    <a:pt x="2108" y="2704"/>
                    <a:pt x="2963" y="1909"/>
                    <a:pt x="2317" y="632"/>
                  </a:cubicBezTo>
                  <a:cubicBezTo>
                    <a:pt x="2078" y="169"/>
                    <a:pt x="1808" y="0"/>
                    <a:pt x="1547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54"/>
            <p:cNvSpPr/>
            <p:nvPr/>
          </p:nvSpPr>
          <p:spPr>
            <a:xfrm>
              <a:off x="6942950" y="3325575"/>
              <a:ext cx="279075" cy="234500"/>
            </a:xfrm>
            <a:custGeom>
              <a:avLst/>
              <a:gdLst/>
              <a:ahLst/>
              <a:cxnLst/>
              <a:rect l="l" t="t" r="r" b="b"/>
              <a:pathLst>
                <a:path w="11163" h="9380" extrusionOk="0">
                  <a:moveTo>
                    <a:pt x="7384" y="1"/>
                  </a:moveTo>
                  <a:cubicBezTo>
                    <a:pt x="6794" y="1"/>
                    <a:pt x="6222" y="279"/>
                    <a:pt x="5854" y="955"/>
                  </a:cubicBezTo>
                  <a:cubicBezTo>
                    <a:pt x="5638" y="1358"/>
                    <a:pt x="5460" y="1790"/>
                    <a:pt x="5329" y="2230"/>
                  </a:cubicBezTo>
                  <a:cubicBezTo>
                    <a:pt x="5113" y="1987"/>
                    <a:pt x="4879" y="1724"/>
                    <a:pt x="4607" y="1452"/>
                  </a:cubicBezTo>
                  <a:cubicBezTo>
                    <a:pt x="4130" y="987"/>
                    <a:pt x="3629" y="795"/>
                    <a:pt x="3158" y="795"/>
                  </a:cubicBezTo>
                  <a:cubicBezTo>
                    <a:pt x="1368" y="795"/>
                    <a:pt x="1" y="3560"/>
                    <a:pt x="1953" y="4622"/>
                  </a:cubicBezTo>
                  <a:cubicBezTo>
                    <a:pt x="2375" y="4847"/>
                    <a:pt x="2825" y="5034"/>
                    <a:pt x="3294" y="5175"/>
                  </a:cubicBezTo>
                  <a:cubicBezTo>
                    <a:pt x="3059" y="5372"/>
                    <a:pt x="2806" y="5597"/>
                    <a:pt x="2553" y="5859"/>
                  </a:cubicBezTo>
                  <a:cubicBezTo>
                    <a:pt x="952" y="7508"/>
                    <a:pt x="2533" y="9380"/>
                    <a:pt x="4048" y="9380"/>
                  </a:cubicBezTo>
                  <a:cubicBezTo>
                    <a:pt x="4636" y="9380"/>
                    <a:pt x="5214" y="9097"/>
                    <a:pt x="5591" y="8410"/>
                  </a:cubicBezTo>
                  <a:cubicBezTo>
                    <a:pt x="5807" y="8026"/>
                    <a:pt x="5985" y="7622"/>
                    <a:pt x="6117" y="7200"/>
                  </a:cubicBezTo>
                  <a:cubicBezTo>
                    <a:pt x="6285" y="7397"/>
                    <a:pt x="6473" y="7594"/>
                    <a:pt x="6679" y="7791"/>
                  </a:cubicBezTo>
                  <a:cubicBezTo>
                    <a:pt x="7168" y="8266"/>
                    <a:pt x="7676" y="8461"/>
                    <a:pt x="8149" y="8461"/>
                  </a:cubicBezTo>
                  <a:cubicBezTo>
                    <a:pt x="9893" y="8461"/>
                    <a:pt x="11162" y="5815"/>
                    <a:pt x="9230" y="4753"/>
                  </a:cubicBezTo>
                  <a:cubicBezTo>
                    <a:pt x="8920" y="4575"/>
                    <a:pt x="8592" y="4434"/>
                    <a:pt x="8255" y="4312"/>
                  </a:cubicBezTo>
                  <a:cubicBezTo>
                    <a:pt x="8498" y="4106"/>
                    <a:pt x="8752" y="3871"/>
                    <a:pt x="9014" y="3609"/>
                  </a:cubicBezTo>
                  <a:cubicBezTo>
                    <a:pt x="10641" y="1948"/>
                    <a:pt x="8948" y="1"/>
                    <a:pt x="7384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54"/>
            <p:cNvSpPr/>
            <p:nvPr/>
          </p:nvSpPr>
          <p:spPr>
            <a:xfrm>
              <a:off x="7052250" y="3405100"/>
              <a:ext cx="74075" cy="67425"/>
            </a:xfrm>
            <a:custGeom>
              <a:avLst/>
              <a:gdLst/>
              <a:ahLst/>
              <a:cxnLst/>
              <a:rect l="l" t="t" r="r" b="b"/>
              <a:pathLst>
                <a:path w="2963" h="2697" extrusionOk="0">
                  <a:moveTo>
                    <a:pt x="1544" y="0"/>
                  </a:moveTo>
                  <a:cubicBezTo>
                    <a:pt x="967" y="0"/>
                    <a:pt x="436" y="820"/>
                    <a:pt x="385" y="1084"/>
                  </a:cubicBezTo>
                  <a:cubicBezTo>
                    <a:pt x="385" y="1084"/>
                    <a:pt x="0" y="2285"/>
                    <a:pt x="882" y="2622"/>
                  </a:cubicBezTo>
                  <a:cubicBezTo>
                    <a:pt x="1013" y="2672"/>
                    <a:pt x="1154" y="2697"/>
                    <a:pt x="1296" y="2697"/>
                  </a:cubicBezTo>
                  <a:cubicBezTo>
                    <a:pt x="2108" y="2697"/>
                    <a:pt x="2963" y="1903"/>
                    <a:pt x="2317" y="634"/>
                  </a:cubicBezTo>
                  <a:cubicBezTo>
                    <a:pt x="2077" y="169"/>
                    <a:pt x="1806" y="0"/>
                    <a:pt x="1544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25" name="Google Shape;2125;p54"/>
          <p:cNvGrpSpPr/>
          <p:nvPr/>
        </p:nvGrpSpPr>
        <p:grpSpPr>
          <a:xfrm rot="14380930">
            <a:off x="435885" y="3241365"/>
            <a:ext cx="2113643" cy="1950211"/>
            <a:chOff x="4823750" y="1024450"/>
            <a:chExt cx="1527475" cy="1057025"/>
          </a:xfrm>
        </p:grpSpPr>
        <p:sp>
          <p:nvSpPr>
            <p:cNvPr id="2126" name="Google Shape;2126;p54"/>
            <p:cNvSpPr/>
            <p:nvPr/>
          </p:nvSpPr>
          <p:spPr>
            <a:xfrm>
              <a:off x="4903875" y="1347125"/>
              <a:ext cx="277125" cy="271750"/>
            </a:xfrm>
            <a:custGeom>
              <a:avLst/>
              <a:gdLst/>
              <a:ahLst/>
              <a:cxnLst/>
              <a:rect l="l" t="t" r="r" b="b"/>
              <a:pathLst>
                <a:path w="11085" h="10870" extrusionOk="0">
                  <a:moveTo>
                    <a:pt x="6466" y="1"/>
                  </a:moveTo>
                  <a:cubicBezTo>
                    <a:pt x="5872" y="1"/>
                    <a:pt x="5214" y="945"/>
                    <a:pt x="4877" y="2260"/>
                  </a:cubicBezTo>
                  <a:cubicBezTo>
                    <a:pt x="4158" y="1352"/>
                    <a:pt x="3341" y="780"/>
                    <a:pt x="2782" y="780"/>
                  </a:cubicBezTo>
                  <a:cubicBezTo>
                    <a:pt x="2648" y="780"/>
                    <a:pt x="2529" y="813"/>
                    <a:pt x="2429" y="882"/>
                  </a:cubicBezTo>
                  <a:cubicBezTo>
                    <a:pt x="1904" y="1238"/>
                    <a:pt x="2091" y="2429"/>
                    <a:pt x="2823" y="3658"/>
                  </a:cubicBezTo>
                  <a:cubicBezTo>
                    <a:pt x="2567" y="3627"/>
                    <a:pt x="2319" y="3613"/>
                    <a:pt x="2085" y="3613"/>
                  </a:cubicBezTo>
                  <a:cubicBezTo>
                    <a:pt x="1014" y="3613"/>
                    <a:pt x="214" y="3917"/>
                    <a:pt x="122" y="4417"/>
                  </a:cubicBezTo>
                  <a:cubicBezTo>
                    <a:pt x="0" y="5036"/>
                    <a:pt x="975" y="5749"/>
                    <a:pt x="2363" y="6105"/>
                  </a:cubicBezTo>
                  <a:cubicBezTo>
                    <a:pt x="1238" y="6996"/>
                    <a:pt x="638" y="8037"/>
                    <a:pt x="985" y="8553"/>
                  </a:cubicBezTo>
                  <a:cubicBezTo>
                    <a:pt x="1122" y="8755"/>
                    <a:pt x="1386" y="8852"/>
                    <a:pt x="1728" y="8852"/>
                  </a:cubicBezTo>
                  <a:cubicBezTo>
                    <a:pt x="2272" y="8852"/>
                    <a:pt x="3016" y="8608"/>
                    <a:pt x="3770" y="8159"/>
                  </a:cubicBezTo>
                  <a:lnTo>
                    <a:pt x="3770" y="8159"/>
                  </a:lnTo>
                  <a:cubicBezTo>
                    <a:pt x="3601" y="9584"/>
                    <a:pt x="3911" y="10747"/>
                    <a:pt x="4530" y="10859"/>
                  </a:cubicBezTo>
                  <a:cubicBezTo>
                    <a:pt x="4565" y="10866"/>
                    <a:pt x="4600" y="10870"/>
                    <a:pt x="4635" y="10870"/>
                  </a:cubicBezTo>
                  <a:cubicBezTo>
                    <a:pt x="5228" y="10870"/>
                    <a:pt x="5881" y="9928"/>
                    <a:pt x="6217" y="8618"/>
                  </a:cubicBezTo>
                  <a:cubicBezTo>
                    <a:pt x="6930" y="9528"/>
                    <a:pt x="7754" y="10095"/>
                    <a:pt x="8315" y="10095"/>
                  </a:cubicBezTo>
                  <a:cubicBezTo>
                    <a:pt x="8448" y="10095"/>
                    <a:pt x="8566" y="10063"/>
                    <a:pt x="8665" y="9997"/>
                  </a:cubicBezTo>
                  <a:cubicBezTo>
                    <a:pt x="9181" y="9640"/>
                    <a:pt x="8993" y="8440"/>
                    <a:pt x="8271" y="7212"/>
                  </a:cubicBezTo>
                  <a:lnTo>
                    <a:pt x="8271" y="7212"/>
                  </a:lnTo>
                  <a:cubicBezTo>
                    <a:pt x="8529" y="7242"/>
                    <a:pt x="8779" y="7257"/>
                    <a:pt x="9016" y="7257"/>
                  </a:cubicBezTo>
                  <a:cubicBezTo>
                    <a:pt x="10079" y="7257"/>
                    <a:pt x="10880" y="6958"/>
                    <a:pt x="10972" y="6452"/>
                  </a:cubicBezTo>
                  <a:cubicBezTo>
                    <a:pt x="11084" y="5833"/>
                    <a:pt x="10109" y="5120"/>
                    <a:pt x="8731" y="4764"/>
                  </a:cubicBezTo>
                  <a:cubicBezTo>
                    <a:pt x="9847" y="3883"/>
                    <a:pt x="10456" y="2842"/>
                    <a:pt x="10100" y="2317"/>
                  </a:cubicBezTo>
                  <a:cubicBezTo>
                    <a:pt x="9963" y="2118"/>
                    <a:pt x="9702" y="2024"/>
                    <a:pt x="9364" y="2024"/>
                  </a:cubicBezTo>
                  <a:cubicBezTo>
                    <a:pt x="8822" y="2024"/>
                    <a:pt x="8080" y="2266"/>
                    <a:pt x="7324" y="2710"/>
                  </a:cubicBezTo>
                  <a:cubicBezTo>
                    <a:pt x="7493" y="1294"/>
                    <a:pt x="7174" y="132"/>
                    <a:pt x="6564" y="10"/>
                  </a:cubicBezTo>
                  <a:cubicBezTo>
                    <a:pt x="6532" y="4"/>
                    <a:pt x="6499" y="1"/>
                    <a:pt x="64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54"/>
            <p:cNvSpPr/>
            <p:nvPr/>
          </p:nvSpPr>
          <p:spPr>
            <a:xfrm>
              <a:off x="5001950" y="1447700"/>
              <a:ext cx="87350" cy="81775"/>
            </a:xfrm>
            <a:custGeom>
              <a:avLst/>
              <a:gdLst/>
              <a:ahLst/>
              <a:cxnLst/>
              <a:rect l="l" t="t" r="r" b="b"/>
              <a:pathLst>
                <a:path w="3494" h="3271" extrusionOk="0">
                  <a:moveTo>
                    <a:pt x="1397" y="0"/>
                  </a:moveTo>
                  <a:cubicBezTo>
                    <a:pt x="1393" y="0"/>
                    <a:pt x="1389" y="0"/>
                    <a:pt x="1385" y="0"/>
                  </a:cubicBezTo>
                  <a:cubicBezTo>
                    <a:pt x="1385" y="0"/>
                    <a:pt x="175" y="488"/>
                    <a:pt x="91" y="1519"/>
                  </a:cubicBezTo>
                  <a:cubicBezTo>
                    <a:pt x="0" y="2753"/>
                    <a:pt x="831" y="3271"/>
                    <a:pt x="1590" y="3271"/>
                  </a:cubicBezTo>
                  <a:cubicBezTo>
                    <a:pt x="1933" y="3271"/>
                    <a:pt x="2260" y="3165"/>
                    <a:pt x="2482" y="2973"/>
                  </a:cubicBezTo>
                  <a:cubicBezTo>
                    <a:pt x="3203" y="2355"/>
                    <a:pt x="3494" y="0"/>
                    <a:pt x="1397" y="0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54"/>
            <p:cNvSpPr/>
            <p:nvPr/>
          </p:nvSpPr>
          <p:spPr>
            <a:xfrm>
              <a:off x="4901375" y="1917975"/>
              <a:ext cx="114400" cy="163500"/>
            </a:xfrm>
            <a:custGeom>
              <a:avLst/>
              <a:gdLst/>
              <a:ahLst/>
              <a:cxnLst/>
              <a:rect l="l" t="t" r="r" b="b"/>
              <a:pathLst>
                <a:path w="4576" h="6540" extrusionOk="0">
                  <a:moveTo>
                    <a:pt x="2942" y="0"/>
                  </a:moveTo>
                  <a:cubicBezTo>
                    <a:pt x="1591" y="1079"/>
                    <a:pt x="654" y="2598"/>
                    <a:pt x="307" y="4286"/>
                  </a:cubicBezTo>
                  <a:cubicBezTo>
                    <a:pt x="1" y="5740"/>
                    <a:pt x="1145" y="6540"/>
                    <a:pt x="2312" y="6540"/>
                  </a:cubicBezTo>
                  <a:cubicBezTo>
                    <a:pt x="3434" y="6540"/>
                    <a:pt x="4576" y="5801"/>
                    <a:pt x="4470" y="4192"/>
                  </a:cubicBezTo>
                  <a:cubicBezTo>
                    <a:pt x="4254" y="910"/>
                    <a:pt x="2942" y="0"/>
                    <a:pt x="2942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54"/>
            <p:cNvSpPr/>
            <p:nvPr/>
          </p:nvSpPr>
          <p:spPr>
            <a:xfrm>
              <a:off x="4995300" y="1848800"/>
              <a:ext cx="158700" cy="134575"/>
            </a:xfrm>
            <a:custGeom>
              <a:avLst/>
              <a:gdLst/>
              <a:ahLst/>
              <a:cxnLst/>
              <a:rect l="l" t="t" r="r" b="b"/>
              <a:pathLst>
                <a:path w="6348" h="5383" extrusionOk="0">
                  <a:moveTo>
                    <a:pt x="648" y="0"/>
                  </a:moveTo>
                  <a:cubicBezTo>
                    <a:pt x="261" y="0"/>
                    <a:pt x="57" y="67"/>
                    <a:pt x="57" y="67"/>
                  </a:cubicBezTo>
                  <a:cubicBezTo>
                    <a:pt x="0" y="1764"/>
                    <a:pt x="563" y="3414"/>
                    <a:pt x="1642" y="4727"/>
                  </a:cubicBezTo>
                  <a:cubicBezTo>
                    <a:pt x="2022" y="5190"/>
                    <a:pt x="2480" y="5383"/>
                    <a:pt x="2938" y="5383"/>
                  </a:cubicBezTo>
                  <a:cubicBezTo>
                    <a:pt x="4635" y="5383"/>
                    <a:pt x="6347" y="2738"/>
                    <a:pt x="4258" y="1342"/>
                  </a:cubicBezTo>
                  <a:cubicBezTo>
                    <a:pt x="2572" y="206"/>
                    <a:pt x="1328" y="0"/>
                    <a:pt x="648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54"/>
            <p:cNvSpPr/>
            <p:nvPr/>
          </p:nvSpPr>
          <p:spPr>
            <a:xfrm>
              <a:off x="4823750" y="1818150"/>
              <a:ext cx="180250" cy="107775"/>
            </a:xfrm>
            <a:custGeom>
              <a:avLst/>
              <a:gdLst/>
              <a:ahLst/>
              <a:cxnLst/>
              <a:rect l="l" t="t" r="r" b="b"/>
              <a:pathLst>
                <a:path w="7210" h="4311" extrusionOk="0">
                  <a:moveTo>
                    <a:pt x="3419" y="1"/>
                  </a:moveTo>
                  <a:cubicBezTo>
                    <a:pt x="3123" y="1"/>
                    <a:pt x="2814" y="20"/>
                    <a:pt x="2493" y="64"/>
                  </a:cubicBezTo>
                  <a:cubicBezTo>
                    <a:pt x="0" y="404"/>
                    <a:pt x="535" y="4311"/>
                    <a:pt x="2759" y="4311"/>
                  </a:cubicBezTo>
                  <a:cubicBezTo>
                    <a:pt x="3054" y="4311"/>
                    <a:pt x="3379" y="4242"/>
                    <a:pt x="3730" y="4087"/>
                  </a:cubicBezTo>
                  <a:cubicBezTo>
                    <a:pt x="6722" y="2765"/>
                    <a:pt x="7209" y="1171"/>
                    <a:pt x="7209" y="1171"/>
                  </a:cubicBezTo>
                  <a:cubicBezTo>
                    <a:pt x="7209" y="1171"/>
                    <a:pt x="5716" y="1"/>
                    <a:pt x="3419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54"/>
            <p:cNvSpPr/>
            <p:nvPr/>
          </p:nvSpPr>
          <p:spPr>
            <a:xfrm>
              <a:off x="5069150" y="1713750"/>
              <a:ext cx="158475" cy="134725"/>
            </a:xfrm>
            <a:custGeom>
              <a:avLst/>
              <a:gdLst/>
              <a:ahLst/>
              <a:cxnLst/>
              <a:rect l="l" t="t" r="r" b="b"/>
              <a:pathLst>
                <a:path w="6339" h="5389" extrusionOk="0">
                  <a:moveTo>
                    <a:pt x="645" y="1"/>
                  </a:moveTo>
                  <a:cubicBezTo>
                    <a:pt x="260" y="1"/>
                    <a:pt x="57" y="67"/>
                    <a:pt x="57" y="67"/>
                  </a:cubicBezTo>
                  <a:cubicBezTo>
                    <a:pt x="0" y="1765"/>
                    <a:pt x="563" y="3415"/>
                    <a:pt x="1632" y="4728"/>
                  </a:cubicBezTo>
                  <a:cubicBezTo>
                    <a:pt x="2014" y="5194"/>
                    <a:pt x="2473" y="5388"/>
                    <a:pt x="2933" y="5388"/>
                  </a:cubicBezTo>
                  <a:cubicBezTo>
                    <a:pt x="4629" y="5388"/>
                    <a:pt x="6338" y="2744"/>
                    <a:pt x="4258" y="1343"/>
                  </a:cubicBezTo>
                  <a:cubicBezTo>
                    <a:pt x="2566" y="207"/>
                    <a:pt x="1323" y="1"/>
                    <a:pt x="645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54"/>
            <p:cNvSpPr/>
            <p:nvPr/>
          </p:nvSpPr>
          <p:spPr>
            <a:xfrm>
              <a:off x="5128700" y="1591950"/>
              <a:ext cx="167150" cy="126900"/>
            </a:xfrm>
            <a:custGeom>
              <a:avLst/>
              <a:gdLst/>
              <a:ahLst/>
              <a:cxnLst/>
              <a:rect l="l" t="t" r="r" b="b"/>
              <a:pathLst>
                <a:path w="6686" h="5076" extrusionOk="0">
                  <a:moveTo>
                    <a:pt x="1088" y="1"/>
                  </a:moveTo>
                  <a:cubicBezTo>
                    <a:pt x="366" y="1"/>
                    <a:pt x="0" y="176"/>
                    <a:pt x="0" y="176"/>
                  </a:cubicBezTo>
                  <a:cubicBezTo>
                    <a:pt x="150" y="1854"/>
                    <a:pt x="910" y="3420"/>
                    <a:pt x="2138" y="4583"/>
                  </a:cubicBezTo>
                  <a:cubicBezTo>
                    <a:pt x="2511" y="4928"/>
                    <a:pt x="2914" y="5075"/>
                    <a:pt x="3308" y="5075"/>
                  </a:cubicBezTo>
                  <a:cubicBezTo>
                    <a:pt x="5094" y="5075"/>
                    <a:pt x="6686" y="2056"/>
                    <a:pt x="4342" y="888"/>
                  </a:cubicBezTo>
                  <a:cubicBezTo>
                    <a:pt x="2902" y="178"/>
                    <a:pt x="1815" y="1"/>
                    <a:pt x="1088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54"/>
            <p:cNvSpPr/>
            <p:nvPr/>
          </p:nvSpPr>
          <p:spPr>
            <a:xfrm>
              <a:off x="4888125" y="1678125"/>
              <a:ext cx="178925" cy="107150"/>
            </a:xfrm>
            <a:custGeom>
              <a:avLst/>
              <a:gdLst/>
              <a:ahLst/>
              <a:cxnLst/>
              <a:rect l="l" t="t" r="r" b="b"/>
              <a:pathLst>
                <a:path w="7157" h="4286" extrusionOk="0">
                  <a:moveTo>
                    <a:pt x="2937" y="0"/>
                  </a:moveTo>
                  <a:cubicBezTo>
                    <a:pt x="2813" y="0"/>
                    <a:pt x="2687" y="4"/>
                    <a:pt x="2562" y="11"/>
                  </a:cubicBezTo>
                  <a:cubicBezTo>
                    <a:pt x="1" y="146"/>
                    <a:pt x="293" y="4285"/>
                    <a:pt x="2647" y="4285"/>
                  </a:cubicBezTo>
                  <a:cubicBezTo>
                    <a:pt x="2896" y="4285"/>
                    <a:pt x="3168" y="4239"/>
                    <a:pt x="3462" y="4137"/>
                  </a:cubicBezTo>
                  <a:cubicBezTo>
                    <a:pt x="6547" y="3058"/>
                    <a:pt x="7157" y="1511"/>
                    <a:pt x="7157" y="1511"/>
                  </a:cubicBezTo>
                  <a:cubicBezTo>
                    <a:pt x="5969" y="531"/>
                    <a:pt x="4476" y="0"/>
                    <a:pt x="2937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54"/>
            <p:cNvSpPr/>
            <p:nvPr/>
          </p:nvSpPr>
          <p:spPr>
            <a:xfrm>
              <a:off x="4938550" y="1563500"/>
              <a:ext cx="180800" cy="110900"/>
            </a:xfrm>
            <a:custGeom>
              <a:avLst/>
              <a:gdLst/>
              <a:ahLst/>
              <a:cxnLst/>
              <a:rect l="l" t="t" r="r" b="b"/>
              <a:pathLst>
                <a:path w="7232" h="4436" extrusionOk="0">
                  <a:moveTo>
                    <a:pt x="3069" y="1"/>
                  </a:moveTo>
                  <a:cubicBezTo>
                    <a:pt x="996" y="1"/>
                    <a:pt x="0" y="3947"/>
                    <a:pt x="2842" y="4333"/>
                  </a:cubicBezTo>
                  <a:cubicBezTo>
                    <a:pt x="3363" y="4405"/>
                    <a:pt x="3831" y="4435"/>
                    <a:pt x="4249" y="4435"/>
                  </a:cubicBezTo>
                  <a:cubicBezTo>
                    <a:pt x="6385" y="4435"/>
                    <a:pt x="7231" y="3649"/>
                    <a:pt x="7231" y="3649"/>
                  </a:cubicBezTo>
                  <a:cubicBezTo>
                    <a:pt x="6575" y="2101"/>
                    <a:pt x="5365" y="863"/>
                    <a:pt x="3846" y="179"/>
                  </a:cubicBezTo>
                  <a:cubicBezTo>
                    <a:pt x="3575" y="56"/>
                    <a:pt x="3314" y="1"/>
                    <a:pt x="3069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54"/>
            <p:cNvSpPr/>
            <p:nvPr/>
          </p:nvSpPr>
          <p:spPr>
            <a:xfrm>
              <a:off x="4965750" y="1538650"/>
              <a:ext cx="306200" cy="399500"/>
            </a:xfrm>
            <a:custGeom>
              <a:avLst/>
              <a:gdLst/>
              <a:ahLst/>
              <a:cxnLst/>
              <a:rect l="l" t="t" r="r" b="b"/>
              <a:pathLst>
                <a:path w="12248" h="15980" extrusionOk="0">
                  <a:moveTo>
                    <a:pt x="12248" y="1"/>
                  </a:moveTo>
                  <a:lnTo>
                    <a:pt x="12248" y="1"/>
                  </a:lnTo>
                  <a:cubicBezTo>
                    <a:pt x="12229" y="10"/>
                    <a:pt x="11985" y="104"/>
                    <a:pt x="11573" y="301"/>
                  </a:cubicBezTo>
                  <a:cubicBezTo>
                    <a:pt x="9378" y="1370"/>
                    <a:pt x="2448" y="5505"/>
                    <a:pt x="1" y="15877"/>
                  </a:cubicBezTo>
                  <a:lnTo>
                    <a:pt x="489" y="15980"/>
                  </a:lnTo>
                  <a:cubicBezTo>
                    <a:pt x="3339" y="3949"/>
                    <a:pt x="11160" y="1070"/>
                    <a:pt x="11244" y="1032"/>
                  </a:cubicBezTo>
                  <a:lnTo>
                    <a:pt x="12248" y="1"/>
                  </a:ln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54"/>
            <p:cNvSpPr/>
            <p:nvPr/>
          </p:nvSpPr>
          <p:spPr>
            <a:xfrm rot="9632179">
              <a:off x="5087414" y="1129153"/>
              <a:ext cx="497025" cy="546150"/>
            </a:xfrm>
            <a:custGeom>
              <a:avLst/>
              <a:gdLst/>
              <a:ahLst/>
              <a:cxnLst/>
              <a:rect l="l" t="t" r="r" b="b"/>
              <a:pathLst>
                <a:path w="19881" h="21846" extrusionOk="0">
                  <a:moveTo>
                    <a:pt x="10987" y="0"/>
                  </a:moveTo>
                  <a:cubicBezTo>
                    <a:pt x="6650" y="0"/>
                    <a:pt x="1784" y="5123"/>
                    <a:pt x="919" y="10753"/>
                  </a:cubicBezTo>
                  <a:cubicBezTo>
                    <a:pt x="0" y="16745"/>
                    <a:pt x="3930" y="21049"/>
                    <a:pt x="8459" y="21743"/>
                  </a:cubicBezTo>
                  <a:cubicBezTo>
                    <a:pt x="8901" y="21812"/>
                    <a:pt x="9349" y="21846"/>
                    <a:pt x="9797" y="21846"/>
                  </a:cubicBezTo>
                  <a:cubicBezTo>
                    <a:pt x="13929" y="21846"/>
                    <a:pt x="18123" y="18943"/>
                    <a:pt x="18952" y="13538"/>
                  </a:cubicBezTo>
                  <a:cubicBezTo>
                    <a:pt x="19881" y="7555"/>
                    <a:pt x="16327" y="766"/>
                    <a:pt x="11797" y="62"/>
                  </a:cubicBezTo>
                  <a:cubicBezTo>
                    <a:pt x="11530" y="21"/>
                    <a:pt x="11260" y="0"/>
                    <a:pt x="10987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54"/>
            <p:cNvSpPr/>
            <p:nvPr/>
          </p:nvSpPr>
          <p:spPr>
            <a:xfrm>
              <a:off x="5164550" y="1512175"/>
              <a:ext cx="382625" cy="154050"/>
            </a:xfrm>
            <a:custGeom>
              <a:avLst/>
              <a:gdLst/>
              <a:ahLst/>
              <a:cxnLst/>
              <a:rect l="l" t="t" r="r" b="b"/>
              <a:pathLst>
                <a:path w="15305" h="6162" extrusionOk="0">
                  <a:moveTo>
                    <a:pt x="15305" y="0"/>
                  </a:moveTo>
                  <a:lnTo>
                    <a:pt x="15305" y="0"/>
                  </a:lnTo>
                  <a:cubicBezTo>
                    <a:pt x="12173" y="2635"/>
                    <a:pt x="8469" y="4117"/>
                    <a:pt x="4268" y="4398"/>
                  </a:cubicBezTo>
                  <a:cubicBezTo>
                    <a:pt x="3813" y="4428"/>
                    <a:pt x="3359" y="4443"/>
                    <a:pt x="2905" y="4443"/>
                  </a:cubicBezTo>
                  <a:cubicBezTo>
                    <a:pt x="1934" y="4443"/>
                    <a:pt x="965" y="4376"/>
                    <a:pt x="1" y="4248"/>
                  </a:cubicBezTo>
                  <a:lnTo>
                    <a:pt x="1" y="4248"/>
                  </a:lnTo>
                  <a:cubicBezTo>
                    <a:pt x="770" y="5036"/>
                    <a:pt x="1670" y="5683"/>
                    <a:pt x="2664" y="6161"/>
                  </a:cubicBezTo>
                  <a:cubicBezTo>
                    <a:pt x="3189" y="6161"/>
                    <a:pt x="3743" y="6152"/>
                    <a:pt x="4315" y="6114"/>
                  </a:cubicBezTo>
                  <a:cubicBezTo>
                    <a:pt x="7672" y="5908"/>
                    <a:pt x="10935" y="4895"/>
                    <a:pt x="13823" y="3160"/>
                  </a:cubicBezTo>
                  <a:cubicBezTo>
                    <a:pt x="14499" y="2204"/>
                    <a:pt x="15005" y="1135"/>
                    <a:pt x="15305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54"/>
            <p:cNvSpPr/>
            <p:nvPr/>
          </p:nvSpPr>
          <p:spPr>
            <a:xfrm>
              <a:off x="5151675" y="1166850"/>
              <a:ext cx="317450" cy="115475"/>
            </a:xfrm>
            <a:custGeom>
              <a:avLst/>
              <a:gdLst/>
              <a:ahLst/>
              <a:cxnLst/>
              <a:rect l="l" t="t" r="r" b="b"/>
              <a:pathLst>
                <a:path w="12698" h="4619" extrusionOk="0">
                  <a:moveTo>
                    <a:pt x="11328" y="0"/>
                  </a:moveTo>
                  <a:cubicBezTo>
                    <a:pt x="8684" y="1679"/>
                    <a:pt x="5692" y="2635"/>
                    <a:pt x="2401" y="2851"/>
                  </a:cubicBezTo>
                  <a:cubicBezTo>
                    <a:pt x="1988" y="2879"/>
                    <a:pt x="1594" y="2898"/>
                    <a:pt x="1219" y="2898"/>
                  </a:cubicBezTo>
                  <a:cubicBezTo>
                    <a:pt x="769" y="3432"/>
                    <a:pt x="366" y="4004"/>
                    <a:pt x="0" y="4595"/>
                  </a:cubicBezTo>
                  <a:cubicBezTo>
                    <a:pt x="341" y="4611"/>
                    <a:pt x="681" y="4618"/>
                    <a:pt x="1021" y="4618"/>
                  </a:cubicBezTo>
                  <a:cubicBezTo>
                    <a:pt x="1496" y="4618"/>
                    <a:pt x="1969" y="4604"/>
                    <a:pt x="2438" y="4576"/>
                  </a:cubicBezTo>
                  <a:cubicBezTo>
                    <a:pt x="6096" y="4351"/>
                    <a:pt x="9631" y="3170"/>
                    <a:pt x="12697" y="1154"/>
                  </a:cubicBezTo>
                  <a:cubicBezTo>
                    <a:pt x="12285" y="722"/>
                    <a:pt x="11825" y="338"/>
                    <a:pt x="11328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54"/>
            <p:cNvSpPr/>
            <p:nvPr/>
          </p:nvSpPr>
          <p:spPr>
            <a:xfrm>
              <a:off x="5101500" y="1362825"/>
              <a:ext cx="456000" cy="175300"/>
            </a:xfrm>
            <a:custGeom>
              <a:avLst/>
              <a:gdLst/>
              <a:ahLst/>
              <a:cxnLst/>
              <a:rect l="l" t="t" r="r" b="b"/>
              <a:pathLst>
                <a:path w="18240" h="7012" extrusionOk="0">
                  <a:moveTo>
                    <a:pt x="17986" y="1"/>
                  </a:moveTo>
                  <a:cubicBezTo>
                    <a:pt x="14657" y="3170"/>
                    <a:pt x="10625" y="4943"/>
                    <a:pt x="5993" y="5252"/>
                  </a:cubicBezTo>
                  <a:cubicBezTo>
                    <a:pt x="5538" y="5282"/>
                    <a:pt x="5083" y="5297"/>
                    <a:pt x="4627" y="5297"/>
                  </a:cubicBezTo>
                  <a:cubicBezTo>
                    <a:pt x="3074" y="5297"/>
                    <a:pt x="1523" y="5124"/>
                    <a:pt x="0" y="4783"/>
                  </a:cubicBezTo>
                  <a:lnTo>
                    <a:pt x="0" y="4783"/>
                  </a:lnTo>
                  <a:cubicBezTo>
                    <a:pt x="75" y="5402"/>
                    <a:pt x="197" y="6021"/>
                    <a:pt x="394" y="6621"/>
                  </a:cubicBezTo>
                  <a:cubicBezTo>
                    <a:pt x="685" y="6677"/>
                    <a:pt x="1013" y="6743"/>
                    <a:pt x="1379" y="6790"/>
                  </a:cubicBezTo>
                  <a:cubicBezTo>
                    <a:pt x="2441" y="6939"/>
                    <a:pt x="3516" y="7012"/>
                    <a:pt x="4593" y="7012"/>
                  </a:cubicBezTo>
                  <a:cubicBezTo>
                    <a:pt x="5075" y="7012"/>
                    <a:pt x="5558" y="6997"/>
                    <a:pt x="6040" y="6968"/>
                  </a:cubicBezTo>
                  <a:cubicBezTo>
                    <a:pt x="10531" y="6706"/>
                    <a:pt x="14817" y="4989"/>
                    <a:pt x="18240" y="2082"/>
                  </a:cubicBezTo>
                  <a:cubicBezTo>
                    <a:pt x="18211" y="1379"/>
                    <a:pt x="18127" y="685"/>
                    <a:pt x="17986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54"/>
            <p:cNvSpPr/>
            <p:nvPr/>
          </p:nvSpPr>
          <p:spPr>
            <a:xfrm>
              <a:off x="5104550" y="1253125"/>
              <a:ext cx="426000" cy="157175"/>
            </a:xfrm>
            <a:custGeom>
              <a:avLst/>
              <a:gdLst/>
              <a:ahLst/>
              <a:cxnLst/>
              <a:rect l="l" t="t" r="r" b="b"/>
              <a:pathLst>
                <a:path w="17040" h="6287" extrusionOk="0">
                  <a:moveTo>
                    <a:pt x="16270" y="0"/>
                  </a:moveTo>
                  <a:cubicBezTo>
                    <a:pt x="13091" y="2719"/>
                    <a:pt x="9340" y="4239"/>
                    <a:pt x="5074" y="4520"/>
                  </a:cubicBezTo>
                  <a:cubicBezTo>
                    <a:pt x="4598" y="4551"/>
                    <a:pt x="4122" y="4567"/>
                    <a:pt x="3647" y="4567"/>
                  </a:cubicBezTo>
                  <a:cubicBezTo>
                    <a:pt x="2566" y="4567"/>
                    <a:pt x="1487" y="4486"/>
                    <a:pt x="413" y="4323"/>
                  </a:cubicBezTo>
                  <a:cubicBezTo>
                    <a:pt x="235" y="4867"/>
                    <a:pt x="104" y="5430"/>
                    <a:pt x="0" y="5992"/>
                  </a:cubicBezTo>
                  <a:cubicBezTo>
                    <a:pt x="141" y="6020"/>
                    <a:pt x="300" y="6039"/>
                    <a:pt x="460" y="6067"/>
                  </a:cubicBezTo>
                  <a:cubicBezTo>
                    <a:pt x="1500" y="6213"/>
                    <a:pt x="2553" y="6286"/>
                    <a:pt x="3608" y="6286"/>
                  </a:cubicBezTo>
                  <a:cubicBezTo>
                    <a:pt x="4112" y="6286"/>
                    <a:pt x="4617" y="6269"/>
                    <a:pt x="5120" y="6236"/>
                  </a:cubicBezTo>
                  <a:cubicBezTo>
                    <a:pt x="9481" y="5983"/>
                    <a:pt x="13654" y="4351"/>
                    <a:pt x="17039" y="1585"/>
                  </a:cubicBezTo>
                  <a:cubicBezTo>
                    <a:pt x="16814" y="1041"/>
                    <a:pt x="16561" y="516"/>
                    <a:pt x="16270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54"/>
            <p:cNvSpPr/>
            <p:nvPr/>
          </p:nvSpPr>
          <p:spPr>
            <a:xfrm>
              <a:off x="6167950" y="1272900"/>
              <a:ext cx="183275" cy="109350"/>
            </a:xfrm>
            <a:custGeom>
              <a:avLst/>
              <a:gdLst/>
              <a:ahLst/>
              <a:cxnLst/>
              <a:rect l="l" t="t" r="r" b="b"/>
              <a:pathLst>
                <a:path w="7331" h="4374" extrusionOk="0">
                  <a:moveTo>
                    <a:pt x="2680" y="1"/>
                  </a:moveTo>
                  <a:cubicBezTo>
                    <a:pt x="1771" y="1"/>
                    <a:pt x="862" y="168"/>
                    <a:pt x="1" y="503"/>
                  </a:cubicBezTo>
                  <a:cubicBezTo>
                    <a:pt x="1" y="503"/>
                    <a:pt x="132" y="2088"/>
                    <a:pt x="2861" y="3935"/>
                  </a:cubicBezTo>
                  <a:cubicBezTo>
                    <a:pt x="3317" y="4243"/>
                    <a:pt x="3759" y="4373"/>
                    <a:pt x="4165" y="4373"/>
                  </a:cubicBezTo>
                  <a:cubicBezTo>
                    <a:pt x="6188" y="4373"/>
                    <a:pt x="7330" y="1139"/>
                    <a:pt x="5027" y="381"/>
                  </a:cubicBezTo>
                  <a:cubicBezTo>
                    <a:pt x="4266" y="128"/>
                    <a:pt x="3474" y="1"/>
                    <a:pt x="2680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54"/>
            <p:cNvSpPr/>
            <p:nvPr/>
          </p:nvSpPr>
          <p:spPr>
            <a:xfrm>
              <a:off x="6068075" y="1270450"/>
              <a:ext cx="125400" cy="155450"/>
            </a:xfrm>
            <a:custGeom>
              <a:avLst/>
              <a:gdLst/>
              <a:ahLst/>
              <a:cxnLst/>
              <a:rect l="l" t="t" r="r" b="b"/>
              <a:pathLst>
                <a:path w="5016" h="6218" extrusionOk="0">
                  <a:moveTo>
                    <a:pt x="1220" y="1"/>
                  </a:moveTo>
                  <a:cubicBezTo>
                    <a:pt x="1220" y="1"/>
                    <a:pt x="1" y="1079"/>
                    <a:pt x="207" y="4268"/>
                  </a:cubicBezTo>
                  <a:cubicBezTo>
                    <a:pt x="296" y="5641"/>
                    <a:pt x="1279" y="6217"/>
                    <a:pt x="2291" y="6217"/>
                  </a:cubicBezTo>
                  <a:cubicBezTo>
                    <a:pt x="3628" y="6217"/>
                    <a:pt x="5016" y="5210"/>
                    <a:pt x="4455" y="3705"/>
                  </a:cubicBezTo>
                  <a:cubicBezTo>
                    <a:pt x="3864" y="2120"/>
                    <a:pt x="2711" y="798"/>
                    <a:pt x="1220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54"/>
            <p:cNvSpPr/>
            <p:nvPr/>
          </p:nvSpPr>
          <p:spPr>
            <a:xfrm>
              <a:off x="6084025" y="1140800"/>
              <a:ext cx="165775" cy="135125"/>
            </a:xfrm>
            <a:custGeom>
              <a:avLst/>
              <a:gdLst/>
              <a:ahLst/>
              <a:cxnLst/>
              <a:rect l="l" t="t" r="r" b="b"/>
              <a:pathLst>
                <a:path w="6631" h="5405" extrusionOk="0">
                  <a:moveTo>
                    <a:pt x="3185" y="1"/>
                  </a:moveTo>
                  <a:cubicBezTo>
                    <a:pt x="2667" y="1"/>
                    <a:pt x="2151" y="218"/>
                    <a:pt x="1745" y="742"/>
                  </a:cubicBezTo>
                  <a:cubicBezTo>
                    <a:pt x="0" y="2983"/>
                    <a:pt x="338" y="5374"/>
                    <a:pt x="338" y="5374"/>
                  </a:cubicBezTo>
                  <a:cubicBezTo>
                    <a:pt x="338" y="5374"/>
                    <a:pt x="464" y="5404"/>
                    <a:pt x="705" y="5404"/>
                  </a:cubicBezTo>
                  <a:cubicBezTo>
                    <a:pt x="1321" y="5404"/>
                    <a:pt x="2686" y="5210"/>
                    <a:pt x="4595" y="3827"/>
                  </a:cubicBezTo>
                  <a:cubicBezTo>
                    <a:pt x="6631" y="2353"/>
                    <a:pt x="4893" y="1"/>
                    <a:pt x="3185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54"/>
            <p:cNvSpPr/>
            <p:nvPr/>
          </p:nvSpPr>
          <p:spPr>
            <a:xfrm>
              <a:off x="5914300" y="1266250"/>
              <a:ext cx="125475" cy="155500"/>
            </a:xfrm>
            <a:custGeom>
              <a:avLst/>
              <a:gdLst/>
              <a:ahLst/>
              <a:cxnLst/>
              <a:rect l="l" t="t" r="r" b="b"/>
              <a:pathLst>
                <a:path w="5019" h="6220" extrusionOk="0">
                  <a:moveTo>
                    <a:pt x="1219" y="0"/>
                  </a:moveTo>
                  <a:cubicBezTo>
                    <a:pt x="1219" y="0"/>
                    <a:pt x="0" y="1079"/>
                    <a:pt x="206" y="4267"/>
                  </a:cubicBezTo>
                  <a:cubicBezTo>
                    <a:pt x="295" y="5642"/>
                    <a:pt x="1280" y="6220"/>
                    <a:pt x="2294" y="6220"/>
                  </a:cubicBezTo>
                  <a:cubicBezTo>
                    <a:pt x="3631" y="6220"/>
                    <a:pt x="5019" y="5214"/>
                    <a:pt x="4464" y="3704"/>
                  </a:cubicBezTo>
                  <a:cubicBezTo>
                    <a:pt x="3864" y="2119"/>
                    <a:pt x="2710" y="807"/>
                    <a:pt x="1219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54"/>
            <p:cNvSpPr/>
            <p:nvPr/>
          </p:nvSpPr>
          <p:spPr>
            <a:xfrm>
              <a:off x="5770925" y="1256625"/>
              <a:ext cx="118075" cy="158050"/>
            </a:xfrm>
            <a:custGeom>
              <a:avLst/>
              <a:gdLst/>
              <a:ahLst/>
              <a:cxnLst/>
              <a:rect l="l" t="t" r="r" b="b"/>
              <a:pathLst>
                <a:path w="4723" h="6322" extrusionOk="0">
                  <a:moveTo>
                    <a:pt x="1665" y="1"/>
                  </a:moveTo>
                  <a:cubicBezTo>
                    <a:pt x="1665" y="1"/>
                    <a:pt x="315" y="929"/>
                    <a:pt x="99" y="4117"/>
                  </a:cubicBezTo>
                  <a:cubicBezTo>
                    <a:pt x="1" y="5639"/>
                    <a:pt x="1117" y="6321"/>
                    <a:pt x="2243" y="6321"/>
                  </a:cubicBezTo>
                  <a:cubicBezTo>
                    <a:pt x="3477" y="6321"/>
                    <a:pt x="4723" y="5502"/>
                    <a:pt x="4394" y="4070"/>
                  </a:cubicBezTo>
                  <a:cubicBezTo>
                    <a:pt x="4010" y="2420"/>
                    <a:pt x="3044" y="976"/>
                    <a:pt x="1665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54"/>
            <p:cNvSpPr/>
            <p:nvPr/>
          </p:nvSpPr>
          <p:spPr>
            <a:xfrm>
              <a:off x="5940075" y="1123925"/>
              <a:ext cx="156100" cy="139775"/>
            </a:xfrm>
            <a:custGeom>
              <a:avLst/>
              <a:gdLst/>
              <a:ahLst/>
              <a:cxnLst/>
              <a:rect l="l" t="t" r="r" b="b"/>
              <a:pathLst>
                <a:path w="6244" h="5591" extrusionOk="0">
                  <a:moveTo>
                    <a:pt x="2813" y="1"/>
                  </a:moveTo>
                  <a:cubicBezTo>
                    <a:pt x="2245" y="1"/>
                    <a:pt x="1689" y="250"/>
                    <a:pt x="1295" y="854"/>
                  </a:cubicBezTo>
                  <a:cubicBezTo>
                    <a:pt x="366" y="2242"/>
                    <a:pt x="1" y="3940"/>
                    <a:pt x="273" y="5581"/>
                  </a:cubicBezTo>
                  <a:cubicBezTo>
                    <a:pt x="273" y="5581"/>
                    <a:pt x="334" y="5590"/>
                    <a:pt x="451" y="5590"/>
                  </a:cubicBezTo>
                  <a:cubicBezTo>
                    <a:pt x="940" y="5590"/>
                    <a:pt x="2400" y="5425"/>
                    <a:pt x="4399" y="3715"/>
                  </a:cubicBezTo>
                  <a:cubicBezTo>
                    <a:pt x="6243" y="2128"/>
                    <a:pt x="4475" y="1"/>
                    <a:pt x="2813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54"/>
            <p:cNvSpPr/>
            <p:nvPr/>
          </p:nvSpPr>
          <p:spPr>
            <a:xfrm>
              <a:off x="5782775" y="1129925"/>
              <a:ext cx="124975" cy="157675"/>
            </a:xfrm>
            <a:custGeom>
              <a:avLst/>
              <a:gdLst/>
              <a:ahLst/>
              <a:cxnLst/>
              <a:rect l="l" t="t" r="r" b="b"/>
              <a:pathLst>
                <a:path w="4999" h="6307" extrusionOk="0">
                  <a:moveTo>
                    <a:pt x="2118" y="0"/>
                  </a:moveTo>
                  <a:cubicBezTo>
                    <a:pt x="1176" y="0"/>
                    <a:pt x="283" y="501"/>
                    <a:pt x="169" y="1627"/>
                  </a:cubicBezTo>
                  <a:cubicBezTo>
                    <a:pt x="0" y="3296"/>
                    <a:pt x="460" y="4956"/>
                    <a:pt x="1454" y="6306"/>
                  </a:cubicBezTo>
                  <a:cubicBezTo>
                    <a:pt x="1454" y="6306"/>
                    <a:pt x="3039" y="5828"/>
                    <a:pt x="4267" y="2856"/>
                  </a:cubicBezTo>
                  <a:cubicBezTo>
                    <a:pt x="4999" y="1085"/>
                    <a:pt x="3505" y="0"/>
                    <a:pt x="2118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54"/>
            <p:cNvSpPr/>
            <p:nvPr/>
          </p:nvSpPr>
          <p:spPr>
            <a:xfrm>
              <a:off x="5690875" y="1257100"/>
              <a:ext cx="497025" cy="94275"/>
            </a:xfrm>
            <a:custGeom>
              <a:avLst/>
              <a:gdLst/>
              <a:ahLst/>
              <a:cxnLst/>
              <a:rect l="l" t="t" r="r" b="b"/>
              <a:pathLst>
                <a:path w="19881" h="3771" extrusionOk="0">
                  <a:moveTo>
                    <a:pt x="12318" y="1"/>
                  </a:moveTo>
                  <a:cubicBezTo>
                    <a:pt x="6225" y="1"/>
                    <a:pt x="2075" y="2347"/>
                    <a:pt x="591" y="3339"/>
                  </a:cubicBezTo>
                  <a:cubicBezTo>
                    <a:pt x="216" y="3592"/>
                    <a:pt x="10" y="3761"/>
                    <a:pt x="0" y="3770"/>
                  </a:cubicBezTo>
                  <a:lnTo>
                    <a:pt x="1398" y="3433"/>
                  </a:lnTo>
                  <a:cubicBezTo>
                    <a:pt x="1454" y="3383"/>
                    <a:pt x="5056" y="397"/>
                    <a:pt x="11823" y="397"/>
                  </a:cubicBezTo>
                  <a:cubicBezTo>
                    <a:pt x="14104" y="397"/>
                    <a:pt x="16745" y="736"/>
                    <a:pt x="19731" y="1641"/>
                  </a:cubicBezTo>
                  <a:lnTo>
                    <a:pt x="19881" y="1163"/>
                  </a:lnTo>
                  <a:cubicBezTo>
                    <a:pt x="17116" y="325"/>
                    <a:pt x="14583" y="1"/>
                    <a:pt x="12318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54"/>
            <p:cNvSpPr/>
            <p:nvPr/>
          </p:nvSpPr>
          <p:spPr>
            <a:xfrm>
              <a:off x="5394075" y="1132200"/>
              <a:ext cx="446625" cy="432900"/>
            </a:xfrm>
            <a:custGeom>
              <a:avLst/>
              <a:gdLst/>
              <a:ahLst/>
              <a:cxnLst/>
              <a:rect l="l" t="t" r="r" b="b"/>
              <a:pathLst>
                <a:path w="17865" h="17316" extrusionOk="0">
                  <a:moveTo>
                    <a:pt x="11428" y="1"/>
                  </a:moveTo>
                  <a:cubicBezTo>
                    <a:pt x="10479" y="1"/>
                    <a:pt x="9287" y="1365"/>
                    <a:pt x="8496" y="3346"/>
                  </a:cubicBezTo>
                  <a:cubicBezTo>
                    <a:pt x="7471" y="1624"/>
                    <a:pt x="6172" y="497"/>
                    <a:pt x="5243" y="497"/>
                  </a:cubicBezTo>
                  <a:cubicBezTo>
                    <a:pt x="5084" y="497"/>
                    <a:pt x="4936" y="530"/>
                    <a:pt x="4802" y="598"/>
                  </a:cubicBezTo>
                  <a:cubicBezTo>
                    <a:pt x="3883" y="1067"/>
                    <a:pt x="3939" y="3055"/>
                    <a:pt x="4867" y="5203"/>
                  </a:cubicBezTo>
                  <a:cubicBezTo>
                    <a:pt x="4075" y="5006"/>
                    <a:pt x="3319" y="4910"/>
                    <a:pt x="2658" y="4910"/>
                  </a:cubicBezTo>
                  <a:cubicBezTo>
                    <a:pt x="1425" y="4910"/>
                    <a:pt x="521" y="5243"/>
                    <a:pt x="319" y="5878"/>
                  </a:cubicBezTo>
                  <a:cubicBezTo>
                    <a:pt x="1" y="6863"/>
                    <a:pt x="1435" y="8222"/>
                    <a:pt x="3620" y="9085"/>
                  </a:cubicBezTo>
                  <a:cubicBezTo>
                    <a:pt x="1604" y="10295"/>
                    <a:pt x="404" y="11870"/>
                    <a:pt x="873" y="12789"/>
                  </a:cubicBezTo>
                  <a:cubicBezTo>
                    <a:pt x="1099" y="13233"/>
                    <a:pt x="1681" y="13450"/>
                    <a:pt x="2465" y="13450"/>
                  </a:cubicBezTo>
                  <a:cubicBezTo>
                    <a:pt x="3301" y="13450"/>
                    <a:pt x="4368" y="13203"/>
                    <a:pt x="5477" y="12723"/>
                  </a:cubicBezTo>
                  <a:lnTo>
                    <a:pt x="5477" y="12723"/>
                  </a:lnTo>
                  <a:cubicBezTo>
                    <a:pt x="4914" y="14993"/>
                    <a:pt x="5177" y="16962"/>
                    <a:pt x="6152" y="17271"/>
                  </a:cubicBezTo>
                  <a:cubicBezTo>
                    <a:pt x="6244" y="17301"/>
                    <a:pt x="6339" y="17316"/>
                    <a:pt x="6437" y="17316"/>
                  </a:cubicBezTo>
                  <a:cubicBezTo>
                    <a:pt x="7387" y="17316"/>
                    <a:pt x="8578" y="15951"/>
                    <a:pt x="9369" y="13971"/>
                  </a:cubicBezTo>
                  <a:cubicBezTo>
                    <a:pt x="10394" y="15693"/>
                    <a:pt x="11693" y="16819"/>
                    <a:pt x="12622" y="16819"/>
                  </a:cubicBezTo>
                  <a:cubicBezTo>
                    <a:pt x="12781" y="16819"/>
                    <a:pt x="12929" y="16787"/>
                    <a:pt x="13063" y="16718"/>
                  </a:cubicBezTo>
                  <a:cubicBezTo>
                    <a:pt x="13982" y="16249"/>
                    <a:pt x="13926" y="14261"/>
                    <a:pt x="12998" y="12114"/>
                  </a:cubicBezTo>
                  <a:lnTo>
                    <a:pt x="12998" y="12114"/>
                  </a:lnTo>
                  <a:cubicBezTo>
                    <a:pt x="13790" y="12310"/>
                    <a:pt x="14546" y="12406"/>
                    <a:pt x="15208" y="12406"/>
                  </a:cubicBezTo>
                  <a:cubicBezTo>
                    <a:pt x="16441" y="12406"/>
                    <a:pt x="17348" y="12073"/>
                    <a:pt x="17555" y="11439"/>
                  </a:cubicBezTo>
                  <a:cubicBezTo>
                    <a:pt x="17865" y="10454"/>
                    <a:pt x="16430" y="9094"/>
                    <a:pt x="14245" y="8232"/>
                  </a:cubicBezTo>
                  <a:cubicBezTo>
                    <a:pt x="16261" y="7022"/>
                    <a:pt x="17461" y="5447"/>
                    <a:pt x="16992" y="4528"/>
                  </a:cubicBezTo>
                  <a:cubicBezTo>
                    <a:pt x="16766" y="4083"/>
                    <a:pt x="16184" y="3867"/>
                    <a:pt x="15401" y="3867"/>
                  </a:cubicBezTo>
                  <a:cubicBezTo>
                    <a:pt x="14564" y="3867"/>
                    <a:pt x="13497" y="4114"/>
                    <a:pt x="12388" y="4593"/>
                  </a:cubicBezTo>
                  <a:cubicBezTo>
                    <a:pt x="12951" y="2324"/>
                    <a:pt x="12688" y="355"/>
                    <a:pt x="11713" y="45"/>
                  </a:cubicBezTo>
                  <a:cubicBezTo>
                    <a:pt x="11621" y="15"/>
                    <a:pt x="11526" y="1"/>
                    <a:pt x="114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54"/>
            <p:cNvSpPr/>
            <p:nvPr/>
          </p:nvSpPr>
          <p:spPr>
            <a:xfrm>
              <a:off x="5543700" y="1289925"/>
              <a:ext cx="157275" cy="134525"/>
            </a:xfrm>
            <a:custGeom>
              <a:avLst/>
              <a:gdLst/>
              <a:ahLst/>
              <a:cxnLst/>
              <a:rect l="l" t="t" r="r" b="b"/>
              <a:pathLst>
                <a:path w="6291" h="5381" extrusionOk="0">
                  <a:moveTo>
                    <a:pt x="2849" y="0"/>
                  </a:moveTo>
                  <a:cubicBezTo>
                    <a:pt x="2849" y="0"/>
                    <a:pt x="777" y="544"/>
                    <a:pt x="439" y="2204"/>
                  </a:cubicBezTo>
                  <a:cubicBezTo>
                    <a:pt x="0" y="4369"/>
                    <a:pt x="1531" y="5381"/>
                    <a:pt x="2865" y="5381"/>
                  </a:cubicBezTo>
                  <a:cubicBezTo>
                    <a:pt x="3300" y="5381"/>
                    <a:pt x="3713" y="5274"/>
                    <a:pt x="4031" y="5064"/>
                  </a:cubicBezTo>
                  <a:cubicBezTo>
                    <a:pt x="5334" y="4201"/>
                    <a:pt x="6291" y="422"/>
                    <a:pt x="2849" y="0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54"/>
            <p:cNvSpPr/>
            <p:nvPr/>
          </p:nvSpPr>
          <p:spPr>
            <a:xfrm>
              <a:off x="5655875" y="1024450"/>
              <a:ext cx="276475" cy="217425"/>
            </a:xfrm>
            <a:custGeom>
              <a:avLst/>
              <a:gdLst/>
              <a:ahLst/>
              <a:cxnLst/>
              <a:rect l="l" t="t" r="r" b="b"/>
              <a:pathLst>
                <a:path w="11059" h="8697" extrusionOk="0">
                  <a:moveTo>
                    <a:pt x="3456" y="1"/>
                  </a:moveTo>
                  <a:cubicBezTo>
                    <a:pt x="1841" y="1"/>
                    <a:pt x="287" y="2129"/>
                    <a:pt x="1813" y="3483"/>
                  </a:cubicBezTo>
                  <a:cubicBezTo>
                    <a:pt x="2179" y="3802"/>
                    <a:pt x="2573" y="4093"/>
                    <a:pt x="2985" y="4327"/>
                  </a:cubicBezTo>
                  <a:cubicBezTo>
                    <a:pt x="2713" y="4468"/>
                    <a:pt x="2423" y="4636"/>
                    <a:pt x="2113" y="4833"/>
                  </a:cubicBezTo>
                  <a:cubicBezTo>
                    <a:pt x="1" y="6173"/>
                    <a:pt x="1510" y="8644"/>
                    <a:pt x="3164" y="8644"/>
                  </a:cubicBezTo>
                  <a:cubicBezTo>
                    <a:pt x="3618" y="8644"/>
                    <a:pt x="4082" y="8458"/>
                    <a:pt x="4486" y="8012"/>
                  </a:cubicBezTo>
                  <a:cubicBezTo>
                    <a:pt x="4786" y="7684"/>
                    <a:pt x="5048" y="7328"/>
                    <a:pt x="5273" y="6953"/>
                  </a:cubicBezTo>
                  <a:cubicBezTo>
                    <a:pt x="5386" y="7178"/>
                    <a:pt x="5526" y="7412"/>
                    <a:pt x="5686" y="7656"/>
                  </a:cubicBezTo>
                  <a:cubicBezTo>
                    <a:pt x="6158" y="8400"/>
                    <a:pt x="6769" y="8696"/>
                    <a:pt x="7362" y="8696"/>
                  </a:cubicBezTo>
                  <a:cubicBezTo>
                    <a:pt x="8924" y="8696"/>
                    <a:pt x="10367" y="6643"/>
                    <a:pt x="8865" y="5283"/>
                  </a:cubicBezTo>
                  <a:cubicBezTo>
                    <a:pt x="8602" y="5049"/>
                    <a:pt x="8321" y="4824"/>
                    <a:pt x="8021" y="4627"/>
                  </a:cubicBezTo>
                  <a:cubicBezTo>
                    <a:pt x="8302" y="4486"/>
                    <a:pt x="8602" y="4318"/>
                    <a:pt x="8921" y="4121"/>
                  </a:cubicBezTo>
                  <a:cubicBezTo>
                    <a:pt x="11059" y="2782"/>
                    <a:pt x="9451" y="200"/>
                    <a:pt x="7760" y="200"/>
                  </a:cubicBezTo>
                  <a:cubicBezTo>
                    <a:pt x="7308" y="200"/>
                    <a:pt x="6849" y="386"/>
                    <a:pt x="6455" y="829"/>
                  </a:cubicBezTo>
                  <a:cubicBezTo>
                    <a:pt x="6145" y="1167"/>
                    <a:pt x="5883" y="1542"/>
                    <a:pt x="5648" y="1945"/>
                  </a:cubicBezTo>
                  <a:cubicBezTo>
                    <a:pt x="5498" y="1654"/>
                    <a:pt x="5330" y="1345"/>
                    <a:pt x="5123" y="1026"/>
                  </a:cubicBezTo>
                  <a:cubicBezTo>
                    <a:pt x="4662" y="293"/>
                    <a:pt x="4054" y="1"/>
                    <a:pt x="3456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54"/>
            <p:cNvSpPr/>
            <p:nvPr/>
          </p:nvSpPr>
          <p:spPr>
            <a:xfrm>
              <a:off x="5755100" y="1099200"/>
              <a:ext cx="73475" cy="65575"/>
            </a:xfrm>
            <a:custGeom>
              <a:avLst/>
              <a:gdLst/>
              <a:ahLst/>
              <a:cxnLst/>
              <a:rect l="l" t="t" r="r" b="b"/>
              <a:pathLst>
                <a:path w="2939" h="2623" extrusionOk="0">
                  <a:moveTo>
                    <a:pt x="1888" y="1"/>
                  </a:moveTo>
                  <a:cubicBezTo>
                    <a:pt x="1358" y="1"/>
                    <a:pt x="757" y="588"/>
                    <a:pt x="657" y="812"/>
                  </a:cubicBezTo>
                  <a:cubicBezTo>
                    <a:pt x="657" y="812"/>
                    <a:pt x="1" y="1890"/>
                    <a:pt x="789" y="2425"/>
                  </a:cubicBezTo>
                  <a:cubicBezTo>
                    <a:pt x="983" y="2556"/>
                    <a:pt x="1222" y="2622"/>
                    <a:pt x="1463" y="2622"/>
                  </a:cubicBezTo>
                  <a:cubicBezTo>
                    <a:pt x="2186" y="2622"/>
                    <a:pt x="2938" y="2028"/>
                    <a:pt x="2636" y="812"/>
                  </a:cubicBezTo>
                  <a:cubicBezTo>
                    <a:pt x="2490" y="206"/>
                    <a:pt x="2201" y="1"/>
                    <a:pt x="1888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54"/>
            <p:cNvSpPr/>
            <p:nvPr/>
          </p:nvSpPr>
          <p:spPr>
            <a:xfrm>
              <a:off x="5067025" y="1588850"/>
              <a:ext cx="276475" cy="217425"/>
            </a:xfrm>
            <a:custGeom>
              <a:avLst/>
              <a:gdLst/>
              <a:ahLst/>
              <a:cxnLst/>
              <a:rect l="l" t="t" r="r" b="b"/>
              <a:pathLst>
                <a:path w="11059" h="8697" extrusionOk="0">
                  <a:moveTo>
                    <a:pt x="3455" y="0"/>
                  </a:moveTo>
                  <a:cubicBezTo>
                    <a:pt x="1841" y="0"/>
                    <a:pt x="287" y="2126"/>
                    <a:pt x="1820" y="3488"/>
                  </a:cubicBezTo>
                  <a:cubicBezTo>
                    <a:pt x="2177" y="3807"/>
                    <a:pt x="2570" y="4088"/>
                    <a:pt x="2992" y="4332"/>
                  </a:cubicBezTo>
                  <a:cubicBezTo>
                    <a:pt x="2711" y="4473"/>
                    <a:pt x="2420" y="4632"/>
                    <a:pt x="2111" y="4829"/>
                  </a:cubicBezTo>
                  <a:cubicBezTo>
                    <a:pt x="1" y="6174"/>
                    <a:pt x="1505" y="8644"/>
                    <a:pt x="3158" y="8644"/>
                  </a:cubicBezTo>
                  <a:cubicBezTo>
                    <a:pt x="3612" y="8644"/>
                    <a:pt x="4079" y="8457"/>
                    <a:pt x="4483" y="8008"/>
                  </a:cubicBezTo>
                  <a:cubicBezTo>
                    <a:pt x="4783" y="7680"/>
                    <a:pt x="5046" y="7333"/>
                    <a:pt x="5271" y="6958"/>
                  </a:cubicBezTo>
                  <a:cubicBezTo>
                    <a:pt x="5393" y="7183"/>
                    <a:pt x="5524" y="7417"/>
                    <a:pt x="5684" y="7661"/>
                  </a:cubicBezTo>
                  <a:cubicBezTo>
                    <a:pt x="6156" y="8401"/>
                    <a:pt x="6767" y="8697"/>
                    <a:pt x="7360" y="8697"/>
                  </a:cubicBezTo>
                  <a:cubicBezTo>
                    <a:pt x="8925" y="8697"/>
                    <a:pt x="10372" y="6648"/>
                    <a:pt x="8863" y="5288"/>
                  </a:cubicBezTo>
                  <a:cubicBezTo>
                    <a:pt x="8600" y="5045"/>
                    <a:pt x="8319" y="4829"/>
                    <a:pt x="8019" y="4632"/>
                  </a:cubicBezTo>
                  <a:cubicBezTo>
                    <a:pt x="8300" y="4491"/>
                    <a:pt x="8600" y="4322"/>
                    <a:pt x="8919" y="4116"/>
                  </a:cubicBezTo>
                  <a:cubicBezTo>
                    <a:pt x="11058" y="2784"/>
                    <a:pt x="9446" y="201"/>
                    <a:pt x="7754" y="201"/>
                  </a:cubicBezTo>
                  <a:cubicBezTo>
                    <a:pt x="7303" y="201"/>
                    <a:pt x="6846" y="384"/>
                    <a:pt x="6453" y="825"/>
                  </a:cubicBezTo>
                  <a:cubicBezTo>
                    <a:pt x="6143" y="1172"/>
                    <a:pt x="5871" y="1547"/>
                    <a:pt x="5646" y="1950"/>
                  </a:cubicBezTo>
                  <a:cubicBezTo>
                    <a:pt x="5496" y="1659"/>
                    <a:pt x="5327" y="1350"/>
                    <a:pt x="5121" y="1022"/>
                  </a:cubicBezTo>
                  <a:cubicBezTo>
                    <a:pt x="4660" y="292"/>
                    <a:pt x="4053" y="0"/>
                    <a:pt x="3455" y="0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54"/>
            <p:cNvSpPr/>
            <p:nvPr/>
          </p:nvSpPr>
          <p:spPr>
            <a:xfrm>
              <a:off x="5166200" y="1663500"/>
              <a:ext cx="73450" cy="65700"/>
            </a:xfrm>
            <a:custGeom>
              <a:avLst/>
              <a:gdLst/>
              <a:ahLst/>
              <a:cxnLst/>
              <a:rect l="l" t="t" r="r" b="b"/>
              <a:pathLst>
                <a:path w="2938" h="2628" extrusionOk="0">
                  <a:moveTo>
                    <a:pt x="1883" y="0"/>
                  </a:moveTo>
                  <a:cubicBezTo>
                    <a:pt x="1354" y="0"/>
                    <a:pt x="757" y="587"/>
                    <a:pt x="657" y="811"/>
                  </a:cubicBezTo>
                  <a:cubicBezTo>
                    <a:pt x="657" y="811"/>
                    <a:pt x="1" y="1890"/>
                    <a:pt x="788" y="2424"/>
                  </a:cubicBezTo>
                  <a:cubicBezTo>
                    <a:pt x="985" y="2559"/>
                    <a:pt x="1226" y="2627"/>
                    <a:pt x="1469" y="2627"/>
                  </a:cubicBezTo>
                  <a:cubicBezTo>
                    <a:pt x="2191" y="2627"/>
                    <a:pt x="2937" y="2031"/>
                    <a:pt x="2636" y="811"/>
                  </a:cubicBezTo>
                  <a:cubicBezTo>
                    <a:pt x="2486" y="205"/>
                    <a:pt x="2196" y="0"/>
                    <a:pt x="1883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" name="Rectangle 76">
            <a:extLst>
              <a:ext uri="{FF2B5EF4-FFF2-40B4-BE49-F238E27FC236}">
                <a16:creationId xmlns:a16="http://schemas.microsoft.com/office/drawing/2014/main" id="{DBC1C27B-08DF-4AE1-824C-D4DFF06D2B87}"/>
              </a:ext>
            </a:extLst>
          </p:cNvPr>
          <p:cNvSpPr/>
          <p:nvPr/>
        </p:nvSpPr>
        <p:spPr>
          <a:xfrm>
            <a:off x="1436862" y="1873459"/>
            <a:ext cx="627171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/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Tỉ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en-US" sz="2800" dirty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mtClean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bạn nữ và  </a:t>
            </a:r>
            <a:r>
              <a:rPr lang="en-US" sz="2800" err="1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mtClean="0">
                <a:solidFill>
                  <a:srgbClr val="0B486B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bạn nam</a:t>
            </a:r>
            <a:endParaRPr lang="en-US" sz="2800" dirty="0">
              <a:solidFill>
                <a:srgbClr val="0B486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8" name="Rectangle 77">
            <a:extLst>
              <a:ext uri="{FF2B5EF4-FFF2-40B4-BE49-F238E27FC236}">
                <a16:creationId xmlns:a16="http://schemas.microsoft.com/office/drawing/2014/main" id="{6B16B008-E177-46D2-BFD3-1561B1F440C9}"/>
              </a:ext>
            </a:extLst>
          </p:cNvPr>
          <p:cNvSpPr/>
          <p:nvPr/>
        </p:nvSpPr>
        <p:spPr>
          <a:xfrm>
            <a:off x="2615581" y="2587768"/>
            <a:ext cx="1847745" cy="27880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400" dirty="0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endParaRPr lang="en-US" sz="2400" dirty="0">
              <a:solidFill>
                <a:srgbClr val="0B486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9D039D71-09F9-4CDE-965F-2D1627779D60}"/>
              </a:ext>
            </a:extLst>
          </p:cNvPr>
          <p:cNvSpPr/>
          <p:nvPr/>
        </p:nvSpPr>
        <p:spPr>
          <a:xfrm>
            <a:off x="4872571" y="2568280"/>
            <a:ext cx="1774704" cy="27880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2400" dirty="0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rgbClr val="0B486B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endParaRPr lang="en-US" sz="2400" dirty="0">
              <a:solidFill>
                <a:srgbClr val="0B486B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722DA539-6D0D-4C52-A7F8-28D682ED46CE}"/>
              </a:ext>
            </a:extLst>
          </p:cNvPr>
          <p:cNvSpPr/>
          <p:nvPr/>
        </p:nvSpPr>
        <p:spPr>
          <a:xfrm>
            <a:off x="4614426" y="2554426"/>
            <a:ext cx="236077" cy="21150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81" name="Down Arrow 9">
            <a:extLst>
              <a:ext uri="{FF2B5EF4-FFF2-40B4-BE49-F238E27FC236}">
                <a16:creationId xmlns:a16="http://schemas.microsoft.com/office/drawing/2014/main" id="{D0533B3C-8D2D-42C2-BBCB-7E7A7F0CA262}"/>
              </a:ext>
            </a:extLst>
          </p:cNvPr>
          <p:cNvSpPr/>
          <p:nvPr/>
        </p:nvSpPr>
        <p:spPr>
          <a:xfrm>
            <a:off x="3518908" y="2324204"/>
            <a:ext cx="194951" cy="227549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FFF8F1"/>
              </a:solidFill>
              <a:latin typeface="Arial"/>
            </a:endParaRPr>
          </a:p>
        </p:txBody>
      </p:sp>
      <p:sp>
        <p:nvSpPr>
          <p:cNvPr id="82" name="Down Arrow 10">
            <a:extLst>
              <a:ext uri="{FF2B5EF4-FFF2-40B4-BE49-F238E27FC236}">
                <a16:creationId xmlns:a16="http://schemas.microsoft.com/office/drawing/2014/main" id="{AFE95939-D6B8-427B-A7CE-355A3F75DD88}"/>
              </a:ext>
            </a:extLst>
          </p:cNvPr>
          <p:cNvSpPr/>
          <p:nvPr/>
        </p:nvSpPr>
        <p:spPr>
          <a:xfrm>
            <a:off x="5454044" y="2291623"/>
            <a:ext cx="194951" cy="227549"/>
          </a:xfrm>
          <a:prstGeom prst="down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FFF8F1"/>
              </a:solidFill>
              <a:latin typeface="Aria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3" name="Rectangle 82">
                <a:extLst>
                  <a:ext uri="{FF2B5EF4-FFF2-40B4-BE49-F238E27FC236}">
                    <a16:creationId xmlns:a16="http://schemas.microsoft.com/office/drawing/2014/main" id="{8A972485-9408-4A8F-9271-8772A84FEBAD}"/>
                  </a:ext>
                </a:extLst>
              </p:cNvPr>
              <p:cNvSpPr/>
              <p:nvPr/>
            </p:nvSpPr>
            <p:spPr>
              <a:xfrm>
                <a:off x="3195186" y="3168986"/>
                <a:ext cx="2653012" cy="5480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/>
                <a:r>
                  <a:rPr lang="en-US" sz="24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Hay  </a:t>
                </a:r>
                <a:r>
                  <a:rPr lang="en-US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ố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𝑡h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ứ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𝑛h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ấ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</m:num>
                      <m:den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ố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𝑡h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ứ </m:t>
                        </m:r>
                        <m:r>
                          <a:rPr lang="en-US" sz="3000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h𝑎𝑖</m:t>
                        </m:r>
                      </m:den>
                    </m:f>
                  </m:oMath>
                </a14:m>
                <a:endParaRPr lang="en-US" sz="300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83" name="Rectangle 82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8A972485-9408-4A8F-9271-8772A84FEBA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95186" y="4225315"/>
                <a:ext cx="2653012" cy="730666"/>
              </a:xfrm>
              <a:prstGeom prst="rect">
                <a:avLst/>
              </a:prstGeom>
              <a:blipFill rotWithShape="0">
                <a:blip r:embed="rId3"/>
                <a:stretch>
                  <a:fillRect b="-583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" name="Rectangle 1"/>
          <p:cNvSpPr/>
          <p:nvPr/>
        </p:nvSpPr>
        <p:spPr>
          <a:xfrm>
            <a:off x="2742887" y="1976734"/>
            <a:ext cx="1999635" cy="2971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nữ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4852551" y="1974587"/>
            <a:ext cx="1999618" cy="2971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nam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78" grpId="0"/>
      <p:bldP spid="79" grpId="0"/>
      <p:bldP spid="80" grpId="0"/>
      <p:bldP spid="81" grpId="0" animBg="1"/>
      <p:bldP spid="82" grpId="0" animBg="1"/>
      <p:bldP spid="83" grpId="0"/>
      <p:bldP spid="2" grpId="0"/>
      <p:bldP spid="8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8" name="Google Shape;2288;p67"/>
          <p:cNvSpPr/>
          <p:nvPr/>
        </p:nvSpPr>
        <p:spPr>
          <a:xfrm flipH="1">
            <a:off x="1536600" y="2488931"/>
            <a:ext cx="825066" cy="359451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89" name="Google Shape;2289;p67"/>
          <p:cNvSpPr/>
          <p:nvPr/>
        </p:nvSpPr>
        <p:spPr>
          <a:xfrm>
            <a:off x="4806684" y="1646670"/>
            <a:ext cx="3326202" cy="1775647"/>
          </a:xfrm>
          <a:prstGeom prst="wedgeEllipseCallout">
            <a:avLst>
              <a:gd name="adj1" fmla="val -58700"/>
              <a:gd name="adj2" fmla="val 27581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90" name="Google Shape;2290;p67">
            <a:hlinkClick r:id="rId3" action="ppaction://hlinksldjump"/>
          </p:cNvPr>
          <p:cNvSpPr/>
          <p:nvPr/>
        </p:nvSpPr>
        <p:spPr>
          <a:xfrm>
            <a:off x="8171301" y="1229551"/>
            <a:ext cx="503605" cy="196820"/>
          </a:xfrm>
          <a:custGeom>
            <a:avLst/>
            <a:gdLst/>
            <a:ahLst/>
            <a:cxnLst/>
            <a:rect l="l" t="t" r="r" b="b"/>
            <a:pathLst>
              <a:path w="5546" h="2890" extrusionOk="0">
                <a:moveTo>
                  <a:pt x="4193" y="1"/>
                </a:moveTo>
                <a:cubicBezTo>
                  <a:pt x="4132" y="1"/>
                  <a:pt x="4067" y="16"/>
                  <a:pt x="4002" y="42"/>
                </a:cubicBezTo>
                <a:cubicBezTo>
                  <a:pt x="3876" y="74"/>
                  <a:pt x="3781" y="231"/>
                  <a:pt x="3781" y="357"/>
                </a:cubicBezTo>
                <a:lnTo>
                  <a:pt x="3781" y="735"/>
                </a:lnTo>
                <a:lnTo>
                  <a:pt x="662" y="735"/>
                </a:lnTo>
                <a:cubicBezTo>
                  <a:pt x="410" y="735"/>
                  <a:pt x="190" y="672"/>
                  <a:pt x="1" y="546"/>
                </a:cubicBezTo>
                <a:lnTo>
                  <a:pt x="1" y="767"/>
                </a:lnTo>
                <a:cubicBezTo>
                  <a:pt x="1" y="1523"/>
                  <a:pt x="631" y="2153"/>
                  <a:pt x="1355" y="2153"/>
                </a:cubicBezTo>
                <a:lnTo>
                  <a:pt x="3781" y="2153"/>
                </a:lnTo>
                <a:lnTo>
                  <a:pt x="3781" y="2563"/>
                </a:lnTo>
                <a:cubicBezTo>
                  <a:pt x="3781" y="2720"/>
                  <a:pt x="3844" y="2815"/>
                  <a:pt x="4002" y="2878"/>
                </a:cubicBezTo>
                <a:cubicBezTo>
                  <a:pt x="4033" y="2886"/>
                  <a:pt x="4067" y="2890"/>
                  <a:pt x="4101" y="2890"/>
                </a:cubicBezTo>
                <a:cubicBezTo>
                  <a:pt x="4205" y="2890"/>
                  <a:pt x="4317" y="2854"/>
                  <a:pt x="4411" y="2783"/>
                </a:cubicBezTo>
                <a:lnTo>
                  <a:pt x="5420" y="1681"/>
                </a:lnTo>
                <a:cubicBezTo>
                  <a:pt x="5546" y="1555"/>
                  <a:pt x="5546" y="1365"/>
                  <a:pt x="5420" y="1208"/>
                </a:cubicBezTo>
                <a:lnTo>
                  <a:pt x="4411" y="105"/>
                </a:lnTo>
                <a:cubicBezTo>
                  <a:pt x="4356" y="31"/>
                  <a:pt x="4279" y="1"/>
                  <a:pt x="41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91" name="Google Shape;2291;p67"/>
          <p:cNvSpPr txBox="1">
            <a:spLocks noGrp="1"/>
          </p:cNvSpPr>
          <p:nvPr>
            <p:ph type="title"/>
          </p:nvPr>
        </p:nvSpPr>
        <p:spPr>
          <a:xfrm>
            <a:off x="5244698" y="2146275"/>
            <a:ext cx="2552116" cy="85095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15000"/>
              </a:lnSpc>
              <a:spcAft>
                <a:spcPts val="750"/>
              </a:spcAft>
            </a:pPr>
            <a:r>
              <a:rPr lang="nl-NL" sz="21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Muốn tìm tỉ số của số thứ nhất và số thứ hai ta làm như thế nào?</a:t>
            </a:r>
            <a:endParaRPr lang="en-US" sz="2100" dirty="0"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93" name="Google Shape;2293;p67"/>
          <p:cNvSpPr/>
          <p:nvPr/>
        </p:nvSpPr>
        <p:spPr>
          <a:xfrm>
            <a:off x="245502" y="1947169"/>
            <a:ext cx="1395923" cy="608040"/>
          </a:xfrm>
          <a:custGeom>
            <a:avLst/>
            <a:gdLst/>
            <a:ahLst/>
            <a:cxnLst/>
            <a:rect l="l" t="t" r="r" b="b"/>
            <a:pathLst>
              <a:path w="61218" h="35554" extrusionOk="0">
                <a:moveTo>
                  <a:pt x="19770" y="1"/>
                </a:moveTo>
                <a:cubicBezTo>
                  <a:pt x="19565" y="1"/>
                  <a:pt x="19358" y="8"/>
                  <a:pt x="19150" y="22"/>
                </a:cubicBezTo>
                <a:cubicBezTo>
                  <a:pt x="14256" y="386"/>
                  <a:pt x="10578" y="4642"/>
                  <a:pt x="10913" y="9535"/>
                </a:cubicBezTo>
                <a:cubicBezTo>
                  <a:pt x="10913" y="9657"/>
                  <a:pt x="10943" y="9748"/>
                  <a:pt x="10943" y="9839"/>
                </a:cubicBezTo>
                <a:cubicBezTo>
                  <a:pt x="10424" y="9736"/>
                  <a:pt x="9904" y="9688"/>
                  <a:pt x="9366" y="9688"/>
                </a:cubicBezTo>
                <a:cubicBezTo>
                  <a:pt x="9116" y="9688"/>
                  <a:pt x="8862" y="9699"/>
                  <a:pt x="8602" y="9718"/>
                </a:cubicBezTo>
                <a:cubicBezTo>
                  <a:pt x="3709" y="10052"/>
                  <a:pt x="0" y="14308"/>
                  <a:pt x="365" y="19201"/>
                </a:cubicBezTo>
                <a:cubicBezTo>
                  <a:pt x="685" y="23917"/>
                  <a:pt x="4602" y="27490"/>
                  <a:pt x="9258" y="27490"/>
                </a:cubicBezTo>
                <a:cubicBezTo>
                  <a:pt x="9464" y="27490"/>
                  <a:pt x="9671" y="27483"/>
                  <a:pt x="9879" y="27469"/>
                </a:cubicBezTo>
                <a:cubicBezTo>
                  <a:pt x="10335" y="27438"/>
                  <a:pt x="10791" y="27378"/>
                  <a:pt x="11217" y="27256"/>
                </a:cubicBezTo>
                <a:cubicBezTo>
                  <a:pt x="12486" y="32103"/>
                  <a:pt x="16878" y="35554"/>
                  <a:pt x="21974" y="35554"/>
                </a:cubicBezTo>
                <a:cubicBezTo>
                  <a:pt x="22246" y="35554"/>
                  <a:pt x="22521" y="35544"/>
                  <a:pt x="22797" y="35524"/>
                </a:cubicBezTo>
                <a:cubicBezTo>
                  <a:pt x="26870" y="35250"/>
                  <a:pt x="30275" y="32818"/>
                  <a:pt x="31977" y="29445"/>
                </a:cubicBezTo>
                <a:cubicBezTo>
                  <a:pt x="33299" y="32348"/>
                  <a:pt x="36226" y="34328"/>
                  <a:pt x="39549" y="34328"/>
                </a:cubicBezTo>
                <a:cubicBezTo>
                  <a:pt x="39739" y="34328"/>
                  <a:pt x="39930" y="34321"/>
                  <a:pt x="40123" y="34308"/>
                </a:cubicBezTo>
                <a:cubicBezTo>
                  <a:pt x="43010" y="34095"/>
                  <a:pt x="45412" y="32454"/>
                  <a:pt x="46749" y="30113"/>
                </a:cubicBezTo>
                <a:cubicBezTo>
                  <a:pt x="48147" y="31001"/>
                  <a:pt x="49831" y="31507"/>
                  <a:pt x="51589" y="31507"/>
                </a:cubicBezTo>
                <a:cubicBezTo>
                  <a:pt x="51819" y="31507"/>
                  <a:pt x="52049" y="31499"/>
                  <a:pt x="52281" y="31481"/>
                </a:cubicBezTo>
                <a:cubicBezTo>
                  <a:pt x="57388" y="31116"/>
                  <a:pt x="61217" y="26709"/>
                  <a:pt x="60853" y="21633"/>
                </a:cubicBezTo>
                <a:cubicBezTo>
                  <a:pt x="60518" y="17013"/>
                  <a:pt x="56810" y="13426"/>
                  <a:pt x="52311" y="13092"/>
                </a:cubicBezTo>
                <a:cubicBezTo>
                  <a:pt x="52342" y="12666"/>
                  <a:pt x="52372" y="12241"/>
                  <a:pt x="52342" y="11815"/>
                </a:cubicBezTo>
                <a:cubicBezTo>
                  <a:pt x="52021" y="7445"/>
                  <a:pt x="48378" y="4137"/>
                  <a:pt x="44062" y="4137"/>
                </a:cubicBezTo>
                <a:cubicBezTo>
                  <a:pt x="43875" y="4137"/>
                  <a:pt x="43686" y="4143"/>
                  <a:pt x="43497" y="4155"/>
                </a:cubicBezTo>
                <a:cubicBezTo>
                  <a:pt x="41916" y="4277"/>
                  <a:pt x="40457" y="4855"/>
                  <a:pt x="39241" y="5736"/>
                </a:cubicBezTo>
                <a:cubicBezTo>
                  <a:pt x="37384" y="4316"/>
                  <a:pt x="35062" y="3485"/>
                  <a:pt x="32581" y="3485"/>
                </a:cubicBezTo>
                <a:cubicBezTo>
                  <a:pt x="32300" y="3485"/>
                  <a:pt x="32018" y="3496"/>
                  <a:pt x="31734" y="3517"/>
                </a:cubicBezTo>
                <a:cubicBezTo>
                  <a:pt x="30244" y="3608"/>
                  <a:pt x="28846" y="4003"/>
                  <a:pt x="27600" y="4611"/>
                </a:cubicBezTo>
                <a:cubicBezTo>
                  <a:pt x="26082" y="1834"/>
                  <a:pt x="23108" y="1"/>
                  <a:pt x="1977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94" name="Google Shape;2294;p67"/>
          <p:cNvSpPr/>
          <p:nvPr/>
        </p:nvSpPr>
        <p:spPr>
          <a:xfrm>
            <a:off x="8541573" y="1808120"/>
            <a:ext cx="832643" cy="498470"/>
          </a:xfrm>
          <a:custGeom>
            <a:avLst/>
            <a:gdLst/>
            <a:ahLst/>
            <a:cxnLst/>
            <a:rect l="l" t="t" r="r" b="b"/>
            <a:pathLst>
              <a:path w="61461" h="49059" extrusionOk="0">
                <a:moveTo>
                  <a:pt x="23010" y="0"/>
                </a:moveTo>
                <a:cubicBezTo>
                  <a:pt x="16201" y="0"/>
                  <a:pt x="10669" y="5502"/>
                  <a:pt x="10669" y="12311"/>
                </a:cubicBezTo>
                <a:cubicBezTo>
                  <a:pt x="10669" y="13374"/>
                  <a:pt x="10821" y="14408"/>
                  <a:pt x="11065" y="15381"/>
                </a:cubicBezTo>
                <a:lnTo>
                  <a:pt x="10669" y="15381"/>
                </a:lnTo>
                <a:cubicBezTo>
                  <a:pt x="4773" y="15381"/>
                  <a:pt x="1" y="20153"/>
                  <a:pt x="1" y="26049"/>
                </a:cubicBezTo>
                <a:cubicBezTo>
                  <a:pt x="1" y="31399"/>
                  <a:pt x="3922" y="35837"/>
                  <a:pt x="9058" y="36627"/>
                </a:cubicBezTo>
                <a:cubicBezTo>
                  <a:pt x="9058" y="36657"/>
                  <a:pt x="9058" y="36718"/>
                  <a:pt x="9058" y="36749"/>
                </a:cubicBezTo>
                <a:cubicBezTo>
                  <a:pt x="9058" y="43557"/>
                  <a:pt x="14560" y="49059"/>
                  <a:pt x="21369" y="49059"/>
                </a:cubicBezTo>
                <a:cubicBezTo>
                  <a:pt x="25503" y="49059"/>
                  <a:pt x="29150" y="47022"/>
                  <a:pt x="31399" y="43892"/>
                </a:cubicBezTo>
                <a:cubicBezTo>
                  <a:pt x="33101" y="46080"/>
                  <a:pt x="35776" y="47478"/>
                  <a:pt x="38755" y="47478"/>
                </a:cubicBezTo>
                <a:cubicBezTo>
                  <a:pt x="43740" y="47478"/>
                  <a:pt x="47813" y="43588"/>
                  <a:pt x="48117" y="38694"/>
                </a:cubicBezTo>
                <a:cubicBezTo>
                  <a:pt x="49302" y="39271"/>
                  <a:pt x="50670" y="39575"/>
                  <a:pt x="52099" y="39575"/>
                </a:cubicBezTo>
                <a:cubicBezTo>
                  <a:pt x="57266" y="39575"/>
                  <a:pt x="61461" y="35381"/>
                  <a:pt x="61461" y="30214"/>
                </a:cubicBezTo>
                <a:cubicBezTo>
                  <a:pt x="61461" y="25593"/>
                  <a:pt x="58087" y="21733"/>
                  <a:pt x="53649" y="21004"/>
                </a:cubicBezTo>
                <a:cubicBezTo>
                  <a:pt x="53892" y="20031"/>
                  <a:pt x="54044" y="18967"/>
                  <a:pt x="54044" y="17903"/>
                </a:cubicBezTo>
                <a:cubicBezTo>
                  <a:pt x="54044" y="11125"/>
                  <a:pt x="48542" y="5593"/>
                  <a:pt x="41734" y="5593"/>
                </a:cubicBezTo>
                <a:cubicBezTo>
                  <a:pt x="39029" y="5593"/>
                  <a:pt x="36536" y="6475"/>
                  <a:pt x="34500" y="7934"/>
                </a:cubicBezTo>
                <a:cubicBezTo>
                  <a:pt x="32737" y="3283"/>
                  <a:pt x="28269" y="0"/>
                  <a:pt x="2301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78">
              <a:buClr>
                <a:srgbClr val="000000"/>
              </a:buClr>
            </a:pPr>
            <a:endParaRPr sz="14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95" name="Google Shape;2295;p67"/>
          <p:cNvGrpSpPr/>
          <p:nvPr/>
        </p:nvGrpSpPr>
        <p:grpSpPr>
          <a:xfrm flipH="1">
            <a:off x="2585082" y="1731941"/>
            <a:ext cx="1687821" cy="2568744"/>
            <a:chOff x="7097400" y="1901775"/>
            <a:chExt cx="849474" cy="1723874"/>
          </a:xfrm>
        </p:grpSpPr>
        <p:sp>
          <p:nvSpPr>
            <p:cNvPr id="2296" name="Google Shape;2296;p67"/>
            <p:cNvSpPr/>
            <p:nvPr/>
          </p:nvSpPr>
          <p:spPr>
            <a:xfrm>
              <a:off x="7851694" y="2950497"/>
              <a:ext cx="95180" cy="347556"/>
            </a:xfrm>
            <a:custGeom>
              <a:avLst/>
              <a:gdLst/>
              <a:ahLst/>
              <a:cxnLst/>
              <a:rect l="l" t="t" r="r" b="b"/>
              <a:pathLst>
                <a:path w="8116" h="29636" extrusionOk="0">
                  <a:moveTo>
                    <a:pt x="152" y="0"/>
                  </a:moveTo>
                  <a:cubicBezTo>
                    <a:pt x="0" y="0"/>
                    <a:pt x="699" y="8936"/>
                    <a:pt x="821" y="9757"/>
                  </a:cubicBezTo>
                  <a:cubicBezTo>
                    <a:pt x="1094" y="11672"/>
                    <a:pt x="1581" y="13648"/>
                    <a:pt x="2401" y="15441"/>
                  </a:cubicBezTo>
                  <a:cubicBezTo>
                    <a:pt x="2827" y="16383"/>
                    <a:pt x="3313" y="17265"/>
                    <a:pt x="3891" y="18116"/>
                  </a:cubicBezTo>
                  <a:cubicBezTo>
                    <a:pt x="4468" y="18937"/>
                    <a:pt x="5198" y="19666"/>
                    <a:pt x="5684" y="20578"/>
                  </a:cubicBezTo>
                  <a:cubicBezTo>
                    <a:pt x="6170" y="21490"/>
                    <a:pt x="6565" y="22462"/>
                    <a:pt x="6809" y="23465"/>
                  </a:cubicBezTo>
                  <a:cubicBezTo>
                    <a:pt x="7295" y="25502"/>
                    <a:pt x="7234" y="27690"/>
                    <a:pt x="6414" y="29636"/>
                  </a:cubicBezTo>
                  <a:cubicBezTo>
                    <a:pt x="6778" y="28815"/>
                    <a:pt x="7265" y="28116"/>
                    <a:pt x="7538" y="27265"/>
                  </a:cubicBezTo>
                  <a:cubicBezTo>
                    <a:pt x="7842" y="26383"/>
                    <a:pt x="7994" y="25472"/>
                    <a:pt x="8024" y="24560"/>
                  </a:cubicBezTo>
                  <a:cubicBezTo>
                    <a:pt x="8116" y="22706"/>
                    <a:pt x="7538" y="20882"/>
                    <a:pt x="6626" y="19271"/>
                  </a:cubicBezTo>
                  <a:cubicBezTo>
                    <a:pt x="5714" y="17630"/>
                    <a:pt x="4377" y="16292"/>
                    <a:pt x="3587" y="14590"/>
                  </a:cubicBezTo>
                  <a:cubicBezTo>
                    <a:pt x="2796" y="12888"/>
                    <a:pt x="2462" y="11034"/>
                    <a:pt x="2128" y="9180"/>
                  </a:cubicBezTo>
                  <a:cubicBezTo>
                    <a:pt x="1702" y="6900"/>
                    <a:pt x="1398" y="4590"/>
                    <a:pt x="1125" y="2280"/>
                  </a:cubicBezTo>
                  <a:cubicBezTo>
                    <a:pt x="1064" y="1520"/>
                    <a:pt x="973" y="760"/>
                    <a:pt x="912" y="0"/>
                  </a:cubicBezTo>
                  <a:close/>
                </a:path>
              </a:pathLst>
            </a:cu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7" name="Google Shape;2297;p67"/>
            <p:cNvSpPr/>
            <p:nvPr/>
          </p:nvSpPr>
          <p:spPr>
            <a:xfrm>
              <a:off x="7657415" y="3175067"/>
              <a:ext cx="137610" cy="430259"/>
            </a:xfrm>
            <a:custGeom>
              <a:avLst/>
              <a:gdLst/>
              <a:ahLst/>
              <a:cxnLst/>
              <a:rect l="l" t="t" r="r" b="b"/>
              <a:pathLst>
                <a:path w="11734" h="36688" extrusionOk="0">
                  <a:moveTo>
                    <a:pt x="10122" y="0"/>
                  </a:moveTo>
                  <a:lnTo>
                    <a:pt x="4803" y="2949"/>
                  </a:lnTo>
                  <a:lnTo>
                    <a:pt x="2554" y="18724"/>
                  </a:lnTo>
                  <a:lnTo>
                    <a:pt x="0" y="36688"/>
                  </a:lnTo>
                  <a:lnTo>
                    <a:pt x="5745" y="20426"/>
                  </a:lnTo>
                  <a:lnTo>
                    <a:pt x="11733" y="3526"/>
                  </a:lnTo>
                  <a:lnTo>
                    <a:pt x="10122" y="0"/>
                  </a:ln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8" name="Google Shape;2298;p67"/>
            <p:cNvSpPr/>
            <p:nvPr/>
          </p:nvSpPr>
          <p:spPr>
            <a:xfrm>
              <a:off x="7359054" y="3187897"/>
              <a:ext cx="117287" cy="437389"/>
            </a:xfrm>
            <a:custGeom>
              <a:avLst/>
              <a:gdLst/>
              <a:ahLst/>
              <a:cxnLst/>
              <a:rect l="l" t="t" r="r" b="b"/>
              <a:pathLst>
                <a:path w="10001" h="37296" extrusionOk="0">
                  <a:moveTo>
                    <a:pt x="6657" y="1"/>
                  </a:moveTo>
                  <a:cubicBezTo>
                    <a:pt x="6657" y="1"/>
                    <a:pt x="274" y="700"/>
                    <a:pt x="0" y="760"/>
                  </a:cubicBezTo>
                  <a:cubicBezTo>
                    <a:pt x="243" y="760"/>
                    <a:pt x="0" y="5441"/>
                    <a:pt x="0" y="5441"/>
                  </a:cubicBezTo>
                  <a:lnTo>
                    <a:pt x="4742" y="20578"/>
                  </a:lnTo>
                  <a:lnTo>
                    <a:pt x="10000" y="37296"/>
                  </a:lnTo>
                  <a:lnTo>
                    <a:pt x="8511" y="20730"/>
                  </a:lnTo>
                  <a:lnTo>
                    <a:pt x="6657" y="1"/>
                  </a:ln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67"/>
            <p:cNvSpPr/>
            <p:nvPr/>
          </p:nvSpPr>
          <p:spPr>
            <a:xfrm>
              <a:off x="7258173" y="2009903"/>
              <a:ext cx="183582" cy="873945"/>
            </a:xfrm>
            <a:custGeom>
              <a:avLst/>
              <a:gdLst/>
              <a:ahLst/>
              <a:cxnLst/>
              <a:rect l="l" t="t" r="r" b="b"/>
              <a:pathLst>
                <a:path w="15654" h="74521" extrusionOk="0">
                  <a:moveTo>
                    <a:pt x="4670" y="1"/>
                  </a:moveTo>
                  <a:cubicBezTo>
                    <a:pt x="2648" y="1"/>
                    <a:pt x="0" y="3972"/>
                    <a:pt x="0" y="3972"/>
                  </a:cubicBezTo>
                  <a:lnTo>
                    <a:pt x="8025" y="67955"/>
                  </a:lnTo>
                  <a:lnTo>
                    <a:pt x="11551" y="74520"/>
                  </a:lnTo>
                  <a:cubicBezTo>
                    <a:pt x="11551" y="74520"/>
                    <a:pt x="15654" y="73031"/>
                    <a:pt x="15137" y="71420"/>
                  </a:cubicBezTo>
                  <a:cubicBezTo>
                    <a:pt x="14825" y="70464"/>
                    <a:pt x="13579" y="70275"/>
                    <a:pt x="12643" y="70275"/>
                  </a:cubicBezTo>
                  <a:cubicBezTo>
                    <a:pt x="12030" y="70275"/>
                    <a:pt x="11551" y="70356"/>
                    <a:pt x="11551" y="70356"/>
                  </a:cubicBezTo>
                  <a:cubicBezTo>
                    <a:pt x="11551" y="70356"/>
                    <a:pt x="15654" y="67894"/>
                    <a:pt x="15198" y="66648"/>
                  </a:cubicBezTo>
                  <a:cubicBezTo>
                    <a:pt x="14901" y="65837"/>
                    <a:pt x="13446" y="65695"/>
                    <a:pt x="12466" y="65695"/>
                  </a:cubicBezTo>
                  <a:cubicBezTo>
                    <a:pt x="11940" y="65695"/>
                    <a:pt x="11551" y="65736"/>
                    <a:pt x="11551" y="65736"/>
                  </a:cubicBezTo>
                  <a:cubicBezTo>
                    <a:pt x="11551" y="65736"/>
                    <a:pt x="14408" y="63669"/>
                    <a:pt x="14408" y="62119"/>
                  </a:cubicBezTo>
                  <a:cubicBezTo>
                    <a:pt x="14408" y="61250"/>
                    <a:pt x="13214" y="61059"/>
                    <a:pt x="12165" y="61059"/>
                  </a:cubicBezTo>
                  <a:cubicBezTo>
                    <a:pt x="11342" y="61059"/>
                    <a:pt x="10608" y="61176"/>
                    <a:pt x="10608" y="61176"/>
                  </a:cubicBezTo>
                  <a:cubicBezTo>
                    <a:pt x="10608" y="61176"/>
                    <a:pt x="14225" y="58927"/>
                    <a:pt x="13587" y="56648"/>
                  </a:cubicBezTo>
                  <a:cubicBezTo>
                    <a:pt x="13341" y="55723"/>
                    <a:pt x="12585" y="55449"/>
                    <a:pt x="11773" y="55449"/>
                  </a:cubicBezTo>
                  <a:cubicBezTo>
                    <a:pt x="10582" y="55449"/>
                    <a:pt x="9271" y="56040"/>
                    <a:pt x="9271" y="56040"/>
                  </a:cubicBezTo>
                  <a:cubicBezTo>
                    <a:pt x="9271" y="56040"/>
                    <a:pt x="12888" y="53334"/>
                    <a:pt x="12888" y="51602"/>
                  </a:cubicBezTo>
                  <a:cubicBezTo>
                    <a:pt x="12872" y="50689"/>
                    <a:pt x="11903" y="50469"/>
                    <a:pt x="10972" y="50469"/>
                  </a:cubicBezTo>
                  <a:cubicBezTo>
                    <a:pt x="10105" y="50469"/>
                    <a:pt x="9271" y="50660"/>
                    <a:pt x="9271" y="50660"/>
                  </a:cubicBezTo>
                  <a:cubicBezTo>
                    <a:pt x="9271" y="50660"/>
                    <a:pt x="12432" y="48410"/>
                    <a:pt x="12250" y="46647"/>
                  </a:cubicBezTo>
                  <a:cubicBezTo>
                    <a:pt x="12139" y="45734"/>
                    <a:pt x="10986" y="45514"/>
                    <a:pt x="9899" y="45514"/>
                  </a:cubicBezTo>
                  <a:cubicBezTo>
                    <a:pt x="8887" y="45514"/>
                    <a:pt x="7933" y="45705"/>
                    <a:pt x="7933" y="45705"/>
                  </a:cubicBezTo>
                  <a:cubicBezTo>
                    <a:pt x="7933" y="45705"/>
                    <a:pt x="12462" y="43760"/>
                    <a:pt x="12037" y="42301"/>
                  </a:cubicBezTo>
                  <a:cubicBezTo>
                    <a:pt x="11823" y="41529"/>
                    <a:pt x="10643" y="41352"/>
                    <a:pt x="9603" y="41352"/>
                  </a:cubicBezTo>
                  <a:cubicBezTo>
                    <a:pt x="8717" y="41352"/>
                    <a:pt x="7933" y="41480"/>
                    <a:pt x="7933" y="41480"/>
                  </a:cubicBezTo>
                  <a:cubicBezTo>
                    <a:pt x="7933" y="41480"/>
                    <a:pt x="11520" y="38897"/>
                    <a:pt x="11125" y="37559"/>
                  </a:cubicBezTo>
                  <a:cubicBezTo>
                    <a:pt x="10934" y="36959"/>
                    <a:pt x="9995" y="36793"/>
                    <a:pt x="9019" y="36793"/>
                  </a:cubicBezTo>
                  <a:cubicBezTo>
                    <a:pt x="7821" y="36793"/>
                    <a:pt x="6566" y="37042"/>
                    <a:pt x="6566" y="37042"/>
                  </a:cubicBezTo>
                  <a:cubicBezTo>
                    <a:pt x="6566" y="37042"/>
                    <a:pt x="10821" y="34915"/>
                    <a:pt x="10304" y="33608"/>
                  </a:cubicBezTo>
                  <a:cubicBezTo>
                    <a:pt x="10075" y="33028"/>
                    <a:pt x="9315" y="32867"/>
                    <a:pt x="8539" y="32867"/>
                  </a:cubicBezTo>
                  <a:cubicBezTo>
                    <a:pt x="7564" y="32867"/>
                    <a:pt x="6566" y="33121"/>
                    <a:pt x="6566" y="33121"/>
                  </a:cubicBezTo>
                  <a:cubicBezTo>
                    <a:pt x="6566" y="33121"/>
                    <a:pt x="10608" y="30751"/>
                    <a:pt x="9879" y="29231"/>
                  </a:cubicBezTo>
                  <a:cubicBezTo>
                    <a:pt x="9636" y="28714"/>
                    <a:pt x="9004" y="28542"/>
                    <a:pt x="8270" y="28542"/>
                  </a:cubicBezTo>
                  <a:cubicBezTo>
                    <a:pt x="6802" y="28542"/>
                    <a:pt x="4924" y="29231"/>
                    <a:pt x="4924" y="29231"/>
                  </a:cubicBezTo>
                  <a:cubicBezTo>
                    <a:pt x="4924" y="29231"/>
                    <a:pt x="9058" y="27468"/>
                    <a:pt x="9149" y="24367"/>
                  </a:cubicBezTo>
                  <a:cubicBezTo>
                    <a:pt x="9206" y="22917"/>
                    <a:pt x="8132" y="22531"/>
                    <a:pt x="6972" y="22531"/>
                  </a:cubicBezTo>
                  <a:cubicBezTo>
                    <a:pt x="5654" y="22531"/>
                    <a:pt x="4225" y="23030"/>
                    <a:pt x="4225" y="23030"/>
                  </a:cubicBezTo>
                  <a:cubicBezTo>
                    <a:pt x="4225" y="23030"/>
                    <a:pt x="8633" y="20355"/>
                    <a:pt x="8541" y="18380"/>
                  </a:cubicBezTo>
                  <a:cubicBezTo>
                    <a:pt x="8484" y="17159"/>
                    <a:pt x="6799" y="16932"/>
                    <a:pt x="5552" y="16932"/>
                  </a:cubicBezTo>
                  <a:cubicBezTo>
                    <a:pt x="4812" y="16932"/>
                    <a:pt x="4225" y="17012"/>
                    <a:pt x="4225" y="17012"/>
                  </a:cubicBezTo>
                  <a:cubicBezTo>
                    <a:pt x="4225" y="17012"/>
                    <a:pt x="8237" y="15097"/>
                    <a:pt x="7812" y="13334"/>
                  </a:cubicBezTo>
                  <a:cubicBezTo>
                    <a:pt x="7636" y="12547"/>
                    <a:pt x="6776" y="12329"/>
                    <a:pt x="5877" y="12329"/>
                  </a:cubicBezTo>
                  <a:cubicBezTo>
                    <a:pt x="4762" y="12329"/>
                    <a:pt x="3587" y="12665"/>
                    <a:pt x="3587" y="12665"/>
                  </a:cubicBezTo>
                  <a:cubicBezTo>
                    <a:pt x="3587" y="12665"/>
                    <a:pt x="7903" y="10872"/>
                    <a:pt x="7295" y="9109"/>
                  </a:cubicBezTo>
                  <a:cubicBezTo>
                    <a:pt x="7093" y="8521"/>
                    <a:pt x="6549" y="8325"/>
                    <a:pt x="5914" y="8325"/>
                  </a:cubicBezTo>
                  <a:cubicBezTo>
                    <a:pt x="4852" y="8325"/>
                    <a:pt x="3535" y="8873"/>
                    <a:pt x="3132" y="9053"/>
                  </a:cubicBezTo>
                  <a:lnTo>
                    <a:pt x="3132" y="9053"/>
                  </a:lnTo>
                  <a:cubicBezTo>
                    <a:pt x="3821" y="8732"/>
                    <a:pt x="7160" y="7093"/>
                    <a:pt x="6778" y="5674"/>
                  </a:cubicBezTo>
                  <a:cubicBezTo>
                    <a:pt x="6636" y="5093"/>
                    <a:pt x="6106" y="4908"/>
                    <a:pt x="5487" y="4908"/>
                  </a:cubicBezTo>
                  <a:cubicBezTo>
                    <a:pt x="4389" y="4908"/>
                    <a:pt x="3009" y="5492"/>
                    <a:pt x="3009" y="5492"/>
                  </a:cubicBezTo>
                  <a:cubicBezTo>
                    <a:pt x="3009" y="5492"/>
                    <a:pt x="7478" y="1601"/>
                    <a:pt x="5441" y="233"/>
                  </a:cubicBezTo>
                  <a:cubicBezTo>
                    <a:pt x="5200" y="72"/>
                    <a:pt x="4941" y="1"/>
                    <a:pt x="467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0" name="Google Shape;2300;p67"/>
            <p:cNvSpPr/>
            <p:nvPr/>
          </p:nvSpPr>
          <p:spPr>
            <a:xfrm>
              <a:off x="7097400" y="1928502"/>
              <a:ext cx="254170" cy="326576"/>
            </a:xfrm>
            <a:custGeom>
              <a:avLst/>
              <a:gdLst/>
              <a:ahLst/>
              <a:cxnLst/>
              <a:rect l="l" t="t" r="r" b="b"/>
              <a:pathLst>
                <a:path w="21673" h="27847" extrusionOk="0">
                  <a:moveTo>
                    <a:pt x="8208" y="1"/>
                  </a:moveTo>
                  <a:cubicBezTo>
                    <a:pt x="8208" y="1"/>
                    <a:pt x="7508" y="4074"/>
                    <a:pt x="7326" y="5320"/>
                  </a:cubicBezTo>
                  <a:cubicBezTo>
                    <a:pt x="6992" y="5351"/>
                    <a:pt x="6688" y="5381"/>
                    <a:pt x="6414" y="5442"/>
                  </a:cubicBezTo>
                  <a:cubicBezTo>
                    <a:pt x="6414" y="5442"/>
                    <a:pt x="5279" y="789"/>
                    <a:pt x="2928" y="789"/>
                  </a:cubicBezTo>
                  <a:cubicBezTo>
                    <a:pt x="2816" y="789"/>
                    <a:pt x="2702" y="800"/>
                    <a:pt x="2584" y="822"/>
                  </a:cubicBezTo>
                  <a:cubicBezTo>
                    <a:pt x="1" y="1308"/>
                    <a:pt x="4499" y="5442"/>
                    <a:pt x="4499" y="5442"/>
                  </a:cubicBezTo>
                  <a:cubicBezTo>
                    <a:pt x="4499" y="5442"/>
                    <a:pt x="2524" y="13557"/>
                    <a:pt x="2584" y="20001"/>
                  </a:cubicBezTo>
                  <a:cubicBezTo>
                    <a:pt x="2615" y="23892"/>
                    <a:pt x="3375" y="27175"/>
                    <a:pt x="5746" y="27752"/>
                  </a:cubicBezTo>
                  <a:cubicBezTo>
                    <a:pt x="6012" y="27816"/>
                    <a:pt x="6274" y="27847"/>
                    <a:pt x="6533" y="27847"/>
                  </a:cubicBezTo>
                  <a:cubicBezTo>
                    <a:pt x="8607" y="27847"/>
                    <a:pt x="10429" y="25868"/>
                    <a:pt x="11916" y="23193"/>
                  </a:cubicBezTo>
                  <a:lnTo>
                    <a:pt x="11946" y="23162"/>
                  </a:lnTo>
                  <a:cubicBezTo>
                    <a:pt x="14621" y="18390"/>
                    <a:pt x="16232" y="11399"/>
                    <a:pt x="16475" y="9667"/>
                  </a:cubicBezTo>
                  <a:cubicBezTo>
                    <a:pt x="20062" y="8846"/>
                    <a:pt x="21673" y="4348"/>
                    <a:pt x="20731" y="3648"/>
                  </a:cubicBezTo>
                  <a:cubicBezTo>
                    <a:pt x="20626" y="3572"/>
                    <a:pt x="20498" y="3537"/>
                    <a:pt x="20350" y="3537"/>
                  </a:cubicBezTo>
                  <a:cubicBezTo>
                    <a:pt x="19201" y="3537"/>
                    <a:pt x="16890" y="5674"/>
                    <a:pt x="15867" y="7478"/>
                  </a:cubicBezTo>
                  <a:cubicBezTo>
                    <a:pt x="15563" y="7114"/>
                    <a:pt x="15442" y="6870"/>
                    <a:pt x="14773" y="6445"/>
                  </a:cubicBezTo>
                  <a:lnTo>
                    <a:pt x="15381" y="609"/>
                  </a:lnTo>
                  <a:lnTo>
                    <a:pt x="14743" y="366"/>
                  </a:lnTo>
                  <a:lnTo>
                    <a:pt x="12858" y="6019"/>
                  </a:lnTo>
                  <a:cubicBezTo>
                    <a:pt x="11977" y="5776"/>
                    <a:pt x="11034" y="5563"/>
                    <a:pt x="10062" y="5442"/>
                  </a:cubicBezTo>
                  <a:cubicBezTo>
                    <a:pt x="9819" y="5411"/>
                    <a:pt x="9575" y="5381"/>
                    <a:pt x="9332" y="5351"/>
                  </a:cubicBezTo>
                  <a:cubicBezTo>
                    <a:pt x="9211" y="5351"/>
                    <a:pt x="9089" y="5320"/>
                    <a:pt x="8998" y="5320"/>
                  </a:cubicBezTo>
                  <a:lnTo>
                    <a:pt x="8694" y="1"/>
                  </a:lnTo>
                  <a:close/>
                </a:path>
              </a:pathLst>
            </a:custGeom>
            <a:solidFill>
              <a:srgbClr val="FFC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1" name="Google Shape;2301;p67"/>
            <p:cNvSpPr/>
            <p:nvPr/>
          </p:nvSpPr>
          <p:spPr>
            <a:xfrm>
              <a:off x="7184888" y="2018053"/>
              <a:ext cx="231090" cy="993073"/>
            </a:xfrm>
            <a:custGeom>
              <a:avLst/>
              <a:gdLst/>
              <a:ahLst/>
              <a:cxnLst/>
              <a:rect l="l" t="t" r="r" b="b"/>
              <a:pathLst>
                <a:path w="19705" h="84679" extrusionOk="0">
                  <a:moveTo>
                    <a:pt x="6340" y="0"/>
                  </a:moveTo>
                  <a:cubicBezTo>
                    <a:pt x="3498" y="0"/>
                    <a:pt x="0" y="1801"/>
                    <a:pt x="2906" y="11970"/>
                  </a:cubicBezTo>
                  <a:cubicBezTo>
                    <a:pt x="3270" y="13216"/>
                    <a:pt x="3605" y="14706"/>
                    <a:pt x="3909" y="16377"/>
                  </a:cubicBezTo>
                  <a:cubicBezTo>
                    <a:pt x="4243" y="18080"/>
                    <a:pt x="4517" y="19964"/>
                    <a:pt x="4821" y="22001"/>
                  </a:cubicBezTo>
                  <a:cubicBezTo>
                    <a:pt x="5216" y="24979"/>
                    <a:pt x="5580" y="28293"/>
                    <a:pt x="5915" y="31727"/>
                  </a:cubicBezTo>
                  <a:cubicBezTo>
                    <a:pt x="6675" y="39782"/>
                    <a:pt x="7191" y="48688"/>
                    <a:pt x="7556" y="56560"/>
                  </a:cubicBezTo>
                  <a:cubicBezTo>
                    <a:pt x="7708" y="59387"/>
                    <a:pt x="7830" y="62092"/>
                    <a:pt x="7921" y="64585"/>
                  </a:cubicBezTo>
                  <a:cubicBezTo>
                    <a:pt x="8012" y="66834"/>
                    <a:pt x="8073" y="68931"/>
                    <a:pt x="8134" y="70725"/>
                  </a:cubicBezTo>
                  <a:cubicBezTo>
                    <a:pt x="8286" y="75497"/>
                    <a:pt x="8346" y="78476"/>
                    <a:pt x="8346" y="78476"/>
                  </a:cubicBezTo>
                  <a:cubicBezTo>
                    <a:pt x="8346" y="78476"/>
                    <a:pt x="10413" y="81242"/>
                    <a:pt x="12754" y="83065"/>
                  </a:cubicBezTo>
                  <a:cubicBezTo>
                    <a:pt x="13926" y="83989"/>
                    <a:pt x="15156" y="84679"/>
                    <a:pt x="16219" y="84679"/>
                  </a:cubicBezTo>
                  <a:cubicBezTo>
                    <a:pt x="18271" y="84679"/>
                    <a:pt x="19705" y="82112"/>
                    <a:pt x="18924" y="73704"/>
                  </a:cubicBezTo>
                  <a:cubicBezTo>
                    <a:pt x="18894" y="73369"/>
                    <a:pt x="18833" y="73004"/>
                    <a:pt x="18803" y="72670"/>
                  </a:cubicBezTo>
                  <a:cubicBezTo>
                    <a:pt x="18164" y="66895"/>
                    <a:pt x="17252" y="59478"/>
                    <a:pt x="16249" y="51636"/>
                  </a:cubicBezTo>
                  <a:cubicBezTo>
                    <a:pt x="15672" y="47259"/>
                    <a:pt x="15094" y="42761"/>
                    <a:pt x="14486" y="38323"/>
                  </a:cubicBezTo>
                  <a:cubicBezTo>
                    <a:pt x="14486" y="38323"/>
                    <a:pt x="14486" y="38293"/>
                    <a:pt x="14486" y="38262"/>
                  </a:cubicBezTo>
                  <a:lnTo>
                    <a:pt x="14486" y="38232"/>
                  </a:lnTo>
                  <a:cubicBezTo>
                    <a:pt x="11872" y="18779"/>
                    <a:pt x="9258" y="541"/>
                    <a:pt x="9258" y="541"/>
                  </a:cubicBezTo>
                  <a:cubicBezTo>
                    <a:pt x="9258" y="541"/>
                    <a:pt x="7898" y="0"/>
                    <a:pt x="6340" y="0"/>
                  </a:cubicBezTo>
                  <a:close/>
                </a:path>
              </a:pathLst>
            </a:custGeom>
            <a:solidFill>
              <a:srgbClr val="FFC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2" name="Google Shape;2302;p67"/>
            <p:cNvSpPr/>
            <p:nvPr/>
          </p:nvSpPr>
          <p:spPr>
            <a:xfrm>
              <a:off x="7280268" y="2847834"/>
              <a:ext cx="590315" cy="777815"/>
            </a:xfrm>
            <a:custGeom>
              <a:avLst/>
              <a:gdLst/>
              <a:ahLst/>
              <a:cxnLst/>
              <a:rect l="l" t="t" r="r" b="b"/>
              <a:pathLst>
                <a:path w="50336" h="66324" extrusionOk="0">
                  <a:moveTo>
                    <a:pt x="1" y="0"/>
                  </a:moveTo>
                  <a:cubicBezTo>
                    <a:pt x="1" y="0"/>
                    <a:pt x="31" y="2098"/>
                    <a:pt x="62" y="5623"/>
                  </a:cubicBezTo>
                  <a:cubicBezTo>
                    <a:pt x="92" y="8177"/>
                    <a:pt x="153" y="11490"/>
                    <a:pt x="213" y="15228"/>
                  </a:cubicBezTo>
                  <a:cubicBezTo>
                    <a:pt x="305" y="23648"/>
                    <a:pt x="487" y="34378"/>
                    <a:pt x="669" y="44165"/>
                  </a:cubicBezTo>
                  <a:cubicBezTo>
                    <a:pt x="852" y="53162"/>
                    <a:pt x="1065" y="61369"/>
                    <a:pt x="1308" y="66323"/>
                  </a:cubicBezTo>
                  <a:cubicBezTo>
                    <a:pt x="2797" y="58481"/>
                    <a:pt x="3922" y="52676"/>
                    <a:pt x="4955" y="48086"/>
                  </a:cubicBezTo>
                  <a:cubicBezTo>
                    <a:pt x="6627" y="40517"/>
                    <a:pt x="7995" y="36232"/>
                    <a:pt x="10062" y="31460"/>
                  </a:cubicBezTo>
                  <a:cubicBezTo>
                    <a:pt x="14408" y="32219"/>
                    <a:pt x="18512" y="32615"/>
                    <a:pt x="22250" y="32767"/>
                  </a:cubicBezTo>
                  <a:cubicBezTo>
                    <a:pt x="23615" y="32834"/>
                    <a:pt x="24927" y="32859"/>
                    <a:pt x="26180" y="32859"/>
                  </a:cubicBezTo>
                  <a:cubicBezTo>
                    <a:pt x="27775" y="32859"/>
                    <a:pt x="29275" y="32818"/>
                    <a:pt x="30670" y="32767"/>
                  </a:cubicBezTo>
                  <a:cubicBezTo>
                    <a:pt x="37600" y="32432"/>
                    <a:pt x="41916" y="31429"/>
                    <a:pt x="41916" y="31429"/>
                  </a:cubicBezTo>
                  <a:cubicBezTo>
                    <a:pt x="41916" y="31429"/>
                    <a:pt x="42008" y="32068"/>
                    <a:pt x="42160" y="33131"/>
                  </a:cubicBezTo>
                  <a:cubicBezTo>
                    <a:pt x="42524" y="35624"/>
                    <a:pt x="43254" y="40517"/>
                    <a:pt x="44196" y="45715"/>
                  </a:cubicBezTo>
                  <a:cubicBezTo>
                    <a:pt x="45473" y="52828"/>
                    <a:pt x="47144" y="60548"/>
                    <a:pt x="48695" y="63588"/>
                  </a:cubicBezTo>
                  <a:cubicBezTo>
                    <a:pt x="48543" y="60579"/>
                    <a:pt x="48634" y="54682"/>
                    <a:pt x="48816" y="47934"/>
                  </a:cubicBezTo>
                  <a:cubicBezTo>
                    <a:pt x="49120" y="38755"/>
                    <a:pt x="49637" y="27995"/>
                    <a:pt x="50062" y="20730"/>
                  </a:cubicBezTo>
                  <a:cubicBezTo>
                    <a:pt x="50275" y="17356"/>
                    <a:pt x="50336" y="14499"/>
                    <a:pt x="50154" y="12098"/>
                  </a:cubicBezTo>
                  <a:cubicBezTo>
                    <a:pt x="49758" y="7082"/>
                    <a:pt x="48239" y="4073"/>
                    <a:pt x="44348" y="2523"/>
                  </a:cubicBezTo>
                  <a:cubicBezTo>
                    <a:pt x="43132" y="2037"/>
                    <a:pt x="41673" y="1672"/>
                    <a:pt x="39941" y="1459"/>
                  </a:cubicBezTo>
                  <a:cubicBezTo>
                    <a:pt x="38265" y="1255"/>
                    <a:pt x="36275" y="1170"/>
                    <a:pt x="34122" y="1170"/>
                  </a:cubicBezTo>
                  <a:cubicBezTo>
                    <a:pt x="31783" y="1170"/>
                    <a:pt x="29251" y="1271"/>
                    <a:pt x="26719" y="1429"/>
                  </a:cubicBezTo>
                  <a:cubicBezTo>
                    <a:pt x="22098" y="1702"/>
                    <a:pt x="17478" y="2158"/>
                    <a:pt x="14074" y="2553"/>
                  </a:cubicBezTo>
                  <a:cubicBezTo>
                    <a:pt x="12797" y="2705"/>
                    <a:pt x="11673" y="2827"/>
                    <a:pt x="10791" y="2949"/>
                  </a:cubicBezTo>
                  <a:cubicBezTo>
                    <a:pt x="9515" y="3101"/>
                    <a:pt x="8755" y="3192"/>
                    <a:pt x="8694" y="3192"/>
                  </a:cubicBezTo>
                  <a:lnTo>
                    <a:pt x="4499" y="1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3" name="Google Shape;2303;p67"/>
            <p:cNvSpPr/>
            <p:nvPr/>
          </p:nvSpPr>
          <p:spPr>
            <a:xfrm>
              <a:off x="7127704" y="2158244"/>
              <a:ext cx="109805" cy="96834"/>
            </a:xfrm>
            <a:custGeom>
              <a:avLst/>
              <a:gdLst/>
              <a:ahLst/>
              <a:cxnLst/>
              <a:rect l="l" t="t" r="r" b="b"/>
              <a:pathLst>
                <a:path w="9363" h="8257" extrusionOk="0">
                  <a:moveTo>
                    <a:pt x="3148" y="1"/>
                  </a:moveTo>
                  <a:cubicBezTo>
                    <a:pt x="1398" y="1"/>
                    <a:pt x="0" y="411"/>
                    <a:pt x="0" y="411"/>
                  </a:cubicBezTo>
                  <a:cubicBezTo>
                    <a:pt x="31" y="4302"/>
                    <a:pt x="791" y="7585"/>
                    <a:pt x="3162" y="8162"/>
                  </a:cubicBezTo>
                  <a:cubicBezTo>
                    <a:pt x="3431" y="8226"/>
                    <a:pt x="3696" y="8257"/>
                    <a:pt x="3957" y="8257"/>
                  </a:cubicBezTo>
                  <a:cubicBezTo>
                    <a:pt x="6047" y="8257"/>
                    <a:pt x="7849" y="6278"/>
                    <a:pt x="9362" y="3603"/>
                  </a:cubicBezTo>
                  <a:cubicBezTo>
                    <a:pt x="8125" y="653"/>
                    <a:pt x="5356" y="1"/>
                    <a:pt x="3148" y="1"/>
                  </a:cubicBezTo>
                  <a:close/>
                </a:path>
              </a:pathLst>
            </a:custGeom>
            <a:solidFill>
              <a:srgbClr val="F5D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4" name="Google Shape;2304;p67"/>
            <p:cNvSpPr/>
            <p:nvPr/>
          </p:nvSpPr>
          <p:spPr>
            <a:xfrm>
              <a:off x="7142176" y="2179389"/>
              <a:ext cx="16196" cy="30022"/>
            </a:xfrm>
            <a:custGeom>
              <a:avLst/>
              <a:gdLst/>
              <a:ahLst/>
              <a:cxnLst/>
              <a:rect l="l" t="t" r="r" b="b"/>
              <a:pathLst>
                <a:path w="1381" h="2560" extrusionOk="0">
                  <a:moveTo>
                    <a:pt x="597" y="0"/>
                  </a:moveTo>
                  <a:cubicBezTo>
                    <a:pt x="1" y="0"/>
                    <a:pt x="864" y="2560"/>
                    <a:pt x="864" y="2560"/>
                  </a:cubicBezTo>
                  <a:cubicBezTo>
                    <a:pt x="864" y="2560"/>
                    <a:pt x="1380" y="158"/>
                    <a:pt x="651" y="6"/>
                  </a:cubicBezTo>
                  <a:cubicBezTo>
                    <a:pt x="632" y="2"/>
                    <a:pt x="614" y="0"/>
                    <a:pt x="59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5" name="Google Shape;2305;p67"/>
            <p:cNvSpPr/>
            <p:nvPr/>
          </p:nvSpPr>
          <p:spPr>
            <a:xfrm>
              <a:off x="7206126" y="2194212"/>
              <a:ext cx="18905" cy="16981"/>
            </a:xfrm>
            <a:custGeom>
              <a:avLst/>
              <a:gdLst/>
              <a:ahLst/>
              <a:cxnLst/>
              <a:rect l="l" t="t" r="r" b="b"/>
              <a:pathLst>
                <a:path w="1612" h="1448" extrusionOk="0">
                  <a:moveTo>
                    <a:pt x="825" y="0"/>
                  </a:moveTo>
                  <a:cubicBezTo>
                    <a:pt x="242" y="0"/>
                    <a:pt x="0" y="1448"/>
                    <a:pt x="0" y="1448"/>
                  </a:cubicBezTo>
                  <a:cubicBezTo>
                    <a:pt x="0" y="1448"/>
                    <a:pt x="1611" y="201"/>
                    <a:pt x="943" y="19"/>
                  </a:cubicBezTo>
                  <a:cubicBezTo>
                    <a:pt x="902" y="6"/>
                    <a:pt x="863" y="0"/>
                    <a:pt x="82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6" name="Google Shape;2306;p67"/>
            <p:cNvSpPr/>
            <p:nvPr/>
          </p:nvSpPr>
          <p:spPr>
            <a:xfrm>
              <a:off x="7145530" y="2056473"/>
              <a:ext cx="37082" cy="39053"/>
            </a:xfrm>
            <a:custGeom>
              <a:avLst/>
              <a:gdLst/>
              <a:ahLst/>
              <a:cxnLst/>
              <a:rect l="l" t="t" r="r" b="b"/>
              <a:pathLst>
                <a:path w="3162" h="3330" extrusionOk="0">
                  <a:moveTo>
                    <a:pt x="426" y="1"/>
                  </a:moveTo>
                  <a:cubicBezTo>
                    <a:pt x="183" y="518"/>
                    <a:pt x="61" y="1095"/>
                    <a:pt x="31" y="1673"/>
                  </a:cubicBezTo>
                  <a:cubicBezTo>
                    <a:pt x="0" y="1977"/>
                    <a:pt x="61" y="2281"/>
                    <a:pt x="152" y="2585"/>
                  </a:cubicBezTo>
                  <a:cubicBezTo>
                    <a:pt x="274" y="2889"/>
                    <a:pt x="578" y="3253"/>
                    <a:pt x="973" y="3314"/>
                  </a:cubicBezTo>
                  <a:cubicBezTo>
                    <a:pt x="1037" y="3325"/>
                    <a:pt x="1102" y="3330"/>
                    <a:pt x="1166" y="3330"/>
                  </a:cubicBezTo>
                  <a:cubicBezTo>
                    <a:pt x="1464" y="3330"/>
                    <a:pt x="1751" y="3221"/>
                    <a:pt x="1976" y="3071"/>
                  </a:cubicBezTo>
                  <a:cubicBezTo>
                    <a:pt x="2249" y="2858"/>
                    <a:pt x="2462" y="2645"/>
                    <a:pt x="2614" y="2372"/>
                  </a:cubicBezTo>
                  <a:cubicBezTo>
                    <a:pt x="2918" y="1886"/>
                    <a:pt x="3100" y="1338"/>
                    <a:pt x="3161" y="761"/>
                  </a:cubicBezTo>
                  <a:lnTo>
                    <a:pt x="3161" y="761"/>
                  </a:lnTo>
                  <a:cubicBezTo>
                    <a:pt x="2857" y="1247"/>
                    <a:pt x="2553" y="1703"/>
                    <a:pt x="2219" y="2098"/>
                  </a:cubicBezTo>
                  <a:cubicBezTo>
                    <a:pt x="1898" y="2446"/>
                    <a:pt x="1554" y="2722"/>
                    <a:pt x="1228" y="2722"/>
                  </a:cubicBezTo>
                  <a:cubicBezTo>
                    <a:pt x="1183" y="2722"/>
                    <a:pt x="1139" y="2717"/>
                    <a:pt x="1094" y="2706"/>
                  </a:cubicBezTo>
                  <a:cubicBezTo>
                    <a:pt x="760" y="2676"/>
                    <a:pt x="578" y="2159"/>
                    <a:pt x="517" y="1642"/>
                  </a:cubicBezTo>
                  <a:cubicBezTo>
                    <a:pt x="456" y="1126"/>
                    <a:pt x="426" y="579"/>
                    <a:pt x="426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7" name="Google Shape;2307;p67"/>
            <p:cNvSpPr/>
            <p:nvPr/>
          </p:nvSpPr>
          <p:spPr>
            <a:xfrm>
              <a:off x="7230004" y="2076081"/>
              <a:ext cx="37094" cy="38900"/>
            </a:xfrm>
            <a:custGeom>
              <a:avLst/>
              <a:gdLst/>
              <a:ahLst/>
              <a:cxnLst/>
              <a:rect l="l" t="t" r="r" b="b"/>
              <a:pathLst>
                <a:path w="3163" h="3317" extrusionOk="0">
                  <a:moveTo>
                    <a:pt x="92" y="1"/>
                  </a:moveTo>
                  <a:lnTo>
                    <a:pt x="92" y="1"/>
                  </a:lnTo>
                  <a:cubicBezTo>
                    <a:pt x="1" y="639"/>
                    <a:pt x="62" y="1247"/>
                    <a:pt x="244" y="1855"/>
                  </a:cubicBezTo>
                  <a:cubicBezTo>
                    <a:pt x="305" y="2159"/>
                    <a:pt x="457" y="2463"/>
                    <a:pt x="639" y="2767"/>
                  </a:cubicBezTo>
                  <a:cubicBezTo>
                    <a:pt x="822" y="3040"/>
                    <a:pt x="1186" y="3314"/>
                    <a:pt x="1612" y="3314"/>
                  </a:cubicBezTo>
                  <a:cubicBezTo>
                    <a:pt x="1634" y="3315"/>
                    <a:pt x="1655" y="3316"/>
                    <a:pt x="1677" y="3316"/>
                  </a:cubicBezTo>
                  <a:cubicBezTo>
                    <a:pt x="2077" y="3316"/>
                    <a:pt x="2442" y="3055"/>
                    <a:pt x="2615" y="2767"/>
                  </a:cubicBezTo>
                  <a:cubicBezTo>
                    <a:pt x="2828" y="2493"/>
                    <a:pt x="2949" y="2189"/>
                    <a:pt x="3010" y="1855"/>
                  </a:cubicBezTo>
                  <a:cubicBezTo>
                    <a:pt x="3162" y="1247"/>
                    <a:pt x="3162" y="609"/>
                    <a:pt x="3071" y="1"/>
                  </a:cubicBezTo>
                  <a:lnTo>
                    <a:pt x="3071" y="1"/>
                  </a:lnTo>
                  <a:cubicBezTo>
                    <a:pt x="2919" y="609"/>
                    <a:pt x="2767" y="1186"/>
                    <a:pt x="2554" y="1733"/>
                  </a:cubicBezTo>
                  <a:cubicBezTo>
                    <a:pt x="2348" y="2235"/>
                    <a:pt x="2027" y="2707"/>
                    <a:pt x="1675" y="2707"/>
                  </a:cubicBezTo>
                  <a:cubicBezTo>
                    <a:pt x="1664" y="2707"/>
                    <a:pt x="1653" y="2707"/>
                    <a:pt x="1642" y="2706"/>
                  </a:cubicBezTo>
                  <a:cubicBezTo>
                    <a:pt x="1247" y="2706"/>
                    <a:pt x="913" y="2189"/>
                    <a:pt x="700" y="1703"/>
                  </a:cubicBezTo>
                  <a:cubicBezTo>
                    <a:pt x="457" y="1156"/>
                    <a:pt x="274" y="609"/>
                    <a:pt x="92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8" name="Google Shape;2308;p67"/>
            <p:cNvSpPr/>
            <p:nvPr/>
          </p:nvSpPr>
          <p:spPr>
            <a:xfrm>
              <a:off x="7177968" y="1901775"/>
              <a:ext cx="35300" cy="34948"/>
            </a:xfrm>
            <a:custGeom>
              <a:avLst/>
              <a:gdLst/>
              <a:ahLst/>
              <a:cxnLst/>
              <a:rect l="l" t="t" r="r" b="b"/>
              <a:pathLst>
                <a:path w="3010" h="2980" extrusionOk="0">
                  <a:moveTo>
                    <a:pt x="1490" y="0"/>
                  </a:moveTo>
                  <a:cubicBezTo>
                    <a:pt x="669" y="0"/>
                    <a:pt x="0" y="669"/>
                    <a:pt x="0" y="1490"/>
                  </a:cubicBezTo>
                  <a:cubicBezTo>
                    <a:pt x="0" y="2310"/>
                    <a:pt x="669" y="2979"/>
                    <a:pt x="1490" y="2979"/>
                  </a:cubicBezTo>
                  <a:cubicBezTo>
                    <a:pt x="2341" y="2979"/>
                    <a:pt x="3009" y="2310"/>
                    <a:pt x="3009" y="1490"/>
                  </a:cubicBezTo>
                  <a:cubicBezTo>
                    <a:pt x="3009" y="669"/>
                    <a:pt x="2341" y="0"/>
                    <a:pt x="1490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9" name="Google Shape;2309;p67"/>
            <p:cNvSpPr/>
            <p:nvPr/>
          </p:nvSpPr>
          <p:spPr>
            <a:xfrm>
              <a:off x="7258173" y="1911040"/>
              <a:ext cx="35300" cy="34948"/>
            </a:xfrm>
            <a:custGeom>
              <a:avLst/>
              <a:gdLst/>
              <a:ahLst/>
              <a:cxnLst/>
              <a:rect l="l" t="t" r="r" b="b"/>
              <a:pathLst>
                <a:path w="3010" h="2980" extrusionOk="0">
                  <a:moveTo>
                    <a:pt x="1520" y="1"/>
                  </a:moveTo>
                  <a:cubicBezTo>
                    <a:pt x="669" y="1"/>
                    <a:pt x="0" y="669"/>
                    <a:pt x="0" y="1490"/>
                  </a:cubicBezTo>
                  <a:cubicBezTo>
                    <a:pt x="0" y="2311"/>
                    <a:pt x="669" y="2979"/>
                    <a:pt x="1520" y="2979"/>
                  </a:cubicBezTo>
                  <a:cubicBezTo>
                    <a:pt x="2341" y="2979"/>
                    <a:pt x="3009" y="2311"/>
                    <a:pt x="3009" y="1490"/>
                  </a:cubicBezTo>
                  <a:cubicBezTo>
                    <a:pt x="3009" y="669"/>
                    <a:pt x="2341" y="1"/>
                    <a:pt x="152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0" name="Google Shape;2310;p67"/>
            <p:cNvSpPr/>
            <p:nvPr/>
          </p:nvSpPr>
          <p:spPr>
            <a:xfrm>
              <a:off x="7869156" y="3281295"/>
              <a:ext cx="73778" cy="78281"/>
            </a:xfrm>
            <a:custGeom>
              <a:avLst/>
              <a:gdLst/>
              <a:ahLst/>
              <a:cxnLst/>
              <a:rect l="l" t="t" r="r" b="b"/>
              <a:pathLst>
                <a:path w="6291" h="6675" extrusionOk="0">
                  <a:moveTo>
                    <a:pt x="5441" y="0"/>
                  </a:moveTo>
                  <a:lnTo>
                    <a:pt x="5441" y="0"/>
                  </a:lnTo>
                  <a:cubicBezTo>
                    <a:pt x="5441" y="0"/>
                    <a:pt x="0" y="1429"/>
                    <a:pt x="760" y="2614"/>
                  </a:cubicBezTo>
                  <a:cubicBezTo>
                    <a:pt x="916" y="2861"/>
                    <a:pt x="1154" y="2958"/>
                    <a:pt x="1431" y="2958"/>
                  </a:cubicBezTo>
                  <a:cubicBezTo>
                    <a:pt x="2452" y="2958"/>
                    <a:pt x="4012" y="1642"/>
                    <a:pt x="4013" y="1642"/>
                  </a:cubicBezTo>
                  <a:lnTo>
                    <a:pt x="4013" y="1642"/>
                  </a:lnTo>
                  <a:cubicBezTo>
                    <a:pt x="4012" y="1643"/>
                    <a:pt x="912" y="5198"/>
                    <a:pt x="1642" y="5775"/>
                  </a:cubicBezTo>
                  <a:cubicBezTo>
                    <a:pt x="1704" y="5822"/>
                    <a:pt x="1777" y="5844"/>
                    <a:pt x="1859" y="5844"/>
                  </a:cubicBezTo>
                  <a:cubicBezTo>
                    <a:pt x="2725" y="5844"/>
                    <a:pt x="4527" y="3408"/>
                    <a:pt x="4529" y="3405"/>
                  </a:cubicBezTo>
                  <a:lnTo>
                    <a:pt x="4529" y="3405"/>
                  </a:lnTo>
                  <a:cubicBezTo>
                    <a:pt x="4527" y="3408"/>
                    <a:pt x="2433" y="6323"/>
                    <a:pt x="3800" y="6657"/>
                  </a:cubicBezTo>
                  <a:cubicBezTo>
                    <a:pt x="3848" y="6669"/>
                    <a:pt x="3896" y="6675"/>
                    <a:pt x="3944" y="6675"/>
                  </a:cubicBezTo>
                  <a:cubicBezTo>
                    <a:pt x="5220" y="6675"/>
                    <a:pt x="6291" y="2490"/>
                    <a:pt x="5441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1" name="Google Shape;2311;p67"/>
            <p:cNvSpPr/>
            <p:nvPr/>
          </p:nvSpPr>
          <p:spPr>
            <a:xfrm>
              <a:off x="7218241" y="2118500"/>
              <a:ext cx="34596" cy="34596"/>
            </a:xfrm>
            <a:custGeom>
              <a:avLst/>
              <a:gdLst/>
              <a:ahLst/>
              <a:cxnLst/>
              <a:rect l="l" t="t" r="r" b="b"/>
              <a:pathLst>
                <a:path w="2950" h="2950" extrusionOk="0">
                  <a:moveTo>
                    <a:pt x="1460" y="1"/>
                  </a:moveTo>
                  <a:cubicBezTo>
                    <a:pt x="670" y="1"/>
                    <a:pt x="1" y="670"/>
                    <a:pt x="1" y="1460"/>
                  </a:cubicBezTo>
                  <a:cubicBezTo>
                    <a:pt x="1" y="2280"/>
                    <a:pt x="670" y="2949"/>
                    <a:pt x="1460" y="2949"/>
                  </a:cubicBezTo>
                  <a:cubicBezTo>
                    <a:pt x="2281" y="2949"/>
                    <a:pt x="2949" y="2280"/>
                    <a:pt x="2949" y="1460"/>
                  </a:cubicBezTo>
                  <a:cubicBezTo>
                    <a:pt x="2949" y="670"/>
                    <a:pt x="2281" y="1"/>
                    <a:pt x="1460" y="1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2" name="Google Shape;2312;p67"/>
            <p:cNvSpPr/>
            <p:nvPr/>
          </p:nvSpPr>
          <p:spPr>
            <a:xfrm>
              <a:off x="7133767" y="2102820"/>
              <a:ext cx="34584" cy="34233"/>
            </a:xfrm>
            <a:custGeom>
              <a:avLst/>
              <a:gdLst/>
              <a:ahLst/>
              <a:cxnLst/>
              <a:rect l="l" t="t" r="r" b="b"/>
              <a:pathLst>
                <a:path w="2949" h="2919" extrusionOk="0">
                  <a:moveTo>
                    <a:pt x="1459" y="0"/>
                  </a:moveTo>
                  <a:cubicBezTo>
                    <a:pt x="669" y="0"/>
                    <a:pt x="0" y="639"/>
                    <a:pt x="0" y="1459"/>
                  </a:cubicBezTo>
                  <a:cubicBezTo>
                    <a:pt x="0" y="2250"/>
                    <a:pt x="669" y="2918"/>
                    <a:pt x="1459" y="2918"/>
                  </a:cubicBezTo>
                  <a:cubicBezTo>
                    <a:pt x="2280" y="2918"/>
                    <a:pt x="2948" y="2280"/>
                    <a:pt x="2948" y="1459"/>
                  </a:cubicBezTo>
                  <a:cubicBezTo>
                    <a:pt x="2948" y="639"/>
                    <a:pt x="2280" y="0"/>
                    <a:pt x="1459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3" name="Google Shape;2313;p67"/>
            <p:cNvSpPr/>
            <p:nvPr/>
          </p:nvSpPr>
          <p:spPr>
            <a:xfrm>
              <a:off x="7273853" y="2680283"/>
              <a:ext cx="58121" cy="95192"/>
            </a:xfrm>
            <a:custGeom>
              <a:avLst/>
              <a:gdLst/>
              <a:ahLst/>
              <a:cxnLst/>
              <a:rect l="l" t="t" r="r" b="b"/>
              <a:pathLst>
                <a:path w="4956" h="8117" extrusionOk="0">
                  <a:moveTo>
                    <a:pt x="937" y="0"/>
                  </a:moveTo>
                  <a:cubicBezTo>
                    <a:pt x="624" y="0"/>
                    <a:pt x="309" y="31"/>
                    <a:pt x="1" y="92"/>
                  </a:cubicBezTo>
                  <a:cubicBezTo>
                    <a:pt x="122" y="2919"/>
                    <a:pt x="244" y="5624"/>
                    <a:pt x="335" y="8117"/>
                  </a:cubicBezTo>
                  <a:cubicBezTo>
                    <a:pt x="2250" y="7235"/>
                    <a:pt x="4560" y="6384"/>
                    <a:pt x="4834" y="3983"/>
                  </a:cubicBezTo>
                  <a:cubicBezTo>
                    <a:pt x="4955" y="2524"/>
                    <a:pt x="4378" y="1430"/>
                    <a:pt x="3435" y="761"/>
                  </a:cubicBezTo>
                  <a:cubicBezTo>
                    <a:pt x="2755" y="262"/>
                    <a:pt x="1855" y="0"/>
                    <a:pt x="937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4" name="Google Shape;2314;p67"/>
            <p:cNvSpPr/>
            <p:nvPr/>
          </p:nvSpPr>
          <p:spPr>
            <a:xfrm>
              <a:off x="7303090" y="2467487"/>
              <a:ext cx="72370" cy="157559"/>
            </a:xfrm>
            <a:custGeom>
              <a:avLst/>
              <a:gdLst/>
              <a:ahLst/>
              <a:cxnLst/>
              <a:rect l="l" t="t" r="r" b="b"/>
              <a:pathLst>
                <a:path w="6171" h="13435" extrusionOk="0">
                  <a:moveTo>
                    <a:pt x="4407" y="0"/>
                  </a:moveTo>
                  <a:cubicBezTo>
                    <a:pt x="4407" y="0"/>
                    <a:pt x="1246" y="304"/>
                    <a:pt x="1337" y="2553"/>
                  </a:cubicBezTo>
                  <a:cubicBezTo>
                    <a:pt x="1368" y="3283"/>
                    <a:pt x="1277" y="4012"/>
                    <a:pt x="1277" y="4772"/>
                  </a:cubicBezTo>
                  <a:cubicBezTo>
                    <a:pt x="1246" y="5684"/>
                    <a:pt x="1033" y="6566"/>
                    <a:pt x="638" y="7386"/>
                  </a:cubicBezTo>
                  <a:cubicBezTo>
                    <a:pt x="426" y="7873"/>
                    <a:pt x="122" y="8389"/>
                    <a:pt x="61" y="8936"/>
                  </a:cubicBezTo>
                  <a:cubicBezTo>
                    <a:pt x="0" y="9423"/>
                    <a:pt x="122" y="9909"/>
                    <a:pt x="334" y="10365"/>
                  </a:cubicBezTo>
                  <a:cubicBezTo>
                    <a:pt x="1155" y="12158"/>
                    <a:pt x="3070" y="13405"/>
                    <a:pt x="5015" y="13435"/>
                  </a:cubicBezTo>
                  <a:cubicBezTo>
                    <a:pt x="5410" y="13435"/>
                    <a:pt x="5806" y="13405"/>
                    <a:pt x="6170" y="13313"/>
                  </a:cubicBezTo>
                  <a:cubicBezTo>
                    <a:pt x="5593" y="8936"/>
                    <a:pt x="5015" y="4438"/>
                    <a:pt x="4407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5" name="Google Shape;2315;p67"/>
            <p:cNvSpPr/>
            <p:nvPr/>
          </p:nvSpPr>
          <p:spPr>
            <a:xfrm>
              <a:off x="7241415" y="2276035"/>
              <a:ext cx="54556" cy="114566"/>
            </a:xfrm>
            <a:custGeom>
              <a:avLst/>
              <a:gdLst/>
              <a:ahLst/>
              <a:cxnLst/>
              <a:rect l="l" t="t" r="r" b="b"/>
              <a:pathLst>
                <a:path w="4652" h="9769" extrusionOk="0">
                  <a:moveTo>
                    <a:pt x="134" y="0"/>
                  </a:moveTo>
                  <a:cubicBezTo>
                    <a:pt x="89" y="0"/>
                    <a:pt x="45" y="1"/>
                    <a:pt x="1" y="3"/>
                  </a:cubicBezTo>
                  <a:cubicBezTo>
                    <a:pt x="396" y="2981"/>
                    <a:pt x="760" y="6295"/>
                    <a:pt x="1095" y="9760"/>
                  </a:cubicBezTo>
                  <a:cubicBezTo>
                    <a:pt x="1189" y="9766"/>
                    <a:pt x="1283" y="9769"/>
                    <a:pt x="1377" y="9769"/>
                  </a:cubicBezTo>
                  <a:cubicBezTo>
                    <a:pt x="2228" y="9769"/>
                    <a:pt x="3082" y="9520"/>
                    <a:pt x="3739" y="9000"/>
                  </a:cubicBezTo>
                  <a:cubicBezTo>
                    <a:pt x="4013" y="8787"/>
                    <a:pt x="4256" y="8544"/>
                    <a:pt x="4408" y="8240"/>
                  </a:cubicBezTo>
                  <a:cubicBezTo>
                    <a:pt x="4651" y="7632"/>
                    <a:pt x="4499" y="6963"/>
                    <a:pt x="4226" y="6355"/>
                  </a:cubicBezTo>
                  <a:cubicBezTo>
                    <a:pt x="3982" y="5778"/>
                    <a:pt x="3648" y="5200"/>
                    <a:pt x="3526" y="4592"/>
                  </a:cubicBezTo>
                  <a:cubicBezTo>
                    <a:pt x="3405" y="3772"/>
                    <a:pt x="3618" y="2951"/>
                    <a:pt x="3405" y="2161"/>
                  </a:cubicBezTo>
                  <a:cubicBezTo>
                    <a:pt x="3253" y="1553"/>
                    <a:pt x="2797" y="1006"/>
                    <a:pt x="2280" y="641"/>
                  </a:cubicBezTo>
                  <a:cubicBezTo>
                    <a:pt x="1649" y="239"/>
                    <a:pt x="882" y="0"/>
                    <a:pt x="134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6" name="Google Shape;2316;p67"/>
            <p:cNvSpPr/>
            <p:nvPr/>
          </p:nvSpPr>
          <p:spPr>
            <a:xfrm>
              <a:off x="7798580" y="3370764"/>
              <a:ext cx="54193" cy="222799"/>
            </a:xfrm>
            <a:custGeom>
              <a:avLst/>
              <a:gdLst/>
              <a:ahLst/>
              <a:cxnLst/>
              <a:rect l="l" t="t" r="r" b="b"/>
              <a:pathLst>
                <a:path w="4621" h="18998" extrusionOk="0">
                  <a:moveTo>
                    <a:pt x="1246" y="0"/>
                  </a:moveTo>
                  <a:lnTo>
                    <a:pt x="1246" y="2037"/>
                  </a:lnTo>
                  <a:lnTo>
                    <a:pt x="0" y="1125"/>
                  </a:lnTo>
                  <a:lnTo>
                    <a:pt x="0" y="1125"/>
                  </a:lnTo>
                  <a:cubicBezTo>
                    <a:pt x="1277" y="8238"/>
                    <a:pt x="2948" y="15989"/>
                    <a:pt x="4499" y="18998"/>
                  </a:cubicBezTo>
                  <a:cubicBezTo>
                    <a:pt x="4347" y="15989"/>
                    <a:pt x="4407" y="10092"/>
                    <a:pt x="4620" y="3344"/>
                  </a:cubicBezTo>
                  <a:lnTo>
                    <a:pt x="3435" y="0"/>
                  </a:lnTo>
                  <a:lnTo>
                    <a:pt x="2827" y="3526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7" name="Google Shape;2317;p67"/>
            <p:cNvSpPr/>
            <p:nvPr/>
          </p:nvSpPr>
          <p:spPr>
            <a:xfrm>
              <a:off x="7657415" y="3394641"/>
              <a:ext cx="67386" cy="210685"/>
            </a:xfrm>
            <a:custGeom>
              <a:avLst/>
              <a:gdLst/>
              <a:ahLst/>
              <a:cxnLst/>
              <a:rect l="l" t="t" r="r" b="b"/>
              <a:pathLst>
                <a:path w="5746" h="17965" extrusionOk="0">
                  <a:moveTo>
                    <a:pt x="2554" y="1"/>
                  </a:moveTo>
                  <a:lnTo>
                    <a:pt x="0" y="17965"/>
                  </a:lnTo>
                  <a:lnTo>
                    <a:pt x="5745" y="1703"/>
                  </a:lnTo>
                  <a:lnTo>
                    <a:pt x="3982" y="3162"/>
                  </a:lnTo>
                  <a:lnTo>
                    <a:pt x="3982" y="3162"/>
                  </a:lnTo>
                  <a:lnTo>
                    <a:pt x="4499" y="1034"/>
                  </a:lnTo>
                  <a:lnTo>
                    <a:pt x="4499" y="1034"/>
                  </a:lnTo>
                  <a:lnTo>
                    <a:pt x="3192" y="2797"/>
                  </a:lnTo>
                  <a:lnTo>
                    <a:pt x="2554" y="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8" name="Google Shape;2318;p67"/>
            <p:cNvSpPr/>
            <p:nvPr/>
          </p:nvSpPr>
          <p:spPr>
            <a:xfrm>
              <a:off x="7414654" y="3411752"/>
              <a:ext cx="61687" cy="213534"/>
            </a:xfrm>
            <a:custGeom>
              <a:avLst/>
              <a:gdLst/>
              <a:ahLst/>
              <a:cxnLst/>
              <a:rect l="l" t="t" r="r" b="b"/>
              <a:pathLst>
                <a:path w="5260" h="18208" extrusionOk="0">
                  <a:moveTo>
                    <a:pt x="1278" y="1"/>
                  </a:moveTo>
                  <a:lnTo>
                    <a:pt x="1065" y="2159"/>
                  </a:lnTo>
                  <a:lnTo>
                    <a:pt x="1" y="1490"/>
                  </a:lnTo>
                  <a:lnTo>
                    <a:pt x="5259" y="18208"/>
                  </a:lnTo>
                  <a:lnTo>
                    <a:pt x="3770" y="1642"/>
                  </a:lnTo>
                  <a:lnTo>
                    <a:pt x="3588" y="2159"/>
                  </a:lnTo>
                  <a:lnTo>
                    <a:pt x="2858" y="700"/>
                  </a:lnTo>
                  <a:lnTo>
                    <a:pt x="2524" y="4408"/>
                  </a:lnTo>
                  <a:lnTo>
                    <a:pt x="1278" y="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9" name="Google Shape;2319;p67"/>
            <p:cNvSpPr/>
            <p:nvPr/>
          </p:nvSpPr>
          <p:spPr>
            <a:xfrm>
              <a:off x="7288114" y="3350804"/>
              <a:ext cx="52410" cy="274482"/>
            </a:xfrm>
            <a:custGeom>
              <a:avLst/>
              <a:gdLst/>
              <a:ahLst/>
              <a:cxnLst/>
              <a:rect l="l" t="t" r="r" b="b"/>
              <a:pathLst>
                <a:path w="4469" h="23405" extrusionOk="0">
                  <a:moveTo>
                    <a:pt x="4469" y="0"/>
                  </a:moveTo>
                  <a:lnTo>
                    <a:pt x="1672" y="4195"/>
                  </a:lnTo>
                  <a:lnTo>
                    <a:pt x="1672" y="760"/>
                  </a:lnTo>
                  <a:lnTo>
                    <a:pt x="700" y="2584"/>
                  </a:lnTo>
                  <a:lnTo>
                    <a:pt x="0" y="1247"/>
                  </a:lnTo>
                  <a:lnTo>
                    <a:pt x="0" y="1247"/>
                  </a:lnTo>
                  <a:cubicBezTo>
                    <a:pt x="183" y="10274"/>
                    <a:pt x="396" y="18481"/>
                    <a:pt x="608" y="23405"/>
                  </a:cubicBezTo>
                  <a:cubicBezTo>
                    <a:pt x="2098" y="15563"/>
                    <a:pt x="3253" y="9788"/>
                    <a:pt x="4286" y="5198"/>
                  </a:cubicBezTo>
                  <a:lnTo>
                    <a:pt x="4469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0" name="Google Shape;2320;p67"/>
            <p:cNvSpPr/>
            <p:nvPr/>
          </p:nvSpPr>
          <p:spPr>
            <a:xfrm>
              <a:off x="7445310" y="2864581"/>
              <a:ext cx="148306" cy="66120"/>
            </a:xfrm>
            <a:custGeom>
              <a:avLst/>
              <a:gdLst/>
              <a:ahLst/>
              <a:cxnLst/>
              <a:rect l="l" t="t" r="r" b="b"/>
              <a:pathLst>
                <a:path w="12646" h="5638" extrusionOk="0">
                  <a:moveTo>
                    <a:pt x="12646" y="1"/>
                  </a:moveTo>
                  <a:lnTo>
                    <a:pt x="12646" y="1"/>
                  </a:lnTo>
                  <a:cubicBezTo>
                    <a:pt x="8025" y="274"/>
                    <a:pt x="3405" y="730"/>
                    <a:pt x="1" y="1125"/>
                  </a:cubicBezTo>
                  <a:cubicBezTo>
                    <a:pt x="92" y="1733"/>
                    <a:pt x="791" y="2341"/>
                    <a:pt x="1460" y="2554"/>
                  </a:cubicBezTo>
                  <a:cubicBezTo>
                    <a:pt x="1946" y="2736"/>
                    <a:pt x="2463" y="2828"/>
                    <a:pt x="2919" y="3071"/>
                  </a:cubicBezTo>
                  <a:cubicBezTo>
                    <a:pt x="4044" y="3648"/>
                    <a:pt x="4682" y="4955"/>
                    <a:pt x="5837" y="5411"/>
                  </a:cubicBezTo>
                  <a:cubicBezTo>
                    <a:pt x="6286" y="5591"/>
                    <a:pt x="6768" y="5638"/>
                    <a:pt x="7247" y="5638"/>
                  </a:cubicBezTo>
                  <a:cubicBezTo>
                    <a:pt x="7416" y="5638"/>
                    <a:pt x="7585" y="5632"/>
                    <a:pt x="7752" y="5624"/>
                  </a:cubicBezTo>
                  <a:cubicBezTo>
                    <a:pt x="8785" y="5563"/>
                    <a:pt x="9910" y="5350"/>
                    <a:pt x="10518" y="4560"/>
                  </a:cubicBezTo>
                  <a:cubicBezTo>
                    <a:pt x="10791" y="4165"/>
                    <a:pt x="10943" y="3709"/>
                    <a:pt x="11095" y="3253"/>
                  </a:cubicBezTo>
                  <a:cubicBezTo>
                    <a:pt x="11339" y="2615"/>
                    <a:pt x="11642" y="2037"/>
                    <a:pt x="12007" y="1460"/>
                  </a:cubicBezTo>
                  <a:cubicBezTo>
                    <a:pt x="12311" y="1004"/>
                    <a:pt x="12646" y="517"/>
                    <a:pt x="12646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1" name="Google Shape;2321;p67"/>
            <p:cNvSpPr/>
            <p:nvPr/>
          </p:nvSpPr>
          <p:spPr>
            <a:xfrm>
              <a:off x="7594673" y="2891671"/>
              <a:ext cx="141527" cy="80146"/>
            </a:xfrm>
            <a:custGeom>
              <a:avLst/>
              <a:gdLst/>
              <a:ahLst/>
              <a:cxnLst/>
              <a:rect l="l" t="t" r="r" b="b"/>
              <a:pathLst>
                <a:path w="12068" h="6834" extrusionOk="0">
                  <a:moveTo>
                    <a:pt x="6749" y="1"/>
                  </a:moveTo>
                  <a:cubicBezTo>
                    <a:pt x="5654" y="1"/>
                    <a:pt x="4499" y="366"/>
                    <a:pt x="3922" y="1308"/>
                  </a:cubicBezTo>
                  <a:cubicBezTo>
                    <a:pt x="3618" y="1825"/>
                    <a:pt x="3527" y="2493"/>
                    <a:pt x="3131" y="2980"/>
                  </a:cubicBezTo>
                  <a:cubicBezTo>
                    <a:pt x="2463" y="3831"/>
                    <a:pt x="1095" y="3831"/>
                    <a:pt x="335" y="4591"/>
                  </a:cubicBezTo>
                  <a:cubicBezTo>
                    <a:pt x="153" y="4803"/>
                    <a:pt x="1" y="5046"/>
                    <a:pt x="1" y="5320"/>
                  </a:cubicBezTo>
                  <a:cubicBezTo>
                    <a:pt x="1" y="5867"/>
                    <a:pt x="578" y="6202"/>
                    <a:pt x="1065" y="6414"/>
                  </a:cubicBezTo>
                  <a:cubicBezTo>
                    <a:pt x="1729" y="6659"/>
                    <a:pt x="2453" y="6833"/>
                    <a:pt x="3157" y="6833"/>
                  </a:cubicBezTo>
                  <a:cubicBezTo>
                    <a:pt x="3677" y="6833"/>
                    <a:pt x="4186" y="6738"/>
                    <a:pt x="4651" y="6505"/>
                  </a:cubicBezTo>
                  <a:cubicBezTo>
                    <a:pt x="5442" y="6110"/>
                    <a:pt x="6019" y="5381"/>
                    <a:pt x="6870" y="5138"/>
                  </a:cubicBezTo>
                  <a:cubicBezTo>
                    <a:pt x="7111" y="5066"/>
                    <a:pt x="7358" y="5041"/>
                    <a:pt x="7609" y="5041"/>
                  </a:cubicBezTo>
                  <a:cubicBezTo>
                    <a:pt x="8248" y="5041"/>
                    <a:pt x="8912" y="5206"/>
                    <a:pt x="9553" y="5206"/>
                  </a:cubicBezTo>
                  <a:cubicBezTo>
                    <a:pt x="9840" y="5206"/>
                    <a:pt x="10123" y="5173"/>
                    <a:pt x="10396" y="5077"/>
                  </a:cubicBezTo>
                  <a:cubicBezTo>
                    <a:pt x="11885" y="4560"/>
                    <a:pt x="12068" y="2493"/>
                    <a:pt x="11095" y="1399"/>
                  </a:cubicBezTo>
                  <a:cubicBezTo>
                    <a:pt x="10183" y="396"/>
                    <a:pt x="7964" y="1"/>
                    <a:pt x="6749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2" name="Google Shape;2322;p67"/>
            <p:cNvSpPr/>
            <p:nvPr/>
          </p:nvSpPr>
          <p:spPr>
            <a:xfrm>
              <a:off x="7280983" y="2907457"/>
              <a:ext cx="96611" cy="124077"/>
            </a:xfrm>
            <a:custGeom>
              <a:avLst/>
              <a:gdLst/>
              <a:ahLst/>
              <a:cxnLst/>
              <a:rect l="l" t="t" r="r" b="b"/>
              <a:pathLst>
                <a:path w="8238" h="10580" extrusionOk="0">
                  <a:moveTo>
                    <a:pt x="2859" y="0"/>
                  </a:moveTo>
                  <a:cubicBezTo>
                    <a:pt x="1855" y="0"/>
                    <a:pt x="811" y="195"/>
                    <a:pt x="1" y="539"/>
                  </a:cubicBezTo>
                  <a:cubicBezTo>
                    <a:pt x="31" y="3093"/>
                    <a:pt x="92" y="6406"/>
                    <a:pt x="122" y="10144"/>
                  </a:cubicBezTo>
                  <a:cubicBezTo>
                    <a:pt x="213" y="10144"/>
                    <a:pt x="304" y="10144"/>
                    <a:pt x="396" y="10175"/>
                  </a:cubicBezTo>
                  <a:cubicBezTo>
                    <a:pt x="1520" y="10266"/>
                    <a:pt x="2615" y="10540"/>
                    <a:pt x="3739" y="10570"/>
                  </a:cubicBezTo>
                  <a:cubicBezTo>
                    <a:pt x="3859" y="10576"/>
                    <a:pt x="3979" y="10580"/>
                    <a:pt x="4099" y="10580"/>
                  </a:cubicBezTo>
                  <a:cubicBezTo>
                    <a:pt x="5112" y="10580"/>
                    <a:pt x="6140" y="10341"/>
                    <a:pt x="6900" y="9688"/>
                  </a:cubicBezTo>
                  <a:cubicBezTo>
                    <a:pt x="7934" y="8837"/>
                    <a:pt x="8238" y="7226"/>
                    <a:pt x="7630" y="6041"/>
                  </a:cubicBezTo>
                  <a:cubicBezTo>
                    <a:pt x="7235" y="5251"/>
                    <a:pt x="6505" y="4643"/>
                    <a:pt x="6323" y="3792"/>
                  </a:cubicBezTo>
                  <a:cubicBezTo>
                    <a:pt x="6171" y="3001"/>
                    <a:pt x="6475" y="2150"/>
                    <a:pt x="6171" y="1421"/>
                  </a:cubicBezTo>
                  <a:cubicBezTo>
                    <a:pt x="5736" y="425"/>
                    <a:pt x="4341" y="0"/>
                    <a:pt x="2859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3" name="Google Shape;2323;p67"/>
            <p:cNvSpPr/>
            <p:nvPr/>
          </p:nvSpPr>
          <p:spPr>
            <a:xfrm>
              <a:off x="7534792" y="3146968"/>
              <a:ext cx="117639" cy="86232"/>
            </a:xfrm>
            <a:custGeom>
              <a:avLst/>
              <a:gdLst/>
              <a:ahLst/>
              <a:cxnLst/>
              <a:rect l="l" t="t" r="r" b="b"/>
              <a:pathLst>
                <a:path w="10031" h="7353" extrusionOk="0">
                  <a:moveTo>
                    <a:pt x="3749" y="1"/>
                  </a:moveTo>
                  <a:cubicBezTo>
                    <a:pt x="3221" y="1"/>
                    <a:pt x="2680" y="179"/>
                    <a:pt x="2219" y="421"/>
                  </a:cubicBezTo>
                  <a:cubicBezTo>
                    <a:pt x="1034" y="998"/>
                    <a:pt x="0" y="2336"/>
                    <a:pt x="426" y="3582"/>
                  </a:cubicBezTo>
                  <a:cubicBezTo>
                    <a:pt x="608" y="4190"/>
                    <a:pt x="1125" y="4676"/>
                    <a:pt x="1155" y="5314"/>
                  </a:cubicBezTo>
                  <a:cubicBezTo>
                    <a:pt x="1186" y="6013"/>
                    <a:pt x="669" y="6621"/>
                    <a:pt x="547" y="7260"/>
                  </a:cubicBezTo>
                  <a:cubicBezTo>
                    <a:pt x="1899" y="7327"/>
                    <a:pt x="3203" y="7352"/>
                    <a:pt x="4455" y="7352"/>
                  </a:cubicBezTo>
                  <a:cubicBezTo>
                    <a:pt x="6047" y="7352"/>
                    <a:pt x="7555" y="7311"/>
                    <a:pt x="8967" y="7260"/>
                  </a:cubicBezTo>
                  <a:cubicBezTo>
                    <a:pt x="9666" y="6317"/>
                    <a:pt x="10031" y="4767"/>
                    <a:pt x="9362" y="3916"/>
                  </a:cubicBezTo>
                  <a:cubicBezTo>
                    <a:pt x="9119" y="3582"/>
                    <a:pt x="8724" y="3369"/>
                    <a:pt x="8359" y="3156"/>
                  </a:cubicBezTo>
                  <a:cubicBezTo>
                    <a:pt x="7630" y="2700"/>
                    <a:pt x="6930" y="2184"/>
                    <a:pt x="6323" y="1576"/>
                  </a:cubicBezTo>
                  <a:cubicBezTo>
                    <a:pt x="5715" y="998"/>
                    <a:pt x="5137" y="299"/>
                    <a:pt x="4347" y="86"/>
                  </a:cubicBezTo>
                  <a:cubicBezTo>
                    <a:pt x="4153" y="27"/>
                    <a:pt x="3952" y="1"/>
                    <a:pt x="3749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67"/>
            <p:cNvSpPr/>
            <p:nvPr/>
          </p:nvSpPr>
          <p:spPr>
            <a:xfrm>
              <a:off x="7760794" y="2877423"/>
              <a:ext cx="107658" cy="123643"/>
            </a:xfrm>
            <a:custGeom>
              <a:avLst/>
              <a:gdLst/>
              <a:ahLst/>
              <a:cxnLst/>
              <a:rect l="l" t="t" r="r" b="b"/>
              <a:pathLst>
                <a:path w="9180" h="10543" extrusionOk="0">
                  <a:moveTo>
                    <a:pt x="3344" y="0"/>
                  </a:moveTo>
                  <a:cubicBezTo>
                    <a:pt x="3100" y="61"/>
                    <a:pt x="2857" y="213"/>
                    <a:pt x="2614" y="426"/>
                  </a:cubicBezTo>
                  <a:cubicBezTo>
                    <a:pt x="2097" y="912"/>
                    <a:pt x="2006" y="1733"/>
                    <a:pt x="2037" y="2462"/>
                  </a:cubicBezTo>
                  <a:cubicBezTo>
                    <a:pt x="2097" y="3192"/>
                    <a:pt x="2219" y="3951"/>
                    <a:pt x="1945" y="4651"/>
                  </a:cubicBezTo>
                  <a:cubicBezTo>
                    <a:pt x="1550" y="5684"/>
                    <a:pt x="395" y="6353"/>
                    <a:pt x="182" y="7417"/>
                  </a:cubicBezTo>
                  <a:cubicBezTo>
                    <a:pt x="0" y="8420"/>
                    <a:pt x="699" y="9392"/>
                    <a:pt x="1550" y="9909"/>
                  </a:cubicBezTo>
                  <a:cubicBezTo>
                    <a:pt x="2252" y="10326"/>
                    <a:pt x="3061" y="10542"/>
                    <a:pt x="3872" y="10542"/>
                  </a:cubicBezTo>
                  <a:cubicBezTo>
                    <a:pt x="4361" y="10542"/>
                    <a:pt x="4851" y="10464"/>
                    <a:pt x="5319" y="10304"/>
                  </a:cubicBezTo>
                  <a:cubicBezTo>
                    <a:pt x="6201" y="10000"/>
                    <a:pt x="6991" y="9392"/>
                    <a:pt x="7903" y="9392"/>
                  </a:cubicBezTo>
                  <a:cubicBezTo>
                    <a:pt x="8329" y="9392"/>
                    <a:pt x="8754" y="9514"/>
                    <a:pt x="9180" y="9575"/>
                  </a:cubicBezTo>
                  <a:cubicBezTo>
                    <a:pt x="8784" y="4559"/>
                    <a:pt x="7265" y="1550"/>
                    <a:pt x="3374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67"/>
            <p:cNvSpPr/>
            <p:nvPr/>
          </p:nvSpPr>
          <p:spPr>
            <a:xfrm>
              <a:off x="7428563" y="2950743"/>
              <a:ext cx="86584" cy="99086"/>
            </a:xfrm>
            <a:custGeom>
              <a:avLst/>
              <a:gdLst/>
              <a:ahLst/>
              <a:cxnLst/>
              <a:rect l="l" t="t" r="r" b="b"/>
              <a:pathLst>
                <a:path w="7383" h="8449" extrusionOk="0">
                  <a:moveTo>
                    <a:pt x="4947" y="1"/>
                  </a:moveTo>
                  <a:cubicBezTo>
                    <a:pt x="4353" y="1"/>
                    <a:pt x="3739" y="142"/>
                    <a:pt x="3253" y="405"/>
                  </a:cubicBezTo>
                  <a:cubicBezTo>
                    <a:pt x="2979" y="557"/>
                    <a:pt x="2706" y="769"/>
                    <a:pt x="2554" y="1043"/>
                  </a:cubicBezTo>
                  <a:cubicBezTo>
                    <a:pt x="2098" y="1803"/>
                    <a:pt x="2554" y="2775"/>
                    <a:pt x="2280" y="3596"/>
                  </a:cubicBezTo>
                  <a:cubicBezTo>
                    <a:pt x="2098" y="4234"/>
                    <a:pt x="1490" y="4690"/>
                    <a:pt x="973" y="5177"/>
                  </a:cubicBezTo>
                  <a:cubicBezTo>
                    <a:pt x="456" y="5633"/>
                    <a:pt x="0" y="6301"/>
                    <a:pt x="152" y="6970"/>
                  </a:cubicBezTo>
                  <a:cubicBezTo>
                    <a:pt x="335" y="7760"/>
                    <a:pt x="1277" y="8095"/>
                    <a:pt x="2098" y="8247"/>
                  </a:cubicBezTo>
                  <a:cubicBezTo>
                    <a:pt x="2662" y="8355"/>
                    <a:pt x="3227" y="8448"/>
                    <a:pt x="3791" y="8448"/>
                  </a:cubicBezTo>
                  <a:cubicBezTo>
                    <a:pt x="4017" y="8448"/>
                    <a:pt x="4243" y="8433"/>
                    <a:pt x="4468" y="8399"/>
                  </a:cubicBezTo>
                  <a:cubicBezTo>
                    <a:pt x="5259" y="8277"/>
                    <a:pt x="6049" y="7912"/>
                    <a:pt x="6505" y="7274"/>
                  </a:cubicBezTo>
                  <a:cubicBezTo>
                    <a:pt x="7022" y="6545"/>
                    <a:pt x="7083" y="5602"/>
                    <a:pt x="7052" y="4721"/>
                  </a:cubicBezTo>
                  <a:cubicBezTo>
                    <a:pt x="6991" y="3870"/>
                    <a:pt x="6870" y="2958"/>
                    <a:pt x="7052" y="2107"/>
                  </a:cubicBezTo>
                  <a:cubicBezTo>
                    <a:pt x="7383" y="639"/>
                    <a:pt x="6209" y="1"/>
                    <a:pt x="4947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6" name="Google Shape;2326;p67"/>
            <p:cNvSpPr/>
            <p:nvPr/>
          </p:nvSpPr>
          <p:spPr>
            <a:xfrm>
              <a:off x="7674877" y="3030150"/>
              <a:ext cx="160784" cy="80486"/>
            </a:xfrm>
            <a:custGeom>
              <a:avLst/>
              <a:gdLst/>
              <a:ahLst/>
              <a:cxnLst/>
              <a:rect l="l" t="t" r="r" b="b"/>
              <a:pathLst>
                <a:path w="13710" h="6863" extrusionOk="0">
                  <a:moveTo>
                    <a:pt x="10030" y="0"/>
                  </a:moveTo>
                  <a:cubicBezTo>
                    <a:pt x="9461" y="0"/>
                    <a:pt x="8877" y="141"/>
                    <a:pt x="8329" y="442"/>
                  </a:cubicBezTo>
                  <a:cubicBezTo>
                    <a:pt x="7174" y="1050"/>
                    <a:pt x="6232" y="2023"/>
                    <a:pt x="5046" y="2509"/>
                  </a:cubicBezTo>
                  <a:cubicBezTo>
                    <a:pt x="3648" y="3087"/>
                    <a:pt x="2007" y="2995"/>
                    <a:pt x="791" y="3877"/>
                  </a:cubicBezTo>
                  <a:cubicBezTo>
                    <a:pt x="396" y="4181"/>
                    <a:pt x="31" y="4576"/>
                    <a:pt x="31" y="5062"/>
                  </a:cubicBezTo>
                  <a:cubicBezTo>
                    <a:pt x="1" y="5822"/>
                    <a:pt x="730" y="6369"/>
                    <a:pt x="1429" y="6613"/>
                  </a:cubicBezTo>
                  <a:cubicBezTo>
                    <a:pt x="1907" y="6780"/>
                    <a:pt x="2418" y="6863"/>
                    <a:pt x="2931" y="6863"/>
                  </a:cubicBezTo>
                  <a:cubicBezTo>
                    <a:pt x="3722" y="6863"/>
                    <a:pt x="4516" y="6666"/>
                    <a:pt x="5198" y="6278"/>
                  </a:cubicBezTo>
                  <a:cubicBezTo>
                    <a:pt x="5715" y="6005"/>
                    <a:pt x="6171" y="5609"/>
                    <a:pt x="6718" y="5366"/>
                  </a:cubicBezTo>
                  <a:cubicBezTo>
                    <a:pt x="7277" y="5123"/>
                    <a:pt x="7866" y="5055"/>
                    <a:pt x="8468" y="5055"/>
                  </a:cubicBezTo>
                  <a:cubicBezTo>
                    <a:pt x="9234" y="5055"/>
                    <a:pt x="10023" y="5165"/>
                    <a:pt x="10801" y="5165"/>
                  </a:cubicBezTo>
                  <a:cubicBezTo>
                    <a:pt x="10940" y="5165"/>
                    <a:pt x="11079" y="5162"/>
                    <a:pt x="11217" y="5154"/>
                  </a:cubicBezTo>
                  <a:cubicBezTo>
                    <a:pt x="13709" y="4971"/>
                    <a:pt x="13618" y="1780"/>
                    <a:pt x="11946" y="594"/>
                  </a:cubicBezTo>
                  <a:cubicBezTo>
                    <a:pt x="11395" y="210"/>
                    <a:pt x="10724" y="0"/>
                    <a:pt x="10030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7" name="Google Shape;2327;p67"/>
            <p:cNvSpPr/>
            <p:nvPr/>
          </p:nvSpPr>
          <p:spPr>
            <a:xfrm>
              <a:off x="7379366" y="3074269"/>
              <a:ext cx="127982" cy="85775"/>
            </a:xfrm>
            <a:custGeom>
              <a:avLst/>
              <a:gdLst/>
              <a:ahLst/>
              <a:cxnLst/>
              <a:rect l="l" t="t" r="r" b="b"/>
              <a:pathLst>
                <a:path w="10913" h="7314" extrusionOk="0">
                  <a:moveTo>
                    <a:pt x="8101" y="1"/>
                  </a:moveTo>
                  <a:cubicBezTo>
                    <a:pt x="7219" y="1"/>
                    <a:pt x="6299" y="264"/>
                    <a:pt x="5624" y="601"/>
                  </a:cubicBezTo>
                  <a:cubicBezTo>
                    <a:pt x="4256" y="1270"/>
                    <a:pt x="3131" y="2334"/>
                    <a:pt x="1824" y="3155"/>
                  </a:cubicBezTo>
                  <a:cubicBezTo>
                    <a:pt x="1429" y="3398"/>
                    <a:pt x="1004" y="3641"/>
                    <a:pt x="639" y="3975"/>
                  </a:cubicBezTo>
                  <a:cubicBezTo>
                    <a:pt x="274" y="4310"/>
                    <a:pt x="1" y="4735"/>
                    <a:pt x="31" y="5221"/>
                  </a:cubicBezTo>
                  <a:cubicBezTo>
                    <a:pt x="31" y="5708"/>
                    <a:pt x="305" y="6164"/>
                    <a:pt x="700" y="6468"/>
                  </a:cubicBezTo>
                  <a:cubicBezTo>
                    <a:pt x="1095" y="6741"/>
                    <a:pt x="1551" y="6924"/>
                    <a:pt x="2037" y="7045"/>
                  </a:cubicBezTo>
                  <a:cubicBezTo>
                    <a:pt x="2586" y="7206"/>
                    <a:pt x="3176" y="7313"/>
                    <a:pt x="3750" y="7313"/>
                  </a:cubicBezTo>
                  <a:cubicBezTo>
                    <a:pt x="4480" y="7313"/>
                    <a:pt x="5184" y="7140"/>
                    <a:pt x="5746" y="6680"/>
                  </a:cubicBezTo>
                  <a:cubicBezTo>
                    <a:pt x="6475" y="6042"/>
                    <a:pt x="6809" y="4978"/>
                    <a:pt x="7660" y="4462"/>
                  </a:cubicBezTo>
                  <a:cubicBezTo>
                    <a:pt x="8238" y="4127"/>
                    <a:pt x="8998" y="4158"/>
                    <a:pt x="9606" y="3823"/>
                  </a:cubicBezTo>
                  <a:cubicBezTo>
                    <a:pt x="10639" y="3246"/>
                    <a:pt x="10913" y="1422"/>
                    <a:pt x="10001" y="601"/>
                  </a:cubicBezTo>
                  <a:cubicBezTo>
                    <a:pt x="9488" y="169"/>
                    <a:pt x="8806" y="1"/>
                    <a:pt x="8101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8" name="Google Shape;2328;p67"/>
            <p:cNvSpPr/>
            <p:nvPr/>
          </p:nvSpPr>
          <p:spPr>
            <a:xfrm>
              <a:off x="7232150" y="2113152"/>
              <a:ext cx="38865" cy="96259"/>
            </a:xfrm>
            <a:custGeom>
              <a:avLst/>
              <a:gdLst/>
              <a:ahLst/>
              <a:cxnLst/>
              <a:rect l="l" t="t" r="r" b="b"/>
              <a:pathLst>
                <a:path w="3314" h="8208" extrusionOk="0">
                  <a:moveTo>
                    <a:pt x="3313" y="1"/>
                  </a:moveTo>
                  <a:lnTo>
                    <a:pt x="0" y="8208"/>
                  </a:lnTo>
                  <a:cubicBezTo>
                    <a:pt x="0" y="8208"/>
                    <a:pt x="2857" y="3922"/>
                    <a:pt x="3313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9" name="Google Shape;2329;p67"/>
            <p:cNvSpPr/>
            <p:nvPr/>
          </p:nvSpPr>
          <p:spPr>
            <a:xfrm>
              <a:off x="7215755" y="2009785"/>
              <a:ext cx="25671" cy="25671"/>
            </a:xfrm>
            <a:custGeom>
              <a:avLst/>
              <a:gdLst/>
              <a:ahLst/>
              <a:cxnLst/>
              <a:rect l="l" t="t" r="r" b="b"/>
              <a:pathLst>
                <a:path w="2189" h="2189" extrusionOk="0">
                  <a:moveTo>
                    <a:pt x="1094" y="0"/>
                  </a:moveTo>
                  <a:cubicBezTo>
                    <a:pt x="486" y="0"/>
                    <a:pt x="0" y="486"/>
                    <a:pt x="0" y="1094"/>
                  </a:cubicBezTo>
                  <a:cubicBezTo>
                    <a:pt x="0" y="1702"/>
                    <a:pt x="486" y="2189"/>
                    <a:pt x="1094" y="2189"/>
                  </a:cubicBezTo>
                  <a:cubicBezTo>
                    <a:pt x="1702" y="2189"/>
                    <a:pt x="2189" y="1702"/>
                    <a:pt x="2189" y="1094"/>
                  </a:cubicBezTo>
                  <a:cubicBezTo>
                    <a:pt x="2189" y="486"/>
                    <a:pt x="1702" y="0"/>
                    <a:pt x="1094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0" name="Google Shape;2330;p67"/>
            <p:cNvSpPr/>
            <p:nvPr/>
          </p:nvSpPr>
          <p:spPr>
            <a:xfrm>
              <a:off x="7195783" y="2028315"/>
              <a:ext cx="14272" cy="14272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609" y="1"/>
                  </a:moveTo>
                  <a:cubicBezTo>
                    <a:pt x="274" y="1"/>
                    <a:pt x="1" y="274"/>
                    <a:pt x="1" y="609"/>
                  </a:cubicBezTo>
                  <a:cubicBezTo>
                    <a:pt x="1" y="943"/>
                    <a:pt x="274" y="1217"/>
                    <a:pt x="609" y="1217"/>
                  </a:cubicBezTo>
                  <a:cubicBezTo>
                    <a:pt x="943" y="1217"/>
                    <a:pt x="1217" y="943"/>
                    <a:pt x="1217" y="609"/>
                  </a:cubicBezTo>
                  <a:cubicBezTo>
                    <a:pt x="1217" y="274"/>
                    <a:pt x="943" y="1"/>
                    <a:pt x="609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1" name="Google Shape;2331;p67"/>
            <p:cNvSpPr/>
            <p:nvPr/>
          </p:nvSpPr>
          <p:spPr>
            <a:xfrm>
              <a:off x="7206126" y="1991244"/>
              <a:ext cx="9640" cy="7494"/>
            </a:xfrm>
            <a:custGeom>
              <a:avLst/>
              <a:gdLst/>
              <a:ahLst/>
              <a:cxnLst/>
              <a:rect l="l" t="t" r="r" b="b"/>
              <a:pathLst>
                <a:path w="822" h="639" extrusionOk="0">
                  <a:moveTo>
                    <a:pt x="61" y="1"/>
                  </a:moveTo>
                  <a:cubicBezTo>
                    <a:pt x="31" y="61"/>
                    <a:pt x="0" y="153"/>
                    <a:pt x="0" y="244"/>
                  </a:cubicBezTo>
                  <a:cubicBezTo>
                    <a:pt x="0" y="457"/>
                    <a:pt x="183" y="639"/>
                    <a:pt x="396" y="639"/>
                  </a:cubicBezTo>
                  <a:cubicBezTo>
                    <a:pt x="639" y="639"/>
                    <a:pt x="821" y="457"/>
                    <a:pt x="821" y="244"/>
                  </a:cubicBezTo>
                  <a:cubicBezTo>
                    <a:pt x="821" y="183"/>
                    <a:pt x="821" y="153"/>
                    <a:pt x="791" y="92"/>
                  </a:cubicBezTo>
                  <a:cubicBezTo>
                    <a:pt x="548" y="61"/>
                    <a:pt x="304" y="31"/>
                    <a:pt x="61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2" name="Google Shape;2332;p67"/>
            <p:cNvSpPr/>
            <p:nvPr/>
          </p:nvSpPr>
          <p:spPr>
            <a:xfrm>
              <a:off x="7291315" y="2001529"/>
              <a:ext cx="36731" cy="22165"/>
            </a:xfrm>
            <a:custGeom>
              <a:avLst/>
              <a:gdLst/>
              <a:ahLst/>
              <a:cxnLst/>
              <a:rect l="l" t="t" r="r" b="b"/>
              <a:pathLst>
                <a:path w="3132" h="1890" extrusionOk="0">
                  <a:moveTo>
                    <a:pt x="2086" y="1"/>
                  </a:moveTo>
                  <a:cubicBezTo>
                    <a:pt x="1208" y="1"/>
                    <a:pt x="1" y="1890"/>
                    <a:pt x="1" y="1890"/>
                  </a:cubicBezTo>
                  <a:cubicBezTo>
                    <a:pt x="1" y="1890"/>
                    <a:pt x="3132" y="339"/>
                    <a:pt x="2281" y="35"/>
                  </a:cubicBezTo>
                  <a:cubicBezTo>
                    <a:pt x="2218" y="12"/>
                    <a:pt x="2153" y="1"/>
                    <a:pt x="2086" y="1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3" name="Google Shape;2333;p67"/>
            <p:cNvSpPr/>
            <p:nvPr/>
          </p:nvSpPr>
          <p:spPr>
            <a:xfrm>
              <a:off x="7134119" y="1959521"/>
              <a:ext cx="28169" cy="29952"/>
            </a:xfrm>
            <a:custGeom>
              <a:avLst/>
              <a:gdLst/>
              <a:ahLst/>
              <a:cxnLst/>
              <a:rect l="l" t="t" r="r" b="b"/>
              <a:pathLst>
                <a:path w="2402" h="2554" extrusionOk="0">
                  <a:moveTo>
                    <a:pt x="991" y="0"/>
                  </a:moveTo>
                  <a:cubicBezTo>
                    <a:pt x="985" y="0"/>
                    <a:pt x="979" y="0"/>
                    <a:pt x="973" y="0"/>
                  </a:cubicBezTo>
                  <a:cubicBezTo>
                    <a:pt x="0" y="31"/>
                    <a:pt x="2402" y="2554"/>
                    <a:pt x="2402" y="2554"/>
                  </a:cubicBezTo>
                  <a:cubicBezTo>
                    <a:pt x="2402" y="2554"/>
                    <a:pt x="1981" y="0"/>
                    <a:pt x="991" y="0"/>
                  </a:cubicBezTo>
                  <a:close/>
                </a:path>
              </a:pathLst>
            </a:custGeom>
            <a:solidFill>
              <a:srgbClr val="FB9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78">
                <a:buClr>
                  <a:srgbClr val="000000"/>
                </a:buClr>
              </a:pPr>
              <a:endParaRPr sz="14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E506C95D-B465-44AA-BE5D-C0627057D6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1649491"/>
              </p:ext>
            </p:extLst>
          </p:nvPr>
        </p:nvGraphicFramePr>
        <p:xfrm>
          <a:off x="1381809" y="1323377"/>
          <a:ext cx="5979111" cy="1681056"/>
        </p:xfrm>
        <a:graphic>
          <a:graphicData uri="http://schemas.openxmlformats.org/drawingml/2006/table">
            <a:tbl>
              <a:tblPr firstRow="1" firstCol="1" bandRow="1"/>
              <a:tblGrid>
                <a:gridCol w="1418208">
                  <a:extLst>
                    <a:ext uri="{9D8B030D-6E8A-4147-A177-3AD203B41FA5}">
                      <a16:colId xmlns:a16="http://schemas.microsoft.com/office/drawing/2014/main" val="2927717174"/>
                    </a:ext>
                  </a:extLst>
                </a:gridCol>
                <a:gridCol w="1471474">
                  <a:extLst>
                    <a:ext uri="{9D8B030D-6E8A-4147-A177-3AD203B41FA5}">
                      <a16:colId xmlns:a16="http://schemas.microsoft.com/office/drawing/2014/main" val="600799896"/>
                    </a:ext>
                  </a:extLst>
                </a:gridCol>
                <a:gridCol w="3089429">
                  <a:extLst>
                    <a:ext uri="{9D8B030D-6E8A-4147-A177-3AD203B41FA5}">
                      <a16:colId xmlns:a16="http://schemas.microsoft.com/office/drawing/2014/main" val="2605688772"/>
                    </a:ext>
                  </a:extLst>
                </a:gridCol>
              </a:tblGrid>
              <a:tr h="236601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Số th</a:t>
                      </a:r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ứ </a:t>
                      </a:r>
                      <a:r>
                        <a:rPr lang="en-US" sz="14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nhất</a:t>
                      </a:r>
                      <a:endParaRPr lang="en-US" sz="14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Số th</a:t>
                      </a:r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ứ </a:t>
                      </a:r>
                      <a:r>
                        <a:rPr lang="en-US" sz="14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hai</a:t>
                      </a:r>
                      <a:endParaRPr lang="en-US" sz="14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Tỉ số của số th</a:t>
                      </a:r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ứ </a:t>
                      </a:r>
                      <a:r>
                        <a:rPr lang="en-US" sz="14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nhất</a:t>
                      </a:r>
                      <a:r>
                        <a:rPr lang="nl-NL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và th</a:t>
                      </a:r>
                      <a:r>
                        <a:rPr lang="en-US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ứ </a:t>
                      </a:r>
                      <a:r>
                        <a:rPr lang="en-US" sz="1400" dirty="0" err="1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hai</a:t>
                      </a:r>
                      <a:endParaRPr lang="en-US" sz="14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80581960"/>
                  </a:ext>
                </a:extLst>
              </a:tr>
              <a:tr h="47320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40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  <a:endParaRPr lang="nl-NL" sz="14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7</a:t>
                      </a:r>
                      <a:endParaRPr lang="en-US" sz="14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253032"/>
                  </a:ext>
                </a:extLst>
              </a:tr>
              <a:tr h="47320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400" dirty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  <a:endParaRPr lang="en-US" sz="14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2611639"/>
                  </a:ext>
                </a:extLst>
              </a:tr>
              <a:tr h="454236">
                <a:tc gridSpan="3">
                  <a:txBody>
                    <a:bodyPr/>
                    <a:lstStyle/>
                    <a:p>
                      <a:pPr marL="0" marR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600" smtClean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l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1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Tỉ</a:t>
                      </a:r>
                      <a:r>
                        <a:rPr lang="en-US" sz="1400" b="1" baseline="0" smtClean="0"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 số của 2 số a và b là</a:t>
                      </a:r>
                      <a:endParaRPr lang="en-US" sz="1400" b="1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800" dirty="0"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877053"/>
                  </a:ext>
                </a:extLst>
              </a:tr>
            </a:tbl>
          </a:graphicData>
        </a:graphic>
      </p:graphicFrame>
      <p:sp>
        <p:nvSpPr>
          <p:cNvPr id="8" name="Rectangle 3">
            <a:extLst>
              <a:ext uri="{FF2B5EF4-FFF2-40B4-BE49-F238E27FC236}">
                <a16:creationId xmlns:a16="http://schemas.microsoft.com/office/drawing/2014/main" id="{E2396C8A-DDE6-4E55-A56C-A099579D6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415" y="639945"/>
            <a:ext cx="1834467" cy="3924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68580" tIns="34290" rIns="68580" bIns="34290" numCol="1" anchor="ctr" anchorCtr="0" compatLnSpc="1">
            <a:prstTxWarp prst="textNoShape">
              <a:avLst/>
            </a:prstTxWarp>
            <a:spAutoFit/>
          </a:bodyPr>
          <a:lstStyle/>
          <a:p>
            <a:pPr defTabSz="6858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nl-NL" altLang="en-US" sz="2100" b="1" u="sng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Ví dụ 2:</a:t>
            </a:r>
            <a:endParaRPr lang="en-US" altLang="en-US" sz="2100" dirty="0">
              <a:solidFill>
                <a:srgbClr val="9EDADA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angle 1"/>
              <p:cNvSpPr/>
              <p:nvPr/>
            </p:nvSpPr>
            <p:spPr>
              <a:xfrm>
                <a:off x="4671060" y="1565383"/>
                <a:ext cx="2522220" cy="41474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15000"/>
                  </a:lnSpc>
                </a:pPr>
                <a:r>
                  <a:rPr lang="nl-NL" b="1" dirty="0" smtClean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3</a:t>
                </a:r>
                <a:r>
                  <a:rPr lang="nl-NL" b="1" smtClean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nl-NL" b="1" dirty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: 7             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nl-NL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b="1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/>
                            <a:cs typeface="Times New Roman" panose="02020603050405020304" pitchFamily="18" charset="0"/>
                          </a:rPr>
                          <m:t>𝟑</m:t>
                        </m:r>
                      </m:num>
                      <m:den>
                        <m:r>
                          <a:rPr lang="en-US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𝟕</m:t>
                        </m:r>
                      </m:den>
                    </m:f>
                  </m:oMath>
                </a14:m>
                <a:r>
                  <a:rPr lang="nl-NL" b="1" dirty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  <a:endParaRPr lang="en-US" dirty="0">
                  <a:solidFill>
                    <a:schemeClr val="accent6">
                      <a:lumMod val="5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2" name="Rectangle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1060" y="1565383"/>
                <a:ext cx="2522220" cy="414744"/>
              </a:xfrm>
              <a:prstGeom prst="rect">
                <a:avLst/>
              </a:prstGeom>
              <a:blipFill rotWithShape="1">
                <a:blip r:embed="rId3"/>
                <a:stretch>
                  <a:fillRect b="-25000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/>
              <p:cNvSpPr/>
              <p:nvPr/>
            </p:nvSpPr>
            <p:spPr>
              <a:xfrm>
                <a:off x="4694916" y="2059637"/>
                <a:ext cx="2506980" cy="43434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15000"/>
                  </a:lnSpc>
                </a:pPr>
                <a:r>
                  <a:rPr lang="nl-NL" b="1" dirty="0" smtClean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8</a:t>
                </a:r>
                <a:r>
                  <a:rPr lang="nl-NL" b="1" smtClean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nl-NL" b="1" dirty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: 6             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nl-NL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b="1" i="1" smtClean="0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/>
                            <a:cs typeface="Times New Roman" panose="02020603050405020304" pitchFamily="18" charset="0"/>
                          </a:rPr>
                          <m:t>𝟖</m:t>
                        </m:r>
                      </m:num>
                      <m:den>
                        <m:r>
                          <a:rPr lang="en-US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𝟔</m:t>
                        </m:r>
                      </m:den>
                    </m:f>
                  </m:oMath>
                </a14:m>
                <a:r>
                  <a:rPr lang="nl-NL" b="1" dirty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  <a:endParaRPr lang="en-US" dirty="0">
                  <a:solidFill>
                    <a:schemeClr val="accent6">
                      <a:lumMod val="5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3" name="Rectangle 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94916" y="2059637"/>
                <a:ext cx="2506980" cy="434340"/>
              </a:xfrm>
              <a:prstGeom prst="rect">
                <a:avLst/>
              </a:prstGeom>
              <a:blipFill rotWithShape="1">
                <a:blip r:embed="rId4"/>
                <a:stretch>
                  <a:fillRect b="-22535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/>
              <p:cNvSpPr/>
              <p:nvPr/>
            </p:nvSpPr>
            <p:spPr>
              <a:xfrm>
                <a:off x="3852101" y="2489255"/>
                <a:ext cx="2506980" cy="43434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lnSpc>
                    <a:spcPct val="115000"/>
                  </a:lnSpc>
                </a:pPr>
                <a:r>
                  <a:rPr lang="nl-NL" b="1" dirty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a : b </a:t>
                </a:r>
                <a:r>
                  <a:rPr lang="nl-NL" b="1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  <a:r>
                  <a:rPr lang="nl-NL" b="1" smtClean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nl-NL" b="1" dirty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nl-NL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𝒂</m:t>
                        </m:r>
                      </m:num>
                      <m:den>
                        <m:r>
                          <a:rPr lang="en-US" b="1" i="1">
                            <a:solidFill>
                              <a:schemeClr val="accent6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𝒃</m:t>
                        </m:r>
                      </m:den>
                    </m:f>
                  </m:oMath>
                </a14:m>
                <a:r>
                  <a:rPr lang="en-US" dirty="0" smtClean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 b="1" smtClean="0">
                    <a:solidFill>
                      <a:schemeClr val="accent6">
                        <a:lumMod val="5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(b khác 0)</a:t>
                </a:r>
                <a:endParaRPr lang="en-US" b="1" dirty="0">
                  <a:solidFill>
                    <a:schemeClr val="accent6">
                      <a:lumMod val="5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6" name="Rectangle 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52101" y="2489255"/>
                <a:ext cx="2506980" cy="434340"/>
              </a:xfrm>
              <a:prstGeom prst="rect">
                <a:avLst/>
              </a:prstGeom>
              <a:blipFill rotWithShape="1">
                <a:blip r:embed="rId5"/>
                <a:stretch>
                  <a:fillRect b="-1666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: Rounded Corners 4">
                <a:extLst>
                  <a:ext uri="{FF2B5EF4-FFF2-40B4-BE49-F238E27FC236}">
                    <a16:creationId xmlns:a16="http://schemas.microsoft.com/office/drawing/2014/main" id="{7433F65F-B71C-45C3-95BF-6626FA425A37}"/>
                  </a:ext>
                </a:extLst>
              </p:cNvPr>
              <p:cNvSpPr/>
              <p:nvPr/>
            </p:nvSpPr>
            <p:spPr>
              <a:xfrm>
                <a:off x="2093039" y="700545"/>
                <a:ext cx="6909003" cy="1280378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 defTabSz="685800">
                  <a:lnSpc>
                    <a:spcPct val="115000"/>
                  </a:lnSpc>
                  <a:spcAft>
                    <a:spcPts val="750"/>
                  </a:spcAft>
                </a:pPr>
                <a:r>
                  <a:rPr lang="nl-NL" sz="2800" b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nl-NL" sz="2400" b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Tỉ số của a và b có dạng là a : b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nl-NL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rPr>
                          <m:t>𝒂</m:t>
                        </m:r>
                      </m:num>
                      <m:den>
                        <m:r>
                          <a:rPr lang="nl-NL" sz="2400" b="1" i="1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rPr>
                          <m:t>𝒃</m:t>
                        </m:r>
                      </m:den>
                    </m:f>
                  </m:oMath>
                </a14:m>
                <a:r>
                  <a:rPr lang="nl-NL" sz="2400" b="1" dirty="0">
                    <a:solidFill>
                      <a:srgbClr val="FF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  <a:cs typeface="Times New Roman" panose="02020603050405020304" pitchFamily="18" charset="0"/>
                  </a:rPr>
                  <a:t> ( b khác 0).</a:t>
                </a:r>
                <a:endParaRPr lang="en-US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5" name="Rectangle: Rounded Corners 4">
                <a:extLst>
                  <a:ext uri="{FF2B5EF4-FFF2-40B4-BE49-F238E27FC236}">
                    <a16:creationId xmlns="" xmlns:a16="http://schemas.microsoft.com/office/drawing/2014/main" xmlns:a14="http://schemas.microsoft.com/office/drawing/2010/main" id="{7433F65F-B71C-45C3-95BF-6626FA425A37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93038" y="934059"/>
                <a:ext cx="6909003" cy="1707171"/>
              </a:xfrm>
              <a:prstGeom prst="roundRect">
                <a:avLst/>
              </a:prstGeom>
              <a:blipFill rotWithShape="0">
                <a:blip r:embed="rId3"/>
                <a:stretch>
                  <a:fillRect/>
                </a:stretch>
              </a:blipFill>
              <a:ln w="57150">
                <a:solidFill>
                  <a:schemeClr val="bg2">
                    <a:lumMod val="75000"/>
                  </a:schemeClr>
                </a:solidFill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" name="Google Shape;866;p36">
            <a:extLst>
              <a:ext uri="{FF2B5EF4-FFF2-40B4-BE49-F238E27FC236}">
                <a16:creationId xmlns:a16="http://schemas.microsoft.com/office/drawing/2014/main" id="{EB1DE361-D960-48D6-87A2-2E6279FE197E}"/>
              </a:ext>
            </a:extLst>
          </p:cNvPr>
          <p:cNvGrpSpPr/>
          <p:nvPr/>
        </p:nvGrpSpPr>
        <p:grpSpPr>
          <a:xfrm flipH="1">
            <a:off x="640143" y="1618201"/>
            <a:ext cx="2531824" cy="2359455"/>
            <a:chOff x="5365075" y="3701225"/>
            <a:chExt cx="793725" cy="986250"/>
          </a:xfrm>
        </p:grpSpPr>
        <p:sp>
          <p:nvSpPr>
            <p:cNvPr id="10" name="Google Shape;867;p36">
              <a:extLst>
                <a:ext uri="{FF2B5EF4-FFF2-40B4-BE49-F238E27FC236}">
                  <a16:creationId xmlns:a16="http://schemas.microsoft.com/office/drawing/2014/main" id="{E7985816-E43B-4B63-9D0D-8CC8A0DF653F}"/>
                </a:ext>
              </a:extLst>
            </p:cNvPr>
            <p:cNvSpPr/>
            <p:nvPr/>
          </p:nvSpPr>
          <p:spPr>
            <a:xfrm>
              <a:off x="5429900" y="4233075"/>
              <a:ext cx="219250" cy="133150"/>
            </a:xfrm>
            <a:custGeom>
              <a:avLst/>
              <a:gdLst/>
              <a:ahLst/>
              <a:cxnLst/>
              <a:rect l="l" t="t" r="r" b="b"/>
              <a:pathLst>
                <a:path w="8770" h="5326" extrusionOk="0">
                  <a:moveTo>
                    <a:pt x="1377" y="0"/>
                  </a:moveTo>
                  <a:cubicBezTo>
                    <a:pt x="1093" y="0"/>
                    <a:pt x="848" y="201"/>
                    <a:pt x="974" y="500"/>
                  </a:cubicBezTo>
                  <a:cubicBezTo>
                    <a:pt x="896" y="465"/>
                    <a:pt x="823" y="449"/>
                    <a:pt x="756" y="449"/>
                  </a:cubicBezTo>
                  <a:cubicBezTo>
                    <a:pt x="405" y="449"/>
                    <a:pt x="218" y="876"/>
                    <a:pt x="377" y="1148"/>
                  </a:cubicBezTo>
                  <a:lnTo>
                    <a:pt x="377" y="1148"/>
                  </a:lnTo>
                  <a:cubicBezTo>
                    <a:pt x="369" y="1144"/>
                    <a:pt x="360" y="1142"/>
                    <a:pt x="351" y="1142"/>
                  </a:cubicBezTo>
                  <a:cubicBezTo>
                    <a:pt x="153" y="1142"/>
                    <a:pt x="1" y="2103"/>
                    <a:pt x="812" y="2273"/>
                  </a:cubicBezTo>
                  <a:cubicBezTo>
                    <a:pt x="1842" y="3428"/>
                    <a:pt x="3202" y="4071"/>
                    <a:pt x="4295" y="4426"/>
                  </a:cubicBezTo>
                  <a:cubicBezTo>
                    <a:pt x="5393" y="4776"/>
                    <a:pt x="7840" y="5325"/>
                    <a:pt x="7840" y="5325"/>
                  </a:cubicBezTo>
                  <a:lnTo>
                    <a:pt x="8770" y="2136"/>
                  </a:lnTo>
                  <a:lnTo>
                    <a:pt x="8770" y="2136"/>
                  </a:lnTo>
                  <a:cubicBezTo>
                    <a:pt x="8460" y="2248"/>
                    <a:pt x="8022" y="2296"/>
                    <a:pt x="7522" y="2296"/>
                  </a:cubicBezTo>
                  <a:cubicBezTo>
                    <a:pt x="5637" y="2296"/>
                    <a:pt x="2869" y="1619"/>
                    <a:pt x="2765" y="1199"/>
                  </a:cubicBezTo>
                  <a:cubicBezTo>
                    <a:pt x="2800" y="477"/>
                    <a:pt x="2199" y="178"/>
                    <a:pt x="1865" y="178"/>
                  </a:cubicBezTo>
                  <a:cubicBezTo>
                    <a:pt x="1846" y="178"/>
                    <a:pt x="1828" y="179"/>
                    <a:pt x="1810" y="181"/>
                  </a:cubicBezTo>
                  <a:lnTo>
                    <a:pt x="1810" y="181"/>
                  </a:lnTo>
                  <a:cubicBezTo>
                    <a:pt x="1687" y="55"/>
                    <a:pt x="1527" y="0"/>
                    <a:pt x="1377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1" name="Google Shape;868;p36">
              <a:extLst>
                <a:ext uri="{FF2B5EF4-FFF2-40B4-BE49-F238E27FC236}">
                  <a16:creationId xmlns:a16="http://schemas.microsoft.com/office/drawing/2014/main" id="{B4572425-7BCF-4F06-9F6B-9D6B9C72FAAC}"/>
                </a:ext>
              </a:extLst>
            </p:cNvPr>
            <p:cNvSpPr/>
            <p:nvPr/>
          </p:nvSpPr>
          <p:spPr>
            <a:xfrm>
              <a:off x="5560350" y="4279850"/>
              <a:ext cx="111775" cy="87100"/>
            </a:xfrm>
            <a:custGeom>
              <a:avLst/>
              <a:gdLst/>
              <a:ahLst/>
              <a:cxnLst/>
              <a:rect l="l" t="t" r="r" b="b"/>
              <a:pathLst>
                <a:path w="4471" h="3484" extrusionOk="0">
                  <a:moveTo>
                    <a:pt x="1033" y="0"/>
                  </a:moveTo>
                  <a:cubicBezTo>
                    <a:pt x="936" y="0"/>
                    <a:pt x="880" y="2"/>
                    <a:pt x="880" y="2"/>
                  </a:cubicBezTo>
                  <a:lnTo>
                    <a:pt x="0" y="3161"/>
                  </a:lnTo>
                  <a:cubicBezTo>
                    <a:pt x="425" y="3227"/>
                    <a:pt x="1376" y="3484"/>
                    <a:pt x="2272" y="3484"/>
                  </a:cubicBezTo>
                  <a:cubicBezTo>
                    <a:pt x="3233" y="3484"/>
                    <a:pt x="4131" y="3189"/>
                    <a:pt x="4257" y="2050"/>
                  </a:cubicBezTo>
                  <a:cubicBezTo>
                    <a:pt x="4471" y="120"/>
                    <a:pt x="1719" y="0"/>
                    <a:pt x="1033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2" name="Google Shape;869;p36">
              <a:extLst>
                <a:ext uri="{FF2B5EF4-FFF2-40B4-BE49-F238E27FC236}">
                  <a16:creationId xmlns:a16="http://schemas.microsoft.com/office/drawing/2014/main" id="{D2D657EF-F20D-4B98-AD82-95C81AD7AE5C}"/>
                </a:ext>
              </a:extLst>
            </p:cNvPr>
            <p:cNvSpPr/>
            <p:nvPr/>
          </p:nvSpPr>
          <p:spPr>
            <a:xfrm>
              <a:off x="5456100" y="4235550"/>
              <a:ext cx="27800" cy="31275"/>
            </a:xfrm>
            <a:custGeom>
              <a:avLst/>
              <a:gdLst/>
              <a:ahLst/>
              <a:cxnLst/>
              <a:rect l="l" t="t" r="r" b="b"/>
              <a:pathLst>
                <a:path w="1112" h="1251" extrusionOk="0">
                  <a:moveTo>
                    <a:pt x="802" y="1"/>
                  </a:moveTo>
                  <a:cubicBezTo>
                    <a:pt x="610" y="1"/>
                    <a:pt x="293" y="114"/>
                    <a:pt x="151" y="345"/>
                  </a:cubicBezTo>
                  <a:cubicBezTo>
                    <a:pt x="63" y="489"/>
                    <a:pt x="1" y="732"/>
                    <a:pt x="219" y="1088"/>
                  </a:cubicBezTo>
                  <a:cubicBezTo>
                    <a:pt x="309" y="1189"/>
                    <a:pt x="432" y="1251"/>
                    <a:pt x="568" y="1251"/>
                  </a:cubicBezTo>
                  <a:cubicBezTo>
                    <a:pt x="574" y="1251"/>
                    <a:pt x="581" y="1250"/>
                    <a:pt x="588" y="1250"/>
                  </a:cubicBezTo>
                  <a:cubicBezTo>
                    <a:pt x="669" y="1250"/>
                    <a:pt x="750" y="1231"/>
                    <a:pt x="831" y="1200"/>
                  </a:cubicBezTo>
                  <a:cubicBezTo>
                    <a:pt x="1012" y="1125"/>
                    <a:pt x="1112" y="932"/>
                    <a:pt x="1074" y="738"/>
                  </a:cubicBezTo>
                  <a:cubicBezTo>
                    <a:pt x="1069" y="699"/>
                    <a:pt x="1033" y="675"/>
                    <a:pt x="999" y="675"/>
                  </a:cubicBezTo>
                  <a:cubicBezTo>
                    <a:pt x="995" y="675"/>
                    <a:pt x="991" y="675"/>
                    <a:pt x="987" y="676"/>
                  </a:cubicBezTo>
                  <a:cubicBezTo>
                    <a:pt x="943" y="682"/>
                    <a:pt x="918" y="720"/>
                    <a:pt x="925" y="763"/>
                  </a:cubicBezTo>
                  <a:cubicBezTo>
                    <a:pt x="950" y="888"/>
                    <a:pt x="881" y="1013"/>
                    <a:pt x="762" y="1057"/>
                  </a:cubicBezTo>
                  <a:cubicBezTo>
                    <a:pt x="707" y="1083"/>
                    <a:pt x="642" y="1098"/>
                    <a:pt x="578" y="1098"/>
                  </a:cubicBezTo>
                  <a:cubicBezTo>
                    <a:pt x="489" y="1098"/>
                    <a:pt x="402" y="1069"/>
                    <a:pt x="344" y="1000"/>
                  </a:cubicBezTo>
                  <a:cubicBezTo>
                    <a:pt x="207" y="776"/>
                    <a:pt x="188" y="582"/>
                    <a:pt x="282" y="426"/>
                  </a:cubicBezTo>
                  <a:cubicBezTo>
                    <a:pt x="392" y="240"/>
                    <a:pt x="656" y="157"/>
                    <a:pt x="792" y="157"/>
                  </a:cubicBezTo>
                  <a:cubicBezTo>
                    <a:pt x="801" y="157"/>
                    <a:pt x="810" y="157"/>
                    <a:pt x="819" y="158"/>
                  </a:cubicBezTo>
                  <a:cubicBezTo>
                    <a:pt x="862" y="158"/>
                    <a:pt x="900" y="127"/>
                    <a:pt x="900" y="83"/>
                  </a:cubicBezTo>
                  <a:cubicBezTo>
                    <a:pt x="906" y="39"/>
                    <a:pt x="875" y="2"/>
                    <a:pt x="831" y="2"/>
                  </a:cubicBezTo>
                  <a:cubicBezTo>
                    <a:pt x="822" y="1"/>
                    <a:pt x="812" y="1"/>
                    <a:pt x="802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3" name="Google Shape;870;p36">
              <a:extLst>
                <a:ext uri="{FF2B5EF4-FFF2-40B4-BE49-F238E27FC236}">
                  <a16:creationId xmlns:a16="http://schemas.microsoft.com/office/drawing/2014/main" id="{291B067D-E6E8-4DE1-A29C-76EFC0CFC3A1}"/>
                </a:ext>
              </a:extLst>
            </p:cNvPr>
            <p:cNvSpPr/>
            <p:nvPr/>
          </p:nvSpPr>
          <p:spPr>
            <a:xfrm>
              <a:off x="5452225" y="4243825"/>
              <a:ext cx="9525" cy="13000"/>
            </a:xfrm>
            <a:custGeom>
              <a:avLst/>
              <a:gdLst/>
              <a:ahLst/>
              <a:cxnLst/>
              <a:rect l="l" t="t" r="r" b="b"/>
              <a:pathLst>
                <a:path w="381" h="520" extrusionOk="0">
                  <a:moveTo>
                    <a:pt x="88" y="1"/>
                  </a:moveTo>
                  <a:cubicBezTo>
                    <a:pt x="44" y="1"/>
                    <a:pt x="1" y="37"/>
                    <a:pt x="12" y="95"/>
                  </a:cubicBezTo>
                  <a:cubicBezTo>
                    <a:pt x="50" y="201"/>
                    <a:pt x="143" y="457"/>
                    <a:pt x="262" y="507"/>
                  </a:cubicBezTo>
                  <a:cubicBezTo>
                    <a:pt x="268" y="513"/>
                    <a:pt x="281" y="513"/>
                    <a:pt x="293" y="520"/>
                  </a:cubicBezTo>
                  <a:cubicBezTo>
                    <a:pt x="318" y="513"/>
                    <a:pt x="349" y="501"/>
                    <a:pt x="362" y="470"/>
                  </a:cubicBezTo>
                  <a:cubicBezTo>
                    <a:pt x="381" y="432"/>
                    <a:pt x="362" y="389"/>
                    <a:pt x="324" y="370"/>
                  </a:cubicBezTo>
                  <a:cubicBezTo>
                    <a:pt x="287" y="351"/>
                    <a:pt x="206" y="195"/>
                    <a:pt x="156" y="45"/>
                  </a:cubicBezTo>
                  <a:cubicBezTo>
                    <a:pt x="142" y="14"/>
                    <a:pt x="115" y="1"/>
                    <a:pt x="88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4" name="Google Shape;871;p36">
              <a:extLst>
                <a:ext uri="{FF2B5EF4-FFF2-40B4-BE49-F238E27FC236}">
                  <a16:creationId xmlns:a16="http://schemas.microsoft.com/office/drawing/2014/main" id="{75F2F77E-1CB4-4908-A195-6BA3DE8E4224}"/>
                </a:ext>
              </a:extLst>
            </p:cNvPr>
            <p:cNvSpPr/>
            <p:nvPr/>
          </p:nvSpPr>
          <p:spPr>
            <a:xfrm>
              <a:off x="5437225" y="4259825"/>
              <a:ext cx="31800" cy="16675"/>
            </a:xfrm>
            <a:custGeom>
              <a:avLst/>
              <a:gdLst/>
              <a:ahLst/>
              <a:cxnLst/>
              <a:rect l="l" t="t" r="r" b="b"/>
              <a:pathLst>
                <a:path w="1272" h="667" extrusionOk="0">
                  <a:moveTo>
                    <a:pt x="87" y="0"/>
                  </a:moveTo>
                  <a:cubicBezTo>
                    <a:pt x="73" y="0"/>
                    <a:pt x="58" y="4"/>
                    <a:pt x="44" y="11"/>
                  </a:cubicBezTo>
                  <a:cubicBezTo>
                    <a:pt x="13" y="36"/>
                    <a:pt x="1" y="86"/>
                    <a:pt x="26" y="117"/>
                  </a:cubicBezTo>
                  <a:cubicBezTo>
                    <a:pt x="38" y="142"/>
                    <a:pt x="381" y="666"/>
                    <a:pt x="762" y="666"/>
                  </a:cubicBezTo>
                  <a:lnTo>
                    <a:pt x="787" y="666"/>
                  </a:lnTo>
                  <a:cubicBezTo>
                    <a:pt x="981" y="647"/>
                    <a:pt x="1137" y="504"/>
                    <a:pt x="1255" y="229"/>
                  </a:cubicBezTo>
                  <a:cubicBezTo>
                    <a:pt x="1272" y="172"/>
                    <a:pt x="1226" y="127"/>
                    <a:pt x="1178" y="127"/>
                  </a:cubicBezTo>
                  <a:cubicBezTo>
                    <a:pt x="1154" y="127"/>
                    <a:pt x="1129" y="139"/>
                    <a:pt x="1112" y="167"/>
                  </a:cubicBezTo>
                  <a:cubicBezTo>
                    <a:pt x="1018" y="385"/>
                    <a:pt x="906" y="498"/>
                    <a:pt x="775" y="510"/>
                  </a:cubicBezTo>
                  <a:cubicBezTo>
                    <a:pt x="767" y="511"/>
                    <a:pt x="759" y="511"/>
                    <a:pt x="751" y="511"/>
                  </a:cubicBezTo>
                  <a:cubicBezTo>
                    <a:pt x="518" y="511"/>
                    <a:pt x="241" y="168"/>
                    <a:pt x="150" y="36"/>
                  </a:cubicBezTo>
                  <a:cubicBezTo>
                    <a:pt x="138" y="12"/>
                    <a:pt x="114" y="0"/>
                    <a:pt x="87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5" name="Google Shape;872;p36">
              <a:extLst>
                <a:ext uri="{FF2B5EF4-FFF2-40B4-BE49-F238E27FC236}">
                  <a16:creationId xmlns:a16="http://schemas.microsoft.com/office/drawing/2014/main" id="{8BB15BEE-A471-4111-A73D-8323D34F73C9}"/>
                </a:ext>
              </a:extLst>
            </p:cNvPr>
            <p:cNvSpPr/>
            <p:nvPr/>
          </p:nvSpPr>
          <p:spPr>
            <a:xfrm>
              <a:off x="5447375" y="4272525"/>
              <a:ext cx="16400" cy="19250"/>
            </a:xfrm>
            <a:custGeom>
              <a:avLst/>
              <a:gdLst/>
              <a:ahLst/>
              <a:cxnLst/>
              <a:rect l="l" t="t" r="r" b="b"/>
              <a:pathLst>
                <a:path w="656" h="770" extrusionOk="0">
                  <a:moveTo>
                    <a:pt x="375" y="1"/>
                  </a:moveTo>
                  <a:cubicBezTo>
                    <a:pt x="347" y="1"/>
                    <a:pt x="320" y="18"/>
                    <a:pt x="306" y="46"/>
                  </a:cubicBezTo>
                  <a:cubicBezTo>
                    <a:pt x="287" y="83"/>
                    <a:pt x="306" y="133"/>
                    <a:pt x="344" y="152"/>
                  </a:cubicBezTo>
                  <a:cubicBezTo>
                    <a:pt x="425" y="177"/>
                    <a:pt x="481" y="258"/>
                    <a:pt x="475" y="345"/>
                  </a:cubicBezTo>
                  <a:cubicBezTo>
                    <a:pt x="450" y="464"/>
                    <a:pt x="312" y="595"/>
                    <a:pt x="106" y="614"/>
                  </a:cubicBezTo>
                  <a:cubicBezTo>
                    <a:pt x="0" y="614"/>
                    <a:pt x="7" y="770"/>
                    <a:pt x="113" y="770"/>
                  </a:cubicBezTo>
                  <a:lnTo>
                    <a:pt x="119" y="764"/>
                  </a:lnTo>
                  <a:cubicBezTo>
                    <a:pt x="369" y="745"/>
                    <a:pt x="587" y="576"/>
                    <a:pt x="624" y="377"/>
                  </a:cubicBezTo>
                  <a:cubicBezTo>
                    <a:pt x="656" y="227"/>
                    <a:pt x="575" y="89"/>
                    <a:pt x="406" y="8"/>
                  </a:cubicBezTo>
                  <a:cubicBezTo>
                    <a:pt x="396" y="3"/>
                    <a:pt x="386" y="1"/>
                    <a:pt x="375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6" name="Google Shape;873;p36">
              <a:extLst>
                <a:ext uri="{FF2B5EF4-FFF2-40B4-BE49-F238E27FC236}">
                  <a16:creationId xmlns:a16="http://schemas.microsoft.com/office/drawing/2014/main" id="{7767E2EB-3213-40FC-A8F3-5A850253DC61}"/>
                </a:ext>
              </a:extLst>
            </p:cNvPr>
            <p:cNvSpPr/>
            <p:nvPr/>
          </p:nvSpPr>
          <p:spPr>
            <a:xfrm>
              <a:off x="5466250" y="4261775"/>
              <a:ext cx="12050" cy="20500"/>
            </a:xfrm>
            <a:custGeom>
              <a:avLst/>
              <a:gdLst/>
              <a:ahLst/>
              <a:cxnLst/>
              <a:rect l="l" t="t" r="r" b="b"/>
              <a:pathLst>
                <a:path w="482" h="820" extrusionOk="0">
                  <a:moveTo>
                    <a:pt x="395" y="0"/>
                  </a:moveTo>
                  <a:cubicBezTo>
                    <a:pt x="390" y="0"/>
                    <a:pt x="386" y="1"/>
                    <a:pt x="381" y="1"/>
                  </a:cubicBezTo>
                  <a:cubicBezTo>
                    <a:pt x="250" y="33"/>
                    <a:pt x="138" y="120"/>
                    <a:pt x="69" y="239"/>
                  </a:cubicBezTo>
                  <a:cubicBezTo>
                    <a:pt x="1" y="382"/>
                    <a:pt x="7" y="563"/>
                    <a:pt x="100" y="775"/>
                  </a:cubicBezTo>
                  <a:cubicBezTo>
                    <a:pt x="113" y="800"/>
                    <a:pt x="138" y="819"/>
                    <a:pt x="169" y="819"/>
                  </a:cubicBezTo>
                  <a:cubicBezTo>
                    <a:pt x="182" y="819"/>
                    <a:pt x="194" y="819"/>
                    <a:pt x="200" y="813"/>
                  </a:cubicBezTo>
                  <a:cubicBezTo>
                    <a:pt x="244" y="794"/>
                    <a:pt x="256" y="750"/>
                    <a:pt x="244" y="713"/>
                  </a:cubicBezTo>
                  <a:cubicBezTo>
                    <a:pt x="169" y="544"/>
                    <a:pt x="157" y="413"/>
                    <a:pt x="207" y="313"/>
                  </a:cubicBezTo>
                  <a:cubicBezTo>
                    <a:pt x="256" y="232"/>
                    <a:pt x="331" y="176"/>
                    <a:pt x="419" y="157"/>
                  </a:cubicBezTo>
                  <a:cubicBezTo>
                    <a:pt x="456" y="145"/>
                    <a:pt x="481" y="101"/>
                    <a:pt x="475" y="64"/>
                  </a:cubicBezTo>
                  <a:cubicBezTo>
                    <a:pt x="469" y="25"/>
                    <a:pt x="434" y="0"/>
                    <a:pt x="395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7" name="Google Shape;874;p36">
              <a:extLst>
                <a:ext uri="{FF2B5EF4-FFF2-40B4-BE49-F238E27FC236}">
                  <a16:creationId xmlns:a16="http://schemas.microsoft.com/office/drawing/2014/main" id="{C995DDF7-9C2B-4418-BE5A-24A2FCBBFFB1}"/>
                </a:ext>
              </a:extLst>
            </p:cNvPr>
            <p:cNvSpPr/>
            <p:nvPr/>
          </p:nvSpPr>
          <p:spPr>
            <a:xfrm>
              <a:off x="5680150" y="4433450"/>
              <a:ext cx="94625" cy="117550"/>
            </a:xfrm>
            <a:custGeom>
              <a:avLst/>
              <a:gdLst/>
              <a:ahLst/>
              <a:cxnLst/>
              <a:rect l="l" t="t" r="r" b="b"/>
              <a:pathLst>
                <a:path w="3785" h="4702" extrusionOk="0">
                  <a:moveTo>
                    <a:pt x="2575" y="0"/>
                  </a:moveTo>
                  <a:cubicBezTo>
                    <a:pt x="2250" y="0"/>
                    <a:pt x="1846" y="157"/>
                    <a:pt x="1388" y="562"/>
                  </a:cubicBezTo>
                  <a:cubicBezTo>
                    <a:pt x="0" y="1792"/>
                    <a:pt x="145" y="4702"/>
                    <a:pt x="1785" y="4702"/>
                  </a:cubicBezTo>
                  <a:cubicBezTo>
                    <a:pt x="1967" y="4702"/>
                    <a:pt x="2168" y="4666"/>
                    <a:pt x="2386" y="4588"/>
                  </a:cubicBezTo>
                  <a:cubicBezTo>
                    <a:pt x="3660" y="4139"/>
                    <a:pt x="3254" y="3159"/>
                    <a:pt x="2917" y="3046"/>
                  </a:cubicBezTo>
                  <a:cubicBezTo>
                    <a:pt x="3785" y="2304"/>
                    <a:pt x="3497" y="1536"/>
                    <a:pt x="3192" y="1436"/>
                  </a:cubicBezTo>
                  <a:cubicBezTo>
                    <a:pt x="3666" y="887"/>
                    <a:pt x="3346" y="0"/>
                    <a:pt x="2575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8" name="Google Shape;875;p36">
              <a:extLst>
                <a:ext uri="{FF2B5EF4-FFF2-40B4-BE49-F238E27FC236}">
                  <a16:creationId xmlns:a16="http://schemas.microsoft.com/office/drawing/2014/main" id="{C18F6444-A425-40B5-BF64-A52F72AB36DF}"/>
                </a:ext>
              </a:extLst>
            </p:cNvPr>
            <p:cNvSpPr/>
            <p:nvPr/>
          </p:nvSpPr>
          <p:spPr>
            <a:xfrm>
              <a:off x="5614500" y="4487425"/>
              <a:ext cx="249850" cy="192950"/>
            </a:xfrm>
            <a:custGeom>
              <a:avLst/>
              <a:gdLst/>
              <a:ahLst/>
              <a:cxnLst/>
              <a:rect l="l" t="t" r="r" b="b"/>
              <a:pathLst>
                <a:path w="9994" h="7718" extrusionOk="0">
                  <a:moveTo>
                    <a:pt x="3895" y="1"/>
                  </a:moveTo>
                  <a:lnTo>
                    <a:pt x="0" y="812"/>
                  </a:lnTo>
                  <a:cubicBezTo>
                    <a:pt x="350" y="1293"/>
                    <a:pt x="562" y="1948"/>
                    <a:pt x="1286" y="2679"/>
                  </a:cubicBezTo>
                  <a:cubicBezTo>
                    <a:pt x="2172" y="3578"/>
                    <a:pt x="3471" y="4851"/>
                    <a:pt x="3914" y="6031"/>
                  </a:cubicBezTo>
                  <a:lnTo>
                    <a:pt x="4544" y="7703"/>
                  </a:lnTo>
                  <a:cubicBezTo>
                    <a:pt x="4544" y="7703"/>
                    <a:pt x="4689" y="7717"/>
                    <a:pt x="4931" y="7717"/>
                  </a:cubicBezTo>
                  <a:cubicBezTo>
                    <a:pt x="6092" y="7717"/>
                    <a:pt x="9503" y="7397"/>
                    <a:pt x="9993" y="3677"/>
                  </a:cubicBezTo>
                  <a:cubicBezTo>
                    <a:pt x="9422" y="2884"/>
                    <a:pt x="8816" y="2600"/>
                    <a:pt x="8237" y="2600"/>
                  </a:cubicBezTo>
                  <a:cubicBezTo>
                    <a:pt x="6865" y="2600"/>
                    <a:pt x="5641" y="4191"/>
                    <a:pt x="5387" y="4389"/>
                  </a:cubicBezTo>
                  <a:cubicBezTo>
                    <a:pt x="5506" y="4096"/>
                    <a:pt x="5555" y="3652"/>
                    <a:pt x="5574" y="3222"/>
                  </a:cubicBezTo>
                  <a:cubicBezTo>
                    <a:pt x="5612" y="2485"/>
                    <a:pt x="5362" y="1761"/>
                    <a:pt x="4888" y="1193"/>
                  </a:cubicBezTo>
                  <a:lnTo>
                    <a:pt x="3895" y="1"/>
                  </a:ln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19" name="Google Shape;876;p36">
              <a:extLst>
                <a:ext uri="{FF2B5EF4-FFF2-40B4-BE49-F238E27FC236}">
                  <a16:creationId xmlns:a16="http://schemas.microsoft.com/office/drawing/2014/main" id="{18ACC085-45F6-46D5-9A73-F01D140A0F5A}"/>
                </a:ext>
              </a:extLst>
            </p:cNvPr>
            <p:cNvSpPr/>
            <p:nvPr/>
          </p:nvSpPr>
          <p:spPr>
            <a:xfrm>
              <a:off x="5367175" y="4423000"/>
              <a:ext cx="274350" cy="153100"/>
            </a:xfrm>
            <a:custGeom>
              <a:avLst/>
              <a:gdLst/>
              <a:ahLst/>
              <a:cxnLst/>
              <a:rect l="l" t="t" r="r" b="b"/>
              <a:pathLst>
                <a:path w="10974" h="6124" extrusionOk="0">
                  <a:moveTo>
                    <a:pt x="7490" y="0"/>
                  </a:moveTo>
                  <a:cubicBezTo>
                    <a:pt x="7490" y="0"/>
                    <a:pt x="3608" y="1467"/>
                    <a:pt x="2846" y="3046"/>
                  </a:cubicBezTo>
                  <a:cubicBezTo>
                    <a:pt x="2426" y="1405"/>
                    <a:pt x="1700" y="267"/>
                    <a:pt x="450" y="267"/>
                  </a:cubicBezTo>
                  <a:cubicBezTo>
                    <a:pt x="307" y="267"/>
                    <a:pt x="157" y="281"/>
                    <a:pt x="0" y="312"/>
                  </a:cubicBezTo>
                  <a:cubicBezTo>
                    <a:pt x="12" y="4507"/>
                    <a:pt x="1885" y="6123"/>
                    <a:pt x="1885" y="6123"/>
                  </a:cubicBezTo>
                  <a:lnTo>
                    <a:pt x="3445" y="5200"/>
                  </a:lnTo>
                  <a:cubicBezTo>
                    <a:pt x="4500" y="4582"/>
                    <a:pt x="5674" y="4176"/>
                    <a:pt x="6885" y="4007"/>
                  </a:cubicBezTo>
                  <a:cubicBezTo>
                    <a:pt x="8289" y="3814"/>
                    <a:pt x="10137" y="3539"/>
                    <a:pt x="10973" y="3315"/>
                  </a:cubicBezTo>
                  <a:lnTo>
                    <a:pt x="7490" y="0"/>
                  </a:ln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0" name="Google Shape;877;p36">
              <a:extLst>
                <a:ext uri="{FF2B5EF4-FFF2-40B4-BE49-F238E27FC236}">
                  <a16:creationId xmlns:a16="http://schemas.microsoft.com/office/drawing/2014/main" id="{986CD008-61BC-4039-A520-C03A2F6BB8BB}"/>
                </a:ext>
              </a:extLst>
            </p:cNvPr>
            <p:cNvSpPr/>
            <p:nvPr/>
          </p:nvSpPr>
          <p:spPr>
            <a:xfrm>
              <a:off x="5365075" y="4445650"/>
              <a:ext cx="63275" cy="38225"/>
            </a:xfrm>
            <a:custGeom>
              <a:avLst/>
              <a:gdLst/>
              <a:ahLst/>
              <a:cxnLst/>
              <a:rect l="l" t="t" r="r" b="b"/>
              <a:pathLst>
                <a:path w="2531" h="1529" extrusionOk="0">
                  <a:moveTo>
                    <a:pt x="686" y="0"/>
                  </a:moveTo>
                  <a:cubicBezTo>
                    <a:pt x="497" y="0"/>
                    <a:pt x="294" y="36"/>
                    <a:pt x="78" y="118"/>
                  </a:cubicBezTo>
                  <a:cubicBezTo>
                    <a:pt x="0" y="134"/>
                    <a:pt x="41" y="269"/>
                    <a:pt x="107" y="269"/>
                  </a:cubicBezTo>
                  <a:cubicBezTo>
                    <a:pt x="116" y="269"/>
                    <a:pt x="125" y="266"/>
                    <a:pt x="134" y="261"/>
                  </a:cubicBezTo>
                  <a:cubicBezTo>
                    <a:pt x="333" y="186"/>
                    <a:pt x="519" y="154"/>
                    <a:pt x="692" y="154"/>
                  </a:cubicBezTo>
                  <a:cubicBezTo>
                    <a:pt x="1774" y="154"/>
                    <a:pt x="2348" y="1420"/>
                    <a:pt x="2375" y="1485"/>
                  </a:cubicBezTo>
                  <a:cubicBezTo>
                    <a:pt x="2387" y="1510"/>
                    <a:pt x="2418" y="1528"/>
                    <a:pt x="2450" y="1528"/>
                  </a:cubicBezTo>
                  <a:cubicBezTo>
                    <a:pt x="2456" y="1528"/>
                    <a:pt x="2468" y="1528"/>
                    <a:pt x="2481" y="1522"/>
                  </a:cubicBezTo>
                  <a:cubicBezTo>
                    <a:pt x="2518" y="1503"/>
                    <a:pt x="2531" y="1460"/>
                    <a:pt x="2518" y="1422"/>
                  </a:cubicBezTo>
                  <a:cubicBezTo>
                    <a:pt x="2508" y="1406"/>
                    <a:pt x="1874" y="0"/>
                    <a:pt x="686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1" name="Google Shape;878;p36">
              <a:extLst>
                <a:ext uri="{FF2B5EF4-FFF2-40B4-BE49-F238E27FC236}">
                  <a16:creationId xmlns:a16="http://schemas.microsoft.com/office/drawing/2014/main" id="{2E4C0426-17BA-46A3-B568-E2D15E15AC54}"/>
                </a:ext>
              </a:extLst>
            </p:cNvPr>
            <p:cNvSpPr/>
            <p:nvPr/>
          </p:nvSpPr>
          <p:spPr>
            <a:xfrm>
              <a:off x="5423500" y="4254150"/>
              <a:ext cx="349800" cy="304300"/>
            </a:xfrm>
            <a:custGeom>
              <a:avLst/>
              <a:gdLst/>
              <a:ahLst/>
              <a:cxnLst/>
              <a:rect l="l" t="t" r="r" b="b"/>
              <a:pathLst>
                <a:path w="13992" h="12172" extrusionOk="0">
                  <a:moveTo>
                    <a:pt x="9781" y="1"/>
                  </a:moveTo>
                  <a:cubicBezTo>
                    <a:pt x="9351" y="2322"/>
                    <a:pt x="0" y="8090"/>
                    <a:pt x="6448" y="11423"/>
                  </a:cubicBezTo>
                  <a:cubicBezTo>
                    <a:pt x="7458" y="11944"/>
                    <a:pt x="8319" y="12171"/>
                    <a:pt x="9054" y="12171"/>
                  </a:cubicBezTo>
                  <a:cubicBezTo>
                    <a:pt x="13992" y="12171"/>
                    <a:pt x="13202" y="1917"/>
                    <a:pt x="13202" y="1917"/>
                  </a:cubicBezTo>
                  <a:cubicBezTo>
                    <a:pt x="13202" y="1917"/>
                    <a:pt x="11516" y="1461"/>
                    <a:pt x="9781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2" name="Google Shape;879;p36">
              <a:extLst>
                <a:ext uri="{FF2B5EF4-FFF2-40B4-BE49-F238E27FC236}">
                  <a16:creationId xmlns:a16="http://schemas.microsoft.com/office/drawing/2014/main" id="{609C91C9-20C6-4D2F-AC70-9ED003BC7C33}"/>
                </a:ext>
              </a:extLst>
            </p:cNvPr>
            <p:cNvSpPr/>
            <p:nvPr/>
          </p:nvSpPr>
          <p:spPr>
            <a:xfrm>
              <a:off x="5483725" y="4280675"/>
              <a:ext cx="246125" cy="241625"/>
            </a:xfrm>
            <a:custGeom>
              <a:avLst/>
              <a:gdLst/>
              <a:ahLst/>
              <a:cxnLst/>
              <a:rect l="l" t="t" r="r" b="b"/>
              <a:pathLst>
                <a:path w="9845" h="9665" extrusionOk="0">
                  <a:moveTo>
                    <a:pt x="7222" y="1"/>
                  </a:moveTo>
                  <a:cubicBezTo>
                    <a:pt x="6835" y="1854"/>
                    <a:pt x="1" y="6711"/>
                    <a:pt x="4489" y="9151"/>
                  </a:cubicBezTo>
                  <a:cubicBezTo>
                    <a:pt x="5146" y="9508"/>
                    <a:pt x="5720" y="9665"/>
                    <a:pt x="6220" y="9665"/>
                  </a:cubicBezTo>
                  <a:cubicBezTo>
                    <a:pt x="9845" y="9665"/>
                    <a:pt x="9594" y="1411"/>
                    <a:pt x="9594" y="1411"/>
                  </a:cubicBezTo>
                  <a:cubicBezTo>
                    <a:pt x="9594" y="1411"/>
                    <a:pt x="8408" y="1105"/>
                    <a:pt x="7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3" name="Google Shape;880;p36">
              <a:extLst>
                <a:ext uri="{FF2B5EF4-FFF2-40B4-BE49-F238E27FC236}">
                  <a16:creationId xmlns:a16="http://schemas.microsoft.com/office/drawing/2014/main" id="{11CB802D-036C-4F7B-839C-49B9A4CF7583}"/>
                </a:ext>
              </a:extLst>
            </p:cNvPr>
            <p:cNvSpPr/>
            <p:nvPr/>
          </p:nvSpPr>
          <p:spPr>
            <a:xfrm>
              <a:off x="5543800" y="4286300"/>
              <a:ext cx="217250" cy="201250"/>
            </a:xfrm>
            <a:custGeom>
              <a:avLst/>
              <a:gdLst/>
              <a:ahLst/>
              <a:cxnLst/>
              <a:rect l="l" t="t" r="r" b="b"/>
              <a:pathLst>
                <a:path w="8690" h="8050" extrusionOk="0">
                  <a:moveTo>
                    <a:pt x="3808" y="0"/>
                  </a:moveTo>
                  <a:cubicBezTo>
                    <a:pt x="3309" y="518"/>
                    <a:pt x="2785" y="1099"/>
                    <a:pt x="2267" y="1748"/>
                  </a:cubicBezTo>
                  <a:cubicBezTo>
                    <a:pt x="1418" y="2803"/>
                    <a:pt x="662" y="3920"/>
                    <a:pt x="1" y="5094"/>
                  </a:cubicBezTo>
                  <a:cubicBezTo>
                    <a:pt x="887" y="5312"/>
                    <a:pt x="1742" y="5655"/>
                    <a:pt x="2529" y="6117"/>
                  </a:cubicBezTo>
                  <a:cubicBezTo>
                    <a:pt x="3758" y="6835"/>
                    <a:pt x="4064" y="7397"/>
                    <a:pt x="4963" y="7771"/>
                  </a:cubicBezTo>
                  <a:cubicBezTo>
                    <a:pt x="5333" y="7925"/>
                    <a:pt x="5815" y="8050"/>
                    <a:pt x="6433" y="8050"/>
                  </a:cubicBezTo>
                  <a:cubicBezTo>
                    <a:pt x="6994" y="8050"/>
                    <a:pt x="7667" y="7947"/>
                    <a:pt x="8471" y="7671"/>
                  </a:cubicBezTo>
                  <a:cubicBezTo>
                    <a:pt x="8633" y="6336"/>
                    <a:pt x="8689" y="4981"/>
                    <a:pt x="8658" y="3633"/>
                  </a:cubicBezTo>
                  <a:cubicBezTo>
                    <a:pt x="8627" y="2647"/>
                    <a:pt x="8552" y="1729"/>
                    <a:pt x="8446" y="887"/>
                  </a:cubicBezTo>
                  <a:lnTo>
                    <a:pt x="7784" y="924"/>
                  </a:lnTo>
                  <a:cubicBezTo>
                    <a:pt x="7784" y="924"/>
                    <a:pt x="6140" y="1490"/>
                    <a:pt x="5029" y="1490"/>
                  </a:cubicBezTo>
                  <a:cubicBezTo>
                    <a:pt x="4889" y="1490"/>
                    <a:pt x="4757" y="1481"/>
                    <a:pt x="4638" y="1461"/>
                  </a:cubicBezTo>
                  <a:cubicBezTo>
                    <a:pt x="3577" y="1286"/>
                    <a:pt x="3808" y="1"/>
                    <a:pt x="3808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4" name="Google Shape;881;p36">
              <a:extLst>
                <a:ext uri="{FF2B5EF4-FFF2-40B4-BE49-F238E27FC236}">
                  <a16:creationId xmlns:a16="http://schemas.microsoft.com/office/drawing/2014/main" id="{2145DFCD-D85F-48C1-8109-DEC0B3FF9F8A}"/>
                </a:ext>
              </a:extLst>
            </p:cNvPr>
            <p:cNvSpPr/>
            <p:nvPr/>
          </p:nvSpPr>
          <p:spPr>
            <a:xfrm>
              <a:off x="5573150" y="4294525"/>
              <a:ext cx="142225" cy="70800"/>
            </a:xfrm>
            <a:custGeom>
              <a:avLst/>
              <a:gdLst/>
              <a:ahLst/>
              <a:cxnLst/>
              <a:rect l="l" t="t" r="r" b="b"/>
              <a:pathLst>
                <a:path w="5689" h="2832" extrusionOk="0">
                  <a:moveTo>
                    <a:pt x="2244" y="0"/>
                  </a:moveTo>
                  <a:cubicBezTo>
                    <a:pt x="2223" y="0"/>
                    <a:pt x="2201" y="8"/>
                    <a:pt x="2185" y="27"/>
                  </a:cubicBezTo>
                  <a:cubicBezTo>
                    <a:pt x="2172" y="46"/>
                    <a:pt x="612" y="1831"/>
                    <a:pt x="25" y="2711"/>
                  </a:cubicBezTo>
                  <a:cubicBezTo>
                    <a:pt x="0" y="2749"/>
                    <a:pt x="6" y="2792"/>
                    <a:pt x="44" y="2817"/>
                  </a:cubicBezTo>
                  <a:cubicBezTo>
                    <a:pt x="56" y="2830"/>
                    <a:pt x="69" y="2830"/>
                    <a:pt x="88" y="2830"/>
                  </a:cubicBezTo>
                  <a:cubicBezTo>
                    <a:pt x="92" y="2831"/>
                    <a:pt x="96" y="2831"/>
                    <a:pt x="101" y="2831"/>
                  </a:cubicBezTo>
                  <a:cubicBezTo>
                    <a:pt x="121" y="2831"/>
                    <a:pt x="140" y="2820"/>
                    <a:pt x="150" y="2805"/>
                  </a:cubicBezTo>
                  <a:cubicBezTo>
                    <a:pt x="631" y="2081"/>
                    <a:pt x="1779" y="745"/>
                    <a:pt x="2166" y="289"/>
                  </a:cubicBezTo>
                  <a:cubicBezTo>
                    <a:pt x="2191" y="689"/>
                    <a:pt x="2341" y="995"/>
                    <a:pt x="2616" y="1213"/>
                  </a:cubicBezTo>
                  <a:cubicBezTo>
                    <a:pt x="2956" y="1482"/>
                    <a:pt x="3449" y="1567"/>
                    <a:pt x="3937" y="1567"/>
                  </a:cubicBezTo>
                  <a:cubicBezTo>
                    <a:pt x="4754" y="1567"/>
                    <a:pt x="5557" y="1329"/>
                    <a:pt x="5612" y="1313"/>
                  </a:cubicBezTo>
                  <a:cubicBezTo>
                    <a:pt x="5689" y="1271"/>
                    <a:pt x="5659" y="1162"/>
                    <a:pt x="5581" y="1162"/>
                  </a:cubicBezTo>
                  <a:cubicBezTo>
                    <a:pt x="5576" y="1162"/>
                    <a:pt x="5572" y="1162"/>
                    <a:pt x="5568" y="1163"/>
                  </a:cubicBezTo>
                  <a:cubicBezTo>
                    <a:pt x="5552" y="1163"/>
                    <a:pt x="4742" y="1404"/>
                    <a:pt x="3935" y="1404"/>
                  </a:cubicBezTo>
                  <a:cubicBezTo>
                    <a:pt x="3477" y="1404"/>
                    <a:pt x="3019" y="1326"/>
                    <a:pt x="2709" y="1082"/>
                  </a:cubicBezTo>
                  <a:cubicBezTo>
                    <a:pt x="2428" y="864"/>
                    <a:pt x="2297" y="526"/>
                    <a:pt x="2322" y="83"/>
                  </a:cubicBezTo>
                  <a:cubicBezTo>
                    <a:pt x="2326" y="33"/>
                    <a:pt x="2286" y="0"/>
                    <a:pt x="2244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5" name="Google Shape;882;p36">
              <a:extLst>
                <a:ext uri="{FF2B5EF4-FFF2-40B4-BE49-F238E27FC236}">
                  <a16:creationId xmlns:a16="http://schemas.microsoft.com/office/drawing/2014/main" id="{0F1E8442-ECAB-424B-9AA7-665EE7DA1EA0}"/>
                </a:ext>
              </a:extLst>
            </p:cNvPr>
            <p:cNvSpPr/>
            <p:nvPr/>
          </p:nvSpPr>
          <p:spPr>
            <a:xfrm>
              <a:off x="5719600" y="4568400"/>
              <a:ext cx="159100" cy="119075"/>
            </a:xfrm>
            <a:custGeom>
              <a:avLst/>
              <a:gdLst/>
              <a:ahLst/>
              <a:cxnLst/>
              <a:rect l="l" t="t" r="r" b="b"/>
              <a:pathLst>
                <a:path w="6364" h="4763" extrusionOk="0">
                  <a:moveTo>
                    <a:pt x="4844" y="0"/>
                  </a:moveTo>
                  <a:cubicBezTo>
                    <a:pt x="2874" y="0"/>
                    <a:pt x="0" y="4036"/>
                    <a:pt x="340" y="4471"/>
                  </a:cubicBezTo>
                  <a:cubicBezTo>
                    <a:pt x="477" y="4646"/>
                    <a:pt x="748" y="4763"/>
                    <a:pt x="1141" y="4763"/>
                  </a:cubicBezTo>
                  <a:cubicBezTo>
                    <a:pt x="1827" y="4763"/>
                    <a:pt x="2882" y="4406"/>
                    <a:pt x="4235" y="3378"/>
                  </a:cubicBezTo>
                  <a:cubicBezTo>
                    <a:pt x="6364" y="1755"/>
                    <a:pt x="6233" y="651"/>
                    <a:pt x="5509" y="189"/>
                  </a:cubicBezTo>
                  <a:cubicBezTo>
                    <a:pt x="5305" y="59"/>
                    <a:pt x="5081" y="0"/>
                    <a:pt x="4844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6" name="Google Shape;883;p36">
              <a:extLst>
                <a:ext uri="{FF2B5EF4-FFF2-40B4-BE49-F238E27FC236}">
                  <a16:creationId xmlns:a16="http://schemas.microsoft.com/office/drawing/2014/main" id="{3C815234-A32A-4958-A8C4-9EB833F282D1}"/>
                </a:ext>
              </a:extLst>
            </p:cNvPr>
            <p:cNvSpPr/>
            <p:nvPr/>
          </p:nvSpPr>
          <p:spPr>
            <a:xfrm>
              <a:off x="5802375" y="4550775"/>
              <a:ext cx="45600" cy="67925"/>
            </a:xfrm>
            <a:custGeom>
              <a:avLst/>
              <a:gdLst/>
              <a:ahLst/>
              <a:cxnLst/>
              <a:rect l="l" t="t" r="r" b="b"/>
              <a:pathLst>
                <a:path w="1824" h="2717" extrusionOk="0">
                  <a:moveTo>
                    <a:pt x="493" y="1"/>
                  </a:moveTo>
                  <a:cubicBezTo>
                    <a:pt x="485" y="1"/>
                    <a:pt x="477" y="1"/>
                    <a:pt x="469" y="1"/>
                  </a:cubicBezTo>
                  <a:cubicBezTo>
                    <a:pt x="425" y="1"/>
                    <a:pt x="387" y="39"/>
                    <a:pt x="387" y="82"/>
                  </a:cubicBezTo>
                  <a:cubicBezTo>
                    <a:pt x="387" y="126"/>
                    <a:pt x="425" y="157"/>
                    <a:pt x="469" y="157"/>
                  </a:cubicBezTo>
                  <a:cubicBezTo>
                    <a:pt x="478" y="157"/>
                    <a:pt x="487" y="157"/>
                    <a:pt x="496" y="157"/>
                  </a:cubicBezTo>
                  <a:cubicBezTo>
                    <a:pt x="1099" y="157"/>
                    <a:pt x="1507" y="565"/>
                    <a:pt x="1630" y="706"/>
                  </a:cubicBezTo>
                  <a:lnTo>
                    <a:pt x="25" y="2591"/>
                  </a:lnTo>
                  <a:cubicBezTo>
                    <a:pt x="0" y="2623"/>
                    <a:pt x="0" y="2673"/>
                    <a:pt x="32" y="2698"/>
                  </a:cubicBezTo>
                  <a:cubicBezTo>
                    <a:pt x="50" y="2710"/>
                    <a:pt x="63" y="2716"/>
                    <a:pt x="82" y="2716"/>
                  </a:cubicBezTo>
                  <a:cubicBezTo>
                    <a:pt x="113" y="2716"/>
                    <a:pt x="131" y="2704"/>
                    <a:pt x="150" y="2685"/>
                  </a:cubicBezTo>
                  <a:lnTo>
                    <a:pt x="1798" y="750"/>
                  </a:lnTo>
                  <a:cubicBezTo>
                    <a:pt x="1823" y="725"/>
                    <a:pt x="1823" y="688"/>
                    <a:pt x="1798" y="657"/>
                  </a:cubicBezTo>
                  <a:cubicBezTo>
                    <a:pt x="1780" y="626"/>
                    <a:pt x="1308" y="1"/>
                    <a:pt x="493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7" name="Google Shape;884;p36">
              <a:extLst>
                <a:ext uri="{FF2B5EF4-FFF2-40B4-BE49-F238E27FC236}">
                  <a16:creationId xmlns:a16="http://schemas.microsoft.com/office/drawing/2014/main" id="{E3DF95AD-D09F-49F8-BB2F-3AC749EA8678}"/>
                </a:ext>
              </a:extLst>
            </p:cNvPr>
            <p:cNvSpPr/>
            <p:nvPr/>
          </p:nvSpPr>
          <p:spPr>
            <a:xfrm>
              <a:off x="5742775" y="3701225"/>
              <a:ext cx="242125" cy="331675"/>
            </a:xfrm>
            <a:custGeom>
              <a:avLst/>
              <a:gdLst/>
              <a:ahLst/>
              <a:cxnLst/>
              <a:rect l="l" t="t" r="r" b="b"/>
              <a:pathLst>
                <a:path w="9685" h="13267" extrusionOk="0">
                  <a:moveTo>
                    <a:pt x="7689" y="1"/>
                  </a:moveTo>
                  <a:cubicBezTo>
                    <a:pt x="7675" y="1"/>
                    <a:pt x="7661" y="2"/>
                    <a:pt x="7646" y="3"/>
                  </a:cubicBezTo>
                  <a:cubicBezTo>
                    <a:pt x="5624" y="190"/>
                    <a:pt x="0" y="8030"/>
                    <a:pt x="2615" y="13129"/>
                  </a:cubicBezTo>
                  <a:lnTo>
                    <a:pt x="5025" y="13267"/>
                  </a:lnTo>
                  <a:cubicBezTo>
                    <a:pt x="5025" y="13267"/>
                    <a:pt x="9685" y="1"/>
                    <a:pt x="7689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8" name="Google Shape;885;p36">
              <a:extLst>
                <a:ext uri="{FF2B5EF4-FFF2-40B4-BE49-F238E27FC236}">
                  <a16:creationId xmlns:a16="http://schemas.microsoft.com/office/drawing/2014/main" id="{A5B862DF-C754-473F-A794-C40535B1CFEB}"/>
                </a:ext>
              </a:extLst>
            </p:cNvPr>
            <p:cNvSpPr/>
            <p:nvPr/>
          </p:nvSpPr>
          <p:spPr>
            <a:xfrm>
              <a:off x="5803500" y="3755300"/>
              <a:ext cx="128875" cy="268875"/>
            </a:xfrm>
            <a:custGeom>
              <a:avLst/>
              <a:gdLst/>
              <a:ahLst/>
              <a:cxnLst/>
              <a:rect l="l" t="t" r="r" b="b"/>
              <a:pathLst>
                <a:path w="5155" h="10755" extrusionOk="0">
                  <a:moveTo>
                    <a:pt x="3997" y="0"/>
                  </a:moveTo>
                  <a:cubicBezTo>
                    <a:pt x="2845" y="0"/>
                    <a:pt x="0" y="5412"/>
                    <a:pt x="642" y="10754"/>
                  </a:cubicBezTo>
                  <a:lnTo>
                    <a:pt x="1428" y="10554"/>
                  </a:lnTo>
                  <a:cubicBezTo>
                    <a:pt x="1441" y="10230"/>
                    <a:pt x="5155" y="1073"/>
                    <a:pt x="4237" y="106"/>
                  </a:cubicBezTo>
                  <a:cubicBezTo>
                    <a:pt x="4170" y="34"/>
                    <a:pt x="4089" y="0"/>
                    <a:pt x="3997" y="0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29" name="Google Shape;886;p36">
              <a:extLst>
                <a:ext uri="{FF2B5EF4-FFF2-40B4-BE49-F238E27FC236}">
                  <a16:creationId xmlns:a16="http://schemas.microsoft.com/office/drawing/2014/main" id="{ECAB4DB8-784B-4628-ADFA-C778AEC94840}"/>
                </a:ext>
              </a:extLst>
            </p:cNvPr>
            <p:cNvSpPr/>
            <p:nvPr/>
          </p:nvSpPr>
          <p:spPr>
            <a:xfrm>
              <a:off x="5425250" y="3959525"/>
              <a:ext cx="668950" cy="351750"/>
            </a:xfrm>
            <a:custGeom>
              <a:avLst/>
              <a:gdLst/>
              <a:ahLst/>
              <a:cxnLst/>
              <a:rect l="l" t="t" r="r" b="b"/>
              <a:pathLst>
                <a:path w="26758" h="14070" extrusionOk="0">
                  <a:moveTo>
                    <a:pt x="13146" y="1"/>
                  </a:moveTo>
                  <a:cubicBezTo>
                    <a:pt x="1699" y="1"/>
                    <a:pt x="1" y="14070"/>
                    <a:pt x="12281" y="14070"/>
                  </a:cubicBezTo>
                  <a:cubicBezTo>
                    <a:pt x="12575" y="14070"/>
                    <a:pt x="12877" y="14062"/>
                    <a:pt x="13188" y="14045"/>
                  </a:cubicBezTo>
                  <a:cubicBezTo>
                    <a:pt x="26758" y="13315"/>
                    <a:pt x="20522" y="413"/>
                    <a:pt x="13993" y="26"/>
                  </a:cubicBezTo>
                  <a:cubicBezTo>
                    <a:pt x="13705" y="9"/>
                    <a:pt x="13423" y="1"/>
                    <a:pt x="13146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0" name="Google Shape;887;p36">
              <a:extLst>
                <a:ext uri="{FF2B5EF4-FFF2-40B4-BE49-F238E27FC236}">
                  <a16:creationId xmlns:a16="http://schemas.microsoft.com/office/drawing/2014/main" id="{51F0F8F2-E396-4CDA-AFB0-FB147194664C}"/>
                </a:ext>
              </a:extLst>
            </p:cNvPr>
            <p:cNvSpPr/>
            <p:nvPr/>
          </p:nvSpPr>
          <p:spPr>
            <a:xfrm>
              <a:off x="5888825" y="3830600"/>
              <a:ext cx="269975" cy="291250"/>
            </a:xfrm>
            <a:custGeom>
              <a:avLst/>
              <a:gdLst/>
              <a:ahLst/>
              <a:cxnLst/>
              <a:rect l="l" t="t" r="r" b="b"/>
              <a:pathLst>
                <a:path w="10799" h="11650" extrusionOk="0">
                  <a:moveTo>
                    <a:pt x="9303" y="0"/>
                  </a:moveTo>
                  <a:cubicBezTo>
                    <a:pt x="7338" y="0"/>
                    <a:pt x="0" y="9409"/>
                    <a:pt x="0" y="9409"/>
                  </a:cubicBezTo>
                  <a:lnTo>
                    <a:pt x="1592" y="11650"/>
                  </a:lnTo>
                  <a:cubicBezTo>
                    <a:pt x="7946" y="11125"/>
                    <a:pt x="10799" y="1862"/>
                    <a:pt x="9656" y="177"/>
                  </a:cubicBezTo>
                  <a:cubicBezTo>
                    <a:pt x="9575" y="56"/>
                    <a:pt x="9455" y="0"/>
                    <a:pt x="9303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1" name="Google Shape;888;p36">
              <a:extLst>
                <a:ext uri="{FF2B5EF4-FFF2-40B4-BE49-F238E27FC236}">
                  <a16:creationId xmlns:a16="http://schemas.microsoft.com/office/drawing/2014/main" id="{CF362CD4-5440-41D0-B6D9-2F302B4BFC40}"/>
                </a:ext>
              </a:extLst>
            </p:cNvPr>
            <p:cNvSpPr/>
            <p:nvPr/>
          </p:nvSpPr>
          <p:spPr>
            <a:xfrm>
              <a:off x="5918950" y="3881975"/>
              <a:ext cx="215350" cy="225675"/>
            </a:xfrm>
            <a:custGeom>
              <a:avLst/>
              <a:gdLst/>
              <a:ahLst/>
              <a:cxnLst/>
              <a:rect l="l" t="t" r="r" b="b"/>
              <a:pathLst>
                <a:path w="8614" h="9027" extrusionOk="0">
                  <a:moveTo>
                    <a:pt x="7192" y="1"/>
                  </a:moveTo>
                  <a:cubicBezTo>
                    <a:pt x="5736" y="1"/>
                    <a:pt x="289" y="7944"/>
                    <a:pt x="0" y="8140"/>
                  </a:cubicBezTo>
                  <a:lnTo>
                    <a:pt x="300" y="9026"/>
                  </a:lnTo>
                  <a:cubicBezTo>
                    <a:pt x="5930" y="6305"/>
                    <a:pt x="8614" y="263"/>
                    <a:pt x="7259" y="7"/>
                  </a:cubicBezTo>
                  <a:cubicBezTo>
                    <a:pt x="7238" y="3"/>
                    <a:pt x="7216" y="1"/>
                    <a:pt x="7192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2" name="Google Shape;889;p36">
              <a:extLst>
                <a:ext uri="{FF2B5EF4-FFF2-40B4-BE49-F238E27FC236}">
                  <a16:creationId xmlns:a16="http://schemas.microsoft.com/office/drawing/2014/main" id="{AB90085A-A3D0-4EAE-9FC9-92AC033F6694}"/>
                </a:ext>
              </a:extLst>
            </p:cNvPr>
            <p:cNvSpPr/>
            <p:nvPr/>
          </p:nvSpPr>
          <p:spPr>
            <a:xfrm>
              <a:off x="5709525" y="4203900"/>
              <a:ext cx="15000" cy="15175"/>
            </a:xfrm>
            <a:custGeom>
              <a:avLst/>
              <a:gdLst/>
              <a:ahLst/>
              <a:cxnLst/>
              <a:rect l="l" t="t" r="r" b="b"/>
              <a:pathLst>
                <a:path w="600" h="607" extrusionOk="0">
                  <a:moveTo>
                    <a:pt x="75" y="1"/>
                  </a:moveTo>
                  <a:lnTo>
                    <a:pt x="1" y="82"/>
                  </a:lnTo>
                  <a:lnTo>
                    <a:pt x="519" y="606"/>
                  </a:lnTo>
                  <a:lnTo>
                    <a:pt x="600" y="525"/>
                  </a:lnTo>
                  <a:lnTo>
                    <a:pt x="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3" name="Google Shape;890;p36">
              <a:extLst>
                <a:ext uri="{FF2B5EF4-FFF2-40B4-BE49-F238E27FC236}">
                  <a16:creationId xmlns:a16="http://schemas.microsoft.com/office/drawing/2014/main" id="{9142B1F9-B648-4FA6-A27D-0FC90849FFBB}"/>
                </a:ext>
              </a:extLst>
            </p:cNvPr>
            <p:cNvSpPr/>
            <p:nvPr/>
          </p:nvSpPr>
          <p:spPr>
            <a:xfrm>
              <a:off x="5715300" y="4191275"/>
              <a:ext cx="21550" cy="14375"/>
            </a:xfrm>
            <a:custGeom>
              <a:avLst/>
              <a:gdLst/>
              <a:ahLst/>
              <a:cxnLst/>
              <a:rect l="l" t="t" r="r" b="b"/>
              <a:pathLst>
                <a:path w="862" h="575" extrusionOk="0">
                  <a:moveTo>
                    <a:pt x="57" y="0"/>
                  </a:moveTo>
                  <a:lnTo>
                    <a:pt x="0" y="100"/>
                  </a:lnTo>
                  <a:lnTo>
                    <a:pt x="806" y="574"/>
                  </a:lnTo>
                  <a:lnTo>
                    <a:pt x="862" y="474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4" name="Google Shape;891;p36">
              <a:extLst>
                <a:ext uri="{FF2B5EF4-FFF2-40B4-BE49-F238E27FC236}">
                  <a16:creationId xmlns:a16="http://schemas.microsoft.com/office/drawing/2014/main" id="{AD76F1FB-64C6-49D8-A23A-8C849EF589B0}"/>
                </a:ext>
              </a:extLst>
            </p:cNvPr>
            <p:cNvSpPr/>
            <p:nvPr/>
          </p:nvSpPr>
          <p:spPr>
            <a:xfrm>
              <a:off x="5720925" y="4180800"/>
              <a:ext cx="20775" cy="7825"/>
            </a:xfrm>
            <a:custGeom>
              <a:avLst/>
              <a:gdLst/>
              <a:ahLst/>
              <a:cxnLst/>
              <a:rect l="l" t="t" r="r" b="b"/>
              <a:pathLst>
                <a:path w="831" h="313" extrusionOk="0">
                  <a:moveTo>
                    <a:pt x="25" y="1"/>
                  </a:moveTo>
                  <a:lnTo>
                    <a:pt x="0" y="107"/>
                  </a:lnTo>
                  <a:lnTo>
                    <a:pt x="799" y="313"/>
                  </a:lnTo>
                  <a:lnTo>
                    <a:pt x="830" y="20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5" name="Google Shape;892;p36">
              <a:extLst>
                <a:ext uri="{FF2B5EF4-FFF2-40B4-BE49-F238E27FC236}">
                  <a16:creationId xmlns:a16="http://schemas.microsoft.com/office/drawing/2014/main" id="{1C03E485-82C0-42E7-8356-E8F8DFB3E9E8}"/>
                </a:ext>
              </a:extLst>
            </p:cNvPr>
            <p:cNvSpPr/>
            <p:nvPr/>
          </p:nvSpPr>
          <p:spPr>
            <a:xfrm>
              <a:off x="5619025" y="4185325"/>
              <a:ext cx="17800" cy="10950"/>
            </a:xfrm>
            <a:custGeom>
              <a:avLst/>
              <a:gdLst/>
              <a:ahLst/>
              <a:cxnLst/>
              <a:rect l="l" t="t" r="r" b="b"/>
              <a:pathLst>
                <a:path w="712" h="438" extrusionOk="0">
                  <a:moveTo>
                    <a:pt x="656" y="1"/>
                  </a:moveTo>
                  <a:lnTo>
                    <a:pt x="0" y="338"/>
                  </a:lnTo>
                  <a:lnTo>
                    <a:pt x="56" y="438"/>
                  </a:lnTo>
                  <a:lnTo>
                    <a:pt x="712" y="95"/>
                  </a:lnTo>
                  <a:lnTo>
                    <a:pt x="6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6" name="Google Shape;893;p36">
              <a:extLst>
                <a:ext uri="{FF2B5EF4-FFF2-40B4-BE49-F238E27FC236}">
                  <a16:creationId xmlns:a16="http://schemas.microsoft.com/office/drawing/2014/main" id="{B1DC6AA7-C56E-460A-9092-1E3F142DB4CE}"/>
                </a:ext>
              </a:extLst>
            </p:cNvPr>
            <p:cNvSpPr/>
            <p:nvPr/>
          </p:nvSpPr>
          <p:spPr>
            <a:xfrm>
              <a:off x="5611225" y="4172700"/>
              <a:ext cx="23275" cy="8125"/>
            </a:xfrm>
            <a:custGeom>
              <a:avLst/>
              <a:gdLst/>
              <a:ahLst/>
              <a:cxnLst/>
              <a:rect l="l" t="t" r="r" b="b"/>
              <a:pathLst>
                <a:path w="931" h="325" extrusionOk="0">
                  <a:moveTo>
                    <a:pt x="905" y="0"/>
                  </a:moveTo>
                  <a:lnTo>
                    <a:pt x="0" y="213"/>
                  </a:lnTo>
                  <a:lnTo>
                    <a:pt x="25" y="325"/>
                  </a:lnTo>
                  <a:lnTo>
                    <a:pt x="930" y="106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7" name="Google Shape;894;p36">
              <a:extLst>
                <a:ext uri="{FF2B5EF4-FFF2-40B4-BE49-F238E27FC236}">
                  <a16:creationId xmlns:a16="http://schemas.microsoft.com/office/drawing/2014/main" id="{3C4882DB-17E5-45EB-9F65-562438A2D94D}"/>
                </a:ext>
              </a:extLst>
            </p:cNvPr>
            <p:cNvSpPr/>
            <p:nvPr/>
          </p:nvSpPr>
          <p:spPr>
            <a:xfrm>
              <a:off x="5611850" y="4160050"/>
              <a:ext cx="20925" cy="3925"/>
            </a:xfrm>
            <a:custGeom>
              <a:avLst/>
              <a:gdLst/>
              <a:ahLst/>
              <a:cxnLst/>
              <a:rect l="l" t="t" r="r" b="b"/>
              <a:pathLst>
                <a:path w="837" h="157" extrusionOk="0">
                  <a:moveTo>
                    <a:pt x="6" y="1"/>
                  </a:moveTo>
                  <a:lnTo>
                    <a:pt x="0" y="113"/>
                  </a:lnTo>
                  <a:lnTo>
                    <a:pt x="830" y="157"/>
                  </a:lnTo>
                  <a:lnTo>
                    <a:pt x="837" y="44"/>
                  </a:lnTo>
                  <a:lnTo>
                    <a:pt x="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8" name="Google Shape;895;p36">
              <a:extLst>
                <a:ext uri="{FF2B5EF4-FFF2-40B4-BE49-F238E27FC236}">
                  <a16:creationId xmlns:a16="http://schemas.microsoft.com/office/drawing/2014/main" id="{64BB0A77-AB15-49C2-86ED-2C66C72A66C7}"/>
                </a:ext>
              </a:extLst>
            </p:cNvPr>
            <p:cNvSpPr/>
            <p:nvPr/>
          </p:nvSpPr>
          <p:spPr>
            <a:xfrm>
              <a:off x="5732925" y="4077125"/>
              <a:ext cx="126900" cy="118675"/>
            </a:xfrm>
            <a:custGeom>
              <a:avLst/>
              <a:gdLst/>
              <a:ahLst/>
              <a:cxnLst/>
              <a:rect l="l" t="t" r="r" b="b"/>
              <a:pathLst>
                <a:path w="5076" h="4747" extrusionOk="0">
                  <a:moveTo>
                    <a:pt x="2559" y="1"/>
                  </a:moveTo>
                  <a:cubicBezTo>
                    <a:pt x="2427" y="1"/>
                    <a:pt x="2294" y="12"/>
                    <a:pt x="2160" y="35"/>
                  </a:cubicBezTo>
                  <a:cubicBezTo>
                    <a:pt x="868" y="253"/>
                    <a:pt x="1" y="1470"/>
                    <a:pt x="213" y="2762"/>
                  </a:cubicBezTo>
                  <a:cubicBezTo>
                    <a:pt x="375" y="3711"/>
                    <a:pt x="1087" y="4472"/>
                    <a:pt x="2023" y="4685"/>
                  </a:cubicBezTo>
                  <a:cubicBezTo>
                    <a:pt x="2202" y="4727"/>
                    <a:pt x="2383" y="4747"/>
                    <a:pt x="2561" y="4747"/>
                  </a:cubicBezTo>
                  <a:cubicBezTo>
                    <a:pt x="3315" y="4747"/>
                    <a:pt x="4034" y="4384"/>
                    <a:pt x="4489" y="3748"/>
                  </a:cubicBezTo>
                  <a:cubicBezTo>
                    <a:pt x="5044" y="2968"/>
                    <a:pt x="5075" y="1926"/>
                    <a:pt x="4564" y="1114"/>
                  </a:cubicBezTo>
                  <a:cubicBezTo>
                    <a:pt x="4129" y="417"/>
                    <a:pt x="3367" y="1"/>
                    <a:pt x="2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39" name="Google Shape;896;p36">
              <a:extLst>
                <a:ext uri="{FF2B5EF4-FFF2-40B4-BE49-F238E27FC236}">
                  <a16:creationId xmlns:a16="http://schemas.microsoft.com/office/drawing/2014/main" id="{D6903646-832D-499B-8401-4E107DFADADE}"/>
                </a:ext>
              </a:extLst>
            </p:cNvPr>
            <p:cNvSpPr/>
            <p:nvPr/>
          </p:nvSpPr>
          <p:spPr>
            <a:xfrm>
              <a:off x="5538350" y="4023500"/>
              <a:ext cx="126875" cy="118625"/>
            </a:xfrm>
            <a:custGeom>
              <a:avLst/>
              <a:gdLst/>
              <a:ahLst/>
              <a:cxnLst/>
              <a:rect l="l" t="t" r="r" b="b"/>
              <a:pathLst>
                <a:path w="5075" h="4745" extrusionOk="0">
                  <a:moveTo>
                    <a:pt x="2554" y="0"/>
                  </a:moveTo>
                  <a:cubicBezTo>
                    <a:pt x="2426" y="0"/>
                    <a:pt x="2296" y="11"/>
                    <a:pt x="2166" y="32"/>
                  </a:cubicBezTo>
                  <a:cubicBezTo>
                    <a:pt x="874" y="251"/>
                    <a:pt x="0" y="1474"/>
                    <a:pt x="219" y="2766"/>
                  </a:cubicBezTo>
                  <a:cubicBezTo>
                    <a:pt x="375" y="3709"/>
                    <a:pt x="1086" y="4470"/>
                    <a:pt x="2023" y="4683"/>
                  </a:cubicBezTo>
                  <a:cubicBezTo>
                    <a:pt x="2202" y="4724"/>
                    <a:pt x="2383" y="4745"/>
                    <a:pt x="2562" y="4745"/>
                  </a:cubicBezTo>
                  <a:cubicBezTo>
                    <a:pt x="3317" y="4745"/>
                    <a:pt x="4039" y="4383"/>
                    <a:pt x="4488" y="3752"/>
                  </a:cubicBezTo>
                  <a:cubicBezTo>
                    <a:pt x="5044" y="2966"/>
                    <a:pt x="5075" y="1930"/>
                    <a:pt x="4569" y="1112"/>
                  </a:cubicBezTo>
                  <a:cubicBezTo>
                    <a:pt x="4128" y="412"/>
                    <a:pt x="3361" y="0"/>
                    <a:pt x="25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0" name="Google Shape;897;p36">
              <a:extLst>
                <a:ext uri="{FF2B5EF4-FFF2-40B4-BE49-F238E27FC236}">
                  <a16:creationId xmlns:a16="http://schemas.microsoft.com/office/drawing/2014/main" id="{046274F2-561D-4560-A079-BC2A744BC0B6}"/>
                </a:ext>
              </a:extLst>
            </p:cNvPr>
            <p:cNvSpPr/>
            <p:nvPr/>
          </p:nvSpPr>
          <p:spPr>
            <a:xfrm>
              <a:off x="5743850" y="4087475"/>
              <a:ext cx="118776" cy="104529"/>
            </a:xfrm>
            <a:custGeom>
              <a:avLst/>
              <a:gdLst/>
              <a:ahLst/>
              <a:cxnLst/>
              <a:rect l="l" t="t" r="r" b="b"/>
              <a:pathLst>
                <a:path w="5394" h="4747" extrusionOk="0">
                  <a:moveTo>
                    <a:pt x="2698" y="0"/>
                  </a:moveTo>
                  <a:cubicBezTo>
                    <a:pt x="1954" y="0"/>
                    <a:pt x="1223" y="349"/>
                    <a:pt x="762" y="1004"/>
                  </a:cubicBezTo>
                  <a:cubicBezTo>
                    <a:pt x="1" y="2072"/>
                    <a:pt x="257" y="3551"/>
                    <a:pt x="1324" y="4312"/>
                  </a:cubicBezTo>
                  <a:cubicBezTo>
                    <a:pt x="1741" y="4606"/>
                    <a:pt x="2219" y="4746"/>
                    <a:pt x="2692" y="4746"/>
                  </a:cubicBezTo>
                  <a:cubicBezTo>
                    <a:pt x="3437" y="4746"/>
                    <a:pt x="4170" y="4397"/>
                    <a:pt x="4632" y="3744"/>
                  </a:cubicBezTo>
                  <a:cubicBezTo>
                    <a:pt x="5394" y="2671"/>
                    <a:pt x="5138" y="1191"/>
                    <a:pt x="4070" y="436"/>
                  </a:cubicBezTo>
                  <a:cubicBezTo>
                    <a:pt x="3652" y="142"/>
                    <a:pt x="3173" y="0"/>
                    <a:pt x="2698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1" name="Google Shape;898;p36">
              <a:extLst>
                <a:ext uri="{FF2B5EF4-FFF2-40B4-BE49-F238E27FC236}">
                  <a16:creationId xmlns:a16="http://schemas.microsoft.com/office/drawing/2014/main" id="{02D7F832-1324-4B2A-8106-E226A2DBEE0E}"/>
                </a:ext>
              </a:extLst>
            </p:cNvPr>
            <p:cNvSpPr/>
            <p:nvPr/>
          </p:nvSpPr>
          <p:spPr>
            <a:xfrm>
              <a:off x="5552702" y="4032811"/>
              <a:ext cx="112370" cy="105109"/>
            </a:xfrm>
            <a:custGeom>
              <a:avLst/>
              <a:gdLst/>
              <a:ahLst/>
              <a:cxnLst/>
              <a:rect l="l" t="t" r="r" b="b"/>
              <a:pathLst>
                <a:path w="5076" h="4748" extrusionOk="0">
                  <a:moveTo>
                    <a:pt x="2558" y="1"/>
                  </a:moveTo>
                  <a:cubicBezTo>
                    <a:pt x="2427" y="1"/>
                    <a:pt x="2293" y="12"/>
                    <a:pt x="2160" y="35"/>
                  </a:cubicBezTo>
                  <a:cubicBezTo>
                    <a:pt x="868" y="253"/>
                    <a:pt x="1" y="1477"/>
                    <a:pt x="213" y="2763"/>
                  </a:cubicBezTo>
                  <a:cubicBezTo>
                    <a:pt x="369" y="3711"/>
                    <a:pt x="1087" y="4473"/>
                    <a:pt x="2023" y="4685"/>
                  </a:cubicBezTo>
                  <a:cubicBezTo>
                    <a:pt x="2201" y="4727"/>
                    <a:pt x="2381" y="4747"/>
                    <a:pt x="2559" y="4747"/>
                  </a:cubicBezTo>
                  <a:cubicBezTo>
                    <a:pt x="3311" y="4747"/>
                    <a:pt x="4034" y="4385"/>
                    <a:pt x="4488" y="3749"/>
                  </a:cubicBezTo>
                  <a:cubicBezTo>
                    <a:pt x="5044" y="2968"/>
                    <a:pt x="5075" y="1926"/>
                    <a:pt x="4563" y="1115"/>
                  </a:cubicBezTo>
                  <a:cubicBezTo>
                    <a:pt x="4129" y="417"/>
                    <a:pt x="3367" y="1"/>
                    <a:pt x="2558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2" name="Google Shape;899;p36">
              <a:extLst>
                <a:ext uri="{FF2B5EF4-FFF2-40B4-BE49-F238E27FC236}">
                  <a16:creationId xmlns:a16="http://schemas.microsoft.com/office/drawing/2014/main" id="{C3080124-2A42-4982-9D10-EF9114A63951}"/>
                </a:ext>
              </a:extLst>
            </p:cNvPr>
            <p:cNvSpPr/>
            <p:nvPr/>
          </p:nvSpPr>
          <p:spPr>
            <a:xfrm>
              <a:off x="5624475" y="4116950"/>
              <a:ext cx="112375" cy="101200"/>
            </a:xfrm>
            <a:custGeom>
              <a:avLst/>
              <a:gdLst/>
              <a:ahLst/>
              <a:cxnLst/>
              <a:rect l="l" t="t" r="r" b="b"/>
              <a:pathLst>
                <a:path w="4495" h="4048" extrusionOk="0">
                  <a:moveTo>
                    <a:pt x="2249" y="1"/>
                  </a:moveTo>
                  <a:cubicBezTo>
                    <a:pt x="1701" y="1"/>
                    <a:pt x="1155" y="222"/>
                    <a:pt x="756" y="657"/>
                  </a:cubicBezTo>
                  <a:cubicBezTo>
                    <a:pt x="1" y="1481"/>
                    <a:pt x="57" y="2761"/>
                    <a:pt x="881" y="3516"/>
                  </a:cubicBezTo>
                  <a:cubicBezTo>
                    <a:pt x="1269" y="3872"/>
                    <a:pt x="1759" y="4048"/>
                    <a:pt x="2247" y="4048"/>
                  </a:cubicBezTo>
                  <a:cubicBezTo>
                    <a:pt x="2795" y="4048"/>
                    <a:pt x="3340" y="3827"/>
                    <a:pt x="3740" y="3391"/>
                  </a:cubicBezTo>
                  <a:cubicBezTo>
                    <a:pt x="4495" y="2567"/>
                    <a:pt x="4439" y="1288"/>
                    <a:pt x="3615" y="533"/>
                  </a:cubicBezTo>
                  <a:cubicBezTo>
                    <a:pt x="3226" y="177"/>
                    <a:pt x="2737" y="1"/>
                    <a:pt x="2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3" name="Google Shape;900;p36">
              <a:extLst>
                <a:ext uri="{FF2B5EF4-FFF2-40B4-BE49-F238E27FC236}">
                  <a16:creationId xmlns:a16="http://schemas.microsoft.com/office/drawing/2014/main" id="{D001FC1A-69B1-4166-A0F9-EC448C9B891F}"/>
                </a:ext>
              </a:extLst>
            </p:cNvPr>
            <p:cNvSpPr/>
            <p:nvPr/>
          </p:nvSpPr>
          <p:spPr>
            <a:xfrm>
              <a:off x="5676450" y="4137675"/>
              <a:ext cx="10150" cy="30050"/>
            </a:xfrm>
            <a:custGeom>
              <a:avLst/>
              <a:gdLst/>
              <a:ahLst/>
              <a:cxnLst/>
              <a:rect l="l" t="t" r="r" b="b"/>
              <a:pathLst>
                <a:path w="406" h="1202" extrusionOk="0">
                  <a:moveTo>
                    <a:pt x="318" y="0"/>
                  </a:moveTo>
                  <a:cubicBezTo>
                    <a:pt x="283" y="0"/>
                    <a:pt x="254" y="28"/>
                    <a:pt x="244" y="59"/>
                  </a:cubicBezTo>
                  <a:lnTo>
                    <a:pt x="13" y="1114"/>
                  </a:lnTo>
                  <a:cubicBezTo>
                    <a:pt x="0" y="1152"/>
                    <a:pt x="25" y="1195"/>
                    <a:pt x="69" y="1202"/>
                  </a:cubicBezTo>
                  <a:lnTo>
                    <a:pt x="88" y="1202"/>
                  </a:lnTo>
                  <a:cubicBezTo>
                    <a:pt x="119" y="1202"/>
                    <a:pt x="150" y="1177"/>
                    <a:pt x="163" y="1145"/>
                  </a:cubicBezTo>
                  <a:lnTo>
                    <a:pt x="394" y="97"/>
                  </a:lnTo>
                  <a:cubicBezTo>
                    <a:pt x="406" y="53"/>
                    <a:pt x="381" y="9"/>
                    <a:pt x="337" y="3"/>
                  </a:cubicBezTo>
                  <a:cubicBezTo>
                    <a:pt x="331" y="1"/>
                    <a:pt x="324" y="0"/>
                    <a:pt x="318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4" name="Google Shape;901;p36">
              <a:extLst>
                <a:ext uri="{FF2B5EF4-FFF2-40B4-BE49-F238E27FC236}">
                  <a16:creationId xmlns:a16="http://schemas.microsoft.com/office/drawing/2014/main" id="{54E14C84-C4DD-41C0-AF8F-59FD2C698E84}"/>
                </a:ext>
              </a:extLst>
            </p:cNvPr>
            <p:cNvSpPr/>
            <p:nvPr/>
          </p:nvSpPr>
          <p:spPr>
            <a:xfrm>
              <a:off x="5656000" y="4161300"/>
              <a:ext cx="53000" cy="45625"/>
            </a:xfrm>
            <a:custGeom>
              <a:avLst/>
              <a:gdLst/>
              <a:ahLst/>
              <a:cxnLst/>
              <a:rect l="l" t="t" r="r" b="b"/>
              <a:pathLst>
                <a:path w="2120" h="1825" extrusionOk="0">
                  <a:moveTo>
                    <a:pt x="943" y="1"/>
                  </a:moveTo>
                  <a:lnTo>
                    <a:pt x="943" y="1"/>
                  </a:lnTo>
                  <a:cubicBezTo>
                    <a:pt x="788" y="410"/>
                    <a:pt x="525" y="652"/>
                    <a:pt x="228" y="652"/>
                  </a:cubicBezTo>
                  <a:cubicBezTo>
                    <a:pt x="154" y="652"/>
                    <a:pt x="78" y="637"/>
                    <a:pt x="1" y="606"/>
                  </a:cubicBezTo>
                  <a:lnTo>
                    <a:pt x="1" y="606"/>
                  </a:lnTo>
                  <a:cubicBezTo>
                    <a:pt x="69" y="1162"/>
                    <a:pt x="125" y="1730"/>
                    <a:pt x="999" y="1823"/>
                  </a:cubicBezTo>
                  <a:cubicBezTo>
                    <a:pt x="1018" y="1824"/>
                    <a:pt x="1037" y="1824"/>
                    <a:pt x="1055" y="1824"/>
                  </a:cubicBezTo>
                  <a:cubicBezTo>
                    <a:pt x="2120" y="1824"/>
                    <a:pt x="2042" y="588"/>
                    <a:pt x="2042" y="587"/>
                  </a:cubicBezTo>
                  <a:lnTo>
                    <a:pt x="2042" y="587"/>
                  </a:lnTo>
                  <a:cubicBezTo>
                    <a:pt x="1974" y="871"/>
                    <a:pt x="1778" y="1004"/>
                    <a:pt x="1570" y="1004"/>
                  </a:cubicBezTo>
                  <a:cubicBezTo>
                    <a:pt x="1224" y="1004"/>
                    <a:pt x="842" y="639"/>
                    <a:pt x="943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5" name="Google Shape;902;p36">
              <a:extLst>
                <a:ext uri="{FF2B5EF4-FFF2-40B4-BE49-F238E27FC236}">
                  <a16:creationId xmlns:a16="http://schemas.microsoft.com/office/drawing/2014/main" id="{140AC21C-5044-473C-8C17-EF8654D0CFE6}"/>
                </a:ext>
              </a:extLst>
            </p:cNvPr>
            <p:cNvSpPr/>
            <p:nvPr/>
          </p:nvSpPr>
          <p:spPr>
            <a:xfrm>
              <a:off x="5661775" y="4161150"/>
              <a:ext cx="25300" cy="32475"/>
            </a:xfrm>
            <a:custGeom>
              <a:avLst/>
              <a:gdLst/>
              <a:ahLst/>
              <a:cxnLst/>
              <a:rect l="l" t="t" r="r" b="b"/>
              <a:pathLst>
                <a:path w="1012" h="1299" extrusionOk="0">
                  <a:moveTo>
                    <a:pt x="712" y="0"/>
                  </a:moveTo>
                  <a:cubicBezTo>
                    <a:pt x="637" y="356"/>
                    <a:pt x="356" y="631"/>
                    <a:pt x="1" y="700"/>
                  </a:cubicBezTo>
                  <a:lnTo>
                    <a:pt x="144" y="1255"/>
                  </a:lnTo>
                  <a:lnTo>
                    <a:pt x="856" y="1299"/>
                  </a:lnTo>
                  <a:lnTo>
                    <a:pt x="1012" y="868"/>
                  </a:lnTo>
                  <a:cubicBezTo>
                    <a:pt x="706" y="650"/>
                    <a:pt x="800" y="650"/>
                    <a:pt x="7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6" name="Google Shape;903;p36">
              <a:extLst>
                <a:ext uri="{FF2B5EF4-FFF2-40B4-BE49-F238E27FC236}">
                  <a16:creationId xmlns:a16="http://schemas.microsoft.com/office/drawing/2014/main" id="{A3FB00BD-0D49-46C0-85F1-F16E8F73A0A3}"/>
                </a:ext>
              </a:extLst>
            </p:cNvPr>
            <p:cNvSpPr/>
            <p:nvPr/>
          </p:nvSpPr>
          <p:spPr>
            <a:xfrm>
              <a:off x="5646475" y="4156050"/>
              <a:ext cx="63025" cy="32275"/>
            </a:xfrm>
            <a:custGeom>
              <a:avLst/>
              <a:gdLst/>
              <a:ahLst/>
              <a:cxnLst/>
              <a:rect l="l" t="t" r="r" b="b"/>
              <a:pathLst>
                <a:path w="2521" h="1291" extrusionOk="0">
                  <a:moveTo>
                    <a:pt x="189" y="0"/>
                  </a:moveTo>
                  <a:cubicBezTo>
                    <a:pt x="157" y="0"/>
                    <a:pt x="128" y="15"/>
                    <a:pt x="126" y="48"/>
                  </a:cubicBezTo>
                  <a:cubicBezTo>
                    <a:pt x="1" y="523"/>
                    <a:pt x="219" y="872"/>
                    <a:pt x="488" y="953"/>
                  </a:cubicBezTo>
                  <a:cubicBezTo>
                    <a:pt x="538" y="970"/>
                    <a:pt x="591" y="979"/>
                    <a:pt x="646" y="979"/>
                  </a:cubicBezTo>
                  <a:cubicBezTo>
                    <a:pt x="840" y="979"/>
                    <a:pt x="1058" y="866"/>
                    <a:pt x="1243" y="560"/>
                  </a:cubicBezTo>
                  <a:cubicBezTo>
                    <a:pt x="1287" y="966"/>
                    <a:pt x="1549" y="1216"/>
                    <a:pt x="1836" y="1278"/>
                  </a:cubicBezTo>
                  <a:cubicBezTo>
                    <a:pt x="1873" y="1284"/>
                    <a:pt x="1911" y="1290"/>
                    <a:pt x="1948" y="1290"/>
                  </a:cubicBezTo>
                  <a:cubicBezTo>
                    <a:pt x="2179" y="1290"/>
                    <a:pt x="2416" y="1153"/>
                    <a:pt x="2498" y="816"/>
                  </a:cubicBezTo>
                  <a:cubicBezTo>
                    <a:pt x="2521" y="766"/>
                    <a:pt x="2464" y="731"/>
                    <a:pt x="2413" y="731"/>
                  </a:cubicBezTo>
                  <a:cubicBezTo>
                    <a:pt x="2382" y="731"/>
                    <a:pt x="2353" y="745"/>
                    <a:pt x="2348" y="779"/>
                  </a:cubicBezTo>
                  <a:cubicBezTo>
                    <a:pt x="2285" y="1041"/>
                    <a:pt x="2112" y="1131"/>
                    <a:pt x="1951" y="1131"/>
                  </a:cubicBezTo>
                  <a:cubicBezTo>
                    <a:pt x="1920" y="1131"/>
                    <a:pt x="1890" y="1128"/>
                    <a:pt x="1861" y="1122"/>
                  </a:cubicBezTo>
                  <a:cubicBezTo>
                    <a:pt x="1568" y="1066"/>
                    <a:pt x="1318" y="735"/>
                    <a:pt x="1399" y="217"/>
                  </a:cubicBezTo>
                  <a:cubicBezTo>
                    <a:pt x="1405" y="179"/>
                    <a:pt x="1387" y="142"/>
                    <a:pt x="1343" y="130"/>
                  </a:cubicBezTo>
                  <a:cubicBezTo>
                    <a:pt x="1338" y="129"/>
                    <a:pt x="1333" y="128"/>
                    <a:pt x="1329" y="128"/>
                  </a:cubicBezTo>
                  <a:cubicBezTo>
                    <a:pt x="1296" y="128"/>
                    <a:pt x="1266" y="147"/>
                    <a:pt x="1255" y="179"/>
                  </a:cubicBezTo>
                  <a:cubicBezTo>
                    <a:pt x="1070" y="662"/>
                    <a:pt x="822" y="824"/>
                    <a:pt x="632" y="824"/>
                  </a:cubicBezTo>
                  <a:cubicBezTo>
                    <a:pt x="599" y="824"/>
                    <a:pt x="567" y="819"/>
                    <a:pt x="538" y="810"/>
                  </a:cubicBezTo>
                  <a:cubicBezTo>
                    <a:pt x="332" y="741"/>
                    <a:pt x="176" y="454"/>
                    <a:pt x="275" y="86"/>
                  </a:cubicBezTo>
                  <a:cubicBezTo>
                    <a:pt x="298" y="36"/>
                    <a:pt x="239" y="0"/>
                    <a:pt x="189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7" name="Google Shape;904;p36">
              <a:extLst>
                <a:ext uri="{FF2B5EF4-FFF2-40B4-BE49-F238E27FC236}">
                  <a16:creationId xmlns:a16="http://schemas.microsoft.com/office/drawing/2014/main" id="{1132AFF6-C95C-4B09-9BD8-5E8229B4923C}"/>
                </a:ext>
              </a:extLst>
            </p:cNvPr>
            <p:cNvSpPr/>
            <p:nvPr/>
          </p:nvSpPr>
          <p:spPr>
            <a:xfrm>
              <a:off x="5656775" y="4116675"/>
              <a:ext cx="62450" cy="27900"/>
            </a:xfrm>
            <a:custGeom>
              <a:avLst/>
              <a:gdLst/>
              <a:ahLst/>
              <a:cxnLst/>
              <a:rect l="l" t="t" r="r" b="b"/>
              <a:pathLst>
                <a:path w="2498" h="1116" extrusionOk="0">
                  <a:moveTo>
                    <a:pt x="959" y="1"/>
                  </a:moveTo>
                  <a:cubicBezTo>
                    <a:pt x="633" y="1"/>
                    <a:pt x="304" y="80"/>
                    <a:pt x="1" y="244"/>
                  </a:cubicBezTo>
                  <a:cubicBezTo>
                    <a:pt x="293" y="809"/>
                    <a:pt x="859" y="1116"/>
                    <a:pt x="1436" y="1116"/>
                  </a:cubicBezTo>
                  <a:cubicBezTo>
                    <a:pt x="1809" y="1116"/>
                    <a:pt x="2186" y="988"/>
                    <a:pt x="2498" y="718"/>
                  </a:cubicBezTo>
                  <a:cubicBezTo>
                    <a:pt x="2106" y="251"/>
                    <a:pt x="1538" y="1"/>
                    <a:pt x="959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8" name="Google Shape;905;p36">
              <a:extLst>
                <a:ext uri="{FF2B5EF4-FFF2-40B4-BE49-F238E27FC236}">
                  <a16:creationId xmlns:a16="http://schemas.microsoft.com/office/drawing/2014/main" id="{FF3E4628-C28A-4964-B5D8-506DCC120521}"/>
                </a:ext>
              </a:extLst>
            </p:cNvPr>
            <p:cNvSpPr/>
            <p:nvPr/>
          </p:nvSpPr>
          <p:spPr>
            <a:xfrm>
              <a:off x="5832025" y="4213575"/>
              <a:ext cx="129325" cy="95175"/>
            </a:xfrm>
            <a:custGeom>
              <a:avLst/>
              <a:gdLst/>
              <a:ahLst/>
              <a:cxnLst/>
              <a:rect l="l" t="t" r="r" b="b"/>
              <a:pathLst>
                <a:path w="5173" h="3807" extrusionOk="0">
                  <a:moveTo>
                    <a:pt x="4077" y="1"/>
                  </a:moveTo>
                  <a:cubicBezTo>
                    <a:pt x="2903" y="1"/>
                    <a:pt x="0" y="3427"/>
                    <a:pt x="0" y="3427"/>
                  </a:cubicBezTo>
                  <a:cubicBezTo>
                    <a:pt x="387" y="3704"/>
                    <a:pt x="737" y="3806"/>
                    <a:pt x="1027" y="3806"/>
                  </a:cubicBezTo>
                  <a:cubicBezTo>
                    <a:pt x="1591" y="3806"/>
                    <a:pt x="1933" y="3421"/>
                    <a:pt x="1892" y="3165"/>
                  </a:cubicBezTo>
                  <a:lnTo>
                    <a:pt x="1892" y="3165"/>
                  </a:lnTo>
                  <a:cubicBezTo>
                    <a:pt x="2038" y="3229"/>
                    <a:pt x="2184" y="3257"/>
                    <a:pt x="2323" y="3257"/>
                  </a:cubicBezTo>
                  <a:cubicBezTo>
                    <a:pt x="2959" y="3257"/>
                    <a:pt x="3469" y="2673"/>
                    <a:pt x="3402" y="2279"/>
                  </a:cubicBezTo>
                  <a:lnTo>
                    <a:pt x="3402" y="2279"/>
                  </a:lnTo>
                  <a:cubicBezTo>
                    <a:pt x="3422" y="2280"/>
                    <a:pt x="3442" y="2280"/>
                    <a:pt x="3462" y="2280"/>
                  </a:cubicBezTo>
                  <a:cubicBezTo>
                    <a:pt x="4508" y="2280"/>
                    <a:pt x="5173" y="1155"/>
                    <a:pt x="4413" y="157"/>
                  </a:cubicBezTo>
                  <a:cubicBezTo>
                    <a:pt x="4331" y="49"/>
                    <a:pt x="4216" y="1"/>
                    <a:pt x="4077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49" name="Google Shape;906;p36">
              <a:extLst>
                <a:ext uri="{FF2B5EF4-FFF2-40B4-BE49-F238E27FC236}">
                  <a16:creationId xmlns:a16="http://schemas.microsoft.com/office/drawing/2014/main" id="{15379E39-D62B-4544-BBF5-B0A838193224}"/>
                </a:ext>
              </a:extLst>
            </p:cNvPr>
            <p:cNvSpPr/>
            <p:nvPr/>
          </p:nvSpPr>
          <p:spPr>
            <a:xfrm>
              <a:off x="5862350" y="4270875"/>
              <a:ext cx="19000" cy="23725"/>
            </a:xfrm>
            <a:custGeom>
              <a:avLst/>
              <a:gdLst/>
              <a:ahLst/>
              <a:cxnLst/>
              <a:rect l="l" t="t" r="r" b="b"/>
              <a:pathLst>
                <a:path w="760" h="949" extrusionOk="0">
                  <a:moveTo>
                    <a:pt x="115" y="1"/>
                  </a:moveTo>
                  <a:cubicBezTo>
                    <a:pt x="46" y="1"/>
                    <a:pt x="0" y="102"/>
                    <a:pt x="79" y="149"/>
                  </a:cubicBezTo>
                  <a:cubicBezTo>
                    <a:pt x="86" y="149"/>
                    <a:pt x="523" y="393"/>
                    <a:pt x="597" y="886"/>
                  </a:cubicBezTo>
                  <a:cubicBezTo>
                    <a:pt x="604" y="923"/>
                    <a:pt x="641" y="948"/>
                    <a:pt x="679" y="948"/>
                  </a:cubicBezTo>
                  <a:lnTo>
                    <a:pt x="691" y="948"/>
                  </a:lnTo>
                  <a:cubicBezTo>
                    <a:pt x="735" y="942"/>
                    <a:pt x="760" y="898"/>
                    <a:pt x="754" y="861"/>
                  </a:cubicBezTo>
                  <a:cubicBezTo>
                    <a:pt x="660" y="293"/>
                    <a:pt x="179" y="24"/>
                    <a:pt x="154" y="12"/>
                  </a:cubicBezTo>
                  <a:cubicBezTo>
                    <a:pt x="141" y="4"/>
                    <a:pt x="127" y="1"/>
                    <a:pt x="115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0" name="Google Shape;907;p36">
              <a:extLst>
                <a:ext uri="{FF2B5EF4-FFF2-40B4-BE49-F238E27FC236}">
                  <a16:creationId xmlns:a16="http://schemas.microsoft.com/office/drawing/2014/main" id="{29AC37A6-E7B8-4482-A035-E8988E483CF4}"/>
                </a:ext>
              </a:extLst>
            </p:cNvPr>
            <p:cNvSpPr/>
            <p:nvPr/>
          </p:nvSpPr>
          <p:spPr>
            <a:xfrm>
              <a:off x="5903625" y="4253325"/>
              <a:ext cx="15500" cy="19100"/>
            </a:xfrm>
            <a:custGeom>
              <a:avLst/>
              <a:gdLst/>
              <a:ahLst/>
              <a:cxnLst/>
              <a:rect l="l" t="t" r="r" b="b"/>
              <a:pathLst>
                <a:path w="620" h="764" extrusionOk="0">
                  <a:moveTo>
                    <a:pt x="109" y="0"/>
                  </a:moveTo>
                  <a:cubicBezTo>
                    <a:pt x="33" y="0"/>
                    <a:pt x="1" y="111"/>
                    <a:pt x="76" y="146"/>
                  </a:cubicBezTo>
                  <a:cubicBezTo>
                    <a:pt x="89" y="152"/>
                    <a:pt x="388" y="258"/>
                    <a:pt x="463" y="695"/>
                  </a:cubicBezTo>
                  <a:cubicBezTo>
                    <a:pt x="469" y="733"/>
                    <a:pt x="501" y="764"/>
                    <a:pt x="538" y="764"/>
                  </a:cubicBezTo>
                  <a:lnTo>
                    <a:pt x="551" y="758"/>
                  </a:lnTo>
                  <a:cubicBezTo>
                    <a:pt x="588" y="751"/>
                    <a:pt x="619" y="714"/>
                    <a:pt x="613" y="670"/>
                  </a:cubicBezTo>
                  <a:cubicBezTo>
                    <a:pt x="526" y="133"/>
                    <a:pt x="139" y="2"/>
                    <a:pt x="126" y="2"/>
                  </a:cubicBezTo>
                  <a:cubicBezTo>
                    <a:pt x="120" y="1"/>
                    <a:pt x="114" y="0"/>
                    <a:pt x="109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1" name="Google Shape;908;p36">
              <a:extLst>
                <a:ext uri="{FF2B5EF4-FFF2-40B4-BE49-F238E27FC236}">
                  <a16:creationId xmlns:a16="http://schemas.microsoft.com/office/drawing/2014/main" id="{8A4D664B-534B-44EB-96A1-FAA04B7676F4}"/>
                </a:ext>
              </a:extLst>
            </p:cNvPr>
            <p:cNvSpPr/>
            <p:nvPr/>
          </p:nvSpPr>
          <p:spPr>
            <a:xfrm>
              <a:off x="5733875" y="4074950"/>
              <a:ext cx="138225" cy="122725"/>
            </a:xfrm>
            <a:custGeom>
              <a:avLst/>
              <a:gdLst/>
              <a:ahLst/>
              <a:cxnLst/>
              <a:rect l="l" t="t" r="r" b="b"/>
              <a:pathLst>
                <a:path w="5529" h="4909" extrusionOk="0">
                  <a:moveTo>
                    <a:pt x="2524" y="165"/>
                  </a:moveTo>
                  <a:cubicBezTo>
                    <a:pt x="4472" y="165"/>
                    <a:pt x="5529" y="2452"/>
                    <a:pt x="4270" y="3942"/>
                  </a:cubicBezTo>
                  <a:cubicBezTo>
                    <a:pt x="3797" y="4500"/>
                    <a:pt x="3160" y="4756"/>
                    <a:pt x="2532" y="4756"/>
                  </a:cubicBezTo>
                  <a:cubicBezTo>
                    <a:pt x="1482" y="4756"/>
                    <a:pt x="455" y="4043"/>
                    <a:pt x="256" y="2837"/>
                  </a:cubicBezTo>
                  <a:cubicBezTo>
                    <a:pt x="44" y="1588"/>
                    <a:pt x="887" y="409"/>
                    <a:pt x="2135" y="196"/>
                  </a:cubicBezTo>
                  <a:cubicBezTo>
                    <a:pt x="2260" y="171"/>
                    <a:pt x="2391" y="165"/>
                    <a:pt x="2516" y="165"/>
                  </a:cubicBezTo>
                  <a:cubicBezTo>
                    <a:pt x="2518" y="165"/>
                    <a:pt x="2521" y="165"/>
                    <a:pt x="2524" y="165"/>
                  </a:cubicBezTo>
                  <a:close/>
                  <a:moveTo>
                    <a:pt x="2509" y="0"/>
                  </a:moveTo>
                  <a:cubicBezTo>
                    <a:pt x="2439" y="0"/>
                    <a:pt x="2368" y="3"/>
                    <a:pt x="2297" y="9"/>
                  </a:cubicBezTo>
                  <a:cubicBezTo>
                    <a:pt x="986" y="122"/>
                    <a:pt x="0" y="1245"/>
                    <a:pt x="56" y="2562"/>
                  </a:cubicBezTo>
                  <a:cubicBezTo>
                    <a:pt x="113" y="3873"/>
                    <a:pt x="1192" y="4909"/>
                    <a:pt x="2509" y="4909"/>
                  </a:cubicBezTo>
                  <a:cubicBezTo>
                    <a:pt x="2647" y="4909"/>
                    <a:pt x="2784" y="4897"/>
                    <a:pt x="2921" y="4872"/>
                  </a:cubicBezTo>
                  <a:cubicBezTo>
                    <a:pt x="4220" y="4653"/>
                    <a:pt x="5112" y="3448"/>
                    <a:pt x="4944" y="2144"/>
                  </a:cubicBezTo>
                  <a:cubicBezTo>
                    <a:pt x="4784" y="910"/>
                    <a:pt x="3732" y="0"/>
                    <a:pt x="2509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2" name="Google Shape;909;p36">
              <a:extLst>
                <a:ext uri="{FF2B5EF4-FFF2-40B4-BE49-F238E27FC236}">
                  <a16:creationId xmlns:a16="http://schemas.microsoft.com/office/drawing/2014/main" id="{54E1932D-F085-438F-8C2A-BD4A70F5B3CD}"/>
                </a:ext>
              </a:extLst>
            </p:cNvPr>
            <p:cNvSpPr/>
            <p:nvPr/>
          </p:nvSpPr>
          <p:spPr>
            <a:xfrm>
              <a:off x="5539600" y="4021575"/>
              <a:ext cx="138125" cy="122425"/>
            </a:xfrm>
            <a:custGeom>
              <a:avLst/>
              <a:gdLst/>
              <a:ahLst/>
              <a:cxnLst/>
              <a:rect l="l" t="t" r="r" b="b"/>
              <a:pathLst>
                <a:path w="5525" h="4897" extrusionOk="0">
                  <a:moveTo>
                    <a:pt x="2505" y="153"/>
                  </a:moveTo>
                  <a:cubicBezTo>
                    <a:pt x="2509" y="153"/>
                    <a:pt x="2512" y="153"/>
                    <a:pt x="2516" y="153"/>
                  </a:cubicBezTo>
                  <a:cubicBezTo>
                    <a:pt x="4463" y="159"/>
                    <a:pt x="5524" y="2444"/>
                    <a:pt x="4257" y="3929"/>
                  </a:cubicBezTo>
                  <a:cubicBezTo>
                    <a:pt x="3785" y="4488"/>
                    <a:pt x="3148" y="4744"/>
                    <a:pt x="2520" y="4744"/>
                  </a:cubicBezTo>
                  <a:cubicBezTo>
                    <a:pt x="1472" y="4744"/>
                    <a:pt x="447" y="4033"/>
                    <a:pt x="244" y="2831"/>
                  </a:cubicBezTo>
                  <a:cubicBezTo>
                    <a:pt x="7" y="1430"/>
                    <a:pt x="1087" y="153"/>
                    <a:pt x="2505" y="153"/>
                  </a:cubicBezTo>
                  <a:close/>
                  <a:moveTo>
                    <a:pt x="2514" y="0"/>
                  </a:moveTo>
                  <a:cubicBezTo>
                    <a:pt x="2445" y="0"/>
                    <a:pt x="2374" y="3"/>
                    <a:pt x="2303" y="10"/>
                  </a:cubicBezTo>
                  <a:cubicBezTo>
                    <a:pt x="993" y="116"/>
                    <a:pt x="0" y="1239"/>
                    <a:pt x="56" y="2550"/>
                  </a:cubicBezTo>
                  <a:cubicBezTo>
                    <a:pt x="113" y="3861"/>
                    <a:pt x="1192" y="4897"/>
                    <a:pt x="2503" y="4897"/>
                  </a:cubicBezTo>
                  <a:cubicBezTo>
                    <a:pt x="2640" y="4897"/>
                    <a:pt x="2778" y="4884"/>
                    <a:pt x="2915" y="4866"/>
                  </a:cubicBezTo>
                  <a:cubicBezTo>
                    <a:pt x="4207" y="4647"/>
                    <a:pt x="5100" y="3442"/>
                    <a:pt x="4937" y="2138"/>
                  </a:cubicBezTo>
                  <a:cubicBezTo>
                    <a:pt x="4784" y="910"/>
                    <a:pt x="3732" y="0"/>
                    <a:pt x="2514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3" name="Google Shape;910;p36">
              <a:extLst>
                <a:ext uri="{FF2B5EF4-FFF2-40B4-BE49-F238E27FC236}">
                  <a16:creationId xmlns:a16="http://schemas.microsoft.com/office/drawing/2014/main" id="{80FE0851-5140-4392-95FF-3EB186F5BCB4}"/>
                </a:ext>
              </a:extLst>
            </p:cNvPr>
            <p:cNvSpPr/>
            <p:nvPr/>
          </p:nvSpPr>
          <p:spPr>
            <a:xfrm>
              <a:off x="5708750" y="4292225"/>
              <a:ext cx="118775" cy="98375"/>
            </a:xfrm>
            <a:custGeom>
              <a:avLst/>
              <a:gdLst/>
              <a:ahLst/>
              <a:cxnLst/>
              <a:rect l="l" t="t" r="r" b="b"/>
              <a:pathLst>
                <a:path w="4751" h="3935" extrusionOk="0">
                  <a:moveTo>
                    <a:pt x="3852" y="1"/>
                  </a:moveTo>
                  <a:cubicBezTo>
                    <a:pt x="2959" y="94"/>
                    <a:pt x="0" y="369"/>
                    <a:pt x="331" y="2566"/>
                  </a:cubicBezTo>
                  <a:cubicBezTo>
                    <a:pt x="362" y="2841"/>
                    <a:pt x="468" y="3109"/>
                    <a:pt x="643" y="3327"/>
                  </a:cubicBezTo>
                  <a:cubicBezTo>
                    <a:pt x="944" y="3701"/>
                    <a:pt x="1614" y="3934"/>
                    <a:pt x="2489" y="3934"/>
                  </a:cubicBezTo>
                  <a:cubicBezTo>
                    <a:pt x="2975" y="3934"/>
                    <a:pt x="3524" y="3862"/>
                    <a:pt x="4107" y="3702"/>
                  </a:cubicBezTo>
                  <a:cubicBezTo>
                    <a:pt x="4750" y="2522"/>
                    <a:pt x="4650" y="1080"/>
                    <a:pt x="3852" y="1"/>
                  </a:cubicBez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4" name="Google Shape;911;p36">
              <a:extLst>
                <a:ext uri="{FF2B5EF4-FFF2-40B4-BE49-F238E27FC236}">
                  <a16:creationId xmlns:a16="http://schemas.microsoft.com/office/drawing/2014/main" id="{CCF1E9CE-FD83-4981-8D40-521F5E555E9E}"/>
                </a:ext>
              </a:extLst>
            </p:cNvPr>
            <p:cNvSpPr/>
            <p:nvPr/>
          </p:nvSpPr>
          <p:spPr>
            <a:xfrm>
              <a:off x="5738875" y="4258525"/>
              <a:ext cx="251250" cy="122050"/>
            </a:xfrm>
            <a:custGeom>
              <a:avLst/>
              <a:gdLst/>
              <a:ahLst/>
              <a:cxnLst/>
              <a:rect l="l" t="t" r="r" b="b"/>
              <a:pathLst>
                <a:path w="10050" h="4882" extrusionOk="0">
                  <a:moveTo>
                    <a:pt x="9413" y="0"/>
                  </a:moveTo>
                  <a:lnTo>
                    <a:pt x="0" y="2204"/>
                  </a:lnTo>
                  <a:lnTo>
                    <a:pt x="1617" y="4881"/>
                  </a:lnTo>
                  <a:lnTo>
                    <a:pt x="10049" y="1941"/>
                  </a:lnTo>
                  <a:lnTo>
                    <a:pt x="9413" y="0"/>
                  </a:ln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5" name="Google Shape;912;p36">
              <a:extLst>
                <a:ext uri="{FF2B5EF4-FFF2-40B4-BE49-F238E27FC236}">
                  <a16:creationId xmlns:a16="http://schemas.microsoft.com/office/drawing/2014/main" id="{A5D85944-1881-40DC-BF46-97C60BE5DAC3}"/>
                </a:ext>
              </a:extLst>
            </p:cNvPr>
            <p:cNvSpPr/>
            <p:nvPr/>
          </p:nvSpPr>
          <p:spPr>
            <a:xfrm>
              <a:off x="5735850" y="4256400"/>
              <a:ext cx="240825" cy="59125"/>
            </a:xfrm>
            <a:custGeom>
              <a:avLst/>
              <a:gdLst/>
              <a:ahLst/>
              <a:cxnLst/>
              <a:rect l="l" t="t" r="r" b="b"/>
              <a:pathLst>
                <a:path w="9633" h="2365" extrusionOk="0">
                  <a:moveTo>
                    <a:pt x="9535" y="0"/>
                  </a:moveTo>
                  <a:cubicBezTo>
                    <a:pt x="9529" y="0"/>
                    <a:pt x="9522" y="2"/>
                    <a:pt x="9515" y="4"/>
                  </a:cubicBezTo>
                  <a:lnTo>
                    <a:pt x="102" y="2208"/>
                  </a:lnTo>
                  <a:cubicBezTo>
                    <a:pt x="0" y="2220"/>
                    <a:pt x="14" y="2364"/>
                    <a:pt x="109" y="2364"/>
                  </a:cubicBezTo>
                  <a:cubicBezTo>
                    <a:pt x="113" y="2364"/>
                    <a:pt x="117" y="2364"/>
                    <a:pt x="121" y="2364"/>
                  </a:cubicBezTo>
                  <a:cubicBezTo>
                    <a:pt x="127" y="2364"/>
                    <a:pt x="133" y="2364"/>
                    <a:pt x="140" y="2357"/>
                  </a:cubicBezTo>
                  <a:lnTo>
                    <a:pt x="9552" y="154"/>
                  </a:lnTo>
                  <a:cubicBezTo>
                    <a:pt x="9633" y="148"/>
                    <a:pt x="9608" y="0"/>
                    <a:pt x="9535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6" name="Google Shape;913;p36">
              <a:extLst>
                <a:ext uri="{FF2B5EF4-FFF2-40B4-BE49-F238E27FC236}">
                  <a16:creationId xmlns:a16="http://schemas.microsoft.com/office/drawing/2014/main" id="{7068E026-1681-41DB-9056-9E501070083E}"/>
                </a:ext>
              </a:extLst>
            </p:cNvPr>
            <p:cNvSpPr/>
            <p:nvPr/>
          </p:nvSpPr>
          <p:spPr>
            <a:xfrm>
              <a:off x="5959350" y="4230050"/>
              <a:ext cx="90125" cy="89900"/>
            </a:xfrm>
            <a:custGeom>
              <a:avLst/>
              <a:gdLst/>
              <a:ahLst/>
              <a:cxnLst/>
              <a:rect l="l" t="t" r="r" b="b"/>
              <a:pathLst>
                <a:path w="3605" h="3596" extrusionOk="0">
                  <a:moveTo>
                    <a:pt x="1523" y="0"/>
                  </a:moveTo>
                  <a:cubicBezTo>
                    <a:pt x="1222" y="0"/>
                    <a:pt x="893" y="109"/>
                    <a:pt x="594" y="409"/>
                  </a:cubicBezTo>
                  <a:cubicBezTo>
                    <a:pt x="594" y="409"/>
                    <a:pt x="1" y="846"/>
                    <a:pt x="44" y="1788"/>
                  </a:cubicBezTo>
                  <a:cubicBezTo>
                    <a:pt x="249" y="3368"/>
                    <a:pt x="1277" y="3374"/>
                    <a:pt x="1293" y="3374"/>
                  </a:cubicBezTo>
                  <a:cubicBezTo>
                    <a:pt x="1293" y="3374"/>
                    <a:pt x="1293" y="3374"/>
                    <a:pt x="1293" y="3374"/>
                  </a:cubicBezTo>
                  <a:cubicBezTo>
                    <a:pt x="1510" y="3533"/>
                    <a:pt x="1723" y="3595"/>
                    <a:pt x="1919" y="3595"/>
                  </a:cubicBezTo>
                  <a:cubicBezTo>
                    <a:pt x="2583" y="3595"/>
                    <a:pt x="3052" y="2880"/>
                    <a:pt x="2830" y="2784"/>
                  </a:cubicBezTo>
                  <a:lnTo>
                    <a:pt x="2830" y="2784"/>
                  </a:lnTo>
                  <a:cubicBezTo>
                    <a:pt x="3330" y="2676"/>
                    <a:pt x="3604" y="1876"/>
                    <a:pt x="2934" y="1589"/>
                  </a:cubicBezTo>
                  <a:cubicBezTo>
                    <a:pt x="3580" y="1362"/>
                    <a:pt x="3196" y="470"/>
                    <a:pt x="2496" y="442"/>
                  </a:cubicBezTo>
                  <a:lnTo>
                    <a:pt x="2496" y="442"/>
                  </a:lnTo>
                  <a:cubicBezTo>
                    <a:pt x="2344" y="232"/>
                    <a:pt x="1962" y="0"/>
                    <a:pt x="1523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7" name="Google Shape;914;p36">
              <a:extLst>
                <a:ext uri="{FF2B5EF4-FFF2-40B4-BE49-F238E27FC236}">
                  <a16:creationId xmlns:a16="http://schemas.microsoft.com/office/drawing/2014/main" id="{75AA654E-0939-4871-AEFB-FEAAEBE40DA0}"/>
                </a:ext>
              </a:extLst>
            </p:cNvPr>
            <p:cNvSpPr/>
            <p:nvPr/>
          </p:nvSpPr>
          <p:spPr>
            <a:xfrm>
              <a:off x="5990575" y="4237675"/>
              <a:ext cx="40575" cy="39750"/>
            </a:xfrm>
            <a:custGeom>
              <a:avLst/>
              <a:gdLst/>
              <a:ahLst/>
              <a:cxnLst/>
              <a:rect l="l" t="t" r="r" b="b"/>
              <a:pathLst>
                <a:path w="1623" h="1590" extrusionOk="0">
                  <a:moveTo>
                    <a:pt x="1206" y="0"/>
                  </a:moveTo>
                  <a:cubicBezTo>
                    <a:pt x="1148" y="0"/>
                    <a:pt x="1083" y="91"/>
                    <a:pt x="1142" y="135"/>
                  </a:cubicBezTo>
                  <a:cubicBezTo>
                    <a:pt x="1286" y="273"/>
                    <a:pt x="1454" y="647"/>
                    <a:pt x="1367" y="959"/>
                  </a:cubicBezTo>
                  <a:cubicBezTo>
                    <a:pt x="1292" y="1203"/>
                    <a:pt x="1074" y="1365"/>
                    <a:pt x="718" y="1440"/>
                  </a:cubicBezTo>
                  <a:cubicBezTo>
                    <a:pt x="474" y="1440"/>
                    <a:pt x="287" y="1246"/>
                    <a:pt x="231" y="1047"/>
                  </a:cubicBezTo>
                  <a:cubicBezTo>
                    <a:pt x="162" y="872"/>
                    <a:pt x="231" y="678"/>
                    <a:pt x="393" y="578"/>
                  </a:cubicBezTo>
                  <a:cubicBezTo>
                    <a:pt x="449" y="528"/>
                    <a:pt x="405" y="443"/>
                    <a:pt x="342" y="443"/>
                  </a:cubicBezTo>
                  <a:cubicBezTo>
                    <a:pt x="334" y="443"/>
                    <a:pt x="326" y="445"/>
                    <a:pt x="318" y="447"/>
                  </a:cubicBezTo>
                  <a:cubicBezTo>
                    <a:pt x="94" y="578"/>
                    <a:pt x="0" y="847"/>
                    <a:pt x="81" y="1090"/>
                  </a:cubicBezTo>
                  <a:cubicBezTo>
                    <a:pt x="156" y="1340"/>
                    <a:pt x="393" y="1590"/>
                    <a:pt x="718" y="1590"/>
                  </a:cubicBezTo>
                  <a:lnTo>
                    <a:pt x="737" y="1590"/>
                  </a:lnTo>
                  <a:cubicBezTo>
                    <a:pt x="1267" y="1483"/>
                    <a:pt x="1454" y="1215"/>
                    <a:pt x="1517" y="1003"/>
                  </a:cubicBezTo>
                  <a:cubicBezTo>
                    <a:pt x="1623" y="628"/>
                    <a:pt x="1429" y="191"/>
                    <a:pt x="1248" y="23"/>
                  </a:cubicBezTo>
                  <a:cubicBezTo>
                    <a:pt x="1236" y="7"/>
                    <a:pt x="1221" y="0"/>
                    <a:pt x="1206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8" name="Google Shape;915;p36">
              <a:extLst>
                <a:ext uri="{FF2B5EF4-FFF2-40B4-BE49-F238E27FC236}">
                  <a16:creationId xmlns:a16="http://schemas.microsoft.com/office/drawing/2014/main" id="{4771A1BE-F93C-4C1B-92C0-FFACECDA3241}"/>
                </a:ext>
              </a:extLst>
            </p:cNvPr>
            <p:cNvSpPr/>
            <p:nvPr/>
          </p:nvSpPr>
          <p:spPr>
            <a:xfrm>
              <a:off x="6016475" y="4267800"/>
              <a:ext cx="18875" cy="7275"/>
            </a:xfrm>
            <a:custGeom>
              <a:avLst/>
              <a:gdLst/>
              <a:ahLst/>
              <a:cxnLst/>
              <a:rect l="l" t="t" r="r" b="b"/>
              <a:pathLst>
                <a:path w="755" h="291" extrusionOk="0">
                  <a:moveTo>
                    <a:pt x="641" y="1"/>
                  </a:moveTo>
                  <a:cubicBezTo>
                    <a:pt x="634" y="1"/>
                    <a:pt x="626" y="2"/>
                    <a:pt x="618" y="4"/>
                  </a:cubicBezTo>
                  <a:cubicBezTo>
                    <a:pt x="457" y="79"/>
                    <a:pt x="251" y="140"/>
                    <a:pt x="156" y="140"/>
                  </a:cubicBezTo>
                  <a:cubicBezTo>
                    <a:pt x="140" y="140"/>
                    <a:pt x="128" y="138"/>
                    <a:pt x="119" y="135"/>
                  </a:cubicBezTo>
                  <a:cubicBezTo>
                    <a:pt x="107" y="130"/>
                    <a:pt x="95" y="128"/>
                    <a:pt x="84" y="128"/>
                  </a:cubicBezTo>
                  <a:cubicBezTo>
                    <a:pt x="53" y="128"/>
                    <a:pt x="26" y="145"/>
                    <a:pt x="13" y="172"/>
                  </a:cubicBezTo>
                  <a:cubicBezTo>
                    <a:pt x="0" y="210"/>
                    <a:pt x="19" y="260"/>
                    <a:pt x="56" y="272"/>
                  </a:cubicBezTo>
                  <a:cubicBezTo>
                    <a:pt x="88" y="285"/>
                    <a:pt x="119" y="291"/>
                    <a:pt x="156" y="291"/>
                  </a:cubicBezTo>
                  <a:cubicBezTo>
                    <a:pt x="331" y="291"/>
                    <a:pt x="593" y="185"/>
                    <a:pt x="681" y="147"/>
                  </a:cubicBezTo>
                  <a:cubicBezTo>
                    <a:pt x="754" y="108"/>
                    <a:pt x="714" y="1"/>
                    <a:pt x="641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59" name="Google Shape;916;p36">
              <a:extLst>
                <a:ext uri="{FF2B5EF4-FFF2-40B4-BE49-F238E27FC236}">
                  <a16:creationId xmlns:a16="http://schemas.microsoft.com/office/drawing/2014/main" id="{A4A78596-4A15-48C8-93B1-5EF62CC5E7A2}"/>
                </a:ext>
              </a:extLst>
            </p:cNvPr>
            <p:cNvSpPr/>
            <p:nvPr/>
          </p:nvSpPr>
          <p:spPr>
            <a:xfrm>
              <a:off x="5995725" y="4272525"/>
              <a:ext cx="36375" cy="29700"/>
            </a:xfrm>
            <a:custGeom>
              <a:avLst/>
              <a:gdLst/>
              <a:ahLst/>
              <a:cxnLst/>
              <a:rect l="l" t="t" r="r" b="b"/>
              <a:pathLst>
                <a:path w="1455" h="1188" extrusionOk="0">
                  <a:moveTo>
                    <a:pt x="240" y="1"/>
                  </a:moveTo>
                  <a:cubicBezTo>
                    <a:pt x="209" y="1"/>
                    <a:pt x="182" y="18"/>
                    <a:pt x="169" y="46"/>
                  </a:cubicBezTo>
                  <a:cubicBezTo>
                    <a:pt x="6" y="408"/>
                    <a:pt x="0" y="689"/>
                    <a:pt x="150" y="888"/>
                  </a:cubicBezTo>
                  <a:cubicBezTo>
                    <a:pt x="337" y="1138"/>
                    <a:pt x="724" y="1188"/>
                    <a:pt x="1017" y="1188"/>
                  </a:cubicBezTo>
                  <a:cubicBezTo>
                    <a:pt x="1142" y="1188"/>
                    <a:pt x="1261" y="1176"/>
                    <a:pt x="1386" y="1163"/>
                  </a:cubicBezTo>
                  <a:cubicBezTo>
                    <a:pt x="1423" y="1151"/>
                    <a:pt x="1454" y="1113"/>
                    <a:pt x="1448" y="1069"/>
                  </a:cubicBezTo>
                  <a:cubicBezTo>
                    <a:pt x="1442" y="1035"/>
                    <a:pt x="1405" y="1006"/>
                    <a:pt x="1371" y="1006"/>
                  </a:cubicBezTo>
                  <a:cubicBezTo>
                    <a:pt x="1367" y="1006"/>
                    <a:pt x="1364" y="1006"/>
                    <a:pt x="1361" y="1007"/>
                  </a:cubicBezTo>
                  <a:cubicBezTo>
                    <a:pt x="1287" y="1019"/>
                    <a:pt x="1167" y="1031"/>
                    <a:pt x="1032" y="1031"/>
                  </a:cubicBezTo>
                  <a:cubicBezTo>
                    <a:pt x="758" y="1031"/>
                    <a:pt x="421" y="983"/>
                    <a:pt x="275" y="795"/>
                  </a:cubicBezTo>
                  <a:cubicBezTo>
                    <a:pt x="162" y="645"/>
                    <a:pt x="175" y="414"/>
                    <a:pt x="312" y="108"/>
                  </a:cubicBezTo>
                  <a:cubicBezTo>
                    <a:pt x="331" y="71"/>
                    <a:pt x="312" y="27"/>
                    <a:pt x="275" y="8"/>
                  </a:cubicBezTo>
                  <a:cubicBezTo>
                    <a:pt x="263" y="3"/>
                    <a:pt x="251" y="1"/>
                    <a:pt x="240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0" name="Google Shape;917;p36">
              <a:extLst>
                <a:ext uri="{FF2B5EF4-FFF2-40B4-BE49-F238E27FC236}">
                  <a16:creationId xmlns:a16="http://schemas.microsoft.com/office/drawing/2014/main" id="{E3047359-37EC-45DF-9DDB-230BF410D49E}"/>
                </a:ext>
              </a:extLst>
            </p:cNvPr>
            <p:cNvSpPr/>
            <p:nvPr/>
          </p:nvSpPr>
          <p:spPr>
            <a:xfrm>
              <a:off x="5984325" y="4290750"/>
              <a:ext cx="18900" cy="25525"/>
            </a:xfrm>
            <a:custGeom>
              <a:avLst/>
              <a:gdLst/>
              <a:ahLst/>
              <a:cxnLst/>
              <a:rect l="l" t="t" r="r" b="b"/>
              <a:pathLst>
                <a:path w="756" h="1021" extrusionOk="0">
                  <a:moveTo>
                    <a:pt x="479" y="1"/>
                  </a:moveTo>
                  <a:cubicBezTo>
                    <a:pt x="353" y="1"/>
                    <a:pt x="243" y="52"/>
                    <a:pt x="163" y="153"/>
                  </a:cubicBezTo>
                  <a:cubicBezTo>
                    <a:pt x="0" y="365"/>
                    <a:pt x="32" y="727"/>
                    <a:pt x="231" y="990"/>
                  </a:cubicBezTo>
                  <a:cubicBezTo>
                    <a:pt x="244" y="1008"/>
                    <a:pt x="269" y="1021"/>
                    <a:pt x="294" y="1021"/>
                  </a:cubicBezTo>
                  <a:cubicBezTo>
                    <a:pt x="312" y="1021"/>
                    <a:pt x="325" y="1015"/>
                    <a:pt x="337" y="1008"/>
                  </a:cubicBezTo>
                  <a:cubicBezTo>
                    <a:pt x="375" y="977"/>
                    <a:pt x="381" y="933"/>
                    <a:pt x="356" y="896"/>
                  </a:cubicBezTo>
                  <a:cubicBezTo>
                    <a:pt x="175" y="665"/>
                    <a:pt x="181" y="384"/>
                    <a:pt x="287" y="247"/>
                  </a:cubicBezTo>
                  <a:cubicBezTo>
                    <a:pt x="334" y="185"/>
                    <a:pt x="399" y="155"/>
                    <a:pt x="478" y="155"/>
                  </a:cubicBezTo>
                  <a:cubicBezTo>
                    <a:pt x="528" y="155"/>
                    <a:pt x="583" y="167"/>
                    <a:pt x="643" y="191"/>
                  </a:cubicBezTo>
                  <a:cubicBezTo>
                    <a:pt x="653" y="196"/>
                    <a:pt x="664" y="198"/>
                    <a:pt x="674" y="198"/>
                  </a:cubicBezTo>
                  <a:cubicBezTo>
                    <a:pt x="702" y="198"/>
                    <a:pt x="729" y="181"/>
                    <a:pt x="743" y="153"/>
                  </a:cubicBezTo>
                  <a:cubicBezTo>
                    <a:pt x="756" y="109"/>
                    <a:pt x="737" y="66"/>
                    <a:pt x="699" y="47"/>
                  </a:cubicBezTo>
                  <a:cubicBezTo>
                    <a:pt x="622" y="16"/>
                    <a:pt x="548" y="1"/>
                    <a:pt x="479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1" name="Google Shape;918;p36">
              <a:extLst>
                <a:ext uri="{FF2B5EF4-FFF2-40B4-BE49-F238E27FC236}">
                  <a16:creationId xmlns:a16="http://schemas.microsoft.com/office/drawing/2014/main" id="{7C05D689-F6F2-46A4-A6AE-B321EC15A650}"/>
                </a:ext>
              </a:extLst>
            </p:cNvPr>
            <p:cNvSpPr/>
            <p:nvPr/>
          </p:nvSpPr>
          <p:spPr>
            <a:xfrm>
              <a:off x="5979950" y="4262075"/>
              <a:ext cx="18450" cy="24875"/>
            </a:xfrm>
            <a:custGeom>
              <a:avLst/>
              <a:gdLst/>
              <a:ahLst/>
              <a:cxnLst/>
              <a:rect l="l" t="t" r="r" b="b"/>
              <a:pathLst>
                <a:path w="738" h="995" extrusionOk="0">
                  <a:moveTo>
                    <a:pt x="576" y="0"/>
                  </a:moveTo>
                  <a:cubicBezTo>
                    <a:pt x="523" y="0"/>
                    <a:pt x="472" y="54"/>
                    <a:pt x="506" y="114"/>
                  </a:cubicBezTo>
                  <a:cubicBezTo>
                    <a:pt x="569" y="233"/>
                    <a:pt x="575" y="370"/>
                    <a:pt x="537" y="495"/>
                  </a:cubicBezTo>
                  <a:cubicBezTo>
                    <a:pt x="475" y="645"/>
                    <a:pt x="325" y="770"/>
                    <a:pt x="82" y="844"/>
                  </a:cubicBezTo>
                  <a:cubicBezTo>
                    <a:pt x="1" y="876"/>
                    <a:pt x="19" y="994"/>
                    <a:pt x="107" y="994"/>
                  </a:cubicBezTo>
                  <a:cubicBezTo>
                    <a:pt x="113" y="994"/>
                    <a:pt x="119" y="994"/>
                    <a:pt x="132" y="988"/>
                  </a:cubicBezTo>
                  <a:cubicBezTo>
                    <a:pt x="419" y="894"/>
                    <a:pt x="606" y="745"/>
                    <a:pt x="681" y="545"/>
                  </a:cubicBezTo>
                  <a:cubicBezTo>
                    <a:pt x="737" y="376"/>
                    <a:pt x="725" y="195"/>
                    <a:pt x="644" y="39"/>
                  </a:cubicBezTo>
                  <a:cubicBezTo>
                    <a:pt x="626" y="12"/>
                    <a:pt x="601" y="0"/>
                    <a:pt x="576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2" name="Google Shape;919;p36">
              <a:extLst>
                <a:ext uri="{FF2B5EF4-FFF2-40B4-BE49-F238E27FC236}">
                  <a16:creationId xmlns:a16="http://schemas.microsoft.com/office/drawing/2014/main" id="{0B7A9C18-4981-4602-9808-F8A870AE3C38}"/>
                </a:ext>
              </a:extLst>
            </p:cNvPr>
            <p:cNvSpPr/>
            <p:nvPr/>
          </p:nvSpPr>
          <p:spPr>
            <a:xfrm>
              <a:off x="5708750" y="4292225"/>
              <a:ext cx="102700" cy="98375"/>
            </a:xfrm>
            <a:custGeom>
              <a:avLst/>
              <a:gdLst/>
              <a:ahLst/>
              <a:cxnLst/>
              <a:rect l="l" t="t" r="r" b="b"/>
              <a:pathLst>
                <a:path w="4108" h="3935" extrusionOk="0">
                  <a:moveTo>
                    <a:pt x="3852" y="1"/>
                  </a:moveTo>
                  <a:lnTo>
                    <a:pt x="3852" y="1"/>
                  </a:lnTo>
                  <a:cubicBezTo>
                    <a:pt x="2959" y="94"/>
                    <a:pt x="0" y="369"/>
                    <a:pt x="331" y="2566"/>
                  </a:cubicBezTo>
                  <a:cubicBezTo>
                    <a:pt x="362" y="2841"/>
                    <a:pt x="468" y="3109"/>
                    <a:pt x="643" y="3327"/>
                  </a:cubicBezTo>
                  <a:cubicBezTo>
                    <a:pt x="944" y="3701"/>
                    <a:pt x="1614" y="3934"/>
                    <a:pt x="2489" y="3934"/>
                  </a:cubicBezTo>
                  <a:cubicBezTo>
                    <a:pt x="2975" y="3934"/>
                    <a:pt x="3524" y="3862"/>
                    <a:pt x="4107" y="3702"/>
                  </a:cubicBezTo>
                  <a:cubicBezTo>
                    <a:pt x="3702" y="3090"/>
                    <a:pt x="3483" y="2379"/>
                    <a:pt x="3477" y="1648"/>
                  </a:cubicBezTo>
                  <a:cubicBezTo>
                    <a:pt x="3471" y="1080"/>
                    <a:pt x="3602" y="512"/>
                    <a:pt x="3852" y="1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3" name="Google Shape;920;p36">
              <a:extLst>
                <a:ext uri="{FF2B5EF4-FFF2-40B4-BE49-F238E27FC236}">
                  <a16:creationId xmlns:a16="http://schemas.microsoft.com/office/drawing/2014/main" id="{A25975C8-8803-4400-BDC3-317833AEE15F}"/>
                </a:ext>
              </a:extLst>
            </p:cNvPr>
            <p:cNvSpPr/>
            <p:nvPr/>
          </p:nvSpPr>
          <p:spPr>
            <a:xfrm>
              <a:off x="5707175" y="4310750"/>
              <a:ext cx="58025" cy="82300"/>
            </a:xfrm>
            <a:custGeom>
              <a:avLst/>
              <a:gdLst/>
              <a:ahLst/>
              <a:cxnLst/>
              <a:rect l="l" t="t" r="r" b="b"/>
              <a:pathLst>
                <a:path w="2321" h="3292" extrusionOk="0">
                  <a:moveTo>
                    <a:pt x="1115" y="0"/>
                  </a:moveTo>
                  <a:cubicBezTo>
                    <a:pt x="1100" y="0"/>
                    <a:pt x="1084" y="5"/>
                    <a:pt x="1068" y="15"/>
                  </a:cubicBezTo>
                  <a:cubicBezTo>
                    <a:pt x="1025" y="65"/>
                    <a:pt x="1" y="1138"/>
                    <a:pt x="301" y="2093"/>
                  </a:cubicBezTo>
                  <a:cubicBezTo>
                    <a:pt x="482" y="2680"/>
                    <a:pt x="1118" y="3079"/>
                    <a:pt x="2192" y="3285"/>
                  </a:cubicBezTo>
                  <a:lnTo>
                    <a:pt x="2204" y="3285"/>
                  </a:lnTo>
                  <a:lnTo>
                    <a:pt x="2204" y="3292"/>
                  </a:lnTo>
                  <a:cubicBezTo>
                    <a:pt x="2206" y="3292"/>
                    <a:pt x="2208" y="3292"/>
                    <a:pt x="2210" y="3292"/>
                  </a:cubicBezTo>
                  <a:cubicBezTo>
                    <a:pt x="2311" y="3292"/>
                    <a:pt x="2321" y="3142"/>
                    <a:pt x="2223" y="3136"/>
                  </a:cubicBezTo>
                  <a:cubicBezTo>
                    <a:pt x="1212" y="2942"/>
                    <a:pt x="613" y="2574"/>
                    <a:pt x="450" y="2050"/>
                  </a:cubicBezTo>
                  <a:cubicBezTo>
                    <a:pt x="176" y="1182"/>
                    <a:pt x="1174" y="133"/>
                    <a:pt x="1181" y="127"/>
                  </a:cubicBezTo>
                  <a:cubicBezTo>
                    <a:pt x="1225" y="68"/>
                    <a:pt x="1175" y="0"/>
                    <a:pt x="1115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4" name="Google Shape;921;p36">
              <a:extLst>
                <a:ext uri="{FF2B5EF4-FFF2-40B4-BE49-F238E27FC236}">
                  <a16:creationId xmlns:a16="http://schemas.microsoft.com/office/drawing/2014/main" id="{CD601240-12BF-4FA9-8F66-B479F9F316ED}"/>
                </a:ext>
              </a:extLst>
            </p:cNvPr>
            <p:cNvSpPr/>
            <p:nvPr/>
          </p:nvSpPr>
          <p:spPr>
            <a:xfrm>
              <a:off x="5546625" y="4402525"/>
              <a:ext cx="212400" cy="74325"/>
            </a:xfrm>
            <a:custGeom>
              <a:avLst/>
              <a:gdLst/>
              <a:ahLst/>
              <a:cxnLst/>
              <a:rect l="l" t="t" r="r" b="b"/>
              <a:pathLst>
                <a:path w="8496" h="2973" extrusionOk="0">
                  <a:moveTo>
                    <a:pt x="89" y="1"/>
                  </a:moveTo>
                  <a:cubicBezTo>
                    <a:pt x="50" y="1"/>
                    <a:pt x="18" y="30"/>
                    <a:pt x="6" y="64"/>
                  </a:cubicBezTo>
                  <a:cubicBezTo>
                    <a:pt x="0" y="108"/>
                    <a:pt x="25" y="145"/>
                    <a:pt x="69" y="158"/>
                  </a:cubicBezTo>
                  <a:cubicBezTo>
                    <a:pt x="618" y="257"/>
                    <a:pt x="3283" y="1256"/>
                    <a:pt x="4432" y="2373"/>
                  </a:cubicBezTo>
                  <a:cubicBezTo>
                    <a:pt x="4906" y="2829"/>
                    <a:pt x="5649" y="2973"/>
                    <a:pt x="6367" y="2973"/>
                  </a:cubicBezTo>
                  <a:cubicBezTo>
                    <a:pt x="7066" y="2960"/>
                    <a:pt x="7759" y="2854"/>
                    <a:pt x="8427" y="2667"/>
                  </a:cubicBezTo>
                  <a:cubicBezTo>
                    <a:pt x="8470" y="2654"/>
                    <a:pt x="8495" y="2617"/>
                    <a:pt x="8483" y="2573"/>
                  </a:cubicBezTo>
                  <a:cubicBezTo>
                    <a:pt x="8473" y="2538"/>
                    <a:pt x="8443" y="2519"/>
                    <a:pt x="8409" y="2519"/>
                  </a:cubicBezTo>
                  <a:cubicBezTo>
                    <a:pt x="8401" y="2519"/>
                    <a:pt x="8392" y="2521"/>
                    <a:pt x="8383" y="2523"/>
                  </a:cubicBezTo>
                  <a:cubicBezTo>
                    <a:pt x="8368" y="2527"/>
                    <a:pt x="7383" y="2811"/>
                    <a:pt x="6360" y="2811"/>
                  </a:cubicBezTo>
                  <a:cubicBezTo>
                    <a:pt x="5676" y="2811"/>
                    <a:pt x="4976" y="2684"/>
                    <a:pt x="4538" y="2261"/>
                  </a:cubicBezTo>
                  <a:cubicBezTo>
                    <a:pt x="3377" y="1125"/>
                    <a:pt x="655" y="101"/>
                    <a:pt x="100" y="1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5" name="Google Shape;922;p36">
              <a:extLst>
                <a:ext uri="{FF2B5EF4-FFF2-40B4-BE49-F238E27FC236}">
                  <a16:creationId xmlns:a16="http://schemas.microsoft.com/office/drawing/2014/main" id="{B3404173-DD3A-47FC-9A9E-429F518E6D2C}"/>
                </a:ext>
              </a:extLst>
            </p:cNvPr>
            <p:cNvSpPr/>
            <p:nvPr/>
          </p:nvSpPr>
          <p:spPr>
            <a:xfrm>
              <a:off x="5761800" y="4292825"/>
              <a:ext cx="41525" cy="96325"/>
            </a:xfrm>
            <a:custGeom>
              <a:avLst/>
              <a:gdLst/>
              <a:ahLst/>
              <a:cxnLst/>
              <a:rect l="l" t="t" r="r" b="b"/>
              <a:pathLst>
                <a:path w="1661" h="3853" extrusionOk="0">
                  <a:moveTo>
                    <a:pt x="979" y="1"/>
                  </a:moveTo>
                  <a:cubicBezTo>
                    <a:pt x="957" y="1"/>
                    <a:pt x="935" y="10"/>
                    <a:pt x="918" y="33"/>
                  </a:cubicBezTo>
                  <a:cubicBezTo>
                    <a:pt x="1" y="1606"/>
                    <a:pt x="1449" y="3728"/>
                    <a:pt x="1511" y="3821"/>
                  </a:cubicBezTo>
                  <a:cubicBezTo>
                    <a:pt x="1524" y="3840"/>
                    <a:pt x="1549" y="3853"/>
                    <a:pt x="1573" y="3853"/>
                  </a:cubicBezTo>
                  <a:cubicBezTo>
                    <a:pt x="1592" y="3853"/>
                    <a:pt x="1605" y="3846"/>
                    <a:pt x="1617" y="3840"/>
                  </a:cubicBezTo>
                  <a:cubicBezTo>
                    <a:pt x="1655" y="3815"/>
                    <a:pt x="1661" y="3765"/>
                    <a:pt x="1636" y="3734"/>
                  </a:cubicBezTo>
                  <a:cubicBezTo>
                    <a:pt x="1623" y="3709"/>
                    <a:pt x="182" y="1599"/>
                    <a:pt x="1049" y="108"/>
                  </a:cubicBezTo>
                  <a:cubicBezTo>
                    <a:pt x="1075" y="51"/>
                    <a:pt x="1029" y="1"/>
                    <a:pt x="979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6" name="Google Shape;923;p36">
              <a:extLst>
                <a:ext uri="{FF2B5EF4-FFF2-40B4-BE49-F238E27FC236}">
                  <a16:creationId xmlns:a16="http://schemas.microsoft.com/office/drawing/2014/main" id="{D45BBD54-98D3-48B4-81D2-C9873EC90F8F}"/>
                </a:ext>
              </a:extLst>
            </p:cNvPr>
            <p:cNvSpPr/>
            <p:nvPr/>
          </p:nvSpPr>
          <p:spPr>
            <a:xfrm>
              <a:off x="5567675" y="4277875"/>
              <a:ext cx="25925" cy="84750"/>
            </a:xfrm>
            <a:custGeom>
              <a:avLst/>
              <a:gdLst/>
              <a:ahLst/>
              <a:cxnLst/>
              <a:rect l="l" t="t" r="r" b="b"/>
              <a:pathLst>
                <a:path w="1037" h="3390" extrusionOk="0">
                  <a:moveTo>
                    <a:pt x="962" y="0"/>
                  </a:moveTo>
                  <a:cubicBezTo>
                    <a:pt x="918" y="0"/>
                    <a:pt x="881" y="38"/>
                    <a:pt x="881" y="81"/>
                  </a:cubicBezTo>
                  <a:cubicBezTo>
                    <a:pt x="881" y="94"/>
                    <a:pt x="843" y="1561"/>
                    <a:pt x="19" y="3277"/>
                  </a:cubicBezTo>
                  <a:cubicBezTo>
                    <a:pt x="1" y="3315"/>
                    <a:pt x="13" y="3365"/>
                    <a:pt x="51" y="3383"/>
                  </a:cubicBezTo>
                  <a:cubicBezTo>
                    <a:pt x="63" y="3390"/>
                    <a:pt x="76" y="3390"/>
                    <a:pt x="88" y="3390"/>
                  </a:cubicBezTo>
                  <a:cubicBezTo>
                    <a:pt x="119" y="3390"/>
                    <a:pt x="144" y="3371"/>
                    <a:pt x="157" y="3346"/>
                  </a:cubicBezTo>
                  <a:cubicBezTo>
                    <a:pt x="999" y="1598"/>
                    <a:pt x="1037" y="94"/>
                    <a:pt x="1037" y="81"/>
                  </a:cubicBezTo>
                  <a:cubicBezTo>
                    <a:pt x="1037" y="38"/>
                    <a:pt x="1006" y="0"/>
                    <a:pt x="962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685800"/>
              <a:endParaRPr>
                <a:solidFill>
                  <a:srgbClr val="434343"/>
                </a:solidFill>
                <a:latin typeface="Arial"/>
              </a:endParaRPr>
            </a:p>
          </p:txBody>
        </p:sp>
      </p:grpSp>
      <p:grpSp>
        <p:nvGrpSpPr>
          <p:cNvPr id="67" name="Google Shape;1134;p38">
            <a:extLst>
              <a:ext uri="{FF2B5EF4-FFF2-40B4-BE49-F238E27FC236}">
                <a16:creationId xmlns:a16="http://schemas.microsoft.com/office/drawing/2014/main" id="{26B2075F-EE8C-4067-B483-016646539621}"/>
              </a:ext>
            </a:extLst>
          </p:cNvPr>
          <p:cNvGrpSpPr/>
          <p:nvPr/>
        </p:nvGrpSpPr>
        <p:grpSpPr>
          <a:xfrm rot="-1609472">
            <a:off x="7502638" y="2920617"/>
            <a:ext cx="2295270" cy="1715036"/>
            <a:chOff x="4877675" y="1490150"/>
            <a:chExt cx="342650" cy="371625"/>
          </a:xfrm>
        </p:grpSpPr>
        <p:sp>
          <p:nvSpPr>
            <p:cNvPr id="68" name="Google Shape;1135;p38">
              <a:extLst>
                <a:ext uri="{FF2B5EF4-FFF2-40B4-BE49-F238E27FC236}">
                  <a16:creationId xmlns:a16="http://schemas.microsoft.com/office/drawing/2014/main" id="{9C1FF67F-4FCF-432D-B107-B185BA4D1EC8}"/>
                </a:ext>
              </a:extLst>
            </p:cNvPr>
            <p:cNvSpPr/>
            <p:nvPr/>
          </p:nvSpPr>
          <p:spPr>
            <a:xfrm>
              <a:off x="4877675" y="1490150"/>
              <a:ext cx="342650" cy="371625"/>
            </a:xfrm>
            <a:custGeom>
              <a:avLst/>
              <a:gdLst/>
              <a:ahLst/>
              <a:cxnLst/>
              <a:rect l="l" t="t" r="r" b="b"/>
              <a:pathLst>
                <a:path w="13706" h="14865" extrusionOk="0">
                  <a:moveTo>
                    <a:pt x="6853" y="0"/>
                  </a:moveTo>
                  <a:cubicBezTo>
                    <a:pt x="5155" y="0"/>
                    <a:pt x="2962" y="1172"/>
                    <a:pt x="1481" y="6500"/>
                  </a:cubicBezTo>
                  <a:cubicBezTo>
                    <a:pt x="0" y="11832"/>
                    <a:pt x="3250" y="14865"/>
                    <a:pt x="6853" y="14865"/>
                  </a:cubicBezTo>
                  <a:cubicBezTo>
                    <a:pt x="10456" y="14865"/>
                    <a:pt x="13706" y="11827"/>
                    <a:pt x="12229" y="6500"/>
                  </a:cubicBezTo>
                  <a:cubicBezTo>
                    <a:pt x="10748" y="1172"/>
                    <a:pt x="8551" y="0"/>
                    <a:pt x="6853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69" name="Google Shape;1136;p38">
              <a:extLst>
                <a:ext uri="{FF2B5EF4-FFF2-40B4-BE49-F238E27FC236}">
                  <a16:creationId xmlns:a16="http://schemas.microsoft.com/office/drawing/2014/main" id="{3154FFC7-B530-42C6-B850-AAE672BE5066}"/>
                </a:ext>
              </a:extLst>
            </p:cNvPr>
            <p:cNvSpPr/>
            <p:nvPr/>
          </p:nvSpPr>
          <p:spPr>
            <a:xfrm>
              <a:off x="4904075" y="1490150"/>
              <a:ext cx="289400" cy="243100"/>
            </a:xfrm>
            <a:custGeom>
              <a:avLst/>
              <a:gdLst/>
              <a:ahLst/>
              <a:cxnLst/>
              <a:rect l="l" t="t" r="r" b="b"/>
              <a:pathLst>
                <a:path w="11576" h="9724" extrusionOk="0">
                  <a:moveTo>
                    <a:pt x="5797" y="0"/>
                  </a:moveTo>
                  <a:cubicBezTo>
                    <a:pt x="4104" y="0"/>
                    <a:pt x="1906" y="1172"/>
                    <a:pt x="425" y="6500"/>
                  </a:cubicBezTo>
                  <a:cubicBezTo>
                    <a:pt x="98" y="7676"/>
                    <a:pt x="1" y="8737"/>
                    <a:pt x="89" y="9679"/>
                  </a:cubicBezTo>
                  <a:cubicBezTo>
                    <a:pt x="275" y="9710"/>
                    <a:pt x="461" y="9723"/>
                    <a:pt x="651" y="9723"/>
                  </a:cubicBezTo>
                  <a:cubicBezTo>
                    <a:pt x="2914" y="9723"/>
                    <a:pt x="3082" y="7817"/>
                    <a:pt x="3082" y="7817"/>
                  </a:cubicBezTo>
                  <a:cubicBezTo>
                    <a:pt x="3082" y="7817"/>
                    <a:pt x="3246" y="9723"/>
                    <a:pt x="5514" y="9723"/>
                  </a:cubicBezTo>
                  <a:cubicBezTo>
                    <a:pt x="7778" y="9723"/>
                    <a:pt x="7946" y="7817"/>
                    <a:pt x="7946" y="7817"/>
                  </a:cubicBezTo>
                  <a:cubicBezTo>
                    <a:pt x="7946" y="7817"/>
                    <a:pt x="8109" y="9723"/>
                    <a:pt x="10377" y="9723"/>
                  </a:cubicBezTo>
                  <a:cubicBezTo>
                    <a:pt x="10399" y="9723"/>
                    <a:pt x="10421" y="9724"/>
                    <a:pt x="10442" y="9724"/>
                  </a:cubicBezTo>
                  <a:cubicBezTo>
                    <a:pt x="10809" y="9724"/>
                    <a:pt x="11171" y="9653"/>
                    <a:pt x="11514" y="9519"/>
                  </a:cubicBezTo>
                  <a:cubicBezTo>
                    <a:pt x="11576" y="8617"/>
                    <a:pt x="11474" y="7609"/>
                    <a:pt x="11164" y="6500"/>
                  </a:cubicBezTo>
                  <a:cubicBezTo>
                    <a:pt x="9692" y="1172"/>
                    <a:pt x="7495" y="0"/>
                    <a:pt x="5797" y="0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0" name="Google Shape;1137;p38">
              <a:extLst>
                <a:ext uri="{FF2B5EF4-FFF2-40B4-BE49-F238E27FC236}">
                  <a16:creationId xmlns:a16="http://schemas.microsoft.com/office/drawing/2014/main" id="{03742361-0275-4372-9638-37BE638EC216}"/>
                </a:ext>
              </a:extLst>
            </p:cNvPr>
            <p:cNvSpPr/>
            <p:nvPr/>
          </p:nvSpPr>
          <p:spPr>
            <a:xfrm>
              <a:off x="5131450" y="1671075"/>
              <a:ext cx="39300" cy="38950"/>
            </a:xfrm>
            <a:custGeom>
              <a:avLst/>
              <a:gdLst/>
              <a:ahLst/>
              <a:cxnLst/>
              <a:rect l="l" t="t" r="r" b="b"/>
              <a:pathLst>
                <a:path w="1572" h="1558" extrusionOk="0">
                  <a:moveTo>
                    <a:pt x="1202" y="0"/>
                  </a:moveTo>
                  <a:cubicBezTo>
                    <a:pt x="1196" y="0"/>
                    <a:pt x="1191" y="1"/>
                    <a:pt x="1185" y="1"/>
                  </a:cubicBezTo>
                  <a:cubicBezTo>
                    <a:pt x="796" y="41"/>
                    <a:pt x="942" y="744"/>
                    <a:pt x="942" y="744"/>
                  </a:cubicBezTo>
                  <a:cubicBezTo>
                    <a:pt x="942" y="744"/>
                    <a:pt x="734" y="155"/>
                    <a:pt x="488" y="155"/>
                  </a:cubicBezTo>
                  <a:cubicBezTo>
                    <a:pt x="431" y="155"/>
                    <a:pt x="373" y="186"/>
                    <a:pt x="314" y="262"/>
                  </a:cubicBezTo>
                  <a:cubicBezTo>
                    <a:pt x="0" y="912"/>
                    <a:pt x="1185" y="1557"/>
                    <a:pt x="1185" y="1557"/>
                  </a:cubicBezTo>
                  <a:cubicBezTo>
                    <a:pt x="1477" y="1191"/>
                    <a:pt x="1572" y="0"/>
                    <a:pt x="1202" y="0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1" name="Google Shape;1138;p38">
              <a:extLst>
                <a:ext uri="{FF2B5EF4-FFF2-40B4-BE49-F238E27FC236}">
                  <a16:creationId xmlns:a16="http://schemas.microsoft.com/office/drawing/2014/main" id="{4342DB4E-796C-47D7-A8DE-15DAF428B332}"/>
                </a:ext>
              </a:extLst>
            </p:cNvPr>
            <p:cNvSpPr/>
            <p:nvPr/>
          </p:nvSpPr>
          <p:spPr>
            <a:xfrm>
              <a:off x="5035125" y="1684325"/>
              <a:ext cx="37975" cy="37750"/>
            </a:xfrm>
            <a:custGeom>
              <a:avLst/>
              <a:gdLst/>
              <a:ahLst/>
              <a:cxnLst/>
              <a:rect l="l" t="t" r="r" b="b"/>
              <a:pathLst>
                <a:path w="1519" h="1510" extrusionOk="0">
                  <a:moveTo>
                    <a:pt x="358" y="1"/>
                  </a:moveTo>
                  <a:cubicBezTo>
                    <a:pt x="1" y="1"/>
                    <a:pt x="91" y="1156"/>
                    <a:pt x="374" y="1509"/>
                  </a:cubicBezTo>
                  <a:cubicBezTo>
                    <a:pt x="374" y="1509"/>
                    <a:pt x="1519" y="881"/>
                    <a:pt x="1214" y="258"/>
                  </a:cubicBezTo>
                  <a:cubicBezTo>
                    <a:pt x="1158" y="185"/>
                    <a:pt x="1101" y="155"/>
                    <a:pt x="1047" y="155"/>
                  </a:cubicBezTo>
                  <a:cubicBezTo>
                    <a:pt x="810" y="155"/>
                    <a:pt x="608" y="722"/>
                    <a:pt x="608" y="722"/>
                  </a:cubicBezTo>
                  <a:cubicBezTo>
                    <a:pt x="608" y="722"/>
                    <a:pt x="750" y="41"/>
                    <a:pt x="374" y="2"/>
                  </a:cubicBezTo>
                  <a:cubicBezTo>
                    <a:pt x="368" y="1"/>
                    <a:pt x="363" y="1"/>
                    <a:pt x="358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2" name="Google Shape;1139;p38">
              <a:extLst>
                <a:ext uri="{FF2B5EF4-FFF2-40B4-BE49-F238E27FC236}">
                  <a16:creationId xmlns:a16="http://schemas.microsoft.com/office/drawing/2014/main" id="{63D74AE5-2D4E-4F36-93CC-1832E576C0A7}"/>
                </a:ext>
              </a:extLst>
            </p:cNvPr>
            <p:cNvSpPr/>
            <p:nvPr/>
          </p:nvSpPr>
          <p:spPr>
            <a:xfrm>
              <a:off x="4913800" y="1684325"/>
              <a:ext cx="38000" cy="37750"/>
            </a:xfrm>
            <a:custGeom>
              <a:avLst/>
              <a:gdLst/>
              <a:ahLst/>
              <a:cxnLst/>
              <a:rect l="l" t="t" r="r" b="b"/>
              <a:pathLst>
                <a:path w="1520" h="1510" extrusionOk="0">
                  <a:moveTo>
                    <a:pt x="1162" y="1"/>
                  </a:moveTo>
                  <a:cubicBezTo>
                    <a:pt x="1157" y="1"/>
                    <a:pt x="1151" y="1"/>
                    <a:pt x="1146" y="2"/>
                  </a:cubicBezTo>
                  <a:cubicBezTo>
                    <a:pt x="770" y="41"/>
                    <a:pt x="916" y="722"/>
                    <a:pt x="916" y="722"/>
                  </a:cubicBezTo>
                  <a:cubicBezTo>
                    <a:pt x="916" y="722"/>
                    <a:pt x="714" y="155"/>
                    <a:pt x="475" y="155"/>
                  </a:cubicBezTo>
                  <a:cubicBezTo>
                    <a:pt x="420" y="155"/>
                    <a:pt x="363" y="185"/>
                    <a:pt x="306" y="258"/>
                  </a:cubicBezTo>
                  <a:cubicBezTo>
                    <a:pt x="1" y="881"/>
                    <a:pt x="1146" y="1509"/>
                    <a:pt x="1146" y="1509"/>
                  </a:cubicBezTo>
                  <a:cubicBezTo>
                    <a:pt x="1429" y="1156"/>
                    <a:pt x="1519" y="1"/>
                    <a:pt x="1162" y="1"/>
                  </a:cubicBezTo>
                  <a:close/>
                </a:path>
              </a:pathLst>
            </a:custGeom>
            <a:solidFill>
              <a:srgbClr val="9ED1D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3" name="Google Shape;1140;p38">
              <a:extLst>
                <a:ext uri="{FF2B5EF4-FFF2-40B4-BE49-F238E27FC236}">
                  <a16:creationId xmlns:a16="http://schemas.microsoft.com/office/drawing/2014/main" id="{27E4EEF7-BD54-4A41-BFE6-D7C3EB69D771}"/>
                </a:ext>
              </a:extLst>
            </p:cNvPr>
            <p:cNvSpPr/>
            <p:nvPr/>
          </p:nvSpPr>
          <p:spPr>
            <a:xfrm>
              <a:off x="4950400" y="1546400"/>
              <a:ext cx="192675" cy="21150"/>
            </a:xfrm>
            <a:custGeom>
              <a:avLst/>
              <a:gdLst/>
              <a:ahLst/>
              <a:cxnLst/>
              <a:rect l="l" t="t" r="r" b="b"/>
              <a:pathLst>
                <a:path w="7707" h="846" extrusionOk="0">
                  <a:moveTo>
                    <a:pt x="7516" y="1"/>
                  </a:moveTo>
                  <a:cubicBezTo>
                    <a:pt x="6039" y="304"/>
                    <a:pt x="4564" y="412"/>
                    <a:pt x="3209" y="412"/>
                  </a:cubicBezTo>
                  <a:cubicBezTo>
                    <a:pt x="2112" y="412"/>
                    <a:pt x="1094" y="341"/>
                    <a:pt x="217" y="244"/>
                  </a:cubicBezTo>
                  <a:cubicBezTo>
                    <a:pt x="146" y="363"/>
                    <a:pt x="71" y="487"/>
                    <a:pt x="0" y="615"/>
                  </a:cubicBezTo>
                  <a:cubicBezTo>
                    <a:pt x="1057" y="766"/>
                    <a:pt x="2122" y="841"/>
                    <a:pt x="3188" y="845"/>
                  </a:cubicBezTo>
                  <a:cubicBezTo>
                    <a:pt x="4709" y="836"/>
                    <a:pt x="6225" y="655"/>
                    <a:pt x="7707" y="297"/>
                  </a:cubicBezTo>
                  <a:cubicBezTo>
                    <a:pt x="7645" y="195"/>
                    <a:pt x="7583" y="98"/>
                    <a:pt x="75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4" name="Google Shape;1141;p38">
              <a:extLst>
                <a:ext uri="{FF2B5EF4-FFF2-40B4-BE49-F238E27FC236}">
                  <a16:creationId xmlns:a16="http://schemas.microsoft.com/office/drawing/2014/main" id="{E6A61F25-DD18-42E2-B6D7-77C7D1E47DCA}"/>
                </a:ext>
              </a:extLst>
            </p:cNvPr>
            <p:cNvSpPr/>
            <p:nvPr/>
          </p:nvSpPr>
          <p:spPr>
            <a:xfrm>
              <a:off x="4974500" y="1515900"/>
              <a:ext cx="150775" cy="17275"/>
            </a:xfrm>
            <a:custGeom>
              <a:avLst/>
              <a:gdLst/>
              <a:ahLst/>
              <a:cxnLst/>
              <a:rect l="l" t="t" r="r" b="b"/>
              <a:pathLst>
                <a:path w="6031" h="691" extrusionOk="0">
                  <a:moveTo>
                    <a:pt x="451" y="1"/>
                  </a:moveTo>
                  <a:cubicBezTo>
                    <a:pt x="292" y="142"/>
                    <a:pt x="137" y="292"/>
                    <a:pt x="0" y="456"/>
                  </a:cubicBezTo>
                  <a:cubicBezTo>
                    <a:pt x="1128" y="606"/>
                    <a:pt x="2268" y="686"/>
                    <a:pt x="3409" y="690"/>
                  </a:cubicBezTo>
                  <a:cubicBezTo>
                    <a:pt x="4284" y="690"/>
                    <a:pt x="5160" y="637"/>
                    <a:pt x="6031" y="527"/>
                  </a:cubicBezTo>
                  <a:cubicBezTo>
                    <a:pt x="5942" y="425"/>
                    <a:pt x="5849" y="328"/>
                    <a:pt x="5761" y="235"/>
                  </a:cubicBezTo>
                  <a:cubicBezTo>
                    <a:pt x="5201" y="286"/>
                    <a:pt x="4644" y="309"/>
                    <a:pt x="4097" y="309"/>
                  </a:cubicBezTo>
                  <a:cubicBezTo>
                    <a:pt x="2801" y="309"/>
                    <a:pt x="1558" y="181"/>
                    <a:pt x="451" y="1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5" name="Google Shape;1142;p38">
              <a:extLst>
                <a:ext uri="{FF2B5EF4-FFF2-40B4-BE49-F238E27FC236}">
                  <a16:creationId xmlns:a16="http://schemas.microsoft.com/office/drawing/2014/main" id="{509CC5FB-4121-4AAD-9F7A-880B7EBE0BBF}"/>
                </a:ext>
              </a:extLst>
            </p:cNvPr>
            <p:cNvSpPr/>
            <p:nvPr/>
          </p:nvSpPr>
          <p:spPr>
            <a:xfrm>
              <a:off x="4913600" y="1620250"/>
              <a:ext cx="264175" cy="41700"/>
            </a:xfrm>
            <a:custGeom>
              <a:avLst/>
              <a:gdLst/>
              <a:ahLst/>
              <a:cxnLst/>
              <a:rect l="l" t="t" r="r" b="b"/>
              <a:pathLst>
                <a:path w="10567" h="1668" extrusionOk="0">
                  <a:moveTo>
                    <a:pt x="10390" y="0"/>
                  </a:moveTo>
                  <a:cubicBezTo>
                    <a:pt x="7730" y="1021"/>
                    <a:pt x="4931" y="1289"/>
                    <a:pt x="2722" y="1289"/>
                  </a:cubicBezTo>
                  <a:cubicBezTo>
                    <a:pt x="1689" y="1289"/>
                    <a:pt x="784" y="1231"/>
                    <a:pt x="84" y="1163"/>
                  </a:cubicBezTo>
                  <a:cubicBezTo>
                    <a:pt x="71" y="1207"/>
                    <a:pt x="57" y="1251"/>
                    <a:pt x="44" y="1300"/>
                  </a:cubicBezTo>
                  <a:cubicBezTo>
                    <a:pt x="31" y="1344"/>
                    <a:pt x="18" y="1411"/>
                    <a:pt x="0" y="1464"/>
                  </a:cubicBezTo>
                  <a:cubicBezTo>
                    <a:pt x="1132" y="1601"/>
                    <a:pt x="2268" y="1667"/>
                    <a:pt x="3409" y="1667"/>
                  </a:cubicBezTo>
                  <a:cubicBezTo>
                    <a:pt x="5549" y="1667"/>
                    <a:pt x="8126" y="1415"/>
                    <a:pt x="10567" y="535"/>
                  </a:cubicBezTo>
                  <a:cubicBezTo>
                    <a:pt x="10509" y="354"/>
                    <a:pt x="10452" y="173"/>
                    <a:pt x="10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  <p:sp>
          <p:nvSpPr>
            <p:cNvPr id="76" name="Google Shape;1143;p38">
              <a:extLst>
                <a:ext uri="{FF2B5EF4-FFF2-40B4-BE49-F238E27FC236}">
                  <a16:creationId xmlns:a16="http://schemas.microsoft.com/office/drawing/2014/main" id="{D3975442-75C6-42AE-8CCF-4DF2608D70EC}"/>
                </a:ext>
              </a:extLst>
            </p:cNvPr>
            <p:cNvSpPr/>
            <p:nvPr/>
          </p:nvSpPr>
          <p:spPr>
            <a:xfrm>
              <a:off x="4930275" y="1590400"/>
              <a:ext cx="234350" cy="22350"/>
            </a:xfrm>
            <a:custGeom>
              <a:avLst/>
              <a:gdLst/>
              <a:ahLst/>
              <a:cxnLst/>
              <a:rect l="l" t="t" r="r" b="b"/>
              <a:pathLst>
                <a:path w="9374" h="894" extrusionOk="0">
                  <a:moveTo>
                    <a:pt x="9263" y="1"/>
                  </a:moveTo>
                  <a:cubicBezTo>
                    <a:pt x="7665" y="396"/>
                    <a:pt x="6044" y="537"/>
                    <a:pt x="4550" y="537"/>
                  </a:cubicBezTo>
                  <a:cubicBezTo>
                    <a:pt x="2857" y="537"/>
                    <a:pt x="1326" y="357"/>
                    <a:pt x="173" y="164"/>
                  </a:cubicBezTo>
                  <a:cubicBezTo>
                    <a:pt x="116" y="301"/>
                    <a:pt x="58" y="438"/>
                    <a:pt x="1" y="584"/>
                  </a:cubicBezTo>
                  <a:cubicBezTo>
                    <a:pt x="1358" y="788"/>
                    <a:pt x="2729" y="889"/>
                    <a:pt x="4104" y="894"/>
                  </a:cubicBezTo>
                  <a:cubicBezTo>
                    <a:pt x="5748" y="894"/>
                    <a:pt x="7574" y="734"/>
                    <a:pt x="9374" y="266"/>
                  </a:cubicBezTo>
                  <a:cubicBezTo>
                    <a:pt x="9338" y="177"/>
                    <a:pt x="9299" y="85"/>
                    <a:pt x="9263" y="1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/>
              <a:endParaRPr sz="1350">
                <a:solidFill>
                  <a:srgbClr val="434343"/>
                </a:solidFill>
                <a:latin typeface="Arial"/>
              </a:endParaRPr>
            </a:p>
          </p:txBody>
        </p:sp>
      </p:grpSp>
      <p:grpSp>
        <p:nvGrpSpPr>
          <p:cNvPr id="95" name="Google Shape;1426;p47">
            <a:extLst>
              <a:ext uri="{FF2B5EF4-FFF2-40B4-BE49-F238E27FC236}">
                <a16:creationId xmlns:a16="http://schemas.microsoft.com/office/drawing/2014/main" id="{881A1AB3-83CD-493D-BE59-760A31BF10D4}"/>
              </a:ext>
            </a:extLst>
          </p:cNvPr>
          <p:cNvGrpSpPr/>
          <p:nvPr/>
        </p:nvGrpSpPr>
        <p:grpSpPr>
          <a:xfrm rot="1428451">
            <a:off x="5575366" y="2983412"/>
            <a:ext cx="2511086" cy="2030348"/>
            <a:chOff x="4851150" y="3873525"/>
            <a:chExt cx="441800" cy="480300"/>
          </a:xfrm>
        </p:grpSpPr>
        <p:sp>
          <p:nvSpPr>
            <p:cNvPr id="96" name="Google Shape;1427;p47">
              <a:extLst>
                <a:ext uri="{FF2B5EF4-FFF2-40B4-BE49-F238E27FC236}">
                  <a16:creationId xmlns:a16="http://schemas.microsoft.com/office/drawing/2014/main" id="{C13863AA-F267-4638-BC78-139F5E961B11}"/>
                </a:ext>
              </a:extLst>
            </p:cNvPr>
            <p:cNvSpPr/>
            <p:nvPr/>
          </p:nvSpPr>
          <p:spPr>
            <a:xfrm>
              <a:off x="4851150" y="3873525"/>
              <a:ext cx="441800" cy="480300"/>
            </a:xfrm>
            <a:custGeom>
              <a:avLst/>
              <a:gdLst/>
              <a:ahLst/>
              <a:cxnLst/>
              <a:rect l="l" t="t" r="r" b="b"/>
              <a:pathLst>
                <a:path w="17672" h="19212" extrusionOk="0">
                  <a:moveTo>
                    <a:pt x="8834" y="1"/>
                  </a:moveTo>
                  <a:cubicBezTo>
                    <a:pt x="6650" y="1"/>
                    <a:pt x="3816" y="1517"/>
                    <a:pt x="1910" y="8401"/>
                  </a:cubicBezTo>
                  <a:cubicBezTo>
                    <a:pt x="0" y="15290"/>
                    <a:pt x="4187" y="19211"/>
                    <a:pt x="8834" y="19211"/>
                  </a:cubicBezTo>
                  <a:cubicBezTo>
                    <a:pt x="13480" y="19211"/>
                    <a:pt x="17672" y="15281"/>
                    <a:pt x="15762" y="8401"/>
                  </a:cubicBezTo>
                  <a:cubicBezTo>
                    <a:pt x="13852" y="1522"/>
                    <a:pt x="11018" y="1"/>
                    <a:pt x="8834" y="1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428;p47">
              <a:extLst>
                <a:ext uri="{FF2B5EF4-FFF2-40B4-BE49-F238E27FC236}">
                  <a16:creationId xmlns:a16="http://schemas.microsoft.com/office/drawing/2014/main" id="{2B3D3CBC-2E9E-4B5E-8C23-836CBA18674E}"/>
                </a:ext>
              </a:extLst>
            </p:cNvPr>
            <p:cNvSpPr/>
            <p:nvPr/>
          </p:nvSpPr>
          <p:spPr>
            <a:xfrm>
              <a:off x="5211800" y="4103775"/>
              <a:ext cx="45225" cy="68650"/>
            </a:xfrm>
            <a:custGeom>
              <a:avLst/>
              <a:gdLst/>
              <a:ahLst/>
              <a:cxnLst/>
              <a:rect l="l" t="t" r="r" b="b"/>
              <a:pathLst>
                <a:path w="1809" h="2746" extrusionOk="0">
                  <a:moveTo>
                    <a:pt x="1539" y="0"/>
                  </a:moveTo>
                  <a:cubicBezTo>
                    <a:pt x="1141" y="582"/>
                    <a:pt x="886" y="2016"/>
                    <a:pt x="860" y="2167"/>
                  </a:cubicBezTo>
                  <a:lnTo>
                    <a:pt x="860" y="2167"/>
                  </a:lnTo>
                  <a:cubicBezTo>
                    <a:pt x="889" y="1998"/>
                    <a:pt x="1176" y="233"/>
                    <a:pt x="768" y="233"/>
                  </a:cubicBezTo>
                  <a:cubicBezTo>
                    <a:pt x="729" y="233"/>
                    <a:pt x="685" y="249"/>
                    <a:pt x="633" y="283"/>
                  </a:cubicBezTo>
                  <a:cubicBezTo>
                    <a:pt x="1" y="699"/>
                    <a:pt x="717" y="2551"/>
                    <a:pt x="717" y="2551"/>
                  </a:cubicBezTo>
                  <a:lnTo>
                    <a:pt x="1115" y="2746"/>
                  </a:lnTo>
                  <a:cubicBezTo>
                    <a:pt x="1115" y="2746"/>
                    <a:pt x="1446" y="2543"/>
                    <a:pt x="1809" y="2273"/>
                  </a:cubicBezTo>
                  <a:lnTo>
                    <a:pt x="1765" y="1291"/>
                  </a:lnTo>
                  <a:cubicBezTo>
                    <a:pt x="1760" y="1207"/>
                    <a:pt x="1751" y="1123"/>
                    <a:pt x="1734" y="1039"/>
                  </a:cubicBezTo>
                  <a:lnTo>
                    <a:pt x="1539" y="0"/>
                  </a:ln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429;p47">
              <a:extLst>
                <a:ext uri="{FF2B5EF4-FFF2-40B4-BE49-F238E27FC236}">
                  <a16:creationId xmlns:a16="http://schemas.microsoft.com/office/drawing/2014/main" id="{C3970385-EE54-48C4-9EAC-4576DF7DEB80}"/>
                </a:ext>
              </a:extLst>
            </p:cNvPr>
            <p:cNvSpPr/>
            <p:nvPr/>
          </p:nvSpPr>
          <p:spPr>
            <a:xfrm>
              <a:off x="5200300" y="4171525"/>
              <a:ext cx="50325" cy="19700"/>
            </a:xfrm>
            <a:custGeom>
              <a:avLst/>
              <a:gdLst/>
              <a:ahLst/>
              <a:cxnLst/>
              <a:rect l="l" t="t" r="r" b="b"/>
              <a:pathLst>
                <a:path w="2013" h="788" extrusionOk="0">
                  <a:moveTo>
                    <a:pt x="129" y="1"/>
                  </a:moveTo>
                  <a:cubicBezTo>
                    <a:pt x="76" y="98"/>
                    <a:pt x="36" y="195"/>
                    <a:pt x="1" y="297"/>
                  </a:cubicBezTo>
                  <a:cubicBezTo>
                    <a:pt x="686" y="496"/>
                    <a:pt x="1336" y="739"/>
                    <a:pt x="2012" y="788"/>
                  </a:cubicBezTo>
                  <a:cubicBezTo>
                    <a:pt x="1354" y="611"/>
                    <a:pt x="766" y="235"/>
                    <a:pt x="129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430;p47">
              <a:extLst>
                <a:ext uri="{FF2B5EF4-FFF2-40B4-BE49-F238E27FC236}">
                  <a16:creationId xmlns:a16="http://schemas.microsoft.com/office/drawing/2014/main" id="{229E9613-B0F9-472C-B59B-6C5BA4D67808}"/>
                </a:ext>
              </a:extLst>
            </p:cNvPr>
            <p:cNvSpPr/>
            <p:nvPr/>
          </p:nvSpPr>
          <p:spPr>
            <a:xfrm>
              <a:off x="5199875" y="4196075"/>
              <a:ext cx="44000" cy="19350"/>
            </a:xfrm>
            <a:custGeom>
              <a:avLst/>
              <a:gdLst/>
              <a:ahLst/>
              <a:cxnLst/>
              <a:rect l="l" t="t" r="r" b="b"/>
              <a:pathLst>
                <a:path w="1760" h="774" extrusionOk="0">
                  <a:moveTo>
                    <a:pt x="392" y="1"/>
                  </a:moveTo>
                  <a:cubicBezTo>
                    <a:pt x="268" y="1"/>
                    <a:pt x="138" y="27"/>
                    <a:pt x="0" y="88"/>
                  </a:cubicBezTo>
                  <a:cubicBezTo>
                    <a:pt x="619" y="150"/>
                    <a:pt x="1150" y="460"/>
                    <a:pt x="1671" y="774"/>
                  </a:cubicBezTo>
                  <a:cubicBezTo>
                    <a:pt x="1702" y="716"/>
                    <a:pt x="1733" y="659"/>
                    <a:pt x="1760" y="606"/>
                  </a:cubicBezTo>
                  <a:cubicBezTo>
                    <a:pt x="1314" y="445"/>
                    <a:pt x="906" y="1"/>
                    <a:pt x="392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431;p47">
              <a:extLst>
                <a:ext uri="{FF2B5EF4-FFF2-40B4-BE49-F238E27FC236}">
                  <a16:creationId xmlns:a16="http://schemas.microsoft.com/office/drawing/2014/main" id="{47F1D2D7-8ABF-4A9F-91A1-4F2C8ED576A4}"/>
                </a:ext>
              </a:extLst>
            </p:cNvPr>
            <p:cNvSpPr/>
            <p:nvPr/>
          </p:nvSpPr>
          <p:spPr>
            <a:xfrm>
              <a:off x="5188800" y="4226125"/>
              <a:ext cx="28450" cy="15525"/>
            </a:xfrm>
            <a:custGeom>
              <a:avLst/>
              <a:gdLst/>
              <a:ahLst/>
              <a:cxnLst/>
              <a:rect l="l" t="t" r="r" b="b"/>
              <a:pathLst>
                <a:path w="1138" h="621" extrusionOk="0">
                  <a:moveTo>
                    <a:pt x="72" y="1"/>
                  </a:moveTo>
                  <a:cubicBezTo>
                    <a:pt x="45" y="138"/>
                    <a:pt x="23" y="270"/>
                    <a:pt x="1" y="399"/>
                  </a:cubicBezTo>
                  <a:cubicBezTo>
                    <a:pt x="296" y="497"/>
                    <a:pt x="591" y="620"/>
                    <a:pt x="897" y="620"/>
                  </a:cubicBezTo>
                  <a:cubicBezTo>
                    <a:pt x="976" y="620"/>
                    <a:pt x="1056" y="612"/>
                    <a:pt x="1137" y="593"/>
                  </a:cubicBezTo>
                  <a:cubicBezTo>
                    <a:pt x="810" y="354"/>
                    <a:pt x="447" y="151"/>
                    <a:pt x="72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432;p47">
              <a:extLst>
                <a:ext uri="{FF2B5EF4-FFF2-40B4-BE49-F238E27FC236}">
                  <a16:creationId xmlns:a16="http://schemas.microsoft.com/office/drawing/2014/main" id="{95C66157-8B93-41B5-ABD6-0BAB46644119}"/>
                </a:ext>
              </a:extLst>
            </p:cNvPr>
            <p:cNvSpPr/>
            <p:nvPr/>
          </p:nvSpPr>
          <p:spPr>
            <a:xfrm>
              <a:off x="5182300" y="4158800"/>
              <a:ext cx="78825" cy="133000"/>
            </a:xfrm>
            <a:custGeom>
              <a:avLst/>
              <a:gdLst/>
              <a:ahLst/>
              <a:cxnLst/>
              <a:rect l="l" t="t" r="r" b="b"/>
              <a:pathLst>
                <a:path w="3153" h="5320" extrusionOk="0">
                  <a:moveTo>
                    <a:pt x="1615" y="0"/>
                  </a:moveTo>
                  <a:cubicBezTo>
                    <a:pt x="1363" y="0"/>
                    <a:pt x="1065" y="106"/>
                    <a:pt x="849" y="510"/>
                  </a:cubicBezTo>
                  <a:cubicBezTo>
                    <a:pt x="1486" y="744"/>
                    <a:pt x="2074" y="1115"/>
                    <a:pt x="2732" y="1297"/>
                  </a:cubicBezTo>
                  <a:cubicBezTo>
                    <a:pt x="2056" y="1248"/>
                    <a:pt x="1406" y="1005"/>
                    <a:pt x="721" y="806"/>
                  </a:cubicBezTo>
                  <a:cubicBezTo>
                    <a:pt x="685" y="907"/>
                    <a:pt x="659" y="1014"/>
                    <a:pt x="637" y="1120"/>
                  </a:cubicBezTo>
                  <a:cubicBezTo>
                    <a:pt x="535" y="1628"/>
                    <a:pt x="425" y="2172"/>
                    <a:pt x="332" y="2694"/>
                  </a:cubicBezTo>
                  <a:cubicBezTo>
                    <a:pt x="707" y="2844"/>
                    <a:pt x="1070" y="3043"/>
                    <a:pt x="1397" y="3286"/>
                  </a:cubicBezTo>
                  <a:cubicBezTo>
                    <a:pt x="1319" y="3304"/>
                    <a:pt x="1242" y="3311"/>
                    <a:pt x="1165" y="3311"/>
                  </a:cubicBezTo>
                  <a:cubicBezTo>
                    <a:pt x="856" y="3311"/>
                    <a:pt x="559" y="3187"/>
                    <a:pt x="261" y="3092"/>
                  </a:cubicBezTo>
                  <a:cubicBezTo>
                    <a:pt x="88" y="4113"/>
                    <a:pt x="0" y="4997"/>
                    <a:pt x="164" y="5267"/>
                  </a:cubicBezTo>
                  <a:cubicBezTo>
                    <a:pt x="185" y="5303"/>
                    <a:pt x="214" y="5319"/>
                    <a:pt x="250" y="5319"/>
                  </a:cubicBezTo>
                  <a:cubicBezTo>
                    <a:pt x="423" y="5319"/>
                    <a:pt x="753" y="4930"/>
                    <a:pt x="1119" y="4396"/>
                  </a:cubicBezTo>
                  <a:cubicBezTo>
                    <a:pt x="906" y="4215"/>
                    <a:pt x="646" y="4069"/>
                    <a:pt x="407" y="3870"/>
                  </a:cubicBezTo>
                  <a:lnTo>
                    <a:pt x="407" y="3870"/>
                  </a:lnTo>
                  <a:cubicBezTo>
                    <a:pt x="694" y="3980"/>
                    <a:pt x="990" y="4051"/>
                    <a:pt x="1260" y="4184"/>
                  </a:cubicBezTo>
                  <a:cubicBezTo>
                    <a:pt x="1499" y="3821"/>
                    <a:pt x="1751" y="3405"/>
                    <a:pt x="1976" y="3008"/>
                  </a:cubicBezTo>
                  <a:cubicBezTo>
                    <a:pt x="1746" y="2778"/>
                    <a:pt x="1450" y="2716"/>
                    <a:pt x="1203" y="2539"/>
                  </a:cubicBezTo>
                  <a:cubicBezTo>
                    <a:pt x="1235" y="2536"/>
                    <a:pt x="1267" y="2534"/>
                    <a:pt x="1298" y="2534"/>
                  </a:cubicBezTo>
                  <a:cubicBezTo>
                    <a:pt x="1614" y="2534"/>
                    <a:pt x="1842" y="2693"/>
                    <a:pt x="2047" y="2870"/>
                  </a:cubicBezTo>
                  <a:cubicBezTo>
                    <a:pt x="2166" y="2663"/>
                    <a:pt x="2277" y="2455"/>
                    <a:pt x="2374" y="2265"/>
                  </a:cubicBezTo>
                  <a:cubicBezTo>
                    <a:pt x="1848" y="1951"/>
                    <a:pt x="1322" y="1637"/>
                    <a:pt x="703" y="1579"/>
                  </a:cubicBezTo>
                  <a:cubicBezTo>
                    <a:pt x="843" y="1516"/>
                    <a:pt x="974" y="1490"/>
                    <a:pt x="1099" y="1490"/>
                  </a:cubicBezTo>
                  <a:cubicBezTo>
                    <a:pt x="1611" y="1490"/>
                    <a:pt x="2019" y="1932"/>
                    <a:pt x="2463" y="2092"/>
                  </a:cubicBezTo>
                  <a:lnTo>
                    <a:pt x="2516" y="1982"/>
                  </a:lnTo>
                  <a:cubicBezTo>
                    <a:pt x="3152" y="686"/>
                    <a:pt x="2958" y="576"/>
                    <a:pt x="2118" y="129"/>
                  </a:cubicBezTo>
                  <a:cubicBezTo>
                    <a:pt x="2118" y="129"/>
                    <a:pt x="1894" y="0"/>
                    <a:pt x="1615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433;p47">
              <a:extLst>
                <a:ext uri="{FF2B5EF4-FFF2-40B4-BE49-F238E27FC236}">
                  <a16:creationId xmlns:a16="http://schemas.microsoft.com/office/drawing/2014/main" id="{940D2BDE-3105-4C3A-8675-FD0A1B2EA772}"/>
                </a:ext>
              </a:extLst>
            </p:cNvPr>
            <p:cNvSpPr/>
            <p:nvPr/>
          </p:nvSpPr>
          <p:spPr>
            <a:xfrm>
              <a:off x="5192450" y="4255525"/>
              <a:ext cx="21375" cy="13175"/>
            </a:xfrm>
            <a:custGeom>
              <a:avLst/>
              <a:gdLst/>
              <a:ahLst/>
              <a:cxnLst/>
              <a:rect l="l" t="t" r="r" b="b"/>
              <a:pathLst>
                <a:path w="855" h="527" extrusionOk="0">
                  <a:moveTo>
                    <a:pt x="1" y="1"/>
                  </a:moveTo>
                  <a:cubicBezTo>
                    <a:pt x="240" y="200"/>
                    <a:pt x="500" y="346"/>
                    <a:pt x="713" y="527"/>
                  </a:cubicBezTo>
                  <a:cubicBezTo>
                    <a:pt x="761" y="460"/>
                    <a:pt x="805" y="390"/>
                    <a:pt x="854" y="315"/>
                  </a:cubicBezTo>
                  <a:cubicBezTo>
                    <a:pt x="584" y="182"/>
                    <a:pt x="288" y="111"/>
                    <a:pt x="1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434;p47">
              <a:extLst>
                <a:ext uri="{FF2B5EF4-FFF2-40B4-BE49-F238E27FC236}">
                  <a16:creationId xmlns:a16="http://schemas.microsoft.com/office/drawing/2014/main" id="{F1DFE110-5C2D-442E-8C8B-4326159D61BB}"/>
                </a:ext>
              </a:extLst>
            </p:cNvPr>
            <p:cNvSpPr/>
            <p:nvPr/>
          </p:nvSpPr>
          <p:spPr>
            <a:xfrm>
              <a:off x="5212350" y="4222150"/>
              <a:ext cx="21250" cy="11850"/>
            </a:xfrm>
            <a:custGeom>
              <a:avLst/>
              <a:gdLst/>
              <a:ahLst/>
              <a:cxnLst/>
              <a:rect l="l" t="t" r="r" b="b"/>
              <a:pathLst>
                <a:path w="850" h="474" extrusionOk="0">
                  <a:moveTo>
                    <a:pt x="94" y="0"/>
                  </a:moveTo>
                  <a:cubicBezTo>
                    <a:pt x="64" y="0"/>
                    <a:pt x="33" y="2"/>
                    <a:pt x="1" y="5"/>
                  </a:cubicBezTo>
                  <a:cubicBezTo>
                    <a:pt x="248" y="182"/>
                    <a:pt x="544" y="244"/>
                    <a:pt x="774" y="474"/>
                  </a:cubicBezTo>
                  <a:lnTo>
                    <a:pt x="850" y="336"/>
                  </a:lnTo>
                  <a:cubicBezTo>
                    <a:pt x="640" y="163"/>
                    <a:pt x="411" y="0"/>
                    <a:pt x="94" y="0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435;p47">
              <a:extLst>
                <a:ext uri="{FF2B5EF4-FFF2-40B4-BE49-F238E27FC236}">
                  <a16:creationId xmlns:a16="http://schemas.microsoft.com/office/drawing/2014/main" id="{5B71B0C2-ED53-4537-8F51-5DC6FCB4FBCC}"/>
                </a:ext>
              </a:extLst>
            </p:cNvPr>
            <p:cNvSpPr/>
            <p:nvPr/>
          </p:nvSpPr>
          <p:spPr>
            <a:xfrm>
              <a:off x="4906300" y="4044725"/>
              <a:ext cx="78725" cy="75750"/>
            </a:xfrm>
            <a:custGeom>
              <a:avLst/>
              <a:gdLst/>
              <a:ahLst/>
              <a:cxnLst/>
              <a:rect l="l" t="t" r="r" b="b"/>
              <a:pathLst>
                <a:path w="3149" h="3030" extrusionOk="0">
                  <a:moveTo>
                    <a:pt x="1304" y="0"/>
                  </a:moveTo>
                  <a:cubicBezTo>
                    <a:pt x="1296" y="0"/>
                    <a:pt x="1287" y="1"/>
                    <a:pt x="1278" y="1"/>
                  </a:cubicBezTo>
                  <a:cubicBezTo>
                    <a:pt x="593" y="69"/>
                    <a:pt x="1397" y="2448"/>
                    <a:pt x="1460" y="2630"/>
                  </a:cubicBezTo>
                  <a:lnTo>
                    <a:pt x="1460" y="2630"/>
                  </a:lnTo>
                  <a:cubicBezTo>
                    <a:pt x="1409" y="2485"/>
                    <a:pt x="871" y="960"/>
                    <a:pt x="509" y="960"/>
                  </a:cubicBezTo>
                  <a:cubicBezTo>
                    <a:pt x="452" y="960"/>
                    <a:pt x="399" y="997"/>
                    <a:pt x="354" y="1085"/>
                  </a:cubicBezTo>
                  <a:cubicBezTo>
                    <a:pt x="0" y="1752"/>
                    <a:pt x="1517" y="3030"/>
                    <a:pt x="1517" y="3030"/>
                  </a:cubicBezTo>
                  <a:lnTo>
                    <a:pt x="1954" y="3012"/>
                  </a:lnTo>
                  <a:cubicBezTo>
                    <a:pt x="1954" y="3012"/>
                    <a:pt x="3148" y="952"/>
                    <a:pt x="2467" y="806"/>
                  </a:cubicBezTo>
                  <a:cubicBezTo>
                    <a:pt x="2443" y="801"/>
                    <a:pt x="2419" y="798"/>
                    <a:pt x="2396" y="798"/>
                  </a:cubicBezTo>
                  <a:cubicBezTo>
                    <a:pt x="1985" y="798"/>
                    <a:pt x="1845" y="1619"/>
                    <a:pt x="1797" y="2148"/>
                  </a:cubicBezTo>
                  <a:lnTo>
                    <a:pt x="1797" y="2148"/>
                  </a:lnTo>
                  <a:cubicBezTo>
                    <a:pt x="1824" y="1411"/>
                    <a:pt x="1810" y="0"/>
                    <a:pt x="1304" y="0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436;p47">
              <a:extLst>
                <a:ext uri="{FF2B5EF4-FFF2-40B4-BE49-F238E27FC236}">
                  <a16:creationId xmlns:a16="http://schemas.microsoft.com/office/drawing/2014/main" id="{491ACFEF-49D4-472E-B1F1-D6BA65304D97}"/>
                </a:ext>
              </a:extLst>
            </p:cNvPr>
            <p:cNvSpPr/>
            <p:nvPr/>
          </p:nvSpPr>
          <p:spPr>
            <a:xfrm>
              <a:off x="4923100" y="4131175"/>
              <a:ext cx="50750" cy="13525"/>
            </a:xfrm>
            <a:custGeom>
              <a:avLst/>
              <a:gdLst/>
              <a:ahLst/>
              <a:cxnLst/>
              <a:rect l="l" t="t" r="r" b="b"/>
              <a:pathLst>
                <a:path w="2030" h="541" extrusionOk="0">
                  <a:moveTo>
                    <a:pt x="2030" y="1"/>
                  </a:moveTo>
                  <a:lnTo>
                    <a:pt x="2030" y="1"/>
                  </a:lnTo>
                  <a:cubicBezTo>
                    <a:pt x="1362" y="164"/>
                    <a:pt x="672" y="120"/>
                    <a:pt x="0" y="217"/>
                  </a:cubicBezTo>
                  <a:cubicBezTo>
                    <a:pt x="0" y="328"/>
                    <a:pt x="9" y="434"/>
                    <a:pt x="31" y="540"/>
                  </a:cubicBezTo>
                  <a:cubicBezTo>
                    <a:pt x="725" y="385"/>
                    <a:pt x="1415" y="284"/>
                    <a:pt x="2030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437;p47">
              <a:extLst>
                <a:ext uri="{FF2B5EF4-FFF2-40B4-BE49-F238E27FC236}">
                  <a16:creationId xmlns:a16="http://schemas.microsoft.com/office/drawing/2014/main" id="{734ADACB-17E3-4E9E-B4E0-D45C34F71E36}"/>
                </a:ext>
              </a:extLst>
            </p:cNvPr>
            <p:cNvSpPr/>
            <p:nvPr/>
          </p:nvSpPr>
          <p:spPr>
            <a:xfrm>
              <a:off x="4932700" y="4151875"/>
              <a:ext cx="44900" cy="9950"/>
            </a:xfrm>
            <a:custGeom>
              <a:avLst/>
              <a:gdLst/>
              <a:ahLst/>
              <a:cxnLst/>
              <a:rect l="l" t="t" r="r" b="b"/>
              <a:pathLst>
                <a:path w="1796" h="398" extrusionOk="0">
                  <a:moveTo>
                    <a:pt x="926" y="1"/>
                  </a:moveTo>
                  <a:cubicBezTo>
                    <a:pt x="585" y="1"/>
                    <a:pt x="255" y="63"/>
                    <a:pt x="1" y="397"/>
                  </a:cubicBezTo>
                  <a:cubicBezTo>
                    <a:pt x="417" y="222"/>
                    <a:pt x="851" y="182"/>
                    <a:pt x="1290" y="182"/>
                  </a:cubicBezTo>
                  <a:cubicBezTo>
                    <a:pt x="1458" y="182"/>
                    <a:pt x="1627" y="188"/>
                    <a:pt x="1796" y="194"/>
                  </a:cubicBezTo>
                  <a:cubicBezTo>
                    <a:pt x="1796" y="128"/>
                    <a:pt x="1796" y="66"/>
                    <a:pt x="1791" y="4"/>
                  </a:cubicBezTo>
                  <a:cubicBezTo>
                    <a:pt x="1706" y="18"/>
                    <a:pt x="1618" y="22"/>
                    <a:pt x="1527" y="22"/>
                  </a:cubicBezTo>
                  <a:cubicBezTo>
                    <a:pt x="1332" y="22"/>
                    <a:pt x="1127" y="1"/>
                    <a:pt x="926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438;p47">
              <a:extLst>
                <a:ext uri="{FF2B5EF4-FFF2-40B4-BE49-F238E27FC236}">
                  <a16:creationId xmlns:a16="http://schemas.microsoft.com/office/drawing/2014/main" id="{981425D2-E05F-4C68-BE36-5E22FDC61BC4}"/>
                </a:ext>
              </a:extLst>
            </p:cNvPr>
            <p:cNvSpPr/>
            <p:nvPr/>
          </p:nvSpPr>
          <p:spPr>
            <a:xfrm>
              <a:off x="4937900" y="4189850"/>
              <a:ext cx="30525" cy="10450"/>
            </a:xfrm>
            <a:custGeom>
              <a:avLst/>
              <a:gdLst/>
              <a:ahLst/>
              <a:cxnLst/>
              <a:rect l="l" t="t" r="r" b="b"/>
              <a:pathLst>
                <a:path w="1221" h="418" extrusionOk="0">
                  <a:moveTo>
                    <a:pt x="599" y="1"/>
                  </a:moveTo>
                  <a:cubicBezTo>
                    <a:pt x="400" y="1"/>
                    <a:pt x="200" y="13"/>
                    <a:pt x="1" y="37"/>
                  </a:cubicBezTo>
                  <a:cubicBezTo>
                    <a:pt x="45" y="165"/>
                    <a:pt x="89" y="293"/>
                    <a:pt x="129" y="417"/>
                  </a:cubicBezTo>
                  <a:cubicBezTo>
                    <a:pt x="514" y="346"/>
                    <a:pt x="920" y="311"/>
                    <a:pt x="1221" y="41"/>
                  </a:cubicBezTo>
                  <a:cubicBezTo>
                    <a:pt x="1015" y="14"/>
                    <a:pt x="808" y="1"/>
                    <a:pt x="599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439;p47">
              <a:extLst>
                <a:ext uri="{FF2B5EF4-FFF2-40B4-BE49-F238E27FC236}">
                  <a16:creationId xmlns:a16="http://schemas.microsoft.com/office/drawing/2014/main" id="{05684707-0D1D-40AC-AA7E-680E173EB647}"/>
                </a:ext>
              </a:extLst>
            </p:cNvPr>
            <p:cNvSpPr/>
            <p:nvPr/>
          </p:nvSpPr>
          <p:spPr>
            <a:xfrm>
              <a:off x="4922875" y="4112925"/>
              <a:ext cx="54850" cy="136725"/>
            </a:xfrm>
            <a:custGeom>
              <a:avLst/>
              <a:gdLst/>
              <a:ahLst/>
              <a:cxnLst/>
              <a:rect l="l" t="t" r="r" b="b"/>
              <a:pathLst>
                <a:path w="2194" h="5469" extrusionOk="0">
                  <a:moveTo>
                    <a:pt x="1137" y="0"/>
                  </a:moveTo>
                  <a:cubicBezTo>
                    <a:pt x="1076" y="0"/>
                    <a:pt x="1011" y="1"/>
                    <a:pt x="942" y="1"/>
                  </a:cubicBezTo>
                  <a:cubicBezTo>
                    <a:pt x="942" y="1"/>
                    <a:pt x="941" y="1"/>
                    <a:pt x="939" y="1"/>
                  </a:cubicBezTo>
                  <a:cubicBezTo>
                    <a:pt x="877" y="1"/>
                    <a:pt x="1" y="18"/>
                    <a:pt x="5" y="947"/>
                  </a:cubicBezTo>
                  <a:cubicBezTo>
                    <a:pt x="681" y="850"/>
                    <a:pt x="1371" y="894"/>
                    <a:pt x="2039" y="731"/>
                  </a:cubicBezTo>
                  <a:lnTo>
                    <a:pt x="2039" y="731"/>
                  </a:lnTo>
                  <a:cubicBezTo>
                    <a:pt x="1420" y="1014"/>
                    <a:pt x="734" y="1120"/>
                    <a:pt x="40" y="1270"/>
                  </a:cubicBezTo>
                  <a:cubicBezTo>
                    <a:pt x="58" y="1376"/>
                    <a:pt x="84" y="1482"/>
                    <a:pt x="115" y="1588"/>
                  </a:cubicBezTo>
                  <a:cubicBezTo>
                    <a:pt x="270" y="2079"/>
                    <a:pt x="434" y="2610"/>
                    <a:pt x="602" y="3114"/>
                  </a:cubicBezTo>
                  <a:cubicBezTo>
                    <a:pt x="801" y="3090"/>
                    <a:pt x="1001" y="3078"/>
                    <a:pt x="1200" y="3078"/>
                  </a:cubicBezTo>
                  <a:cubicBezTo>
                    <a:pt x="1409" y="3078"/>
                    <a:pt x="1616" y="3091"/>
                    <a:pt x="1822" y="3118"/>
                  </a:cubicBezTo>
                  <a:cubicBezTo>
                    <a:pt x="1521" y="3388"/>
                    <a:pt x="1115" y="3423"/>
                    <a:pt x="730" y="3494"/>
                  </a:cubicBezTo>
                  <a:cubicBezTo>
                    <a:pt x="1075" y="4476"/>
                    <a:pt x="1420" y="5293"/>
                    <a:pt x="1694" y="5453"/>
                  </a:cubicBezTo>
                  <a:cubicBezTo>
                    <a:pt x="1713" y="5463"/>
                    <a:pt x="1731" y="5469"/>
                    <a:pt x="1748" y="5469"/>
                  </a:cubicBezTo>
                  <a:cubicBezTo>
                    <a:pt x="1925" y="5469"/>
                    <a:pt x="2041" y="4940"/>
                    <a:pt x="2109" y="4228"/>
                  </a:cubicBezTo>
                  <a:cubicBezTo>
                    <a:pt x="1835" y="4170"/>
                    <a:pt x="1539" y="4166"/>
                    <a:pt x="1234" y="4109"/>
                  </a:cubicBezTo>
                  <a:cubicBezTo>
                    <a:pt x="1535" y="4069"/>
                    <a:pt x="1831" y="3985"/>
                    <a:pt x="2136" y="3972"/>
                  </a:cubicBezTo>
                  <a:cubicBezTo>
                    <a:pt x="2171" y="3538"/>
                    <a:pt x="2189" y="3056"/>
                    <a:pt x="2193" y="2592"/>
                  </a:cubicBezTo>
                  <a:cubicBezTo>
                    <a:pt x="2082" y="2560"/>
                    <a:pt x="1973" y="2551"/>
                    <a:pt x="1865" y="2551"/>
                  </a:cubicBezTo>
                  <a:cubicBezTo>
                    <a:pt x="1729" y="2551"/>
                    <a:pt x="1595" y="2566"/>
                    <a:pt x="1458" y="2566"/>
                  </a:cubicBezTo>
                  <a:cubicBezTo>
                    <a:pt x="1403" y="2566"/>
                    <a:pt x="1348" y="2563"/>
                    <a:pt x="1291" y="2557"/>
                  </a:cubicBezTo>
                  <a:cubicBezTo>
                    <a:pt x="1469" y="2436"/>
                    <a:pt x="1647" y="2396"/>
                    <a:pt x="1823" y="2396"/>
                  </a:cubicBezTo>
                  <a:cubicBezTo>
                    <a:pt x="1948" y="2396"/>
                    <a:pt x="2072" y="2416"/>
                    <a:pt x="2193" y="2442"/>
                  </a:cubicBezTo>
                  <a:cubicBezTo>
                    <a:pt x="2193" y="2199"/>
                    <a:pt x="2193" y="1964"/>
                    <a:pt x="2189" y="1752"/>
                  </a:cubicBezTo>
                  <a:cubicBezTo>
                    <a:pt x="2020" y="1746"/>
                    <a:pt x="1851" y="1740"/>
                    <a:pt x="1683" y="1740"/>
                  </a:cubicBezTo>
                  <a:cubicBezTo>
                    <a:pt x="1244" y="1740"/>
                    <a:pt x="810" y="1780"/>
                    <a:pt x="394" y="1955"/>
                  </a:cubicBezTo>
                  <a:cubicBezTo>
                    <a:pt x="648" y="1621"/>
                    <a:pt x="978" y="1559"/>
                    <a:pt x="1319" y="1559"/>
                  </a:cubicBezTo>
                  <a:cubicBezTo>
                    <a:pt x="1520" y="1559"/>
                    <a:pt x="1725" y="1580"/>
                    <a:pt x="1920" y="1580"/>
                  </a:cubicBezTo>
                  <a:cubicBezTo>
                    <a:pt x="2011" y="1580"/>
                    <a:pt x="2099" y="1576"/>
                    <a:pt x="2184" y="1562"/>
                  </a:cubicBezTo>
                  <a:cubicBezTo>
                    <a:pt x="2184" y="1518"/>
                    <a:pt x="2184" y="1478"/>
                    <a:pt x="2180" y="1438"/>
                  </a:cubicBezTo>
                  <a:cubicBezTo>
                    <a:pt x="2123" y="97"/>
                    <a:pt x="1921" y="0"/>
                    <a:pt x="1137" y="0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440;p47">
              <a:extLst>
                <a:ext uri="{FF2B5EF4-FFF2-40B4-BE49-F238E27FC236}">
                  <a16:creationId xmlns:a16="http://schemas.microsoft.com/office/drawing/2014/main" id="{824A3DC5-50C7-4B95-8FFE-99B983A21766}"/>
                </a:ext>
              </a:extLst>
            </p:cNvPr>
            <p:cNvSpPr/>
            <p:nvPr/>
          </p:nvSpPr>
          <p:spPr>
            <a:xfrm>
              <a:off x="4953700" y="4212200"/>
              <a:ext cx="22575" cy="6425"/>
            </a:xfrm>
            <a:custGeom>
              <a:avLst/>
              <a:gdLst/>
              <a:ahLst/>
              <a:cxnLst/>
              <a:rect l="l" t="t" r="r" b="b"/>
              <a:pathLst>
                <a:path w="903" h="257" extrusionOk="0">
                  <a:moveTo>
                    <a:pt x="903" y="1"/>
                  </a:moveTo>
                  <a:cubicBezTo>
                    <a:pt x="598" y="14"/>
                    <a:pt x="302" y="98"/>
                    <a:pt x="1" y="138"/>
                  </a:cubicBezTo>
                  <a:cubicBezTo>
                    <a:pt x="306" y="191"/>
                    <a:pt x="602" y="199"/>
                    <a:pt x="881" y="257"/>
                  </a:cubicBezTo>
                  <a:cubicBezTo>
                    <a:pt x="885" y="173"/>
                    <a:pt x="894" y="89"/>
                    <a:pt x="903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441;p47">
              <a:extLst>
                <a:ext uri="{FF2B5EF4-FFF2-40B4-BE49-F238E27FC236}">
                  <a16:creationId xmlns:a16="http://schemas.microsoft.com/office/drawing/2014/main" id="{A2B94C26-142E-4B76-96E1-23741A160D66}"/>
                </a:ext>
              </a:extLst>
            </p:cNvPr>
            <p:cNvSpPr/>
            <p:nvPr/>
          </p:nvSpPr>
          <p:spPr>
            <a:xfrm>
              <a:off x="4955150" y="4172800"/>
              <a:ext cx="22575" cy="4950"/>
            </a:xfrm>
            <a:custGeom>
              <a:avLst/>
              <a:gdLst/>
              <a:ahLst/>
              <a:cxnLst/>
              <a:rect l="l" t="t" r="r" b="b"/>
              <a:pathLst>
                <a:path w="903" h="198" extrusionOk="0">
                  <a:moveTo>
                    <a:pt x="532" y="1"/>
                  </a:moveTo>
                  <a:cubicBezTo>
                    <a:pt x="356" y="1"/>
                    <a:pt x="178" y="41"/>
                    <a:pt x="0" y="162"/>
                  </a:cubicBezTo>
                  <a:cubicBezTo>
                    <a:pt x="57" y="168"/>
                    <a:pt x="112" y="171"/>
                    <a:pt x="167" y="171"/>
                  </a:cubicBezTo>
                  <a:cubicBezTo>
                    <a:pt x="304" y="171"/>
                    <a:pt x="438" y="156"/>
                    <a:pt x="574" y="156"/>
                  </a:cubicBezTo>
                  <a:cubicBezTo>
                    <a:pt x="682" y="156"/>
                    <a:pt x="791" y="165"/>
                    <a:pt x="902" y="197"/>
                  </a:cubicBezTo>
                  <a:lnTo>
                    <a:pt x="902" y="47"/>
                  </a:lnTo>
                  <a:cubicBezTo>
                    <a:pt x="781" y="21"/>
                    <a:pt x="657" y="1"/>
                    <a:pt x="532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442;p47">
              <a:extLst>
                <a:ext uri="{FF2B5EF4-FFF2-40B4-BE49-F238E27FC236}">
                  <a16:creationId xmlns:a16="http://schemas.microsoft.com/office/drawing/2014/main" id="{1DCBB1CE-11A0-43A4-82F8-5805215EA440}"/>
                </a:ext>
              </a:extLst>
            </p:cNvPr>
            <p:cNvSpPr/>
            <p:nvPr/>
          </p:nvSpPr>
          <p:spPr>
            <a:xfrm>
              <a:off x="5001450" y="4289225"/>
              <a:ext cx="56900" cy="58625"/>
            </a:xfrm>
            <a:custGeom>
              <a:avLst/>
              <a:gdLst/>
              <a:ahLst/>
              <a:cxnLst/>
              <a:rect l="l" t="t" r="r" b="b"/>
              <a:pathLst>
                <a:path w="2276" h="2345" extrusionOk="0">
                  <a:moveTo>
                    <a:pt x="660" y="1"/>
                  </a:moveTo>
                  <a:cubicBezTo>
                    <a:pt x="632" y="1"/>
                    <a:pt x="604" y="7"/>
                    <a:pt x="576" y="19"/>
                  </a:cubicBezTo>
                  <a:cubicBezTo>
                    <a:pt x="48" y="240"/>
                    <a:pt x="1271" y="1913"/>
                    <a:pt x="1366" y="2040"/>
                  </a:cubicBezTo>
                  <a:lnTo>
                    <a:pt x="1366" y="2040"/>
                  </a:lnTo>
                  <a:cubicBezTo>
                    <a:pt x="1293" y="1943"/>
                    <a:pt x="553" y="959"/>
                    <a:pt x="241" y="959"/>
                  </a:cubicBezTo>
                  <a:cubicBezTo>
                    <a:pt x="176" y="959"/>
                    <a:pt x="130" y="1001"/>
                    <a:pt x="111" y="1102"/>
                  </a:cubicBezTo>
                  <a:cubicBezTo>
                    <a:pt x="1" y="1717"/>
                    <a:pt x="1513" y="2344"/>
                    <a:pt x="1513" y="2344"/>
                  </a:cubicBezTo>
                  <a:lnTo>
                    <a:pt x="1858" y="2216"/>
                  </a:lnTo>
                  <a:cubicBezTo>
                    <a:pt x="1858" y="2216"/>
                    <a:pt x="2275" y="354"/>
                    <a:pt x="1735" y="354"/>
                  </a:cubicBezTo>
                  <a:cubicBezTo>
                    <a:pt x="1727" y="354"/>
                    <a:pt x="1720" y="354"/>
                    <a:pt x="1712" y="355"/>
                  </a:cubicBezTo>
                  <a:cubicBezTo>
                    <a:pt x="1317" y="391"/>
                    <a:pt x="1412" y="1117"/>
                    <a:pt x="1511" y="1569"/>
                  </a:cubicBezTo>
                  <a:lnTo>
                    <a:pt x="1511" y="1569"/>
                  </a:lnTo>
                  <a:cubicBezTo>
                    <a:pt x="1358" y="1013"/>
                    <a:pt x="1029" y="1"/>
                    <a:pt x="660" y="1"/>
                  </a:cubicBez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443;p47">
              <a:extLst>
                <a:ext uri="{FF2B5EF4-FFF2-40B4-BE49-F238E27FC236}">
                  <a16:creationId xmlns:a16="http://schemas.microsoft.com/office/drawing/2014/main" id="{61BF349D-A346-417B-B686-DC61BE687388}"/>
                </a:ext>
              </a:extLst>
            </p:cNvPr>
            <p:cNvSpPr/>
            <p:nvPr/>
          </p:nvSpPr>
          <p:spPr>
            <a:xfrm>
              <a:off x="5034950" y="4344075"/>
              <a:ext cx="33300" cy="9750"/>
            </a:xfrm>
            <a:custGeom>
              <a:avLst/>
              <a:gdLst/>
              <a:ahLst/>
              <a:cxnLst/>
              <a:rect l="l" t="t" r="r" b="b"/>
              <a:pathLst>
                <a:path w="1332" h="390" extrusionOk="0">
                  <a:moveTo>
                    <a:pt x="608" y="1"/>
                  </a:moveTo>
                  <a:cubicBezTo>
                    <a:pt x="541" y="1"/>
                    <a:pt x="513" y="22"/>
                    <a:pt x="513" y="22"/>
                  </a:cubicBezTo>
                  <a:lnTo>
                    <a:pt x="173" y="150"/>
                  </a:lnTo>
                  <a:lnTo>
                    <a:pt x="1" y="252"/>
                  </a:lnTo>
                  <a:cubicBezTo>
                    <a:pt x="509" y="363"/>
                    <a:pt x="1331" y="389"/>
                    <a:pt x="1331" y="389"/>
                  </a:cubicBezTo>
                  <a:cubicBezTo>
                    <a:pt x="943" y="62"/>
                    <a:pt x="720" y="1"/>
                    <a:pt x="608" y="1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444;p47">
              <a:extLst>
                <a:ext uri="{FF2B5EF4-FFF2-40B4-BE49-F238E27FC236}">
                  <a16:creationId xmlns:a16="http://schemas.microsoft.com/office/drawing/2014/main" id="{268E32E9-2723-4683-9745-1192C127823C}"/>
                </a:ext>
              </a:extLst>
            </p:cNvPr>
            <p:cNvSpPr/>
            <p:nvPr/>
          </p:nvSpPr>
          <p:spPr>
            <a:xfrm>
              <a:off x="5117750" y="3898850"/>
              <a:ext cx="63025" cy="74075"/>
            </a:xfrm>
            <a:custGeom>
              <a:avLst/>
              <a:gdLst/>
              <a:ahLst/>
              <a:cxnLst/>
              <a:rect l="l" t="t" r="r" b="b"/>
              <a:pathLst>
                <a:path w="2521" h="2963" extrusionOk="0">
                  <a:moveTo>
                    <a:pt x="1048" y="0"/>
                  </a:moveTo>
                  <a:cubicBezTo>
                    <a:pt x="1030" y="0"/>
                    <a:pt x="1017" y="5"/>
                    <a:pt x="999" y="5"/>
                  </a:cubicBezTo>
                  <a:cubicBezTo>
                    <a:pt x="334" y="174"/>
                    <a:pt x="1476" y="2391"/>
                    <a:pt x="1572" y="2575"/>
                  </a:cubicBezTo>
                  <a:lnTo>
                    <a:pt x="1572" y="2575"/>
                  </a:lnTo>
                  <a:cubicBezTo>
                    <a:pt x="1497" y="2432"/>
                    <a:pt x="768" y="1068"/>
                    <a:pt x="404" y="1068"/>
                  </a:cubicBezTo>
                  <a:cubicBezTo>
                    <a:pt x="338" y="1068"/>
                    <a:pt x="284" y="1112"/>
                    <a:pt x="248" y="1216"/>
                  </a:cubicBezTo>
                  <a:cubicBezTo>
                    <a:pt x="0" y="1932"/>
                    <a:pt x="1693" y="2963"/>
                    <a:pt x="1693" y="2963"/>
                  </a:cubicBezTo>
                  <a:lnTo>
                    <a:pt x="2127" y="2874"/>
                  </a:lnTo>
                  <a:cubicBezTo>
                    <a:pt x="2127" y="2874"/>
                    <a:pt x="2405" y="2158"/>
                    <a:pt x="2520" y="1534"/>
                  </a:cubicBezTo>
                  <a:lnTo>
                    <a:pt x="2012" y="902"/>
                  </a:lnTo>
                  <a:lnTo>
                    <a:pt x="1424" y="310"/>
                  </a:lnTo>
                  <a:lnTo>
                    <a:pt x="1048" y="0"/>
                  </a:lnTo>
                  <a:close/>
                </a:path>
              </a:pathLst>
            </a:custGeom>
            <a:solidFill>
              <a:srgbClr val="CFE27D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445;p47">
              <a:extLst>
                <a:ext uri="{FF2B5EF4-FFF2-40B4-BE49-F238E27FC236}">
                  <a16:creationId xmlns:a16="http://schemas.microsoft.com/office/drawing/2014/main" id="{4DE7252E-F2A5-4653-8D68-E626E1A83AD7}"/>
                </a:ext>
              </a:extLst>
            </p:cNvPr>
            <p:cNvSpPr/>
            <p:nvPr/>
          </p:nvSpPr>
          <p:spPr>
            <a:xfrm>
              <a:off x="5153650" y="3907025"/>
              <a:ext cx="13075" cy="53850"/>
            </a:xfrm>
            <a:custGeom>
              <a:avLst/>
              <a:gdLst/>
              <a:ahLst/>
              <a:cxnLst/>
              <a:rect l="l" t="t" r="r" b="b"/>
              <a:pathLst>
                <a:path w="523" h="2154" extrusionOk="0">
                  <a:moveTo>
                    <a:pt x="1" y="0"/>
                  </a:moveTo>
                  <a:cubicBezTo>
                    <a:pt x="220" y="432"/>
                    <a:pt x="340" y="1198"/>
                    <a:pt x="398" y="1690"/>
                  </a:cubicBezTo>
                  <a:lnTo>
                    <a:pt x="398" y="1690"/>
                  </a:lnTo>
                  <a:cubicBezTo>
                    <a:pt x="375" y="1317"/>
                    <a:pt x="378" y="809"/>
                    <a:pt x="523" y="518"/>
                  </a:cubicBezTo>
                  <a:lnTo>
                    <a:pt x="1" y="0"/>
                  </a:lnTo>
                  <a:close/>
                  <a:moveTo>
                    <a:pt x="398" y="1690"/>
                  </a:moveTo>
                  <a:cubicBezTo>
                    <a:pt x="414" y="1956"/>
                    <a:pt x="443" y="2154"/>
                    <a:pt x="443" y="2154"/>
                  </a:cubicBezTo>
                  <a:cubicBezTo>
                    <a:pt x="443" y="2154"/>
                    <a:pt x="430" y="1964"/>
                    <a:pt x="398" y="1690"/>
                  </a:cubicBezTo>
                  <a:close/>
                </a:path>
              </a:pathLst>
            </a:custGeom>
            <a:solidFill>
              <a:srgbClr val="FCCD63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446;p47">
              <a:extLst>
                <a:ext uri="{FF2B5EF4-FFF2-40B4-BE49-F238E27FC236}">
                  <a16:creationId xmlns:a16="http://schemas.microsoft.com/office/drawing/2014/main" id="{1286108B-7A78-4252-A833-B3AA95E1283C}"/>
                </a:ext>
              </a:extLst>
            </p:cNvPr>
            <p:cNvSpPr/>
            <p:nvPr/>
          </p:nvSpPr>
          <p:spPr>
            <a:xfrm>
              <a:off x="5141625" y="3978975"/>
              <a:ext cx="49300" cy="20925"/>
            </a:xfrm>
            <a:custGeom>
              <a:avLst/>
              <a:gdLst/>
              <a:ahLst/>
              <a:cxnLst/>
              <a:rect l="l" t="t" r="r" b="b"/>
              <a:pathLst>
                <a:path w="1972" h="837" extrusionOk="0">
                  <a:moveTo>
                    <a:pt x="1972" y="1"/>
                  </a:moveTo>
                  <a:lnTo>
                    <a:pt x="1972" y="1"/>
                  </a:lnTo>
                  <a:cubicBezTo>
                    <a:pt x="1340" y="262"/>
                    <a:pt x="650" y="323"/>
                    <a:pt x="0" y="527"/>
                  </a:cubicBezTo>
                  <a:cubicBezTo>
                    <a:pt x="18" y="633"/>
                    <a:pt x="44" y="735"/>
                    <a:pt x="80" y="836"/>
                  </a:cubicBezTo>
                  <a:cubicBezTo>
                    <a:pt x="743" y="580"/>
                    <a:pt x="1406" y="377"/>
                    <a:pt x="1972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447;p47">
              <a:extLst>
                <a:ext uri="{FF2B5EF4-FFF2-40B4-BE49-F238E27FC236}">
                  <a16:creationId xmlns:a16="http://schemas.microsoft.com/office/drawing/2014/main" id="{9A2396ED-56A4-4C22-B5BE-4991BB833994}"/>
                </a:ext>
              </a:extLst>
            </p:cNvPr>
            <p:cNvSpPr/>
            <p:nvPr/>
          </p:nvSpPr>
          <p:spPr>
            <a:xfrm>
              <a:off x="5155000" y="3998325"/>
              <a:ext cx="43675" cy="17275"/>
            </a:xfrm>
            <a:custGeom>
              <a:avLst/>
              <a:gdLst/>
              <a:ahLst/>
              <a:cxnLst/>
              <a:rect l="l" t="t" r="r" b="b"/>
              <a:pathLst>
                <a:path w="1747" h="691" extrusionOk="0">
                  <a:moveTo>
                    <a:pt x="1711" y="27"/>
                  </a:moveTo>
                  <a:cubicBezTo>
                    <a:pt x="1154" y="204"/>
                    <a:pt x="371" y="0"/>
                    <a:pt x="0" y="690"/>
                  </a:cubicBezTo>
                  <a:cubicBezTo>
                    <a:pt x="531" y="359"/>
                    <a:pt x="1136" y="288"/>
                    <a:pt x="1746" y="213"/>
                  </a:cubicBezTo>
                  <a:cubicBezTo>
                    <a:pt x="1733" y="151"/>
                    <a:pt x="1724" y="84"/>
                    <a:pt x="1711" y="27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448;p47">
              <a:extLst>
                <a:ext uri="{FF2B5EF4-FFF2-40B4-BE49-F238E27FC236}">
                  <a16:creationId xmlns:a16="http://schemas.microsoft.com/office/drawing/2014/main" id="{12F9CD5D-2691-4884-9704-7CAD9DEECFDC}"/>
                </a:ext>
              </a:extLst>
            </p:cNvPr>
            <p:cNvSpPr/>
            <p:nvPr/>
          </p:nvSpPr>
          <p:spPr>
            <a:xfrm>
              <a:off x="5164500" y="4038900"/>
              <a:ext cx="30300" cy="13375"/>
            </a:xfrm>
            <a:custGeom>
              <a:avLst/>
              <a:gdLst/>
              <a:ahLst/>
              <a:cxnLst/>
              <a:rect l="l" t="t" r="r" b="b"/>
              <a:pathLst>
                <a:path w="1212" h="535" extrusionOk="0">
                  <a:moveTo>
                    <a:pt x="1212" y="0"/>
                  </a:moveTo>
                  <a:lnTo>
                    <a:pt x="1212" y="0"/>
                  </a:lnTo>
                  <a:cubicBezTo>
                    <a:pt x="800" y="9"/>
                    <a:pt x="394" y="66"/>
                    <a:pt x="0" y="181"/>
                  </a:cubicBezTo>
                  <a:cubicBezTo>
                    <a:pt x="67" y="301"/>
                    <a:pt x="128" y="420"/>
                    <a:pt x="190" y="535"/>
                  </a:cubicBezTo>
                  <a:cubicBezTo>
                    <a:pt x="557" y="407"/>
                    <a:pt x="951" y="310"/>
                    <a:pt x="1212" y="0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449;p47">
              <a:extLst>
                <a:ext uri="{FF2B5EF4-FFF2-40B4-BE49-F238E27FC236}">
                  <a16:creationId xmlns:a16="http://schemas.microsoft.com/office/drawing/2014/main" id="{66150FB3-FDE3-4A92-AD2F-45B887EE7058}"/>
                </a:ext>
              </a:extLst>
            </p:cNvPr>
            <p:cNvSpPr/>
            <p:nvPr/>
          </p:nvSpPr>
          <p:spPr>
            <a:xfrm>
              <a:off x="5137850" y="3963350"/>
              <a:ext cx="69250" cy="133925"/>
            </a:xfrm>
            <a:custGeom>
              <a:avLst/>
              <a:gdLst/>
              <a:ahLst/>
              <a:cxnLst/>
              <a:rect l="l" t="t" r="r" b="b"/>
              <a:pathLst>
                <a:path w="2770" h="5357" extrusionOk="0">
                  <a:moveTo>
                    <a:pt x="1531" y="1"/>
                  </a:moveTo>
                  <a:cubicBezTo>
                    <a:pt x="1370" y="1"/>
                    <a:pt x="1174" y="33"/>
                    <a:pt x="929" y="73"/>
                  </a:cubicBezTo>
                  <a:cubicBezTo>
                    <a:pt x="929" y="73"/>
                    <a:pt x="1" y="201"/>
                    <a:pt x="151" y="1152"/>
                  </a:cubicBezTo>
                  <a:cubicBezTo>
                    <a:pt x="801" y="948"/>
                    <a:pt x="1491" y="887"/>
                    <a:pt x="2123" y="626"/>
                  </a:cubicBezTo>
                  <a:lnTo>
                    <a:pt x="2123" y="626"/>
                  </a:lnTo>
                  <a:cubicBezTo>
                    <a:pt x="1557" y="1002"/>
                    <a:pt x="894" y="1205"/>
                    <a:pt x="231" y="1466"/>
                  </a:cubicBezTo>
                  <a:cubicBezTo>
                    <a:pt x="266" y="1567"/>
                    <a:pt x="310" y="1669"/>
                    <a:pt x="359" y="1766"/>
                  </a:cubicBezTo>
                  <a:cubicBezTo>
                    <a:pt x="580" y="2231"/>
                    <a:pt x="823" y="2730"/>
                    <a:pt x="1066" y="3203"/>
                  </a:cubicBezTo>
                  <a:cubicBezTo>
                    <a:pt x="1460" y="3093"/>
                    <a:pt x="1866" y="3031"/>
                    <a:pt x="2273" y="3022"/>
                  </a:cubicBezTo>
                  <a:lnTo>
                    <a:pt x="2273" y="3022"/>
                  </a:lnTo>
                  <a:cubicBezTo>
                    <a:pt x="2017" y="3336"/>
                    <a:pt x="1623" y="3429"/>
                    <a:pt x="1252" y="3557"/>
                  </a:cubicBezTo>
                  <a:cubicBezTo>
                    <a:pt x="1738" y="4477"/>
                    <a:pt x="2207" y="5233"/>
                    <a:pt x="2499" y="5348"/>
                  </a:cubicBezTo>
                  <a:cubicBezTo>
                    <a:pt x="2514" y="5354"/>
                    <a:pt x="2529" y="5357"/>
                    <a:pt x="2542" y="5357"/>
                  </a:cubicBezTo>
                  <a:cubicBezTo>
                    <a:pt x="2730" y="5357"/>
                    <a:pt x="2770" y="4803"/>
                    <a:pt x="2729" y="4070"/>
                  </a:cubicBezTo>
                  <a:cubicBezTo>
                    <a:pt x="2692" y="4068"/>
                    <a:pt x="2654" y="4067"/>
                    <a:pt x="2616" y="4067"/>
                  </a:cubicBezTo>
                  <a:cubicBezTo>
                    <a:pt x="2409" y="4067"/>
                    <a:pt x="2192" y="4090"/>
                    <a:pt x="1967" y="4090"/>
                  </a:cubicBezTo>
                  <a:cubicBezTo>
                    <a:pt x="1927" y="4090"/>
                    <a:pt x="1886" y="4089"/>
                    <a:pt x="1844" y="4088"/>
                  </a:cubicBezTo>
                  <a:cubicBezTo>
                    <a:pt x="2136" y="3999"/>
                    <a:pt x="2415" y="3875"/>
                    <a:pt x="2711" y="3813"/>
                  </a:cubicBezTo>
                  <a:cubicBezTo>
                    <a:pt x="2680" y="3380"/>
                    <a:pt x="2627" y="2898"/>
                    <a:pt x="2561" y="2443"/>
                  </a:cubicBezTo>
                  <a:cubicBezTo>
                    <a:pt x="2518" y="2438"/>
                    <a:pt x="2477" y="2435"/>
                    <a:pt x="2436" y="2435"/>
                  </a:cubicBezTo>
                  <a:cubicBezTo>
                    <a:pt x="2170" y="2435"/>
                    <a:pt x="1932" y="2533"/>
                    <a:pt x="1668" y="2545"/>
                  </a:cubicBezTo>
                  <a:cubicBezTo>
                    <a:pt x="1892" y="2335"/>
                    <a:pt x="2140" y="2288"/>
                    <a:pt x="2390" y="2288"/>
                  </a:cubicBezTo>
                  <a:cubicBezTo>
                    <a:pt x="2441" y="2288"/>
                    <a:pt x="2492" y="2290"/>
                    <a:pt x="2543" y="2293"/>
                  </a:cubicBezTo>
                  <a:cubicBezTo>
                    <a:pt x="2508" y="2054"/>
                    <a:pt x="2468" y="1824"/>
                    <a:pt x="2432" y="1612"/>
                  </a:cubicBezTo>
                  <a:cubicBezTo>
                    <a:pt x="1822" y="1687"/>
                    <a:pt x="1217" y="1758"/>
                    <a:pt x="686" y="2089"/>
                  </a:cubicBezTo>
                  <a:cubicBezTo>
                    <a:pt x="1057" y="1399"/>
                    <a:pt x="1840" y="1603"/>
                    <a:pt x="2397" y="1426"/>
                  </a:cubicBezTo>
                  <a:cubicBezTo>
                    <a:pt x="2388" y="1382"/>
                    <a:pt x="2379" y="1342"/>
                    <a:pt x="2371" y="1302"/>
                  </a:cubicBezTo>
                  <a:cubicBezTo>
                    <a:pt x="2165" y="257"/>
                    <a:pt x="1988" y="1"/>
                    <a:pt x="1531" y="1"/>
                  </a:cubicBezTo>
                  <a:close/>
                </a:path>
              </a:pathLst>
            </a:custGeom>
            <a:solidFill>
              <a:srgbClr val="E8933F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450;p47">
              <a:extLst>
                <a:ext uri="{FF2B5EF4-FFF2-40B4-BE49-F238E27FC236}">
                  <a16:creationId xmlns:a16="http://schemas.microsoft.com/office/drawing/2014/main" id="{BD220AC0-22BB-40FE-A8F4-B28D9DB0BC11}"/>
                </a:ext>
              </a:extLst>
            </p:cNvPr>
            <p:cNvSpPr/>
            <p:nvPr/>
          </p:nvSpPr>
          <p:spPr>
            <a:xfrm>
              <a:off x="5183950" y="4058675"/>
              <a:ext cx="22125" cy="6900"/>
            </a:xfrm>
            <a:custGeom>
              <a:avLst/>
              <a:gdLst/>
              <a:ahLst/>
              <a:cxnLst/>
              <a:rect l="l" t="t" r="r" b="b"/>
              <a:pathLst>
                <a:path w="885" h="276" extrusionOk="0">
                  <a:moveTo>
                    <a:pt x="867" y="0"/>
                  </a:moveTo>
                  <a:cubicBezTo>
                    <a:pt x="571" y="62"/>
                    <a:pt x="292" y="186"/>
                    <a:pt x="0" y="275"/>
                  </a:cubicBezTo>
                  <a:cubicBezTo>
                    <a:pt x="29" y="275"/>
                    <a:pt x="58" y="276"/>
                    <a:pt x="86" y="276"/>
                  </a:cubicBezTo>
                  <a:cubicBezTo>
                    <a:pt x="313" y="276"/>
                    <a:pt x="532" y="253"/>
                    <a:pt x="741" y="253"/>
                  </a:cubicBezTo>
                  <a:cubicBezTo>
                    <a:pt x="790" y="253"/>
                    <a:pt x="837" y="254"/>
                    <a:pt x="885" y="257"/>
                  </a:cubicBezTo>
                  <a:cubicBezTo>
                    <a:pt x="880" y="173"/>
                    <a:pt x="876" y="89"/>
                    <a:pt x="867" y="0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451;p47">
              <a:extLst>
                <a:ext uri="{FF2B5EF4-FFF2-40B4-BE49-F238E27FC236}">
                  <a16:creationId xmlns:a16="http://schemas.microsoft.com/office/drawing/2014/main" id="{0C14E239-D142-4C64-A50D-105FCFBE6B4D}"/>
                </a:ext>
              </a:extLst>
            </p:cNvPr>
            <p:cNvSpPr/>
            <p:nvPr/>
          </p:nvSpPr>
          <p:spPr>
            <a:xfrm>
              <a:off x="5179525" y="4020525"/>
              <a:ext cx="22350" cy="6450"/>
            </a:xfrm>
            <a:custGeom>
              <a:avLst/>
              <a:gdLst/>
              <a:ahLst/>
              <a:cxnLst/>
              <a:rect l="l" t="t" r="r" b="b"/>
              <a:pathLst>
                <a:path w="894" h="258" extrusionOk="0">
                  <a:moveTo>
                    <a:pt x="723" y="1"/>
                  </a:moveTo>
                  <a:cubicBezTo>
                    <a:pt x="473" y="1"/>
                    <a:pt x="225" y="48"/>
                    <a:pt x="1" y="258"/>
                  </a:cubicBezTo>
                  <a:cubicBezTo>
                    <a:pt x="265" y="246"/>
                    <a:pt x="503" y="148"/>
                    <a:pt x="769" y="148"/>
                  </a:cubicBezTo>
                  <a:cubicBezTo>
                    <a:pt x="810" y="148"/>
                    <a:pt x="851" y="151"/>
                    <a:pt x="894" y="156"/>
                  </a:cubicBezTo>
                  <a:lnTo>
                    <a:pt x="876" y="6"/>
                  </a:lnTo>
                  <a:cubicBezTo>
                    <a:pt x="825" y="3"/>
                    <a:pt x="774" y="1"/>
                    <a:pt x="723" y="1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452;p47">
              <a:extLst>
                <a:ext uri="{FF2B5EF4-FFF2-40B4-BE49-F238E27FC236}">
                  <a16:creationId xmlns:a16="http://schemas.microsoft.com/office/drawing/2014/main" id="{B76D440D-59AE-4B07-BDD4-A9BF4B8C3BE0}"/>
                </a:ext>
              </a:extLst>
            </p:cNvPr>
            <p:cNvSpPr/>
            <p:nvPr/>
          </p:nvSpPr>
          <p:spPr>
            <a:xfrm>
              <a:off x="4984100" y="3992350"/>
              <a:ext cx="77850" cy="140400"/>
            </a:xfrm>
            <a:custGeom>
              <a:avLst/>
              <a:gdLst/>
              <a:ahLst/>
              <a:cxnLst/>
              <a:rect l="l" t="t" r="r" b="b"/>
              <a:pathLst>
                <a:path w="3114" h="5616" extrusionOk="0">
                  <a:moveTo>
                    <a:pt x="63" y="1"/>
                  </a:moveTo>
                  <a:cubicBezTo>
                    <a:pt x="1" y="1318"/>
                    <a:pt x="111" y="2799"/>
                    <a:pt x="240" y="3312"/>
                  </a:cubicBezTo>
                  <a:cubicBezTo>
                    <a:pt x="500" y="4329"/>
                    <a:pt x="2570" y="5616"/>
                    <a:pt x="2570" y="5616"/>
                  </a:cubicBezTo>
                  <a:lnTo>
                    <a:pt x="3113" y="4961"/>
                  </a:lnTo>
                  <a:cubicBezTo>
                    <a:pt x="1787" y="3582"/>
                    <a:pt x="1057" y="1906"/>
                    <a:pt x="660" y="111"/>
                  </a:cubicBezTo>
                  <a:cubicBezTo>
                    <a:pt x="456" y="102"/>
                    <a:pt x="253" y="67"/>
                    <a:pt x="63" y="1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453;p47">
              <a:extLst>
                <a:ext uri="{FF2B5EF4-FFF2-40B4-BE49-F238E27FC236}">
                  <a16:creationId xmlns:a16="http://schemas.microsoft.com/office/drawing/2014/main" id="{4F7DF7A3-1498-4588-BC73-E13070B099FC}"/>
                </a:ext>
              </a:extLst>
            </p:cNvPr>
            <p:cNvSpPr/>
            <p:nvPr/>
          </p:nvSpPr>
          <p:spPr>
            <a:xfrm>
              <a:off x="5000575" y="3994300"/>
              <a:ext cx="70225" cy="122100"/>
            </a:xfrm>
            <a:custGeom>
              <a:avLst/>
              <a:gdLst/>
              <a:ahLst/>
              <a:cxnLst/>
              <a:rect l="l" t="t" r="r" b="b"/>
              <a:pathLst>
                <a:path w="2809" h="4884" extrusionOk="0">
                  <a:moveTo>
                    <a:pt x="905" y="1"/>
                  </a:moveTo>
                  <a:cubicBezTo>
                    <a:pt x="640" y="1"/>
                    <a:pt x="384" y="35"/>
                    <a:pt x="114" y="35"/>
                  </a:cubicBezTo>
                  <a:cubicBezTo>
                    <a:pt x="76" y="35"/>
                    <a:pt x="39" y="35"/>
                    <a:pt x="1" y="33"/>
                  </a:cubicBezTo>
                  <a:lnTo>
                    <a:pt x="1" y="33"/>
                  </a:lnTo>
                  <a:cubicBezTo>
                    <a:pt x="398" y="1833"/>
                    <a:pt x="1128" y="3504"/>
                    <a:pt x="2454" y="4883"/>
                  </a:cubicBezTo>
                  <a:lnTo>
                    <a:pt x="2808" y="4463"/>
                  </a:lnTo>
                  <a:cubicBezTo>
                    <a:pt x="2777" y="4388"/>
                    <a:pt x="2171" y="1855"/>
                    <a:pt x="1650" y="130"/>
                  </a:cubicBezTo>
                  <a:cubicBezTo>
                    <a:pt x="1383" y="28"/>
                    <a:pt x="1140" y="1"/>
                    <a:pt x="905" y="1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454;p47">
              <a:extLst>
                <a:ext uri="{FF2B5EF4-FFF2-40B4-BE49-F238E27FC236}">
                  <a16:creationId xmlns:a16="http://schemas.microsoft.com/office/drawing/2014/main" id="{D996F394-D582-4B1E-88A3-EAA31E3851DB}"/>
                </a:ext>
              </a:extLst>
            </p:cNvPr>
            <p:cNvSpPr/>
            <p:nvPr/>
          </p:nvSpPr>
          <p:spPr>
            <a:xfrm>
              <a:off x="4998025" y="3992350"/>
              <a:ext cx="62050" cy="124475"/>
            </a:xfrm>
            <a:custGeom>
              <a:avLst/>
              <a:gdLst/>
              <a:ahLst/>
              <a:cxnLst/>
              <a:rect l="l" t="t" r="r" b="b"/>
              <a:pathLst>
                <a:path w="2482" h="4979" extrusionOk="0">
                  <a:moveTo>
                    <a:pt x="125" y="1"/>
                  </a:moveTo>
                  <a:cubicBezTo>
                    <a:pt x="116" y="5"/>
                    <a:pt x="103" y="10"/>
                    <a:pt x="94" y="14"/>
                  </a:cubicBezTo>
                  <a:cubicBezTo>
                    <a:pt x="85" y="85"/>
                    <a:pt x="76" y="155"/>
                    <a:pt x="67" y="226"/>
                  </a:cubicBezTo>
                  <a:cubicBezTo>
                    <a:pt x="67" y="231"/>
                    <a:pt x="67" y="231"/>
                    <a:pt x="67" y="235"/>
                  </a:cubicBezTo>
                  <a:lnTo>
                    <a:pt x="58" y="288"/>
                  </a:lnTo>
                  <a:cubicBezTo>
                    <a:pt x="54" y="328"/>
                    <a:pt x="32" y="363"/>
                    <a:pt x="1" y="390"/>
                  </a:cubicBezTo>
                  <a:cubicBezTo>
                    <a:pt x="19" y="1274"/>
                    <a:pt x="116" y="2251"/>
                    <a:pt x="253" y="2928"/>
                  </a:cubicBezTo>
                  <a:cubicBezTo>
                    <a:pt x="518" y="4245"/>
                    <a:pt x="2481" y="4979"/>
                    <a:pt x="2481" y="4979"/>
                  </a:cubicBezTo>
                  <a:cubicBezTo>
                    <a:pt x="1424" y="3710"/>
                    <a:pt x="859" y="1871"/>
                    <a:pt x="549" y="469"/>
                  </a:cubicBezTo>
                  <a:cubicBezTo>
                    <a:pt x="510" y="509"/>
                    <a:pt x="452" y="529"/>
                    <a:pt x="395" y="529"/>
                  </a:cubicBezTo>
                  <a:cubicBezTo>
                    <a:pt x="311" y="529"/>
                    <a:pt x="228" y="485"/>
                    <a:pt x="204" y="390"/>
                  </a:cubicBezTo>
                  <a:cubicBezTo>
                    <a:pt x="173" y="262"/>
                    <a:pt x="147" y="129"/>
                    <a:pt x="125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455;p47">
              <a:extLst>
                <a:ext uri="{FF2B5EF4-FFF2-40B4-BE49-F238E27FC236}">
                  <a16:creationId xmlns:a16="http://schemas.microsoft.com/office/drawing/2014/main" id="{D6462D10-A631-47FE-BB0E-F87F3114CFC4}"/>
                </a:ext>
              </a:extLst>
            </p:cNvPr>
            <p:cNvSpPr/>
            <p:nvPr/>
          </p:nvSpPr>
          <p:spPr>
            <a:xfrm>
              <a:off x="4938650" y="3981250"/>
              <a:ext cx="107075" cy="104725"/>
            </a:xfrm>
            <a:custGeom>
              <a:avLst/>
              <a:gdLst/>
              <a:ahLst/>
              <a:cxnLst/>
              <a:rect l="l" t="t" r="r" b="b"/>
              <a:pathLst>
                <a:path w="4283" h="4189" extrusionOk="0">
                  <a:moveTo>
                    <a:pt x="2499" y="0"/>
                  </a:moveTo>
                  <a:cubicBezTo>
                    <a:pt x="2156" y="0"/>
                    <a:pt x="1890" y="75"/>
                    <a:pt x="1863" y="250"/>
                  </a:cubicBezTo>
                  <a:cubicBezTo>
                    <a:pt x="1786" y="749"/>
                    <a:pt x="0" y="4189"/>
                    <a:pt x="1404" y="4189"/>
                  </a:cubicBezTo>
                  <a:cubicBezTo>
                    <a:pt x="1530" y="4189"/>
                    <a:pt x="1682" y="4161"/>
                    <a:pt x="1863" y="4101"/>
                  </a:cubicBezTo>
                  <a:cubicBezTo>
                    <a:pt x="3839" y="3447"/>
                    <a:pt x="4184" y="750"/>
                    <a:pt x="4184" y="750"/>
                  </a:cubicBezTo>
                  <a:cubicBezTo>
                    <a:pt x="4283" y="330"/>
                    <a:pt x="3221" y="0"/>
                    <a:pt x="2499" y="0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456;p47">
              <a:extLst>
                <a:ext uri="{FF2B5EF4-FFF2-40B4-BE49-F238E27FC236}">
                  <a16:creationId xmlns:a16="http://schemas.microsoft.com/office/drawing/2014/main" id="{40236778-03D4-4A2D-88A4-0C5B640336C6}"/>
                </a:ext>
              </a:extLst>
            </p:cNvPr>
            <p:cNvSpPr/>
            <p:nvPr/>
          </p:nvSpPr>
          <p:spPr>
            <a:xfrm>
              <a:off x="4941850" y="3979575"/>
              <a:ext cx="93025" cy="101125"/>
            </a:xfrm>
            <a:custGeom>
              <a:avLst/>
              <a:gdLst/>
              <a:ahLst/>
              <a:cxnLst/>
              <a:rect l="l" t="t" r="r" b="b"/>
              <a:pathLst>
                <a:path w="3721" h="4045" extrusionOk="0">
                  <a:moveTo>
                    <a:pt x="2317" y="0"/>
                  </a:moveTo>
                  <a:cubicBezTo>
                    <a:pt x="1954" y="0"/>
                    <a:pt x="1663" y="85"/>
                    <a:pt x="1633" y="291"/>
                  </a:cubicBezTo>
                  <a:cubicBezTo>
                    <a:pt x="1568" y="735"/>
                    <a:pt x="1" y="4045"/>
                    <a:pt x="1109" y="4045"/>
                  </a:cubicBezTo>
                  <a:cubicBezTo>
                    <a:pt x="1203" y="4045"/>
                    <a:pt x="1317" y="4021"/>
                    <a:pt x="1452" y="3969"/>
                  </a:cubicBezTo>
                  <a:cubicBezTo>
                    <a:pt x="3181" y="3306"/>
                    <a:pt x="3720" y="375"/>
                    <a:pt x="3720" y="375"/>
                  </a:cubicBezTo>
                  <a:cubicBezTo>
                    <a:pt x="3426" y="154"/>
                    <a:pt x="2806" y="0"/>
                    <a:pt x="2317" y="0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457;p47">
              <a:extLst>
                <a:ext uri="{FF2B5EF4-FFF2-40B4-BE49-F238E27FC236}">
                  <a16:creationId xmlns:a16="http://schemas.microsoft.com/office/drawing/2014/main" id="{DBD44BD8-ED88-462C-AE31-CF3045C3EB7F}"/>
                </a:ext>
              </a:extLst>
            </p:cNvPr>
            <p:cNvSpPr/>
            <p:nvPr/>
          </p:nvSpPr>
          <p:spPr>
            <a:xfrm>
              <a:off x="5091200" y="3992350"/>
              <a:ext cx="78075" cy="140400"/>
            </a:xfrm>
            <a:custGeom>
              <a:avLst/>
              <a:gdLst/>
              <a:ahLst/>
              <a:cxnLst/>
              <a:rect l="l" t="t" r="r" b="b"/>
              <a:pathLst>
                <a:path w="3123" h="5616" extrusionOk="0">
                  <a:moveTo>
                    <a:pt x="3056" y="1"/>
                  </a:moveTo>
                  <a:lnTo>
                    <a:pt x="3056" y="1"/>
                  </a:lnTo>
                  <a:cubicBezTo>
                    <a:pt x="2862" y="67"/>
                    <a:pt x="2663" y="102"/>
                    <a:pt x="2455" y="111"/>
                  </a:cubicBezTo>
                  <a:cubicBezTo>
                    <a:pt x="2061" y="1906"/>
                    <a:pt x="1332" y="3582"/>
                    <a:pt x="1" y="4961"/>
                  </a:cubicBezTo>
                  <a:lnTo>
                    <a:pt x="549" y="5616"/>
                  </a:lnTo>
                  <a:cubicBezTo>
                    <a:pt x="549" y="5616"/>
                    <a:pt x="2618" y="4329"/>
                    <a:pt x="2879" y="3312"/>
                  </a:cubicBezTo>
                  <a:cubicBezTo>
                    <a:pt x="3012" y="2799"/>
                    <a:pt x="3122" y="1318"/>
                    <a:pt x="3056" y="1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458;p47">
              <a:extLst>
                <a:ext uri="{FF2B5EF4-FFF2-40B4-BE49-F238E27FC236}">
                  <a16:creationId xmlns:a16="http://schemas.microsoft.com/office/drawing/2014/main" id="{FDB41928-545F-4CB4-ABA0-70FB9354CABA}"/>
                </a:ext>
              </a:extLst>
            </p:cNvPr>
            <p:cNvSpPr/>
            <p:nvPr/>
          </p:nvSpPr>
          <p:spPr>
            <a:xfrm>
              <a:off x="5082475" y="3994300"/>
              <a:ext cx="70100" cy="122100"/>
            </a:xfrm>
            <a:custGeom>
              <a:avLst/>
              <a:gdLst/>
              <a:ahLst/>
              <a:cxnLst/>
              <a:rect l="l" t="t" r="r" b="b"/>
              <a:pathLst>
                <a:path w="2804" h="4884" extrusionOk="0">
                  <a:moveTo>
                    <a:pt x="1905" y="1"/>
                  </a:moveTo>
                  <a:cubicBezTo>
                    <a:pt x="1669" y="1"/>
                    <a:pt x="1426" y="28"/>
                    <a:pt x="1159" y="130"/>
                  </a:cubicBezTo>
                  <a:cubicBezTo>
                    <a:pt x="637" y="1855"/>
                    <a:pt x="27" y="4388"/>
                    <a:pt x="1" y="4463"/>
                  </a:cubicBezTo>
                  <a:lnTo>
                    <a:pt x="350" y="4883"/>
                  </a:lnTo>
                  <a:cubicBezTo>
                    <a:pt x="1676" y="3504"/>
                    <a:pt x="2410" y="1833"/>
                    <a:pt x="2804" y="33"/>
                  </a:cubicBezTo>
                  <a:lnTo>
                    <a:pt x="2804" y="33"/>
                  </a:lnTo>
                  <a:cubicBezTo>
                    <a:pt x="2766" y="35"/>
                    <a:pt x="2729" y="35"/>
                    <a:pt x="2692" y="35"/>
                  </a:cubicBezTo>
                  <a:cubicBezTo>
                    <a:pt x="2425" y="35"/>
                    <a:pt x="2170" y="1"/>
                    <a:pt x="1905" y="1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459;p47">
              <a:extLst>
                <a:ext uri="{FF2B5EF4-FFF2-40B4-BE49-F238E27FC236}">
                  <a16:creationId xmlns:a16="http://schemas.microsoft.com/office/drawing/2014/main" id="{2917217E-9C4E-4EEA-A128-7D9731623C98}"/>
                </a:ext>
              </a:extLst>
            </p:cNvPr>
            <p:cNvSpPr/>
            <p:nvPr/>
          </p:nvSpPr>
          <p:spPr>
            <a:xfrm>
              <a:off x="5093100" y="3992350"/>
              <a:ext cx="62125" cy="124475"/>
            </a:xfrm>
            <a:custGeom>
              <a:avLst/>
              <a:gdLst/>
              <a:ahLst/>
              <a:cxnLst/>
              <a:rect l="l" t="t" r="r" b="b"/>
              <a:pathLst>
                <a:path w="2485" h="4979" extrusionOk="0">
                  <a:moveTo>
                    <a:pt x="2361" y="1"/>
                  </a:moveTo>
                  <a:cubicBezTo>
                    <a:pt x="2339" y="129"/>
                    <a:pt x="2312" y="262"/>
                    <a:pt x="2281" y="390"/>
                  </a:cubicBezTo>
                  <a:cubicBezTo>
                    <a:pt x="2255" y="485"/>
                    <a:pt x="2172" y="529"/>
                    <a:pt x="2089" y="529"/>
                  </a:cubicBezTo>
                  <a:cubicBezTo>
                    <a:pt x="2033" y="529"/>
                    <a:pt x="1976" y="509"/>
                    <a:pt x="1937" y="469"/>
                  </a:cubicBezTo>
                  <a:cubicBezTo>
                    <a:pt x="1627" y="1871"/>
                    <a:pt x="1057" y="3710"/>
                    <a:pt x="0" y="4979"/>
                  </a:cubicBezTo>
                  <a:cubicBezTo>
                    <a:pt x="0" y="4979"/>
                    <a:pt x="1968" y="4245"/>
                    <a:pt x="2233" y="2928"/>
                  </a:cubicBezTo>
                  <a:cubicBezTo>
                    <a:pt x="2370" y="2251"/>
                    <a:pt x="2463" y="1274"/>
                    <a:pt x="2485" y="390"/>
                  </a:cubicBezTo>
                  <a:cubicBezTo>
                    <a:pt x="2454" y="363"/>
                    <a:pt x="2432" y="328"/>
                    <a:pt x="2427" y="288"/>
                  </a:cubicBezTo>
                  <a:cubicBezTo>
                    <a:pt x="2423" y="270"/>
                    <a:pt x="2423" y="253"/>
                    <a:pt x="2419" y="235"/>
                  </a:cubicBezTo>
                  <a:cubicBezTo>
                    <a:pt x="2419" y="231"/>
                    <a:pt x="2419" y="231"/>
                    <a:pt x="2419" y="226"/>
                  </a:cubicBezTo>
                  <a:cubicBezTo>
                    <a:pt x="2410" y="155"/>
                    <a:pt x="2401" y="85"/>
                    <a:pt x="2392" y="14"/>
                  </a:cubicBezTo>
                  <a:cubicBezTo>
                    <a:pt x="2383" y="10"/>
                    <a:pt x="2370" y="5"/>
                    <a:pt x="2361" y="1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460;p47">
              <a:extLst>
                <a:ext uri="{FF2B5EF4-FFF2-40B4-BE49-F238E27FC236}">
                  <a16:creationId xmlns:a16="http://schemas.microsoft.com/office/drawing/2014/main" id="{67458F4F-9254-49D4-9090-BE257F7B6DC9}"/>
                </a:ext>
              </a:extLst>
            </p:cNvPr>
            <p:cNvSpPr/>
            <p:nvPr/>
          </p:nvSpPr>
          <p:spPr>
            <a:xfrm>
              <a:off x="4949950" y="4091500"/>
              <a:ext cx="244750" cy="175650"/>
            </a:xfrm>
            <a:custGeom>
              <a:avLst/>
              <a:gdLst/>
              <a:ahLst/>
              <a:cxnLst/>
              <a:rect l="l" t="t" r="r" b="b"/>
              <a:pathLst>
                <a:path w="9790" h="7026" extrusionOk="0">
                  <a:moveTo>
                    <a:pt x="4895" y="1"/>
                  </a:moveTo>
                  <a:cubicBezTo>
                    <a:pt x="4895" y="1"/>
                    <a:pt x="2636" y="1"/>
                    <a:pt x="1499" y="1800"/>
                  </a:cubicBezTo>
                  <a:cubicBezTo>
                    <a:pt x="368" y="3595"/>
                    <a:pt x="1" y="7026"/>
                    <a:pt x="4895" y="7026"/>
                  </a:cubicBezTo>
                  <a:cubicBezTo>
                    <a:pt x="9789" y="7026"/>
                    <a:pt x="9422" y="3595"/>
                    <a:pt x="8290" y="1800"/>
                  </a:cubicBezTo>
                  <a:cubicBezTo>
                    <a:pt x="7154" y="1"/>
                    <a:pt x="4895" y="1"/>
                    <a:pt x="4895" y="1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461;p47">
              <a:extLst>
                <a:ext uri="{FF2B5EF4-FFF2-40B4-BE49-F238E27FC236}">
                  <a16:creationId xmlns:a16="http://schemas.microsoft.com/office/drawing/2014/main" id="{FE217486-3AD3-4172-9D5E-F62DAD19D262}"/>
                </a:ext>
              </a:extLst>
            </p:cNvPr>
            <p:cNvSpPr/>
            <p:nvPr/>
          </p:nvSpPr>
          <p:spPr>
            <a:xfrm>
              <a:off x="5107500" y="3981250"/>
              <a:ext cx="107100" cy="104725"/>
            </a:xfrm>
            <a:custGeom>
              <a:avLst/>
              <a:gdLst/>
              <a:ahLst/>
              <a:cxnLst/>
              <a:rect l="l" t="t" r="r" b="b"/>
              <a:pathLst>
                <a:path w="4284" h="4189" extrusionOk="0">
                  <a:moveTo>
                    <a:pt x="1784" y="0"/>
                  </a:moveTo>
                  <a:cubicBezTo>
                    <a:pt x="1064" y="0"/>
                    <a:pt x="0" y="330"/>
                    <a:pt x="96" y="750"/>
                  </a:cubicBezTo>
                  <a:cubicBezTo>
                    <a:pt x="96" y="750"/>
                    <a:pt x="441" y="3447"/>
                    <a:pt x="2417" y="4101"/>
                  </a:cubicBezTo>
                  <a:cubicBezTo>
                    <a:pt x="2599" y="4161"/>
                    <a:pt x="2751" y="4189"/>
                    <a:pt x="2877" y="4189"/>
                  </a:cubicBezTo>
                  <a:cubicBezTo>
                    <a:pt x="4284" y="4189"/>
                    <a:pt x="2494" y="749"/>
                    <a:pt x="2417" y="250"/>
                  </a:cubicBezTo>
                  <a:cubicBezTo>
                    <a:pt x="2392" y="75"/>
                    <a:pt x="2127" y="0"/>
                    <a:pt x="1784" y="0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462;p47">
              <a:extLst>
                <a:ext uri="{FF2B5EF4-FFF2-40B4-BE49-F238E27FC236}">
                  <a16:creationId xmlns:a16="http://schemas.microsoft.com/office/drawing/2014/main" id="{5C5CA173-5043-49E1-8ECD-327F345DBD8B}"/>
                </a:ext>
              </a:extLst>
            </p:cNvPr>
            <p:cNvSpPr/>
            <p:nvPr/>
          </p:nvSpPr>
          <p:spPr>
            <a:xfrm>
              <a:off x="5118300" y="3979575"/>
              <a:ext cx="93125" cy="101125"/>
            </a:xfrm>
            <a:custGeom>
              <a:avLst/>
              <a:gdLst/>
              <a:ahLst/>
              <a:cxnLst/>
              <a:rect l="l" t="t" r="r" b="b"/>
              <a:pathLst>
                <a:path w="3725" h="4045" extrusionOk="0">
                  <a:moveTo>
                    <a:pt x="1405" y="0"/>
                  </a:moveTo>
                  <a:cubicBezTo>
                    <a:pt x="917" y="0"/>
                    <a:pt x="297" y="154"/>
                    <a:pt x="0" y="375"/>
                  </a:cubicBezTo>
                  <a:cubicBezTo>
                    <a:pt x="0" y="375"/>
                    <a:pt x="544" y="3306"/>
                    <a:pt x="2273" y="3969"/>
                  </a:cubicBezTo>
                  <a:cubicBezTo>
                    <a:pt x="2408" y="4021"/>
                    <a:pt x="2522" y="4045"/>
                    <a:pt x="2616" y="4045"/>
                  </a:cubicBezTo>
                  <a:cubicBezTo>
                    <a:pt x="3724" y="4045"/>
                    <a:pt x="2157" y="735"/>
                    <a:pt x="2091" y="291"/>
                  </a:cubicBezTo>
                  <a:cubicBezTo>
                    <a:pt x="2059" y="85"/>
                    <a:pt x="1769" y="0"/>
                    <a:pt x="1405" y="0"/>
                  </a:cubicBezTo>
                  <a:close/>
                </a:path>
              </a:pathLst>
            </a:custGeom>
            <a:solidFill>
              <a:srgbClr val="FFF8F1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463;p47">
              <a:extLst>
                <a:ext uri="{FF2B5EF4-FFF2-40B4-BE49-F238E27FC236}">
                  <a16:creationId xmlns:a16="http://schemas.microsoft.com/office/drawing/2014/main" id="{473E5651-7F31-49E2-A4A8-7E83309B2FFA}"/>
                </a:ext>
              </a:extLst>
            </p:cNvPr>
            <p:cNvSpPr/>
            <p:nvPr/>
          </p:nvSpPr>
          <p:spPr>
            <a:xfrm>
              <a:off x="5059500" y="4209350"/>
              <a:ext cx="32075" cy="20000"/>
            </a:xfrm>
            <a:custGeom>
              <a:avLst/>
              <a:gdLst/>
              <a:ahLst/>
              <a:cxnLst/>
              <a:rect l="l" t="t" r="r" b="b"/>
              <a:pathLst>
                <a:path w="1283" h="800" extrusionOk="0">
                  <a:moveTo>
                    <a:pt x="661" y="1"/>
                  </a:moveTo>
                  <a:cubicBezTo>
                    <a:pt x="281" y="1"/>
                    <a:pt x="0" y="150"/>
                    <a:pt x="0" y="150"/>
                  </a:cubicBezTo>
                  <a:cubicBezTo>
                    <a:pt x="0" y="150"/>
                    <a:pt x="221" y="800"/>
                    <a:pt x="641" y="800"/>
                  </a:cubicBezTo>
                  <a:cubicBezTo>
                    <a:pt x="1061" y="800"/>
                    <a:pt x="1282" y="150"/>
                    <a:pt x="1282" y="150"/>
                  </a:cubicBezTo>
                  <a:cubicBezTo>
                    <a:pt x="1066" y="38"/>
                    <a:pt x="851" y="1"/>
                    <a:pt x="661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464;p47">
              <a:extLst>
                <a:ext uri="{FF2B5EF4-FFF2-40B4-BE49-F238E27FC236}">
                  <a16:creationId xmlns:a16="http://schemas.microsoft.com/office/drawing/2014/main" id="{3F7B8ABC-ADB6-44AF-9680-C907529F26C9}"/>
                </a:ext>
              </a:extLst>
            </p:cNvPr>
            <p:cNvSpPr/>
            <p:nvPr/>
          </p:nvSpPr>
          <p:spPr>
            <a:xfrm>
              <a:off x="5041525" y="4203300"/>
              <a:ext cx="67825" cy="12125"/>
            </a:xfrm>
            <a:custGeom>
              <a:avLst/>
              <a:gdLst/>
              <a:ahLst/>
              <a:cxnLst/>
              <a:rect l="l" t="t" r="r" b="b"/>
              <a:pathLst>
                <a:path w="2713" h="485" extrusionOk="0">
                  <a:moveTo>
                    <a:pt x="1427" y="0"/>
                  </a:moveTo>
                  <a:cubicBezTo>
                    <a:pt x="1396" y="0"/>
                    <a:pt x="1365" y="1"/>
                    <a:pt x="1334" y="3"/>
                  </a:cubicBezTo>
                  <a:cubicBezTo>
                    <a:pt x="874" y="29"/>
                    <a:pt x="423" y="166"/>
                    <a:pt x="29" y="410"/>
                  </a:cubicBezTo>
                  <a:cubicBezTo>
                    <a:pt x="0" y="428"/>
                    <a:pt x="19" y="470"/>
                    <a:pt x="48" y="470"/>
                  </a:cubicBezTo>
                  <a:cubicBezTo>
                    <a:pt x="55" y="470"/>
                    <a:pt x="62" y="467"/>
                    <a:pt x="69" y="463"/>
                  </a:cubicBezTo>
                  <a:cubicBezTo>
                    <a:pt x="449" y="228"/>
                    <a:pt x="887" y="91"/>
                    <a:pt x="1338" y="69"/>
                  </a:cubicBezTo>
                  <a:cubicBezTo>
                    <a:pt x="1366" y="68"/>
                    <a:pt x="1394" y="67"/>
                    <a:pt x="1422" y="67"/>
                  </a:cubicBezTo>
                  <a:cubicBezTo>
                    <a:pt x="2115" y="67"/>
                    <a:pt x="2642" y="476"/>
                    <a:pt x="2647" y="480"/>
                  </a:cubicBezTo>
                  <a:cubicBezTo>
                    <a:pt x="2651" y="484"/>
                    <a:pt x="2658" y="485"/>
                    <a:pt x="2665" y="485"/>
                  </a:cubicBezTo>
                  <a:lnTo>
                    <a:pt x="2665" y="485"/>
                  </a:lnTo>
                  <a:cubicBezTo>
                    <a:pt x="2700" y="484"/>
                    <a:pt x="2713" y="445"/>
                    <a:pt x="2687" y="427"/>
                  </a:cubicBezTo>
                  <a:cubicBezTo>
                    <a:pt x="2682" y="423"/>
                    <a:pt x="2142" y="0"/>
                    <a:pt x="1427" y="0"/>
                  </a:cubicBezTo>
                  <a:close/>
                  <a:moveTo>
                    <a:pt x="2665" y="485"/>
                  </a:moveTo>
                  <a:lnTo>
                    <a:pt x="2665" y="485"/>
                  </a:lnTo>
                  <a:cubicBezTo>
                    <a:pt x="2665" y="485"/>
                    <a:pt x="2665" y="485"/>
                    <a:pt x="2664" y="485"/>
                  </a:cubicBezTo>
                  <a:lnTo>
                    <a:pt x="2669" y="485"/>
                  </a:lnTo>
                  <a:cubicBezTo>
                    <a:pt x="2668" y="485"/>
                    <a:pt x="2667" y="485"/>
                    <a:pt x="2665" y="485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65;p47">
              <a:extLst>
                <a:ext uri="{FF2B5EF4-FFF2-40B4-BE49-F238E27FC236}">
                  <a16:creationId xmlns:a16="http://schemas.microsoft.com/office/drawing/2014/main" id="{33C034F0-CB5F-4C66-8282-6CCC24FCA6C9}"/>
                </a:ext>
              </a:extLst>
            </p:cNvPr>
            <p:cNvSpPr/>
            <p:nvPr/>
          </p:nvSpPr>
          <p:spPr>
            <a:xfrm>
              <a:off x="5056425" y="4236000"/>
              <a:ext cx="21250" cy="6950"/>
            </a:xfrm>
            <a:custGeom>
              <a:avLst/>
              <a:gdLst/>
              <a:ahLst/>
              <a:cxnLst/>
              <a:rect l="l" t="t" r="r" b="b"/>
              <a:pathLst>
                <a:path w="850" h="278" extrusionOk="0">
                  <a:moveTo>
                    <a:pt x="763" y="1"/>
                  </a:moveTo>
                  <a:cubicBezTo>
                    <a:pt x="752" y="1"/>
                    <a:pt x="740" y="4"/>
                    <a:pt x="729" y="12"/>
                  </a:cubicBezTo>
                  <a:cubicBezTo>
                    <a:pt x="729" y="12"/>
                    <a:pt x="520" y="163"/>
                    <a:pt x="337" y="163"/>
                  </a:cubicBezTo>
                  <a:cubicBezTo>
                    <a:pt x="312" y="163"/>
                    <a:pt x="288" y="160"/>
                    <a:pt x="265" y="154"/>
                  </a:cubicBezTo>
                  <a:cubicBezTo>
                    <a:pt x="203" y="141"/>
                    <a:pt x="150" y="92"/>
                    <a:pt x="127" y="34"/>
                  </a:cubicBezTo>
                  <a:cubicBezTo>
                    <a:pt x="116" y="11"/>
                    <a:pt x="96" y="1"/>
                    <a:pt x="77" y="1"/>
                  </a:cubicBezTo>
                  <a:cubicBezTo>
                    <a:pt x="39" y="1"/>
                    <a:pt x="1" y="39"/>
                    <a:pt x="21" y="83"/>
                  </a:cubicBezTo>
                  <a:cubicBezTo>
                    <a:pt x="61" y="176"/>
                    <a:pt x="141" y="242"/>
                    <a:pt x="238" y="269"/>
                  </a:cubicBezTo>
                  <a:cubicBezTo>
                    <a:pt x="269" y="278"/>
                    <a:pt x="300" y="278"/>
                    <a:pt x="331" y="278"/>
                  </a:cubicBezTo>
                  <a:cubicBezTo>
                    <a:pt x="552" y="278"/>
                    <a:pt x="786" y="114"/>
                    <a:pt x="795" y="105"/>
                  </a:cubicBezTo>
                  <a:cubicBezTo>
                    <a:pt x="849" y="69"/>
                    <a:pt x="812" y="1"/>
                    <a:pt x="763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66;p47">
              <a:extLst>
                <a:ext uri="{FF2B5EF4-FFF2-40B4-BE49-F238E27FC236}">
                  <a16:creationId xmlns:a16="http://schemas.microsoft.com/office/drawing/2014/main" id="{784F1AAD-9533-4D6F-B2AE-1F057269E149}"/>
                </a:ext>
              </a:extLst>
            </p:cNvPr>
            <p:cNvSpPr/>
            <p:nvPr/>
          </p:nvSpPr>
          <p:spPr>
            <a:xfrm>
              <a:off x="5073375" y="4236000"/>
              <a:ext cx="21200" cy="6950"/>
            </a:xfrm>
            <a:custGeom>
              <a:avLst/>
              <a:gdLst/>
              <a:ahLst/>
              <a:cxnLst/>
              <a:rect l="l" t="t" r="r" b="b"/>
              <a:pathLst>
                <a:path w="848" h="278" extrusionOk="0">
                  <a:moveTo>
                    <a:pt x="86" y="1"/>
                  </a:moveTo>
                  <a:cubicBezTo>
                    <a:pt x="35" y="1"/>
                    <a:pt x="0" y="69"/>
                    <a:pt x="51" y="105"/>
                  </a:cubicBezTo>
                  <a:cubicBezTo>
                    <a:pt x="64" y="114"/>
                    <a:pt x="298" y="278"/>
                    <a:pt x="519" y="278"/>
                  </a:cubicBezTo>
                  <a:cubicBezTo>
                    <a:pt x="550" y="278"/>
                    <a:pt x="581" y="278"/>
                    <a:pt x="612" y="269"/>
                  </a:cubicBezTo>
                  <a:cubicBezTo>
                    <a:pt x="705" y="242"/>
                    <a:pt x="785" y="176"/>
                    <a:pt x="824" y="83"/>
                  </a:cubicBezTo>
                  <a:cubicBezTo>
                    <a:pt x="848" y="39"/>
                    <a:pt x="809" y="1"/>
                    <a:pt x="771" y="1"/>
                  </a:cubicBezTo>
                  <a:cubicBezTo>
                    <a:pt x="752" y="1"/>
                    <a:pt x="733" y="11"/>
                    <a:pt x="723" y="34"/>
                  </a:cubicBezTo>
                  <a:cubicBezTo>
                    <a:pt x="696" y="92"/>
                    <a:pt x="643" y="141"/>
                    <a:pt x="581" y="158"/>
                  </a:cubicBezTo>
                  <a:cubicBezTo>
                    <a:pt x="561" y="164"/>
                    <a:pt x="539" y="166"/>
                    <a:pt x="517" y="166"/>
                  </a:cubicBezTo>
                  <a:cubicBezTo>
                    <a:pt x="338" y="166"/>
                    <a:pt x="122" y="12"/>
                    <a:pt x="122" y="12"/>
                  </a:cubicBezTo>
                  <a:cubicBezTo>
                    <a:pt x="109" y="4"/>
                    <a:pt x="97" y="1"/>
                    <a:pt x="86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67;p47">
              <a:extLst>
                <a:ext uri="{FF2B5EF4-FFF2-40B4-BE49-F238E27FC236}">
                  <a16:creationId xmlns:a16="http://schemas.microsoft.com/office/drawing/2014/main" id="{0BA4A91B-A402-4309-A535-1067A5BEB205}"/>
                </a:ext>
              </a:extLst>
            </p:cNvPr>
            <p:cNvSpPr/>
            <p:nvPr/>
          </p:nvSpPr>
          <p:spPr>
            <a:xfrm>
              <a:off x="5074075" y="4226050"/>
              <a:ext cx="3025" cy="12925"/>
            </a:xfrm>
            <a:custGeom>
              <a:avLst/>
              <a:gdLst/>
              <a:ahLst/>
              <a:cxnLst/>
              <a:rect l="l" t="t" r="r" b="b"/>
              <a:pathLst>
                <a:path w="121" h="517" extrusionOk="0">
                  <a:moveTo>
                    <a:pt x="59" y="0"/>
                  </a:moveTo>
                  <a:cubicBezTo>
                    <a:pt x="29" y="0"/>
                    <a:pt x="1" y="19"/>
                    <a:pt x="1" y="57"/>
                  </a:cubicBezTo>
                  <a:lnTo>
                    <a:pt x="1" y="459"/>
                  </a:lnTo>
                  <a:cubicBezTo>
                    <a:pt x="1" y="490"/>
                    <a:pt x="27" y="516"/>
                    <a:pt x="58" y="516"/>
                  </a:cubicBezTo>
                  <a:cubicBezTo>
                    <a:pt x="89" y="516"/>
                    <a:pt x="120" y="490"/>
                    <a:pt x="120" y="459"/>
                  </a:cubicBezTo>
                  <a:lnTo>
                    <a:pt x="120" y="57"/>
                  </a:lnTo>
                  <a:cubicBezTo>
                    <a:pt x="118" y="19"/>
                    <a:pt x="88" y="0"/>
                    <a:pt x="59" y="0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68;p47">
              <a:extLst>
                <a:ext uri="{FF2B5EF4-FFF2-40B4-BE49-F238E27FC236}">
                  <a16:creationId xmlns:a16="http://schemas.microsoft.com/office/drawing/2014/main" id="{F26B2C3D-207B-4173-91FC-570BABFD93AD}"/>
                </a:ext>
              </a:extLst>
            </p:cNvPr>
            <p:cNvSpPr/>
            <p:nvPr/>
          </p:nvSpPr>
          <p:spPr>
            <a:xfrm>
              <a:off x="5001250" y="4222500"/>
              <a:ext cx="34600" cy="19575"/>
            </a:xfrm>
            <a:custGeom>
              <a:avLst/>
              <a:gdLst/>
              <a:ahLst/>
              <a:cxnLst/>
              <a:rect l="l" t="t" r="r" b="b"/>
              <a:pathLst>
                <a:path w="1384" h="783" extrusionOk="0">
                  <a:moveTo>
                    <a:pt x="524" y="0"/>
                  </a:moveTo>
                  <a:cubicBezTo>
                    <a:pt x="275" y="0"/>
                    <a:pt x="78" y="93"/>
                    <a:pt x="44" y="243"/>
                  </a:cubicBezTo>
                  <a:cubicBezTo>
                    <a:pt x="0" y="442"/>
                    <a:pt x="252" y="667"/>
                    <a:pt x="610" y="751"/>
                  </a:cubicBezTo>
                  <a:cubicBezTo>
                    <a:pt x="699" y="772"/>
                    <a:pt x="785" y="782"/>
                    <a:pt x="867" y="782"/>
                  </a:cubicBezTo>
                  <a:cubicBezTo>
                    <a:pt x="1110" y="782"/>
                    <a:pt x="1303" y="693"/>
                    <a:pt x="1340" y="544"/>
                  </a:cubicBezTo>
                  <a:cubicBezTo>
                    <a:pt x="1384" y="345"/>
                    <a:pt x="1136" y="115"/>
                    <a:pt x="778" y="31"/>
                  </a:cubicBezTo>
                  <a:cubicBezTo>
                    <a:pt x="691" y="10"/>
                    <a:pt x="604" y="0"/>
                    <a:pt x="524" y="0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69;p47">
              <a:extLst>
                <a:ext uri="{FF2B5EF4-FFF2-40B4-BE49-F238E27FC236}">
                  <a16:creationId xmlns:a16="http://schemas.microsoft.com/office/drawing/2014/main" id="{97831B4E-4AB6-4B6E-904F-86D606399A84}"/>
                </a:ext>
              </a:extLst>
            </p:cNvPr>
            <p:cNvSpPr/>
            <p:nvPr/>
          </p:nvSpPr>
          <p:spPr>
            <a:xfrm>
              <a:off x="5110775" y="4222500"/>
              <a:ext cx="34625" cy="19575"/>
            </a:xfrm>
            <a:custGeom>
              <a:avLst/>
              <a:gdLst/>
              <a:ahLst/>
              <a:cxnLst/>
              <a:rect l="l" t="t" r="r" b="b"/>
              <a:pathLst>
                <a:path w="1385" h="783" extrusionOk="0">
                  <a:moveTo>
                    <a:pt x="864" y="0"/>
                  </a:moveTo>
                  <a:cubicBezTo>
                    <a:pt x="784" y="0"/>
                    <a:pt x="698" y="10"/>
                    <a:pt x="611" y="31"/>
                  </a:cubicBezTo>
                  <a:cubicBezTo>
                    <a:pt x="253" y="115"/>
                    <a:pt x="1" y="345"/>
                    <a:pt x="45" y="544"/>
                  </a:cubicBezTo>
                  <a:cubicBezTo>
                    <a:pt x="81" y="693"/>
                    <a:pt x="274" y="782"/>
                    <a:pt x="520" y="782"/>
                  </a:cubicBezTo>
                  <a:cubicBezTo>
                    <a:pt x="602" y="782"/>
                    <a:pt x="689" y="772"/>
                    <a:pt x="779" y="751"/>
                  </a:cubicBezTo>
                  <a:cubicBezTo>
                    <a:pt x="1132" y="667"/>
                    <a:pt x="1384" y="442"/>
                    <a:pt x="1340" y="243"/>
                  </a:cubicBezTo>
                  <a:cubicBezTo>
                    <a:pt x="1307" y="93"/>
                    <a:pt x="1112" y="0"/>
                    <a:pt x="864" y="0"/>
                  </a:cubicBezTo>
                  <a:close/>
                </a:path>
              </a:pathLst>
            </a:custGeom>
            <a:solidFill>
              <a:srgbClr val="EF8E8E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70;p47">
              <a:extLst>
                <a:ext uri="{FF2B5EF4-FFF2-40B4-BE49-F238E27FC236}">
                  <a16:creationId xmlns:a16="http://schemas.microsoft.com/office/drawing/2014/main" id="{004C09B1-2450-4F0E-8EE8-4FB9406BBECE}"/>
                </a:ext>
              </a:extLst>
            </p:cNvPr>
            <p:cNvSpPr/>
            <p:nvPr/>
          </p:nvSpPr>
          <p:spPr>
            <a:xfrm>
              <a:off x="5013500" y="4188425"/>
              <a:ext cx="27325" cy="22475"/>
            </a:xfrm>
            <a:custGeom>
              <a:avLst/>
              <a:gdLst/>
              <a:ahLst/>
              <a:cxnLst/>
              <a:rect l="l" t="t" r="r" b="b"/>
              <a:pathLst>
                <a:path w="1093" h="899" extrusionOk="0">
                  <a:moveTo>
                    <a:pt x="579" y="1"/>
                  </a:moveTo>
                  <a:cubicBezTo>
                    <a:pt x="558" y="1"/>
                    <a:pt x="538" y="2"/>
                    <a:pt x="518" y="5"/>
                  </a:cubicBezTo>
                  <a:cubicBezTo>
                    <a:pt x="85" y="58"/>
                    <a:pt x="1" y="576"/>
                    <a:pt x="14" y="841"/>
                  </a:cubicBezTo>
                  <a:cubicBezTo>
                    <a:pt x="19" y="872"/>
                    <a:pt x="41" y="894"/>
                    <a:pt x="72" y="894"/>
                  </a:cubicBezTo>
                  <a:lnTo>
                    <a:pt x="80" y="898"/>
                  </a:lnTo>
                  <a:cubicBezTo>
                    <a:pt x="111" y="894"/>
                    <a:pt x="138" y="868"/>
                    <a:pt x="138" y="837"/>
                  </a:cubicBezTo>
                  <a:cubicBezTo>
                    <a:pt x="133" y="828"/>
                    <a:pt x="103" y="173"/>
                    <a:pt x="536" y="125"/>
                  </a:cubicBezTo>
                  <a:cubicBezTo>
                    <a:pt x="552" y="122"/>
                    <a:pt x="567" y="121"/>
                    <a:pt x="583" y="121"/>
                  </a:cubicBezTo>
                  <a:cubicBezTo>
                    <a:pt x="652" y="121"/>
                    <a:pt x="721" y="144"/>
                    <a:pt x="775" y="191"/>
                  </a:cubicBezTo>
                  <a:cubicBezTo>
                    <a:pt x="965" y="359"/>
                    <a:pt x="978" y="761"/>
                    <a:pt x="978" y="766"/>
                  </a:cubicBezTo>
                  <a:cubicBezTo>
                    <a:pt x="978" y="797"/>
                    <a:pt x="1004" y="819"/>
                    <a:pt x="1035" y="819"/>
                  </a:cubicBezTo>
                  <a:cubicBezTo>
                    <a:pt x="1066" y="819"/>
                    <a:pt x="1093" y="792"/>
                    <a:pt x="1088" y="761"/>
                  </a:cubicBezTo>
                  <a:cubicBezTo>
                    <a:pt x="1088" y="744"/>
                    <a:pt x="1080" y="306"/>
                    <a:pt x="850" y="103"/>
                  </a:cubicBezTo>
                  <a:cubicBezTo>
                    <a:pt x="773" y="37"/>
                    <a:pt x="677" y="1"/>
                    <a:pt x="579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71;p47">
              <a:extLst>
                <a:ext uri="{FF2B5EF4-FFF2-40B4-BE49-F238E27FC236}">
                  <a16:creationId xmlns:a16="http://schemas.microsoft.com/office/drawing/2014/main" id="{D4B2A995-1974-4B1F-B6CE-E712917C7935}"/>
                </a:ext>
              </a:extLst>
            </p:cNvPr>
            <p:cNvSpPr/>
            <p:nvPr/>
          </p:nvSpPr>
          <p:spPr>
            <a:xfrm>
              <a:off x="5110775" y="4188425"/>
              <a:ext cx="27325" cy="22375"/>
            </a:xfrm>
            <a:custGeom>
              <a:avLst/>
              <a:gdLst/>
              <a:ahLst/>
              <a:cxnLst/>
              <a:rect l="l" t="t" r="r" b="b"/>
              <a:pathLst>
                <a:path w="1093" h="895" extrusionOk="0">
                  <a:moveTo>
                    <a:pt x="515" y="1"/>
                  </a:moveTo>
                  <a:cubicBezTo>
                    <a:pt x="415" y="1"/>
                    <a:pt x="317" y="37"/>
                    <a:pt x="244" y="103"/>
                  </a:cubicBezTo>
                  <a:cubicBezTo>
                    <a:pt x="14" y="302"/>
                    <a:pt x="1" y="739"/>
                    <a:pt x="1" y="757"/>
                  </a:cubicBezTo>
                  <a:cubicBezTo>
                    <a:pt x="1" y="788"/>
                    <a:pt x="23" y="814"/>
                    <a:pt x="54" y="819"/>
                  </a:cubicBezTo>
                  <a:cubicBezTo>
                    <a:pt x="89" y="819"/>
                    <a:pt x="115" y="797"/>
                    <a:pt x="115" y="761"/>
                  </a:cubicBezTo>
                  <a:cubicBezTo>
                    <a:pt x="115" y="757"/>
                    <a:pt x="124" y="355"/>
                    <a:pt x="319" y="191"/>
                  </a:cubicBezTo>
                  <a:cubicBezTo>
                    <a:pt x="370" y="143"/>
                    <a:pt x="440" y="117"/>
                    <a:pt x="513" y="117"/>
                  </a:cubicBezTo>
                  <a:cubicBezTo>
                    <a:pt x="528" y="117"/>
                    <a:pt x="543" y="118"/>
                    <a:pt x="558" y="120"/>
                  </a:cubicBezTo>
                  <a:cubicBezTo>
                    <a:pt x="986" y="173"/>
                    <a:pt x="956" y="828"/>
                    <a:pt x="956" y="837"/>
                  </a:cubicBezTo>
                  <a:cubicBezTo>
                    <a:pt x="956" y="868"/>
                    <a:pt x="978" y="894"/>
                    <a:pt x="1013" y="894"/>
                  </a:cubicBezTo>
                  <a:cubicBezTo>
                    <a:pt x="1015" y="894"/>
                    <a:pt x="1018" y="895"/>
                    <a:pt x="1020" y="895"/>
                  </a:cubicBezTo>
                  <a:cubicBezTo>
                    <a:pt x="1048" y="895"/>
                    <a:pt x="1075" y="870"/>
                    <a:pt x="1075" y="841"/>
                  </a:cubicBezTo>
                  <a:cubicBezTo>
                    <a:pt x="1093" y="571"/>
                    <a:pt x="1004" y="58"/>
                    <a:pt x="575" y="5"/>
                  </a:cubicBezTo>
                  <a:cubicBezTo>
                    <a:pt x="555" y="2"/>
                    <a:pt x="535" y="1"/>
                    <a:pt x="515" y="1"/>
                  </a:cubicBezTo>
                  <a:close/>
                </a:path>
              </a:pathLst>
            </a:custGeom>
            <a:solidFill>
              <a:srgbClr val="0B486B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72;p47">
              <a:extLst>
                <a:ext uri="{FF2B5EF4-FFF2-40B4-BE49-F238E27FC236}">
                  <a16:creationId xmlns:a16="http://schemas.microsoft.com/office/drawing/2014/main" id="{DF433E1B-AB76-4B96-A70F-108F3220D7E0}"/>
                </a:ext>
              </a:extLst>
            </p:cNvPr>
            <p:cNvSpPr/>
            <p:nvPr/>
          </p:nvSpPr>
          <p:spPr>
            <a:xfrm>
              <a:off x="5110000" y="4296750"/>
              <a:ext cx="32200" cy="21925"/>
            </a:xfrm>
            <a:custGeom>
              <a:avLst/>
              <a:gdLst/>
              <a:ahLst/>
              <a:cxnLst/>
              <a:rect l="l" t="t" r="r" b="b"/>
              <a:pathLst>
                <a:path w="1288" h="877" extrusionOk="0">
                  <a:moveTo>
                    <a:pt x="646" y="1"/>
                  </a:moveTo>
                  <a:cubicBezTo>
                    <a:pt x="288" y="1"/>
                    <a:pt x="1" y="195"/>
                    <a:pt x="1" y="439"/>
                  </a:cubicBezTo>
                  <a:cubicBezTo>
                    <a:pt x="1" y="677"/>
                    <a:pt x="288" y="876"/>
                    <a:pt x="646" y="876"/>
                  </a:cubicBezTo>
                  <a:cubicBezTo>
                    <a:pt x="1000" y="876"/>
                    <a:pt x="1287" y="682"/>
                    <a:pt x="1287" y="439"/>
                  </a:cubicBezTo>
                  <a:cubicBezTo>
                    <a:pt x="1287" y="195"/>
                    <a:pt x="1000" y="1"/>
                    <a:pt x="646" y="1"/>
                  </a:cubicBez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73;p47">
              <a:extLst>
                <a:ext uri="{FF2B5EF4-FFF2-40B4-BE49-F238E27FC236}">
                  <a16:creationId xmlns:a16="http://schemas.microsoft.com/office/drawing/2014/main" id="{1A0CE070-B138-4DA5-A21C-36180F8A5EC3}"/>
                </a:ext>
              </a:extLst>
            </p:cNvPr>
            <p:cNvSpPr/>
            <p:nvPr/>
          </p:nvSpPr>
          <p:spPr>
            <a:xfrm>
              <a:off x="4948525" y="4251175"/>
              <a:ext cx="23450" cy="32150"/>
            </a:xfrm>
            <a:custGeom>
              <a:avLst/>
              <a:gdLst/>
              <a:ahLst/>
              <a:cxnLst/>
              <a:rect l="l" t="t" r="r" b="b"/>
              <a:pathLst>
                <a:path w="938" h="1286" extrusionOk="0">
                  <a:moveTo>
                    <a:pt x="498" y="1"/>
                  </a:moveTo>
                  <a:cubicBezTo>
                    <a:pt x="266" y="1"/>
                    <a:pt x="61" y="263"/>
                    <a:pt x="31" y="604"/>
                  </a:cubicBezTo>
                  <a:cubicBezTo>
                    <a:pt x="0" y="962"/>
                    <a:pt x="173" y="1267"/>
                    <a:pt x="411" y="1284"/>
                  </a:cubicBezTo>
                  <a:cubicBezTo>
                    <a:pt x="420" y="1285"/>
                    <a:pt x="430" y="1286"/>
                    <a:pt x="439" y="1286"/>
                  </a:cubicBezTo>
                  <a:cubicBezTo>
                    <a:pt x="667" y="1286"/>
                    <a:pt x="872" y="1023"/>
                    <a:pt x="902" y="683"/>
                  </a:cubicBezTo>
                  <a:cubicBezTo>
                    <a:pt x="937" y="329"/>
                    <a:pt x="765" y="24"/>
                    <a:pt x="526" y="2"/>
                  </a:cubicBezTo>
                  <a:cubicBezTo>
                    <a:pt x="517" y="1"/>
                    <a:pt x="508" y="1"/>
                    <a:pt x="498" y="1"/>
                  </a:cubicBez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74;p47">
              <a:extLst>
                <a:ext uri="{FF2B5EF4-FFF2-40B4-BE49-F238E27FC236}">
                  <a16:creationId xmlns:a16="http://schemas.microsoft.com/office/drawing/2014/main" id="{539EB6A5-3BAD-4D1D-8101-C8E8B4D153B2}"/>
                </a:ext>
              </a:extLst>
            </p:cNvPr>
            <p:cNvSpPr/>
            <p:nvPr/>
          </p:nvSpPr>
          <p:spPr>
            <a:xfrm>
              <a:off x="5075850" y="3933850"/>
              <a:ext cx="23350" cy="32250"/>
            </a:xfrm>
            <a:custGeom>
              <a:avLst/>
              <a:gdLst/>
              <a:ahLst/>
              <a:cxnLst/>
              <a:rect l="l" t="t" r="r" b="b"/>
              <a:pathLst>
                <a:path w="934" h="1290" extrusionOk="0">
                  <a:moveTo>
                    <a:pt x="499" y="1"/>
                  </a:moveTo>
                  <a:cubicBezTo>
                    <a:pt x="267" y="1"/>
                    <a:pt x="61" y="263"/>
                    <a:pt x="31" y="603"/>
                  </a:cubicBezTo>
                  <a:cubicBezTo>
                    <a:pt x="0" y="961"/>
                    <a:pt x="168" y="1266"/>
                    <a:pt x="412" y="1288"/>
                  </a:cubicBezTo>
                  <a:cubicBezTo>
                    <a:pt x="421" y="1289"/>
                    <a:pt x="430" y="1290"/>
                    <a:pt x="439" y="1290"/>
                  </a:cubicBezTo>
                  <a:cubicBezTo>
                    <a:pt x="667" y="1290"/>
                    <a:pt x="873" y="1023"/>
                    <a:pt x="902" y="683"/>
                  </a:cubicBezTo>
                  <a:cubicBezTo>
                    <a:pt x="933" y="329"/>
                    <a:pt x="765" y="24"/>
                    <a:pt x="527" y="2"/>
                  </a:cubicBezTo>
                  <a:cubicBezTo>
                    <a:pt x="517" y="1"/>
                    <a:pt x="508" y="1"/>
                    <a:pt x="499" y="1"/>
                  </a:cubicBez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75;p47">
              <a:extLst>
                <a:ext uri="{FF2B5EF4-FFF2-40B4-BE49-F238E27FC236}">
                  <a16:creationId xmlns:a16="http://schemas.microsoft.com/office/drawing/2014/main" id="{0E4E32B7-BB12-4E5F-957B-560737922155}"/>
                </a:ext>
              </a:extLst>
            </p:cNvPr>
            <p:cNvSpPr/>
            <p:nvPr/>
          </p:nvSpPr>
          <p:spPr>
            <a:xfrm>
              <a:off x="4996700" y="3919000"/>
              <a:ext cx="28000" cy="29850"/>
            </a:xfrm>
            <a:custGeom>
              <a:avLst/>
              <a:gdLst/>
              <a:ahLst/>
              <a:cxnLst/>
              <a:rect l="l" t="t" r="r" b="b"/>
              <a:pathLst>
                <a:path w="1120" h="1194" extrusionOk="0">
                  <a:moveTo>
                    <a:pt x="392" y="1"/>
                  </a:moveTo>
                  <a:cubicBezTo>
                    <a:pt x="331" y="1"/>
                    <a:pt x="273" y="16"/>
                    <a:pt x="222" y="48"/>
                  </a:cubicBezTo>
                  <a:cubicBezTo>
                    <a:pt x="14" y="171"/>
                    <a:pt x="1" y="521"/>
                    <a:pt x="186" y="826"/>
                  </a:cubicBezTo>
                  <a:cubicBezTo>
                    <a:pt x="327" y="1056"/>
                    <a:pt x="543" y="1193"/>
                    <a:pt x="727" y="1193"/>
                  </a:cubicBezTo>
                  <a:cubicBezTo>
                    <a:pt x="787" y="1193"/>
                    <a:pt x="844" y="1179"/>
                    <a:pt x="894" y="1148"/>
                  </a:cubicBezTo>
                  <a:cubicBezTo>
                    <a:pt x="1102" y="1020"/>
                    <a:pt x="1119" y="671"/>
                    <a:pt x="934" y="366"/>
                  </a:cubicBezTo>
                  <a:cubicBezTo>
                    <a:pt x="791" y="140"/>
                    <a:pt x="577" y="1"/>
                    <a:pt x="392" y="1"/>
                  </a:cubicBezTo>
                  <a:close/>
                </a:path>
              </a:pathLst>
            </a:custGeom>
            <a:solidFill>
              <a:srgbClr val="5FB2D8"/>
            </a:solidFill>
            <a:ln>
              <a:noFill/>
            </a:ln>
          </p:spPr>
          <p:txBody>
            <a:bodyPr spcFirstLastPara="1" wrap="square" lIns="68569" tIns="68569" rIns="68569" bIns="68569" anchor="ctr" anchorCtr="0">
              <a:noAutofit/>
            </a:bodyPr>
            <a:lstStyle/>
            <a:p>
              <a:pPr defTabSz="685800">
                <a:buClr>
                  <a:srgbClr val="000000"/>
                </a:buClr>
              </a:pPr>
              <a:endParaRPr sz="105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6"/>
            <a:ext cx="9144000" cy="514328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23" y="3026131"/>
            <a:ext cx="8139275" cy="162381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9250" y="328813"/>
            <a:ext cx="1382346" cy="135850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050" y="88222"/>
            <a:ext cx="1170691" cy="1170722"/>
          </a:xfrm>
          <a:prstGeom prst="rect">
            <a:avLst/>
          </a:prstGeom>
        </p:spPr>
      </p:pic>
      <p:pic>
        <p:nvPicPr>
          <p:cNvPr id="14" name="儿童歌曲 - 音乐剧背景音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4167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650779" y="-207166"/>
            <a:ext cx="414753" cy="414764"/>
          </a:xfrm>
          <a:prstGeom prst="rect">
            <a:avLst/>
          </a:prstGeom>
        </p:spPr>
      </p:pic>
      <p:sp>
        <p:nvSpPr>
          <p:cNvPr id="10" name="文本框 9"/>
          <p:cNvSpPr txBox="1"/>
          <p:nvPr/>
        </p:nvSpPr>
        <p:spPr>
          <a:xfrm>
            <a:off x="1345185" y="983502"/>
            <a:ext cx="6311622" cy="2471002"/>
          </a:xfrm>
          <a:prstGeom prst="rect">
            <a:avLst/>
          </a:prstGeom>
          <a:noFill/>
        </p:spPr>
        <p:txBody>
          <a:bodyPr wrap="square" lIns="62207" tIns="31103" rIns="62207" bIns="31103" rtlCol="0">
            <a:spAutoFit/>
          </a:bodyPr>
          <a:lstStyle/>
          <a:p>
            <a:pPr algn="ctr"/>
            <a:r>
              <a:rPr lang="en-US" altLang="zh-CN" sz="7800" b="1" dirty="0">
                <a:ln w="28575">
                  <a:solidFill>
                    <a:schemeClr val="bg1"/>
                  </a:solidFill>
                </a:ln>
                <a:solidFill>
                  <a:srgbClr val="0070C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THỰC HÀNH</a:t>
            </a:r>
            <a:r>
              <a:rPr lang="en-US" altLang="zh-CN" sz="7800" b="1" dirty="0">
                <a:ln w="28575"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 </a:t>
            </a:r>
            <a:r>
              <a:rPr lang="en-US" altLang="zh-CN" sz="7800" b="1" dirty="0">
                <a:ln w="28575">
                  <a:solidFill>
                    <a:schemeClr val="bg1"/>
                  </a:solidFill>
                </a:ln>
                <a:solidFill>
                  <a:srgbClr val="EC6665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LUYỆN TẬP</a:t>
            </a:r>
            <a:endParaRPr lang="zh-CN" altLang="en-US" sz="7800" b="1" dirty="0">
              <a:ln w="28575">
                <a:solidFill>
                  <a:schemeClr val="bg1"/>
                </a:solidFill>
              </a:ln>
              <a:solidFill>
                <a:srgbClr val="E58CA0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  <a:ea typeface="汉仪跳跳体简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54136932"/>
      </p:ext>
    </p:extLst>
  </p:cSld>
  <p:clrMapOvr>
    <a:masterClrMapping/>
  </p:clrMapOvr>
  <p:transition spd="slow" advTm="2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1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052" y="135172"/>
            <a:ext cx="8444285" cy="1152939"/>
          </a:xfrm>
          <a:prstGeom prst="rect">
            <a:avLst/>
          </a:prstGeom>
        </p:spPr>
      </p:pic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78900616-9839-4772-910E-01E469E53E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249401"/>
              </p:ext>
            </p:extLst>
          </p:nvPr>
        </p:nvGraphicFramePr>
        <p:xfrm>
          <a:off x="1622066" y="1596733"/>
          <a:ext cx="6035039" cy="309453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120396">
                  <a:extLst>
                    <a:ext uri="{9D8B030D-6E8A-4147-A177-3AD203B41FA5}">
                      <a16:colId xmlns:a16="http://schemas.microsoft.com/office/drawing/2014/main" val="2916538360"/>
                    </a:ext>
                  </a:extLst>
                </a:gridCol>
                <a:gridCol w="1125692">
                  <a:extLst>
                    <a:ext uri="{9D8B030D-6E8A-4147-A177-3AD203B41FA5}">
                      <a16:colId xmlns:a16="http://schemas.microsoft.com/office/drawing/2014/main" val="1116769169"/>
                    </a:ext>
                  </a:extLst>
                </a:gridCol>
                <a:gridCol w="3788951">
                  <a:extLst>
                    <a:ext uri="{9D8B030D-6E8A-4147-A177-3AD203B41FA5}">
                      <a16:colId xmlns:a16="http://schemas.microsoft.com/office/drawing/2014/main" val="42640653"/>
                    </a:ext>
                  </a:extLst>
                </a:gridCol>
              </a:tblGrid>
              <a:tr h="832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00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  </a:t>
                      </a:r>
                      <a:endParaRPr lang="en-US" sz="2000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778897122"/>
                  </a:ext>
                </a:extLst>
              </a:tr>
              <a:tr h="54758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600" b="1" smtClean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</a:t>
                      </a:r>
                      <a:endParaRPr lang="en-US" sz="1600" b="1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6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n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1600" b="1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 Tỉ số </a:t>
                      </a:r>
                      <a:r>
                        <a:rPr lang="nl-NL" sz="1600" b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của </a:t>
                      </a:r>
                      <a:r>
                        <a:rPr lang="nl-NL" sz="1600" b="1" smtClean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m </a:t>
                      </a:r>
                      <a:r>
                        <a:rPr lang="nl-NL" sz="1600" b="1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và </a:t>
                      </a:r>
                      <a:r>
                        <a:rPr lang="nl-NL" sz="1600" b="1" smtClean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</a:rPr>
                        <a:t>n</a:t>
                      </a:r>
                      <a:endParaRPr lang="en-US" sz="1600" b="1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3138550"/>
                  </a:ext>
                </a:extLst>
              </a:tr>
              <a:tr h="58185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8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1177805"/>
                  </a:ext>
                </a:extLst>
              </a:tr>
              <a:tr h="5296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4287035"/>
                  </a:ext>
                </a:extLst>
              </a:tr>
              <a:tr h="603321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b="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9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accent6">
                              <a:lumMod val="1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6</a:t>
                      </a: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dirty="0">
                        <a:solidFill>
                          <a:schemeClr val="accent6">
                            <a:lumMod val="1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1435" marR="51435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1429219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angle 7"/>
              <p:cNvSpPr/>
              <p:nvPr/>
            </p:nvSpPr>
            <p:spPr>
              <a:xfrm>
                <a:off x="4350144" y="2949288"/>
                <a:ext cx="2064989" cy="54732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en-US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5 </a:t>
                </a:r>
                <a:r>
                  <a:rPr lang="en-US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: </a:t>
                </a:r>
                <a:r>
                  <a:rPr lang="en-US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8                </a:t>
                </a:r>
                <a:r>
                  <a:rPr lang="en-US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cs typeface="Times New Roman" panose="02020603050405020304" pitchFamily="18" charset="0"/>
                          </a:rPr>
                          <m:t>5</m:t>
                        </m:r>
                      </m:num>
                      <m:den>
                        <m:r>
                          <a:rPr lang="en-US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cs typeface="Times New Roman" panose="02020603050405020304" pitchFamily="18" charset="0"/>
                          </a:rPr>
                          <m:t>8</m:t>
                        </m:r>
                      </m:den>
                    </m:f>
                  </m:oMath>
                </a14:m>
                <a:endParaRPr lang="en-US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8" name="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50144" y="2949288"/>
                <a:ext cx="2064989" cy="547329"/>
              </a:xfrm>
              <a:prstGeom prst="rect">
                <a:avLst/>
              </a:prstGeom>
              <a:blipFill rotWithShape="1">
                <a:blip r:embed="rId3"/>
                <a:stretch>
                  <a:fillRect l="-888" b="-555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/>
              <p:cNvSpPr/>
              <p:nvPr/>
            </p:nvSpPr>
            <p:spPr>
              <a:xfrm>
                <a:off x="4410808" y="3530540"/>
                <a:ext cx="2064989" cy="542777"/>
              </a:xfrm>
              <a:prstGeom prst="rect">
                <a:avLst/>
              </a:prstGeom>
              <a:ln>
                <a:noFill/>
              </a:ln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115000"/>
                  </a:lnSpc>
                </a:pPr>
                <a:r>
                  <a:rPr lang="en-US" dirty="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6</a:t>
                </a:r>
                <a:r>
                  <a:rPr lang="en-US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: </a:t>
                </a:r>
                <a:r>
                  <a:rPr lang="en-US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9                </a:t>
                </a:r>
                <a:r>
                  <a:rPr lang="en-US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cs typeface="Times New Roman" panose="02020603050405020304" pitchFamily="18" charset="0"/>
                          </a:rPr>
                          <m:t>6</m:t>
                        </m:r>
                      </m:num>
                      <m:den>
                        <m:r>
                          <a:rPr lang="en-US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cs typeface="Times New Roman" panose="02020603050405020304" pitchFamily="18" charset="0"/>
                          </a:rPr>
                          <m:t>9</m:t>
                        </m:r>
                      </m:den>
                    </m:f>
                  </m:oMath>
                </a14:m>
                <a:endParaRPr lang="en-US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9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10808" y="3530540"/>
                <a:ext cx="2064989" cy="542777"/>
              </a:xfrm>
              <a:prstGeom prst="rect">
                <a:avLst/>
              </a:prstGeom>
              <a:blipFill rotWithShape="1">
                <a:blip r:embed="rId4"/>
                <a:stretch>
                  <a:fillRect l="-888" b="-5618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Rectangle 9"/>
              <p:cNvSpPr/>
              <p:nvPr/>
            </p:nvSpPr>
            <p:spPr>
              <a:xfrm>
                <a:off x="4410809" y="4008151"/>
                <a:ext cx="2064989" cy="542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>
                  <a:lnSpc>
                    <a:spcPct val="115000"/>
                  </a:lnSpc>
                  <a:buClr>
                    <a:srgbClr val="000000"/>
                  </a:buClr>
                  <a:defRPr/>
                </a:pPr>
                <a:r>
                  <a:rPr lang="en-US" dirty="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9</a:t>
                </a:r>
                <a:r>
                  <a:rPr lang="en-US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 </a:t>
                </a:r>
                <a:r>
                  <a:rPr lang="en-US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: </a:t>
                </a:r>
                <a:r>
                  <a:rPr lang="en-US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6                </a:t>
                </a:r>
                <a:r>
                  <a:rPr lang="en-US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cs typeface="Times New Roman" panose="02020603050405020304" pitchFamily="18" charset="0"/>
                          </a:rPr>
                          <m:t>9</m:t>
                        </m:r>
                      </m:num>
                      <m:den>
                        <m:r>
                          <a:rPr lang="en-US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  <a:cs typeface="Times New Roman" panose="02020603050405020304" pitchFamily="18" charset="0"/>
                          </a:rPr>
                          <m:t>6</m:t>
                        </m:r>
                      </m:den>
                    </m:f>
                  </m:oMath>
                </a14:m>
                <a:endParaRPr lang="en-US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0" name="Rectangle 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10809" y="4008151"/>
                <a:ext cx="2064989" cy="542777"/>
              </a:xfrm>
              <a:prstGeom prst="rect">
                <a:avLst/>
              </a:prstGeom>
              <a:blipFill rotWithShape="1">
                <a:blip r:embed="rId5"/>
                <a:stretch>
                  <a:fillRect l="-888" b="-56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87014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0"/>
            <a:ext cx="9144000" cy="51435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29091" y="604524"/>
            <a:ext cx="8663004" cy="204979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 defTabSz="914378">
              <a:lnSpc>
                <a:spcPct val="165000"/>
              </a:lnSpc>
            </a:pPr>
            <a:r>
              <a:rPr lang="en-US" sz="3600" b="1" dirty="0" err="1">
                <a:solidFill>
                  <a:schemeClr val="accent6"/>
                </a:solidFill>
                <a:latin typeface="Fujiyama" pitchFamily="50" charset="0"/>
              </a:rPr>
              <a:t>Thứ</a:t>
            </a:r>
            <a:r>
              <a:rPr lang="en-US" sz="3600" b="1" dirty="0">
                <a:solidFill>
                  <a:schemeClr val="accent6"/>
                </a:solidFill>
                <a:latin typeface="Fujiyama" pitchFamily="50" charset="0"/>
              </a:rPr>
              <a:t> … </a:t>
            </a:r>
            <a:r>
              <a:rPr lang="en-US" sz="3600" b="1" dirty="0" err="1">
                <a:solidFill>
                  <a:schemeClr val="accent6"/>
                </a:solidFill>
                <a:latin typeface="Fujiyama" pitchFamily="50" charset="0"/>
              </a:rPr>
              <a:t>ngày</a:t>
            </a:r>
            <a:r>
              <a:rPr lang="en-US" sz="3600" b="1" dirty="0">
                <a:solidFill>
                  <a:schemeClr val="accent6"/>
                </a:solidFill>
                <a:latin typeface="Fujiyama" pitchFamily="50" charset="0"/>
              </a:rPr>
              <a:t> … </a:t>
            </a:r>
            <a:r>
              <a:rPr lang="en-US" sz="3600" b="1" dirty="0" err="1">
                <a:solidFill>
                  <a:schemeClr val="accent6"/>
                </a:solidFill>
                <a:latin typeface="Fujiyama" pitchFamily="50" charset="0"/>
              </a:rPr>
              <a:t>tháng</a:t>
            </a:r>
            <a:r>
              <a:rPr lang="en-US" sz="3600" b="1" dirty="0">
                <a:solidFill>
                  <a:schemeClr val="accent6"/>
                </a:solidFill>
                <a:latin typeface="Fujiyama" pitchFamily="50" charset="0"/>
              </a:rPr>
              <a:t> … </a:t>
            </a:r>
            <a:r>
              <a:rPr lang="en-US" sz="3600" b="1" dirty="0" err="1">
                <a:solidFill>
                  <a:schemeClr val="accent6"/>
                </a:solidFill>
                <a:latin typeface="Fujiyama" pitchFamily="50" charset="0"/>
              </a:rPr>
              <a:t>năm</a:t>
            </a:r>
            <a:r>
              <a:rPr lang="en-US" sz="3600" b="1" dirty="0">
                <a:solidFill>
                  <a:schemeClr val="accent6"/>
                </a:solidFill>
                <a:latin typeface="Fujiyama" pitchFamily="50" charset="0"/>
              </a:rPr>
              <a:t> ….</a:t>
            </a:r>
          </a:p>
          <a:p>
            <a:pPr algn="ctr" defTabSz="914378">
              <a:lnSpc>
                <a:spcPct val="165000"/>
              </a:lnSpc>
            </a:pPr>
            <a:r>
              <a:rPr lang="en-US" sz="3600" b="1" dirty="0" err="1">
                <a:solidFill>
                  <a:schemeClr val="accent6"/>
                </a:solidFill>
                <a:latin typeface="Fujiyama" pitchFamily="50" charset="0"/>
              </a:rPr>
              <a:t>Bài</a:t>
            </a:r>
            <a:r>
              <a:rPr lang="en-US" sz="3600" b="1" dirty="0">
                <a:solidFill>
                  <a:schemeClr val="accent6"/>
                </a:solidFill>
                <a:latin typeface="Fujiyama" pitchFamily="50" charset="0"/>
              </a:rPr>
              <a:t> </a:t>
            </a:r>
            <a:r>
              <a:rPr lang="en-US" sz="3600" b="1" dirty="0" smtClean="0">
                <a:solidFill>
                  <a:schemeClr val="accent6"/>
                </a:solidFill>
                <a:latin typeface="Fujiyama" pitchFamily="50" charset="0"/>
              </a:rPr>
              <a:t>17</a:t>
            </a:r>
            <a:endParaRPr lang="en-US" sz="3600" b="1" dirty="0">
              <a:solidFill>
                <a:schemeClr val="accent6"/>
              </a:solidFill>
              <a:latin typeface="Fujiyama" pitchFamily="50" charset="0"/>
            </a:endParaRPr>
          </a:p>
          <a:p>
            <a:pPr algn="ctr" defTabSz="914378">
              <a:lnSpc>
                <a:spcPct val="165000"/>
              </a:lnSpc>
            </a:pPr>
            <a:r>
              <a:rPr lang="en-US" sz="3600" b="1" dirty="0" err="1" smtClean="0">
                <a:solidFill>
                  <a:schemeClr val="accent6"/>
                </a:solidFill>
                <a:latin typeface="Fujiyama" pitchFamily="50" charset="0"/>
              </a:rPr>
              <a:t>Làm</a:t>
            </a:r>
            <a:r>
              <a:rPr lang="en-US" sz="3600" b="1" dirty="0" smtClean="0">
                <a:solidFill>
                  <a:schemeClr val="accent6"/>
                </a:solidFill>
                <a:latin typeface="Fujiyama" pitchFamily="50" charset="0"/>
              </a:rPr>
              <a:t> </a:t>
            </a:r>
            <a:r>
              <a:rPr lang="en-US" sz="3600" b="1" dirty="0" err="1" smtClean="0">
                <a:solidFill>
                  <a:schemeClr val="accent6"/>
                </a:solidFill>
                <a:latin typeface="Fujiyama" pitchFamily="50" charset="0"/>
              </a:rPr>
              <a:t>quen</a:t>
            </a:r>
            <a:r>
              <a:rPr lang="en-US" sz="3600" b="1" dirty="0" smtClean="0">
                <a:solidFill>
                  <a:schemeClr val="accent6"/>
                </a:solidFill>
                <a:latin typeface="Fujiyama" pitchFamily="50" charset="0"/>
              </a:rPr>
              <a:t> </a:t>
            </a:r>
            <a:r>
              <a:rPr lang="en-US" sz="3600" b="1" dirty="0" err="1" smtClean="0">
                <a:solidFill>
                  <a:schemeClr val="accent6"/>
                </a:solidFill>
                <a:latin typeface="Fujiyama" pitchFamily="50" charset="0"/>
              </a:rPr>
              <a:t>với</a:t>
            </a:r>
            <a:r>
              <a:rPr lang="en-US" sz="3600" b="1" dirty="0" smtClean="0">
                <a:solidFill>
                  <a:schemeClr val="accent6"/>
                </a:solidFill>
                <a:latin typeface="Fujiyama" pitchFamily="50" charset="0"/>
              </a:rPr>
              <a:t> </a:t>
            </a:r>
            <a:r>
              <a:rPr lang="en-US" sz="3600" b="1" dirty="0" err="1" smtClean="0">
                <a:solidFill>
                  <a:schemeClr val="accent6"/>
                </a:solidFill>
                <a:latin typeface="Fujiyama" pitchFamily="50" charset="0"/>
              </a:rPr>
              <a:t>tỉ</a:t>
            </a:r>
            <a:r>
              <a:rPr lang="en-US" sz="3600" b="1" dirty="0" smtClean="0">
                <a:solidFill>
                  <a:schemeClr val="accent6"/>
                </a:solidFill>
                <a:latin typeface="Fujiyama" pitchFamily="50" charset="0"/>
              </a:rPr>
              <a:t> </a:t>
            </a:r>
            <a:r>
              <a:rPr lang="en-US" sz="3600" b="1" dirty="0" err="1" smtClean="0">
                <a:solidFill>
                  <a:schemeClr val="accent6"/>
                </a:solidFill>
                <a:latin typeface="Fujiyama" pitchFamily="50" charset="0"/>
              </a:rPr>
              <a:t>số</a:t>
            </a:r>
            <a:endParaRPr lang="en-US" sz="3600" b="1" dirty="0">
              <a:solidFill>
                <a:schemeClr val="accent6"/>
              </a:solidFill>
              <a:latin typeface="Fujiyama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8429981"/>
      </p:ext>
    </p:extLst>
  </p:cSld>
  <p:clrMapOvr>
    <a:masterClrMapping/>
  </p:clrMapOvr>
  <p:transition spd="slow" advClick="0" advTm="4000">
    <p:push dir="u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801560" y="2332730"/>
                <a:ext cx="6809878" cy="101919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nl-NL" sz="2400" dirty="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Tỉ số của </a:t>
                </a:r>
                <a:r>
                  <a:rPr lang="nl-NL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 </a:t>
                </a:r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viên bi màu xanh </a:t>
                </a:r>
                <a:r>
                  <a:rPr lang="nl-NL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và </a:t>
                </a:r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viên bi màu vàng </a:t>
                </a:r>
                <a:r>
                  <a:rPr lang="nl-NL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là </a:t>
                </a:r>
                <a:endParaRPr lang="nl-NL" sz="2400" smtClean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pPr algn="ctr"/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9 : 13 </a:t>
                </a:r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</a:rPr>
                          <m:t>9</m:t>
                        </m:r>
                      </m:num>
                      <m:den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</a:rPr>
                          <m:t>13</m:t>
                        </m:r>
                      </m:den>
                    </m:f>
                  </m:oMath>
                </a14:m>
                <a:endParaRPr lang="en-US" sz="2400" dirty="0">
                  <a:solidFill>
                    <a:schemeClr val="accent6">
                      <a:lumMod val="10000"/>
                    </a:schemeClr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01560" y="2332730"/>
                <a:ext cx="6809878" cy="1019190"/>
              </a:xfrm>
              <a:prstGeom prst="rect">
                <a:avLst/>
              </a:prstGeom>
              <a:blipFill rotWithShape="1">
                <a:blip r:embed="rId3"/>
                <a:stretch>
                  <a:fillRect l="-894" t="-4790" r="-805" b="-179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Rectangle 4"/>
              <p:cNvSpPr/>
              <p:nvPr/>
            </p:nvSpPr>
            <p:spPr>
              <a:xfrm>
                <a:off x="974408" y="3349426"/>
                <a:ext cx="7067961" cy="172265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Tổng số viên bi có trong hộp là:</a:t>
                </a:r>
              </a:p>
              <a:p>
                <a:r>
                  <a:rPr lang="nl-NL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</a:t>
                </a:r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9 + 13 = 22 (viên)</a:t>
                </a:r>
              </a:p>
              <a:p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Tỉ </a:t>
                </a:r>
                <a:r>
                  <a:rPr lang="nl-NL" sz="2400" dirty="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 của </a:t>
                </a:r>
                <a:r>
                  <a:rPr lang="nl-NL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 </a:t>
                </a:r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viên bi màu </a:t>
                </a:r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xanh </a:t>
                </a:r>
                <a:r>
                  <a:rPr lang="nl-NL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và </a:t>
                </a:r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số viên bi trong hộp là</a:t>
                </a:r>
              </a:p>
              <a:p>
                <a:r>
                  <a:rPr lang="nl-NL" sz="240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nl-NL" sz="2400" smtClean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      9 : 22 </a:t>
                </a:r>
                <a:r>
                  <a:rPr lang="nl-NL" sz="2400" dirty="0">
                    <a:solidFill>
                      <a:schemeClr val="accent6">
                        <a:lumMod val="10000"/>
                      </a:schemeClr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</a:rPr>
                          <m:t>9</m:t>
                        </m:r>
                      </m:num>
                      <m:den>
                        <m:r>
                          <a:rPr lang="nl-NL" sz="2400" i="1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en-US" sz="2400" b="0" i="1" smtClean="0">
                            <a:solidFill>
                              <a:schemeClr val="accent6">
                                <a:lumMod val="10000"/>
                              </a:schemeClr>
                            </a:solidFill>
                            <a:latin typeface="Cambria Math"/>
                          </a:rPr>
                          <m:t>2</m:t>
                        </m:r>
                      </m:den>
                    </m:f>
                  </m:oMath>
                </a14:m>
                <a:endParaRPr lang="en-US" sz="2400" dirty="0"/>
              </a:p>
            </p:txBody>
          </p:sp>
        </mc:Choice>
        <mc:Fallback xmlns="">
          <p:sp>
            <p:nvSpPr>
              <p:cNvPr id="5" name="Rectangle 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74408" y="3349426"/>
                <a:ext cx="7067961" cy="1722651"/>
              </a:xfrm>
              <a:prstGeom prst="rect">
                <a:avLst/>
              </a:prstGeom>
              <a:blipFill rotWithShape="1">
                <a:blip r:embed="rId4"/>
                <a:stretch>
                  <a:fillRect l="-1381" t="-2827" r="-173" b="-247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TextBox 5"/>
          <p:cNvSpPr txBox="1"/>
          <p:nvPr/>
        </p:nvSpPr>
        <p:spPr>
          <a:xfrm>
            <a:off x="3401375" y="1926724"/>
            <a:ext cx="13394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smtClean="0">
                <a:solidFill>
                  <a:schemeClr val="bg1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 giải</a:t>
            </a:r>
            <a:endParaRPr lang="en-US" sz="2400" b="1" dirty="0">
              <a:solidFill>
                <a:schemeClr val="bg1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052" y="374167"/>
            <a:ext cx="8380675" cy="96020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6"/>
            <a:ext cx="9144000" cy="514328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23" y="3026131"/>
            <a:ext cx="8139275" cy="162381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9250" y="328813"/>
            <a:ext cx="1382346" cy="135850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050" y="88222"/>
            <a:ext cx="1170691" cy="1170722"/>
          </a:xfrm>
          <a:prstGeom prst="rect">
            <a:avLst/>
          </a:prstGeom>
        </p:spPr>
      </p:pic>
      <p:pic>
        <p:nvPicPr>
          <p:cNvPr id="14" name="儿童歌曲 - 音乐剧背景音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4167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650779" y="-207166"/>
            <a:ext cx="414753" cy="414764"/>
          </a:xfrm>
          <a:prstGeom prst="rect">
            <a:avLst/>
          </a:prstGeom>
        </p:spPr>
      </p:pic>
      <p:sp>
        <p:nvSpPr>
          <p:cNvPr id="10" name="文本框 9"/>
          <p:cNvSpPr txBox="1"/>
          <p:nvPr/>
        </p:nvSpPr>
        <p:spPr>
          <a:xfrm>
            <a:off x="2469678" y="826470"/>
            <a:ext cx="5884336" cy="2955913"/>
          </a:xfrm>
          <a:prstGeom prst="rect">
            <a:avLst/>
          </a:prstGeom>
          <a:noFill/>
        </p:spPr>
        <p:txBody>
          <a:bodyPr wrap="square" lIns="62207" tIns="31103" rIns="62207" bIns="31103" rtlCol="0">
            <a:spAutoFit/>
          </a:bodyPr>
          <a:lstStyle/>
          <a:p>
            <a:r>
              <a:rPr lang="en-US" altLang="zh-CN" sz="9400" b="1" dirty="0">
                <a:ln w="28575">
                  <a:solidFill>
                    <a:schemeClr val="bg1"/>
                  </a:solidFill>
                </a:ln>
                <a:solidFill>
                  <a:srgbClr val="0070C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V</a:t>
            </a:r>
            <a:r>
              <a:rPr lang="en-US" altLang="zh-CN" sz="9400" b="1" dirty="0">
                <a:ln w="28575">
                  <a:solidFill>
                    <a:schemeClr val="bg1"/>
                  </a:solidFill>
                </a:ln>
                <a:solidFill>
                  <a:srgbClr val="029844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Ậ</a:t>
            </a:r>
            <a:r>
              <a:rPr lang="en-US" altLang="zh-CN" sz="9400" b="1" dirty="0">
                <a:ln w="28575">
                  <a:solidFill>
                    <a:schemeClr val="bg1"/>
                  </a:solidFill>
                </a:ln>
                <a:solidFill>
                  <a:srgbClr val="7030A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N</a:t>
            </a:r>
            <a:r>
              <a:rPr lang="en-US" altLang="zh-CN" sz="9400" b="1" dirty="0">
                <a:ln w="28575"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 </a:t>
            </a:r>
            <a:r>
              <a:rPr lang="en-US" altLang="zh-CN" sz="9400" b="1" dirty="0">
                <a:ln w="28575">
                  <a:solidFill>
                    <a:schemeClr val="bg1"/>
                  </a:solidFill>
                </a:ln>
                <a:solidFill>
                  <a:srgbClr val="EC6665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D</a:t>
            </a:r>
            <a:r>
              <a:rPr lang="en-US" altLang="zh-CN" sz="9400" b="1" dirty="0">
                <a:ln w="28575">
                  <a:solidFill>
                    <a:schemeClr val="bg1"/>
                  </a:solidFill>
                </a:ln>
                <a:solidFill>
                  <a:srgbClr val="FFFF0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Ụ</a:t>
            </a:r>
            <a:r>
              <a:rPr lang="en-US" altLang="zh-CN" sz="9400" b="1" dirty="0">
                <a:ln w="28575">
                  <a:solidFill>
                    <a:schemeClr val="bg1"/>
                  </a:solidFill>
                </a:ln>
                <a:solidFill>
                  <a:srgbClr val="E58CA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N</a:t>
            </a:r>
            <a:r>
              <a:rPr lang="en-US" altLang="zh-CN" sz="9400" b="1" dirty="0">
                <a:ln w="28575">
                  <a:solidFill>
                    <a:schemeClr val="bg1"/>
                  </a:solidFill>
                </a:ln>
                <a:solidFill>
                  <a:srgbClr val="029844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G</a:t>
            </a:r>
            <a:endParaRPr lang="zh-CN" altLang="en-US" sz="9400" b="1" dirty="0">
              <a:ln w="28575">
                <a:solidFill>
                  <a:schemeClr val="bg1"/>
                </a:solidFill>
              </a:ln>
              <a:solidFill>
                <a:srgbClr val="E58CA0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  <a:ea typeface="汉仪跳跳体简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69297220"/>
      </p:ext>
    </p:extLst>
  </p:cSld>
  <p:clrMapOvr>
    <a:masterClrMapping/>
  </p:clrMapOvr>
  <p:transition spd="slow" advTm="2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angle 6"/>
              <p:cNvSpPr/>
              <p:nvPr/>
            </p:nvSpPr>
            <p:spPr>
              <a:xfrm>
                <a:off x="1402378" y="2312878"/>
                <a:ext cx="6796089" cy="249401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nl-NL" sz="2400" b="1" i="1" smtClean="0">
                    <a:solidFill>
                      <a:srgbClr val="000000"/>
                    </a:solidFill>
                    <a:latin typeface="Times New Roman" panose="02020603050405020304" pitchFamily="18" charset="0"/>
                    <a:ea typeface="Times New Roman" panose="02020603050405020304" pitchFamily="18" charset="0"/>
                  </a:rPr>
                  <a:t>- Quan sát hình trên thấy:</a:t>
                </a:r>
              </a:p>
              <a:p>
                <a:r>
                  <a:rPr lang="nl-NL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nl-NL" sz="2400" b="1" i="1" smtClean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+ Chiều dài băng giấy màu vàng là: 7 phần</a:t>
                </a:r>
              </a:p>
              <a:p>
                <a:r>
                  <a:rPr lang="nl-NL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 </a:t>
                </a:r>
                <a:r>
                  <a:rPr lang="nl-NL" sz="2400" b="1" i="1" smtClean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+ Chiều dài băng giấy màu xanh là: 4 phần</a:t>
                </a:r>
              </a:p>
              <a:p>
                <a:r>
                  <a:rPr lang="nl-NL" sz="2400" b="1" i="1" smtClean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Vậy tỉ số giữa chiều dài băng giấy màu xanh và chiều dài băng giấy màu vàng là:</a:t>
                </a:r>
              </a:p>
              <a:p>
                <a:r>
                  <a:rPr lang="nl-NL" sz="2400" b="1" i="1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	</a:t>
                </a:r>
                <a:r>
                  <a:rPr lang="nl-NL" sz="2400" b="1" i="1" smtClean="0">
                    <a:solidFill>
                      <a:srgbClr val="000000"/>
                    </a:solidFill>
                    <a:latin typeface="Times New Roman" panose="02020603050405020304" pitchFamily="18" charset="0"/>
                  </a:rPr>
                  <a:t>		4 : 7 hay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nl-NL" sz="2400" b="1" i="1" smtClean="0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sz="2400" b="1" i="1" smtClean="0">
                            <a:solidFill>
                              <a:srgbClr val="000000"/>
                            </a:solidFill>
                            <a:latin typeface="Cambria Math"/>
                          </a:rPr>
                          <m:t>𝟒</m:t>
                        </m:r>
                      </m:num>
                      <m:den>
                        <m:r>
                          <a:rPr lang="en-US" sz="2400" b="1" i="1" smtClean="0">
                            <a:solidFill>
                              <a:srgbClr val="000000"/>
                            </a:solidFill>
                            <a:latin typeface="Cambria Math"/>
                          </a:rPr>
                          <m:t>𝟕</m:t>
                        </m:r>
                      </m:den>
                    </m:f>
                  </m:oMath>
                </a14:m>
                <a:endParaRPr lang="en-US" sz="2400" dirty="0">
                  <a:solidFill>
                    <a:srgbClr val="5CBFC2"/>
                  </a:solidFill>
                </a:endParaRPr>
              </a:p>
            </p:txBody>
          </p:sp>
        </mc:Choice>
        <mc:Fallback xmlns="">
          <p:sp>
            <p:nvSpPr>
              <p:cNvPr id="7" name="Rectangle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02378" y="2312878"/>
                <a:ext cx="6796089" cy="2494016"/>
              </a:xfrm>
              <a:prstGeom prst="rect">
                <a:avLst/>
              </a:prstGeom>
              <a:blipFill rotWithShape="1">
                <a:blip r:embed="rId2"/>
                <a:stretch>
                  <a:fillRect l="-1345" t="-1951" b="-2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34587" y="199759"/>
            <a:ext cx="8515215" cy="1931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515364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6"/>
            <a:ext cx="9144000" cy="514328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6036" y="801258"/>
            <a:ext cx="4637973" cy="3781743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8075" y="3653898"/>
            <a:ext cx="8139275" cy="1623819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2887148" y="1397126"/>
            <a:ext cx="3857453" cy="1872540"/>
          </a:xfrm>
          <a:prstGeom prst="rect">
            <a:avLst/>
          </a:prstGeom>
          <a:noFill/>
        </p:spPr>
        <p:txBody>
          <a:bodyPr wrap="square" lIns="62207" tIns="31103" rIns="62207" bIns="31103" rtlCol="0">
            <a:spAutoFit/>
          </a:bodyPr>
          <a:lstStyle/>
          <a:p>
            <a:pPr algn="ctr" defTabSz="622066">
              <a:lnSpc>
                <a:spcPct val="120000"/>
              </a:lnSpc>
              <a:defRPr/>
            </a:pPr>
            <a:r>
              <a:rPr lang="en-US" altLang="zh-CN" sz="4900" b="1" smtClean="0">
                <a:solidFill>
                  <a:schemeClr val="bg1"/>
                </a:solidFill>
                <a:ea typeface="汉仪跳跳体简" panose="00020600040101010101" pitchFamily="18" charset="-122"/>
              </a:rPr>
              <a:t>TẠM BIỆT CÁC EM</a:t>
            </a:r>
            <a:endParaRPr lang="zh-CN" altLang="en-US" sz="4900" b="1" dirty="0">
              <a:solidFill>
                <a:schemeClr val="bg1"/>
              </a:solidFill>
              <a:ea typeface="汉仪跳跳体简" panose="00020600040101010101" pitchFamily="18" charset="-122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1362" y="2433586"/>
            <a:ext cx="1233972" cy="2385744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9499" y="1540546"/>
            <a:ext cx="2596147" cy="3430250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44509" y="95443"/>
            <a:ext cx="1352729" cy="1352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1965714"/>
      </p:ext>
    </p:extLst>
  </p:cSld>
  <p:clrMapOvr>
    <a:masterClrMapping/>
  </p:clrMapOvr>
  <p:transition spd="slow" advTm="2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6"/>
            <a:ext cx="9144000" cy="514328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24" y="3026131"/>
            <a:ext cx="8139275" cy="162381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9250" y="328813"/>
            <a:ext cx="1382346" cy="135850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051" y="88222"/>
            <a:ext cx="1170691" cy="1170722"/>
          </a:xfrm>
          <a:prstGeom prst="rect">
            <a:avLst/>
          </a:prstGeom>
        </p:spPr>
      </p:pic>
      <p:pic>
        <p:nvPicPr>
          <p:cNvPr id="14" name="儿童歌曲 - 音乐剧背景音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4167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650779" y="-207166"/>
            <a:ext cx="414753" cy="414764"/>
          </a:xfrm>
          <a:prstGeom prst="rect">
            <a:avLst/>
          </a:prstGeom>
        </p:spPr>
      </p:pic>
      <p:sp>
        <p:nvSpPr>
          <p:cNvPr id="10" name="文本框 9"/>
          <p:cNvSpPr txBox="1"/>
          <p:nvPr/>
        </p:nvSpPr>
        <p:spPr>
          <a:xfrm>
            <a:off x="2153968" y="662806"/>
            <a:ext cx="6191030" cy="3302012"/>
          </a:xfrm>
          <a:prstGeom prst="rect">
            <a:avLst/>
          </a:prstGeom>
          <a:noFill/>
        </p:spPr>
        <p:txBody>
          <a:bodyPr wrap="square" lIns="69677" tIns="34839" rIns="69677" bIns="34839" rtlCol="0">
            <a:spAutoFit/>
          </a:bodyPr>
          <a:lstStyle/>
          <a:p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0070C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K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029844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H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7030A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Ở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I 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EC6665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Đ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FFFF0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Ộ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029844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N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E58CA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G</a:t>
            </a:r>
            <a:endParaRPr lang="zh-CN" altLang="en-US" sz="10500" b="1" dirty="0">
              <a:ln w="28575">
                <a:solidFill>
                  <a:schemeClr val="bg1"/>
                </a:solidFill>
              </a:ln>
              <a:solidFill>
                <a:srgbClr val="E58CA0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  <a:ea typeface="汉仪跳跳体简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42162344"/>
      </p:ext>
    </p:extLst>
  </p:cSld>
  <p:clrMapOvr>
    <a:masterClrMapping/>
  </p:clrMapOvr>
  <p:transition spd="slow" advTm="2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5070092" y="1809328"/>
                <a:ext cx="947560" cy="96947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8">
                  <a:buClr>
                    <a:srgbClr val="000000"/>
                  </a:buClr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>
                        <m:fPr>
                          <m:ctrlPr>
                            <a:rPr lang="en-US" sz="5400" i="1" kern="0" smtClean="0">
                              <a:solidFill>
                                <a:srgbClr val="F46060"/>
                              </a:solidFill>
                              <a:latin typeface="Cambria Math" panose="02040503050406030204" pitchFamily="18" charset="0"/>
                              <a:sym typeface="Arial"/>
                            </a:rPr>
                          </m:ctrlPr>
                        </m:fPr>
                        <m:num>
                          <m:r>
                            <a:rPr lang="en-US" sz="5400" b="0" i="1" kern="0" smtClean="0">
                              <a:solidFill>
                                <a:srgbClr val="F46060"/>
                              </a:solidFill>
                              <a:latin typeface="Cambria Math"/>
                              <a:sym typeface="Arial"/>
                            </a:rPr>
                            <m:t>5</m:t>
                          </m:r>
                        </m:num>
                        <m:den>
                          <m:r>
                            <a:rPr lang="en-US" sz="5400" b="0" i="1" kern="0" smtClean="0">
                              <a:solidFill>
                                <a:srgbClr val="F46060"/>
                              </a:solidFill>
                              <a:latin typeface="Cambria Math"/>
                              <a:sym typeface="Arial"/>
                            </a:rPr>
                            <m:t>6</m:t>
                          </m:r>
                        </m:den>
                      </m:f>
                      <m:r>
                        <a:rPr lang="en-US" sz="5400" kern="0">
                          <a:solidFill>
                            <a:srgbClr val="F46060"/>
                          </a:solidFill>
                          <a:latin typeface="Cambria Math" panose="02040503050406030204" pitchFamily="18" charset="0"/>
                          <a:sym typeface="Arial"/>
                        </a:rPr>
                        <m:t> </m:t>
                      </m:r>
                    </m:oMath>
                  </m:oMathPara>
                </a14:m>
                <a:endParaRPr lang="en-US" sz="5400" kern="0" dirty="0">
                  <a:solidFill>
                    <a:srgbClr val="F4606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70092" y="1809328"/>
                <a:ext cx="947560" cy="969476"/>
              </a:xfrm>
              <a:prstGeom prst="rect">
                <a:avLst/>
              </a:prstGeom>
              <a:blipFill rotWithShape="1">
                <a:blip r:embed="rId2"/>
                <a:stretch>
                  <a:fillRect t="-21384" b="-3144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4"/>
          <p:cNvSpPr/>
          <p:nvPr/>
        </p:nvSpPr>
        <p:spPr>
          <a:xfrm>
            <a:off x="2724518" y="2041604"/>
            <a:ext cx="2345575" cy="58861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>
              <a:buClr>
                <a:srgbClr val="000000"/>
              </a:buClr>
            </a:pPr>
            <a:r>
              <a:rPr lang="en-US" sz="5400" kern="0" dirty="0">
                <a:solidFill>
                  <a:srgbClr val="F46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5</a:t>
            </a:r>
            <a:r>
              <a:rPr lang="en-US" sz="5400" kern="0" smtClean="0">
                <a:solidFill>
                  <a:srgbClr val="F46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5400" kern="0">
                <a:solidFill>
                  <a:srgbClr val="F46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5400" kern="0" smtClean="0">
                <a:solidFill>
                  <a:srgbClr val="F46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6 </a:t>
            </a:r>
            <a:r>
              <a:rPr lang="en-US" sz="5400" kern="0" dirty="0">
                <a:solidFill>
                  <a:srgbClr val="F46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</a:p>
        </p:txBody>
      </p:sp>
      <p:grpSp>
        <p:nvGrpSpPr>
          <p:cNvPr id="332" name="Google Shape;2428;p70">
            <a:extLst>
              <a:ext uri="{FF2B5EF4-FFF2-40B4-BE49-F238E27FC236}">
                <a16:creationId xmlns:a16="http://schemas.microsoft.com/office/drawing/2014/main" id="{A39848C5-391C-48E0-BB96-D9B20F8BA606}"/>
              </a:ext>
            </a:extLst>
          </p:cNvPr>
          <p:cNvGrpSpPr/>
          <p:nvPr/>
        </p:nvGrpSpPr>
        <p:grpSpPr>
          <a:xfrm>
            <a:off x="6809173" y="2559242"/>
            <a:ext cx="2327654" cy="2529264"/>
            <a:chOff x="6093972" y="739900"/>
            <a:chExt cx="2135361" cy="3682716"/>
          </a:xfrm>
        </p:grpSpPr>
        <p:sp>
          <p:nvSpPr>
            <p:cNvPr id="333" name="Google Shape;2429;p70">
              <a:extLst>
                <a:ext uri="{FF2B5EF4-FFF2-40B4-BE49-F238E27FC236}">
                  <a16:creationId xmlns:a16="http://schemas.microsoft.com/office/drawing/2014/main" id="{7CDF2C8F-59C7-4AD4-9F4A-DE857839BE4F}"/>
                </a:ext>
              </a:extLst>
            </p:cNvPr>
            <p:cNvSpPr/>
            <p:nvPr/>
          </p:nvSpPr>
          <p:spPr>
            <a:xfrm>
              <a:off x="6914981" y="2096108"/>
              <a:ext cx="880542" cy="535049"/>
            </a:xfrm>
            <a:custGeom>
              <a:avLst/>
              <a:gdLst/>
              <a:ahLst/>
              <a:cxnLst/>
              <a:rect l="l" t="t" r="r" b="b"/>
              <a:pathLst>
                <a:path w="16658" h="10122" extrusionOk="0">
                  <a:moveTo>
                    <a:pt x="16657" y="0"/>
                  </a:moveTo>
                  <a:lnTo>
                    <a:pt x="1" y="61"/>
                  </a:lnTo>
                  <a:lnTo>
                    <a:pt x="1" y="10122"/>
                  </a:lnTo>
                  <a:lnTo>
                    <a:pt x="16019" y="10091"/>
                  </a:lnTo>
                  <a:lnTo>
                    <a:pt x="16657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2430;p70">
              <a:extLst>
                <a:ext uri="{FF2B5EF4-FFF2-40B4-BE49-F238E27FC236}">
                  <a16:creationId xmlns:a16="http://schemas.microsoft.com/office/drawing/2014/main" id="{B041EC73-80C3-4B6C-ADDA-491FA15E20D8}"/>
                </a:ext>
              </a:extLst>
            </p:cNvPr>
            <p:cNvSpPr/>
            <p:nvPr/>
          </p:nvSpPr>
          <p:spPr>
            <a:xfrm>
              <a:off x="6755928" y="1835830"/>
              <a:ext cx="122159" cy="1049218"/>
            </a:xfrm>
            <a:custGeom>
              <a:avLst/>
              <a:gdLst/>
              <a:ahLst/>
              <a:cxnLst/>
              <a:rect l="l" t="t" r="r" b="b"/>
              <a:pathLst>
                <a:path w="2311" h="19849" extrusionOk="0">
                  <a:moveTo>
                    <a:pt x="2159" y="0"/>
                  </a:moveTo>
                  <a:lnTo>
                    <a:pt x="304" y="61"/>
                  </a:lnTo>
                  <a:lnTo>
                    <a:pt x="0" y="19848"/>
                  </a:lnTo>
                  <a:lnTo>
                    <a:pt x="0" y="19848"/>
                  </a:lnTo>
                  <a:lnTo>
                    <a:pt x="2311" y="19757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2431;p70">
              <a:extLst>
                <a:ext uri="{FF2B5EF4-FFF2-40B4-BE49-F238E27FC236}">
                  <a16:creationId xmlns:a16="http://schemas.microsoft.com/office/drawing/2014/main" id="{E4390B2A-9D26-4653-A219-E4435215424B}"/>
                </a:ext>
              </a:extLst>
            </p:cNvPr>
            <p:cNvSpPr/>
            <p:nvPr/>
          </p:nvSpPr>
          <p:spPr>
            <a:xfrm>
              <a:off x="6869998" y="1835830"/>
              <a:ext cx="72365" cy="1044408"/>
            </a:xfrm>
            <a:custGeom>
              <a:avLst/>
              <a:gdLst/>
              <a:ahLst/>
              <a:cxnLst/>
              <a:rect l="l" t="t" r="r" b="b"/>
              <a:pathLst>
                <a:path w="1369" h="19758" extrusionOk="0">
                  <a:moveTo>
                    <a:pt x="1" y="0"/>
                  </a:moveTo>
                  <a:lnTo>
                    <a:pt x="153" y="19757"/>
                  </a:lnTo>
                  <a:lnTo>
                    <a:pt x="1368" y="19727"/>
                  </a:lnTo>
                  <a:lnTo>
                    <a:pt x="1368" y="10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2432;p70">
              <a:extLst>
                <a:ext uri="{FF2B5EF4-FFF2-40B4-BE49-F238E27FC236}">
                  <a16:creationId xmlns:a16="http://schemas.microsoft.com/office/drawing/2014/main" id="{D8AB71DE-2677-4F40-9832-7386F65215C1}"/>
                </a:ext>
              </a:extLst>
            </p:cNvPr>
            <p:cNvSpPr/>
            <p:nvPr/>
          </p:nvSpPr>
          <p:spPr>
            <a:xfrm>
              <a:off x="7705490" y="1863105"/>
              <a:ext cx="149488" cy="1044408"/>
            </a:xfrm>
            <a:custGeom>
              <a:avLst/>
              <a:gdLst/>
              <a:ahLst/>
              <a:cxnLst/>
              <a:rect l="l" t="t" r="r" b="b"/>
              <a:pathLst>
                <a:path w="2828" h="19758" extrusionOk="0">
                  <a:moveTo>
                    <a:pt x="973" y="1"/>
                  </a:moveTo>
                  <a:lnTo>
                    <a:pt x="0" y="19758"/>
                  </a:lnTo>
                  <a:lnTo>
                    <a:pt x="2341" y="19758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2433;p70">
              <a:extLst>
                <a:ext uri="{FF2B5EF4-FFF2-40B4-BE49-F238E27FC236}">
                  <a16:creationId xmlns:a16="http://schemas.microsoft.com/office/drawing/2014/main" id="{E630B260-ECFC-4A90-9DCB-32B7AB539B29}"/>
                </a:ext>
              </a:extLst>
            </p:cNvPr>
            <p:cNvSpPr/>
            <p:nvPr/>
          </p:nvSpPr>
          <p:spPr>
            <a:xfrm>
              <a:off x="7829181" y="1863105"/>
              <a:ext cx="96470" cy="1044408"/>
            </a:xfrm>
            <a:custGeom>
              <a:avLst/>
              <a:gdLst/>
              <a:ahLst/>
              <a:cxnLst/>
              <a:rect l="l" t="t" r="r" b="b"/>
              <a:pathLst>
                <a:path w="1825" h="19758" extrusionOk="0">
                  <a:moveTo>
                    <a:pt x="487" y="1"/>
                  </a:moveTo>
                  <a:lnTo>
                    <a:pt x="1" y="19758"/>
                  </a:lnTo>
                  <a:lnTo>
                    <a:pt x="1217" y="19758"/>
                  </a:lnTo>
                  <a:lnTo>
                    <a:pt x="1825" y="1034"/>
                  </a:lnTo>
                  <a:lnTo>
                    <a:pt x="487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2434;p70">
              <a:extLst>
                <a:ext uri="{FF2B5EF4-FFF2-40B4-BE49-F238E27FC236}">
                  <a16:creationId xmlns:a16="http://schemas.microsoft.com/office/drawing/2014/main" id="{723FE972-75FD-4DC4-BAE2-7DB614ECF4F4}"/>
                </a:ext>
              </a:extLst>
            </p:cNvPr>
            <p:cNvSpPr/>
            <p:nvPr/>
          </p:nvSpPr>
          <p:spPr>
            <a:xfrm>
              <a:off x="6911757" y="2950841"/>
              <a:ext cx="123798" cy="1025114"/>
            </a:xfrm>
            <a:custGeom>
              <a:avLst/>
              <a:gdLst/>
              <a:ahLst/>
              <a:cxnLst/>
              <a:rect l="l" t="t" r="r" b="b"/>
              <a:pathLst>
                <a:path w="2342" h="19393" extrusionOk="0">
                  <a:moveTo>
                    <a:pt x="1" y="1"/>
                  </a:moveTo>
                  <a:lnTo>
                    <a:pt x="518" y="19332"/>
                  </a:lnTo>
                  <a:lnTo>
                    <a:pt x="2341" y="19393"/>
                  </a:lnTo>
                  <a:lnTo>
                    <a:pt x="2341" y="19393"/>
                  </a:lnTo>
                  <a:lnTo>
                    <a:pt x="2281" y="6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2435;p70">
              <a:extLst>
                <a:ext uri="{FF2B5EF4-FFF2-40B4-BE49-F238E27FC236}">
                  <a16:creationId xmlns:a16="http://schemas.microsoft.com/office/drawing/2014/main" id="{0F54E823-B45F-4B58-BA2F-CB955F178DA8}"/>
                </a:ext>
              </a:extLst>
            </p:cNvPr>
            <p:cNvSpPr/>
            <p:nvPr/>
          </p:nvSpPr>
          <p:spPr>
            <a:xfrm>
              <a:off x="7032276" y="2954066"/>
              <a:ext cx="72365" cy="1021890"/>
            </a:xfrm>
            <a:custGeom>
              <a:avLst/>
              <a:gdLst/>
              <a:ahLst/>
              <a:cxnLst/>
              <a:rect l="l" t="t" r="r" b="b"/>
              <a:pathLst>
                <a:path w="1369" h="19332" extrusionOk="0">
                  <a:moveTo>
                    <a:pt x="1" y="0"/>
                  </a:moveTo>
                  <a:lnTo>
                    <a:pt x="61" y="19332"/>
                  </a:lnTo>
                  <a:lnTo>
                    <a:pt x="1368" y="18329"/>
                  </a:lnTo>
                  <a:lnTo>
                    <a:pt x="1186" y="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2436;p70">
              <a:extLst>
                <a:ext uri="{FF2B5EF4-FFF2-40B4-BE49-F238E27FC236}">
                  <a16:creationId xmlns:a16="http://schemas.microsoft.com/office/drawing/2014/main" id="{A9662F3E-3408-4D27-9234-1BFBBD15841F}"/>
                </a:ext>
              </a:extLst>
            </p:cNvPr>
            <p:cNvSpPr/>
            <p:nvPr/>
          </p:nvSpPr>
          <p:spPr>
            <a:xfrm>
              <a:off x="7744025" y="3002273"/>
              <a:ext cx="143092" cy="1021890"/>
            </a:xfrm>
            <a:custGeom>
              <a:avLst/>
              <a:gdLst/>
              <a:ahLst/>
              <a:cxnLst/>
              <a:rect l="l" t="t" r="r" b="b"/>
              <a:pathLst>
                <a:path w="2707" h="19332" extrusionOk="0">
                  <a:moveTo>
                    <a:pt x="1" y="0"/>
                  </a:moveTo>
                  <a:lnTo>
                    <a:pt x="882" y="19332"/>
                  </a:lnTo>
                  <a:lnTo>
                    <a:pt x="2706" y="19332"/>
                  </a:lnTo>
                  <a:lnTo>
                    <a:pt x="2281" y="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2437;p70">
              <a:extLst>
                <a:ext uri="{FF2B5EF4-FFF2-40B4-BE49-F238E27FC236}">
                  <a16:creationId xmlns:a16="http://schemas.microsoft.com/office/drawing/2014/main" id="{B2A2CA92-0D5A-43DD-8635-FD8DBAA025FD}"/>
                </a:ext>
              </a:extLst>
            </p:cNvPr>
            <p:cNvSpPr/>
            <p:nvPr/>
          </p:nvSpPr>
          <p:spPr>
            <a:xfrm>
              <a:off x="7864544" y="3003859"/>
              <a:ext cx="90021" cy="1020304"/>
            </a:xfrm>
            <a:custGeom>
              <a:avLst/>
              <a:gdLst/>
              <a:ahLst/>
              <a:cxnLst/>
              <a:rect l="l" t="t" r="r" b="b"/>
              <a:pathLst>
                <a:path w="1703" h="19302" extrusionOk="0">
                  <a:moveTo>
                    <a:pt x="1" y="1"/>
                  </a:moveTo>
                  <a:lnTo>
                    <a:pt x="426" y="19302"/>
                  </a:lnTo>
                  <a:lnTo>
                    <a:pt x="1703" y="18299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2438;p70">
              <a:extLst>
                <a:ext uri="{FF2B5EF4-FFF2-40B4-BE49-F238E27FC236}">
                  <a16:creationId xmlns:a16="http://schemas.microsoft.com/office/drawing/2014/main" id="{CCDC9F2D-E870-4878-ABDF-40D544DA1B34}"/>
                </a:ext>
              </a:extLst>
            </p:cNvPr>
            <p:cNvSpPr/>
            <p:nvPr/>
          </p:nvSpPr>
          <p:spPr>
            <a:xfrm>
              <a:off x="6850704" y="2006089"/>
              <a:ext cx="904646" cy="565655"/>
            </a:xfrm>
            <a:custGeom>
              <a:avLst/>
              <a:gdLst/>
              <a:ahLst/>
              <a:cxnLst/>
              <a:rect l="l" t="t" r="r" b="b"/>
              <a:pathLst>
                <a:path w="17114" h="10701" extrusionOk="0">
                  <a:moveTo>
                    <a:pt x="1" y="1"/>
                  </a:moveTo>
                  <a:lnTo>
                    <a:pt x="487" y="10700"/>
                  </a:lnTo>
                  <a:lnTo>
                    <a:pt x="16506" y="10639"/>
                  </a:lnTo>
                  <a:lnTo>
                    <a:pt x="17114" y="5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2439;p70">
              <a:extLst>
                <a:ext uri="{FF2B5EF4-FFF2-40B4-BE49-F238E27FC236}">
                  <a16:creationId xmlns:a16="http://schemas.microsoft.com/office/drawing/2014/main" id="{766C0BF0-FBDA-4AA1-B54E-77BDE1F52F4B}"/>
                </a:ext>
              </a:extLst>
            </p:cNvPr>
            <p:cNvSpPr/>
            <p:nvPr/>
          </p:nvSpPr>
          <p:spPr>
            <a:xfrm>
              <a:off x="6976034" y="3378208"/>
              <a:ext cx="294113" cy="250715"/>
            </a:xfrm>
            <a:custGeom>
              <a:avLst/>
              <a:gdLst/>
              <a:ahLst/>
              <a:cxnLst/>
              <a:rect l="l" t="t" r="r" b="b"/>
              <a:pathLst>
                <a:path w="5564" h="4743" extrusionOk="0">
                  <a:moveTo>
                    <a:pt x="1" y="1"/>
                  </a:moveTo>
                  <a:lnTo>
                    <a:pt x="548" y="4742"/>
                  </a:lnTo>
                  <a:cubicBezTo>
                    <a:pt x="2068" y="3770"/>
                    <a:pt x="3739" y="3071"/>
                    <a:pt x="5502" y="2676"/>
                  </a:cubicBezTo>
                  <a:lnTo>
                    <a:pt x="5563" y="1"/>
                  </a:ln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2440;p70">
              <a:extLst>
                <a:ext uri="{FF2B5EF4-FFF2-40B4-BE49-F238E27FC236}">
                  <a16:creationId xmlns:a16="http://schemas.microsoft.com/office/drawing/2014/main" id="{DFA84D2B-1624-4C36-8A76-0683C72FC0F8}"/>
                </a:ext>
              </a:extLst>
            </p:cNvPr>
            <p:cNvSpPr/>
            <p:nvPr/>
          </p:nvSpPr>
          <p:spPr>
            <a:xfrm>
              <a:off x="7004948" y="3519606"/>
              <a:ext cx="261974" cy="435461"/>
            </a:xfrm>
            <a:custGeom>
              <a:avLst/>
              <a:gdLst/>
              <a:ahLst/>
              <a:cxnLst/>
              <a:rect l="l" t="t" r="r" b="b"/>
              <a:pathLst>
                <a:path w="4956" h="8238" extrusionOk="0">
                  <a:moveTo>
                    <a:pt x="4955" y="1"/>
                  </a:moveTo>
                  <a:lnTo>
                    <a:pt x="4955" y="1"/>
                  </a:lnTo>
                  <a:cubicBezTo>
                    <a:pt x="3192" y="396"/>
                    <a:pt x="1521" y="1064"/>
                    <a:pt x="1" y="2067"/>
                  </a:cubicBezTo>
                  <a:lnTo>
                    <a:pt x="761" y="8207"/>
                  </a:lnTo>
                  <a:lnTo>
                    <a:pt x="4773" y="8238"/>
                  </a:lnTo>
                  <a:lnTo>
                    <a:pt x="4955" y="1"/>
                  </a:ln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2441;p70">
              <a:extLst>
                <a:ext uri="{FF2B5EF4-FFF2-40B4-BE49-F238E27FC236}">
                  <a16:creationId xmlns:a16="http://schemas.microsoft.com/office/drawing/2014/main" id="{46685D1C-C6DE-4270-A0BC-E032ACA3A975}"/>
                </a:ext>
              </a:extLst>
            </p:cNvPr>
            <p:cNvSpPr/>
            <p:nvPr/>
          </p:nvSpPr>
          <p:spPr>
            <a:xfrm>
              <a:off x="6868412" y="3929794"/>
              <a:ext cx="395287" cy="330798"/>
            </a:xfrm>
            <a:custGeom>
              <a:avLst/>
              <a:gdLst/>
              <a:ahLst/>
              <a:cxnLst/>
              <a:rect l="l" t="t" r="r" b="b"/>
              <a:pathLst>
                <a:path w="7478" h="6258" extrusionOk="0">
                  <a:moveTo>
                    <a:pt x="7388" y="1"/>
                  </a:moveTo>
                  <a:cubicBezTo>
                    <a:pt x="7336" y="1"/>
                    <a:pt x="7219" y="1108"/>
                    <a:pt x="5548" y="1108"/>
                  </a:cubicBezTo>
                  <a:cubicBezTo>
                    <a:pt x="4993" y="1108"/>
                    <a:pt x="4266" y="986"/>
                    <a:pt x="3313" y="660"/>
                  </a:cubicBezTo>
                  <a:cubicBezTo>
                    <a:pt x="3313" y="660"/>
                    <a:pt x="0" y="6071"/>
                    <a:pt x="2736" y="6253"/>
                  </a:cubicBezTo>
                  <a:cubicBezTo>
                    <a:pt x="2782" y="6256"/>
                    <a:pt x="2828" y="6257"/>
                    <a:pt x="2874" y="6257"/>
                  </a:cubicBezTo>
                  <a:cubicBezTo>
                    <a:pt x="5856" y="6257"/>
                    <a:pt x="7478" y="478"/>
                    <a:pt x="7478" y="478"/>
                  </a:cubicBezTo>
                  <a:cubicBezTo>
                    <a:pt x="7415" y="130"/>
                    <a:pt x="7405" y="1"/>
                    <a:pt x="7388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2442;p70">
              <a:extLst>
                <a:ext uri="{FF2B5EF4-FFF2-40B4-BE49-F238E27FC236}">
                  <a16:creationId xmlns:a16="http://schemas.microsoft.com/office/drawing/2014/main" id="{6C5891E9-2AF0-48BF-8962-906E9645F53C}"/>
                </a:ext>
              </a:extLst>
            </p:cNvPr>
            <p:cNvSpPr/>
            <p:nvPr/>
          </p:nvSpPr>
          <p:spPr>
            <a:xfrm>
              <a:off x="6964775" y="3943801"/>
              <a:ext cx="292474" cy="183213"/>
            </a:xfrm>
            <a:custGeom>
              <a:avLst/>
              <a:gdLst/>
              <a:ahLst/>
              <a:cxnLst/>
              <a:rect l="l" t="t" r="r" b="b"/>
              <a:pathLst>
                <a:path w="5533" h="3466" extrusionOk="0">
                  <a:moveTo>
                    <a:pt x="1490" y="0"/>
                  </a:moveTo>
                  <a:cubicBezTo>
                    <a:pt x="1490" y="0"/>
                    <a:pt x="426" y="1763"/>
                    <a:pt x="1" y="3313"/>
                  </a:cubicBezTo>
                  <a:cubicBezTo>
                    <a:pt x="574" y="3118"/>
                    <a:pt x="1153" y="3028"/>
                    <a:pt x="1730" y="3028"/>
                  </a:cubicBezTo>
                  <a:cubicBezTo>
                    <a:pt x="2500" y="3028"/>
                    <a:pt x="3266" y="3187"/>
                    <a:pt x="4013" y="3465"/>
                  </a:cubicBezTo>
                  <a:cubicBezTo>
                    <a:pt x="5016" y="1885"/>
                    <a:pt x="5533" y="0"/>
                    <a:pt x="5533" y="0"/>
                  </a:cubicBezTo>
                  <a:lnTo>
                    <a:pt x="5533" y="0"/>
                  </a:lnTo>
                  <a:cubicBezTo>
                    <a:pt x="5067" y="122"/>
                    <a:pt x="4462" y="162"/>
                    <a:pt x="3863" y="162"/>
                  </a:cubicBezTo>
                  <a:cubicBezTo>
                    <a:pt x="2666" y="162"/>
                    <a:pt x="1490" y="0"/>
                    <a:pt x="1490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2443;p70">
              <a:extLst>
                <a:ext uri="{FF2B5EF4-FFF2-40B4-BE49-F238E27FC236}">
                  <a16:creationId xmlns:a16="http://schemas.microsoft.com/office/drawing/2014/main" id="{6C26722C-803E-4CF8-90A9-AFDB70508388}"/>
                </a:ext>
              </a:extLst>
            </p:cNvPr>
            <p:cNvSpPr/>
            <p:nvPr/>
          </p:nvSpPr>
          <p:spPr>
            <a:xfrm>
              <a:off x="7014621" y="3833907"/>
              <a:ext cx="198912" cy="170632"/>
            </a:xfrm>
            <a:custGeom>
              <a:avLst/>
              <a:gdLst/>
              <a:ahLst/>
              <a:cxnLst/>
              <a:rect l="l" t="t" r="r" b="b"/>
              <a:pathLst>
                <a:path w="3763" h="3228" extrusionOk="0">
                  <a:moveTo>
                    <a:pt x="1226" y="327"/>
                  </a:moveTo>
                  <a:cubicBezTo>
                    <a:pt x="1542" y="327"/>
                    <a:pt x="1672" y="1586"/>
                    <a:pt x="1672" y="1714"/>
                  </a:cubicBezTo>
                  <a:cubicBezTo>
                    <a:pt x="1672" y="1943"/>
                    <a:pt x="1663" y="2181"/>
                    <a:pt x="1650" y="2419"/>
                  </a:cubicBezTo>
                  <a:lnTo>
                    <a:pt x="1650" y="2419"/>
                  </a:lnTo>
                  <a:cubicBezTo>
                    <a:pt x="1553" y="2237"/>
                    <a:pt x="1461" y="2052"/>
                    <a:pt x="1368" y="1866"/>
                  </a:cubicBezTo>
                  <a:cubicBezTo>
                    <a:pt x="1216" y="1562"/>
                    <a:pt x="821" y="802"/>
                    <a:pt x="1034" y="468"/>
                  </a:cubicBezTo>
                  <a:cubicBezTo>
                    <a:pt x="1104" y="369"/>
                    <a:pt x="1168" y="327"/>
                    <a:pt x="1226" y="327"/>
                  </a:cubicBezTo>
                  <a:close/>
                  <a:moveTo>
                    <a:pt x="2589" y="989"/>
                  </a:moveTo>
                  <a:cubicBezTo>
                    <a:pt x="2743" y="989"/>
                    <a:pt x="2870" y="1154"/>
                    <a:pt x="2827" y="1350"/>
                  </a:cubicBezTo>
                  <a:cubicBezTo>
                    <a:pt x="2777" y="1900"/>
                    <a:pt x="2377" y="2347"/>
                    <a:pt x="1966" y="2725"/>
                  </a:cubicBezTo>
                  <a:lnTo>
                    <a:pt x="1966" y="2725"/>
                  </a:lnTo>
                  <a:cubicBezTo>
                    <a:pt x="1970" y="2669"/>
                    <a:pt x="1973" y="2609"/>
                    <a:pt x="1976" y="2544"/>
                  </a:cubicBezTo>
                  <a:lnTo>
                    <a:pt x="1976" y="2544"/>
                  </a:lnTo>
                  <a:cubicBezTo>
                    <a:pt x="1997" y="2261"/>
                    <a:pt x="2032" y="1982"/>
                    <a:pt x="2128" y="1714"/>
                  </a:cubicBezTo>
                  <a:cubicBezTo>
                    <a:pt x="2189" y="1501"/>
                    <a:pt x="2249" y="1228"/>
                    <a:pt x="2401" y="1076"/>
                  </a:cubicBezTo>
                  <a:cubicBezTo>
                    <a:pt x="2462" y="1015"/>
                    <a:pt x="2528" y="989"/>
                    <a:pt x="2589" y="989"/>
                  </a:cubicBezTo>
                  <a:close/>
                  <a:moveTo>
                    <a:pt x="1293" y="0"/>
                  </a:moveTo>
                  <a:cubicBezTo>
                    <a:pt x="1207" y="0"/>
                    <a:pt x="1111" y="23"/>
                    <a:pt x="1003" y="73"/>
                  </a:cubicBezTo>
                  <a:cubicBezTo>
                    <a:pt x="0" y="559"/>
                    <a:pt x="1277" y="2535"/>
                    <a:pt x="1611" y="3112"/>
                  </a:cubicBezTo>
                  <a:cubicBezTo>
                    <a:pt x="1652" y="3194"/>
                    <a:pt x="1716" y="3227"/>
                    <a:pt x="1779" y="3227"/>
                  </a:cubicBezTo>
                  <a:cubicBezTo>
                    <a:pt x="1882" y="3227"/>
                    <a:pt x="1981" y="3138"/>
                    <a:pt x="1971" y="3017"/>
                  </a:cubicBezTo>
                  <a:lnTo>
                    <a:pt x="1971" y="3017"/>
                  </a:lnTo>
                  <a:cubicBezTo>
                    <a:pt x="2627" y="2561"/>
                    <a:pt x="3762" y="1415"/>
                    <a:pt x="2918" y="711"/>
                  </a:cubicBezTo>
                  <a:cubicBezTo>
                    <a:pt x="2843" y="644"/>
                    <a:pt x="2758" y="616"/>
                    <a:pt x="2672" y="616"/>
                  </a:cubicBezTo>
                  <a:cubicBezTo>
                    <a:pt x="2445" y="616"/>
                    <a:pt x="2208" y="809"/>
                    <a:pt x="2097" y="985"/>
                  </a:cubicBezTo>
                  <a:cubicBezTo>
                    <a:pt x="2047" y="1068"/>
                    <a:pt x="2003" y="1154"/>
                    <a:pt x="1962" y="1241"/>
                  </a:cubicBezTo>
                  <a:lnTo>
                    <a:pt x="1962" y="1241"/>
                  </a:lnTo>
                  <a:cubicBezTo>
                    <a:pt x="1900" y="581"/>
                    <a:pt x="1725" y="0"/>
                    <a:pt x="1293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2444;p70">
              <a:extLst>
                <a:ext uri="{FF2B5EF4-FFF2-40B4-BE49-F238E27FC236}">
                  <a16:creationId xmlns:a16="http://schemas.microsoft.com/office/drawing/2014/main" id="{2DCABD91-1EDB-4209-8F08-3CCADE7B6BBC}"/>
                </a:ext>
              </a:extLst>
            </p:cNvPr>
            <p:cNvSpPr/>
            <p:nvPr/>
          </p:nvSpPr>
          <p:spPr>
            <a:xfrm>
              <a:off x="6947120" y="4103859"/>
              <a:ext cx="229835" cy="135903"/>
            </a:xfrm>
            <a:custGeom>
              <a:avLst/>
              <a:gdLst/>
              <a:ahLst/>
              <a:cxnLst/>
              <a:rect l="l" t="t" r="r" b="b"/>
              <a:pathLst>
                <a:path w="4348" h="2571" extrusionOk="0">
                  <a:moveTo>
                    <a:pt x="2064" y="0"/>
                  </a:moveTo>
                  <a:cubicBezTo>
                    <a:pt x="1487" y="0"/>
                    <a:pt x="908" y="90"/>
                    <a:pt x="335" y="285"/>
                  </a:cubicBezTo>
                  <a:cubicBezTo>
                    <a:pt x="1" y="1471"/>
                    <a:pt x="61" y="2504"/>
                    <a:pt x="1247" y="2565"/>
                  </a:cubicBezTo>
                  <a:cubicBezTo>
                    <a:pt x="1302" y="2569"/>
                    <a:pt x="1357" y="2571"/>
                    <a:pt x="1412" y="2571"/>
                  </a:cubicBezTo>
                  <a:cubicBezTo>
                    <a:pt x="2641" y="2571"/>
                    <a:pt x="3619" y="1601"/>
                    <a:pt x="4347" y="437"/>
                  </a:cubicBezTo>
                  <a:cubicBezTo>
                    <a:pt x="3600" y="159"/>
                    <a:pt x="2834" y="0"/>
                    <a:pt x="2064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2445;p70">
              <a:extLst>
                <a:ext uri="{FF2B5EF4-FFF2-40B4-BE49-F238E27FC236}">
                  <a16:creationId xmlns:a16="http://schemas.microsoft.com/office/drawing/2014/main" id="{1B9CC272-9423-48B2-9630-C87E17F49273}"/>
                </a:ext>
              </a:extLst>
            </p:cNvPr>
            <p:cNvSpPr/>
            <p:nvPr/>
          </p:nvSpPr>
          <p:spPr>
            <a:xfrm>
              <a:off x="7024241" y="3999462"/>
              <a:ext cx="179671" cy="20140"/>
            </a:xfrm>
            <a:custGeom>
              <a:avLst/>
              <a:gdLst/>
              <a:ahLst/>
              <a:cxnLst/>
              <a:rect l="l" t="t" r="r" b="b"/>
              <a:pathLst>
                <a:path w="3399" h="381" extrusionOk="0">
                  <a:moveTo>
                    <a:pt x="1997" y="0"/>
                  </a:moveTo>
                  <a:cubicBezTo>
                    <a:pt x="1355" y="0"/>
                    <a:pt x="698" y="122"/>
                    <a:pt x="61" y="193"/>
                  </a:cubicBezTo>
                  <a:cubicBezTo>
                    <a:pt x="31" y="224"/>
                    <a:pt x="1" y="284"/>
                    <a:pt x="61" y="284"/>
                  </a:cubicBezTo>
                  <a:cubicBezTo>
                    <a:pt x="676" y="235"/>
                    <a:pt x="1255" y="157"/>
                    <a:pt x="1832" y="157"/>
                  </a:cubicBezTo>
                  <a:cubicBezTo>
                    <a:pt x="2310" y="157"/>
                    <a:pt x="2788" y="210"/>
                    <a:pt x="3283" y="376"/>
                  </a:cubicBezTo>
                  <a:cubicBezTo>
                    <a:pt x="3290" y="379"/>
                    <a:pt x="3297" y="380"/>
                    <a:pt x="3303" y="380"/>
                  </a:cubicBezTo>
                  <a:cubicBezTo>
                    <a:pt x="3356" y="380"/>
                    <a:pt x="3398" y="281"/>
                    <a:pt x="3344" y="254"/>
                  </a:cubicBezTo>
                  <a:cubicBezTo>
                    <a:pt x="2912" y="63"/>
                    <a:pt x="2459" y="0"/>
                    <a:pt x="1997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2446;p70">
              <a:extLst>
                <a:ext uri="{FF2B5EF4-FFF2-40B4-BE49-F238E27FC236}">
                  <a16:creationId xmlns:a16="http://schemas.microsoft.com/office/drawing/2014/main" id="{1CF22C46-E294-46D9-B70C-4D8166869DD7}"/>
                </a:ext>
              </a:extLst>
            </p:cNvPr>
            <p:cNvSpPr/>
            <p:nvPr/>
          </p:nvSpPr>
          <p:spPr>
            <a:xfrm>
              <a:off x="7008172" y="4044551"/>
              <a:ext cx="178032" cy="20034"/>
            </a:xfrm>
            <a:custGeom>
              <a:avLst/>
              <a:gdLst/>
              <a:ahLst/>
              <a:cxnLst/>
              <a:rect l="l" t="t" r="r" b="b"/>
              <a:pathLst>
                <a:path w="3368" h="379" extrusionOk="0">
                  <a:moveTo>
                    <a:pt x="1992" y="1"/>
                  </a:moveTo>
                  <a:cubicBezTo>
                    <a:pt x="1346" y="1"/>
                    <a:pt x="688" y="132"/>
                    <a:pt x="61" y="222"/>
                  </a:cubicBezTo>
                  <a:cubicBezTo>
                    <a:pt x="1" y="222"/>
                    <a:pt x="1" y="282"/>
                    <a:pt x="61" y="282"/>
                  </a:cubicBezTo>
                  <a:cubicBezTo>
                    <a:pt x="679" y="248"/>
                    <a:pt x="1277" y="165"/>
                    <a:pt x="1872" y="165"/>
                  </a:cubicBezTo>
                  <a:cubicBezTo>
                    <a:pt x="2332" y="165"/>
                    <a:pt x="2789" y="215"/>
                    <a:pt x="3253" y="374"/>
                  </a:cubicBezTo>
                  <a:cubicBezTo>
                    <a:pt x="3263" y="377"/>
                    <a:pt x="3272" y="379"/>
                    <a:pt x="3281" y="379"/>
                  </a:cubicBezTo>
                  <a:cubicBezTo>
                    <a:pt x="3350" y="379"/>
                    <a:pt x="3368" y="279"/>
                    <a:pt x="3314" y="252"/>
                  </a:cubicBezTo>
                  <a:cubicBezTo>
                    <a:pt x="2889" y="65"/>
                    <a:pt x="2444" y="1"/>
                    <a:pt x="1992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2447;p70">
              <a:extLst>
                <a:ext uri="{FF2B5EF4-FFF2-40B4-BE49-F238E27FC236}">
                  <a16:creationId xmlns:a16="http://schemas.microsoft.com/office/drawing/2014/main" id="{233841D8-BB48-46D2-8375-FB3B1076A74E}"/>
                </a:ext>
              </a:extLst>
            </p:cNvPr>
            <p:cNvSpPr/>
            <p:nvPr/>
          </p:nvSpPr>
          <p:spPr>
            <a:xfrm>
              <a:off x="7273261" y="3378208"/>
              <a:ext cx="294113" cy="250715"/>
            </a:xfrm>
            <a:custGeom>
              <a:avLst/>
              <a:gdLst/>
              <a:ahLst/>
              <a:cxnLst/>
              <a:rect l="l" t="t" r="r" b="b"/>
              <a:pathLst>
                <a:path w="5564" h="4743" extrusionOk="0">
                  <a:moveTo>
                    <a:pt x="1" y="1"/>
                  </a:moveTo>
                  <a:lnTo>
                    <a:pt x="578" y="4742"/>
                  </a:lnTo>
                  <a:cubicBezTo>
                    <a:pt x="2068" y="3770"/>
                    <a:pt x="3770" y="3071"/>
                    <a:pt x="5503" y="2676"/>
                  </a:cubicBezTo>
                  <a:lnTo>
                    <a:pt x="5563" y="1"/>
                  </a:ln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" name="Google Shape;2448;p70">
              <a:extLst>
                <a:ext uri="{FF2B5EF4-FFF2-40B4-BE49-F238E27FC236}">
                  <a16:creationId xmlns:a16="http://schemas.microsoft.com/office/drawing/2014/main" id="{D90FAE67-6EB4-4E59-B4DD-632B27C3DC37}"/>
                </a:ext>
              </a:extLst>
            </p:cNvPr>
            <p:cNvSpPr/>
            <p:nvPr/>
          </p:nvSpPr>
          <p:spPr>
            <a:xfrm>
              <a:off x="7302228" y="3519606"/>
              <a:ext cx="261921" cy="435461"/>
            </a:xfrm>
            <a:custGeom>
              <a:avLst/>
              <a:gdLst/>
              <a:ahLst/>
              <a:cxnLst/>
              <a:rect l="l" t="t" r="r" b="b"/>
              <a:pathLst>
                <a:path w="4955" h="8238" extrusionOk="0">
                  <a:moveTo>
                    <a:pt x="4955" y="1"/>
                  </a:moveTo>
                  <a:cubicBezTo>
                    <a:pt x="3222" y="396"/>
                    <a:pt x="1520" y="1064"/>
                    <a:pt x="0" y="2067"/>
                  </a:cubicBezTo>
                  <a:lnTo>
                    <a:pt x="760" y="8207"/>
                  </a:lnTo>
                  <a:lnTo>
                    <a:pt x="4772" y="8238"/>
                  </a:lnTo>
                  <a:lnTo>
                    <a:pt x="4955" y="1"/>
                  </a:ln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" name="Google Shape;2449;p70">
              <a:extLst>
                <a:ext uri="{FF2B5EF4-FFF2-40B4-BE49-F238E27FC236}">
                  <a16:creationId xmlns:a16="http://schemas.microsoft.com/office/drawing/2014/main" id="{3FB1FEF1-9578-436F-8D8E-3279EDCB762D}"/>
                </a:ext>
              </a:extLst>
            </p:cNvPr>
            <p:cNvSpPr/>
            <p:nvPr/>
          </p:nvSpPr>
          <p:spPr>
            <a:xfrm>
              <a:off x="7165639" y="3929794"/>
              <a:ext cx="395287" cy="330798"/>
            </a:xfrm>
            <a:custGeom>
              <a:avLst/>
              <a:gdLst/>
              <a:ahLst/>
              <a:cxnLst/>
              <a:rect l="l" t="t" r="r" b="b"/>
              <a:pathLst>
                <a:path w="7478" h="6258" extrusionOk="0">
                  <a:moveTo>
                    <a:pt x="7388" y="1"/>
                  </a:moveTo>
                  <a:cubicBezTo>
                    <a:pt x="7336" y="1"/>
                    <a:pt x="7220" y="1108"/>
                    <a:pt x="5548" y="1108"/>
                  </a:cubicBezTo>
                  <a:cubicBezTo>
                    <a:pt x="4993" y="1108"/>
                    <a:pt x="4266" y="986"/>
                    <a:pt x="3314" y="660"/>
                  </a:cubicBezTo>
                  <a:cubicBezTo>
                    <a:pt x="3314" y="660"/>
                    <a:pt x="0" y="6071"/>
                    <a:pt x="2736" y="6253"/>
                  </a:cubicBezTo>
                  <a:cubicBezTo>
                    <a:pt x="2782" y="6256"/>
                    <a:pt x="2828" y="6257"/>
                    <a:pt x="2874" y="6257"/>
                  </a:cubicBezTo>
                  <a:cubicBezTo>
                    <a:pt x="5856" y="6257"/>
                    <a:pt x="7478" y="478"/>
                    <a:pt x="7478" y="478"/>
                  </a:cubicBezTo>
                  <a:cubicBezTo>
                    <a:pt x="7416" y="130"/>
                    <a:pt x="7406" y="1"/>
                    <a:pt x="7388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2450;p70">
              <a:extLst>
                <a:ext uri="{FF2B5EF4-FFF2-40B4-BE49-F238E27FC236}">
                  <a16:creationId xmlns:a16="http://schemas.microsoft.com/office/drawing/2014/main" id="{F5AF91BE-05E2-4533-AC99-DCF76EB71936}"/>
                </a:ext>
              </a:extLst>
            </p:cNvPr>
            <p:cNvSpPr/>
            <p:nvPr/>
          </p:nvSpPr>
          <p:spPr>
            <a:xfrm>
              <a:off x="7262055" y="3943801"/>
              <a:ext cx="292474" cy="183213"/>
            </a:xfrm>
            <a:custGeom>
              <a:avLst/>
              <a:gdLst/>
              <a:ahLst/>
              <a:cxnLst/>
              <a:rect l="l" t="t" r="r" b="b"/>
              <a:pathLst>
                <a:path w="5533" h="3466" extrusionOk="0">
                  <a:moveTo>
                    <a:pt x="1490" y="0"/>
                  </a:moveTo>
                  <a:cubicBezTo>
                    <a:pt x="1490" y="0"/>
                    <a:pt x="426" y="1763"/>
                    <a:pt x="0" y="3313"/>
                  </a:cubicBezTo>
                  <a:cubicBezTo>
                    <a:pt x="560" y="3118"/>
                    <a:pt x="1137" y="3028"/>
                    <a:pt x="1716" y="3028"/>
                  </a:cubicBezTo>
                  <a:cubicBezTo>
                    <a:pt x="2489" y="3028"/>
                    <a:pt x="3265" y="3187"/>
                    <a:pt x="4012" y="3465"/>
                  </a:cubicBezTo>
                  <a:cubicBezTo>
                    <a:pt x="5015" y="1885"/>
                    <a:pt x="5532" y="0"/>
                    <a:pt x="5532" y="0"/>
                  </a:cubicBezTo>
                  <a:lnTo>
                    <a:pt x="5532" y="0"/>
                  </a:lnTo>
                  <a:cubicBezTo>
                    <a:pt x="5066" y="122"/>
                    <a:pt x="4462" y="162"/>
                    <a:pt x="3863" y="162"/>
                  </a:cubicBezTo>
                  <a:cubicBezTo>
                    <a:pt x="2665" y="162"/>
                    <a:pt x="1490" y="0"/>
                    <a:pt x="1490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2451;p70">
              <a:extLst>
                <a:ext uri="{FF2B5EF4-FFF2-40B4-BE49-F238E27FC236}">
                  <a16:creationId xmlns:a16="http://schemas.microsoft.com/office/drawing/2014/main" id="{AA4230B1-BB4B-4AED-A9F9-CE31AFDCAC39}"/>
                </a:ext>
              </a:extLst>
            </p:cNvPr>
            <p:cNvSpPr/>
            <p:nvPr/>
          </p:nvSpPr>
          <p:spPr>
            <a:xfrm>
              <a:off x="7311848" y="3833907"/>
              <a:ext cx="198912" cy="170632"/>
            </a:xfrm>
            <a:custGeom>
              <a:avLst/>
              <a:gdLst/>
              <a:ahLst/>
              <a:cxnLst/>
              <a:rect l="l" t="t" r="r" b="b"/>
              <a:pathLst>
                <a:path w="3763" h="3228" extrusionOk="0">
                  <a:moveTo>
                    <a:pt x="1216" y="327"/>
                  </a:moveTo>
                  <a:cubicBezTo>
                    <a:pt x="1520" y="327"/>
                    <a:pt x="1672" y="1586"/>
                    <a:pt x="1672" y="1714"/>
                  </a:cubicBezTo>
                  <a:cubicBezTo>
                    <a:pt x="1672" y="1943"/>
                    <a:pt x="1663" y="2181"/>
                    <a:pt x="1650" y="2419"/>
                  </a:cubicBezTo>
                  <a:lnTo>
                    <a:pt x="1650" y="2419"/>
                  </a:lnTo>
                  <a:cubicBezTo>
                    <a:pt x="1554" y="2237"/>
                    <a:pt x="1461" y="2052"/>
                    <a:pt x="1368" y="1866"/>
                  </a:cubicBezTo>
                  <a:cubicBezTo>
                    <a:pt x="1216" y="1562"/>
                    <a:pt x="821" y="802"/>
                    <a:pt x="1034" y="468"/>
                  </a:cubicBezTo>
                  <a:cubicBezTo>
                    <a:pt x="1100" y="369"/>
                    <a:pt x="1160" y="327"/>
                    <a:pt x="1216" y="327"/>
                  </a:cubicBezTo>
                  <a:close/>
                  <a:moveTo>
                    <a:pt x="2589" y="989"/>
                  </a:moveTo>
                  <a:cubicBezTo>
                    <a:pt x="2743" y="989"/>
                    <a:pt x="2871" y="1154"/>
                    <a:pt x="2827" y="1350"/>
                  </a:cubicBezTo>
                  <a:cubicBezTo>
                    <a:pt x="2777" y="1900"/>
                    <a:pt x="2376" y="2348"/>
                    <a:pt x="1965" y="2727"/>
                  </a:cubicBezTo>
                  <a:lnTo>
                    <a:pt x="1965" y="2727"/>
                  </a:lnTo>
                  <a:cubicBezTo>
                    <a:pt x="1985" y="2381"/>
                    <a:pt x="2012" y="2039"/>
                    <a:pt x="2128" y="1714"/>
                  </a:cubicBezTo>
                  <a:cubicBezTo>
                    <a:pt x="2189" y="1501"/>
                    <a:pt x="2250" y="1228"/>
                    <a:pt x="2402" y="1076"/>
                  </a:cubicBezTo>
                  <a:cubicBezTo>
                    <a:pt x="2462" y="1015"/>
                    <a:pt x="2528" y="989"/>
                    <a:pt x="2589" y="989"/>
                  </a:cubicBezTo>
                  <a:close/>
                  <a:moveTo>
                    <a:pt x="1292" y="0"/>
                  </a:moveTo>
                  <a:cubicBezTo>
                    <a:pt x="1207" y="0"/>
                    <a:pt x="1111" y="23"/>
                    <a:pt x="1003" y="73"/>
                  </a:cubicBezTo>
                  <a:cubicBezTo>
                    <a:pt x="0" y="559"/>
                    <a:pt x="1277" y="2535"/>
                    <a:pt x="1611" y="3112"/>
                  </a:cubicBezTo>
                  <a:cubicBezTo>
                    <a:pt x="1652" y="3194"/>
                    <a:pt x="1716" y="3227"/>
                    <a:pt x="1779" y="3227"/>
                  </a:cubicBezTo>
                  <a:cubicBezTo>
                    <a:pt x="1882" y="3227"/>
                    <a:pt x="1981" y="3138"/>
                    <a:pt x="1971" y="3017"/>
                  </a:cubicBezTo>
                  <a:lnTo>
                    <a:pt x="1971" y="3017"/>
                  </a:lnTo>
                  <a:cubicBezTo>
                    <a:pt x="2627" y="2561"/>
                    <a:pt x="3763" y="1415"/>
                    <a:pt x="2918" y="711"/>
                  </a:cubicBezTo>
                  <a:cubicBezTo>
                    <a:pt x="2843" y="644"/>
                    <a:pt x="2758" y="616"/>
                    <a:pt x="2672" y="616"/>
                  </a:cubicBezTo>
                  <a:cubicBezTo>
                    <a:pt x="2446" y="616"/>
                    <a:pt x="2208" y="809"/>
                    <a:pt x="2098" y="985"/>
                  </a:cubicBezTo>
                  <a:cubicBezTo>
                    <a:pt x="2043" y="1070"/>
                    <a:pt x="1994" y="1157"/>
                    <a:pt x="1951" y="1246"/>
                  </a:cubicBezTo>
                  <a:lnTo>
                    <a:pt x="1951" y="1246"/>
                  </a:lnTo>
                  <a:cubicBezTo>
                    <a:pt x="1893" y="583"/>
                    <a:pt x="1724" y="0"/>
                    <a:pt x="1292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2452;p70">
              <a:extLst>
                <a:ext uri="{FF2B5EF4-FFF2-40B4-BE49-F238E27FC236}">
                  <a16:creationId xmlns:a16="http://schemas.microsoft.com/office/drawing/2014/main" id="{FCD92971-E388-46AE-89C8-42C76A2E2B85}"/>
                </a:ext>
              </a:extLst>
            </p:cNvPr>
            <p:cNvSpPr/>
            <p:nvPr/>
          </p:nvSpPr>
          <p:spPr>
            <a:xfrm>
              <a:off x="7244347" y="4103859"/>
              <a:ext cx="229835" cy="135903"/>
            </a:xfrm>
            <a:custGeom>
              <a:avLst/>
              <a:gdLst/>
              <a:ahLst/>
              <a:cxnLst/>
              <a:rect l="l" t="t" r="r" b="b"/>
              <a:pathLst>
                <a:path w="4348" h="2571" extrusionOk="0">
                  <a:moveTo>
                    <a:pt x="2051" y="0"/>
                  </a:moveTo>
                  <a:cubicBezTo>
                    <a:pt x="1472" y="0"/>
                    <a:pt x="895" y="90"/>
                    <a:pt x="335" y="285"/>
                  </a:cubicBezTo>
                  <a:cubicBezTo>
                    <a:pt x="1" y="1471"/>
                    <a:pt x="62" y="2504"/>
                    <a:pt x="1247" y="2565"/>
                  </a:cubicBezTo>
                  <a:cubicBezTo>
                    <a:pt x="1302" y="2569"/>
                    <a:pt x="1357" y="2571"/>
                    <a:pt x="1412" y="2571"/>
                  </a:cubicBezTo>
                  <a:cubicBezTo>
                    <a:pt x="2641" y="2571"/>
                    <a:pt x="3620" y="1601"/>
                    <a:pt x="4347" y="437"/>
                  </a:cubicBezTo>
                  <a:cubicBezTo>
                    <a:pt x="3600" y="159"/>
                    <a:pt x="2824" y="0"/>
                    <a:pt x="2051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2453;p70">
              <a:extLst>
                <a:ext uri="{FF2B5EF4-FFF2-40B4-BE49-F238E27FC236}">
                  <a16:creationId xmlns:a16="http://schemas.microsoft.com/office/drawing/2014/main" id="{ADC66903-4B13-46AC-B752-DEBE781A8D98}"/>
                </a:ext>
              </a:extLst>
            </p:cNvPr>
            <p:cNvSpPr/>
            <p:nvPr/>
          </p:nvSpPr>
          <p:spPr>
            <a:xfrm>
              <a:off x="7323107" y="3999462"/>
              <a:ext cx="178032" cy="20140"/>
            </a:xfrm>
            <a:custGeom>
              <a:avLst/>
              <a:gdLst/>
              <a:ahLst/>
              <a:cxnLst/>
              <a:rect l="l" t="t" r="r" b="b"/>
              <a:pathLst>
                <a:path w="3368" h="381" extrusionOk="0">
                  <a:moveTo>
                    <a:pt x="1969" y="0"/>
                  </a:moveTo>
                  <a:cubicBezTo>
                    <a:pt x="1330" y="0"/>
                    <a:pt x="680" y="122"/>
                    <a:pt x="61" y="193"/>
                  </a:cubicBezTo>
                  <a:cubicBezTo>
                    <a:pt x="0" y="224"/>
                    <a:pt x="0" y="284"/>
                    <a:pt x="31" y="284"/>
                  </a:cubicBezTo>
                  <a:cubicBezTo>
                    <a:pt x="646" y="235"/>
                    <a:pt x="1224" y="157"/>
                    <a:pt x="1802" y="157"/>
                  </a:cubicBezTo>
                  <a:cubicBezTo>
                    <a:pt x="2280" y="157"/>
                    <a:pt x="2757" y="210"/>
                    <a:pt x="3252" y="376"/>
                  </a:cubicBezTo>
                  <a:cubicBezTo>
                    <a:pt x="3259" y="379"/>
                    <a:pt x="3266" y="380"/>
                    <a:pt x="3272" y="380"/>
                  </a:cubicBezTo>
                  <a:cubicBezTo>
                    <a:pt x="3325" y="380"/>
                    <a:pt x="3367" y="281"/>
                    <a:pt x="3313" y="254"/>
                  </a:cubicBezTo>
                  <a:cubicBezTo>
                    <a:pt x="2881" y="63"/>
                    <a:pt x="2428" y="0"/>
                    <a:pt x="1969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2454;p70">
              <a:extLst>
                <a:ext uri="{FF2B5EF4-FFF2-40B4-BE49-F238E27FC236}">
                  <a16:creationId xmlns:a16="http://schemas.microsoft.com/office/drawing/2014/main" id="{29A91106-5C33-483E-A4B7-6E5E8CEA2D65}"/>
                </a:ext>
              </a:extLst>
            </p:cNvPr>
            <p:cNvSpPr/>
            <p:nvPr/>
          </p:nvSpPr>
          <p:spPr>
            <a:xfrm>
              <a:off x="7305399" y="4044551"/>
              <a:ext cx="178085" cy="20034"/>
            </a:xfrm>
            <a:custGeom>
              <a:avLst/>
              <a:gdLst/>
              <a:ahLst/>
              <a:cxnLst/>
              <a:rect l="l" t="t" r="r" b="b"/>
              <a:pathLst>
                <a:path w="3369" h="379" extrusionOk="0">
                  <a:moveTo>
                    <a:pt x="1993" y="1"/>
                  </a:moveTo>
                  <a:cubicBezTo>
                    <a:pt x="1346" y="1"/>
                    <a:pt x="688" y="132"/>
                    <a:pt x="62" y="222"/>
                  </a:cubicBezTo>
                  <a:cubicBezTo>
                    <a:pt x="1" y="222"/>
                    <a:pt x="1" y="282"/>
                    <a:pt x="62" y="282"/>
                  </a:cubicBezTo>
                  <a:cubicBezTo>
                    <a:pt x="679" y="248"/>
                    <a:pt x="1277" y="165"/>
                    <a:pt x="1878" y="165"/>
                  </a:cubicBezTo>
                  <a:cubicBezTo>
                    <a:pt x="2342" y="165"/>
                    <a:pt x="2807" y="215"/>
                    <a:pt x="3284" y="374"/>
                  </a:cubicBezTo>
                  <a:cubicBezTo>
                    <a:pt x="3290" y="377"/>
                    <a:pt x="3296" y="379"/>
                    <a:pt x="3302" y="379"/>
                  </a:cubicBezTo>
                  <a:cubicBezTo>
                    <a:pt x="3350" y="379"/>
                    <a:pt x="3368" y="279"/>
                    <a:pt x="3314" y="252"/>
                  </a:cubicBezTo>
                  <a:cubicBezTo>
                    <a:pt x="2889" y="65"/>
                    <a:pt x="2444" y="1"/>
                    <a:pt x="1993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2455;p70">
              <a:extLst>
                <a:ext uri="{FF2B5EF4-FFF2-40B4-BE49-F238E27FC236}">
                  <a16:creationId xmlns:a16="http://schemas.microsoft.com/office/drawing/2014/main" id="{5689E720-18B2-403E-805E-381D444CAD61}"/>
                </a:ext>
              </a:extLst>
            </p:cNvPr>
            <p:cNvSpPr/>
            <p:nvPr/>
          </p:nvSpPr>
          <p:spPr>
            <a:xfrm>
              <a:off x="6787115" y="3050481"/>
              <a:ext cx="911994" cy="426316"/>
            </a:xfrm>
            <a:custGeom>
              <a:avLst/>
              <a:gdLst/>
              <a:ahLst/>
              <a:cxnLst/>
              <a:rect l="l" t="t" r="r" b="b"/>
              <a:pathLst>
                <a:path w="17253" h="8065" extrusionOk="0">
                  <a:moveTo>
                    <a:pt x="17253" y="0"/>
                  </a:moveTo>
                  <a:lnTo>
                    <a:pt x="778" y="1337"/>
                  </a:lnTo>
                  <a:lnTo>
                    <a:pt x="596" y="4559"/>
                  </a:lnTo>
                  <a:cubicBezTo>
                    <a:pt x="596" y="4559"/>
                    <a:pt x="414" y="6869"/>
                    <a:pt x="79" y="7781"/>
                  </a:cubicBezTo>
                  <a:cubicBezTo>
                    <a:pt x="0" y="7990"/>
                    <a:pt x="769" y="8064"/>
                    <a:pt x="2026" y="8064"/>
                  </a:cubicBezTo>
                  <a:cubicBezTo>
                    <a:pt x="5103" y="8064"/>
                    <a:pt x="11101" y="7620"/>
                    <a:pt x="14711" y="7620"/>
                  </a:cubicBezTo>
                  <a:cubicBezTo>
                    <a:pt x="15853" y="7620"/>
                    <a:pt x="16757" y="7664"/>
                    <a:pt x="17253" y="7781"/>
                  </a:cubicBezTo>
                  <a:lnTo>
                    <a:pt x="17253" y="0"/>
                  </a:lnTo>
                  <a:close/>
                </a:path>
              </a:pathLst>
            </a:custGeom>
            <a:solidFill>
              <a:srgbClr val="B4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2456;p70">
              <a:extLst>
                <a:ext uri="{FF2B5EF4-FFF2-40B4-BE49-F238E27FC236}">
                  <a16:creationId xmlns:a16="http://schemas.microsoft.com/office/drawing/2014/main" id="{4289F286-A60C-4C0E-8B0A-0F814A4D3ED4}"/>
                </a:ext>
              </a:extLst>
            </p:cNvPr>
            <p:cNvSpPr/>
            <p:nvPr/>
          </p:nvSpPr>
          <p:spPr>
            <a:xfrm>
              <a:off x="6187163" y="1622120"/>
              <a:ext cx="631466" cy="905016"/>
            </a:xfrm>
            <a:custGeom>
              <a:avLst/>
              <a:gdLst/>
              <a:ahLst/>
              <a:cxnLst/>
              <a:rect l="l" t="t" r="r" b="b"/>
              <a:pathLst>
                <a:path w="11946" h="17121" extrusionOk="0">
                  <a:moveTo>
                    <a:pt x="8937" y="0"/>
                  </a:moveTo>
                  <a:lnTo>
                    <a:pt x="9393" y="2341"/>
                  </a:lnTo>
                  <a:cubicBezTo>
                    <a:pt x="9393" y="2341"/>
                    <a:pt x="4013" y="3253"/>
                    <a:pt x="1642" y="9636"/>
                  </a:cubicBezTo>
                  <a:cubicBezTo>
                    <a:pt x="1642" y="9636"/>
                    <a:pt x="2158" y="8785"/>
                    <a:pt x="2614" y="8450"/>
                  </a:cubicBezTo>
                  <a:lnTo>
                    <a:pt x="2614" y="8450"/>
                  </a:lnTo>
                  <a:cubicBezTo>
                    <a:pt x="2614" y="8451"/>
                    <a:pt x="0" y="12341"/>
                    <a:pt x="791" y="17113"/>
                  </a:cubicBezTo>
                  <a:cubicBezTo>
                    <a:pt x="791" y="17118"/>
                    <a:pt x="791" y="17121"/>
                    <a:pt x="791" y="17121"/>
                  </a:cubicBezTo>
                  <a:cubicBezTo>
                    <a:pt x="796" y="17121"/>
                    <a:pt x="877" y="16444"/>
                    <a:pt x="2310" y="16444"/>
                  </a:cubicBezTo>
                  <a:cubicBezTo>
                    <a:pt x="3314" y="16444"/>
                    <a:pt x="5806" y="15958"/>
                    <a:pt x="6931" y="15137"/>
                  </a:cubicBezTo>
                  <a:cubicBezTo>
                    <a:pt x="9149" y="13496"/>
                    <a:pt x="10548" y="10305"/>
                    <a:pt x="11004" y="8572"/>
                  </a:cubicBezTo>
                  <a:cubicBezTo>
                    <a:pt x="11946" y="4803"/>
                    <a:pt x="11672" y="2979"/>
                    <a:pt x="11672" y="2979"/>
                  </a:cubicBezTo>
                  <a:cubicBezTo>
                    <a:pt x="11672" y="2979"/>
                    <a:pt x="10396" y="274"/>
                    <a:pt x="8937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2457;p70">
              <a:extLst>
                <a:ext uri="{FF2B5EF4-FFF2-40B4-BE49-F238E27FC236}">
                  <a16:creationId xmlns:a16="http://schemas.microsoft.com/office/drawing/2014/main" id="{CB64518B-CE2D-448D-9B14-679D9236DA6E}"/>
                </a:ext>
              </a:extLst>
            </p:cNvPr>
            <p:cNvSpPr/>
            <p:nvPr/>
          </p:nvSpPr>
          <p:spPr>
            <a:xfrm>
              <a:off x="6640219" y="1679948"/>
              <a:ext cx="229835" cy="197908"/>
            </a:xfrm>
            <a:custGeom>
              <a:avLst/>
              <a:gdLst/>
              <a:ahLst/>
              <a:cxnLst/>
              <a:rect l="l" t="t" r="r" b="b"/>
              <a:pathLst>
                <a:path w="4348" h="3744" extrusionOk="0">
                  <a:moveTo>
                    <a:pt x="1612" y="1"/>
                  </a:moveTo>
                  <a:cubicBezTo>
                    <a:pt x="1612" y="1"/>
                    <a:pt x="1" y="457"/>
                    <a:pt x="974" y="1976"/>
                  </a:cubicBezTo>
                  <a:cubicBezTo>
                    <a:pt x="1627" y="2977"/>
                    <a:pt x="2911" y="3744"/>
                    <a:pt x="3684" y="3744"/>
                  </a:cubicBezTo>
                  <a:cubicBezTo>
                    <a:pt x="4062" y="3744"/>
                    <a:pt x="4317" y="3561"/>
                    <a:pt x="4317" y="3131"/>
                  </a:cubicBezTo>
                  <a:cubicBezTo>
                    <a:pt x="4348" y="1824"/>
                    <a:pt x="1612" y="1"/>
                    <a:pt x="1612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2458;p70">
              <a:extLst>
                <a:ext uri="{FF2B5EF4-FFF2-40B4-BE49-F238E27FC236}">
                  <a16:creationId xmlns:a16="http://schemas.microsoft.com/office/drawing/2014/main" id="{F64E8F9F-3138-4809-A7FE-2A8201EA953D}"/>
                </a:ext>
              </a:extLst>
            </p:cNvPr>
            <p:cNvSpPr/>
            <p:nvPr/>
          </p:nvSpPr>
          <p:spPr>
            <a:xfrm>
              <a:off x="7576937" y="1654258"/>
              <a:ext cx="618621" cy="918178"/>
            </a:xfrm>
            <a:custGeom>
              <a:avLst/>
              <a:gdLst/>
              <a:ahLst/>
              <a:cxnLst/>
              <a:rect l="l" t="t" r="r" b="b"/>
              <a:pathLst>
                <a:path w="11703" h="17370" extrusionOk="0">
                  <a:moveTo>
                    <a:pt x="3162" y="0"/>
                  </a:moveTo>
                  <a:lnTo>
                    <a:pt x="3162" y="0"/>
                  </a:lnTo>
                  <a:cubicBezTo>
                    <a:pt x="1703" y="243"/>
                    <a:pt x="305" y="2888"/>
                    <a:pt x="305" y="2888"/>
                  </a:cubicBezTo>
                  <a:cubicBezTo>
                    <a:pt x="305" y="2888"/>
                    <a:pt x="1" y="4712"/>
                    <a:pt x="821" y="8541"/>
                  </a:cubicBezTo>
                  <a:cubicBezTo>
                    <a:pt x="1217" y="10274"/>
                    <a:pt x="2524" y="13496"/>
                    <a:pt x="4682" y="15198"/>
                  </a:cubicBezTo>
                  <a:cubicBezTo>
                    <a:pt x="5776" y="16049"/>
                    <a:pt x="8268" y="16627"/>
                    <a:pt x="9271" y="16657"/>
                  </a:cubicBezTo>
                  <a:cubicBezTo>
                    <a:pt x="10679" y="16713"/>
                    <a:pt x="10757" y="17369"/>
                    <a:pt x="10785" y="17369"/>
                  </a:cubicBezTo>
                  <a:cubicBezTo>
                    <a:pt x="10787" y="17369"/>
                    <a:pt x="10789" y="17365"/>
                    <a:pt x="10791" y="17356"/>
                  </a:cubicBezTo>
                  <a:cubicBezTo>
                    <a:pt x="11703" y="12615"/>
                    <a:pt x="9211" y="8663"/>
                    <a:pt x="9211" y="8663"/>
                  </a:cubicBezTo>
                  <a:lnTo>
                    <a:pt x="9211" y="8663"/>
                  </a:lnTo>
                  <a:cubicBezTo>
                    <a:pt x="9667" y="8997"/>
                    <a:pt x="10122" y="9848"/>
                    <a:pt x="10122" y="9848"/>
                  </a:cubicBezTo>
                  <a:cubicBezTo>
                    <a:pt x="7964" y="3435"/>
                    <a:pt x="2615" y="2341"/>
                    <a:pt x="2615" y="2341"/>
                  </a:cubicBezTo>
                  <a:lnTo>
                    <a:pt x="3162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2459;p70">
              <a:extLst>
                <a:ext uri="{FF2B5EF4-FFF2-40B4-BE49-F238E27FC236}">
                  <a16:creationId xmlns:a16="http://schemas.microsoft.com/office/drawing/2014/main" id="{EE90A669-89C1-479C-B80B-661CA3980085}"/>
                </a:ext>
              </a:extLst>
            </p:cNvPr>
            <p:cNvSpPr/>
            <p:nvPr/>
          </p:nvSpPr>
          <p:spPr>
            <a:xfrm>
              <a:off x="7526615" y="1710501"/>
              <a:ext cx="233535" cy="195106"/>
            </a:xfrm>
            <a:custGeom>
              <a:avLst/>
              <a:gdLst/>
              <a:ahLst/>
              <a:cxnLst/>
              <a:rect l="l" t="t" r="r" b="b"/>
              <a:pathLst>
                <a:path w="4418" h="3691" extrusionOk="0">
                  <a:moveTo>
                    <a:pt x="2807" y="0"/>
                  </a:moveTo>
                  <a:cubicBezTo>
                    <a:pt x="2807" y="0"/>
                    <a:pt x="41" y="1733"/>
                    <a:pt x="10" y="3040"/>
                  </a:cubicBezTo>
                  <a:cubicBezTo>
                    <a:pt x="0" y="3496"/>
                    <a:pt x="273" y="3691"/>
                    <a:pt x="677" y="3691"/>
                  </a:cubicBezTo>
                  <a:cubicBezTo>
                    <a:pt x="1457" y="3691"/>
                    <a:pt x="2724" y="2967"/>
                    <a:pt x="3384" y="2006"/>
                  </a:cubicBezTo>
                  <a:cubicBezTo>
                    <a:pt x="4418" y="517"/>
                    <a:pt x="2807" y="0"/>
                    <a:pt x="2807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2460;p70">
              <a:extLst>
                <a:ext uri="{FF2B5EF4-FFF2-40B4-BE49-F238E27FC236}">
                  <a16:creationId xmlns:a16="http://schemas.microsoft.com/office/drawing/2014/main" id="{89596122-4F8D-45AC-9D31-6D311DE1CA44}"/>
                </a:ext>
              </a:extLst>
            </p:cNvPr>
            <p:cNvSpPr/>
            <p:nvPr/>
          </p:nvSpPr>
          <p:spPr>
            <a:xfrm>
              <a:off x="6473131" y="1512120"/>
              <a:ext cx="228197" cy="145312"/>
            </a:xfrm>
            <a:custGeom>
              <a:avLst/>
              <a:gdLst/>
              <a:ahLst/>
              <a:cxnLst/>
              <a:rect l="l" t="t" r="r" b="b"/>
              <a:pathLst>
                <a:path w="4317" h="2749" extrusionOk="0">
                  <a:moveTo>
                    <a:pt x="2297" y="0"/>
                  </a:moveTo>
                  <a:cubicBezTo>
                    <a:pt x="1491" y="0"/>
                    <a:pt x="681" y="230"/>
                    <a:pt x="1" y="683"/>
                  </a:cubicBezTo>
                  <a:cubicBezTo>
                    <a:pt x="140" y="1725"/>
                    <a:pt x="983" y="2748"/>
                    <a:pt x="2572" y="2748"/>
                  </a:cubicBezTo>
                  <a:cubicBezTo>
                    <a:pt x="3070" y="2748"/>
                    <a:pt x="3641" y="2648"/>
                    <a:pt x="4287" y="2416"/>
                  </a:cubicBezTo>
                  <a:lnTo>
                    <a:pt x="4317" y="531"/>
                  </a:lnTo>
                  <a:cubicBezTo>
                    <a:pt x="3707" y="176"/>
                    <a:pt x="3003" y="0"/>
                    <a:pt x="2297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2461;p70">
              <a:extLst>
                <a:ext uri="{FF2B5EF4-FFF2-40B4-BE49-F238E27FC236}">
                  <a16:creationId xmlns:a16="http://schemas.microsoft.com/office/drawing/2014/main" id="{D1A444C0-6A53-47BE-B17E-15CA1085FCC2}"/>
                </a:ext>
              </a:extLst>
            </p:cNvPr>
            <p:cNvSpPr/>
            <p:nvPr/>
          </p:nvSpPr>
          <p:spPr>
            <a:xfrm>
              <a:off x="6468321" y="1429448"/>
              <a:ext cx="234646" cy="118829"/>
            </a:xfrm>
            <a:custGeom>
              <a:avLst/>
              <a:gdLst/>
              <a:ahLst/>
              <a:cxnLst/>
              <a:rect l="l" t="t" r="r" b="b"/>
              <a:pathLst>
                <a:path w="4439" h="2248" extrusionOk="0">
                  <a:moveTo>
                    <a:pt x="2289" y="0"/>
                  </a:moveTo>
                  <a:cubicBezTo>
                    <a:pt x="1855" y="0"/>
                    <a:pt x="1386" y="98"/>
                    <a:pt x="913" y="363"/>
                  </a:cubicBezTo>
                  <a:cubicBezTo>
                    <a:pt x="274" y="727"/>
                    <a:pt x="1" y="1487"/>
                    <a:pt x="92" y="2247"/>
                  </a:cubicBezTo>
                  <a:cubicBezTo>
                    <a:pt x="772" y="1794"/>
                    <a:pt x="1582" y="1564"/>
                    <a:pt x="2393" y="1564"/>
                  </a:cubicBezTo>
                  <a:cubicBezTo>
                    <a:pt x="3103" y="1564"/>
                    <a:pt x="3814" y="1740"/>
                    <a:pt x="4438" y="2095"/>
                  </a:cubicBezTo>
                  <a:lnTo>
                    <a:pt x="4438" y="758"/>
                  </a:lnTo>
                  <a:cubicBezTo>
                    <a:pt x="4438" y="758"/>
                    <a:pt x="3500" y="0"/>
                    <a:pt x="2289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2462;p70">
              <a:extLst>
                <a:ext uri="{FF2B5EF4-FFF2-40B4-BE49-F238E27FC236}">
                  <a16:creationId xmlns:a16="http://schemas.microsoft.com/office/drawing/2014/main" id="{304B88EA-1047-4C62-A487-464C1C448122}"/>
                </a:ext>
              </a:extLst>
            </p:cNvPr>
            <p:cNvSpPr/>
            <p:nvPr/>
          </p:nvSpPr>
          <p:spPr>
            <a:xfrm>
              <a:off x="6542218" y="1517829"/>
              <a:ext cx="141453" cy="122001"/>
            </a:xfrm>
            <a:custGeom>
              <a:avLst/>
              <a:gdLst/>
              <a:ahLst/>
              <a:cxnLst/>
              <a:rect l="l" t="t" r="r" b="b"/>
              <a:pathLst>
                <a:path w="2676" h="2308" extrusionOk="0">
                  <a:moveTo>
                    <a:pt x="1109" y="0"/>
                  </a:moveTo>
                  <a:cubicBezTo>
                    <a:pt x="740" y="0"/>
                    <a:pt x="359" y="78"/>
                    <a:pt x="31" y="150"/>
                  </a:cubicBezTo>
                  <a:cubicBezTo>
                    <a:pt x="1" y="180"/>
                    <a:pt x="1" y="210"/>
                    <a:pt x="31" y="210"/>
                  </a:cubicBezTo>
                  <a:cubicBezTo>
                    <a:pt x="366" y="210"/>
                    <a:pt x="756" y="134"/>
                    <a:pt x="1128" y="134"/>
                  </a:cubicBezTo>
                  <a:cubicBezTo>
                    <a:pt x="1534" y="134"/>
                    <a:pt x="1920" y="225"/>
                    <a:pt x="2189" y="606"/>
                  </a:cubicBezTo>
                  <a:cubicBezTo>
                    <a:pt x="2524" y="1062"/>
                    <a:pt x="2463" y="1700"/>
                    <a:pt x="2493" y="2217"/>
                  </a:cubicBezTo>
                  <a:cubicBezTo>
                    <a:pt x="2493" y="2277"/>
                    <a:pt x="2531" y="2308"/>
                    <a:pt x="2569" y="2308"/>
                  </a:cubicBezTo>
                  <a:cubicBezTo>
                    <a:pt x="2607" y="2308"/>
                    <a:pt x="2645" y="2277"/>
                    <a:pt x="2645" y="2217"/>
                  </a:cubicBezTo>
                  <a:cubicBezTo>
                    <a:pt x="2676" y="1639"/>
                    <a:pt x="2645" y="879"/>
                    <a:pt x="2220" y="423"/>
                  </a:cubicBezTo>
                  <a:cubicBezTo>
                    <a:pt x="1929" y="100"/>
                    <a:pt x="1527" y="0"/>
                    <a:pt x="1109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2463;p70">
              <a:extLst>
                <a:ext uri="{FF2B5EF4-FFF2-40B4-BE49-F238E27FC236}">
                  <a16:creationId xmlns:a16="http://schemas.microsoft.com/office/drawing/2014/main" id="{46A4DF20-0C6B-4FB1-B398-B9FCB348872F}"/>
                </a:ext>
              </a:extLst>
            </p:cNvPr>
            <p:cNvSpPr/>
            <p:nvPr/>
          </p:nvSpPr>
          <p:spPr>
            <a:xfrm>
              <a:off x="6602108" y="1551870"/>
              <a:ext cx="81140" cy="51168"/>
            </a:xfrm>
            <a:custGeom>
              <a:avLst/>
              <a:gdLst/>
              <a:ahLst/>
              <a:cxnLst/>
              <a:rect l="l" t="t" r="r" b="b"/>
              <a:pathLst>
                <a:path w="1535" h="968" extrusionOk="0">
                  <a:moveTo>
                    <a:pt x="533" y="0"/>
                  </a:moveTo>
                  <a:cubicBezTo>
                    <a:pt x="377" y="0"/>
                    <a:pt x="215" y="53"/>
                    <a:pt x="53" y="174"/>
                  </a:cubicBezTo>
                  <a:cubicBezTo>
                    <a:pt x="1" y="227"/>
                    <a:pt x="16" y="302"/>
                    <a:pt x="80" y="302"/>
                  </a:cubicBezTo>
                  <a:cubicBezTo>
                    <a:pt x="90" y="302"/>
                    <a:pt x="102" y="300"/>
                    <a:pt x="114" y="296"/>
                  </a:cubicBezTo>
                  <a:cubicBezTo>
                    <a:pt x="255" y="225"/>
                    <a:pt x="389" y="181"/>
                    <a:pt x="520" y="181"/>
                  </a:cubicBezTo>
                  <a:cubicBezTo>
                    <a:pt x="672" y="181"/>
                    <a:pt x="818" y="240"/>
                    <a:pt x="965" y="387"/>
                  </a:cubicBezTo>
                  <a:cubicBezTo>
                    <a:pt x="1117" y="539"/>
                    <a:pt x="1239" y="752"/>
                    <a:pt x="1360" y="934"/>
                  </a:cubicBezTo>
                  <a:cubicBezTo>
                    <a:pt x="1384" y="958"/>
                    <a:pt x="1407" y="967"/>
                    <a:pt x="1428" y="967"/>
                  </a:cubicBezTo>
                  <a:cubicBezTo>
                    <a:pt x="1490" y="967"/>
                    <a:pt x="1535" y="888"/>
                    <a:pt x="1512" y="843"/>
                  </a:cubicBezTo>
                  <a:cubicBezTo>
                    <a:pt x="1334" y="397"/>
                    <a:pt x="959" y="0"/>
                    <a:pt x="53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2464;p70">
              <a:extLst>
                <a:ext uri="{FF2B5EF4-FFF2-40B4-BE49-F238E27FC236}">
                  <a16:creationId xmlns:a16="http://schemas.microsoft.com/office/drawing/2014/main" id="{5CC0DE85-9397-48C3-B1B8-0436502214CB}"/>
                </a:ext>
              </a:extLst>
            </p:cNvPr>
            <p:cNvSpPr/>
            <p:nvPr/>
          </p:nvSpPr>
          <p:spPr>
            <a:xfrm>
              <a:off x="7735990" y="1530885"/>
              <a:ext cx="229835" cy="144942"/>
            </a:xfrm>
            <a:custGeom>
              <a:avLst/>
              <a:gdLst/>
              <a:ahLst/>
              <a:cxnLst/>
              <a:rect l="l" t="t" r="r" b="b"/>
              <a:pathLst>
                <a:path w="4348" h="2742" extrusionOk="0">
                  <a:moveTo>
                    <a:pt x="1903" y="1"/>
                  </a:moveTo>
                  <a:cubicBezTo>
                    <a:pt x="1252" y="1"/>
                    <a:pt x="605" y="150"/>
                    <a:pt x="31" y="450"/>
                  </a:cubicBezTo>
                  <a:lnTo>
                    <a:pt x="1" y="2365"/>
                  </a:lnTo>
                  <a:cubicBezTo>
                    <a:pt x="692" y="2629"/>
                    <a:pt x="1300" y="2742"/>
                    <a:pt x="1825" y="2742"/>
                  </a:cubicBezTo>
                  <a:cubicBezTo>
                    <a:pt x="3357" y="2742"/>
                    <a:pt x="4189" y="1780"/>
                    <a:pt x="4347" y="784"/>
                  </a:cubicBezTo>
                  <a:cubicBezTo>
                    <a:pt x="3636" y="264"/>
                    <a:pt x="2767" y="1"/>
                    <a:pt x="1903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2465;p70">
              <a:extLst>
                <a:ext uri="{FF2B5EF4-FFF2-40B4-BE49-F238E27FC236}">
                  <a16:creationId xmlns:a16="http://schemas.microsoft.com/office/drawing/2014/main" id="{C9A2364D-36C4-4936-AA79-75397E0ECA20}"/>
                </a:ext>
              </a:extLst>
            </p:cNvPr>
            <p:cNvSpPr/>
            <p:nvPr/>
          </p:nvSpPr>
          <p:spPr>
            <a:xfrm>
              <a:off x="7737629" y="1462432"/>
              <a:ext cx="234593" cy="109949"/>
            </a:xfrm>
            <a:custGeom>
              <a:avLst/>
              <a:gdLst/>
              <a:ahLst/>
              <a:cxnLst/>
              <a:rect l="l" t="t" r="r" b="b"/>
              <a:pathLst>
                <a:path w="4438" h="2080" extrusionOk="0">
                  <a:moveTo>
                    <a:pt x="1440" y="1"/>
                  </a:moveTo>
                  <a:cubicBezTo>
                    <a:pt x="570" y="1"/>
                    <a:pt x="20" y="438"/>
                    <a:pt x="0" y="438"/>
                  </a:cubicBezTo>
                  <a:lnTo>
                    <a:pt x="0" y="1745"/>
                  </a:lnTo>
                  <a:cubicBezTo>
                    <a:pt x="574" y="1445"/>
                    <a:pt x="1221" y="1296"/>
                    <a:pt x="1872" y="1296"/>
                  </a:cubicBezTo>
                  <a:cubicBezTo>
                    <a:pt x="2736" y="1296"/>
                    <a:pt x="3605" y="1559"/>
                    <a:pt x="4316" y="2079"/>
                  </a:cubicBezTo>
                  <a:cubicBezTo>
                    <a:pt x="4438" y="1319"/>
                    <a:pt x="3648" y="863"/>
                    <a:pt x="3009" y="468"/>
                  </a:cubicBezTo>
                  <a:cubicBezTo>
                    <a:pt x="2420" y="117"/>
                    <a:pt x="1887" y="1"/>
                    <a:pt x="1440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2466;p70">
              <a:extLst>
                <a:ext uri="{FF2B5EF4-FFF2-40B4-BE49-F238E27FC236}">
                  <a16:creationId xmlns:a16="http://schemas.microsoft.com/office/drawing/2014/main" id="{28EE0BBA-6CD4-40DD-9F9E-D748F3DB2888}"/>
                </a:ext>
              </a:extLst>
            </p:cNvPr>
            <p:cNvSpPr/>
            <p:nvPr/>
          </p:nvSpPr>
          <p:spPr>
            <a:xfrm>
              <a:off x="7755284" y="1536964"/>
              <a:ext cx="143039" cy="119358"/>
            </a:xfrm>
            <a:custGeom>
              <a:avLst/>
              <a:gdLst/>
              <a:ahLst/>
              <a:cxnLst/>
              <a:rect l="l" t="t" r="r" b="b"/>
              <a:pathLst>
                <a:path w="2706" h="2258" extrusionOk="0">
                  <a:moveTo>
                    <a:pt x="1524" y="0"/>
                  </a:moveTo>
                  <a:cubicBezTo>
                    <a:pt x="1133" y="0"/>
                    <a:pt x="760" y="92"/>
                    <a:pt x="487" y="365"/>
                  </a:cubicBezTo>
                  <a:cubicBezTo>
                    <a:pt x="31" y="821"/>
                    <a:pt x="1" y="1581"/>
                    <a:pt x="1" y="2189"/>
                  </a:cubicBezTo>
                  <a:cubicBezTo>
                    <a:pt x="1" y="2235"/>
                    <a:pt x="39" y="2257"/>
                    <a:pt x="77" y="2257"/>
                  </a:cubicBezTo>
                  <a:cubicBezTo>
                    <a:pt x="115" y="2257"/>
                    <a:pt x="153" y="2235"/>
                    <a:pt x="153" y="2189"/>
                  </a:cubicBezTo>
                  <a:cubicBezTo>
                    <a:pt x="183" y="1642"/>
                    <a:pt x="153" y="943"/>
                    <a:pt x="517" y="517"/>
                  </a:cubicBezTo>
                  <a:cubicBezTo>
                    <a:pt x="773" y="219"/>
                    <a:pt x="1107" y="140"/>
                    <a:pt x="1463" y="140"/>
                  </a:cubicBezTo>
                  <a:cubicBezTo>
                    <a:pt x="1869" y="140"/>
                    <a:pt x="2303" y="244"/>
                    <a:pt x="2675" y="244"/>
                  </a:cubicBezTo>
                  <a:cubicBezTo>
                    <a:pt x="2706" y="244"/>
                    <a:pt x="2706" y="213"/>
                    <a:pt x="2675" y="183"/>
                  </a:cubicBezTo>
                  <a:cubicBezTo>
                    <a:pt x="2326" y="92"/>
                    <a:pt x="1916" y="0"/>
                    <a:pt x="1524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2467;p70">
              <a:extLst>
                <a:ext uri="{FF2B5EF4-FFF2-40B4-BE49-F238E27FC236}">
                  <a16:creationId xmlns:a16="http://schemas.microsoft.com/office/drawing/2014/main" id="{8A171538-685D-4242-B93E-1BAB1A10DD1E}"/>
                </a:ext>
              </a:extLst>
            </p:cNvPr>
            <p:cNvSpPr/>
            <p:nvPr/>
          </p:nvSpPr>
          <p:spPr>
            <a:xfrm>
              <a:off x="7754649" y="1571428"/>
              <a:ext cx="82409" cy="47891"/>
            </a:xfrm>
            <a:custGeom>
              <a:avLst/>
              <a:gdLst/>
              <a:ahLst/>
              <a:cxnLst/>
              <a:rect l="l" t="t" r="r" b="b"/>
              <a:pathLst>
                <a:path w="1559" h="906" extrusionOk="0">
                  <a:moveTo>
                    <a:pt x="1016" y="0"/>
                  </a:moveTo>
                  <a:cubicBezTo>
                    <a:pt x="603" y="0"/>
                    <a:pt x="238" y="366"/>
                    <a:pt x="43" y="777"/>
                  </a:cubicBezTo>
                  <a:cubicBezTo>
                    <a:pt x="0" y="842"/>
                    <a:pt x="48" y="906"/>
                    <a:pt x="102" y="906"/>
                  </a:cubicBezTo>
                  <a:cubicBezTo>
                    <a:pt x="124" y="906"/>
                    <a:pt x="147" y="895"/>
                    <a:pt x="165" y="868"/>
                  </a:cubicBezTo>
                  <a:cubicBezTo>
                    <a:pt x="317" y="686"/>
                    <a:pt x="408" y="503"/>
                    <a:pt x="590" y="351"/>
                  </a:cubicBezTo>
                  <a:cubicBezTo>
                    <a:pt x="732" y="225"/>
                    <a:pt x="874" y="173"/>
                    <a:pt x="1021" y="173"/>
                  </a:cubicBezTo>
                  <a:cubicBezTo>
                    <a:pt x="1156" y="173"/>
                    <a:pt x="1295" y="218"/>
                    <a:pt x="1441" y="291"/>
                  </a:cubicBezTo>
                  <a:cubicBezTo>
                    <a:pt x="1450" y="295"/>
                    <a:pt x="1458" y="297"/>
                    <a:pt x="1466" y="297"/>
                  </a:cubicBezTo>
                  <a:cubicBezTo>
                    <a:pt x="1517" y="297"/>
                    <a:pt x="1559" y="226"/>
                    <a:pt x="1532" y="200"/>
                  </a:cubicBezTo>
                  <a:cubicBezTo>
                    <a:pt x="1358" y="60"/>
                    <a:pt x="1183" y="0"/>
                    <a:pt x="1016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2468;p70">
              <a:extLst>
                <a:ext uri="{FF2B5EF4-FFF2-40B4-BE49-F238E27FC236}">
                  <a16:creationId xmlns:a16="http://schemas.microsoft.com/office/drawing/2014/main" id="{7F114400-FDDE-4C15-BBD7-E8C13FD3125C}"/>
                </a:ext>
              </a:extLst>
            </p:cNvPr>
            <p:cNvSpPr/>
            <p:nvPr/>
          </p:nvSpPr>
          <p:spPr>
            <a:xfrm>
              <a:off x="7102948" y="2036642"/>
              <a:ext cx="266784" cy="134317"/>
            </a:xfrm>
            <a:custGeom>
              <a:avLst/>
              <a:gdLst/>
              <a:ahLst/>
              <a:cxnLst/>
              <a:rect l="l" t="t" r="r" b="b"/>
              <a:pathLst>
                <a:path w="5047" h="2541" extrusionOk="0">
                  <a:moveTo>
                    <a:pt x="5047" y="0"/>
                  </a:moveTo>
                  <a:cubicBezTo>
                    <a:pt x="3405" y="92"/>
                    <a:pt x="1794" y="335"/>
                    <a:pt x="183" y="852"/>
                  </a:cubicBezTo>
                  <a:cubicBezTo>
                    <a:pt x="153" y="1034"/>
                    <a:pt x="92" y="1186"/>
                    <a:pt x="1" y="1338"/>
                  </a:cubicBezTo>
                  <a:cubicBezTo>
                    <a:pt x="1" y="1338"/>
                    <a:pt x="1096" y="2541"/>
                    <a:pt x="2759" y="2541"/>
                  </a:cubicBezTo>
                  <a:cubicBezTo>
                    <a:pt x="3430" y="2541"/>
                    <a:pt x="4194" y="2345"/>
                    <a:pt x="5016" y="1794"/>
                  </a:cubicBezTo>
                  <a:cubicBezTo>
                    <a:pt x="5016" y="1794"/>
                    <a:pt x="4955" y="973"/>
                    <a:pt x="5047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2469;p70">
              <a:extLst>
                <a:ext uri="{FF2B5EF4-FFF2-40B4-BE49-F238E27FC236}">
                  <a16:creationId xmlns:a16="http://schemas.microsoft.com/office/drawing/2014/main" id="{F9F3268D-44AA-40A8-A9E0-395DFBA664A7}"/>
                </a:ext>
              </a:extLst>
            </p:cNvPr>
            <p:cNvSpPr/>
            <p:nvPr/>
          </p:nvSpPr>
          <p:spPr>
            <a:xfrm>
              <a:off x="7106173" y="1937002"/>
              <a:ext cx="286078" cy="144678"/>
            </a:xfrm>
            <a:custGeom>
              <a:avLst/>
              <a:gdLst/>
              <a:ahLst/>
              <a:cxnLst/>
              <a:rect l="l" t="t" r="r" b="b"/>
              <a:pathLst>
                <a:path w="5412" h="2737" extrusionOk="0">
                  <a:moveTo>
                    <a:pt x="5411" y="1"/>
                  </a:moveTo>
                  <a:lnTo>
                    <a:pt x="1" y="366"/>
                  </a:lnTo>
                  <a:cubicBezTo>
                    <a:pt x="1" y="366"/>
                    <a:pt x="396" y="1703"/>
                    <a:pt x="122" y="2737"/>
                  </a:cubicBezTo>
                  <a:cubicBezTo>
                    <a:pt x="1733" y="2220"/>
                    <a:pt x="3344" y="1977"/>
                    <a:pt x="5016" y="1885"/>
                  </a:cubicBezTo>
                  <a:cubicBezTo>
                    <a:pt x="5077" y="1247"/>
                    <a:pt x="5168" y="578"/>
                    <a:pt x="5411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2470;p70">
              <a:extLst>
                <a:ext uri="{FF2B5EF4-FFF2-40B4-BE49-F238E27FC236}">
                  <a16:creationId xmlns:a16="http://schemas.microsoft.com/office/drawing/2014/main" id="{4E0FF580-9758-48D7-A787-BB6913A0FA80}"/>
                </a:ext>
              </a:extLst>
            </p:cNvPr>
            <p:cNvSpPr/>
            <p:nvPr/>
          </p:nvSpPr>
          <p:spPr>
            <a:xfrm>
              <a:off x="6680392" y="916555"/>
              <a:ext cx="1102290" cy="1044196"/>
            </a:xfrm>
            <a:custGeom>
              <a:avLst/>
              <a:gdLst/>
              <a:ahLst/>
              <a:cxnLst/>
              <a:rect l="l" t="t" r="r" b="b"/>
              <a:pathLst>
                <a:path w="20853" h="19754" extrusionOk="0">
                  <a:moveTo>
                    <a:pt x="7821" y="1"/>
                  </a:moveTo>
                  <a:cubicBezTo>
                    <a:pt x="3793" y="1"/>
                    <a:pt x="92" y="2084"/>
                    <a:pt x="153" y="9792"/>
                  </a:cubicBezTo>
                  <a:cubicBezTo>
                    <a:pt x="153" y="9792"/>
                    <a:pt x="1" y="13470"/>
                    <a:pt x="852" y="15324"/>
                  </a:cubicBezTo>
                  <a:cubicBezTo>
                    <a:pt x="1703" y="17178"/>
                    <a:pt x="4651" y="19245"/>
                    <a:pt x="8633" y="19671"/>
                  </a:cubicBezTo>
                  <a:cubicBezTo>
                    <a:pt x="9145" y="19726"/>
                    <a:pt x="9680" y="19753"/>
                    <a:pt x="10226" y="19753"/>
                  </a:cubicBezTo>
                  <a:cubicBezTo>
                    <a:pt x="13888" y="19753"/>
                    <a:pt x="18035" y="18510"/>
                    <a:pt x="19120" y="16023"/>
                  </a:cubicBezTo>
                  <a:cubicBezTo>
                    <a:pt x="20366" y="13166"/>
                    <a:pt x="20852" y="11190"/>
                    <a:pt x="20548" y="8272"/>
                  </a:cubicBezTo>
                  <a:cubicBezTo>
                    <a:pt x="20214" y="5324"/>
                    <a:pt x="20092" y="4017"/>
                    <a:pt x="17387" y="2680"/>
                  </a:cubicBezTo>
                  <a:cubicBezTo>
                    <a:pt x="16061" y="2016"/>
                    <a:pt x="11782" y="1"/>
                    <a:pt x="7821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2471;p70">
              <a:extLst>
                <a:ext uri="{FF2B5EF4-FFF2-40B4-BE49-F238E27FC236}">
                  <a16:creationId xmlns:a16="http://schemas.microsoft.com/office/drawing/2014/main" id="{43917768-2886-46CC-A563-C1B9646D5A8B}"/>
                </a:ext>
              </a:extLst>
            </p:cNvPr>
            <p:cNvSpPr/>
            <p:nvPr/>
          </p:nvSpPr>
          <p:spPr>
            <a:xfrm>
              <a:off x="6931050" y="1472687"/>
              <a:ext cx="62745" cy="74057"/>
            </a:xfrm>
            <a:custGeom>
              <a:avLst/>
              <a:gdLst/>
              <a:ahLst/>
              <a:cxnLst/>
              <a:rect l="l" t="t" r="r" b="b"/>
              <a:pathLst>
                <a:path w="1187" h="1401" extrusionOk="0">
                  <a:moveTo>
                    <a:pt x="609" y="1"/>
                  </a:moveTo>
                  <a:cubicBezTo>
                    <a:pt x="305" y="1"/>
                    <a:pt x="31" y="305"/>
                    <a:pt x="31" y="700"/>
                  </a:cubicBezTo>
                  <a:cubicBezTo>
                    <a:pt x="1" y="1095"/>
                    <a:pt x="274" y="1399"/>
                    <a:pt x="609" y="1399"/>
                  </a:cubicBezTo>
                  <a:cubicBezTo>
                    <a:pt x="621" y="1400"/>
                    <a:pt x="634" y="1401"/>
                    <a:pt x="647" y="1401"/>
                  </a:cubicBezTo>
                  <a:cubicBezTo>
                    <a:pt x="935" y="1401"/>
                    <a:pt x="1186" y="1079"/>
                    <a:pt x="1186" y="730"/>
                  </a:cubicBezTo>
                  <a:cubicBezTo>
                    <a:pt x="1186" y="335"/>
                    <a:pt x="943" y="1"/>
                    <a:pt x="609" y="1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2472;p70">
              <a:extLst>
                <a:ext uri="{FF2B5EF4-FFF2-40B4-BE49-F238E27FC236}">
                  <a16:creationId xmlns:a16="http://schemas.microsoft.com/office/drawing/2014/main" id="{CA95D391-EA55-4304-B749-F8D835F096E6}"/>
                </a:ext>
              </a:extLst>
            </p:cNvPr>
            <p:cNvSpPr/>
            <p:nvPr/>
          </p:nvSpPr>
          <p:spPr>
            <a:xfrm>
              <a:off x="7440402" y="1480722"/>
              <a:ext cx="62692" cy="73951"/>
            </a:xfrm>
            <a:custGeom>
              <a:avLst/>
              <a:gdLst/>
              <a:ahLst/>
              <a:cxnLst/>
              <a:rect l="l" t="t" r="r" b="b"/>
              <a:pathLst>
                <a:path w="1186" h="1399" extrusionOk="0">
                  <a:moveTo>
                    <a:pt x="608" y="1"/>
                  </a:moveTo>
                  <a:cubicBezTo>
                    <a:pt x="274" y="1"/>
                    <a:pt x="0" y="305"/>
                    <a:pt x="0" y="700"/>
                  </a:cubicBezTo>
                  <a:cubicBezTo>
                    <a:pt x="0" y="1095"/>
                    <a:pt x="274" y="1399"/>
                    <a:pt x="578" y="1399"/>
                  </a:cubicBezTo>
                  <a:cubicBezTo>
                    <a:pt x="912" y="1399"/>
                    <a:pt x="1185" y="1095"/>
                    <a:pt x="1185" y="700"/>
                  </a:cubicBezTo>
                  <a:cubicBezTo>
                    <a:pt x="1185" y="335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2473;p70">
              <a:extLst>
                <a:ext uri="{FF2B5EF4-FFF2-40B4-BE49-F238E27FC236}">
                  <a16:creationId xmlns:a16="http://schemas.microsoft.com/office/drawing/2014/main" id="{A080AC6F-01BC-48BD-84F6-72B2359129D9}"/>
                </a:ext>
              </a:extLst>
            </p:cNvPr>
            <p:cNvSpPr/>
            <p:nvPr/>
          </p:nvSpPr>
          <p:spPr>
            <a:xfrm>
              <a:off x="7183294" y="1441447"/>
              <a:ext cx="77176" cy="134317"/>
            </a:xfrm>
            <a:custGeom>
              <a:avLst/>
              <a:gdLst/>
              <a:ahLst/>
              <a:cxnLst/>
              <a:rect l="l" t="t" r="r" b="b"/>
              <a:pathLst>
                <a:path w="1460" h="2541" extrusionOk="0">
                  <a:moveTo>
                    <a:pt x="365" y="1"/>
                  </a:moveTo>
                  <a:cubicBezTo>
                    <a:pt x="345" y="1"/>
                    <a:pt x="325" y="14"/>
                    <a:pt x="305" y="14"/>
                  </a:cubicBezTo>
                  <a:cubicBezTo>
                    <a:pt x="213" y="318"/>
                    <a:pt x="183" y="652"/>
                    <a:pt x="122" y="956"/>
                  </a:cubicBezTo>
                  <a:cubicBezTo>
                    <a:pt x="62" y="1169"/>
                    <a:pt x="1" y="1473"/>
                    <a:pt x="92" y="1686"/>
                  </a:cubicBezTo>
                  <a:cubicBezTo>
                    <a:pt x="153" y="1838"/>
                    <a:pt x="305" y="1959"/>
                    <a:pt x="457" y="1959"/>
                  </a:cubicBezTo>
                  <a:cubicBezTo>
                    <a:pt x="517" y="1959"/>
                    <a:pt x="578" y="1929"/>
                    <a:pt x="669" y="1899"/>
                  </a:cubicBezTo>
                  <a:cubicBezTo>
                    <a:pt x="700" y="1868"/>
                    <a:pt x="730" y="1807"/>
                    <a:pt x="791" y="1807"/>
                  </a:cubicBezTo>
                  <a:cubicBezTo>
                    <a:pt x="819" y="1770"/>
                    <a:pt x="847" y="1753"/>
                    <a:pt x="873" y="1753"/>
                  </a:cubicBezTo>
                  <a:cubicBezTo>
                    <a:pt x="932" y="1753"/>
                    <a:pt x="983" y="1842"/>
                    <a:pt x="1004" y="1990"/>
                  </a:cubicBezTo>
                  <a:cubicBezTo>
                    <a:pt x="1217" y="2172"/>
                    <a:pt x="1186" y="2294"/>
                    <a:pt x="913" y="2355"/>
                  </a:cubicBezTo>
                  <a:cubicBezTo>
                    <a:pt x="800" y="2383"/>
                    <a:pt x="844" y="2540"/>
                    <a:pt x="947" y="2540"/>
                  </a:cubicBezTo>
                  <a:cubicBezTo>
                    <a:pt x="955" y="2540"/>
                    <a:pt x="964" y="2539"/>
                    <a:pt x="973" y="2537"/>
                  </a:cubicBezTo>
                  <a:cubicBezTo>
                    <a:pt x="1217" y="2446"/>
                    <a:pt x="1460" y="2203"/>
                    <a:pt x="1429" y="1929"/>
                  </a:cubicBezTo>
                  <a:cubicBezTo>
                    <a:pt x="1429" y="1704"/>
                    <a:pt x="1247" y="1531"/>
                    <a:pt x="1051" y="1531"/>
                  </a:cubicBezTo>
                  <a:cubicBezTo>
                    <a:pt x="1035" y="1531"/>
                    <a:pt x="1019" y="1532"/>
                    <a:pt x="1004" y="1534"/>
                  </a:cubicBezTo>
                  <a:cubicBezTo>
                    <a:pt x="852" y="1534"/>
                    <a:pt x="761" y="1655"/>
                    <a:pt x="639" y="1716"/>
                  </a:cubicBezTo>
                  <a:cubicBezTo>
                    <a:pt x="566" y="1745"/>
                    <a:pt x="505" y="1757"/>
                    <a:pt x="454" y="1757"/>
                  </a:cubicBezTo>
                  <a:cubicBezTo>
                    <a:pt x="123" y="1757"/>
                    <a:pt x="222" y="1224"/>
                    <a:pt x="274" y="987"/>
                  </a:cubicBezTo>
                  <a:cubicBezTo>
                    <a:pt x="335" y="713"/>
                    <a:pt x="517" y="288"/>
                    <a:pt x="396" y="14"/>
                  </a:cubicBezTo>
                  <a:cubicBezTo>
                    <a:pt x="386" y="4"/>
                    <a:pt x="376" y="1"/>
                    <a:pt x="365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2474;p70">
              <a:extLst>
                <a:ext uri="{FF2B5EF4-FFF2-40B4-BE49-F238E27FC236}">
                  <a16:creationId xmlns:a16="http://schemas.microsoft.com/office/drawing/2014/main" id="{E95C1AD4-4488-4C45-B356-17909F780817}"/>
                </a:ext>
              </a:extLst>
            </p:cNvPr>
            <p:cNvSpPr/>
            <p:nvPr/>
          </p:nvSpPr>
          <p:spPr>
            <a:xfrm>
              <a:off x="7168864" y="1653360"/>
              <a:ext cx="114125" cy="55662"/>
            </a:xfrm>
            <a:custGeom>
              <a:avLst/>
              <a:gdLst/>
              <a:ahLst/>
              <a:cxnLst/>
              <a:rect l="l" t="t" r="r" b="b"/>
              <a:pathLst>
                <a:path w="2159" h="1053" extrusionOk="0">
                  <a:moveTo>
                    <a:pt x="2045" y="1"/>
                  </a:moveTo>
                  <a:cubicBezTo>
                    <a:pt x="2001" y="1"/>
                    <a:pt x="1959" y="25"/>
                    <a:pt x="1945" y="78"/>
                  </a:cubicBezTo>
                  <a:cubicBezTo>
                    <a:pt x="1885" y="534"/>
                    <a:pt x="1611" y="838"/>
                    <a:pt x="1125" y="838"/>
                  </a:cubicBezTo>
                  <a:cubicBezTo>
                    <a:pt x="912" y="838"/>
                    <a:pt x="730" y="747"/>
                    <a:pt x="578" y="625"/>
                  </a:cubicBezTo>
                  <a:cubicBezTo>
                    <a:pt x="395" y="504"/>
                    <a:pt x="365" y="321"/>
                    <a:pt x="243" y="139"/>
                  </a:cubicBezTo>
                  <a:cubicBezTo>
                    <a:pt x="213" y="139"/>
                    <a:pt x="183" y="139"/>
                    <a:pt x="183" y="169"/>
                  </a:cubicBezTo>
                  <a:cubicBezTo>
                    <a:pt x="0" y="656"/>
                    <a:pt x="730" y="1020"/>
                    <a:pt x="1125" y="1051"/>
                  </a:cubicBezTo>
                  <a:cubicBezTo>
                    <a:pt x="1145" y="1052"/>
                    <a:pt x="1164" y="1052"/>
                    <a:pt x="1184" y="1052"/>
                  </a:cubicBezTo>
                  <a:cubicBezTo>
                    <a:pt x="1706" y="1052"/>
                    <a:pt x="2158" y="665"/>
                    <a:pt x="2158" y="109"/>
                  </a:cubicBezTo>
                  <a:cubicBezTo>
                    <a:pt x="2158" y="40"/>
                    <a:pt x="2101" y="1"/>
                    <a:pt x="2045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2475;p70">
              <a:extLst>
                <a:ext uri="{FF2B5EF4-FFF2-40B4-BE49-F238E27FC236}">
                  <a16:creationId xmlns:a16="http://schemas.microsoft.com/office/drawing/2014/main" id="{4566C25B-D8A2-43EA-86E0-4ABB07CCE6FE}"/>
                </a:ext>
              </a:extLst>
            </p:cNvPr>
            <p:cNvSpPr/>
            <p:nvPr/>
          </p:nvSpPr>
          <p:spPr>
            <a:xfrm>
              <a:off x="6837860" y="1294287"/>
              <a:ext cx="104504" cy="71890"/>
            </a:xfrm>
            <a:custGeom>
              <a:avLst/>
              <a:gdLst/>
              <a:ahLst/>
              <a:cxnLst/>
              <a:rect l="l" t="t" r="r" b="b"/>
              <a:pathLst>
                <a:path w="1977" h="1360" extrusionOk="0">
                  <a:moveTo>
                    <a:pt x="1808" y="1"/>
                  </a:moveTo>
                  <a:cubicBezTo>
                    <a:pt x="1139" y="1"/>
                    <a:pt x="149" y="626"/>
                    <a:pt x="1" y="1309"/>
                  </a:cubicBezTo>
                  <a:cubicBezTo>
                    <a:pt x="1" y="1344"/>
                    <a:pt x="22" y="1359"/>
                    <a:pt x="45" y="1359"/>
                  </a:cubicBezTo>
                  <a:cubicBezTo>
                    <a:pt x="61" y="1359"/>
                    <a:pt x="79" y="1352"/>
                    <a:pt x="92" y="1339"/>
                  </a:cubicBezTo>
                  <a:cubicBezTo>
                    <a:pt x="548" y="701"/>
                    <a:pt x="1095" y="336"/>
                    <a:pt x="1885" y="184"/>
                  </a:cubicBezTo>
                  <a:cubicBezTo>
                    <a:pt x="1976" y="154"/>
                    <a:pt x="1946" y="2"/>
                    <a:pt x="1855" y="2"/>
                  </a:cubicBezTo>
                  <a:cubicBezTo>
                    <a:pt x="1839" y="1"/>
                    <a:pt x="1824" y="1"/>
                    <a:pt x="1808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2476;p70">
              <a:extLst>
                <a:ext uri="{FF2B5EF4-FFF2-40B4-BE49-F238E27FC236}">
                  <a16:creationId xmlns:a16="http://schemas.microsoft.com/office/drawing/2014/main" id="{EB2F8D0D-658F-4CFF-A4DD-A6F4B22DBF1B}"/>
                </a:ext>
              </a:extLst>
            </p:cNvPr>
            <p:cNvSpPr/>
            <p:nvPr/>
          </p:nvSpPr>
          <p:spPr>
            <a:xfrm>
              <a:off x="7456418" y="1290376"/>
              <a:ext cx="111535" cy="52067"/>
            </a:xfrm>
            <a:custGeom>
              <a:avLst/>
              <a:gdLst/>
              <a:ahLst/>
              <a:cxnLst/>
              <a:rect l="l" t="t" r="r" b="b"/>
              <a:pathLst>
                <a:path w="2110" h="985" extrusionOk="0">
                  <a:moveTo>
                    <a:pt x="247" y="1"/>
                  </a:moveTo>
                  <a:cubicBezTo>
                    <a:pt x="173" y="1"/>
                    <a:pt x="101" y="5"/>
                    <a:pt x="31" y="15"/>
                  </a:cubicBezTo>
                  <a:cubicBezTo>
                    <a:pt x="1" y="45"/>
                    <a:pt x="1" y="137"/>
                    <a:pt x="31" y="137"/>
                  </a:cubicBezTo>
                  <a:cubicBezTo>
                    <a:pt x="700" y="319"/>
                    <a:pt x="1369" y="410"/>
                    <a:pt x="1886" y="957"/>
                  </a:cubicBezTo>
                  <a:cubicBezTo>
                    <a:pt x="1905" y="977"/>
                    <a:pt x="1927" y="985"/>
                    <a:pt x="1949" y="985"/>
                  </a:cubicBezTo>
                  <a:cubicBezTo>
                    <a:pt x="2030" y="985"/>
                    <a:pt x="2109" y="870"/>
                    <a:pt x="2038" y="775"/>
                  </a:cubicBezTo>
                  <a:cubicBezTo>
                    <a:pt x="1656" y="339"/>
                    <a:pt x="884" y="1"/>
                    <a:pt x="247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2477;p70">
              <a:extLst>
                <a:ext uri="{FF2B5EF4-FFF2-40B4-BE49-F238E27FC236}">
                  <a16:creationId xmlns:a16="http://schemas.microsoft.com/office/drawing/2014/main" id="{8626442E-8F98-4DE7-8428-FB3912C20C91}"/>
                </a:ext>
              </a:extLst>
            </p:cNvPr>
            <p:cNvSpPr/>
            <p:nvPr/>
          </p:nvSpPr>
          <p:spPr>
            <a:xfrm>
              <a:off x="6834635" y="1602773"/>
              <a:ext cx="207317" cy="192939"/>
            </a:xfrm>
            <a:custGeom>
              <a:avLst/>
              <a:gdLst/>
              <a:ahLst/>
              <a:cxnLst/>
              <a:rect l="l" t="t" r="r" b="b"/>
              <a:pathLst>
                <a:path w="3922" h="3650" extrusionOk="0">
                  <a:moveTo>
                    <a:pt x="1917" y="1"/>
                  </a:moveTo>
                  <a:cubicBezTo>
                    <a:pt x="880" y="1"/>
                    <a:pt x="31" y="781"/>
                    <a:pt x="1" y="1795"/>
                  </a:cubicBezTo>
                  <a:cubicBezTo>
                    <a:pt x="1" y="2798"/>
                    <a:pt x="852" y="3619"/>
                    <a:pt x="1916" y="3649"/>
                  </a:cubicBezTo>
                  <a:cubicBezTo>
                    <a:pt x="3010" y="3649"/>
                    <a:pt x="3892" y="2859"/>
                    <a:pt x="3892" y="1856"/>
                  </a:cubicBezTo>
                  <a:cubicBezTo>
                    <a:pt x="3922" y="822"/>
                    <a:pt x="3071" y="2"/>
                    <a:pt x="1977" y="2"/>
                  </a:cubicBezTo>
                  <a:cubicBezTo>
                    <a:pt x="1957" y="1"/>
                    <a:pt x="1937" y="1"/>
                    <a:pt x="1917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2478;p70">
              <a:extLst>
                <a:ext uri="{FF2B5EF4-FFF2-40B4-BE49-F238E27FC236}">
                  <a16:creationId xmlns:a16="http://schemas.microsoft.com/office/drawing/2014/main" id="{BE9A166C-AACC-4F96-ACBB-FDC9E191CDB4}"/>
                </a:ext>
              </a:extLst>
            </p:cNvPr>
            <p:cNvSpPr/>
            <p:nvPr/>
          </p:nvSpPr>
          <p:spPr>
            <a:xfrm>
              <a:off x="7397004" y="1610808"/>
              <a:ext cx="207317" cy="192939"/>
            </a:xfrm>
            <a:custGeom>
              <a:avLst/>
              <a:gdLst/>
              <a:ahLst/>
              <a:cxnLst/>
              <a:rect l="l" t="t" r="r" b="b"/>
              <a:pathLst>
                <a:path w="3922" h="3650" extrusionOk="0">
                  <a:moveTo>
                    <a:pt x="1919" y="1"/>
                  </a:moveTo>
                  <a:cubicBezTo>
                    <a:pt x="881" y="1"/>
                    <a:pt x="30" y="810"/>
                    <a:pt x="0" y="1795"/>
                  </a:cubicBezTo>
                  <a:cubicBezTo>
                    <a:pt x="0" y="2798"/>
                    <a:pt x="851" y="3649"/>
                    <a:pt x="1915" y="3649"/>
                  </a:cubicBezTo>
                  <a:cubicBezTo>
                    <a:pt x="1934" y="3650"/>
                    <a:pt x="1953" y="3650"/>
                    <a:pt x="1973" y="3650"/>
                  </a:cubicBezTo>
                  <a:cubicBezTo>
                    <a:pt x="3012" y="3650"/>
                    <a:pt x="3891" y="2841"/>
                    <a:pt x="3891" y="1856"/>
                  </a:cubicBezTo>
                  <a:cubicBezTo>
                    <a:pt x="3921" y="853"/>
                    <a:pt x="3040" y="2"/>
                    <a:pt x="1976" y="2"/>
                  </a:cubicBezTo>
                  <a:cubicBezTo>
                    <a:pt x="1957" y="1"/>
                    <a:pt x="1938" y="1"/>
                    <a:pt x="1919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2479;p70">
              <a:extLst>
                <a:ext uri="{FF2B5EF4-FFF2-40B4-BE49-F238E27FC236}">
                  <a16:creationId xmlns:a16="http://schemas.microsoft.com/office/drawing/2014/main" id="{4892279E-486F-440A-8D0D-A5C9138B04BC}"/>
                </a:ext>
              </a:extLst>
            </p:cNvPr>
            <p:cNvSpPr/>
            <p:nvPr/>
          </p:nvSpPr>
          <p:spPr>
            <a:xfrm>
              <a:off x="6892516" y="1654258"/>
              <a:ext cx="19294" cy="22518"/>
            </a:xfrm>
            <a:custGeom>
              <a:avLst/>
              <a:gdLst/>
              <a:ahLst/>
              <a:cxnLst/>
              <a:rect l="l" t="t" r="r" b="b"/>
              <a:pathLst>
                <a:path w="365" h="426" extrusionOk="0">
                  <a:moveTo>
                    <a:pt x="182" y="0"/>
                  </a:moveTo>
                  <a:cubicBezTo>
                    <a:pt x="91" y="0"/>
                    <a:pt x="0" y="92"/>
                    <a:pt x="0" y="213"/>
                  </a:cubicBezTo>
                  <a:cubicBezTo>
                    <a:pt x="0" y="335"/>
                    <a:pt x="91" y="426"/>
                    <a:pt x="182" y="426"/>
                  </a:cubicBezTo>
                  <a:cubicBezTo>
                    <a:pt x="274" y="426"/>
                    <a:pt x="365" y="335"/>
                    <a:pt x="365" y="213"/>
                  </a:cubicBezTo>
                  <a:cubicBezTo>
                    <a:pt x="365" y="92"/>
                    <a:pt x="274" y="0"/>
                    <a:pt x="182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2480;p70">
              <a:extLst>
                <a:ext uri="{FF2B5EF4-FFF2-40B4-BE49-F238E27FC236}">
                  <a16:creationId xmlns:a16="http://schemas.microsoft.com/office/drawing/2014/main" id="{6CCF6964-D123-4FF8-A574-7386A6C8FD69}"/>
                </a:ext>
              </a:extLst>
            </p:cNvPr>
            <p:cNvSpPr/>
            <p:nvPr/>
          </p:nvSpPr>
          <p:spPr>
            <a:xfrm>
              <a:off x="6956740" y="1718535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0"/>
                  </a:moveTo>
                  <a:cubicBezTo>
                    <a:pt x="92" y="0"/>
                    <a:pt x="1" y="91"/>
                    <a:pt x="1" y="183"/>
                  </a:cubicBezTo>
                  <a:cubicBezTo>
                    <a:pt x="1" y="304"/>
                    <a:pt x="92" y="395"/>
                    <a:pt x="183" y="395"/>
                  </a:cubicBezTo>
                  <a:cubicBezTo>
                    <a:pt x="305" y="395"/>
                    <a:pt x="366" y="304"/>
                    <a:pt x="366" y="213"/>
                  </a:cubicBezTo>
                  <a:cubicBezTo>
                    <a:pt x="366" y="91"/>
                    <a:pt x="305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2481;p70">
              <a:extLst>
                <a:ext uri="{FF2B5EF4-FFF2-40B4-BE49-F238E27FC236}">
                  <a16:creationId xmlns:a16="http://schemas.microsoft.com/office/drawing/2014/main" id="{A2ABD4D3-D61F-4CFB-8AC3-4002B5085574}"/>
                </a:ext>
              </a:extLst>
            </p:cNvPr>
            <p:cNvSpPr/>
            <p:nvPr/>
          </p:nvSpPr>
          <p:spPr>
            <a:xfrm>
              <a:off x="6876447" y="1758708"/>
              <a:ext cx="19294" cy="22518"/>
            </a:xfrm>
            <a:custGeom>
              <a:avLst/>
              <a:gdLst/>
              <a:ahLst/>
              <a:cxnLst/>
              <a:rect l="l" t="t" r="r" b="b"/>
              <a:pathLst>
                <a:path w="365" h="426" extrusionOk="0">
                  <a:moveTo>
                    <a:pt x="183" y="0"/>
                  </a:moveTo>
                  <a:cubicBezTo>
                    <a:pt x="91" y="0"/>
                    <a:pt x="0" y="91"/>
                    <a:pt x="0" y="213"/>
                  </a:cubicBezTo>
                  <a:cubicBezTo>
                    <a:pt x="0" y="334"/>
                    <a:pt x="91" y="426"/>
                    <a:pt x="183" y="426"/>
                  </a:cubicBezTo>
                  <a:cubicBezTo>
                    <a:pt x="274" y="426"/>
                    <a:pt x="365" y="334"/>
                    <a:pt x="365" y="213"/>
                  </a:cubicBezTo>
                  <a:cubicBezTo>
                    <a:pt x="365" y="9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2482;p70">
              <a:extLst>
                <a:ext uri="{FF2B5EF4-FFF2-40B4-BE49-F238E27FC236}">
                  <a16:creationId xmlns:a16="http://schemas.microsoft.com/office/drawing/2014/main" id="{2670021C-2222-4CB9-B341-281BC3F67AD9}"/>
                </a:ext>
              </a:extLst>
            </p:cNvPr>
            <p:cNvSpPr/>
            <p:nvPr/>
          </p:nvSpPr>
          <p:spPr>
            <a:xfrm>
              <a:off x="7004948" y="1641414"/>
              <a:ext cx="20933" cy="20933"/>
            </a:xfrm>
            <a:custGeom>
              <a:avLst/>
              <a:gdLst/>
              <a:ahLst/>
              <a:cxnLst/>
              <a:rect l="l" t="t" r="r" b="b"/>
              <a:pathLst>
                <a:path w="396" h="396" extrusionOk="0">
                  <a:moveTo>
                    <a:pt x="214" y="0"/>
                  </a:moveTo>
                  <a:cubicBezTo>
                    <a:pt x="92" y="0"/>
                    <a:pt x="1" y="91"/>
                    <a:pt x="1" y="183"/>
                  </a:cubicBezTo>
                  <a:cubicBezTo>
                    <a:pt x="1" y="304"/>
                    <a:pt x="92" y="395"/>
                    <a:pt x="183" y="395"/>
                  </a:cubicBezTo>
                  <a:cubicBezTo>
                    <a:pt x="305" y="395"/>
                    <a:pt x="366" y="304"/>
                    <a:pt x="366" y="213"/>
                  </a:cubicBezTo>
                  <a:cubicBezTo>
                    <a:pt x="396" y="91"/>
                    <a:pt x="305" y="0"/>
                    <a:pt x="214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2483;p70">
              <a:extLst>
                <a:ext uri="{FF2B5EF4-FFF2-40B4-BE49-F238E27FC236}">
                  <a16:creationId xmlns:a16="http://schemas.microsoft.com/office/drawing/2014/main" id="{216E903F-76A8-4CD7-96F9-A157F1786495}"/>
                </a:ext>
              </a:extLst>
            </p:cNvPr>
            <p:cNvSpPr/>
            <p:nvPr/>
          </p:nvSpPr>
          <p:spPr>
            <a:xfrm>
              <a:off x="7061190" y="1741000"/>
              <a:ext cx="19347" cy="22571"/>
            </a:xfrm>
            <a:custGeom>
              <a:avLst/>
              <a:gdLst/>
              <a:ahLst/>
              <a:cxnLst/>
              <a:rect l="l" t="t" r="r" b="b"/>
              <a:pathLst>
                <a:path w="366" h="427" extrusionOk="0">
                  <a:moveTo>
                    <a:pt x="183" y="1"/>
                  </a:moveTo>
                  <a:cubicBezTo>
                    <a:pt x="61" y="1"/>
                    <a:pt x="1" y="92"/>
                    <a:pt x="1" y="213"/>
                  </a:cubicBezTo>
                  <a:cubicBezTo>
                    <a:pt x="1" y="335"/>
                    <a:pt x="61" y="426"/>
                    <a:pt x="183" y="426"/>
                  </a:cubicBezTo>
                  <a:cubicBezTo>
                    <a:pt x="274" y="426"/>
                    <a:pt x="365" y="335"/>
                    <a:pt x="365" y="213"/>
                  </a:cubicBezTo>
                  <a:cubicBezTo>
                    <a:pt x="365" y="92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2484;p70">
              <a:extLst>
                <a:ext uri="{FF2B5EF4-FFF2-40B4-BE49-F238E27FC236}">
                  <a16:creationId xmlns:a16="http://schemas.microsoft.com/office/drawing/2014/main" id="{01C0C24F-5590-43C8-9B4A-60711E7B8A14}"/>
                </a:ext>
              </a:extLst>
            </p:cNvPr>
            <p:cNvSpPr/>
            <p:nvPr/>
          </p:nvSpPr>
          <p:spPr>
            <a:xfrm>
              <a:off x="7382521" y="1662293"/>
              <a:ext cx="19347" cy="22518"/>
            </a:xfrm>
            <a:custGeom>
              <a:avLst/>
              <a:gdLst/>
              <a:ahLst/>
              <a:cxnLst/>
              <a:rect l="l" t="t" r="r" b="b"/>
              <a:pathLst>
                <a:path w="366" h="426" extrusionOk="0">
                  <a:moveTo>
                    <a:pt x="183" y="0"/>
                  </a:moveTo>
                  <a:cubicBezTo>
                    <a:pt x="92" y="0"/>
                    <a:pt x="1" y="91"/>
                    <a:pt x="1" y="213"/>
                  </a:cubicBezTo>
                  <a:cubicBezTo>
                    <a:pt x="1" y="304"/>
                    <a:pt x="92" y="426"/>
                    <a:pt x="183" y="426"/>
                  </a:cubicBezTo>
                  <a:cubicBezTo>
                    <a:pt x="274" y="426"/>
                    <a:pt x="366" y="335"/>
                    <a:pt x="366" y="213"/>
                  </a:cubicBezTo>
                  <a:cubicBezTo>
                    <a:pt x="366" y="9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2485;p70">
              <a:extLst>
                <a:ext uri="{FF2B5EF4-FFF2-40B4-BE49-F238E27FC236}">
                  <a16:creationId xmlns:a16="http://schemas.microsoft.com/office/drawing/2014/main" id="{1B9DE8A4-7B53-4267-9CB6-E1CC9F9DEEB5}"/>
                </a:ext>
              </a:extLst>
            </p:cNvPr>
            <p:cNvSpPr/>
            <p:nvPr/>
          </p:nvSpPr>
          <p:spPr>
            <a:xfrm>
              <a:off x="7419469" y="1766743"/>
              <a:ext cx="19347" cy="22518"/>
            </a:xfrm>
            <a:custGeom>
              <a:avLst/>
              <a:gdLst/>
              <a:ahLst/>
              <a:cxnLst/>
              <a:rect l="l" t="t" r="r" b="b"/>
              <a:pathLst>
                <a:path w="366" h="426" extrusionOk="0">
                  <a:moveTo>
                    <a:pt x="183" y="0"/>
                  </a:moveTo>
                  <a:cubicBezTo>
                    <a:pt x="92" y="0"/>
                    <a:pt x="1" y="91"/>
                    <a:pt x="1" y="213"/>
                  </a:cubicBezTo>
                  <a:cubicBezTo>
                    <a:pt x="1" y="334"/>
                    <a:pt x="92" y="426"/>
                    <a:pt x="183" y="426"/>
                  </a:cubicBezTo>
                  <a:cubicBezTo>
                    <a:pt x="274" y="426"/>
                    <a:pt x="366" y="334"/>
                    <a:pt x="366" y="213"/>
                  </a:cubicBezTo>
                  <a:cubicBezTo>
                    <a:pt x="366" y="122"/>
                    <a:pt x="305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2486;p70">
              <a:extLst>
                <a:ext uri="{FF2B5EF4-FFF2-40B4-BE49-F238E27FC236}">
                  <a16:creationId xmlns:a16="http://schemas.microsoft.com/office/drawing/2014/main" id="{9E5E1772-9E5F-4AB2-A9C0-7E9D38020AC9}"/>
                </a:ext>
              </a:extLst>
            </p:cNvPr>
            <p:cNvSpPr/>
            <p:nvPr/>
          </p:nvSpPr>
          <p:spPr>
            <a:xfrm>
              <a:off x="7501454" y="1670328"/>
              <a:ext cx="19294" cy="20933"/>
            </a:xfrm>
            <a:custGeom>
              <a:avLst/>
              <a:gdLst/>
              <a:ahLst/>
              <a:cxnLst/>
              <a:rect l="l" t="t" r="r" b="b"/>
              <a:pathLst>
                <a:path w="365" h="396" extrusionOk="0">
                  <a:moveTo>
                    <a:pt x="182" y="0"/>
                  </a:moveTo>
                  <a:cubicBezTo>
                    <a:pt x="91" y="0"/>
                    <a:pt x="0" y="91"/>
                    <a:pt x="0" y="213"/>
                  </a:cubicBezTo>
                  <a:cubicBezTo>
                    <a:pt x="0" y="304"/>
                    <a:pt x="91" y="395"/>
                    <a:pt x="182" y="395"/>
                  </a:cubicBezTo>
                  <a:cubicBezTo>
                    <a:pt x="274" y="395"/>
                    <a:pt x="365" y="335"/>
                    <a:pt x="365" y="213"/>
                  </a:cubicBezTo>
                  <a:cubicBezTo>
                    <a:pt x="365" y="91"/>
                    <a:pt x="304" y="0"/>
                    <a:pt x="182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2487;p70">
              <a:extLst>
                <a:ext uri="{FF2B5EF4-FFF2-40B4-BE49-F238E27FC236}">
                  <a16:creationId xmlns:a16="http://schemas.microsoft.com/office/drawing/2014/main" id="{B3A20CBA-A5F5-42E3-BD2A-80FFDDBFA772}"/>
                </a:ext>
              </a:extLst>
            </p:cNvPr>
            <p:cNvSpPr/>
            <p:nvPr/>
          </p:nvSpPr>
          <p:spPr>
            <a:xfrm>
              <a:off x="7557643" y="1749035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92" y="1"/>
                    <a:pt x="1" y="92"/>
                    <a:pt x="1" y="213"/>
                  </a:cubicBezTo>
                  <a:cubicBezTo>
                    <a:pt x="1" y="305"/>
                    <a:pt x="92" y="396"/>
                    <a:pt x="183" y="396"/>
                  </a:cubicBezTo>
                  <a:cubicBezTo>
                    <a:pt x="274" y="396"/>
                    <a:pt x="366" y="335"/>
                    <a:pt x="366" y="213"/>
                  </a:cubicBezTo>
                  <a:cubicBezTo>
                    <a:pt x="366" y="92"/>
                    <a:pt x="305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2488;p70">
              <a:extLst>
                <a:ext uri="{FF2B5EF4-FFF2-40B4-BE49-F238E27FC236}">
                  <a16:creationId xmlns:a16="http://schemas.microsoft.com/office/drawing/2014/main" id="{B8F995D0-739E-4575-B1B4-790C328669BA}"/>
                </a:ext>
              </a:extLst>
            </p:cNvPr>
            <p:cNvSpPr/>
            <p:nvPr/>
          </p:nvSpPr>
          <p:spPr>
            <a:xfrm>
              <a:off x="7480522" y="1737776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62" y="1"/>
                    <a:pt x="1" y="62"/>
                    <a:pt x="1" y="183"/>
                  </a:cubicBezTo>
                  <a:cubicBezTo>
                    <a:pt x="1" y="305"/>
                    <a:pt x="62" y="396"/>
                    <a:pt x="153" y="396"/>
                  </a:cubicBezTo>
                  <a:cubicBezTo>
                    <a:pt x="274" y="396"/>
                    <a:pt x="335" y="305"/>
                    <a:pt x="335" y="183"/>
                  </a:cubicBezTo>
                  <a:cubicBezTo>
                    <a:pt x="366" y="92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2489;p70">
              <a:extLst>
                <a:ext uri="{FF2B5EF4-FFF2-40B4-BE49-F238E27FC236}">
                  <a16:creationId xmlns:a16="http://schemas.microsoft.com/office/drawing/2014/main" id="{7036D190-648A-4372-9FB0-2C9F2BC0B941}"/>
                </a:ext>
              </a:extLst>
            </p:cNvPr>
            <p:cNvSpPr/>
            <p:nvPr/>
          </p:nvSpPr>
          <p:spPr>
            <a:xfrm>
              <a:off x="6555116" y="777007"/>
              <a:ext cx="570412" cy="678088"/>
            </a:xfrm>
            <a:custGeom>
              <a:avLst/>
              <a:gdLst/>
              <a:ahLst/>
              <a:cxnLst/>
              <a:rect l="l" t="t" r="r" b="b"/>
              <a:pathLst>
                <a:path w="10791" h="12828" extrusionOk="0">
                  <a:moveTo>
                    <a:pt x="10790" y="0"/>
                  </a:moveTo>
                  <a:lnTo>
                    <a:pt x="10790" y="0"/>
                  </a:lnTo>
                  <a:cubicBezTo>
                    <a:pt x="10000" y="31"/>
                    <a:pt x="9180" y="183"/>
                    <a:pt x="8328" y="456"/>
                  </a:cubicBezTo>
                  <a:cubicBezTo>
                    <a:pt x="6110" y="3982"/>
                    <a:pt x="3374" y="7113"/>
                    <a:pt x="0" y="9545"/>
                  </a:cubicBezTo>
                  <a:cubicBezTo>
                    <a:pt x="274" y="10426"/>
                    <a:pt x="699" y="11368"/>
                    <a:pt x="1337" y="12432"/>
                  </a:cubicBezTo>
                  <a:lnTo>
                    <a:pt x="2371" y="12827"/>
                  </a:lnTo>
                  <a:cubicBezTo>
                    <a:pt x="2371" y="12827"/>
                    <a:pt x="2553" y="12827"/>
                    <a:pt x="2888" y="12766"/>
                  </a:cubicBezTo>
                  <a:cubicBezTo>
                    <a:pt x="6839" y="9484"/>
                    <a:pt x="9240" y="4955"/>
                    <a:pt x="10790" y="0"/>
                  </a:cubicBezTo>
                  <a:close/>
                </a:path>
              </a:pathLst>
            </a:custGeom>
            <a:solidFill>
              <a:srgbClr val="F2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2490;p70">
              <a:extLst>
                <a:ext uri="{FF2B5EF4-FFF2-40B4-BE49-F238E27FC236}">
                  <a16:creationId xmlns:a16="http://schemas.microsoft.com/office/drawing/2014/main" id="{E3E06EDC-F9B4-4229-9025-922C2BBA428E}"/>
                </a:ext>
              </a:extLst>
            </p:cNvPr>
            <p:cNvSpPr/>
            <p:nvPr/>
          </p:nvSpPr>
          <p:spPr>
            <a:xfrm>
              <a:off x="6709306" y="775950"/>
              <a:ext cx="541551" cy="675921"/>
            </a:xfrm>
            <a:custGeom>
              <a:avLst/>
              <a:gdLst/>
              <a:ahLst/>
              <a:cxnLst/>
              <a:rect l="l" t="t" r="r" b="b"/>
              <a:pathLst>
                <a:path w="10245" h="12787" extrusionOk="0">
                  <a:moveTo>
                    <a:pt x="8424" y="1"/>
                  </a:moveTo>
                  <a:cubicBezTo>
                    <a:pt x="8244" y="1"/>
                    <a:pt x="8060" y="7"/>
                    <a:pt x="7873" y="20"/>
                  </a:cubicBezTo>
                  <a:cubicBezTo>
                    <a:pt x="6323" y="4975"/>
                    <a:pt x="3922" y="9504"/>
                    <a:pt x="1" y="12786"/>
                  </a:cubicBezTo>
                  <a:cubicBezTo>
                    <a:pt x="1126" y="12634"/>
                    <a:pt x="3892" y="12057"/>
                    <a:pt x="6779" y="10081"/>
                  </a:cubicBezTo>
                  <a:lnTo>
                    <a:pt x="6779" y="10081"/>
                  </a:lnTo>
                  <a:cubicBezTo>
                    <a:pt x="6779" y="10081"/>
                    <a:pt x="6658" y="11115"/>
                    <a:pt x="6050" y="11510"/>
                  </a:cubicBezTo>
                  <a:cubicBezTo>
                    <a:pt x="5928" y="11601"/>
                    <a:pt x="6141" y="11662"/>
                    <a:pt x="6566" y="11662"/>
                  </a:cubicBezTo>
                  <a:cubicBezTo>
                    <a:pt x="8481" y="8106"/>
                    <a:pt x="9636" y="4185"/>
                    <a:pt x="10244" y="172"/>
                  </a:cubicBezTo>
                  <a:cubicBezTo>
                    <a:pt x="9675" y="77"/>
                    <a:pt x="9068" y="1"/>
                    <a:pt x="8424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2491;p70">
              <a:extLst>
                <a:ext uri="{FF2B5EF4-FFF2-40B4-BE49-F238E27FC236}">
                  <a16:creationId xmlns:a16="http://schemas.microsoft.com/office/drawing/2014/main" id="{47FB8D5D-EB5E-435C-B9E3-968C559D4B85}"/>
                </a:ext>
              </a:extLst>
            </p:cNvPr>
            <p:cNvSpPr/>
            <p:nvPr/>
          </p:nvSpPr>
          <p:spPr>
            <a:xfrm>
              <a:off x="7056380" y="785042"/>
              <a:ext cx="305319" cy="607573"/>
            </a:xfrm>
            <a:custGeom>
              <a:avLst/>
              <a:gdLst/>
              <a:ahLst/>
              <a:cxnLst/>
              <a:rect l="l" t="t" r="r" b="b"/>
              <a:pathLst>
                <a:path w="5776" h="11494" extrusionOk="0">
                  <a:moveTo>
                    <a:pt x="3678" y="0"/>
                  </a:moveTo>
                  <a:cubicBezTo>
                    <a:pt x="3070" y="4013"/>
                    <a:pt x="1915" y="7934"/>
                    <a:pt x="0" y="11490"/>
                  </a:cubicBezTo>
                  <a:cubicBezTo>
                    <a:pt x="61" y="11492"/>
                    <a:pt x="126" y="11494"/>
                    <a:pt x="195" y="11494"/>
                  </a:cubicBezTo>
                  <a:cubicBezTo>
                    <a:pt x="980" y="11494"/>
                    <a:pt x="2240" y="11327"/>
                    <a:pt x="3526" y="10852"/>
                  </a:cubicBezTo>
                  <a:cubicBezTo>
                    <a:pt x="4377" y="7478"/>
                    <a:pt x="5289" y="4043"/>
                    <a:pt x="5776" y="608"/>
                  </a:cubicBezTo>
                  <a:cubicBezTo>
                    <a:pt x="5137" y="365"/>
                    <a:pt x="4438" y="152"/>
                    <a:pt x="3678" y="0"/>
                  </a:cubicBezTo>
                  <a:close/>
                </a:path>
              </a:pathLst>
            </a:custGeom>
            <a:solidFill>
              <a:srgbClr val="F2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2492;p70">
              <a:extLst>
                <a:ext uri="{FF2B5EF4-FFF2-40B4-BE49-F238E27FC236}">
                  <a16:creationId xmlns:a16="http://schemas.microsoft.com/office/drawing/2014/main" id="{FE5F7A36-143C-4179-87DB-0572D2B01DDD}"/>
                </a:ext>
              </a:extLst>
            </p:cNvPr>
            <p:cNvSpPr/>
            <p:nvPr/>
          </p:nvSpPr>
          <p:spPr>
            <a:xfrm>
              <a:off x="7242761" y="739900"/>
              <a:ext cx="621845" cy="721592"/>
            </a:xfrm>
            <a:custGeom>
              <a:avLst/>
              <a:gdLst/>
              <a:ahLst/>
              <a:cxnLst/>
              <a:rect l="l" t="t" r="r" b="b"/>
              <a:pathLst>
                <a:path w="11764" h="13651" extrusionOk="0">
                  <a:moveTo>
                    <a:pt x="3558" y="0"/>
                  </a:moveTo>
                  <a:cubicBezTo>
                    <a:pt x="3547" y="0"/>
                    <a:pt x="3537" y="1"/>
                    <a:pt x="3526" y="3"/>
                  </a:cubicBezTo>
                  <a:cubicBezTo>
                    <a:pt x="3162" y="94"/>
                    <a:pt x="3496" y="1310"/>
                    <a:pt x="3800" y="2161"/>
                  </a:cubicBezTo>
                  <a:cubicBezTo>
                    <a:pt x="3374" y="1949"/>
                    <a:pt x="2858" y="1675"/>
                    <a:pt x="2250" y="1462"/>
                  </a:cubicBezTo>
                  <a:cubicBezTo>
                    <a:pt x="1763" y="4897"/>
                    <a:pt x="851" y="8362"/>
                    <a:pt x="0" y="11706"/>
                  </a:cubicBezTo>
                  <a:cubicBezTo>
                    <a:pt x="1399" y="11189"/>
                    <a:pt x="2827" y="10338"/>
                    <a:pt x="3526" y="8940"/>
                  </a:cubicBezTo>
                  <a:lnTo>
                    <a:pt x="4438" y="7481"/>
                  </a:lnTo>
                  <a:cubicBezTo>
                    <a:pt x="4438" y="7481"/>
                    <a:pt x="7083" y="12830"/>
                    <a:pt x="10001" y="13651"/>
                  </a:cubicBezTo>
                  <a:cubicBezTo>
                    <a:pt x="10001" y="13651"/>
                    <a:pt x="10730" y="12526"/>
                    <a:pt x="11247" y="9669"/>
                  </a:cubicBezTo>
                  <a:cubicBezTo>
                    <a:pt x="11764" y="6964"/>
                    <a:pt x="9849" y="3590"/>
                    <a:pt x="5411" y="2830"/>
                  </a:cubicBezTo>
                  <a:cubicBezTo>
                    <a:pt x="5928" y="2040"/>
                    <a:pt x="6809" y="1158"/>
                    <a:pt x="5958" y="1158"/>
                  </a:cubicBezTo>
                  <a:cubicBezTo>
                    <a:pt x="5624" y="1158"/>
                    <a:pt x="5046" y="2009"/>
                    <a:pt x="4772" y="2526"/>
                  </a:cubicBezTo>
                  <a:cubicBezTo>
                    <a:pt x="4654" y="1873"/>
                    <a:pt x="4012" y="0"/>
                    <a:pt x="3558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2493;p70">
              <a:extLst>
                <a:ext uri="{FF2B5EF4-FFF2-40B4-BE49-F238E27FC236}">
                  <a16:creationId xmlns:a16="http://schemas.microsoft.com/office/drawing/2014/main" id="{0AFDEB31-F7B9-4DF7-A3C2-FE24D83AAF62}"/>
                </a:ext>
              </a:extLst>
            </p:cNvPr>
            <p:cNvSpPr/>
            <p:nvPr/>
          </p:nvSpPr>
          <p:spPr>
            <a:xfrm>
              <a:off x="6453890" y="801111"/>
              <a:ext cx="541498" cy="480445"/>
            </a:xfrm>
            <a:custGeom>
              <a:avLst/>
              <a:gdLst/>
              <a:ahLst/>
              <a:cxnLst/>
              <a:rect l="l" t="t" r="r" b="b"/>
              <a:pathLst>
                <a:path w="10244" h="9089" extrusionOk="0">
                  <a:moveTo>
                    <a:pt x="10243" y="0"/>
                  </a:moveTo>
                  <a:lnTo>
                    <a:pt x="10243" y="0"/>
                  </a:lnTo>
                  <a:cubicBezTo>
                    <a:pt x="10213" y="31"/>
                    <a:pt x="10183" y="31"/>
                    <a:pt x="10152" y="31"/>
                  </a:cubicBezTo>
                  <a:cubicBezTo>
                    <a:pt x="5745" y="1581"/>
                    <a:pt x="0" y="3192"/>
                    <a:pt x="1885" y="9089"/>
                  </a:cubicBezTo>
                  <a:cubicBezTo>
                    <a:pt x="5289" y="6657"/>
                    <a:pt x="8025" y="3526"/>
                    <a:pt x="10243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2494;p70">
              <a:extLst>
                <a:ext uri="{FF2B5EF4-FFF2-40B4-BE49-F238E27FC236}">
                  <a16:creationId xmlns:a16="http://schemas.microsoft.com/office/drawing/2014/main" id="{1257BFB5-8308-497C-A556-A0AA6ACDD32D}"/>
                </a:ext>
              </a:extLst>
            </p:cNvPr>
            <p:cNvSpPr/>
            <p:nvPr/>
          </p:nvSpPr>
          <p:spPr>
            <a:xfrm>
              <a:off x="7726370" y="1911313"/>
              <a:ext cx="337458" cy="419391"/>
            </a:xfrm>
            <a:custGeom>
              <a:avLst/>
              <a:gdLst/>
              <a:ahLst/>
              <a:cxnLst/>
              <a:rect l="l" t="t" r="r" b="b"/>
              <a:pathLst>
                <a:path w="6384" h="7934" extrusionOk="0">
                  <a:moveTo>
                    <a:pt x="6384" y="1"/>
                  </a:moveTo>
                  <a:cubicBezTo>
                    <a:pt x="4854" y="861"/>
                    <a:pt x="3193" y="1402"/>
                    <a:pt x="1445" y="1402"/>
                  </a:cubicBezTo>
                  <a:cubicBezTo>
                    <a:pt x="970" y="1402"/>
                    <a:pt x="488" y="1362"/>
                    <a:pt x="0" y="1277"/>
                  </a:cubicBezTo>
                  <a:lnTo>
                    <a:pt x="0" y="1277"/>
                  </a:lnTo>
                  <a:lnTo>
                    <a:pt x="973" y="7934"/>
                  </a:lnTo>
                  <a:cubicBezTo>
                    <a:pt x="2493" y="6718"/>
                    <a:pt x="4712" y="3496"/>
                    <a:pt x="6384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2495;p70">
              <a:extLst>
                <a:ext uri="{FF2B5EF4-FFF2-40B4-BE49-F238E27FC236}">
                  <a16:creationId xmlns:a16="http://schemas.microsoft.com/office/drawing/2014/main" id="{DF9787BE-02FB-4B94-9938-B50ADC9A7CD4}"/>
                </a:ext>
              </a:extLst>
            </p:cNvPr>
            <p:cNvSpPr/>
            <p:nvPr/>
          </p:nvSpPr>
          <p:spPr>
            <a:xfrm>
              <a:off x="7723145" y="1217166"/>
              <a:ext cx="506187" cy="767633"/>
            </a:xfrm>
            <a:custGeom>
              <a:avLst/>
              <a:gdLst/>
              <a:ahLst/>
              <a:cxnLst/>
              <a:rect l="l" t="t" r="r" b="b"/>
              <a:pathLst>
                <a:path w="9576" h="14522" extrusionOk="0">
                  <a:moveTo>
                    <a:pt x="6059" y="1"/>
                  </a:moveTo>
                  <a:cubicBezTo>
                    <a:pt x="5467" y="1"/>
                    <a:pt x="5259" y="2585"/>
                    <a:pt x="5259" y="2585"/>
                  </a:cubicBezTo>
                  <a:cubicBezTo>
                    <a:pt x="5259" y="2585"/>
                    <a:pt x="5195" y="1751"/>
                    <a:pt x="4780" y="1751"/>
                  </a:cubicBezTo>
                  <a:cubicBezTo>
                    <a:pt x="4700" y="1751"/>
                    <a:pt x="4607" y="1782"/>
                    <a:pt x="4499" y="1856"/>
                  </a:cubicBezTo>
                  <a:cubicBezTo>
                    <a:pt x="3831" y="2312"/>
                    <a:pt x="5046" y="4531"/>
                    <a:pt x="5046" y="4531"/>
                  </a:cubicBezTo>
                  <a:cubicBezTo>
                    <a:pt x="5046" y="4531"/>
                    <a:pt x="5016" y="4926"/>
                    <a:pt x="4347" y="6993"/>
                  </a:cubicBezTo>
                  <a:cubicBezTo>
                    <a:pt x="3679" y="9060"/>
                    <a:pt x="1" y="13892"/>
                    <a:pt x="1" y="13892"/>
                  </a:cubicBezTo>
                  <a:lnTo>
                    <a:pt x="61" y="14409"/>
                  </a:lnTo>
                  <a:cubicBezTo>
                    <a:pt x="537" y="14485"/>
                    <a:pt x="1008" y="14522"/>
                    <a:pt x="1472" y="14522"/>
                  </a:cubicBezTo>
                  <a:cubicBezTo>
                    <a:pt x="3233" y="14522"/>
                    <a:pt x="4905" y="13998"/>
                    <a:pt x="6445" y="13133"/>
                  </a:cubicBezTo>
                  <a:cubicBezTo>
                    <a:pt x="7113" y="11765"/>
                    <a:pt x="7691" y="10336"/>
                    <a:pt x="8086" y="8999"/>
                  </a:cubicBezTo>
                  <a:cubicBezTo>
                    <a:pt x="9575" y="4196"/>
                    <a:pt x="8937" y="518"/>
                    <a:pt x="8420" y="458"/>
                  </a:cubicBezTo>
                  <a:cubicBezTo>
                    <a:pt x="8413" y="457"/>
                    <a:pt x="8405" y="456"/>
                    <a:pt x="8398" y="456"/>
                  </a:cubicBezTo>
                  <a:cubicBezTo>
                    <a:pt x="7922" y="456"/>
                    <a:pt x="7538" y="2347"/>
                    <a:pt x="7478" y="2646"/>
                  </a:cubicBezTo>
                  <a:cubicBezTo>
                    <a:pt x="7539" y="2312"/>
                    <a:pt x="7934" y="154"/>
                    <a:pt x="7356" y="32"/>
                  </a:cubicBezTo>
                  <a:cubicBezTo>
                    <a:pt x="7342" y="29"/>
                    <a:pt x="7328" y="28"/>
                    <a:pt x="7314" y="28"/>
                  </a:cubicBezTo>
                  <a:cubicBezTo>
                    <a:pt x="6754" y="28"/>
                    <a:pt x="6262" y="2312"/>
                    <a:pt x="6262" y="2312"/>
                  </a:cubicBezTo>
                  <a:cubicBezTo>
                    <a:pt x="6262" y="2312"/>
                    <a:pt x="6688" y="63"/>
                    <a:pt x="6080" y="2"/>
                  </a:cubicBezTo>
                  <a:cubicBezTo>
                    <a:pt x="6073" y="1"/>
                    <a:pt x="6066" y="1"/>
                    <a:pt x="6059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2496;p70">
              <a:extLst>
                <a:ext uri="{FF2B5EF4-FFF2-40B4-BE49-F238E27FC236}">
                  <a16:creationId xmlns:a16="http://schemas.microsoft.com/office/drawing/2014/main" id="{EC24A8A3-3539-40BA-8852-D9B2EA4A26D3}"/>
                </a:ext>
              </a:extLst>
            </p:cNvPr>
            <p:cNvSpPr/>
            <p:nvPr/>
          </p:nvSpPr>
          <p:spPr>
            <a:xfrm>
              <a:off x="6780032" y="1940227"/>
              <a:ext cx="1002648" cy="560792"/>
            </a:xfrm>
            <a:custGeom>
              <a:avLst/>
              <a:gdLst/>
              <a:ahLst/>
              <a:cxnLst/>
              <a:rect l="l" t="t" r="r" b="b"/>
              <a:pathLst>
                <a:path w="18968" h="10609" extrusionOk="0">
                  <a:moveTo>
                    <a:pt x="17782" y="1"/>
                  </a:moveTo>
                  <a:cubicBezTo>
                    <a:pt x="17782" y="1"/>
                    <a:pt x="14013" y="1460"/>
                    <a:pt x="13496" y="1885"/>
                  </a:cubicBezTo>
                  <a:lnTo>
                    <a:pt x="11399" y="2220"/>
                  </a:lnTo>
                  <a:cubicBezTo>
                    <a:pt x="11399" y="2220"/>
                    <a:pt x="10362" y="2732"/>
                    <a:pt x="9084" y="2732"/>
                  </a:cubicBezTo>
                  <a:cubicBezTo>
                    <a:pt x="8274" y="2732"/>
                    <a:pt x="7367" y="2527"/>
                    <a:pt x="6566" y="1855"/>
                  </a:cubicBezTo>
                  <a:cubicBezTo>
                    <a:pt x="6566" y="1855"/>
                    <a:pt x="6287" y="1775"/>
                    <a:pt x="5819" y="1775"/>
                  </a:cubicBezTo>
                  <a:cubicBezTo>
                    <a:pt x="5132" y="1775"/>
                    <a:pt x="4039" y="1947"/>
                    <a:pt x="2827" y="2797"/>
                  </a:cubicBezTo>
                  <a:cubicBezTo>
                    <a:pt x="2523" y="3040"/>
                    <a:pt x="2189" y="3314"/>
                    <a:pt x="1855" y="3648"/>
                  </a:cubicBezTo>
                  <a:cubicBezTo>
                    <a:pt x="1459" y="4074"/>
                    <a:pt x="1064" y="4560"/>
                    <a:pt x="669" y="5077"/>
                  </a:cubicBezTo>
                  <a:cubicBezTo>
                    <a:pt x="426" y="5381"/>
                    <a:pt x="213" y="5685"/>
                    <a:pt x="0" y="6019"/>
                  </a:cubicBezTo>
                  <a:cubicBezTo>
                    <a:pt x="4773" y="9028"/>
                    <a:pt x="10609" y="10426"/>
                    <a:pt x="16475" y="10609"/>
                  </a:cubicBezTo>
                  <a:cubicBezTo>
                    <a:pt x="16444" y="10457"/>
                    <a:pt x="16444" y="10366"/>
                    <a:pt x="16444" y="10366"/>
                  </a:cubicBezTo>
                  <a:cubicBezTo>
                    <a:pt x="16444" y="10366"/>
                    <a:pt x="17265" y="9667"/>
                    <a:pt x="17995" y="8846"/>
                  </a:cubicBezTo>
                  <a:cubicBezTo>
                    <a:pt x="18268" y="8511"/>
                    <a:pt x="18542" y="8177"/>
                    <a:pt x="18724" y="7843"/>
                  </a:cubicBezTo>
                  <a:cubicBezTo>
                    <a:pt x="18967" y="7417"/>
                    <a:pt x="18937" y="6353"/>
                    <a:pt x="18785" y="5138"/>
                  </a:cubicBezTo>
                  <a:cubicBezTo>
                    <a:pt x="18663" y="4165"/>
                    <a:pt x="18451" y="3101"/>
                    <a:pt x="18268" y="2220"/>
                  </a:cubicBezTo>
                  <a:cubicBezTo>
                    <a:pt x="18025" y="973"/>
                    <a:pt x="17782" y="1"/>
                    <a:pt x="17782" y="1"/>
                  </a:cubicBezTo>
                  <a:close/>
                </a:path>
              </a:pathLst>
            </a:custGeom>
            <a:solidFill>
              <a:srgbClr val="C4BA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2497;p70">
              <a:extLst>
                <a:ext uri="{FF2B5EF4-FFF2-40B4-BE49-F238E27FC236}">
                  <a16:creationId xmlns:a16="http://schemas.microsoft.com/office/drawing/2014/main" id="{A6D65178-870A-4AF8-A46D-458713774D1F}"/>
                </a:ext>
              </a:extLst>
            </p:cNvPr>
            <p:cNvSpPr/>
            <p:nvPr/>
          </p:nvSpPr>
          <p:spPr>
            <a:xfrm>
              <a:off x="6707720" y="2258386"/>
              <a:ext cx="1044144" cy="857283"/>
            </a:xfrm>
            <a:custGeom>
              <a:avLst/>
              <a:gdLst/>
              <a:ahLst/>
              <a:cxnLst/>
              <a:rect l="l" t="t" r="r" b="b"/>
              <a:pathLst>
                <a:path w="19753" h="16218" extrusionOk="0">
                  <a:moveTo>
                    <a:pt x="1368" y="0"/>
                  </a:moveTo>
                  <a:cubicBezTo>
                    <a:pt x="1064" y="486"/>
                    <a:pt x="760" y="973"/>
                    <a:pt x="487" y="1459"/>
                  </a:cubicBezTo>
                  <a:cubicBezTo>
                    <a:pt x="305" y="1763"/>
                    <a:pt x="122" y="2067"/>
                    <a:pt x="1" y="2371"/>
                  </a:cubicBezTo>
                  <a:cubicBezTo>
                    <a:pt x="1" y="2371"/>
                    <a:pt x="1368" y="4316"/>
                    <a:pt x="3678" y="4681"/>
                  </a:cubicBezTo>
                  <a:cubicBezTo>
                    <a:pt x="3678" y="4681"/>
                    <a:pt x="4165" y="5684"/>
                    <a:pt x="4043" y="6930"/>
                  </a:cubicBezTo>
                  <a:cubicBezTo>
                    <a:pt x="3952" y="7903"/>
                    <a:pt x="3861" y="9058"/>
                    <a:pt x="3770" y="10183"/>
                  </a:cubicBezTo>
                  <a:cubicBezTo>
                    <a:pt x="3678" y="11338"/>
                    <a:pt x="3587" y="12432"/>
                    <a:pt x="3526" y="13222"/>
                  </a:cubicBezTo>
                  <a:cubicBezTo>
                    <a:pt x="3466" y="13708"/>
                    <a:pt x="3466" y="14073"/>
                    <a:pt x="3435" y="14256"/>
                  </a:cubicBezTo>
                  <a:cubicBezTo>
                    <a:pt x="3407" y="15380"/>
                    <a:pt x="7536" y="16218"/>
                    <a:pt x="10730" y="16218"/>
                  </a:cubicBezTo>
                  <a:cubicBezTo>
                    <a:pt x="10990" y="16218"/>
                    <a:pt x="11245" y="16212"/>
                    <a:pt x="11490" y="16201"/>
                  </a:cubicBezTo>
                  <a:cubicBezTo>
                    <a:pt x="14736" y="16081"/>
                    <a:pt x="19497" y="14772"/>
                    <a:pt x="19722" y="14772"/>
                  </a:cubicBezTo>
                  <a:cubicBezTo>
                    <a:pt x="19724" y="14772"/>
                    <a:pt x="19726" y="14772"/>
                    <a:pt x="19727" y="14772"/>
                  </a:cubicBezTo>
                  <a:cubicBezTo>
                    <a:pt x="19728" y="14773"/>
                    <a:pt x="19728" y="14773"/>
                    <a:pt x="19729" y="14773"/>
                  </a:cubicBezTo>
                  <a:cubicBezTo>
                    <a:pt x="19753" y="14773"/>
                    <a:pt x="19602" y="13931"/>
                    <a:pt x="19393" y="12766"/>
                  </a:cubicBezTo>
                  <a:cubicBezTo>
                    <a:pt x="19241" y="11885"/>
                    <a:pt x="19059" y="10790"/>
                    <a:pt x="18846" y="9696"/>
                  </a:cubicBezTo>
                  <a:cubicBezTo>
                    <a:pt x="18633" y="8602"/>
                    <a:pt x="18420" y="7477"/>
                    <a:pt x="18238" y="6535"/>
                  </a:cubicBezTo>
                  <a:cubicBezTo>
                    <a:pt x="18056" y="5654"/>
                    <a:pt x="17934" y="4955"/>
                    <a:pt x="17843" y="4590"/>
                  </a:cubicBezTo>
                  <a:cubicBezTo>
                    <a:pt x="11977" y="4407"/>
                    <a:pt x="6141" y="3009"/>
                    <a:pt x="1368" y="0"/>
                  </a:cubicBezTo>
                  <a:close/>
                </a:path>
              </a:pathLst>
            </a:custGeom>
            <a:solidFill>
              <a:srgbClr val="B4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2498;p70">
              <a:extLst>
                <a:ext uri="{FF2B5EF4-FFF2-40B4-BE49-F238E27FC236}">
                  <a16:creationId xmlns:a16="http://schemas.microsoft.com/office/drawing/2014/main" id="{1E7830D6-D2C6-4756-97B3-904C7CBE5754}"/>
                </a:ext>
              </a:extLst>
            </p:cNvPr>
            <p:cNvSpPr/>
            <p:nvPr/>
          </p:nvSpPr>
          <p:spPr>
            <a:xfrm>
              <a:off x="6938133" y="2193739"/>
              <a:ext cx="702774" cy="614392"/>
            </a:xfrm>
            <a:custGeom>
              <a:avLst/>
              <a:gdLst/>
              <a:ahLst/>
              <a:cxnLst/>
              <a:rect l="l" t="t" r="r" b="b"/>
              <a:pathLst>
                <a:path w="13295" h="11623" extrusionOk="0">
                  <a:moveTo>
                    <a:pt x="10402" y="1"/>
                  </a:moveTo>
                  <a:cubicBezTo>
                    <a:pt x="10356" y="1"/>
                    <a:pt x="10310" y="3"/>
                    <a:pt x="10262" y="7"/>
                  </a:cubicBezTo>
                  <a:cubicBezTo>
                    <a:pt x="7222" y="281"/>
                    <a:pt x="6888" y="4962"/>
                    <a:pt x="6888" y="4962"/>
                  </a:cubicBezTo>
                  <a:cubicBezTo>
                    <a:pt x="6888" y="4962"/>
                    <a:pt x="5856" y="2217"/>
                    <a:pt x="4178" y="2217"/>
                  </a:cubicBezTo>
                  <a:cubicBezTo>
                    <a:pt x="3643" y="2217"/>
                    <a:pt x="3043" y="2495"/>
                    <a:pt x="2389" y="3229"/>
                  </a:cubicBezTo>
                  <a:cubicBezTo>
                    <a:pt x="0" y="7470"/>
                    <a:pt x="6560" y="11622"/>
                    <a:pt x="7021" y="11622"/>
                  </a:cubicBezTo>
                  <a:cubicBezTo>
                    <a:pt x="7029" y="11622"/>
                    <a:pt x="7036" y="11621"/>
                    <a:pt x="7040" y="11618"/>
                  </a:cubicBezTo>
                  <a:cubicBezTo>
                    <a:pt x="12067" y="8446"/>
                    <a:pt x="13294" y="1"/>
                    <a:pt x="10402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2499;p70">
              <a:extLst>
                <a:ext uri="{FF2B5EF4-FFF2-40B4-BE49-F238E27FC236}">
                  <a16:creationId xmlns:a16="http://schemas.microsoft.com/office/drawing/2014/main" id="{CB532A44-FED4-4473-ACD9-A4036342F237}"/>
                </a:ext>
              </a:extLst>
            </p:cNvPr>
            <p:cNvSpPr/>
            <p:nvPr/>
          </p:nvSpPr>
          <p:spPr>
            <a:xfrm>
              <a:off x="6098782" y="2594148"/>
              <a:ext cx="2064712" cy="441910"/>
            </a:xfrm>
            <a:custGeom>
              <a:avLst/>
              <a:gdLst/>
              <a:ahLst/>
              <a:cxnLst/>
              <a:rect l="l" t="t" r="r" b="b"/>
              <a:pathLst>
                <a:path w="39060" h="8360" extrusionOk="0">
                  <a:moveTo>
                    <a:pt x="8511" y="1"/>
                  </a:moveTo>
                  <a:lnTo>
                    <a:pt x="1" y="8360"/>
                  </a:lnTo>
                  <a:lnTo>
                    <a:pt x="34105" y="8360"/>
                  </a:lnTo>
                  <a:lnTo>
                    <a:pt x="39059" y="609"/>
                  </a:lnTo>
                  <a:lnTo>
                    <a:pt x="8511" y="1"/>
                  </a:lnTo>
                  <a:close/>
                </a:path>
              </a:pathLst>
            </a:custGeom>
            <a:solidFill>
              <a:srgbClr val="FFC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2500;p70">
              <a:extLst>
                <a:ext uri="{FF2B5EF4-FFF2-40B4-BE49-F238E27FC236}">
                  <a16:creationId xmlns:a16="http://schemas.microsoft.com/office/drawing/2014/main" id="{2BDCD587-D45A-44BF-9DD0-18491E6984EC}"/>
                </a:ext>
              </a:extLst>
            </p:cNvPr>
            <p:cNvSpPr/>
            <p:nvPr/>
          </p:nvSpPr>
          <p:spPr>
            <a:xfrm>
              <a:off x="7874164" y="2626286"/>
              <a:ext cx="282854" cy="578500"/>
            </a:xfrm>
            <a:custGeom>
              <a:avLst/>
              <a:gdLst/>
              <a:ahLst/>
              <a:cxnLst/>
              <a:rect l="l" t="t" r="r" b="b"/>
              <a:pathLst>
                <a:path w="5351" h="10944" extrusionOk="0">
                  <a:moveTo>
                    <a:pt x="5351" y="1"/>
                  </a:moveTo>
                  <a:lnTo>
                    <a:pt x="426" y="7752"/>
                  </a:lnTo>
                  <a:lnTo>
                    <a:pt x="1" y="10943"/>
                  </a:lnTo>
                  <a:lnTo>
                    <a:pt x="5351" y="2827"/>
                  </a:lnTo>
                  <a:lnTo>
                    <a:pt x="535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2501;p70">
              <a:extLst>
                <a:ext uri="{FF2B5EF4-FFF2-40B4-BE49-F238E27FC236}">
                  <a16:creationId xmlns:a16="http://schemas.microsoft.com/office/drawing/2014/main" id="{74132504-BA89-4488-B38D-303E418AADF5}"/>
                </a:ext>
              </a:extLst>
            </p:cNvPr>
            <p:cNvSpPr/>
            <p:nvPr/>
          </p:nvSpPr>
          <p:spPr>
            <a:xfrm>
              <a:off x="6702910" y="3121154"/>
              <a:ext cx="155884" cy="1044408"/>
            </a:xfrm>
            <a:custGeom>
              <a:avLst/>
              <a:gdLst/>
              <a:ahLst/>
              <a:cxnLst/>
              <a:rect l="l" t="t" r="r" b="b"/>
              <a:pathLst>
                <a:path w="2949" h="19758" extrusionOk="0">
                  <a:moveTo>
                    <a:pt x="0" y="0"/>
                  </a:moveTo>
                  <a:lnTo>
                    <a:pt x="1034" y="19758"/>
                  </a:lnTo>
                  <a:lnTo>
                    <a:pt x="2949" y="19758"/>
                  </a:lnTo>
                  <a:lnTo>
                    <a:pt x="2371" y="0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2502;p70">
              <a:extLst>
                <a:ext uri="{FF2B5EF4-FFF2-40B4-BE49-F238E27FC236}">
                  <a16:creationId xmlns:a16="http://schemas.microsoft.com/office/drawing/2014/main" id="{847BB45B-E62F-43AC-A495-0A32209EF0AB}"/>
                </a:ext>
              </a:extLst>
            </p:cNvPr>
            <p:cNvSpPr/>
            <p:nvPr/>
          </p:nvSpPr>
          <p:spPr>
            <a:xfrm>
              <a:off x="6828239" y="3121154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0" y="0"/>
                  </a:moveTo>
                  <a:lnTo>
                    <a:pt x="578" y="19758"/>
                  </a:lnTo>
                  <a:lnTo>
                    <a:pt x="1915" y="1869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2503;p70">
              <a:extLst>
                <a:ext uri="{FF2B5EF4-FFF2-40B4-BE49-F238E27FC236}">
                  <a16:creationId xmlns:a16="http://schemas.microsoft.com/office/drawing/2014/main" id="{AF7B8E7E-0A60-4D11-8F07-7C591A88066C}"/>
                </a:ext>
              </a:extLst>
            </p:cNvPr>
            <p:cNvSpPr/>
            <p:nvPr/>
          </p:nvSpPr>
          <p:spPr>
            <a:xfrm>
              <a:off x="7911113" y="3105085"/>
              <a:ext cx="130247" cy="1060477"/>
            </a:xfrm>
            <a:custGeom>
              <a:avLst/>
              <a:gdLst/>
              <a:ahLst/>
              <a:cxnLst/>
              <a:rect l="l" t="t" r="r" b="b"/>
              <a:pathLst>
                <a:path w="2464" h="20062" extrusionOk="0">
                  <a:moveTo>
                    <a:pt x="1" y="1"/>
                  </a:moveTo>
                  <a:lnTo>
                    <a:pt x="578" y="20062"/>
                  </a:lnTo>
                  <a:lnTo>
                    <a:pt x="2463" y="20062"/>
                  </a:lnTo>
                  <a:lnTo>
                    <a:pt x="1886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2504;p70">
              <a:extLst>
                <a:ext uri="{FF2B5EF4-FFF2-40B4-BE49-F238E27FC236}">
                  <a16:creationId xmlns:a16="http://schemas.microsoft.com/office/drawing/2014/main" id="{A72E685A-5223-4483-9C38-6389FDC48E02}"/>
                </a:ext>
              </a:extLst>
            </p:cNvPr>
            <p:cNvSpPr/>
            <p:nvPr/>
          </p:nvSpPr>
          <p:spPr>
            <a:xfrm>
              <a:off x="8010752" y="3015118"/>
              <a:ext cx="101280" cy="1150445"/>
            </a:xfrm>
            <a:custGeom>
              <a:avLst/>
              <a:gdLst/>
              <a:ahLst/>
              <a:cxnLst/>
              <a:rect l="l" t="t" r="r" b="b"/>
              <a:pathLst>
                <a:path w="1916" h="21764" extrusionOk="0">
                  <a:moveTo>
                    <a:pt x="1368" y="0"/>
                  </a:moveTo>
                  <a:lnTo>
                    <a:pt x="1" y="2006"/>
                  </a:lnTo>
                  <a:lnTo>
                    <a:pt x="578" y="21764"/>
                  </a:lnTo>
                  <a:lnTo>
                    <a:pt x="1915" y="20700"/>
                  </a:lnTo>
                  <a:lnTo>
                    <a:pt x="1368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2505;p70">
              <a:extLst>
                <a:ext uri="{FF2B5EF4-FFF2-40B4-BE49-F238E27FC236}">
                  <a16:creationId xmlns:a16="http://schemas.microsoft.com/office/drawing/2014/main" id="{90E1E124-D3BF-44F0-AF7E-F2DDD3D5D6F4}"/>
                </a:ext>
              </a:extLst>
            </p:cNvPr>
            <p:cNvSpPr/>
            <p:nvPr/>
          </p:nvSpPr>
          <p:spPr>
            <a:xfrm>
              <a:off x="6220887" y="3204724"/>
              <a:ext cx="1669425" cy="173539"/>
            </a:xfrm>
            <a:custGeom>
              <a:avLst/>
              <a:gdLst/>
              <a:ahLst/>
              <a:cxnLst/>
              <a:rect l="l" t="t" r="r" b="b"/>
              <a:pathLst>
                <a:path w="31582" h="3283" extrusionOk="0">
                  <a:moveTo>
                    <a:pt x="1" y="0"/>
                  </a:moveTo>
                  <a:lnTo>
                    <a:pt x="1" y="3283"/>
                  </a:lnTo>
                  <a:lnTo>
                    <a:pt x="31582" y="3283"/>
                  </a:lnTo>
                  <a:lnTo>
                    <a:pt x="31278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2506;p70">
              <a:extLst>
                <a:ext uri="{FF2B5EF4-FFF2-40B4-BE49-F238E27FC236}">
                  <a16:creationId xmlns:a16="http://schemas.microsoft.com/office/drawing/2014/main" id="{1F958675-284B-4137-B8CA-054EE0B8D8AC}"/>
                </a:ext>
              </a:extLst>
            </p:cNvPr>
            <p:cNvSpPr/>
            <p:nvPr/>
          </p:nvSpPr>
          <p:spPr>
            <a:xfrm>
              <a:off x="7874164" y="2825512"/>
              <a:ext cx="250715" cy="552757"/>
            </a:xfrm>
            <a:custGeom>
              <a:avLst/>
              <a:gdLst/>
              <a:ahLst/>
              <a:cxnLst/>
              <a:rect l="l" t="t" r="r" b="b"/>
              <a:pathLst>
                <a:path w="4743" h="10457" extrusionOk="0">
                  <a:moveTo>
                    <a:pt x="4743" y="1"/>
                  </a:moveTo>
                  <a:lnTo>
                    <a:pt x="1" y="7174"/>
                  </a:lnTo>
                  <a:lnTo>
                    <a:pt x="305" y="10457"/>
                  </a:lnTo>
                  <a:lnTo>
                    <a:pt x="4743" y="2767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2507;p70">
              <a:extLst>
                <a:ext uri="{FF2B5EF4-FFF2-40B4-BE49-F238E27FC236}">
                  <a16:creationId xmlns:a16="http://schemas.microsoft.com/office/drawing/2014/main" id="{37FC0EB0-BA6C-41F9-A775-968ABB920F50}"/>
                </a:ext>
              </a:extLst>
            </p:cNvPr>
            <p:cNvSpPr/>
            <p:nvPr/>
          </p:nvSpPr>
          <p:spPr>
            <a:xfrm>
              <a:off x="6286750" y="3378208"/>
              <a:ext cx="155937" cy="1044408"/>
            </a:xfrm>
            <a:custGeom>
              <a:avLst/>
              <a:gdLst/>
              <a:ahLst/>
              <a:cxnLst/>
              <a:rect l="l" t="t" r="r" b="b"/>
              <a:pathLst>
                <a:path w="2950" h="19758" extrusionOk="0">
                  <a:moveTo>
                    <a:pt x="1" y="1"/>
                  </a:moveTo>
                  <a:lnTo>
                    <a:pt x="1034" y="19758"/>
                  </a:lnTo>
                  <a:lnTo>
                    <a:pt x="2949" y="19758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2508;p70">
              <a:extLst>
                <a:ext uri="{FF2B5EF4-FFF2-40B4-BE49-F238E27FC236}">
                  <a16:creationId xmlns:a16="http://schemas.microsoft.com/office/drawing/2014/main" id="{927A3CA3-D44F-4E84-9E7D-6E0E1E5B7DB3}"/>
                </a:ext>
              </a:extLst>
            </p:cNvPr>
            <p:cNvSpPr/>
            <p:nvPr/>
          </p:nvSpPr>
          <p:spPr>
            <a:xfrm>
              <a:off x="6412079" y="3378208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1" y="1"/>
                  </a:moveTo>
                  <a:lnTo>
                    <a:pt x="578" y="19758"/>
                  </a:lnTo>
                  <a:lnTo>
                    <a:pt x="1916" y="1872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2509;p70">
              <a:extLst>
                <a:ext uri="{FF2B5EF4-FFF2-40B4-BE49-F238E27FC236}">
                  <a16:creationId xmlns:a16="http://schemas.microsoft.com/office/drawing/2014/main" id="{80BA7B4D-CD57-4EEE-B6B5-895BA2295E65}"/>
                </a:ext>
              </a:extLst>
            </p:cNvPr>
            <p:cNvSpPr/>
            <p:nvPr/>
          </p:nvSpPr>
          <p:spPr>
            <a:xfrm>
              <a:off x="7647662" y="3378208"/>
              <a:ext cx="155884" cy="1044408"/>
            </a:xfrm>
            <a:custGeom>
              <a:avLst/>
              <a:gdLst/>
              <a:ahLst/>
              <a:cxnLst/>
              <a:rect l="l" t="t" r="r" b="b"/>
              <a:pathLst>
                <a:path w="2949" h="19758" extrusionOk="0">
                  <a:moveTo>
                    <a:pt x="0" y="1"/>
                  </a:moveTo>
                  <a:lnTo>
                    <a:pt x="1034" y="19758"/>
                  </a:lnTo>
                  <a:lnTo>
                    <a:pt x="2948" y="19758"/>
                  </a:lnTo>
                  <a:lnTo>
                    <a:pt x="237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2510;p70">
              <a:extLst>
                <a:ext uri="{FF2B5EF4-FFF2-40B4-BE49-F238E27FC236}">
                  <a16:creationId xmlns:a16="http://schemas.microsoft.com/office/drawing/2014/main" id="{7ADC3CD9-8641-411A-B31C-063EA2BBA427}"/>
                </a:ext>
              </a:extLst>
            </p:cNvPr>
            <p:cNvSpPr/>
            <p:nvPr/>
          </p:nvSpPr>
          <p:spPr>
            <a:xfrm>
              <a:off x="7772939" y="3378208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1" y="1"/>
                  </a:moveTo>
                  <a:lnTo>
                    <a:pt x="578" y="19758"/>
                  </a:lnTo>
                  <a:lnTo>
                    <a:pt x="1916" y="1872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2511;p70">
              <a:extLst>
                <a:ext uri="{FF2B5EF4-FFF2-40B4-BE49-F238E27FC236}">
                  <a16:creationId xmlns:a16="http://schemas.microsoft.com/office/drawing/2014/main" id="{D9D4BD0A-47CE-482E-8908-503ECAA51AAB}"/>
                </a:ext>
              </a:extLst>
            </p:cNvPr>
            <p:cNvSpPr/>
            <p:nvPr/>
          </p:nvSpPr>
          <p:spPr>
            <a:xfrm>
              <a:off x="6093972" y="3035998"/>
              <a:ext cx="464375" cy="168782"/>
            </a:xfrm>
            <a:custGeom>
              <a:avLst/>
              <a:gdLst/>
              <a:ahLst/>
              <a:cxnLst/>
              <a:rect l="l" t="t" r="r" b="b"/>
              <a:pathLst>
                <a:path w="8785" h="3193" extrusionOk="0">
                  <a:moveTo>
                    <a:pt x="0" y="1"/>
                  </a:moveTo>
                  <a:lnTo>
                    <a:pt x="578" y="3192"/>
                  </a:lnTo>
                  <a:lnTo>
                    <a:pt x="8785" y="3192"/>
                  </a:lnTo>
                  <a:cubicBezTo>
                    <a:pt x="8055" y="2341"/>
                    <a:pt x="7295" y="943"/>
                    <a:pt x="6596" y="1"/>
                  </a:cubicBez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2512;p70">
              <a:extLst>
                <a:ext uri="{FF2B5EF4-FFF2-40B4-BE49-F238E27FC236}">
                  <a16:creationId xmlns:a16="http://schemas.microsoft.com/office/drawing/2014/main" id="{716564C2-90CB-4DAF-BA6C-7CB7C888F566}"/>
                </a:ext>
              </a:extLst>
            </p:cNvPr>
            <p:cNvSpPr/>
            <p:nvPr/>
          </p:nvSpPr>
          <p:spPr>
            <a:xfrm>
              <a:off x="6442631" y="3035998"/>
              <a:ext cx="245852" cy="168782"/>
            </a:xfrm>
            <a:custGeom>
              <a:avLst/>
              <a:gdLst/>
              <a:ahLst/>
              <a:cxnLst/>
              <a:rect l="l" t="t" r="r" b="b"/>
              <a:pathLst>
                <a:path w="4651" h="3193" extrusionOk="0">
                  <a:moveTo>
                    <a:pt x="0" y="1"/>
                  </a:moveTo>
                  <a:cubicBezTo>
                    <a:pt x="699" y="943"/>
                    <a:pt x="1459" y="2341"/>
                    <a:pt x="2189" y="3192"/>
                  </a:cubicBezTo>
                  <a:lnTo>
                    <a:pt x="4651" y="3192"/>
                  </a:lnTo>
                  <a:cubicBezTo>
                    <a:pt x="3982" y="2280"/>
                    <a:pt x="3070" y="912"/>
                    <a:pt x="2310" y="1"/>
                  </a:cubicBezTo>
                  <a:close/>
                </a:path>
              </a:pathLst>
            </a:custGeom>
            <a:solidFill>
              <a:srgbClr val="FFB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2513;p70">
              <a:extLst>
                <a:ext uri="{FF2B5EF4-FFF2-40B4-BE49-F238E27FC236}">
                  <a16:creationId xmlns:a16="http://schemas.microsoft.com/office/drawing/2014/main" id="{0F78A318-46F6-483B-977E-1B2EF6444E52}"/>
                </a:ext>
              </a:extLst>
            </p:cNvPr>
            <p:cNvSpPr/>
            <p:nvPr/>
          </p:nvSpPr>
          <p:spPr>
            <a:xfrm>
              <a:off x="6566322" y="3035998"/>
              <a:ext cx="273233" cy="168782"/>
            </a:xfrm>
            <a:custGeom>
              <a:avLst/>
              <a:gdLst/>
              <a:ahLst/>
              <a:cxnLst/>
              <a:rect l="l" t="t" r="r" b="b"/>
              <a:pathLst>
                <a:path w="5169" h="3193" extrusionOk="0">
                  <a:moveTo>
                    <a:pt x="1" y="1"/>
                  </a:moveTo>
                  <a:cubicBezTo>
                    <a:pt x="730" y="912"/>
                    <a:pt x="1642" y="2280"/>
                    <a:pt x="2311" y="3192"/>
                  </a:cubicBezTo>
                  <a:lnTo>
                    <a:pt x="5168" y="3192"/>
                  </a:lnTo>
                  <a:cubicBezTo>
                    <a:pt x="4651" y="2250"/>
                    <a:pt x="3831" y="912"/>
                    <a:pt x="3344" y="1"/>
                  </a:cubicBez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2514;p70">
              <a:extLst>
                <a:ext uri="{FF2B5EF4-FFF2-40B4-BE49-F238E27FC236}">
                  <a16:creationId xmlns:a16="http://schemas.microsoft.com/office/drawing/2014/main" id="{C06671E2-B089-4B55-B617-36E36FFD48F2}"/>
                </a:ext>
              </a:extLst>
            </p:cNvPr>
            <p:cNvSpPr/>
            <p:nvPr/>
          </p:nvSpPr>
          <p:spPr>
            <a:xfrm>
              <a:off x="6976034" y="3035998"/>
              <a:ext cx="920715" cy="168782"/>
            </a:xfrm>
            <a:custGeom>
              <a:avLst/>
              <a:gdLst/>
              <a:ahLst/>
              <a:cxnLst/>
              <a:rect l="l" t="t" r="r" b="b"/>
              <a:pathLst>
                <a:path w="17418" h="3193" extrusionOk="0">
                  <a:moveTo>
                    <a:pt x="1" y="1"/>
                  </a:moveTo>
                  <a:cubicBezTo>
                    <a:pt x="457" y="973"/>
                    <a:pt x="1277" y="2250"/>
                    <a:pt x="1885" y="3192"/>
                  </a:cubicBezTo>
                  <a:lnTo>
                    <a:pt x="16992" y="3192"/>
                  </a:lnTo>
                  <a:lnTo>
                    <a:pt x="17417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2515;p70">
              <a:extLst>
                <a:ext uri="{FF2B5EF4-FFF2-40B4-BE49-F238E27FC236}">
                  <a16:creationId xmlns:a16="http://schemas.microsoft.com/office/drawing/2014/main" id="{C3AE61EF-E459-437A-B2E7-75BBCB0FD37A}"/>
                </a:ext>
              </a:extLst>
            </p:cNvPr>
            <p:cNvSpPr/>
            <p:nvPr/>
          </p:nvSpPr>
          <p:spPr>
            <a:xfrm>
              <a:off x="6743083" y="3035998"/>
              <a:ext cx="332648" cy="168782"/>
            </a:xfrm>
            <a:custGeom>
              <a:avLst/>
              <a:gdLst/>
              <a:ahLst/>
              <a:cxnLst/>
              <a:rect l="l" t="t" r="r" b="b"/>
              <a:pathLst>
                <a:path w="6293" h="3193" extrusionOk="0">
                  <a:moveTo>
                    <a:pt x="0" y="1"/>
                  </a:moveTo>
                  <a:cubicBezTo>
                    <a:pt x="487" y="912"/>
                    <a:pt x="1307" y="2250"/>
                    <a:pt x="1824" y="3192"/>
                  </a:cubicBezTo>
                  <a:lnTo>
                    <a:pt x="6292" y="3192"/>
                  </a:lnTo>
                  <a:cubicBezTo>
                    <a:pt x="5684" y="2250"/>
                    <a:pt x="4864" y="973"/>
                    <a:pt x="4408" y="1"/>
                  </a:cubicBezTo>
                  <a:close/>
                </a:path>
              </a:pathLst>
            </a:custGeom>
            <a:solidFill>
              <a:srgbClr val="FFB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2516;p70">
              <a:extLst>
                <a:ext uri="{FF2B5EF4-FFF2-40B4-BE49-F238E27FC236}">
                  <a16:creationId xmlns:a16="http://schemas.microsoft.com/office/drawing/2014/main" id="{D2284AAE-1DE2-49FE-8D3F-E7420F9D10CC}"/>
                </a:ext>
              </a:extLst>
            </p:cNvPr>
            <p:cNvSpPr/>
            <p:nvPr/>
          </p:nvSpPr>
          <p:spPr>
            <a:xfrm>
              <a:off x="6662737" y="2404595"/>
              <a:ext cx="263560" cy="212127"/>
            </a:xfrm>
            <a:custGeom>
              <a:avLst/>
              <a:gdLst/>
              <a:ahLst/>
              <a:cxnLst/>
              <a:rect l="l" t="t" r="r" b="b"/>
              <a:pathLst>
                <a:path w="4986" h="4013" extrusionOk="0">
                  <a:moveTo>
                    <a:pt x="1156" y="0"/>
                  </a:moveTo>
                  <a:cubicBezTo>
                    <a:pt x="1156" y="0"/>
                    <a:pt x="548" y="1125"/>
                    <a:pt x="1" y="2492"/>
                  </a:cubicBezTo>
                  <a:cubicBezTo>
                    <a:pt x="1642" y="2766"/>
                    <a:pt x="3192" y="3526"/>
                    <a:pt x="4803" y="4012"/>
                  </a:cubicBezTo>
                  <a:cubicBezTo>
                    <a:pt x="4833" y="3100"/>
                    <a:pt x="4985" y="2037"/>
                    <a:pt x="4985" y="2037"/>
                  </a:cubicBezTo>
                  <a:cubicBezTo>
                    <a:pt x="4985" y="2037"/>
                    <a:pt x="2159" y="973"/>
                    <a:pt x="1156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2517;p70">
              <a:extLst>
                <a:ext uri="{FF2B5EF4-FFF2-40B4-BE49-F238E27FC236}">
                  <a16:creationId xmlns:a16="http://schemas.microsoft.com/office/drawing/2014/main" id="{03B8CABE-D287-4DAC-8A62-D8917C6DEE35}"/>
                </a:ext>
              </a:extLst>
            </p:cNvPr>
            <p:cNvSpPr/>
            <p:nvPr/>
          </p:nvSpPr>
          <p:spPr>
            <a:xfrm>
              <a:off x="6624203" y="2695373"/>
              <a:ext cx="772866" cy="154298"/>
            </a:xfrm>
            <a:custGeom>
              <a:avLst/>
              <a:gdLst/>
              <a:ahLst/>
              <a:cxnLst/>
              <a:rect l="l" t="t" r="r" b="b"/>
              <a:pathLst>
                <a:path w="14621" h="2919" extrusionOk="0">
                  <a:moveTo>
                    <a:pt x="0" y="1"/>
                  </a:moveTo>
                  <a:cubicBezTo>
                    <a:pt x="0" y="761"/>
                    <a:pt x="152" y="1368"/>
                    <a:pt x="638" y="1764"/>
                  </a:cubicBezTo>
                  <a:cubicBezTo>
                    <a:pt x="1775" y="2638"/>
                    <a:pt x="5745" y="2918"/>
                    <a:pt x="9094" y="2918"/>
                  </a:cubicBezTo>
                  <a:cubicBezTo>
                    <a:pt x="11568" y="2918"/>
                    <a:pt x="13703" y="2765"/>
                    <a:pt x="14104" y="2584"/>
                  </a:cubicBezTo>
                  <a:cubicBezTo>
                    <a:pt x="14620" y="2341"/>
                    <a:pt x="14438" y="2128"/>
                    <a:pt x="14134" y="1976"/>
                  </a:cubicBezTo>
                  <a:lnTo>
                    <a:pt x="14134" y="1976"/>
                  </a:lnTo>
                  <a:cubicBezTo>
                    <a:pt x="12964" y="2164"/>
                    <a:pt x="11779" y="2253"/>
                    <a:pt x="10592" y="2253"/>
                  </a:cubicBezTo>
                  <a:cubicBezTo>
                    <a:pt x="6967" y="2253"/>
                    <a:pt x="3320" y="1420"/>
                    <a:pt x="0" y="1"/>
                  </a:cubicBezTo>
                  <a:close/>
                </a:path>
              </a:pathLst>
            </a:custGeom>
            <a:solidFill>
              <a:srgbClr val="F4B2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2518;p70">
              <a:extLst>
                <a:ext uri="{FF2B5EF4-FFF2-40B4-BE49-F238E27FC236}">
                  <a16:creationId xmlns:a16="http://schemas.microsoft.com/office/drawing/2014/main" id="{BA4A4B5A-5CF3-4C51-AA34-75E59C809BF5}"/>
                </a:ext>
              </a:extLst>
            </p:cNvPr>
            <p:cNvSpPr/>
            <p:nvPr/>
          </p:nvSpPr>
          <p:spPr>
            <a:xfrm>
              <a:off x="6895688" y="2626286"/>
              <a:ext cx="633104" cy="359977"/>
            </a:xfrm>
            <a:custGeom>
              <a:avLst/>
              <a:gdLst/>
              <a:ahLst/>
              <a:cxnLst/>
              <a:rect l="l" t="t" r="r" b="b"/>
              <a:pathLst>
                <a:path w="11977" h="6810" extrusionOk="0">
                  <a:moveTo>
                    <a:pt x="10822" y="578"/>
                  </a:moveTo>
                  <a:cubicBezTo>
                    <a:pt x="11004" y="578"/>
                    <a:pt x="11156" y="700"/>
                    <a:pt x="11156" y="852"/>
                  </a:cubicBezTo>
                  <a:cubicBezTo>
                    <a:pt x="11156" y="1004"/>
                    <a:pt x="11004" y="1125"/>
                    <a:pt x="10822" y="1125"/>
                  </a:cubicBezTo>
                  <a:cubicBezTo>
                    <a:pt x="10639" y="1125"/>
                    <a:pt x="10487" y="1004"/>
                    <a:pt x="10487" y="852"/>
                  </a:cubicBezTo>
                  <a:cubicBezTo>
                    <a:pt x="10487" y="700"/>
                    <a:pt x="10639" y="578"/>
                    <a:pt x="10822" y="578"/>
                  </a:cubicBezTo>
                  <a:close/>
                  <a:moveTo>
                    <a:pt x="10153" y="2858"/>
                  </a:moveTo>
                  <a:cubicBezTo>
                    <a:pt x="10366" y="2858"/>
                    <a:pt x="10487" y="2979"/>
                    <a:pt x="10487" y="3131"/>
                  </a:cubicBezTo>
                  <a:cubicBezTo>
                    <a:pt x="10487" y="3283"/>
                    <a:pt x="10335" y="3405"/>
                    <a:pt x="10153" y="3405"/>
                  </a:cubicBezTo>
                  <a:cubicBezTo>
                    <a:pt x="9971" y="3405"/>
                    <a:pt x="9819" y="3283"/>
                    <a:pt x="9819" y="3131"/>
                  </a:cubicBezTo>
                  <a:cubicBezTo>
                    <a:pt x="9819" y="2979"/>
                    <a:pt x="9971" y="2858"/>
                    <a:pt x="10153" y="2858"/>
                  </a:cubicBezTo>
                  <a:close/>
                  <a:moveTo>
                    <a:pt x="9180" y="5593"/>
                  </a:moveTo>
                  <a:cubicBezTo>
                    <a:pt x="9363" y="5593"/>
                    <a:pt x="9515" y="5715"/>
                    <a:pt x="9515" y="5867"/>
                  </a:cubicBezTo>
                  <a:cubicBezTo>
                    <a:pt x="9515" y="6019"/>
                    <a:pt x="9363" y="6141"/>
                    <a:pt x="9180" y="6141"/>
                  </a:cubicBezTo>
                  <a:cubicBezTo>
                    <a:pt x="8998" y="6141"/>
                    <a:pt x="8846" y="6019"/>
                    <a:pt x="8846" y="5867"/>
                  </a:cubicBezTo>
                  <a:cubicBezTo>
                    <a:pt x="8846" y="5715"/>
                    <a:pt x="8998" y="5593"/>
                    <a:pt x="9180" y="5593"/>
                  </a:cubicBezTo>
                  <a:close/>
                  <a:moveTo>
                    <a:pt x="3132" y="1"/>
                  </a:moveTo>
                  <a:lnTo>
                    <a:pt x="1" y="6809"/>
                  </a:lnTo>
                  <a:lnTo>
                    <a:pt x="9819" y="6809"/>
                  </a:lnTo>
                  <a:lnTo>
                    <a:pt x="11977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2519;p70">
              <a:extLst>
                <a:ext uri="{FF2B5EF4-FFF2-40B4-BE49-F238E27FC236}">
                  <a16:creationId xmlns:a16="http://schemas.microsoft.com/office/drawing/2014/main" id="{9FA3F013-C515-498F-AAA6-DC763A18933D}"/>
                </a:ext>
              </a:extLst>
            </p:cNvPr>
            <p:cNvSpPr/>
            <p:nvPr/>
          </p:nvSpPr>
          <p:spPr>
            <a:xfrm>
              <a:off x="7321468" y="2639448"/>
              <a:ext cx="110266" cy="327203"/>
            </a:xfrm>
            <a:custGeom>
              <a:avLst/>
              <a:gdLst/>
              <a:ahLst/>
              <a:cxnLst/>
              <a:rect l="l" t="t" r="r" b="b"/>
              <a:pathLst>
                <a:path w="2086" h="6190" extrusionOk="0">
                  <a:moveTo>
                    <a:pt x="1996" y="1"/>
                  </a:moveTo>
                  <a:cubicBezTo>
                    <a:pt x="1962" y="1"/>
                    <a:pt x="1928" y="17"/>
                    <a:pt x="1916" y="56"/>
                  </a:cubicBezTo>
                  <a:cubicBezTo>
                    <a:pt x="1156" y="2001"/>
                    <a:pt x="548" y="4098"/>
                    <a:pt x="1" y="6104"/>
                  </a:cubicBezTo>
                  <a:cubicBezTo>
                    <a:pt x="1" y="6157"/>
                    <a:pt x="42" y="6190"/>
                    <a:pt x="82" y="6190"/>
                  </a:cubicBezTo>
                  <a:cubicBezTo>
                    <a:pt x="111" y="6190"/>
                    <a:pt x="140" y="6173"/>
                    <a:pt x="153" y="6135"/>
                  </a:cubicBezTo>
                  <a:cubicBezTo>
                    <a:pt x="913" y="4189"/>
                    <a:pt x="1581" y="2122"/>
                    <a:pt x="2068" y="86"/>
                  </a:cubicBezTo>
                  <a:cubicBezTo>
                    <a:pt x="2085" y="33"/>
                    <a:pt x="2041" y="1"/>
                    <a:pt x="1996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2520;p70">
              <a:extLst>
                <a:ext uri="{FF2B5EF4-FFF2-40B4-BE49-F238E27FC236}">
                  <a16:creationId xmlns:a16="http://schemas.microsoft.com/office/drawing/2014/main" id="{030EAD96-32AF-4B17-8A85-D843CA8E24E9}"/>
                </a:ext>
              </a:extLst>
            </p:cNvPr>
            <p:cNvSpPr/>
            <p:nvPr/>
          </p:nvSpPr>
          <p:spPr>
            <a:xfrm>
              <a:off x="6958379" y="2876627"/>
              <a:ext cx="438685" cy="18025"/>
            </a:xfrm>
            <a:custGeom>
              <a:avLst/>
              <a:gdLst/>
              <a:ahLst/>
              <a:cxnLst/>
              <a:rect l="l" t="t" r="r" b="b"/>
              <a:pathLst>
                <a:path w="8299" h="341" extrusionOk="0">
                  <a:moveTo>
                    <a:pt x="5202" y="1"/>
                  </a:moveTo>
                  <a:cubicBezTo>
                    <a:pt x="3381" y="1"/>
                    <a:pt x="1388" y="53"/>
                    <a:pt x="92" y="128"/>
                  </a:cubicBezTo>
                  <a:cubicBezTo>
                    <a:pt x="0" y="128"/>
                    <a:pt x="31" y="250"/>
                    <a:pt x="122" y="250"/>
                  </a:cubicBezTo>
                  <a:cubicBezTo>
                    <a:pt x="1155" y="310"/>
                    <a:pt x="2652" y="341"/>
                    <a:pt x="4153" y="341"/>
                  </a:cubicBezTo>
                  <a:cubicBezTo>
                    <a:pt x="5654" y="341"/>
                    <a:pt x="7159" y="310"/>
                    <a:pt x="8207" y="250"/>
                  </a:cubicBezTo>
                  <a:cubicBezTo>
                    <a:pt x="8298" y="219"/>
                    <a:pt x="8298" y="67"/>
                    <a:pt x="8177" y="67"/>
                  </a:cubicBezTo>
                  <a:cubicBezTo>
                    <a:pt x="7387" y="21"/>
                    <a:pt x="6327" y="1"/>
                    <a:pt x="5202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2521;p70">
              <a:extLst>
                <a:ext uri="{FF2B5EF4-FFF2-40B4-BE49-F238E27FC236}">
                  <a16:creationId xmlns:a16="http://schemas.microsoft.com/office/drawing/2014/main" id="{D87D49E7-014F-4B52-BC33-42854F1536B4}"/>
                </a:ext>
              </a:extLst>
            </p:cNvPr>
            <p:cNvSpPr/>
            <p:nvPr/>
          </p:nvSpPr>
          <p:spPr>
            <a:xfrm>
              <a:off x="6974448" y="2815522"/>
              <a:ext cx="437046" cy="17920"/>
            </a:xfrm>
            <a:custGeom>
              <a:avLst/>
              <a:gdLst/>
              <a:ahLst/>
              <a:cxnLst/>
              <a:rect l="l" t="t" r="r" b="b"/>
              <a:pathLst>
                <a:path w="8268" h="339" extrusionOk="0">
                  <a:moveTo>
                    <a:pt x="5020" y="0"/>
                  </a:moveTo>
                  <a:cubicBezTo>
                    <a:pt x="3239" y="0"/>
                    <a:pt x="1332" y="44"/>
                    <a:pt x="91" y="99"/>
                  </a:cubicBezTo>
                  <a:cubicBezTo>
                    <a:pt x="0" y="99"/>
                    <a:pt x="0" y="220"/>
                    <a:pt x="91" y="250"/>
                  </a:cubicBezTo>
                  <a:cubicBezTo>
                    <a:pt x="1067" y="308"/>
                    <a:pt x="2463" y="338"/>
                    <a:pt x="3883" y="338"/>
                  </a:cubicBezTo>
                  <a:cubicBezTo>
                    <a:pt x="5470" y="338"/>
                    <a:pt x="7086" y="300"/>
                    <a:pt x="8177" y="220"/>
                  </a:cubicBezTo>
                  <a:cubicBezTo>
                    <a:pt x="8268" y="220"/>
                    <a:pt x="8268" y="68"/>
                    <a:pt x="8177" y="68"/>
                  </a:cubicBezTo>
                  <a:cubicBezTo>
                    <a:pt x="7338" y="19"/>
                    <a:pt x="6207" y="0"/>
                    <a:pt x="5020" y="0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2522;p70">
              <a:extLst>
                <a:ext uri="{FF2B5EF4-FFF2-40B4-BE49-F238E27FC236}">
                  <a16:creationId xmlns:a16="http://schemas.microsoft.com/office/drawing/2014/main" id="{842214FA-BCD6-4625-99AA-89D4766DFB2A}"/>
                </a:ext>
              </a:extLst>
            </p:cNvPr>
            <p:cNvSpPr/>
            <p:nvPr/>
          </p:nvSpPr>
          <p:spPr>
            <a:xfrm>
              <a:off x="7014621" y="2764196"/>
              <a:ext cx="408132" cy="17127"/>
            </a:xfrm>
            <a:custGeom>
              <a:avLst/>
              <a:gdLst/>
              <a:ahLst/>
              <a:cxnLst/>
              <a:rect l="l" t="t" r="r" b="b"/>
              <a:pathLst>
                <a:path w="7721" h="324" extrusionOk="0">
                  <a:moveTo>
                    <a:pt x="4845" y="0"/>
                  </a:moveTo>
                  <a:cubicBezTo>
                    <a:pt x="3146" y="0"/>
                    <a:pt x="1294" y="52"/>
                    <a:pt x="91" y="127"/>
                  </a:cubicBezTo>
                  <a:cubicBezTo>
                    <a:pt x="0" y="127"/>
                    <a:pt x="31" y="249"/>
                    <a:pt x="91" y="249"/>
                  </a:cubicBezTo>
                  <a:cubicBezTo>
                    <a:pt x="903" y="300"/>
                    <a:pt x="2017" y="324"/>
                    <a:pt x="3179" y="324"/>
                  </a:cubicBezTo>
                  <a:cubicBezTo>
                    <a:pt x="4800" y="324"/>
                    <a:pt x="6514" y="277"/>
                    <a:pt x="7629" y="188"/>
                  </a:cubicBezTo>
                  <a:cubicBezTo>
                    <a:pt x="7721" y="188"/>
                    <a:pt x="7721" y="66"/>
                    <a:pt x="7629" y="66"/>
                  </a:cubicBezTo>
                  <a:cubicBezTo>
                    <a:pt x="6886" y="20"/>
                    <a:pt x="5895" y="0"/>
                    <a:pt x="4845" y="0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2523;p70">
              <a:extLst>
                <a:ext uri="{FF2B5EF4-FFF2-40B4-BE49-F238E27FC236}">
                  <a16:creationId xmlns:a16="http://schemas.microsoft.com/office/drawing/2014/main" id="{031F607E-B86A-40C5-93E9-D4CC44C5D2E0}"/>
                </a:ext>
              </a:extLst>
            </p:cNvPr>
            <p:cNvSpPr/>
            <p:nvPr/>
          </p:nvSpPr>
          <p:spPr>
            <a:xfrm>
              <a:off x="7024241" y="2714772"/>
              <a:ext cx="408185" cy="16862"/>
            </a:xfrm>
            <a:custGeom>
              <a:avLst/>
              <a:gdLst/>
              <a:ahLst/>
              <a:cxnLst/>
              <a:rect l="l" t="t" r="r" b="b"/>
              <a:pathLst>
                <a:path w="7722" h="319" extrusionOk="0">
                  <a:moveTo>
                    <a:pt x="5130" y="1"/>
                  </a:moveTo>
                  <a:cubicBezTo>
                    <a:pt x="3355" y="1"/>
                    <a:pt x="1345" y="60"/>
                    <a:pt x="92" y="120"/>
                  </a:cubicBezTo>
                  <a:cubicBezTo>
                    <a:pt x="1" y="120"/>
                    <a:pt x="1" y="242"/>
                    <a:pt x="92" y="242"/>
                  </a:cubicBezTo>
                  <a:cubicBezTo>
                    <a:pt x="931" y="295"/>
                    <a:pt x="2110" y="319"/>
                    <a:pt x="3333" y="319"/>
                  </a:cubicBezTo>
                  <a:cubicBezTo>
                    <a:pt x="4899" y="319"/>
                    <a:pt x="6537" y="279"/>
                    <a:pt x="7630" y="211"/>
                  </a:cubicBezTo>
                  <a:cubicBezTo>
                    <a:pt x="7721" y="181"/>
                    <a:pt x="7721" y="59"/>
                    <a:pt x="7599" y="59"/>
                  </a:cubicBezTo>
                  <a:cubicBezTo>
                    <a:pt x="6938" y="17"/>
                    <a:pt x="6067" y="1"/>
                    <a:pt x="5130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2524;p70">
              <a:extLst>
                <a:ext uri="{FF2B5EF4-FFF2-40B4-BE49-F238E27FC236}">
                  <a16:creationId xmlns:a16="http://schemas.microsoft.com/office/drawing/2014/main" id="{59353037-801E-4190-98D1-147A063600C0}"/>
                </a:ext>
              </a:extLst>
            </p:cNvPr>
            <p:cNvSpPr/>
            <p:nvPr/>
          </p:nvSpPr>
          <p:spPr>
            <a:xfrm>
              <a:off x="7040310" y="2664556"/>
              <a:ext cx="406546" cy="17179"/>
            </a:xfrm>
            <a:custGeom>
              <a:avLst/>
              <a:gdLst/>
              <a:ahLst/>
              <a:cxnLst/>
              <a:rect l="l" t="t" r="r" b="b"/>
              <a:pathLst>
                <a:path w="7691" h="325" extrusionOk="0">
                  <a:moveTo>
                    <a:pt x="4815" y="1"/>
                  </a:moveTo>
                  <a:cubicBezTo>
                    <a:pt x="3116" y="1"/>
                    <a:pt x="1264" y="53"/>
                    <a:pt x="61" y="128"/>
                  </a:cubicBezTo>
                  <a:cubicBezTo>
                    <a:pt x="1" y="128"/>
                    <a:pt x="1" y="249"/>
                    <a:pt x="61" y="249"/>
                  </a:cubicBezTo>
                  <a:cubicBezTo>
                    <a:pt x="873" y="300"/>
                    <a:pt x="1987" y="324"/>
                    <a:pt x="3149" y="324"/>
                  </a:cubicBezTo>
                  <a:cubicBezTo>
                    <a:pt x="4770" y="324"/>
                    <a:pt x="6484" y="277"/>
                    <a:pt x="7599" y="189"/>
                  </a:cubicBezTo>
                  <a:cubicBezTo>
                    <a:pt x="7691" y="189"/>
                    <a:pt x="7691" y="67"/>
                    <a:pt x="7599" y="67"/>
                  </a:cubicBezTo>
                  <a:cubicBezTo>
                    <a:pt x="6856" y="20"/>
                    <a:pt x="5865" y="1"/>
                    <a:pt x="4815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2525;p70">
              <a:extLst>
                <a:ext uri="{FF2B5EF4-FFF2-40B4-BE49-F238E27FC236}">
                  <a16:creationId xmlns:a16="http://schemas.microsoft.com/office/drawing/2014/main" id="{E2BCF5BE-AD44-4430-A7CA-1AF5AA84CEDE}"/>
                </a:ext>
              </a:extLst>
            </p:cNvPr>
            <p:cNvSpPr/>
            <p:nvPr/>
          </p:nvSpPr>
          <p:spPr>
            <a:xfrm>
              <a:off x="6164645" y="2674494"/>
              <a:ext cx="807066" cy="306958"/>
            </a:xfrm>
            <a:custGeom>
              <a:avLst/>
              <a:gdLst/>
              <a:ahLst/>
              <a:cxnLst/>
              <a:rect l="l" t="t" r="r" b="b"/>
              <a:pathLst>
                <a:path w="15268" h="5807" extrusionOk="0">
                  <a:moveTo>
                    <a:pt x="4864" y="1"/>
                  </a:moveTo>
                  <a:cubicBezTo>
                    <a:pt x="4074" y="1703"/>
                    <a:pt x="1" y="4377"/>
                    <a:pt x="1" y="4377"/>
                  </a:cubicBezTo>
                  <a:lnTo>
                    <a:pt x="9545" y="5806"/>
                  </a:lnTo>
                  <a:cubicBezTo>
                    <a:pt x="10031" y="5411"/>
                    <a:pt x="14256" y="3678"/>
                    <a:pt x="14864" y="2219"/>
                  </a:cubicBezTo>
                  <a:cubicBezTo>
                    <a:pt x="15267" y="1298"/>
                    <a:pt x="14288" y="1128"/>
                    <a:pt x="13512" y="1128"/>
                  </a:cubicBezTo>
                  <a:cubicBezTo>
                    <a:pt x="13060" y="1128"/>
                    <a:pt x="12676" y="1186"/>
                    <a:pt x="12676" y="1186"/>
                  </a:cubicBezTo>
                  <a:lnTo>
                    <a:pt x="4864" y="1"/>
                  </a:ln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2526;p70">
              <a:extLst>
                <a:ext uri="{FF2B5EF4-FFF2-40B4-BE49-F238E27FC236}">
                  <a16:creationId xmlns:a16="http://schemas.microsoft.com/office/drawing/2014/main" id="{051001DB-6DCC-4442-8A99-49641CD0C023}"/>
                </a:ext>
              </a:extLst>
            </p:cNvPr>
            <p:cNvSpPr/>
            <p:nvPr/>
          </p:nvSpPr>
          <p:spPr>
            <a:xfrm>
              <a:off x="6209628" y="2674494"/>
              <a:ext cx="731107" cy="266784"/>
            </a:xfrm>
            <a:custGeom>
              <a:avLst/>
              <a:gdLst/>
              <a:ahLst/>
              <a:cxnLst/>
              <a:rect l="l" t="t" r="r" b="b"/>
              <a:pathLst>
                <a:path w="13831" h="5047" extrusionOk="0">
                  <a:moveTo>
                    <a:pt x="4013" y="1"/>
                  </a:moveTo>
                  <a:lnTo>
                    <a:pt x="1" y="3678"/>
                  </a:lnTo>
                  <a:lnTo>
                    <a:pt x="9272" y="5046"/>
                  </a:lnTo>
                  <a:cubicBezTo>
                    <a:pt x="11491" y="4560"/>
                    <a:pt x="13831" y="2159"/>
                    <a:pt x="13831" y="2159"/>
                  </a:cubicBezTo>
                  <a:lnTo>
                    <a:pt x="11825" y="1642"/>
                  </a:lnTo>
                  <a:lnTo>
                    <a:pt x="4013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2527;p70">
              <a:extLst>
                <a:ext uri="{FF2B5EF4-FFF2-40B4-BE49-F238E27FC236}">
                  <a16:creationId xmlns:a16="http://schemas.microsoft.com/office/drawing/2014/main" id="{BC3AF62D-6AF2-421E-BC3C-C04A9F73EF68}"/>
                </a:ext>
              </a:extLst>
            </p:cNvPr>
            <p:cNvSpPr/>
            <p:nvPr/>
          </p:nvSpPr>
          <p:spPr>
            <a:xfrm>
              <a:off x="6203232" y="2647165"/>
              <a:ext cx="731107" cy="268370"/>
            </a:xfrm>
            <a:custGeom>
              <a:avLst/>
              <a:gdLst/>
              <a:ahLst/>
              <a:cxnLst/>
              <a:rect l="l" t="t" r="r" b="b"/>
              <a:pathLst>
                <a:path w="13831" h="5077" extrusionOk="0">
                  <a:moveTo>
                    <a:pt x="4013" y="1"/>
                  </a:moveTo>
                  <a:lnTo>
                    <a:pt x="0" y="3709"/>
                  </a:lnTo>
                  <a:lnTo>
                    <a:pt x="9271" y="5077"/>
                  </a:lnTo>
                  <a:cubicBezTo>
                    <a:pt x="11490" y="4560"/>
                    <a:pt x="13830" y="2189"/>
                    <a:pt x="13830" y="2189"/>
                  </a:cubicBezTo>
                  <a:lnTo>
                    <a:pt x="11824" y="1642"/>
                  </a:lnTo>
                  <a:lnTo>
                    <a:pt x="4013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2528;p70">
              <a:extLst>
                <a:ext uri="{FF2B5EF4-FFF2-40B4-BE49-F238E27FC236}">
                  <a16:creationId xmlns:a16="http://schemas.microsoft.com/office/drawing/2014/main" id="{D2F0EB1A-4AEB-470F-BB74-DF5D234BF678}"/>
                </a:ext>
              </a:extLst>
            </p:cNvPr>
            <p:cNvSpPr/>
            <p:nvPr/>
          </p:nvSpPr>
          <p:spPr>
            <a:xfrm>
              <a:off x="6166284" y="2626603"/>
              <a:ext cx="790521" cy="268053"/>
            </a:xfrm>
            <a:custGeom>
              <a:avLst/>
              <a:gdLst/>
              <a:ahLst/>
              <a:cxnLst/>
              <a:rect l="l" t="t" r="r" b="b"/>
              <a:pathLst>
                <a:path w="14955" h="5071" extrusionOk="0">
                  <a:moveTo>
                    <a:pt x="6067" y="1"/>
                  </a:moveTo>
                  <a:cubicBezTo>
                    <a:pt x="5725" y="1"/>
                    <a:pt x="5464" y="26"/>
                    <a:pt x="5319" y="86"/>
                  </a:cubicBezTo>
                  <a:cubicBezTo>
                    <a:pt x="4164" y="572"/>
                    <a:pt x="0" y="3642"/>
                    <a:pt x="0" y="3642"/>
                  </a:cubicBezTo>
                  <a:lnTo>
                    <a:pt x="9696" y="5071"/>
                  </a:lnTo>
                  <a:cubicBezTo>
                    <a:pt x="10122" y="4828"/>
                    <a:pt x="14073" y="3004"/>
                    <a:pt x="14529" y="2062"/>
                  </a:cubicBezTo>
                  <a:cubicBezTo>
                    <a:pt x="14955" y="1089"/>
                    <a:pt x="13314" y="967"/>
                    <a:pt x="13314" y="967"/>
                  </a:cubicBezTo>
                  <a:cubicBezTo>
                    <a:pt x="13314" y="967"/>
                    <a:pt x="8165" y="1"/>
                    <a:pt x="6067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2529;p70">
              <a:extLst>
                <a:ext uri="{FF2B5EF4-FFF2-40B4-BE49-F238E27FC236}">
                  <a16:creationId xmlns:a16="http://schemas.microsoft.com/office/drawing/2014/main" id="{0C07268C-1F4D-4797-AE9B-FC7A88A1B00E}"/>
                </a:ext>
              </a:extLst>
            </p:cNvPr>
            <p:cNvSpPr/>
            <p:nvPr/>
          </p:nvSpPr>
          <p:spPr>
            <a:xfrm>
              <a:off x="6137370" y="2819116"/>
              <a:ext cx="568826" cy="162333"/>
            </a:xfrm>
            <a:custGeom>
              <a:avLst/>
              <a:gdLst/>
              <a:ahLst/>
              <a:cxnLst/>
              <a:rect l="l" t="t" r="r" b="b"/>
              <a:pathLst>
                <a:path w="10761" h="3071" extrusionOk="0">
                  <a:moveTo>
                    <a:pt x="547" y="0"/>
                  </a:moveTo>
                  <a:cubicBezTo>
                    <a:pt x="0" y="1307"/>
                    <a:pt x="517" y="1641"/>
                    <a:pt x="517" y="1641"/>
                  </a:cubicBezTo>
                  <a:lnTo>
                    <a:pt x="10061" y="3070"/>
                  </a:lnTo>
                  <a:cubicBezTo>
                    <a:pt x="10760" y="2584"/>
                    <a:pt x="10243" y="1429"/>
                    <a:pt x="10243" y="1429"/>
                  </a:cubicBezTo>
                  <a:lnTo>
                    <a:pt x="547" y="0"/>
                  </a:lnTo>
                  <a:close/>
                </a:path>
              </a:pathLst>
            </a:custGeom>
            <a:solidFill>
              <a:srgbClr val="009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2530;p70">
              <a:extLst>
                <a:ext uri="{FF2B5EF4-FFF2-40B4-BE49-F238E27FC236}">
                  <a16:creationId xmlns:a16="http://schemas.microsoft.com/office/drawing/2014/main" id="{A25A9528-A32A-4A09-A8C2-D1861D2FD16B}"/>
                </a:ext>
              </a:extLst>
            </p:cNvPr>
            <p:cNvSpPr/>
            <p:nvPr/>
          </p:nvSpPr>
          <p:spPr>
            <a:xfrm>
              <a:off x="7867768" y="2751615"/>
              <a:ext cx="16122" cy="16122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91" y="0"/>
                  </a:moveTo>
                  <a:lnTo>
                    <a:pt x="0" y="61"/>
                  </a:lnTo>
                  <a:lnTo>
                    <a:pt x="183" y="304"/>
                  </a:lnTo>
                  <a:lnTo>
                    <a:pt x="274" y="304"/>
                  </a:lnTo>
                  <a:cubicBezTo>
                    <a:pt x="304" y="304"/>
                    <a:pt x="304" y="274"/>
                    <a:pt x="274" y="244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2531;p70">
              <a:extLst>
                <a:ext uri="{FF2B5EF4-FFF2-40B4-BE49-F238E27FC236}">
                  <a16:creationId xmlns:a16="http://schemas.microsoft.com/office/drawing/2014/main" id="{0487E051-8E04-4773-97E1-FE79B3232420}"/>
                </a:ext>
              </a:extLst>
            </p:cNvPr>
            <p:cNvSpPr/>
            <p:nvPr/>
          </p:nvSpPr>
          <p:spPr>
            <a:xfrm>
              <a:off x="7817975" y="2778943"/>
              <a:ext cx="16069" cy="16122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91" y="0"/>
                  </a:moveTo>
                  <a:lnTo>
                    <a:pt x="0" y="61"/>
                  </a:lnTo>
                  <a:lnTo>
                    <a:pt x="213" y="304"/>
                  </a:lnTo>
                  <a:lnTo>
                    <a:pt x="274" y="304"/>
                  </a:lnTo>
                  <a:cubicBezTo>
                    <a:pt x="304" y="304"/>
                    <a:pt x="304" y="274"/>
                    <a:pt x="274" y="243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2532;p70">
              <a:extLst>
                <a:ext uri="{FF2B5EF4-FFF2-40B4-BE49-F238E27FC236}">
                  <a16:creationId xmlns:a16="http://schemas.microsoft.com/office/drawing/2014/main" id="{0F53CA08-70E5-485D-8C9A-E1BE61289CCA}"/>
                </a:ext>
              </a:extLst>
            </p:cNvPr>
            <p:cNvSpPr/>
            <p:nvPr/>
          </p:nvSpPr>
          <p:spPr>
            <a:xfrm>
              <a:off x="7769767" y="2806219"/>
              <a:ext cx="14484" cy="16862"/>
            </a:xfrm>
            <a:custGeom>
              <a:avLst/>
              <a:gdLst/>
              <a:ahLst/>
              <a:cxnLst/>
              <a:rect l="l" t="t" r="r" b="b"/>
              <a:pathLst>
                <a:path w="274" h="319" extrusionOk="0">
                  <a:moveTo>
                    <a:pt x="61" y="1"/>
                  </a:moveTo>
                  <a:lnTo>
                    <a:pt x="0" y="62"/>
                  </a:lnTo>
                  <a:lnTo>
                    <a:pt x="183" y="305"/>
                  </a:lnTo>
                  <a:cubicBezTo>
                    <a:pt x="203" y="305"/>
                    <a:pt x="223" y="318"/>
                    <a:pt x="234" y="318"/>
                  </a:cubicBezTo>
                  <a:cubicBezTo>
                    <a:pt x="240" y="318"/>
                    <a:pt x="243" y="315"/>
                    <a:pt x="243" y="305"/>
                  </a:cubicBezTo>
                  <a:cubicBezTo>
                    <a:pt x="274" y="305"/>
                    <a:pt x="274" y="275"/>
                    <a:pt x="274" y="24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2533;p70">
              <a:extLst>
                <a:ext uri="{FF2B5EF4-FFF2-40B4-BE49-F238E27FC236}">
                  <a16:creationId xmlns:a16="http://schemas.microsoft.com/office/drawing/2014/main" id="{3A344736-4C88-47D1-8228-14D17C401693}"/>
                </a:ext>
              </a:extLst>
            </p:cNvPr>
            <p:cNvSpPr/>
            <p:nvPr/>
          </p:nvSpPr>
          <p:spPr>
            <a:xfrm>
              <a:off x="7719921" y="2833547"/>
              <a:ext cx="14537" cy="16862"/>
            </a:xfrm>
            <a:custGeom>
              <a:avLst/>
              <a:gdLst/>
              <a:ahLst/>
              <a:cxnLst/>
              <a:rect l="l" t="t" r="r" b="b"/>
              <a:pathLst>
                <a:path w="275" h="319" extrusionOk="0">
                  <a:moveTo>
                    <a:pt x="62" y="1"/>
                  </a:moveTo>
                  <a:lnTo>
                    <a:pt x="1" y="61"/>
                  </a:lnTo>
                  <a:lnTo>
                    <a:pt x="183" y="305"/>
                  </a:lnTo>
                  <a:cubicBezTo>
                    <a:pt x="204" y="305"/>
                    <a:pt x="224" y="318"/>
                    <a:pt x="235" y="318"/>
                  </a:cubicBezTo>
                  <a:cubicBezTo>
                    <a:pt x="241" y="318"/>
                    <a:pt x="244" y="315"/>
                    <a:pt x="244" y="305"/>
                  </a:cubicBezTo>
                  <a:cubicBezTo>
                    <a:pt x="274" y="305"/>
                    <a:pt x="274" y="274"/>
                    <a:pt x="274" y="244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2534;p70">
              <a:extLst>
                <a:ext uri="{FF2B5EF4-FFF2-40B4-BE49-F238E27FC236}">
                  <a16:creationId xmlns:a16="http://schemas.microsoft.com/office/drawing/2014/main" id="{4F5042CF-5DB4-4E2A-B7B9-1ACDB96772CD}"/>
                </a:ext>
              </a:extLst>
            </p:cNvPr>
            <p:cNvSpPr/>
            <p:nvPr/>
          </p:nvSpPr>
          <p:spPr>
            <a:xfrm>
              <a:off x="7670128" y="2860875"/>
              <a:ext cx="16122" cy="16809"/>
            </a:xfrm>
            <a:custGeom>
              <a:avLst/>
              <a:gdLst/>
              <a:ahLst/>
              <a:cxnLst/>
              <a:rect l="l" t="t" r="r" b="b"/>
              <a:pathLst>
                <a:path w="305" h="318" extrusionOk="0">
                  <a:moveTo>
                    <a:pt x="92" y="0"/>
                  </a:moveTo>
                  <a:lnTo>
                    <a:pt x="1" y="61"/>
                  </a:lnTo>
                  <a:lnTo>
                    <a:pt x="183" y="304"/>
                  </a:lnTo>
                  <a:cubicBezTo>
                    <a:pt x="203" y="304"/>
                    <a:pt x="224" y="318"/>
                    <a:pt x="244" y="318"/>
                  </a:cubicBezTo>
                  <a:cubicBezTo>
                    <a:pt x="254" y="318"/>
                    <a:pt x="264" y="314"/>
                    <a:pt x="274" y="304"/>
                  </a:cubicBezTo>
                  <a:cubicBezTo>
                    <a:pt x="274" y="304"/>
                    <a:pt x="305" y="274"/>
                    <a:pt x="274" y="244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2535;p70">
              <a:extLst>
                <a:ext uri="{FF2B5EF4-FFF2-40B4-BE49-F238E27FC236}">
                  <a16:creationId xmlns:a16="http://schemas.microsoft.com/office/drawing/2014/main" id="{0CC8867E-B659-4899-A393-6B027202DC9A}"/>
                </a:ext>
              </a:extLst>
            </p:cNvPr>
            <p:cNvSpPr/>
            <p:nvPr/>
          </p:nvSpPr>
          <p:spPr>
            <a:xfrm>
              <a:off x="7620334" y="2888203"/>
              <a:ext cx="16122" cy="16809"/>
            </a:xfrm>
            <a:custGeom>
              <a:avLst/>
              <a:gdLst/>
              <a:ahLst/>
              <a:cxnLst/>
              <a:rect l="l" t="t" r="r" b="b"/>
              <a:pathLst>
                <a:path w="305" h="318" extrusionOk="0">
                  <a:moveTo>
                    <a:pt x="92" y="0"/>
                  </a:moveTo>
                  <a:lnTo>
                    <a:pt x="0" y="61"/>
                  </a:lnTo>
                  <a:lnTo>
                    <a:pt x="183" y="304"/>
                  </a:lnTo>
                  <a:cubicBezTo>
                    <a:pt x="203" y="304"/>
                    <a:pt x="223" y="318"/>
                    <a:pt x="244" y="318"/>
                  </a:cubicBezTo>
                  <a:cubicBezTo>
                    <a:pt x="254" y="318"/>
                    <a:pt x="264" y="314"/>
                    <a:pt x="274" y="304"/>
                  </a:cubicBezTo>
                  <a:cubicBezTo>
                    <a:pt x="304" y="304"/>
                    <a:pt x="304" y="274"/>
                    <a:pt x="274" y="24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2536;p70">
              <a:extLst>
                <a:ext uri="{FF2B5EF4-FFF2-40B4-BE49-F238E27FC236}">
                  <a16:creationId xmlns:a16="http://schemas.microsoft.com/office/drawing/2014/main" id="{2EB04A37-CE88-4BA9-8013-CD75F1360E09}"/>
                </a:ext>
              </a:extLst>
            </p:cNvPr>
            <p:cNvSpPr/>
            <p:nvPr/>
          </p:nvSpPr>
          <p:spPr>
            <a:xfrm>
              <a:off x="7570541" y="2915479"/>
              <a:ext cx="16122" cy="16862"/>
            </a:xfrm>
            <a:custGeom>
              <a:avLst/>
              <a:gdLst/>
              <a:ahLst/>
              <a:cxnLst/>
              <a:rect l="l" t="t" r="r" b="b"/>
              <a:pathLst>
                <a:path w="305" h="319" extrusionOk="0">
                  <a:moveTo>
                    <a:pt x="91" y="1"/>
                  </a:moveTo>
                  <a:lnTo>
                    <a:pt x="0" y="62"/>
                  </a:lnTo>
                  <a:lnTo>
                    <a:pt x="213" y="305"/>
                  </a:lnTo>
                  <a:cubicBezTo>
                    <a:pt x="213" y="305"/>
                    <a:pt x="226" y="318"/>
                    <a:pt x="244" y="318"/>
                  </a:cubicBezTo>
                  <a:cubicBezTo>
                    <a:pt x="253" y="318"/>
                    <a:pt x="264" y="315"/>
                    <a:pt x="274" y="305"/>
                  </a:cubicBezTo>
                  <a:cubicBezTo>
                    <a:pt x="304" y="305"/>
                    <a:pt x="304" y="274"/>
                    <a:pt x="274" y="24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2537;p70">
              <a:extLst>
                <a:ext uri="{FF2B5EF4-FFF2-40B4-BE49-F238E27FC236}">
                  <a16:creationId xmlns:a16="http://schemas.microsoft.com/office/drawing/2014/main" id="{20C67F54-9FDC-46BD-BCA2-EB514A6404F1}"/>
                </a:ext>
              </a:extLst>
            </p:cNvPr>
            <p:cNvSpPr/>
            <p:nvPr/>
          </p:nvSpPr>
          <p:spPr>
            <a:xfrm>
              <a:off x="7859734" y="2756425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3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2538;p70">
              <a:extLst>
                <a:ext uri="{FF2B5EF4-FFF2-40B4-BE49-F238E27FC236}">
                  <a16:creationId xmlns:a16="http://schemas.microsoft.com/office/drawing/2014/main" id="{34336329-67E7-4BCD-90FA-40F33D7F6EBC}"/>
                </a:ext>
              </a:extLst>
            </p:cNvPr>
            <p:cNvSpPr/>
            <p:nvPr/>
          </p:nvSpPr>
          <p:spPr>
            <a:xfrm>
              <a:off x="7811526" y="2783754"/>
              <a:ext cx="8088" cy="11312"/>
            </a:xfrm>
            <a:custGeom>
              <a:avLst/>
              <a:gdLst/>
              <a:ahLst/>
              <a:cxnLst/>
              <a:rect l="l" t="t" r="r" b="b"/>
              <a:pathLst>
                <a:path w="153" h="214" extrusionOk="0">
                  <a:moveTo>
                    <a:pt x="31" y="0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3"/>
                    <a:pt x="152" y="213"/>
                    <a:pt x="152" y="213"/>
                  </a:cubicBezTo>
                  <a:cubicBezTo>
                    <a:pt x="152" y="213"/>
                    <a:pt x="152" y="183"/>
                    <a:pt x="152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2539;p70">
              <a:extLst>
                <a:ext uri="{FF2B5EF4-FFF2-40B4-BE49-F238E27FC236}">
                  <a16:creationId xmlns:a16="http://schemas.microsoft.com/office/drawing/2014/main" id="{7A1554A6-9C8D-4FDA-97B4-EDCE6E0870B3}"/>
                </a:ext>
              </a:extLst>
            </p:cNvPr>
            <p:cNvSpPr/>
            <p:nvPr/>
          </p:nvSpPr>
          <p:spPr>
            <a:xfrm>
              <a:off x="7761733" y="281266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0" y="1"/>
                  </a:moveTo>
                  <a:lnTo>
                    <a:pt x="122" y="153"/>
                  </a:lnTo>
                  <a:cubicBezTo>
                    <a:pt x="122" y="183"/>
                    <a:pt x="152" y="183"/>
                    <a:pt x="152" y="183"/>
                  </a:cubicBez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2540;p70">
              <a:extLst>
                <a:ext uri="{FF2B5EF4-FFF2-40B4-BE49-F238E27FC236}">
                  <a16:creationId xmlns:a16="http://schemas.microsoft.com/office/drawing/2014/main" id="{AF0707F4-5803-4CE5-997E-6EA361158E14}"/>
                </a:ext>
              </a:extLst>
            </p:cNvPr>
            <p:cNvSpPr/>
            <p:nvPr/>
          </p:nvSpPr>
          <p:spPr>
            <a:xfrm>
              <a:off x="7711886" y="2839996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22" y="152"/>
                  </a:lnTo>
                  <a:cubicBezTo>
                    <a:pt x="153" y="183"/>
                    <a:pt x="153" y="183"/>
                    <a:pt x="153" y="183"/>
                  </a:cubicBezTo>
                  <a:cubicBezTo>
                    <a:pt x="183" y="183"/>
                    <a:pt x="18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2541;p70">
              <a:extLst>
                <a:ext uri="{FF2B5EF4-FFF2-40B4-BE49-F238E27FC236}">
                  <a16:creationId xmlns:a16="http://schemas.microsoft.com/office/drawing/2014/main" id="{D4773118-1A4B-4D5A-BAB3-38347FBF8D84}"/>
                </a:ext>
              </a:extLst>
            </p:cNvPr>
            <p:cNvSpPr/>
            <p:nvPr/>
          </p:nvSpPr>
          <p:spPr>
            <a:xfrm>
              <a:off x="7612300" y="2894599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52" y="183"/>
                  </a:lnTo>
                  <a:lnTo>
                    <a:pt x="183" y="183"/>
                  </a:lnTo>
                  <a:cubicBezTo>
                    <a:pt x="183" y="183"/>
                    <a:pt x="183" y="153"/>
                    <a:pt x="183" y="15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2542;p70">
              <a:extLst>
                <a:ext uri="{FF2B5EF4-FFF2-40B4-BE49-F238E27FC236}">
                  <a16:creationId xmlns:a16="http://schemas.microsoft.com/office/drawing/2014/main" id="{871AFC20-3E8E-41A0-9DCE-FC6FC27FC71B}"/>
                </a:ext>
              </a:extLst>
            </p:cNvPr>
            <p:cNvSpPr/>
            <p:nvPr/>
          </p:nvSpPr>
          <p:spPr>
            <a:xfrm>
              <a:off x="7564092" y="292192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0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2"/>
                    <a:pt x="152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2543;p70">
              <a:extLst>
                <a:ext uri="{FF2B5EF4-FFF2-40B4-BE49-F238E27FC236}">
                  <a16:creationId xmlns:a16="http://schemas.microsoft.com/office/drawing/2014/main" id="{448C3085-00F5-4876-A7EB-65B285C58EEC}"/>
                </a:ext>
              </a:extLst>
            </p:cNvPr>
            <p:cNvSpPr/>
            <p:nvPr/>
          </p:nvSpPr>
          <p:spPr>
            <a:xfrm>
              <a:off x="7851699" y="2761236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4"/>
                    <a:pt x="152" y="214"/>
                    <a:pt x="183" y="214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2544;p70">
              <a:extLst>
                <a:ext uri="{FF2B5EF4-FFF2-40B4-BE49-F238E27FC236}">
                  <a16:creationId xmlns:a16="http://schemas.microsoft.com/office/drawing/2014/main" id="{7E738627-6A97-4B8B-8BD6-12F33982784A}"/>
                </a:ext>
              </a:extLst>
            </p:cNvPr>
            <p:cNvSpPr/>
            <p:nvPr/>
          </p:nvSpPr>
          <p:spPr>
            <a:xfrm>
              <a:off x="7801906" y="2788564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2" y="213"/>
                  </a:cubicBezTo>
                  <a:cubicBezTo>
                    <a:pt x="182" y="183"/>
                    <a:pt x="182" y="183"/>
                    <a:pt x="182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2545;p70">
              <a:extLst>
                <a:ext uri="{FF2B5EF4-FFF2-40B4-BE49-F238E27FC236}">
                  <a16:creationId xmlns:a16="http://schemas.microsoft.com/office/drawing/2014/main" id="{DF6D6573-2710-47C1-BDEF-1670768704E7}"/>
                </a:ext>
              </a:extLst>
            </p:cNvPr>
            <p:cNvSpPr/>
            <p:nvPr/>
          </p:nvSpPr>
          <p:spPr>
            <a:xfrm>
              <a:off x="7753698" y="2817478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0" y="1"/>
                  </a:moveTo>
                  <a:lnTo>
                    <a:pt x="122" y="153"/>
                  </a:lnTo>
                  <a:cubicBezTo>
                    <a:pt x="122" y="183"/>
                    <a:pt x="152" y="183"/>
                    <a:pt x="152" y="183"/>
                  </a:cubicBez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2546;p70">
              <a:extLst>
                <a:ext uri="{FF2B5EF4-FFF2-40B4-BE49-F238E27FC236}">
                  <a16:creationId xmlns:a16="http://schemas.microsoft.com/office/drawing/2014/main" id="{7C0346C3-219F-4A1B-AB66-869077956FE9}"/>
                </a:ext>
              </a:extLst>
            </p:cNvPr>
            <p:cNvSpPr/>
            <p:nvPr/>
          </p:nvSpPr>
          <p:spPr>
            <a:xfrm>
              <a:off x="7703852" y="2843220"/>
              <a:ext cx="8088" cy="11259"/>
            </a:xfrm>
            <a:custGeom>
              <a:avLst/>
              <a:gdLst/>
              <a:ahLst/>
              <a:cxnLst/>
              <a:rect l="l" t="t" r="r" b="b"/>
              <a:pathLst>
                <a:path w="153" h="213" extrusionOk="0">
                  <a:moveTo>
                    <a:pt x="31" y="0"/>
                  </a:moveTo>
                  <a:lnTo>
                    <a:pt x="1" y="30"/>
                  </a:lnTo>
                  <a:lnTo>
                    <a:pt x="123" y="182"/>
                  </a:lnTo>
                  <a:cubicBezTo>
                    <a:pt x="123" y="213"/>
                    <a:pt x="153" y="213"/>
                    <a:pt x="153" y="213"/>
                  </a:cubicBezTo>
                  <a:cubicBezTo>
                    <a:pt x="153" y="213"/>
                    <a:pt x="153" y="182"/>
                    <a:pt x="153" y="18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2547;p70">
              <a:extLst>
                <a:ext uri="{FF2B5EF4-FFF2-40B4-BE49-F238E27FC236}">
                  <a16:creationId xmlns:a16="http://schemas.microsoft.com/office/drawing/2014/main" id="{2B90A250-F94D-4A99-96A0-EEBF9CB27461}"/>
                </a:ext>
              </a:extLst>
            </p:cNvPr>
            <p:cNvSpPr/>
            <p:nvPr/>
          </p:nvSpPr>
          <p:spPr>
            <a:xfrm>
              <a:off x="7654058" y="2870496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53" y="214"/>
                    <a:pt x="153" y="214"/>
                    <a:pt x="153" y="214"/>
                  </a:cubicBezTo>
                  <a:cubicBezTo>
                    <a:pt x="183" y="214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2548;p70">
              <a:extLst>
                <a:ext uri="{FF2B5EF4-FFF2-40B4-BE49-F238E27FC236}">
                  <a16:creationId xmlns:a16="http://schemas.microsoft.com/office/drawing/2014/main" id="{85FFA6FF-0C2E-4983-BF3F-3835AE72E741}"/>
                </a:ext>
              </a:extLst>
            </p:cNvPr>
            <p:cNvSpPr/>
            <p:nvPr/>
          </p:nvSpPr>
          <p:spPr>
            <a:xfrm>
              <a:off x="7604265" y="2899409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83" y="183"/>
                    <a:pt x="183" y="153"/>
                    <a:pt x="18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2549;p70">
              <a:extLst>
                <a:ext uri="{FF2B5EF4-FFF2-40B4-BE49-F238E27FC236}">
                  <a16:creationId xmlns:a16="http://schemas.microsoft.com/office/drawing/2014/main" id="{93730BEA-0E2B-42D9-ADFD-F75FDF5496B3}"/>
                </a:ext>
              </a:extLst>
            </p:cNvPr>
            <p:cNvSpPr/>
            <p:nvPr/>
          </p:nvSpPr>
          <p:spPr>
            <a:xfrm>
              <a:off x="7556057" y="292673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1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2550;p70">
              <a:extLst>
                <a:ext uri="{FF2B5EF4-FFF2-40B4-BE49-F238E27FC236}">
                  <a16:creationId xmlns:a16="http://schemas.microsoft.com/office/drawing/2014/main" id="{9BC2B2FD-5877-4B92-99A6-C0946D9E4A19}"/>
                </a:ext>
              </a:extLst>
            </p:cNvPr>
            <p:cNvSpPr/>
            <p:nvPr/>
          </p:nvSpPr>
          <p:spPr>
            <a:xfrm>
              <a:off x="7843664" y="2766099"/>
              <a:ext cx="9673" cy="10361"/>
            </a:xfrm>
            <a:custGeom>
              <a:avLst/>
              <a:gdLst/>
              <a:ahLst/>
              <a:cxnLst/>
              <a:rect l="l" t="t" r="r" b="b"/>
              <a:pathLst>
                <a:path w="183" h="196" extrusionOk="0">
                  <a:moveTo>
                    <a:pt x="31" y="0"/>
                  </a:moveTo>
                  <a:lnTo>
                    <a:pt x="0" y="30"/>
                  </a:lnTo>
                  <a:lnTo>
                    <a:pt x="122" y="182"/>
                  </a:lnTo>
                  <a:cubicBezTo>
                    <a:pt x="142" y="182"/>
                    <a:pt x="149" y="196"/>
                    <a:pt x="151" y="196"/>
                  </a:cubicBezTo>
                  <a:cubicBezTo>
                    <a:pt x="152" y="196"/>
                    <a:pt x="152" y="193"/>
                    <a:pt x="152" y="182"/>
                  </a:cubicBezTo>
                  <a:cubicBezTo>
                    <a:pt x="183" y="182"/>
                    <a:pt x="183" y="182"/>
                    <a:pt x="18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2551;p70">
              <a:extLst>
                <a:ext uri="{FF2B5EF4-FFF2-40B4-BE49-F238E27FC236}">
                  <a16:creationId xmlns:a16="http://schemas.microsoft.com/office/drawing/2014/main" id="{AB7D8F87-2A4C-4E33-AEA5-8230808C52D3}"/>
                </a:ext>
              </a:extLst>
            </p:cNvPr>
            <p:cNvSpPr/>
            <p:nvPr/>
          </p:nvSpPr>
          <p:spPr>
            <a:xfrm>
              <a:off x="7793871" y="2793374"/>
              <a:ext cx="9673" cy="10413"/>
            </a:xfrm>
            <a:custGeom>
              <a:avLst/>
              <a:gdLst/>
              <a:ahLst/>
              <a:cxnLst/>
              <a:rect l="l" t="t" r="r" b="b"/>
              <a:pathLst>
                <a:path w="183" h="197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83"/>
                    <a:pt x="152" y="197"/>
                    <a:pt x="161" y="197"/>
                  </a:cubicBezTo>
                  <a:cubicBezTo>
                    <a:pt x="166" y="197"/>
                    <a:pt x="172" y="193"/>
                    <a:pt x="182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2552;p70">
              <a:extLst>
                <a:ext uri="{FF2B5EF4-FFF2-40B4-BE49-F238E27FC236}">
                  <a16:creationId xmlns:a16="http://schemas.microsoft.com/office/drawing/2014/main" id="{EE03D95A-8A9A-4EB9-869C-7CDBB070D90F}"/>
                </a:ext>
              </a:extLst>
            </p:cNvPr>
            <p:cNvSpPr/>
            <p:nvPr/>
          </p:nvSpPr>
          <p:spPr>
            <a:xfrm>
              <a:off x="7745663" y="2820702"/>
              <a:ext cx="8088" cy="10889"/>
            </a:xfrm>
            <a:custGeom>
              <a:avLst/>
              <a:gdLst/>
              <a:ahLst/>
              <a:cxnLst/>
              <a:rect l="l" t="t" r="r" b="b"/>
              <a:pathLst>
                <a:path w="153" h="206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198"/>
                    <a:pt x="129" y="206"/>
                    <a:pt x="137" y="206"/>
                  </a:cubicBezTo>
                  <a:cubicBezTo>
                    <a:pt x="145" y="206"/>
                    <a:pt x="152" y="198"/>
                    <a:pt x="152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2553;p70">
              <a:extLst>
                <a:ext uri="{FF2B5EF4-FFF2-40B4-BE49-F238E27FC236}">
                  <a16:creationId xmlns:a16="http://schemas.microsoft.com/office/drawing/2014/main" id="{6BBE145F-C09B-4995-9162-CD4B9F8214B4}"/>
                </a:ext>
              </a:extLst>
            </p:cNvPr>
            <p:cNvSpPr/>
            <p:nvPr/>
          </p:nvSpPr>
          <p:spPr>
            <a:xfrm>
              <a:off x="7695817" y="2848030"/>
              <a:ext cx="8088" cy="10889"/>
            </a:xfrm>
            <a:custGeom>
              <a:avLst/>
              <a:gdLst/>
              <a:ahLst/>
              <a:cxnLst/>
              <a:rect l="l" t="t" r="r" b="b"/>
              <a:pathLst>
                <a:path w="153" h="206" extrusionOk="0">
                  <a:moveTo>
                    <a:pt x="31" y="0"/>
                  </a:moveTo>
                  <a:lnTo>
                    <a:pt x="1" y="31"/>
                  </a:lnTo>
                  <a:lnTo>
                    <a:pt x="123" y="183"/>
                  </a:lnTo>
                  <a:cubicBezTo>
                    <a:pt x="123" y="198"/>
                    <a:pt x="130" y="205"/>
                    <a:pt x="138" y="205"/>
                  </a:cubicBezTo>
                  <a:cubicBezTo>
                    <a:pt x="145" y="205"/>
                    <a:pt x="153" y="198"/>
                    <a:pt x="153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2554;p70">
              <a:extLst>
                <a:ext uri="{FF2B5EF4-FFF2-40B4-BE49-F238E27FC236}">
                  <a16:creationId xmlns:a16="http://schemas.microsoft.com/office/drawing/2014/main" id="{7838095F-BB6A-4F3B-99DD-B084A1798022}"/>
                </a:ext>
              </a:extLst>
            </p:cNvPr>
            <p:cNvSpPr/>
            <p:nvPr/>
          </p:nvSpPr>
          <p:spPr>
            <a:xfrm>
              <a:off x="7596230" y="2902634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52" y="213"/>
                    <a:pt x="152" y="213"/>
                    <a:pt x="152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2555;p70">
              <a:extLst>
                <a:ext uri="{FF2B5EF4-FFF2-40B4-BE49-F238E27FC236}">
                  <a16:creationId xmlns:a16="http://schemas.microsoft.com/office/drawing/2014/main" id="{FD54CC0E-D9F5-4CE8-8C5A-6F548989D3E5}"/>
                </a:ext>
              </a:extLst>
            </p:cNvPr>
            <p:cNvSpPr/>
            <p:nvPr/>
          </p:nvSpPr>
          <p:spPr>
            <a:xfrm>
              <a:off x="7546437" y="2929962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0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3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2556;p70">
              <a:extLst>
                <a:ext uri="{FF2B5EF4-FFF2-40B4-BE49-F238E27FC236}">
                  <a16:creationId xmlns:a16="http://schemas.microsoft.com/office/drawing/2014/main" id="{CF80B360-A562-471A-9709-0BC72A5BFE4C}"/>
                </a:ext>
              </a:extLst>
            </p:cNvPr>
            <p:cNvSpPr/>
            <p:nvPr/>
          </p:nvSpPr>
          <p:spPr>
            <a:xfrm>
              <a:off x="7837216" y="2770909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0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2557;p70">
              <a:extLst>
                <a:ext uri="{FF2B5EF4-FFF2-40B4-BE49-F238E27FC236}">
                  <a16:creationId xmlns:a16="http://schemas.microsoft.com/office/drawing/2014/main" id="{DFD22B0C-D5E9-4904-A2B2-073700298B11}"/>
                </a:ext>
              </a:extLst>
            </p:cNvPr>
            <p:cNvSpPr/>
            <p:nvPr/>
          </p:nvSpPr>
          <p:spPr>
            <a:xfrm>
              <a:off x="7787422" y="2798184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1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2558;p70">
              <a:extLst>
                <a:ext uri="{FF2B5EF4-FFF2-40B4-BE49-F238E27FC236}">
                  <a16:creationId xmlns:a16="http://schemas.microsoft.com/office/drawing/2014/main" id="{7E5E4961-CE85-4FCD-91CE-BA0A9B7A5800}"/>
                </a:ext>
              </a:extLst>
            </p:cNvPr>
            <p:cNvSpPr/>
            <p:nvPr/>
          </p:nvSpPr>
          <p:spPr>
            <a:xfrm>
              <a:off x="7737629" y="2825512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2559;p70">
              <a:extLst>
                <a:ext uri="{FF2B5EF4-FFF2-40B4-BE49-F238E27FC236}">
                  <a16:creationId xmlns:a16="http://schemas.microsoft.com/office/drawing/2014/main" id="{9EF59216-9141-46BD-BDAF-73BB75484721}"/>
                </a:ext>
              </a:extLst>
            </p:cNvPr>
            <p:cNvSpPr/>
            <p:nvPr/>
          </p:nvSpPr>
          <p:spPr>
            <a:xfrm>
              <a:off x="7687783" y="2852841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23" y="183"/>
                  </a:lnTo>
                  <a:lnTo>
                    <a:pt x="153" y="183"/>
                  </a:lnTo>
                  <a:cubicBezTo>
                    <a:pt x="183" y="183"/>
                    <a:pt x="18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2560;p70">
              <a:extLst>
                <a:ext uri="{FF2B5EF4-FFF2-40B4-BE49-F238E27FC236}">
                  <a16:creationId xmlns:a16="http://schemas.microsoft.com/office/drawing/2014/main" id="{C20CB23B-A3EB-4E26-9575-511A149BE5EE}"/>
                </a:ext>
              </a:extLst>
            </p:cNvPr>
            <p:cNvSpPr/>
            <p:nvPr/>
          </p:nvSpPr>
          <p:spPr>
            <a:xfrm>
              <a:off x="7589782" y="2907444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8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2561;p70">
              <a:extLst>
                <a:ext uri="{FF2B5EF4-FFF2-40B4-BE49-F238E27FC236}">
                  <a16:creationId xmlns:a16="http://schemas.microsoft.com/office/drawing/2014/main" id="{20854923-77E2-4DDB-AFAC-CAB8BD33BF7B}"/>
                </a:ext>
              </a:extLst>
            </p:cNvPr>
            <p:cNvSpPr/>
            <p:nvPr/>
          </p:nvSpPr>
          <p:spPr>
            <a:xfrm>
              <a:off x="7829181" y="2774133"/>
              <a:ext cx="8088" cy="10361"/>
            </a:xfrm>
            <a:custGeom>
              <a:avLst/>
              <a:gdLst/>
              <a:ahLst/>
              <a:cxnLst/>
              <a:rect l="l" t="t" r="r" b="b"/>
              <a:pathLst>
                <a:path w="153" h="196" extrusionOk="0">
                  <a:moveTo>
                    <a:pt x="31" y="0"/>
                  </a:moveTo>
                  <a:lnTo>
                    <a:pt x="1" y="30"/>
                  </a:lnTo>
                  <a:lnTo>
                    <a:pt x="122" y="182"/>
                  </a:lnTo>
                  <a:cubicBezTo>
                    <a:pt x="143" y="182"/>
                    <a:pt x="149" y="196"/>
                    <a:pt x="152" y="196"/>
                  </a:cubicBezTo>
                  <a:cubicBezTo>
                    <a:pt x="153" y="196"/>
                    <a:pt x="153" y="193"/>
                    <a:pt x="153" y="18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2562;p70">
              <a:extLst>
                <a:ext uri="{FF2B5EF4-FFF2-40B4-BE49-F238E27FC236}">
                  <a16:creationId xmlns:a16="http://schemas.microsoft.com/office/drawing/2014/main" id="{386AFCAE-CC35-4936-AFA7-DE2403179DC7}"/>
                </a:ext>
              </a:extLst>
            </p:cNvPr>
            <p:cNvSpPr/>
            <p:nvPr/>
          </p:nvSpPr>
          <p:spPr>
            <a:xfrm>
              <a:off x="7891872" y="2740356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83" y="183"/>
                    <a:pt x="183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2563;p70">
              <a:extLst>
                <a:ext uri="{FF2B5EF4-FFF2-40B4-BE49-F238E27FC236}">
                  <a16:creationId xmlns:a16="http://schemas.microsoft.com/office/drawing/2014/main" id="{EDB1A77F-8318-4D9D-9D60-2A43740001E1}"/>
                </a:ext>
              </a:extLst>
            </p:cNvPr>
            <p:cNvSpPr/>
            <p:nvPr/>
          </p:nvSpPr>
          <p:spPr>
            <a:xfrm>
              <a:off x="7883837" y="2743581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98"/>
                    <a:pt x="152" y="206"/>
                    <a:pt x="156" y="206"/>
                  </a:cubicBezTo>
                  <a:cubicBezTo>
                    <a:pt x="160" y="206"/>
                    <a:pt x="167" y="198"/>
                    <a:pt x="183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2564;p70">
              <a:extLst>
                <a:ext uri="{FF2B5EF4-FFF2-40B4-BE49-F238E27FC236}">
                  <a16:creationId xmlns:a16="http://schemas.microsoft.com/office/drawing/2014/main" id="{CED4B3A4-7978-426F-81F9-367FD6709BF2}"/>
                </a:ext>
              </a:extLst>
            </p:cNvPr>
            <p:cNvSpPr/>
            <p:nvPr/>
          </p:nvSpPr>
          <p:spPr>
            <a:xfrm>
              <a:off x="7877388" y="2748391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1" y="1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2565;p70">
              <a:extLst>
                <a:ext uri="{FF2B5EF4-FFF2-40B4-BE49-F238E27FC236}">
                  <a16:creationId xmlns:a16="http://schemas.microsoft.com/office/drawing/2014/main" id="{41D9BB21-A695-4694-82CB-1AAEC4BDCA5A}"/>
                </a:ext>
              </a:extLst>
            </p:cNvPr>
            <p:cNvSpPr/>
            <p:nvPr/>
          </p:nvSpPr>
          <p:spPr>
            <a:xfrm>
              <a:off x="7779388" y="2801409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37" y="198"/>
                    <a:pt x="145" y="206"/>
                    <a:pt x="153" y="206"/>
                  </a:cubicBezTo>
                  <a:cubicBezTo>
                    <a:pt x="160" y="206"/>
                    <a:pt x="168" y="198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2566;p70">
              <a:extLst>
                <a:ext uri="{FF2B5EF4-FFF2-40B4-BE49-F238E27FC236}">
                  <a16:creationId xmlns:a16="http://schemas.microsoft.com/office/drawing/2014/main" id="{A0F98D4F-6DED-4F0B-9C2C-FE40E4005C06}"/>
                </a:ext>
              </a:extLst>
            </p:cNvPr>
            <p:cNvSpPr/>
            <p:nvPr/>
          </p:nvSpPr>
          <p:spPr>
            <a:xfrm>
              <a:off x="7729594" y="2828737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61" y="0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98"/>
                    <a:pt x="152" y="206"/>
                    <a:pt x="156" y="206"/>
                  </a:cubicBezTo>
                  <a:cubicBezTo>
                    <a:pt x="160" y="206"/>
                    <a:pt x="167" y="198"/>
                    <a:pt x="183" y="1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2567;p70">
              <a:extLst>
                <a:ext uri="{FF2B5EF4-FFF2-40B4-BE49-F238E27FC236}">
                  <a16:creationId xmlns:a16="http://schemas.microsoft.com/office/drawing/2014/main" id="{03EAA2D5-B36A-4E42-AEED-4E550985C762}"/>
                </a:ext>
              </a:extLst>
            </p:cNvPr>
            <p:cNvSpPr/>
            <p:nvPr/>
          </p:nvSpPr>
          <p:spPr>
            <a:xfrm>
              <a:off x="7681387" y="2856065"/>
              <a:ext cx="8088" cy="11259"/>
            </a:xfrm>
            <a:custGeom>
              <a:avLst/>
              <a:gdLst/>
              <a:ahLst/>
              <a:cxnLst/>
              <a:rect l="l" t="t" r="r" b="b"/>
              <a:pathLst>
                <a:path w="153" h="213" extrusionOk="0">
                  <a:moveTo>
                    <a:pt x="31" y="0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3"/>
                    <a:pt x="122" y="213"/>
                    <a:pt x="152" y="213"/>
                  </a:cubicBezTo>
                  <a:cubicBezTo>
                    <a:pt x="152" y="183"/>
                    <a:pt x="152" y="183"/>
                    <a:pt x="152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2568;p70">
              <a:extLst>
                <a:ext uri="{FF2B5EF4-FFF2-40B4-BE49-F238E27FC236}">
                  <a16:creationId xmlns:a16="http://schemas.microsoft.com/office/drawing/2014/main" id="{153804FB-B415-49E5-859A-3536E1E50AED}"/>
                </a:ext>
              </a:extLst>
            </p:cNvPr>
            <p:cNvSpPr/>
            <p:nvPr/>
          </p:nvSpPr>
          <p:spPr>
            <a:xfrm>
              <a:off x="7631593" y="2883340"/>
              <a:ext cx="8088" cy="11312"/>
            </a:xfrm>
            <a:custGeom>
              <a:avLst/>
              <a:gdLst/>
              <a:ahLst/>
              <a:cxnLst/>
              <a:rect l="l" t="t" r="r" b="b"/>
              <a:pathLst>
                <a:path w="15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4"/>
                    <a:pt x="152" y="214"/>
                    <a:pt x="152" y="214"/>
                  </a:cubicBezTo>
                  <a:cubicBezTo>
                    <a:pt x="152" y="183"/>
                    <a:pt x="152" y="183"/>
                    <a:pt x="152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2569;p70">
              <a:extLst>
                <a:ext uri="{FF2B5EF4-FFF2-40B4-BE49-F238E27FC236}">
                  <a16:creationId xmlns:a16="http://schemas.microsoft.com/office/drawing/2014/main" id="{AEBD389B-F846-42CF-9C5B-9F378788B726}"/>
                </a:ext>
              </a:extLst>
            </p:cNvPr>
            <p:cNvSpPr/>
            <p:nvPr/>
          </p:nvSpPr>
          <p:spPr>
            <a:xfrm>
              <a:off x="7581747" y="2910668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53" y="213"/>
                    <a:pt x="153" y="213"/>
                    <a:pt x="153" y="213"/>
                  </a:cubicBezTo>
                  <a:cubicBezTo>
                    <a:pt x="183" y="183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2570;p70">
              <a:extLst>
                <a:ext uri="{FF2B5EF4-FFF2-40B4-BE49-F238E27FC236}">
                  <a16:creationId xmlns:a16="http://schemas.microsoft.com/office/drawing/2014/main" id="{82E1B644-192C-4BD6-B9C7-6DE59B2C63C5}"/>
                </a:ext>
              </a:extLst>
            </p:cNvPr>
            <p:cNvSpPr/>
            <p:nvPr/>
          </p:nvSpPr>
          <p:spPr>
            <a:xfrm>
              <a:off x="7528729" y="2733960"/>
              <a:ext cx="17761" cy="22518"/>
            </a:xfrm>
            <a:custGeom>
              <a:avLst/>
              <a:gdLst/>
              <a:ahLst/>
              <a:cxnLst/>
              <a:rect l="l" t="t" r="r" b="b"/>
              <a:pathLst>
                <a:path w="336" h="426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83" y="31"/>
                    <a:pt x="62" y="61"/>
                    <a:pt x="31" y="152"/>
                  </a:cubicBezTo>
                  <a:cubicBezTo>
                    <a:pt x="1" y="213"/>
                    <a:pt x="62" y="334"/>
                    <a:pt x="122" y="426"/>
                  </a:cubicBezTo>
                  <a:cubicBezTo>
                    <a:pt x="244" y="304"/>
                    <a:pt x="305" y="122"/>
                    <a:pt x="335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2571;p70">
              <a:extLst>
                <a:ext uri="{FF2B5EF4-FFF2-40B4-BE49-F238E27FC236}">
                  <a16:creationId xmlns:a16="http://schemas.microsoft.com/office/drawing/2014/main" id="{B8D1961E-60FF-4A16-9058-C8A275FC9BBF}"/>
                </a:ext>
              </a:extLst>
            </p:cNvPr>
            <p:cNvSpPr/>
            <p:nvPr/>
          </p:nvSpPr>
          <p:spPr>
            <a:xfrm>
              <a:off x="7556057" y="2774133"/>
              <a:ext cx="199282" cy="73951"/>
            </a:xfrm>
            <a:custGeom>
              <a:avLst/>
              <a:gdLst/>
              <a:ahLst/>
              <a:cxnLst/>
              <a:rect l="l" t="t" r="r" b="b"/>
              <a:pathLst>
                <a:path w="3770" h="1399" extrusionOk="0">
                  <a:moveTo>
                    <a:pt x="31" y="0"/>
                  </a:moveTo>
                  <a:cubicBezTo>
                    <a:pt x="31" y="30"/>
                    <a:pt x="31" y="61"/>
                    <a:pt x="1" y="122"/>
                  </a:cubicBezTo>
                  <a:lnTo>
                    <a:pt x="31" y="122"/>
                  </a:lnTo>
                  <a:lnTo>
                    <a:pt x="3405" y="1398"/>
                  </a:lnTo>
                  <a:lnTo>
                    <a:pt x="3770" y="486"/>
                  </a:lnTo>
                  <a:lnTo>
                    <a:pt x="3587" y="426"/>
                  </a:lnTo>
                  <a:cubicBezTo>
                    <a:pt x="3466" y="669"/>
                    <a:pt x="3283" y="882"/>
                    <a:pt x="2979" y="882"/>
                  </a:cubicBezTo>
                  <a:cubicBezTo>
                    <a:pt x="2007" y="821"/>
                    <a:pt x="912" y="365"/>
                    <a:pt x="31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2572;p70">
              <a:extLst>
                <a:ext uri="{FF2B5EF4-FFF2-40B4-BE49-F238E27FC236}">
                  <a16:creationId xmlns:a16="http://schemas.microsoft.com/office/drawing/2014/main" id="{0BEC5022-CD91-4D4C-B513-B603A7332D70}"/>
                </a:ext>
              </a:extLst>
            </p:cNvPr>
            <p:cNvSpPr/>
            <p:nvPr/>
          </p:nvSpPr>
          <p:spPr>
            <a:xfrm>
              <a:off x="7557643" y="2730736"/>
              <a:ext cx="188076" cy="90021"/>
            </a:xfrm>
            <a:custGeom>
              <a:avLst/>
              <a:gdLst/>
              <a:ahLst/>
              <a:cxnLst/>
              <a:rect l="l" t="t" r="r" b="b"/>
              <a:pathLst>
                <a:path w="3558" h="1703" extrusionOk="0">
                  <a:moveTo>
                    <a:pt x="335" y="0"/>
                  </a:moveTo>
                  <a:cubicBezTo>
                    <a:pt x="366" y="122"/>
                    <a:pt x="335" y="213"/>
                    <a:pt x="183" y="244"/>
                  </a:cubicBezTo>
                  <a:cubicBezTo>
                    <a:pt x="183" y="244"/>
                    <a:pt x="366" y="578"/>
                    <a:pt x="31" y="639"/>
                  </a:cubicBezTo>
                  <a:cubicBezTo>
                    <a:pt x="31" y="639"/>
                    <a:pt x="31" y="730"/>
                    <a:pt x="1" y="791"/>
                  </a:cubicBezTo>
                  <a:cubicBezTo>
                    <a:pt x="882" y="1186"/>
                    <a:pt x="1977" y="1642"/>
                    <a:pt x="2949" y="1703"/>
                  </a:cubicBezTo>
                  <a:cubicBezTo>
                    <a:pt x="3253" y="1703"/>
                    <a:pt x="3436" y="1490"/>
                    <a:pt x="3557" y="1247"/>
                  </a:cubicBezTo>
                  <a:lnTo>
                    <a:pt x="366" y="31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2573;p70">
              <a:extLst>
                <a:ext uri="{FF2B5EF4-FFF2-40B4-BE49-F238E27FC236}">
                  <a16:creationId xmlns:a16="http://schemas.microsoft.com/office/drawing/2014/main" id="{A6598246-5263-4378-ADD7-D4341AE9D53E}"/>
                </a:ext>
              </a:extLst>
            </p:cNvPr>
            <p:cNvSpPr/>
            <p:nvPr/>
          </p:nvSpPr>
          <p:spPr>
            <a:xfrm>
              <a:off x="7544798" y="2767684"/>
              <a:ext cx="14537" cy="12898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" y="0"/>
                  </a:moveTo>
                  <a:lnTo>
                    <a:pt x="1" y="0"/>
                  </a:lnTo>
                  <a:cubicBezTo>
                    <a:pt x="92" y="92"/>
                    <a:pt x="183" y="183"/>
                    <a:pt x="214" y="244"/>
                  </a:cubicBezTo>
                  <a:cubicBezTo>
                    <a:pt x="244" y="183"/>
                    <a:pt x="244" y="152"/>
                    <a:pt x="274" y="9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D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2574;p70">
              <a:extLst>
                <a:ext uri="{FF2B5EF4-FFF2-40B4-BE49-F238E27FC236}">
                  <a16:creationId xmlns:a16="http://schemas.microsoft.com/office/drawing/2014/main" id="{9CA90B2B-F00C-41CD-9327-C385D5917F1F}"/>
                </a:ext>
              </a:extLst>
            </p:cNvPr>
            <p:cNvSpPr/>
            <p:nvPr/>
          </p:nvSpPr>
          <p:spPr>
            <a:xfrm>
              <a:off x="7535178" y="2730736"/>
              <a:ext cx="41812" cy="43451"/>
            </a:xfrm>
            <a:custGeom>
              <a:avLst/>
              <a:gdLst/>
              <a:ahLst/>
              <a:cxnLst/>
              <a:rect l="l" t="t" r="r" b="b"/>
              <a:pathLst>
                <a:path w="791" h="822" extrusionOk="0">
                  <a:moveTo>
                    <a:pt x="791" y="0"/>
                  </a:moveTo>
                  <a:cubicBezTo>
                    <a:pt x="699" y="0"/>
                    <a:pt x="335" y="31"/>
                    <a:pt x="213" y="61"/>
                  </a:cubicBezTo>
                  <a:cubicBezTo>
                    <a:pt x="183" y="183"/>
                    <a:pt x="122" y="365"/>
                    <a:pt x="0" y="487"/>
                  </a:cubicBezTo>
                  <a:cubicBezTo>
                    <a:pt x="61" y="547"/>
                    <a:pt x="122" y="608"/>
                    <a:pt x="183" y="699"/>
                  </a:cubicBezTo>
                  <a:lnTo>
                    <a:pt x="456" y="821"/>
                  </a:lnTo>
                  <a:cubicBezTo>
                    <a:pt x="456" y="730"/>
                    <a:pt x="456" y="639"/>
                    <a:pt x="456" y="639"/>
                  </a:cubicBezTo>
                  <a:cubicBezTo>
                    <a:pt x="791" y="578"/>
                    <a:pt x="608" y="244"/>
                    <a:pt x="608" y="244"/>
                  </a:cubicBezTo>
                  <a:cubicBezTo>
                    <a:pt x="760" y="213"/>
                    <a:pt x="791" y="122"/>
                    <a:pt x="791" y="0"/>
                  </a:cubicBezTo>
                  <a:close/>
                </a:path>
              </a:pathLst>
            </a:custGeom>
            <a:solidFill>
              <a:srgbClr val="FFE1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2575;p70">
              <a:extLst>
                <a:ext uri="{FF2B5EF4-FFF2-40B4-BE49-F238E27FC236}">
                  <a16:creationId xmlns:a16="http://schemas.microsoft.com/office/drawing/2014/main" id="{45D55131-2A51-44AB-96C5-2670C61D3C82}"/>
                </a:ext>
              </a:extLst>
            </p:cNvPr>
            <p:cNvSpPr/>
            <p:nvPr/>
          </p:nvSpPr>
          <p:spPr>
            <a:xfrm>
              <a:off x="7740853" y="2836771"/>
              <a:ext cx="32139" cy="19558"/>
            </a:xfrm>
            <a:custGeom>
              <a:avLst/>
              <a:gdLst/>
              <a:ahLst/>
              <a:cxnLst/>
              <a:rect l="l" t="t" r="r" b="b"/>
              <a:pathLst>
                <a:path w="608" h="37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508" y="51"/>
                    <a:pt x="407" y="73"/>
                    <a:pt x="307" y="73"/>
                  </a:cubicBezTo>
                  <a:cubicBezTo>
                    <a:pt x="225" y="73"/>
                    <a:pt x="143" y="58"/>
                    <a:pt x="61" y="31"/>
                  </a:cubicBezTo>
                  <a:lnTo>
                    <a:pt x="0" y="183"/>
                  </a:lnTo>
                  <a:cubicBezTo>
                    <a:pt x="0" y="213"/>
                    <a:pt x="0" y="274"/>
                    <a:pt x="30" y="274"/>
                  </a:cubicBezTo>
                  <a:lnTo>
                    <a:pt x="304" y="365"/>
                  </a:lnTo>
                  <a:cubicBezTo>
                    <a:pt x="312" y="368"/>
                    <a:pt x="321" y="369"/>
                    <a:pt x="329" y="369"/>
                  </a:cubicBezTo>
                  <a:cubicBezTo>
                    <a:pt x="416" y="369"/>
                    <a:pt x="517" y="241"/>
                    <a:pt x="517" y="213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rgbClr val="F95D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2576;p70">
              <a:extLst>
                <a:ext uri="{FF2B5EF4-FFF2-40B4-BE49-F238E27FC236}">
                  <a16:creationId xmlns:a16="http://schemas.microsoft.com/office/drawing/2014/main" id="{AFC71DE4-69BD-464F-9A90-930E11A80B6F}"/>
                </a:ext>
              </a:extLst>
            </p:cNvPr>
            <p:cNvSpPr/>
            <p:nvPr/>
          </p:nvSpPr>
          <p:spPr>
            <a:xfrm>
              <a:off x="7744025" y="2802413"/>
              <a:ext cx="37002" cy="38905"/>
            </a:xfrm>
            <a:custGeom>
              <a:avLst/>
              <a:gdLst/>
              <a:ahLst/>
              <a:cxnLst/>
              <a:rect l="l" t="t" r="r" b="b"/>
              <a:pathLst>
                <a:path w="700" h="736" extrusionOk="0">
                  <a:moveTo>
                    <a:pt x="311" y="0"/>
                  </a:moveTo>
                  <a:cubicBezTo>
                    <a:pt x="288" y="0"/>
                    <a:pt x="266" y="28"/>
                    <a:pt x="244" y="73"/>
                  </a:cubicBezTo>
                  <a:lnTo>
                    <a:pt x="122" y="407"/>
                  </a:lnTo>
                  <a:lnTo>
                    <a:pt x="92" y="468"/>
                  </a:lnTo>
                  <a:lnTo>
                    <a:pt x="1" y="681"/>
                  </a:lnTo>
                  <a:cubicBezTo>
                    <a:pt x="77" y="719"/>
                    <a:pt x="154" y="736"/>
                    <a:pt x="230" y="736"/>
                  </a:cubicBezTo>
                  <a:cubicBezTo>
                    <a:pt x="336" y="736"/>
                    <a:pt x="442" y="703"/>
                    <a:pt x="548" y="650"/>
                  </a:cubicBezTo>
                  <a:lnTo>
                    <a:pt x="548" y="620"/>
                  </a:lnTo>
                  <a:lnTo>
                    <a:pt x="639" y="377"/>
                  </a:lnTo>
                  <a:cubicBezTo>
                    <a:pt x="670" y="347"/>
                    <a:pt x="700" y="164"/>
                    <a:pt x="578" y="103"/>
                  </a:cubicBezTo>
                  <a:lnTo>
                    <a:pt x="335" y="12"/>
                  </a:lnTo>
                  <a:cubicBezTo>
                    <a:pt x="327" y="4"/>
                    <a:pt x="319" y="0"/>
                    <a:pt x="311" y="0"/>
                  </a:cubicBezTo>
                  <a:close/>
                </a:path>
              </a:pathLst>
            </a:custGeom>
            <a:solidFill>
              <a:srgbClr val="FA7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2577;p70">
              <a:extLst>
                <a:ext uri="{FF2B5EF4-FFF2-40B4-BE49-F238E27FC236}">
                  <a16:creationId xmlns:a16="http://schemas.microsoft.com/office/drawing/2014/main" id="{457E9B8E-D998-4806-B034-A43B3CFADF6E}"/>
                </a:ext>
              </a:extLst>
            </p:cNvPr>
            <p:cNvSpPr/>
            <p:nvPr/>
          </p:nvSpPr>
          <p:spPr>
            <a:xfrm>
              <a:off x="7735990" y="2836771"/>
              <a:ext cx="12898" cy="14484"/>
            </a:xfrm>
            <a:custGeom>
              <a:avLst/>
              <a:gdLst/>
              <a:ahLst/>
              <a:cxnLst/>
              <a:rect l="l" t="t" r="r" b="b"/>
              <a:pathLst>
                <a:path w="244" h="274" extrusionOk="0">
                  <a:moveTo>
                    <a:pt x="92" y="0"/>
                  </a:moveTo>
                  <a:lnTo>
                    <a:pt x="1" y="213"/>
                  </a:lnTo>
                  <a:lnTo>
                    <a:pt x="153" y="274"/>
                  </a:lnTo>
                  <a:lnTo>
                    <a:pt x="244" y="61"/>
                  </a:lnTo>
                  <a:cubicBezTo>
                    <a:pt x="183" y="31"/>
                    <a:pt x="153" y="31"/>
                    <a:pt x="92" y="0"/>
                  </a:cubicBezTo>
                  <a:close/>
                </a:path>
              </a:pathLst>
            </a:custGeom>
            <a:solidFill>
              <a:srgbClr val="E3E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2578;p70">
              <a:extLst>
                <a:ext uri="{FF2B5EF4-FFF2-40B4-BE49-F238E27FC236}">
                  <a16:creationId xmlns:a16="http://schemas.microsoft.com/office/drawing/2014/main" id="{FDBAE10D-57E1-4D89-879E-BC5CFAFEE516}"/>
                </a:ext>
              </a:extLst>
            </p:cNvPr>
            <p:cNvSpPr/>
            <p:nvPr/>
          </p:nvSpPr>
          <p:spPr>
            <a:xfrm>
              <a:off x="7740853" y="2799823"/>
              <a:ext cx="22518" cy="40226"/>
            </a:xfrm>
            <a:custGeom>
              <a:avLst/>
              <a:gdLst/>
              <a:ahLst/>
              <a:cxnLst/>
              <a:rect l="l" t="t" r="r" b="b"/>
              <a:pathLst>
                <a:path w="426" h="761" extrusionOk="0">
                  <a:moveTo>
                    <a:pt x="274" y="0"/>
                  </a:moveTo>
                  <a:lnTo>
                    <a:pt x="0" y="699"/>
                  </a:lnTo>
                  <a:cubicBezTo>
                    <a:pt x="61" y="730"/>
                    <a:pt x="91" y="730"/>
                    <a:pt x="152" y="760"/>
                  </a:cubicBezTo>
                  <a:lnTo>
                    <a:pt x="426" y="61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F1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2579;p70">
              <a:extLst>
                <a:ext uri="{FF2B5EF4-FFF2-40B4-BE49-F238E27FC236}">
                  <a16:creationId xmlns:a16="http://schemas.microsoft.com/office/drawing/2014/main" id="{B6C8E220-2D5A-47D1-8221-FC69666A0AB8}"/>
                </a:ext>
              </a:extLst>
            </p:cNvPr>
            <p:cNvSpPr/>
            <p:nvPr/>
          </p:nvSpPr>
          <p:spPr>
            <a:xfrm>
              <a:off x="6624203" y="2536320"/>
              <a:ext cx="802732" cy="278202"/>
            </a:xfrm>
            <a:custGeom>
              <a:avLst/>
              <a:gdLst/>
              <a:ahLst/>
              <a:cxnLst/>
              <a:rect l="l" t="t" r="r" b="b"/>
              <a:pathLst>
                <a:path w="15186" h="5263" extrusionOk="0">
                  <a:moveTo>
                    <a:pt x="730" y="0"/>
                  </a:moveTo>
                  <a:cubicBezTo>
                    <a:pt x="365" y="973"/>
                    <a:pt x="30" y="2098"/>
                    <a:pt x="0" y="3010"/>
                  </a:cubicBezTo>
                  <a:cubicBezTo>
                    <a:pt x="3320" y="4429"/>
                    <a:pt x="6985" y="5262"/>
                    <a:pt x="10604" y="5262"/>
                  </a:cubicBezTo>
                  <a:cubicBezTo>
                    <a:pt x="11790" y="5262"/>
                    <a:pt x="12971" y="5173"/>
                    <a:pt x="14134" y="4985"/>
                  </a:cubicBezTo>
                  <a:cubicBezTo>
                    <a:pt x="13891" y="4864"/>
                    <a:pt x="13557" y="4773"/>
                    <a:pt x="13557" y="4773"/>
                  </a:cubicBezTo>
                  <a:cubicBezTo>
                    <a:pt x="13557" y="4773"/>
                    <a:pt x="14347" y="4560"/>
                    <a:pt x="14712" y="4195"/>
                  </a:cubicBezTo>
                  <a:cubicBezTo>
                    <a:pt x="15076" y="3800"/>
                    <a:pt x="13496" y="3374"/>
                    <a:pt x="13496" y="3374"/>
                  </a:cubicBezTo>
                  <a:lnTo>
                    <a:pt x="13496" y="3374"/>
                  </a:lnTo>
                  <a:cubicBezTo>
                    <a:pt x="13496" y="3374"/>
                    <a:pt x="13502" y="3375"/>
                    <a:pt x="13515" y="3375"/>
                  </a:cubicBezTo>
                  <a:cubicBezTo>
                    <a:pt x="13646" y="3375"/>
                    <a:pt x="14414" y="3349"/>
                    <a:pt x="14803" y="2766"/>
                  </a:cubicBezTo>
                  <a:cubicBezTo>
                    <a:pt x="15186" y="2230"/>
                    <a:pt x="13574" y="2187"/>
                    <a:pt x="13049" y="2187"/>
                  </a:cubicBezTo>
                  <a:cubicBezTo>
                    <a:pt x="12948" y="2187"/>
                    <a:pt x="12888" y="2189"/>
                    <a:pt x="12888" y="2189"/>
                  </a:cubicBezTo>
                  <a:cubicBezTo>
                    <a:pt x="12888" y="2189"/>
                    <a:pt x="13472" y="948"/>
                    <a:pt x="12942" y="948"/>
                  </a:cubicBezTo>
                  <a:cubicBezTo>
                    <a:pt x="12879" y="948"/>
                    <a:pt x="12801" y="965"/>
                    <a:pt x="12705" y="1004"/>
                  </a:cubicBezTo>
                  <a:cubicBezTo>
                    <a:pt x="11824" y="1399"/>
                    <a:pt x="11459" y="2007"/>
                    <a:pt x="11459" y="2007"/>
                  </a:cubicBezTo>
                  <a:cubicBezTo>
                    <a:pt x="11459" y="2007"/>
                    <a:pt x="9568" y="2200"/>
                    <a:pt x="7923" y="2200"/>
                  </a:cubicBezTo>
                  <a:cubicBezTo>
                    <a:pt x="6647" y="2200"/>
                    <a:pt x="5519" y="2084"/>
                    <a:pt x="5532" y="1672"/>
                  </a:cubicBezTo>
                  <a:cubicBezTo>
                    <a:pt x="5532" y="1642"/>
                    <a:pt x="5532" y="1581"/>
                    <a:pt x="5532" y="1520"/>
                  </a:cubicBezTo>
                  <a:cubicBezTo>
                    <a:pt x="3921" y="1064"/>
                    <a:pt x="2371" y="274"/>
                    <a:pt x="730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2580;p70">
              <a:extLst>
                <a:ext uri="{FF2B5EF4-FFF2-40B4-BE49-F238E27FC236}">
                  <a16:creationId xmlns:a16="http://schemas.microsoft.com/office/drawing/2014/main" id="{2088690F-5BC6-4CD2-88E4-06EE45E877B2}"/>
                </a:ext>
              </a:extLst>
            </p:cNvPr>
            <p:cNvSpPr/>
            <p:nvPr/>
          </p:nvSpPr>
          <p:spPr>
            <a:xfrm>
              <a:off x="7662093" y="2867271"/>
              <a:ext cx="9726" cy="9726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22" y="153"/>
                  </a:lnTo>
                  <a:cubicBezTo>
                    <a:pt x="153" y="183"/>
                    <a:pt x="153" y="183"/>
                    <a:pt x="153" y="183"/>
                  </a:cubicBezTo>
                  <a:cubicBezTo>
                    <a:pt x="183" y="183"/>
                    <a:pt x="18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2581;p70">
              <a:extLst>
                <a:ext uri="{FF2B5EF4-FFF2-40B4-BE49-F238E27FC236}">
                  <a16:creationId xmlns:a16="http://schemas.microsoft.com/office/drawing/2014/main" id="{273CB2BC-F950-42B3-AB86-E4DEDCB80E75}"/>
                </a:ext>
              </a:extLst>
            </p:cNvPr>
            <p:cNvSpPr/>
            <p:nvPr/>
          </p:nvSpPr>
          <p:spPr>
            <a:xfrm>
              <a:off x="7584971" y="2778943"/>
              <a:ext cx="364787" cy="221748"/>
            </a:xfrm>
            <a:custGeom>
              <a:avLst/>
              <a:gdLst/>
              <a:ahLst/>
              <a:cxnLst/>
              <a:rect l="l" t="t" r="r" b="b"/>
              <a:pathLst>
                <a:path w="6901" h="4195" extrusionOk="0">
                  <a:moveTo>
                    <a:pt x="6505" y="0"/>
                  </a:moveTo>
                  <a:cubicBezTo>
                    <a:pt x="4682" y="1642"/>
                    <a:pt x="2341" y="2857"/>
                    <a:pt x="1" y="3891"/>
                  </a:cubicBezTo>
                  <a:lnTo>
                    <a:pt x="244" y="4195"/>
                  </a:lnTo>
                  <a:lnTo>
                    <a:pt x="6900" y="517"/>
                  </a:lnTo>
                  <a:lnTo>
                    <a:pt x="6505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2582;p70">
              <a:extLst>
                <a:ext uri="{FF2B5EF4-FFF2-40B4-BE49-F238E27FC236}">
                  <a16:creationId xmlns:a16="http://schemas.microsoft.com/office/drawing/2014/main" id="{8DE6BD8B-4564-4B46-A2EE-6198F455C973}"/>
                </a:ext>
              </a:extLst>
            </p:cNvPr>
            <p:cNvSpPr/>
            <p:nvPr/>
          </p:nvSpPr>
          <p:spPr>
            <a:xfrm>
              <a:off x="7554472" y="2737132"/>
              <a:ext cx="404908" cy="265199"/>
            </a:xfrm>
            <a:custGeom>
              <a:avLst/>
              <a:gdLst/>
              <a:ahLst/>
              <a:cxnLst/>
              <a:rect l="l" t="t" r="r" b="b"/>
              <a:pathLst>
                <a:path w="7660" h="5017" extrusionOk="0">
                  <a:moveTo>
                    <a:pt x="6505" y="1"/>
                  </a:moveTo>
                  <a:lnTo>
                    <a:pt x="6657" y="244"/>
                  </a:lnTo>
                  <a:cubicBezTo>
                    <a:pt x="6657" y="244"/>
                    <a:pt x="6657" y="244"/>
                    <a:pt x="6657" y="274"/>
                  </a:cubicBezTo>
                  <a:cubicBezTo>
                    <a:pt x="6626" y="274"/>
                    <a:pt x="6626" y="274"/>
                    <a:pt x="6626" y="244"/>
                  </a:cubicBezTo>
                  <a:lnTo>
                    <a:pt x="6505" y="92"/>
                  </a:lnTo>
                  <a:lnTo>
                    <a:pt x="6383" y="153"/>
                  </a:lnTo>
                  <a:lnTo>
                    <a:pt x="6505" y="305"/>
                  </a:lnTo>
                  <a:cubicBezTo>
                    <a:pt x="6535" y="335"/>
                    <a:pt x="6505" y="335"/>
                    <a:pt x="6505" y="335"/>
                  </a:cubicBezTo>
                  <a:lnTo>
                    <a:pt x="6474" y="335"/>
                  </a:lnTo>
                  <a:lnTo>
                    <a:pt x="6353" y="183"/>
                  </a:lnTo>
                  <a:lnTo>
                    <a:pt x="6262" y="214"/>
                  </a:lnTo>
                  <a:lnTo>
                    <a:pt x="6383" y="396"/>
                  </a:lnTo>
                  <a:cubicBezTo>
                    <a:pt x="6383" y="396"/>
                    <a:pt x="6383" y="396"/>
                    <a:pt x="6383" y="426"/>
                  </a:cubicBezTo>
                  <a:cubicBezTo>
                    <a:pt x="6353" y="426"/>
                    <a:pt x="6353" y="426"/>
                    <a:pt x="6353" y="396"/>
                  </a:cubicBezTo>
                  <a:lnTo>
                    <a:pt x="6231" y="244"/>
                  </a:lnTo>
                  <a:lnTo>
                    <a:pt x="6140" y="305"/>
                  </a:lnTo>
                  <a:lnTo>
                    <a:pt x="6322" y="548"/>
                  </a:lnTo>
                  <a:cubicBezTo>
                    <a:pt x="6322" y="548"/>
                    <a:pt x="6322" y="578"/>
                    <a:pt x="6322" y="609"/>
                  </a:cubicBezTo>
                  <a:cubicBezTo>
                    <a:pt x="6292" y="609"/>
                    <a:pt x="6262" y="609"/>
                    <a:pt x="6231" y="578"/>
                  </a:cubicBezTo>
                  <a:lnTo>
                    <a:pt x="6049" y="335"/>
                  </a:lnTo>
                  <a:lnTo>
                    <a:pt x="5927" y="396"/>
                  </a:lnTo>
                  <a:lnTo>
                    <a:pt x="6079" y="548"/>
                  </a:lnTo>
                  <a:cubicBezTo>
                    <a:pt x="6079" y="578"/>
                    <a:pt x="6079" y="578"/>
                    <a:pt x="6049" y="578"/>
                  </a:cubicBezTo>
                  <a:lnTo>
                    <a:pt x="6018" y="578"/>
                  </a:lnTo>
                  <a:lnTo>
                    <a:pt x="5897" y="426"/>
                  </a:lnTo>
                  <a:lnTo>
                    <a:pt x="5775" y="487"/>
                  </a:lnTo>
                  <a:lnTo>
                    <a:pt x="5897" y="639"/>
                  </a:lnTo>
                  <a:cubicBezTo>
                    <a:pt x="5927" y="670"/>
                    <a:pt x="5927" y="670"/>
                    <a:pt x="5897" y="670"/>
                  </a:cubicBezTo>
                  <a:lnTo>
                    <a:pt x="5867" y="670"/>
                  </a:lnTo>
                  <a:lnTo>
                    <a:pt x="5745" y="518"/>
                  </a:lnTo>
                  <a:lnTo>
                    <a:pt x="5623" y="578"/>
                  </a:lnTo>
                  <a:lnTo>
                    <a:pt x="5745" y="730"/>
                  </a:lnTo>
                  <a:cubicBezTo>
                    <a:pt x="5775" y="730"/>
                    <a:pt x="5775" y="761"/>
                    <a:pt x="5745" y="761"/>
                  </a:cubicBezTo>
                  <a:lnTo>
                    <a:pt x="5715" y="761"/>
                  </a:lnTo>
                  <a:lnTo>
                    <a:pt x="5593" y="578"/>
                  </a:lnTo>
                  <a:lnTo>
                    <a:pt x="5502" y="639"/>
                  </a:lnTo>
                  <a:lnTo>
                    <a:pt x="5623" y="822"/>
                  </a:lnTo>
                  <a:cubicBezTo>
                    <a:pt x="5623" y="822"/>
                    <a:pt x="5623" y="822"/>
                    <a:pt x="5623" y="852"/>
                  </a:cubicBezTo>
                  <a:cubicBezTo>
                    <a:pt x="5593" y="852"/>
                    <a:pt x="5593" y="852"/>
                    <a:pt x="5593" y="822"/>
                  </a:cubicBezTo>
                  <a:lnTo>
                    <a:pt x="5471" y="670"/>
                  </a:lnTo>
                  <a:lnTo>
                    <a:pt x="5350" y="730"/>
                  </a:lnTo>
                  <a:lnTo>
                    <a:pt x="5471" y="882"/>
                  </a:lnTo>
                  <a:cubicBezTo>
                    <a:pt x="5502" y="913"/>
                    <a:pt x="5502" y="913"/>
                    <a:pt x="5471" y="913"/>
                  </a:cubicBezTo>
                  <a:lnTo>
                    <a:pt x="5441" y="913"/>
                  </a:lnTo>
                  <a:lnTo>
                    <a:pt x="5319" y="730"/>
                  </a:lnTo>
                  <a:lnTo>
                    <a:pt x="5198" y="822"/>
                  </a:lnTo>
                  <a:lnTo>
                    <a:pt x="5380" y="1065"/>
                  </a:lnTo>
                  <a:cubicBezTo>
                    <a:pt x="5411" y="1065"/>
                    <a:pt x="5411" y="1095"/>
                    <a:pt x="5380" y="1126"/>
                  </a:cubicBezTo>
                  <a:cubicBezTo>
                    <a:pt x="5350" y="1126"/>
                    <a:pt x="5319" y="1126"/>
                    <a:pt x="5319" y="1095"/>
                  </a:cubicBezTo>
                  <a:lnTo>
                    <a:pt x="5137" y="852"/>
                  </a:lnTo>
                  <a:lnTo>
                    <a:pt x="5015" y="913"/>
                  </a:lnTo>
                  <a:lnTo>
                    <a:pt x="5137" y="1065"/>
                  </a:lnTo>
                  <a:cubicBezTo>
                    <a:pt x="5137" y="1095"/>
                    <a:pt x="5137" y="1095"/>
                    <a:pt x="5137" y="1095"/>
                  </a:cubicBezTo>
                  <a:lnTo>
                    <a:pt x="5107" y="1095"/>
                  </a:lnTo>
                  <a:lnTo>
                    <a:pt x="4985" y="943"/>
                  </a:lnTo>
                  <a:lnTo>
                    <a:pt x="4863" y="1004"/>
                  </a:lnTo>
                  <a:lnTo>
                    <a:pt x="4985" y="1156"/>
                  </a:lnTo>
                  <a:cubicBezTo>
                    <a:pt x="4985" y="1186"/>
                    <a:pt x="4985" y="1186"/>
                    <a:pt x="4985" y="1186"/>
                  </a:cubicBezTo>
                  <a:lnTo>
                    <a:pt x="4955" y="1186"/>
                  </a:lnTo>
                  <a:lnTo>
                    <a:pt x="4833" y="1034"/>
                  </a:lnTo>
                  <a:lnTo>
                    <a:pt x="4711" y="1095"/>
                  </a:lnTo>
                  <a:lnTo>
                    <a:pt x="4833" y="1247"/>
                  </a:lnTo>
                  <a:cubicBezTo>
                    <a:pt x="4833" y="1247"/>
                    <a:pt x="4833" y="1278"/>
                    <a:pt x="4833" y="1278"/>
                  </a:cubicBezTo>
                  <a:lnTo>
                    <a:pt x="4803" y="1278"/>
                  </a:lnTo>
                  <a:lnTo>
                    <a:pt x="4681" y="1095"/>
                  </a:lnTo>
                  <a:lnTo>
                    <a:pt x="4559" y="1156"/>
                  </a:lnTo>
                  <a:lnTo>
                    <a:pt x="4681" y="1338"/>
                  </a:lnTo>
                  <a:cubicBezTo>
                    <a:pt x="4711" y="1338"/>
                    <a:pt x="4711" y="1338"/>
                    <a:pt x="4681" y="1369"/>
                  </a:cubicBezTo>
                  <a:cubicBezTo>
                    <a:pt x="4681" y="1369"/>
                    <a:pt x="4651" y="1369"/>
                    <a:pt x="4651" y="1338"/>
                  </a:cubicBezTo>
                  <a:lnTo>
                    <a:pt x="4529" y="1186"/>
                  </a:lnTo>
                  <a:lnTo>
                    <a:pt x="4438" y="1247"/>
                  </a:lnTo>
                  <a:lnTo>
                    <a:pt x="4559" y="1399"/>
                  </a:lnTo>
                  <a:cubicBezTo>
                    <a:pt x="4559" y="1430"/>
                    <a:pt x="4559" y="1430"/>
                    <a:pt x="4559" y="1430"/>
                  </a:cubicBezTo>
                  <a:lnTo>
                    <a:pt x="4529" y="1430"/>
                  </a:lnTo>
                  <a:lnTo>
                    <a:pt x="4408" y="1247"/>
                  </a:lnTo>
                  <a:lnTo>
                    <a:pt x="4286" y="1338"/>
                  </a:lnTo>
                  <a:lnTo>
                    <a:pt x="4468" y="1582"/>
                  </a:lnTo>
                  <a:cubicBezTo>
                    <a:pt x="4499" y="1582"/>
                    <a:pt x="4468" y="1612"/>
                    <a:pt x="4468" y="1642"/>
                  </a:cubicBezTo>
                  <a:cubicBezTo>
                    <a:pt x="4438" y="1642"/>
                    <a:pt x="4408" y="1642"/>
                    <a:pt x="4377" y="1612"/>
                  </a:cubicBezTo>
                  <a:lnTo>
                    <a:pt x="4195" y="1369"/>
                  </a:lnTo>
                  <a:lnTo>
                    <a:pt x="4073" y="1430"/>
                  </a:lnTo>
                  <a:lnTo>
                    <a:pt x="4225" y="1582"/>
                  </a:lnTo>
                  <a:cubicBezTo>
                    <a:pt x="4225" y="1612"/>
                    <a:pt x="4225" y="1612"/>
                    <a:pt x="4195" y="1612"/>
                  </a:cubicBezTo>
                  <a:lnTo>
                    <a:pt x="4164" y="1612"/>
                  </a:lnTo>
                  <a:lnTo>
                    <a:pt x="4043" y="1460"/>
                  </a:lnTo>
                  <a:lnTo>
                    <a:pt x="3921" y="1521"/>
                  </a:lnTo>
                  <a:lnTo>
                    <a:pt x="4043" y="1673"/>
                  </a:lnTo>
                  <a:cubicBezTo>
                    <a:pt x="4073" y="1703"/>
                    <a:pt x="4073" y="1703"/>
                    <a:pt x="4043" y="1703"/>
                  </a:cubicBezTo>
                  <a:lnTo>
                    <a:pt x="4012" y="1703"/>
                  </a:lnTo>
                  <a:lnTo>
                    <a:pt x="3891" y="1551"/>
                  </a:lnTo>
                  <a:lnTo>
                    <a:pt x="3769" y="1612"/>
                  </a:lnTo>
                  <a:lnTo>
                    <a:pt x="3891" y="1764"/>
                  </a:lnTo>
                  <a:cubicBezTo>
                    <a:pt x="3921" y="1764"/>
                    <a:pt x="3921" y="1794"/>
                    <a:pt x="3891" y="1794"/>
                  </a:cubicBezTo>
                  <a:lnTo>
                    <a:pt x="3860" y="1794"/>
                  </a:lnTo>
                  <a:lnTo>
                    <a:pt x="3739" y="1612"/>
                  </a:lnTo>
                  <a:lnTo>
                    <a:pt x="3648" y="1673"/>
                  </a:lnTo>
                  <a:lnTo>
                    <a:pt x="3769" y="1855"/>
                  </a:lnTo>
                  <a:cubicBezTo>
                    <a:pt x="3769" y="1855"/>
                    <a:pt x="3769" y="1855"/>
                    <a:pt x="3769" y="1885"/>
                  </a:cubicBezTo>
                  <a:cubicBezTo>
                    <a:pt x="3739" y="1885"/>
                    <a:pt x="3739" y="1885"/>
                    <a:pt x="3739" y="1855"/>
                  </a:cubicBezTo>
                  <a:lnTo>
                    <a:pt x="3617" y="1703"/>
                  </a:lnTo>
                  <a:lnTo>
                    <a:pt x="3496" y="1764"/>
                  </a:lnTo>
                  <a:lnTo>
                    <a:pt x="3617" y="1916"/>
                  </a:lnTo>
                  <a:cubicBezTo>
                    <a:pt x="3648" y="1946"/>
                    <a:pt x="3648" y="1946"/>
                    <a:pt x="3617" y="1946"/>
                  </a:cubicBezTo>
                  <a:lnTo>
                    <a:pt x="3587" y="1946"/>
                  </a:lnTo>
                  <a:lnTo>
                    <a:pt x="3465" y="1764"/>
                  </a:lnTo>
                  <a:lnTo>
                    <a:pt x="3344" y="1855"/>
                  </a:lnTo>
                  <a:lnTo>
                    <a:pt x="3526" y="2098"/>
                  </a:lnTo>
                  <a:cubicBezTo>
                    <a:pt x="3556" y="2098"/>
                    <a:pt x="3556" y="2129"/>
                    <a:pt x="3526" y="2159"/>
                  </a:cubicBezTo>
                  <a:cubicBezTo>
                    <a:pt x="3496" y="2159"/>
                    <a:pt x="3465" y="2159"/>
                    <a:pt x="3465" y="2129"/>
                  </a:cubicBezTo>
                  <a:lnTo>
                    <a:pt x="3283" y="1885"/>
                  </a:lnTo>
                  <a:lnTo>
                    <a:pt x="3161" y="1946"/>
                  </a:lnTo>
                  <a:lnTo>
                    <a:pt x="3283" y="2098"/>
                  </a:lnTo>
                  <a:cubicBezTo>
                    <a:pt x="3283" y="2129"/>
                    <a:pt x="3283" y="2129"/>
                    <a:pt x="3283" y="2129"/>
                  </a:cubicBezTo>
                  <a:lnTo>
                    <a:pt x="3252" y="2129"/>
                  </a:lnTo>
                  <a:lnTo>
                    <a:pt x="3131" y="1977"/>
                  </a:lnTo>
                  <a:lnTo>
                    <a:pt x="3009" y="2037"/>
                  </a:lnTo>
                  <a:lnTo>
                    <a:pt x="3131" y="2189"/>
                  </a:lnTo>
                  <a:cubicBezTo>
                    <a:pt x="3131" y="2220"/>
                    <a:pt x="3131" y="2220"/>
                    <a:pt x="3131" y="2220"/>
                  </a:cubicBezTo>
                  <a:lnTo>
                    <a:pt x="3100" y="2220"/>
                  </a:lnTo>
                  <a:lnTo>
                    <a:pt x="2979" y="2068"/>
                  </a:lnTo>
                  <a:lnTo>
                    <a:pt x="2857" y="2129"/>
                  </a:lnTo>
                  <a:lnTo>
                    <a:pt x="2979" y="2281"/>
                  </a:lnTo>
                  <a:cubicBezTo>
                    <a:pt x="2979" y="2281"/>
                    <a:pt x="2979" y="2311"/>
                    <a:pt x="2979" y="2311"/>
                  </a:cubicBezTo>
                  <a:lnTo>
                    <a:pt x="2949" y="2311"/>
                  </a:lnTo>
                  <a:lnTo>
                    <a:pt x="2827" y="2129"/>
                  </a:lnTo>
                  <a:lnTo>
                    <a:pt x="2705" y="2189"/>
                  </a:lnTo>
                  <a:lnTo>
                    <a:pt x="2827" y="2372"/>
                  </a:lnTo>
                  <a:cubicBezTo>
                    <a:pt x="2857" y="2372"/>
                    <a:pt x="2827" y="2372"/>
                    <a:pt x="2827" y="2402"/>
                  </a:cubicBezTo>
                  <a:cubicBezTo>
                    <a:pt x="2827" y="2402"/>
                    <a:pt x="2797" y="2402"/>
                    <a:pt x="2797" y="2372"/>
                  </a:cubicBezTo>
                  <a:lnTo>
                    <a:pt x="2675" y="2220"/>
                  </a:lnTo>
                  <a:lnTo>
                    <a:pt x="2584" y="2281"/>
                  </a:lnTo>
                  <a:lnTo>
                    <a:pt x="2705" y="2433"/>
                  </a:lnTo>
                  <a:cubicBezTo>
                    <a:pt x="2705" y="2463"/>
                    <a:pt x="2705" y="2463"/>
                    <a:pt x="2705" y="2463"/>
                  </a:cubicBezTo>
                  <a:lnTo>
                    <a:pt x="2675" y="2463"/>
                  </a:lnTo>
                  <a:lnTo>
                    <a:pt x="2553" y="2281"/>
                  </a:lnTo>
                  <a:lnTo>
                    <a:pt x="2432" y="2372"/>
                  </a:lnTo>
                  <a:lnTo>
                    <a:pt x="2614" y="2615"/>
                  </a:lnTo>
                  <a:cubicBezTo>
                    <a:pt x="2614" y="2615"/>
                    <a:pt x="2614" y="2645"/>
                    <a:pt x="2614" y="2676"/>
                  </a:cubicBezTo>
                  <a:cubicBezTo>
                    <a:pt x="2584" y="2676"/>
                    <a:pt x="2553" y="2676"/>
                    <a:pt x="2523" y="2645"/>
                  </a:cubicBezTo>
                  <a:lnTo>
                    <a:pt x="2341" y="2402"/>
                  </a:lnTo>
                  <a:lnTo>
                    <a:pt x="2219" y="2463"/>
                  </a:lnTo>
                  <a:lnTo>
                    <a:pt x="2341" y="2615"/>
                  </a:lnTo>
                  <a:cubicBezTo>
                    <a:pt x="2371" y="2645"/>
                    <a:pt x="2371" y="2645"/>
                    <a:pt x="2341" y="2645"/>
                  </a:cubicBezTo>
                  <a:cubicBezTo>
                    <a:pt x="2341" y="2655"/>
                    <a:pt x="2341" y="2659"/>
                    <a:pt x="2339" y="2659"/>
                  </a:cubicBezTo>
                  <a:cubicBezTo>
                    <a:pt x="2337" y="2659"/>
                    <a:pt x="2330" y="2645"/>
                    <a:pt x="2310" y="2645"/>
                  </a:cubicBezTo>
                  <a:lnTo>
                    <a:pt x="2189" y="2493"/>
                  </a:lnTo>
                  <a:lnTo>
                    <a:pt x="2067" y="2554"/>
                  </a:lnTo>
                  <a:lnTo>
                    <a:pt x="2189" y="2706"/>
                  </a:lnTo>
                  <a:cubicBezTo>
                    <a:pt x="2219" y="2737"/>
                    <a:pt x="2219" y="2737"/>
                    <a:pt x="2189" y="2737"/>
                  </a:cubicBezTo>
                  <a:lnTo>
                    <a:pt x="2158" y="2737"/>
                  </a:lnTo>
                  <a:lnTo>
                    <a:pt x="2037" y="2585"/>
                  </a:lnTo>
                  <a:lnTo>
                    <a:pt x="1915" y="2645"/>
                  </a:lnTo>
                  <a:lnTo>
                    <a:pt x="2037" y="2797"/>
                  </a:lnTo>
                  <a:cubicBezTo>
                    <a:pt x="2067" y="2828"/>
                    <a:pt x="2037" y="2828"/>
                    <a:pt x="2037" y="2828"/>
                  </a:cubicBezTo>
                  <a:lnTo>
                    <a:pt x="2006" y="2828"/>
                  </a:lnTo>
                  <a:lnTo>
                    <a:pt x="1885" y="2645"/>
                  </a:lnTo>
                  <a:lnTo>
                    <a:pt x="1793" y="2706"/>
                  </a:lnTo>
                  <a:lnTo>
                    <a:pt x="1915" y="2889"/>
                  </a:lnTo>
                  <a:cubicBezTo>
                    <a:pt x="1915" y="2889"/>
                    <a:pt x="1915" y="2919"/>
                    <a:pt x="1915" y="2919"/>
                  </a:cubicBezTo>
                  <a:cubicBezTo>
                    <a:pt x="1885" y="2919"/>
                    <a:pt x="1885" y="2919"/>
                    <a:pt x="1885" y="2889"/>
                  </a:cubicBezTo>
                  <a:lnTo>
                    <a:pt x="1733" y="2737"/>
                  </a:lnTo>
                  <a:lnTo>
                    <a:pt x="1642" y="2797"/>
                  </a:lnTo>
                  <a:lnTo>
                    <a:pt x="1763" y="2949"/>
                  </a:lnTo>
                  <a:cubicBezTo>
                    <a:pt x="1793" y="2980"/>
                    <a:pt x="1763" y="2980"/>
                    <a:pt x="1763" y="2980"/>
                  </a:cubicBezTo>
                  <a:lnTo>
                    <a:pt x="1733" y="2980"/>
                  </a:lnTo>
                  <a:lnTo>
                    <a:pt x="1611" y="2828"/>
                  </a:lnTo>
                  <a:lnTo>
                    <a:pt x="1490" y="2889"/>
                  </a:lnTo>
                  <a:lnTo>
                    <a:pt x="1672" y="3132"/>
                  </a:lnTo>
                  <a:cubicBezTo>
                    <a:pt x="1702" y="3162"/>
                    <a:pt x="1702" y="3162"/>
                    <a:pt x="1672" y="3192"/>
                  </a:cubicBezTo>
                  <a:cubicBezTo>
                    <a:pt x="1642" y="3192"/>
                    <a:pt x="1611" y="3192"/>
                    <a:pt x="1611" y="3162"/>
                  </a:cubicBezTo>
                  <a:lnTo>
                    <a:pt x="1398" y="2919"/>
                  </a:lnTo>
                  <a:lnTo>
                    <a:pt x="1307" y="2980"/>
                  </a:lnTo>
                  <a:lnTo>
                    <a:pt x="1429" y="3162"/>
                  </a:lnTo>
                  <a:cubicBezTo>
                    <a:pt x="1414" y="3177"/>
                    <a:pt x="1406" y="3185"/>
                    <a:pt x="1402" y="3185"/>
                  </a:cubicBezTo>
                  <a:cubicBezTo>
                    <a:pt x="1398" y="3185"/>
                    <a:pt x="1398" y="3177"/>
                    <a:pt x="1398" y="3162"/>
                  </a:cubicBezTo>
                  <a:lnTo>
                    <a:pt x="1277" y="3010"/>
                  </a:lnTo>
                  <a:lnTo>
                    <a:pt x="1155" y="3071"/>
                  </a:lnTo>
                  <a:lnTo>
                    <a:pt x="1277" y="3223"/>
                  </a:lnTo>
                  <a:cubicBezTo>
                    <a:pt x="1277" y="3253"/>
                    <a:pt x="1277" y="3253"/>
                    <a:pt x="1277" y="3253"/>
                  </a:cubicBezTo>
                  <a:lnTo>
                    <a:pt x="1246" y="3253"/>
                  </a:lnTo>
                  <a:lnTo>
                    <a:pt x="1125" y="3101"/>
                  </a:lnTo>
                  <a:lnTo>
                    <a:pt x="1003" y="3162"/>
                  </a:lnTo>
                  <a:lnTo>
                    <a:pt x="1125" y="3314"/>
                  </a:lnTo>
                  <a:cubicBezTo>
                    <a:pt x="1125" y="3344"/>
                    <a:pt x="1125" y="3344"/>
                    <a:pt x="1125" y="3344"/>
                  </a:cubicBezTo>
                  <a:lnTo>
                    <a:pt x="1094" y="3344"/>
                  </a:lnTo>
                  <a:lnTo>
                    <a:pt x="973" y="3162"/>
                  </a:lnTo>
                  <a:lnTo>
                    <a:pt x="851" y="3223"/>
                  </a:lnTo>
                  <a:lnTo>
                    <a:pt x="973" y="3405"/>
                  </a:lnTo>
                  <a:cubicBezTo>
                    <a:pt x="973" y="3405"/>
                    <a:pt x="973" y="3405"/>
                    <a:pt x="973" y="3436"/>
                  </a:cubicBezTo>
                  <a:cubicBezTo>
                    <a:pt x="973" y="3436"/>
                    <a:pt x="942" y="3436"/>
                    <a:pt x="942" y="3405"/>
                  </a:cubicBezTo>
                  <a:lnTo>
                    <a:pt x="821" y="3253"/>
                  </a:lnTo>
                  <a:lnTo>
                    <a:pt x="730" y="3314"/>
                  </a:lnTo>
                  <a:lnTo>
                    <a:pt x="851" y="3466"/>
                  </a:lnTo>
                  <a:cubicBezTo>
                    <a:pt x="851" y="3496"/>
                    <a:pt x="851" y="3496"/>
                    <a:pt x="851" y="3496"/>
                  </a:cubicBezTo>
                  <a:lnTo>
                    <a:pt x="821" y="3496"/>
                  </a:lnTo>
                  <a:lnTo>
                    <a:pt x="699" y="3344"/>
                  </a:lnTo>
                  <a:lnTo>
                    <a:pt x="578" y="3405"/>
                  </a:lnTo>
                  <a:lnTo>
                    <a:pt x="760" y="3648"/>
                  </a:lnTo>
                  <a:cubicBezTo>
                    <a:pt x="760" y="3648"/>
                    <a:pt x="760" y="3679"/>
                    <a:pt x="760" y="3709"/>
                  </a:cubicBezTo>
                  <a:cubicBezTo>
                    <a:pt x="730" y="3709"/>
                    <a:pt x="699" y="3709"/>
                    <a:pt x="669" y="3679"/>
                  </a:cubicBezTo>
                  <a:lnTo>
                    <a:pt x="486" y="3436"/>
                  </a:lnTo>
                  <a:lnTo>
                    <a:pt x="365" y="3496"/>
                  </a:lnTo>
                  <a:lnTo>
                    <a:pt x="486" y="3648"/>
                  </a:lnTo>
                  <a:cubicBezTo>
                    <a:pt x="517" y="3679"/>
                    <a:pt x="517" y="3679"/>
                    <a:pt x="486" y="3679"/>
                  </a:cubicBezTo>
                  <a:lnTo>
                    <a:pt x="456" y="3679"/>
                  </a:lnTo>
                  <a:lnTo>
                    <a:pt x="334" y="3527"/>
                  </a:lnTo>
                  <a:lnTo>
                    <a:pt x="213" y="3588"/>
                  </a:lnTo>
                  <a:lnTo>
                    <a:pt x="334" y="3740"/>
                  </a:lnTo>
                  <a:cubicBezTo>
                    <a:pt x="365" y="3770"/>
                    <a:pt x="334" y="3770"/>
                    <a:pt x="334" y="3770"/>
                  </a:cubicBezTo>
                  <a:lnTo>
                    <a:pt x="304" y="3770"/>
                  </a:lnTo>
                  <a:lnTo>
                    <a:pt x="183" y="3618"/>
                  </a:lnTo>
                  <a:lnTo>
                    <a:pt x="61" y="3679"/>
                  </a:lnTo>
                  <a:lnTo>
                    <a:pt x="183" y="3831"/>
                  </a:lnTo>
                  <a:cubicBezTo>
                    <a:pt x="213" y="3831"/>
                    <a:pt x="183" y="3861"/>
                    <a:pt x="183" y="3861"/>
                  </a:cubicBezTo>
                  <a:lnTo>
                    <a:pt x="152" y="3861"/>
                  </a:lnTo>
                  <a:lnTo>
                    <a:pt x="31" y="3679"/>
                  </a:lnTo>
                  <a:lnTo>
                    <a:pt x="0" y="3709"/>
                  </a:lnTo>
                  <a:lnTo>
                    <a:pt x="942" y="5016"/>
                  </a:lnTo>
                  <a:lnTo>
                    <a:pt x="7660" y="1308"/>
                  </a:lnTo>
                  <a:lnTo>
                    <a:pt x="6626" y="31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2583;p70">
              <a:extLst>
                <a:ext uri="{FF2B5EF4-FFF2-40B4-BE49-F238E27FC236}">
                  <a16:creationId xmlns:a16="http://schemas.microsoft.com/office/drawing/2014/main" id="{A3946612-A69B-4AB7-9864-1BDFDDC35732}"/>
                </a:ext>
              </a:extLst>
            </p:cNvPr>
            <p:cNvSpPr/>
            <p:nvPr/>
          </p:nvSpPr>
          <p:spPr>
            <a:xfrm>
              <a:off x="7646024" y="2875306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22" y="214"/>
                    <a:pt x="153" y="214"/>
                    <a:pt x="153" y="214"/>
                  </a:cubicBezTo>
                  <a:cubicBezTo>
                    <a:pt x="183" y="183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2584;p70">
              <a:extLst>
                <a:ext uri="{FF2B5EF4-FFF2-40B4-BE49-F238E27FC236}">
                  <a16:creationId xmlns:a16="http://schemas.microsoft.com/office/drawing/2014/main" id="{BEEC0B30-2FDE-42E7-AB7F-41CA00E1C357}"/>
                </a:ext>
              </a:extLst>
            </p:cNvPr>
            <p:cNvSpPr/>
            <p:nvPr/>
          </p:nvSpPr>
          <p:spPr>
            <a:xfrm>
              <a:off x="7548023" y="2737132"/>
              <a:ext cx="380856" cy="245905"/>
            </a:xfrm>
            <a:custGeom>
              <a:avLst/>
              <a:gdLst/>
              <a:ahLst/>
              <a:cxnLst/>
              <a:rect l="l" t="t" r="r" b="b"/>
              <a:pathLst>
                <a:path w="7205" h="4652" extrusionOk="0">
                  <a:moveTo>
                    <a:pt x="6627" y="1"/>
                  </a:moveTo>
                  <a:lnTo>
                    <a:pt x="6536" y="62"/>
                  </a:lnTo>
                  <a:lnTo>
                    <a:pt x="6657" y="214"/>
                  </a:lnTo>
                  <a:cubicBezTo>
                    <a:pt x="6688" y="214"/>
                    <a:pt x="6688" y="244"/>
                    <a:pt x="6657" y="244"/>
                  </a:cubicBezTo>
                  <a:lnTo>
                    <a:pt x="6627" y="244"/>
                  </a:lnTo>
                  <a:lnTo>
                    <a:pt x="6505" y="62"/>
                  </a:lnTo>
                  <a:lnTo>
                    <a:pt x="6414" y="123"/>
                  </a:lnTo>
                  <a:lnTo>
                    <a:pt x="6536" y="305"/>
                  </a:lnTo>
                  <a:cubicBezTo>
                    <a:pt x="6520" y="320"/>
                    <a:pt x="6513" y="328"/>
                    <a:pt x="6509" y="328"/>
                  </a:cubicBezTo>
                  <a:cubicBezTo>
                    <a:pt x="6505" y="328"/>
                    <a:pt x="6505" y="320"/>
                    <a:pt x="6505" y="305"/>
                  </a:cubicBezTo>
                  <a:lnTo>
                    <a:pt x="6353" y="153"/>
                  </a:lnTo>
                  <a:lnTo>
                    <a:pt x="6262" y="214"/>
                  </a:lnTo>
                  <a:lnTo>
                    <a:pt x="6384" y="366"/>
                  </a:lnTo>
                  <a:cubicBezTo>
                    <a:pt x="6414" y="366"/>
                    <a:pt x="6414" y="396"/>
                    <a:pt x="6384" y="396"/>
                  </a:cubicBezTo>
                  <a:lnTo>
                    <a:pt x="6353" y="396"/>
                  </a:lnTo>
                  <a:lnTo>
                    <a:pt x="6232" y="214"/>
                  </a:lnTo>
                  <a:lnTo>
                    <a:pt x="6140" y="274"/>
                  </a:lnTo>
                  <a:lnTo>
                    <a:pt x="6323" y="518"/>
                  </a:lnTo>
                  <a:cubicBezTo>
                    <a:pt x="6353" y="548"/>
                    <a:pt x="6353" y="578"/>
                    <a:pt x="6323" y="578"/>
                  </a:cubicBezTo>
                  <a:cubicBezTo>
                    <a:pt x="6292" y="578"/>
                    <a:pt x="6262" y="578"/>
                    <a:pt x="6262" y="548"/>
                  </a:cubicBezTo>
                  <a:lnTo>
                    <a:pt x="6049" y="305"/>
                  </a:lnTo>
                  <a:lnTo>
                    <a:pt x="5958" y="366"/>
                  </a:lnTo>
                  <a:lnTo>
                    <a:pt x="6080" y="548"/>
                  </a:lnTo>
                  <a:cubicBezTo>
                    <a:pt x="6080" y="548"/>
                    <a:pt x="6080" y="578"/>
                    <a:pt x="6080" y="578"/>
                  </a:cubicBezTo>
                  <a:cubicBezTo>
                    <a:pt x="6080" y="578"/>
                    <a:pt x="6049" y="578"/>
                    <a:pt x="6049" y="548"/>
                  </a:cubicBezTo>
                  <a:lnTo>
                    <a:pt x="5928" y="396"/>
                  </a:lnTo>
                  <a:lnTo>
                    <a:pt x="5806" y="457"/>
                  </a:lnTo>
                  <a:lnTo>
                    <a:pt x="5928" y="639"/>
                  </a:lnTo>
                  <a:cubicBezTo>
                    <a:pt x="5928" y="639"/>
                    <a:pt x="5928" y="639"/>
                    <a:pt x="5928" y="670"/>
                  </a:cubicBezTo>
                  <a:cubicBezTo>
                    <a:pt x="5897" y="670"/>
                    <a:pt x="5897" y="670"/>
                    <a:pt x="5897" y="639"/>
                  </a:cubicBezTo>
                  <a:lnTo>
                    <a:pt x="5776" y="487"/>
                  </a:lnTo>
                  <a:lnTo>
                    <a:pt x="5654" y="548"/>
                  </a:lnTo>
                  <a:lnTo>
                    <a:pt x="5776" y="700"/>
                  </a:lnTo>
                  <a:cubicBezTo>
                    <a:pt x="5776" y="730"/>
                    <a:pt x="5776" y="730"/>
                    <a:pt x="5776" y="730"/>
                  </a:cubicBezTo>
                  <a:lnTo>
                    <a:pt x="5745" y="730"/>
                  </a:lnTo>
                  <a:lnTo>
                    <a:pt x="5624" y="578"/>
                  </a:lnTo>
                  <a:lnTo>
                    <a:pt x="5502" y="639"/>
                  </a:lnTo>
                  <a:lnTo>
                    <a:pt x="5624" y="791"/>
                  </a:lnTo>
                  <a:cubicBezTo>
                    <a:pt x="5624" y="791"/>
                    <a:pt x="5624" y="822"/>
                    <a:pt x="5624" y="822"/>
                  </a:cubicBezTo>
                  <a:lnTo>
                    <a:pt x="5593" y="822"/>
                  </a:lnTo>
                  <a:lnTo>
                    <a:pt x="5472" y="639"/>
                  </a:lnTo>
                  <a:lnTo>
                    <a:pt x="5381" y="700"/>
                  </a:lnTo>
                  <a:lnTo>
                    <a:pt x="5502" y="882"/>
                  </a:lnTo>
                  <a:cubicBezTo>
                    <a:pt x="5487" y="898"/>
                    <a:pt x="5479" y="905"/>
                    <a:pt x="5476" y="905"/>
                  </a:cubicBezTo>
                  <a:cubicBezTo>
                    <a:pt x="5472" y="905"/>
                    <a:pt x="5472" y="898"/>
                    <a:pt x="5472" y="882"/>
                  </a:cubicBezTo>
                  <a:lnTo>
                    <a:pt x="5350" y="730"/>
                  </a:lnTo>
                  <a:lnTo>
                    <a:pt x="5229" y="791"/>
                  </a:lnTo>
                  <a:lnTo>
                    <a:pt x="5411" y="1034"/>
                  </a:lnTo>
                  <a:cubicBezTo>
                    <a:pt x="5411" y="1065"/>
                    <a:pt x="5411" y="1095"/>
                    <a:pt x="5411" y="1095"/>
                  </a:cubicBezTo>
                  <a:cubicBezTo>
                    <a:pt x="5381" y="1095"/>
                    <a:pt x="5350" y="1095"/>
                    <a:pt x="5320" y="1065"/>
                  </a:cubicBezTo>
                  <a:lnTo>
                    <a:pt x="5137" y="822"/>
                  </a:lnTo>
                  <a:lnTo>
                    <a:pt x="5016" y="882"/>
                  </a:lnTo>
                  <a:lnTo>
                    <a:pt x="5137" y="1065"/>
                  </a:lnTo>
                  <a:cubicBezTo>
                    <a:pt x="5168" y="1065"/>
                    <a:pt x="5168" y="1095"/>
                    <a:pt x="5137" y="1095"/>
                  </a:cubicBezTo>
                  <a:cubicBezTo>
                    <a:pt x="5137" y="1095"/>
                    <a:pt x="5137" y="1095"/>
                    <a:pt x="5107" y="1065"/>
                  </a:cubicBezTo>
                  <a:lnTo>
                    <a:pt x="4985" y="913"/>
                  </a:lnTo>
                  <a:lnTo>
                    <a:pt x="4864" y="974"/>
                  </a:lnTo>
                  <a:lnTo>
                    <a:pt x="4985" y="1156"/>
                  </a:lnTo>
                  <a:cubicBezTo>
                    <a:pt x="5016" y="1156"/>
                    <a:pt x="5016" y="1156"/>
                    <a:pt x="4985" y="1186"/>
                  </a:cubicBezTo>
                  <a:cubicBezTo>
                    <a:pt x="4985" y="1186"/>
                    <a:pt x="4955" y="1186"/>
                    <a:pt x="4955" y="1156"/>
                  </a:cubicBezTo>
                  <a:lnTo>
                    <a:pt x="4833" y="1004"/>
                  </a:lnTo>
                  <a:lnTo>
                    <a:pt x="4712" y="1065"/>
                  </a:lnTo>
                  <a:lnTo>
                    <a:pt x="4833" y="1217"/>
                  </a:lnTo>
                  <a:cubicBezTo>
                    <a:pt x="4864" y="1247"/>
                    <a:pt x="4864" y="1247"/>
                    <a:pt x="4833" y="1247"/>
                  </a:cubicBezTo>
                  <a:lnTo>
                    <a:pt x="4803" y="1247"/>
                  </a:lnTo>
                  <a:lnTo>
                    <a:pt x="4681" y="1095"/>
                  </a:lnTo>
                  <a:lnTo>
                    <a:pt x="4590" y="1156"/>
                  </a:lnTo>
                  <a:lnTo>
                    <a:pt x="4712" y="1308"/>
                  </a:lnTo>
                  <a:cubicBezTo>
                    <a:pt x="4712" y="1308"/>
                    <a:pt x="4712" y="1338"/>
                    <a:pt x="4712" y="1338"/>
                  </a:cubicBezTo>
                  <a:lnTo>
                    <a:pt x="4681" y="1338"/>
                  </a:lnTo>
                  <a:lnTo>
                    <a:pt x="4530" y="1156"/>
                  </a:lnTo>
                  <a:lnTo>
                    <a:pt x="4438" y="1217"/>
                  </a:lnTo>
                  <a:lnTo>
                    <a:pt x="4560" y="1399"/>
                  </a:lnTo>
                  <a:cubicBezTo>
                    <a:pt x="4560" y="1409"/>
                    <a:pt x="4557" y="1413"/>
                    <a:pt x="4552" y="1413"/>
                  </a:cubicBezTo>
                  <a:cubicBezTo>
                    <a:pt x="4543" y="1413"/>
                    <a:pt x="4530" y="1399"/>
                    <a:pt x="4530" y="1399"/>
                  </a:cubicBezTo>
                  <a:lnTo>
                    <a:pt x="4408" y="1247"/>
                  </a:lnTo>
                  <a:lnTo>
                    <a:pt x="4286" y="1308"/>
                  </a:lnTo>
                  <a:lnTo>
                    <a:pt x="4469" y="1551"/>
                  </a:lnTo>
                  <a:cubicBezTo>
                    <a:pt x="4499" y="1582"/>
                    <a:pt x="4499" y="1612"/>
                    <a:pt x="4469" y="1612"/>
                  </a:cubicBezTo>
                  <a:cubicBezTo>
                    <a:pt x="4438" y="1612"/>
                    <a:pt x="4408" y="1612"/>
                    <a:pt x="4408" y="1582"/>
                  </a:cubicBezTo>
                  <a:lnTo>
                    <a:pt x="4195" y="1338"/>
                  </a:lnTo>
                  <a:lnTo>
                    <a:pt x="4104" y="1399"/>
                  </a:lnTo>
                  <a:lnTo>
                    <a:pt x="4226" y="1582"/>
                  </a:lnTo>
                  <a:cubicBezTo>
                    <a:pt x="4226" y="1582"/>
                    <a:pt x="4226" y="1612"/>
                    <a:pt x="4226" y="1612"/>
                  </a:cubicBezTo>
                  <a:cubicBezTo>
                    <a:pt x="4195" y="1612"/>
                    <a:pt x="4195" y="1612"/>
                    <a:pt x="4195" y="1582"/>
                  </a:cubicBezTo>
                  <a:lnTo>
                    <a:pt x="4074" y="1430"/>
                  </a:lnTo>
                  <a:lnTo>
                    <a:pt x="3952" y="1490"/>
                  </a:lnTo>
                  <a:lnTo>
                    <a:pt x="4074" y="1673"/>
                  </a:lnTo>
                  <a:cubicBezTo>
                    <a:pt x="4058" y="1688"/>
                    <a:pt x="4051" y="1695"/>
                    <a:pt x="4047" y="1695"/>
                  </a:cubicBezTo>
                  <a:cubicBezTo>
                    <a:pt x="4043" y="1695"/>
                    <a:pt x="4043" y="1688"/>
                    <a:pt x="4043" y="1673"/>
                  </a:cubicBezTo>
                  <a:lnTo>
                    <a:pt x="3922" y="1521"/>
                  </a:lnTo>
                  <a:lnTo>
                    <a:pt x="3800" y="1582"/>
                  </a:lnTo>
                  <a:lnTo>
                    <a:pt x="3922" y="1733"/>
                  </a:lnTo>
                  <a:cubicBezTo>
                    <a:pt x="3922" y="1764"/>
                    <a:pt x="3922" y="1764"/>
                    <a:pt x="3922" y="1764"/>
                  </a:cubicBezTo>
                  <a:lnTo>
                    <a:pt x="3891" y="1764"/>
                  </a:lnTo>
                  <a:lnTo>
                    <a:pt x="3770" y="1612"/>
                  </a:lnTo>
                  <a:lnTo>
                    <a:pt x="3648" y="1673"/>
                  </a:lnTo>
                  <a:lnTo>
                    <a:pt x="3770" y="1825"/>
                  </a:lnTo>
                  <a:cubicBezTo>
                    <a:pt x="3770" y="1825"/>
                    <a:pt x="3770" y="1855"/>
                    <a:pt x="3770" y="1855"/>
                  </a:cubicBezTo>
                  <a:lnTo>
                    <a:pt x="3739" y="1855"/>
                  </a:lnTo>
                  <a:lnTo>
                    <a:pt x="3618" y="1673"/>
                  </a:lnTo>
                  <a:lnTo>
                    <a:pt x="3526" y="1733"/>
                  </a:lnTo>
                  <a:lnTo>
                    <a:pt x="3648" y="1885"/>
                  </a:lnTo>
                  <a:cubicBezTo>
                    <a:pt x="3648" y="1916"/>
                    <a:pt x="3648" y="1916"/>
                    <a:pt x="3648" y="1916"/>
                  </a:cubicBezTo>
                  <a:lnTo>
                    <a:pt x="3618" y="1916"/>
                  </a:lnTo>
                  <a:lnTo>
                    <a:pt x="3496" y="1764"/>
                  </a:lnTo>
                  <a:lnTo>
                    <a:pt x="3374" y="1825"/>
                  </a:lnTo>
                  <a:lnTo>
                    <a:pt x="3557" y="2068"/>
                  </a:lnTo>
                  <a:cubicBezTo>
                    <a:pt x="3557" y="2098"/>
                    <a:pt x="3557" y="2129"/>
                    <a:pt x="3557" y="2129"/>
                  </a:cubicBezTo>
                  <a:cubicBezTo>
                    <a:pt x="3526" y="2129"/>
                    <a:pt x="3496" y="2129"/>
                    <a:pt x="3466" y="2098"/>
                  </a:cubicBezTo>
                  <a:lnTo>
                    <a:pt x="3283" y="1855"/>
                  </a:lnTo>
                  <a:lnTo>
                    <a:pt x="3162" y="1916"/>
                  </a:lnTo>
                  <a:lnTo>
                    <a:pt x="3283" y="2098"/>
                  </a:lnTo>
                  <a:cubicBezTo>
                    <a:pt x="3314" y="2098"/>
                    <a:pt x="3314" y="2098"/>
                    <a:pt x="3283" y="2129"/>
                  </a:cubicBezTo>
                  <a:cubicBezTo>
                    <a:pt x="3283" y="2129"/>
                    <a:pt x="3283" y="2129"/>
                    <a:pt x="3253" y="2098"/>
                  </a:cubicBezTo>
                  <a:lnTo>
                    <a:pt x="3131" y="1946"/>
                  </a:lnTo>
                  <a:lnTo>
                    <a:pt x="3010" y="2007"/>
                  </a:lnTo>
                  <a:lnTo>
                    <a:pt x="3131" y="2189"/>
                  </a:lnTo>
                  <a:cubicBezTo>
                    <a:pt x="3131" y="2205"/>
                    <a:pt x="3124" y="2212"/>
                    <a:pt x="3116" y="2212"/>
                  </a:cubicBezTo>
                  <a:cubicBezTo>
                    <a:pt x="3109" y="2212"/>
                    <a:pt x="3101" y="2205"/>
                    <a:pt x="3101" y="2189"/>
                  </a:cubicBezTo>
                  <a:lnTo>
                    <a:pt x="2979" y="2037"/>
                  </a:lnTo>
                  <a:lnTo>
                    <a:pt x="2858" y="2098"/>
                  </a:lnTo>
                  <a:lnTo>
                    <a:pt x="2979" y="2250"/>
                  </a:lnTo>
                  <a:cubicBezTo>
                    <a:pt x="3010" y="2281"/>
                    <a:pt x="3010" y="2281"/>
                    <a:pt x="2979" y="2281"/>
                  </a:cubicBezTo>
                  <a:lnTo>
                    <a:pt x="2949" y="2281"/>
                  </a:lnTo>
                  <a:lnTo>
                    <a:pt x="2827" y="2129"/>
                  </a:lnTo>
                  <a:lnTo>
                    <a:pt x="2736" y="2189"/>
                  </a:lnTo>
                  <a:lnTo>
                    <a:pt x="2858" y="2341"/>
                  </a:lnTo>
                  <a:cubicBezTo>
                    <a:pt x="2858" y="2341"/>
                    <a:pt x="2858" y="2372"/>
                    <a:pt x="2858" y="2372"/>
                  </a:cubicBezTo>
                  <a:lnTo>
                    <a:pt x="2827" y="2372"/>
                  </a:lnTo>
                  <a:lnTo>
                    <a:pt x="2675" y="2189"/>
                  </a:lnTo>
                  <a:lnTo>
                    <a:pt x="2584" y="2250"/>
                  </a:lnTo>
                  <a:lnTo>
                    <a:pt x="2706" y="2402"/>
                  </a:lnTo>
                  <a:cubicBezTo>
                    <a:pt x="2736" y="2433"/>
                    <a:pt x="2736" y="2433"/>
                    <a:pt x="2706" y="2433"/>
                  </a:cubicBezTo>
                  <a:lnTo>
                    <a:pt x="2675" y="2433"/>
                  </a:lnTo>
                  <a:lnTo>
                    <a:pt x="2554" y="2281"/>
                  </a:lnTo>
                  <a:lnTo>
                    <a:pt x="2432" y="2341"/>
                  </a:lnTo>
                  <a:lnTo>
                    <a:pt x="2615" y="2585"/>
                  </a:lnTo>
                  <a:cubicBezTo>
                    <a:pt x="2645" y="2615"/>
                    <a:pt x="2645" y="2645"/>
                    <a:pt x="2615" y="2645"/>
                  </a:cubicBezTo>
                  <a:cubicBezTo>
                    <a:pt x="2584" y="2645"/>
                    <a:pt x="2554" y="2645"/>
                    <a:pt x="2554" y="2615"/>
                  </a:cubicBezTo>
                  <a:lnTo>
                    <a:pt x="2341" y="2372"/>
                  </a:lnTo>
                  <a:lnTo>
                    <a:pt x="2250" y="2433"/>
                  </a:lnTo>
                  <a:lnTo>
                    <a:pt x="2371" y="2615"/>
                  </a:lnTo>
                  <a:cubicBezTo>
                    <a:pt x="2371" y="2615"/>
                    <a:pt x="2371" y="2615"/>
                    <a:pt x="2371" y="2645"/>
                  </a:cubicBezTo>
                  <a:cubicBezTo>
                    <a:pt x="2341" y="2645"/>
                    <a:pt x="2341" y="2645"/>
                    <a:pt x="2341" y="2615"/>
                  </a:cubicBezTo>
                  <a:lnTo>
                    <a:pt x="2219" y="2463"/>
                  </a:lnTo>
                  <a:lnTo>
                    <a:pt x="2098" y="2524"/>
                  </a:lnTo>
                  <a:lnTo>
                    <a:pt x="2219" y="2706"/>
                  </a:lnTo>
                  <a:cubicBezTo>
                    <a:pt x="2209" y="2716"/>
                    <a:pt x="2203" y="2720"/>
                    <a:pt x="2198" y="2720"/>
                  </a:cubicBezTo>
                  <a:cubicBezTo>
                    <a:pt x="2189" y="2720"/>
                    <a:pt x="2189" y="2706"/>
                    <a:pt x="2189" y="2706"/>
                  </a:cubicBezTo>
                  <a:lnTo>
                    <a:pt x="2067" y="2554"/>
                  </a:lnTo>
                  <a:lnTo>
                    <a:pt x="1946" y="2615"/>
                  </a:lnTo>
                  <a:lnTo>
                    <a:pt x="2067" y="2767"/>
                  </a:lnTo>
                  <a:cubicBezTo>
                    <a:pt x="2067" y="2797"/>
                    <a:pt x="2067" y="2797"/>
                    <a:pt x="2067" y="2797"/>
                  </a:cubicBezTo>
                  <a:lnTo>
                    <a:pt x="2037" y="2797"/>
                  </a:lnTo>
                  <a:lnTo>
                    <a:pt x="1915" y="2645"/>
                  </a:lnTo>
                  <a:lnTo>
                    <a:pt x="1794" y="2706"/>
                  </a:lnTo>
                  <a:lnTo>
                    <a:pt x="1915" y="2858"/>
                  </a:lnTo>
                  <a:cubicBezTo>
                    <a:pt x="1915" y="2858"/>
                    <a:pt x="1915" y="2889"/>
                    <a:pt x="1915" y="2889"/>
                  </a:cubicBezTo>
                  <a:lnTo>
                    <a:pt x="1885" y="2889"/>
                  </a:lnTo>
                  <a:lnTo>
                    <a:pt x="1764" y="2706"/>
                  </a:lnTo>
                  <a:lnTo>
                    <a:pt x="1672" y="2767"/>
                  </a:lnTo>
                  <a:lnTo>
                    <a:pt x="1794" y="2919"/>
                  </a:lnTo>
                  <a:cubicBezTo>
                    <a:pt x="1794" y="2949"/>
                    <a:pt x="1794" y="2949"/>
                    <a:pt x="1794" y="2949"/>
                  </a:cubicBezTo>
                  <a:cubicBezTo>
                    <a:pt x="1784" y="2959"/>
                    <a:pt x="1777" y="2963"/>
                    <a:pt x="1773" y="2963"/>
                  </a:cubicBezTo>
                  <a:cubicBezTo>
                    <a:pt x="1764" y="2963"/>
                    <a:pt x="1764" y="2949"/>
                    <a:pt x="1764" y="2949"/>
                  </a:cubicBezTo>
                  <a:lnTo>
                    <a:pt x="1642" y="2797"/>
                  </a:lnTo>
                  <a:lnTo>
                    <a:pt x="1520" y="2858"/>
                  </a:lnTo>
                  <a:lnTo>
                    <a:pt x="1703" y="3101"/>
                  </a:lnTo>
                  <a:cubicBezTo>
                    <a:pt x="1703" y="3132"/>
                    <a:pt x="1703" y="3162"/>
                    <a:pt x="1703" y="3162"/>
                  </a:cubicBezTo>
                  <a:cubicBezTo>
                    <a:pt x="1672" y="3162"/>
                    <a:pt x="1642" y="3162"/>
                    <a:pt x="1612" y="3132"/>
                  </a:cubicBezTo>
                  <a:lnTo>
                    <a:pt x="1429" y="2889"/>
                  </a:lnTo>
                  <a:lnTo>
                    <a:pt x="1308" y="2949"/>
                  </a:lnTo>
                  <a:lnTo>
                    <a:pt x="1429" y="3132"/>
                  </a:lnTo>
                  <a:cubicBezTo>
                    <a:pt x="1460" y="3132"/>
                    <a:pt x="1460" y="3132"/>
                    <a:pt x="1429" y="3162"/>
                  </a:cubicBezTo>
                  <a:cubicBezTo>
                    <a:pt x="1429" y="3162"/>
                    <a:pt x="1429" y="3162"/>
                    <a:pt x="1399" y="3132"/>
                  </a:cubicBezTo>
                  <a:lnTo>
                    <a:pt x="1277" y="2980"/>
                  </a:lnTo>
                  <a:lnTo>
                    <a:pt x="1156" y="3040"/>
                  </a:lnTo>
                  <a:lnTo>
                    <a:pt x="1277" y="3223"/>
                  </a:lnTo>
                  <a:cubicBezTo>
                    <a:pt x="1277" y="3238"/>
                    <a:pt x="1270" y="3246"/>
                    <a:pt x="1262" y="3246"/>
                  </a:cubicBezTo>
                  <a:cubicBezTo>
                    <a:pt x="1254" y="3246"/>
                    <a:pt x="1247" y="3238"/>
                    <a:pt x="1247" y="3223"/>
                  </a:cubicBezTo>
                  <a:lnTo>
                    <a:pt x="1125" y="3071"/>
                  </a:lnTo>
                  <a:lnTo>
                    <a:pt x="1004" y="3132"/>
                  </a:lnTo>
                  <a:lnTo>
                    <a:pt x="1125" y="3284"/>
                  </a:lnTo>
                  <a:cubicBezTo>
                    <a:pt x="1156" y="3314"/>
                    <a:pt x="1125" y="3314"/>
                    <a:pt x="1125" y="3314"/>
                  </a:cubicBezTo>
                  <a:lnTo>
                    <a:pt x="1095" y="3314"/>
                  </a:lnTo>
                  <a:lnTo>
                    <a:pt x="973" y="3162"/>
                  </a:lnTo>
                  <a:lnTo>
                    <a:pt x="882" y="3223"/>
                  </a:lnTo>
                  <a:lnTo>
                    <a:pt x="1004" y="3375"/>
                  </a:lnTo>
                  <a:cubicBezTo>
                    <a:pt x="1004" y="3375"/>
                    <a:pt x="1004" y="3405"/>
                    <a:pt x="1004" y="3405"/>
                  </a:cubicBezTo>
                  <a:lnTo>
                    <a:pt x="973" y="3405"/>
                  </a:lnTo>
                  <a:lnTo>
                    <a:pt x="821" y="3223"/>
                  </a:lnTo>
                  <a:lnTo>
                    <a:pt x="730" y="3284"/>
                  </a:lnTo>
                  <a:lnTo>
                    <a:pt x="852" y="3436"/>
                  </a:lnTo>
                  <a:cubicBezTo>
                    <a:pt x="882" y="3466"/>
                    <a:pt x="882" y="3466"/>
                    <a:pt x="852" y="3466"/>
                  </a:cubicBezTo>
                  <a:lnTo>
                    <a:pt x="821" y="3466"/>
                  </a:lnTo>
                  <a:lnTo>
                    <a:pt x="700" y="3314"/>
                  </a:lnTo>
                  <a:lnTo>
                    <a:pt x="578" y="3375"/>
                  </a:lnTo>
                  <a:lnTo>
                    <a:pt x="760" y="3618"/>
                  </a:lnTo>
                  <a:cubicBezTo>
                    <a:pt x="791" y="3648"/>
                    <a:pt x="791" y="3648"/>
                    <a:pt x="760" y="3679"/>
                  </a:cubicBezTo>
                  <a:cubicBezTo>
                    <a:pt x="730" y="3679"/>
                    <a:pt x="700" y="3679"/>
                    <a:pt x="700" y="3648"/>
                  </a:cubicBezTo>
                  <a:lnTo>
                    <a:pt x="487" y="3405"/>
                  </a:lnTo>
                  <a:lnTo>
                    <a:pt x="396" y="3466"/>
                  </a:lnTo>
                  <a:lnTo>
                    <a:pt x="517" y="3618"/>
                  </a:lnTo>
                  <a:cubicBezTo>
                    <a:pt x="517" y="3648"/>
                    <a:pt x="517" y="3648"/>
                    <a:pt x="517" y="3648"/>
                  </a:cubicBezTo>
                  <a:cubicBezTo>
                    <a:pt x="507" y="3659"/>
                    <a:pt x="500" y="3662"/>
                    <a:pt x="496" y="3662"/>
                  </a:cubicBezTo>
                  <a:cubicBezTo>
                    <a:pt x="487" y="3662"/>
                    <a:pt x="487" y="3648"/>
                    <a:pt x="487" y="3648"/>
                  </a:cubicBezTo>
                  <a:lnTo>
                    <a:pt x="365" y="3496"/>
                  </a:lnTo>
                  <a:lnTo>
                    <a:pt x="244" y="3557"/>
                  </a:lnTo>
                  <a:lnTo>
                    <a:pt x="365" y="3709"/>
                  </a:lnTo>
                  <a:cubicBezTo>
                    <a:pt x="365" y="3740"/>
                    <a:pt x="365" y="3740"/>
                    <a:pt x="365" y="3740"/>
                  </a:cubicBezTo>
                  <a:lnTo>
                    <a:pt x="335" y="3740"/>
                  </a:lnTo>
                  <a:lnTo>
                    <a:pt x="213" y="3588"/>
                  </a:lnTo>
                  <a:lnTo>
                    <a:pt x="92" y="3648"/>
                  </a:lnTo>
                  <a:lnTo>
                    <a:pt x="213" y="3800"/>
                  </a:lnTo>
                  <a:cubicBezTo>
                    <a:pt x="213" y="3800"/>
                    <a:pt x="213" y="3831"/>
                    <a:pt x="213" y="3831"/>
                  </a:cubicBezTo>
                  <a:lnTo>
                    <a:pt x="183" y="3831"/>
                  </a:lnTo>
                  <a:lnTo>
                    <a:pt x="61" y="3648"/>
                  </a:lnTo>
                  <a:lnTo>
                    <a:pt x="1" y="3679"/>
                  </a:lnTo>
                  <a:lnTo>
                    <a:pt x="760" y="4651"/>
                  </a:lnTo>
                  <a:cubicBezTo>
                    <a:pt x="3040" y="3648"/>
                    <a:pt x="5381" y="2433"/>
                    <a:pt x="7204" y="791"/>
                  </a:cubicBezTo>
                  <a:lnTo>
                    <a:pt x="6627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2585;p70">
              <a:extLst>
                <a:ext uri="{FF2B5EF4-FFF2-40B4-BE49-F238E27FC236}">
                  <a16:creationId xmlns:a16="http://schemas.microsoft.com/office/drawing/2014/main" id="{A204D0AD-01CE-43CD-BF86-9E717BB538F4}"/>
                </a:ext>
              </a:extLst>
            </p:cNvPr>
            <p:cNvSpPr/>
            <p:nvPr/>
          </p:nvSpPr>
          <p:spPr>
            <a:xfrm>
              <a:off x="7637989" y="2880169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53" y="183"/>
                  </a:lnTo>
                  <a:lnTo>
                    <a:pt x="183" y="183"/>
                  </a:lnTo>
                  <a:cubicBezTo>
                    <a:pt x="183" y="183"/>
                    <a:pt x="183" y="183"/>
                    <a:pt x="183" y="152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0" name="Google Shape;2645;p71">
            <a:extLst>
              <a:ext uri="{FF2B5EF4-FFF2-40B4-BE49-F238E27FC236}">
                <a16:creationId xmlns:a16="http://schemas.microsoft.com/office/drawing/2014/main" id="{996DB7BE-17AC-4C2C-AF60-C11EFE7E1D84}"/>
              </a:ext>
            </a:extLst>
          </p:cNvPr>
          <p:cNvGrpSpPr/>
          <p:nvPr/>
        </p:nvGrpSpPr>
        <p:grpSpPr>
          <a:xfrm>
            <a:off x="-33705" y="3857304"/>
            <a:ext cx="1437772" cy="1248737"/>
            <a:chOff x="5293245" y="6083019"/>
            <a:chExt cx="1941885" cy="2248761"/>
          </a:xfrm>
        </p:grpSpPr>
        <p:sp>
          <p:nvSpPr>
            <p:cNvPr id="491" name="Google Shape;2646;p71">
              <a:extLst>
                <a:ext uri="{FF2B5EF4-FFF2-40B4-BE49-F238E27FC236}">
                  <a16:creationId xmlns:a16="http://schemas.microsoft.com/office/drawing/2014/main" id="{A5D42CAF-33DC-4AB0-ADF2-4E1065049673}"/>
                </a:ext>
              </a:extLst>
            </p:cNvPr>
            <p:cNvSpPr/>
            <p:nvPr/>
          </p:nvSpPr>
          <p:spPr>
            <a:xfrm>
              <a:off x="5874526" y="7937279"/>
              <a:ext cx="271002" cy="394502"/>
            </a:xfrm>
            <a:custGeom>
              <a:avLst/>
              <a:gdLst/>
              <a:ahLst/>
              <a:cxnLst/>
              <a:rect l="l" t="t" r="r" b="b"/>
              <a:pathLst>
                <a:path w="10274" h="14956" extrusionOk="0">
                  <a:moveTo>
                    <a:pt x="10274" y="1"/>
                  </a:moveTo>
                  <a:lnTo>
                    <a:pt x="10274" y="1"/>
                  </a:lnTo>
                  <a:cubicBezTo>
                    <a:pt x="6809" y="852"/>
                    <a:pt x="3344" y="1612"/>
                    <a:pt x="0" y="2584"/>
                  </a:cubicBezTo>
                  <a:lnTo>
                    <a:pt x="1368" y="14955"/>
                  </a:lnTo>
                  <a:lnTo>
                    <a:pt x="7994" y="14955"/>
                  </a:lnTo>
                  <a:lnTo>
                    <a:pt x="10274" y="1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2647;p71">
              <a:extLst>
                <a:ext uri="{FF2B5EF4-FFF2-40B4-BE49-F238E27FC236}">
                  <a16:creationId xmlns:a16="http://schemas.microsoft.com/office/drawing/2014/main" id="{C0C379ED-808F-4D1E-826C-7E9D491EAC66}"/>
                </a:ext>
              </a:extLst>
            </p:cNvPr>
            <p:cNvSpPr/>
            <p:nvPr/>
          </p:nvSpPr>
          <p:spPr>
            <a:xfrm>
              <a:off x="5856880" y="7757701"/>
              <a:ext cx="315923" cy="247764"/>
            </a:xfrm>
            <a:custGeom>
              <a:avLst/>
              <a:gdLst/>
              <a:ahLst/>
              <a:cxnLst/>
              <a:rect l="l" t="t" r="r" b="b"/>
              <a:pathLst>
                <a:path w="11977" h="9393" extrusionOk="0">
                  <a:moveTo>
                    <a:pt x="11977" y="0"/>
                  </a:moveTo>
                  <a:lnTo>
                    <a:pt x="1" y="3526"/>
                  </a:lnTo>
                  <a:lnTo>
                    <a:pt x="669" y="9392"/>
                  </a:lnTo>
                  <a:cubicBezTo>
                    <a:pt x="4013" y="8450"/>
                    <a:pt x="7478" y="7660"/>
                    <a:pt x="10943" y="6809"/>
                  </a:cubicBezTo>
                  <a:lnTo>
                    <a:pt x="11977" y="0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2648;p71">
              <a:extLst>
                <a:ext uri="{FF2B5EF4-FFF2-40B4-BE49-F238E27FC236}">
                  <a16:creationId xmlns:a16="http://schemas.microsoft.com/office/drawing/2014/main" id="{58C374D0-BBF0-4C86-B300-D5C5D59171ED}"/>
                </a:ext>
              </a:extLst>
            </p:cNvPr>
            <p:cNvSpPr/>
            <p:nvPr/>
          </p:nvSpPr>
          <p:spPr>
            <a:xfrm>
              <a:off x="5678093" y="6086027"/>
              <a:ext cx="215689" cy="360000"/>
            </a:xfrm>
            <a:custGeom>
              <a:avLst/>
              <a:gdLst/>
              <a:ahLst/>
              <a:cxnLst/>
              <a:rect l="l" t="t" r="r" b="b"/>
              <a:pathLst>
                <a:path w="8177" h="13648" extrusionOk="0">
                  <a:moveTo>
                    <a:pt x="7599" y="0"/>
                  </a:moveTo>
                  <a:cubicBezTo>
                    <a:pt x="4742" y="274"/>
                    <a:pt x="2219" y="760"/>
                    <a:pt x="0" y="1490"/>
                  </a:cubicBezTo>
                  <a:cubicBezTo>
                    <a:pt x="2067" y="5867"/>
                    <a:pt x="4742" y="9940"/>
                    <a:pt x="8177" y="13648"/>
                  </a:cubicBezTo>
                  <a:cubicBezTo>
                    <a:pt x="7903" y="9119"/>
                    <a:pt x="7690" y="4560"/>
                    <a:pt x="7599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2649;p71">
              <a:extLst>
                <a:ext uri="{FF2B5EF4-FFF2-40B4-BE49-F238E27FC236}">
                  <a16:creationId xmlns:a16="http://schemas.microsoft.com/office/drawing/2014/main" id="{81F965CE-FC3A-4743-8C00-B830289B7466}"/>
                </a:ext>
              </a:extLst>
            </p:cNvPr>
            <p:cNvSpPr/>
            <p:nvPr/>
          </p:nvSpPr>
          <p:spPr>
            <a:xfrm>
              <a:off x="5306065" y="6265605"/>
              <a:ext cx="623801" cy="844291"/>
            </a:xfrm>
            <a:custGeom>
              <a:avLst/>
              <a:gdLst/>
              <a:ahLst/>
              <a:cxnLst/>
              <a:rect l="l" t="t" r="r" b="b"/>
              <a:pathLst>
                <a:path w="23649" h="32008" extrusionOk="0">
                  <a:moveTo>
                    <a:pt x="5472" y="1"/>
                  </a:moveTo>
                  <a:cubicBezTo>
                    <a:pt x="2341" y="3405"/>
                    <a:pt x="669" y="7995"/>
                    <a:pt x="1" y="13557"/>
                  </a:cubicBezTo>
                  <a:cubicBezTo>
                    <a:pt x="6779" y="21187"/>
                    <a:pt x="13375" y="29819"/>
                    <a:pt x="23649" y="32007"/>
                  </a:cubicBezTo>
                  <a:cubicBezTo>
                    <a:pt x="23649" y="31947"/>
                    <a:pt x="23649" y="31916"/>
                    <a:pt x="23649" y="31886"/>
                  </a:cubicBezTo>
                  <a:cubicBezTo>
                    <a:pt x="23588" y="31764"/>
                    <a:pt x="23557" y="31612"/>
                    <a:pt x="23618" y="31491"/>
                  </a:cubicBezTo>
                  <a:cubicBezTo>
                    <a:pt x="23345" y="27144"/>
                    <a:pt x="23102" y="22828"/>
                    <a:pt x="22889" y="18481"/>
                  </a:cubicBezTo>
                  <a:cubicBezTo>
                    <a:pt x="18907" y="17478"/>
                    <a:pt x="14895" y="12342"/>
                    <a:pt x="12433" y="9484"/>
                  </a:cubicBezTo>
                  <a:cubicBezTo>
                    <a:pt x="9819" y="6506"/>
                    <a:pt x="7478" y="3375"/>
                    <a:pt x="547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2650;p71">
              <a:extLst>
                <a:ext uri="{FF2B5EF4-FFF2-40B4-BE49-F238E27FC236}">
                  <a16:creationId xmlns:a16="http://schemas.microsoft.com/office/drawing/2014/main" id="{6A74126E-2737-4532-8326-CFF4E8CADEEB}"/>
                </a:ext>
              </a:extLst>
            </p:cNvPr>
            <p:cNvSpPr/>
            <p:nvPr/>
          </p:nvSpPr>
          <p:spPr>
            <a:xfrm>
              <a:off x="5913802" y="6083019"/>
              <a:ext cx="118699" cy="338160"/>
            </a:xfrm>
            <a:custGeom>
              <a:avLst/>
              <a:gdLst/>
              <a:ahLst/>
              <a:cxnLst/>
              <a:rect l="l" t="t" r="r" b="b"/>
              <a:pathLst>
                <a:path w="4500" h="12820" extrusionOk="0">
                  <a:moveTo>
                    <a:pt x="913" y="0"/>
                  </a:moveTo>
                  <a:cubicBezTo>
                    <a:pt x="609" y="0"/>
                    <a:pt x="305" y="8"/>
                    <a:pt x="1" y="23"/>
                  </a:cubicBezTo>
                  <a:cubicBezTo>
                    <a:pt x="31" y="4279"/>
                    <a:pt x="183" y="8564"/>
                    <a:pt x="396" y="12820"/>
                  </a:cubicBezTo>
                  <a:cubicBezTo>
                    <a:pt x="1855" y="11817"/>
                    <a:pt x="3375" y="9750"/>
                    <a:pt x="4499" y="8108"/>
                  </a:cubicBezTo>
                  <a:cubicBezTo>
                    <a:pt x="3587" y="4917"/>
                    <a:pt x="2645" y="2212"/>
                    <a:pt x="1824" y="23"/>
                  </a:cubicBezTo>
                  <a:cubicBezTo>
                    <a:pt x="1520" y="8"/>
                    <a:pt x="1217" y="0"/>
                    <a:pt x="913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2651;p71">
              <a:extLst>
                <a:ext uri="{FF2B5EF4-FFF2-40B4-BE49-F238E27FC236}">
                  <a16:creationId xmlns:a16="http://schemas.microsoft.com/office/drawing/2014/main" id="{42E57335-55E2-4BBC-9656-8B9D0DEDD4FB}"/>
                </a:ext>
              </a:extLst>
            </p:cNvPr>
            <p:cNvSpPr/>
            <p:nvPr/>
          </p:nvSpPr>
          <p:spPr>
            <a:xfrm>
              <a:off x="5293245" y="6665698"/>
              <a:ext cx="660677" cy="819417"/>
            </a:xfrm>
            <a:custGeom>
              <a:avLst/>
              <a:gdLst/>
              <a:ahLst/>
              <a:cxnLst/>
              <a:rect l="l" t="t" r="r" b="b"/>
              <a:pathLst>
                <a:path w="25047" h="31065" extrusionOk="0">
                  <a:moveTo>
                    <a:pt x="335" y="0"/>
                  </a:moveTo>
                  <a:lnTo>
                    <a:pt x="335" y="0"/>
                  </a:lnTo>
                  <a:cubicBezTo>
                    <a:pt x="0" y="4256"/>
                    <a:pt x="183" y="9028"/>
                    <a:pt x="730" y="14256"/>
                  </a:cubicBezTo>
                  <a:cubicBezTo>
                    <a:pt x="7204" y="22037"/>
                    <a:pt x="15046" y="30062"/>
                    <a:pt x="25046" y="31065"/>
                  </a:cubicBezTo>
                  <a:cubicBezTo>
                    <a:pt x="24743" y="26536"/>
                    <a:pt x="24469" y="22007"/>
                    <a:pt x="24165" y="17447"/>
                  </a:cubicBezTo>
                  <a:cubicBezTo>
                    <a:pt x="24104" y="17478"/>
                    <a:pt x="24043" y="17508"/>
                    <a:pt x="23983" y="17508"/>
                  </a:cubicBezTo>
                  <a:cubicBezTo>
                    <a:pt x="14286" y="15624"/>
                    <a:pt x="6779" y="7690"/>
                    <a:pt x="335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2652;p71">
              <a:extLst>
                <a:ext uri="{FF2B5EF4-FFF2-40B4-BE49-F238E27FC236}">
                  <a16:creationId xmlns:a16="http://schemas.microsoft.com/office/drawing/2014/main" id="{C6F649F4-173A-4DC3-8E29-577A19DD2067}"/>
                </a:ext>
              </a:extLst>
            </p:cNvPr>
            <p:cNvSpPr/>
            <p:nvPr/>
          </p:nvSpPr>
          <p:spPr>
            <a:xfrm>
              <a:off x="5468840" y="6134139"/>
              <a:ext cx="440188" cy="600537"/>
            </a:xfrm>
            <a:custGeom>
              <a:avLst/>
              <a:gdLst/>
              <a:ahLst/>
              <a:cxnLst/>
              <a:rect l="l" t="t" r="r" b="b"/>
              <a:pathLst>
                <a:path w="16688" h="22767" extrusionOk="0">
                  <a:moveTo>
                    <a:pt x="6900" y="0"/>
                  </a:moveTo>
                  <a:cubicBezTo>
                    <a:pt x="4104" y="1064"/>
                    <a:pt x="1824" y="2493"/>
                    <a:pt x="0" y="4255"/>
                  </a:cubicBezTo>
                  <a:cubicBezTo>
                    <a:pt x="2006" y="7660"/>
                    <a:pt x="4255" y="10882"/>
                    <a:pt x="6900" y="13830"/>
                  </a:cubicBezTo>
                  <a:cubicBezTo>
                    <a:pt x="9362" y="16596"/>
                    <a:pt x="12979" y="21399"/>
                    <a:pt x="16687" y="22766"/>
                  </a:cubicBezTo>
                  <a:cubicBezTo>
                    <a:pt x="16657" y="22219"/>
                    <a:pt x="16627" y="21672"/>
                    <a:pt x="16596" y="21125"/>
                  </a:cubicBezTo>
                  <a:cubicBezTo>
                    <a:pt x="16475" y="18389"/>
                    <a:pt x="16323" y="15593"/>
                    <a:pt x="16140" y="12827"/>
                  </a:cubicBezTo>
                  <a:cubicBezTo>
                    <a:pt x="12219" y="9149"/>
                    <a:pt x="9210" y="4772"/>
                    <a:pt x="6900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2653;p71">
              <a:extLst>
                <a:ext uri="{FF2B5EF4-FFF2-40B4-BE49-F238E27FC236}">
                  <a16:creationId xmlns:a16="http://schemas.microsoft.com/office/drawing/2014/main" id="{EC0F4D2B-657D-44AB-8A87-8471E77B8719}"/>
                </a:ext>
              </a:extLst>
            </p:cNvPr>
            <p:cNvSpPr/>
            <p:nvPr/>
          </p:nvSpPr>
          <p:spPr>
            <a:xfrm>
              <a:off x="5961123" y="7012853"/>
              <a:ext cx="186832" cy="473054"/>
            </a:xfrm>
            <a:custGeom>
              <a:avLst/>
              <a:gdLst/>
              <a:ahLst/>
              <a:cxnLst/>
              <a:rect l="l" t="t" r="r" b="b"/>
              <a:pathLst>
                <a:path w="7083" h="17934" extrusionOk="0">
                  <a:moveTo>
                    <a:pt x="6930" y="1"/>
                  </a:moveTo>
                  <a:cubicBezTo>
                    <a:pt x="4711" y="1308"/>
                    <a:pt x="2401" y="2493"/>
                    <a:pt x="0" y="3496"/>
                  </a:cubicBezTo>
                  <a:cubicBezTo>
                    <a:pt x="274" y="8299"/>
                    <a:pt x="578" y="13132"/>
                    <a:pt x="851" y="17934"/>
                  </a:cubicBezTo>
                  <a:cubicBezTo>
                    <a:pt x="2736" y="17022"/>
                    <a:pt x="4559" y="16080"/>
                    <a:pt x="6292" y="15016"/>
                  </a:cubicBezTo>
                  <a:cubicBezTo>
                    <a:pt x="6900" y="9758"/>
                    <a:pt x="7082" y="4742"/>
                    <a:pt x="693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2654;p71">
              <a:extLst>
                <a:ext uri="{FF2B5EF4-FFF2-40B4-BE49-F238E27FC236}">
                  <a16:creationId xmlns:a16="http://schemas.microsoft.com/office/drawing/2014/main" id="{8620B75F-1418-46E1-AF80-4F273C45C99F}"/>
                </a:ext>
              </a:extLst>
            </p:cNvPr>
            <p:cNvSpPr/>
            <p:nvPr/>
          </p:nvSpPr>
          <p:spPr>
            <a:xfrm>
              <a:off x="5985153" y="7446604"/>
              <a:ext cx="137928" cy="300677"/>
            </a:xfrm>
            <a:custGeom>
              <a:avLst/>
              <a:gdLst/>
              <a:ahLst/>
              <a:cxnLst/>
              <a:rect l="l" t="t" r="r" b="b"/>
              <a:pathLst>
                <a:path w="5229" h="11399" extrusionOk="0">
                  <a:moveTo>
                    <a:pt x="5229" y="1"/>
                  </a:moveTo>
                  <a:lnTo>
                    <a:pt x="5229" y="1"/>
                  </a:lnTo>
                  <a:cubicBezTo>
                    <a:pt x="3557" y="943"/>
                    <a:pt x="1825" y="1672"/>
                    <a:pt x="1" y="2220"/>
                  </a:cubicBezTo>
                  <a:cubicBezTo>
                    <a:pt x="183" y="5289"/>
                    <a:pt x="335" y="8329"/>
                    <a:pt x="518" y="11399"/>
                  </a:cubicBezTo>
                  <a:cubicBezTo>
                    <a:pt x="1338" y="10913"/>
                    <a:pt x="2311" y="10791"/>
                    <a:pt x="3284" y="10639"/>
                  </a:cubicBezTo>
                  <a:cubicBezTo>
                    <a:pt x="4135" y="7022"/>
                    <a:pt x="4773" y="3466"/>
                    <a:pt x="5229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2655;p71">
              <a:extLst>
                <a:ext uri="{FF2B5EF4-FFF2-40B4-BE49-F238E27FC236}">
                  <a16:creationId xmlns:a16="http://schemas.microsoft.com/office/drawing/2014/main" id="{109C71C4-31CA-484E-B648-904AEA2C267B}"/>
                </a:ext>
              </a:extLst>
            </p:cNvPr>
            <p:cNvSpPr/>
            <p:nvPr/>
          </p:nvSpPr>
          <p:spPr>
            <a:xfrm>
              <a:off x="5925039" y="6336164"/>
              <a:ext cx="179604" cy="400120"/>
            </a:xfrm>
            <a:custGeom>
              <a:avLst/>
              <a:gdLst/>
              <a:ahLst/>
              <a:cxnLst/>
              <a:rect l="l" t="t" r="r" b="b"/>
              <a:pathLst>
                <a:path w="6809" h="15169" extrusionOk="0">
                  <a:moveTo>
                    <a:pt x="4499" y="1"/>
                  </a:moveTo>
                  <a:cubicBezTo>
                    <a:pt x="3161" y="1824"/>
                    <a:pt x="1642" y="3557"/>
                    <a:pt x="0" y="4165"/>
                  </a:cubicBezTo>
                  <a:cubicBezTo>
                    <a:pt x="183" y="7843"/>
                    <a:pt x="395" y="11521"/>
                    <a:pt x="578" y="15168"/>
                  </a:cubicBezTo>
                  <a:cubicBezTo>
                    <a:pt x="2918" y="13861"/>
                    <a:pt x="4985" y="12311"/>
                    <a:pt x="6809" y="10639"/>
                  </a:cubicBezTo>
                  <a:cubicBezTo>
                    <a:pt x="6171" y="6718"/>
                    <a:pt x="5350" y="3162"/>
                    <a:pt x="4499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2656;p71">
              <a:extLst>
                <a:ext uri="{FF2B5EF4-FFF2-40B4-BE49-F238E27FC236}">
                  <a16:creationId xmlns:a16="http://schemas.microsoft.com/office/drawing/2014/main" id="{86865D09-A41E-463F-A096-A8ACEB6E2F07}"/>
                </a:ext>
              </a:extLst>
            </p:cNvPr>
            <p:cNvSpPr/>
            <p:nvPr/>
          </p:nvSpPr>
          <p:spPr>
            <a:xfrm>
              <a:off x="5941868" y="6657680"/>
              <a:ext cx="200469" cy="420932"/>
            </a:xfrm>
            <a:custGeom>
              <a:avLst/>
              <a:gdLst/>
              <a:ahLst/>
              <a:cxnLst/>
              <a:rect l="l" t="t" r="r" b="b"/>
              <a:pathLst>
                <a:path w="7600" h="15958" extrusionOk="0">
                  <a:moveTo>
                    <a:pt x="6444" y="0"/>
                  </a:moveTo>
                  <a:cubicBezTo>
                    <a:pt x="4469" y="1611"/>
                    <a:pt x="2341" y="2918"/>
                    <a:pt x="1" y="3830"/>
                  </a:cubicBezTo>
                  <a:cubicBezTo>
                    <a:pt x="1" y="4104"/>
                    <a:pt x="31" y="4377"/>
                    <a:pt x="31" y="4651"/>
                  </a:cubicBezTo>
                  <a:cubicBezTo>
                    <a:pt x="213" y="8420"/>
                    <a:pt x="456" y="12189"/>
                    <a:pt x="669" y="15958"/>
                  </a:cubicBezTo>
                  <a:cubicBezTo>
                    <a:pt x="3101" y="14833"/>
                    <a:pt x="5411" y="13557"/>
                    <a:pt x="7599" y="12159"/>
                  </a:cubicBezTo>
                  <a:cubicBezTo>
                    <a:pt x="7448" y="7842"/>
                    <a:pt x="7022" y="3769"/>
                    <a:pt x="644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2657;p71">
              <a:extLst>
                <a:ext uri="{FF2B5EF4-FFF2-40B4-BE49-F238E27FC236}">
                  <a16:creationId xmlns:a16="http://schemas.microsoft.com/office/drawing/2014/main" id="{C9A91C71-D872-4938-B151-54FC4AB27166}"/>
                </a:ext>
              </a:extLst>
            </p:cNvPr>
            <p:cNvSpPr/>
            <p:nvPr/>
          </p:nvSpPr>
          <p:spPr>
            <a:xfrm>
              <a:off x="5999608" y="7757701"/>
              <a:ext cx="64941" cy="137928"/>
            </a:xfrm>
            <a:custGeom>
              <a:avLst/>
              <a:gdLst/>
              <a:ahLst/>
              <a:cxnLst/>
              <a:rect l="l" t="t" r="r" b="b"/>
              <a:pathLst>
                <a:path w="2462" h="5229" extrusionOk="0">
                  <a:moveTo>
                    <a:pt x="2462" y="0"/>
                  </a:moveTo>
                  <a:lnTo>
                    <a:pt x="2462" y="0"/>
                  </a:lnTo>
                  <a:cubicBezTo>
                    <a:pt x="1672" y="152"/>
                    <a:pt x="851" y="274"/>
                    <a:pt x="0" y="334"/>
                  </a:cubicBezTo>
                  <a:cubicBezTo>
                    <a:pt x="91" y="1976"/>
                    <a:pt x="152" y="3587"/>
                    <a:pt x="243" y="5228"/>
                  </a:cubicBezTo>
                  <a:cubicBezTo>
                    <a:pt x="486" y="5228"/>
                    <a:pt x="730" y="5228"/>
                    <a:pt x="1034" y="5198"/>
                  </a:cubicBezTo>
                  <a:cubicBezTo>
                    <a:pt x="1550" y="3465"/>
                    <a:pt x="2006" y="1733"/>
                    <a:pt x="2462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2658;p71">
              <a:extLst>
                <a:ext uri="{FF2B5EF4-FFF2-40B4-BE49-F238E27FC236}">
                  <a16:creationId xmlns:a16="http://schemas.microsoft.com/office/drawing/2014/main" id="{00C49ECD-41C6-47E4-9A66-70B802328554}"/>
                </a:ext>
              </a:extLst>
            </p:cNvPr>
            <p:cNvSpPr/>
            <p:nvPr/>
          </p:nvSpPr>
          <p:spPr>
            <a:xfrm>
              <a:off x="5516926" y="7639820"/>
              <a:ext cx="462661" cy="254200"/>
            </a:xfrm>
            <a:custGeom>
              <a:avLst/>
              <a:gdLst/>
              <a:ahLst/>
              <a:cxnLst/>
              <a:rect l="l" t="t" r="r" b="b"/>
              <a:pathLst>
                <a:path w="17540" h="9637" extrusionOk="0">
                  <a:moveTo>
                    <a:pt x="1" y="1"/>
                  </a:moveTo>
                  <a:cubicBezTo>
                    <a:pt x="7205" y="8573"/>
                    <a:pt x="17053" y="9606"/>
                    <a:pt x="17539" y="9636"/>
                  </a:cubicBezTo>
                  <a:cubicBezTo>
                    <a:pt x="17448" y="8269"/>
                    <a:pt x="17387" y="6870"/>
                    <a:pt x="17296" y="5472"/>
                  </a:cubicBezTo>
                  <a:cubicBezTo>
                    <a:pt x="17266" y="5503"/>
                    <a:pt x="17266" y="5533"/>
                    <a:pt x="17205" y="5563"/>
                  </a:cubicBezTo>
                  <a:cubicBezTo>
                    <a:pt x="16183" y="5888"/>
                    <a:pt x="15124" y="6033"/>
                    <a:pt x="14047" y="6033"/>
                  </a:cubicBezTo>
                  <a:cubicBezTo>
                    <a:pt x="9071" y="6033"/>
                    <a:pt x="3724" y="2925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2659;p71">
              <a:extLst>
                <a:ext uri="{FF2B5EF4-FFF2-40B4-BE49-F238E27FC236}">
                  <a16:creationId xmlns:a16="http://schemas.microsoft.com/office/drawing/2014/main" id="{E94D8471-9ED6-4656-AD29-77E9947CD88A}"/>
                </a:ext>
              </a:extLst>
            </p:cNvPr>
            <p:cNvSpPr/>
            <p:nvPr/>
          </p:nvSpPr>
          <p:spPr>
            <a:xfrm>
              <a:off x="5318910" y="7096232"/>
              <a:ext cx="653450" cy="680803"/>
            </a:xfrm>
            <a:custGeom>
              <a:avLst/>
              <a:gdLst/>
              <a:ahLst/>
              <a:cxnLst/>
              <a:rect l="l" t="t" r="r" b="b"/>
              <a:pathLst>
                <a:path w="24773" h="2581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1277"/>
                    <a:pt x="334" y="2584"/>
                    <a:pt x="517" y="3891"/>
                  </a:cubicBezTo>
                  <a:cubicBezTo>
                    <a:pt x="1368" y="9819"/>
                    <a:pt x="3222" y="14378"/>
                    <a:pt x="5532" y="17965"/>
                  </a:cubicBezTo>
                  <a:cubicBezTo>
                    <a:pt x="10367" y="22460"/>
                    <a:pt x="15899" y="25809"/>
                    <a:pt x="21703" y="25809"/>
                  </a:cubicBezTo>
                  <a:cubicBezTo>
                    <a:pt x="22649" y="25809"/>
                    <a:pt x="23602" y="25720"/>
                    <a:pt x="24560" y="25533"/>
                  </a:cubicBezTo>
                  <a:cubicBezTo>
                    <a:pt x="24587" y="25524"/>
                    <a:pt x="24611" y="25520"/>
                    <a:pt x="24633" y="25520"/>
                  </a:cubicBezTo>
                  <a:cubicBezTo>
                    <a:pt x="24687" y="25520"/>
                    <a:pt x="24730" y="25542"/>
                    <a:pt x="24773" y="25563"/>
                  </a:cubicBezTo>
                  <a:cubicBezTo>
                    <a:pt x="24590" y="22311"/>
                    <a:pt x="24377" y="19028"/>
                    <a:pt x="24165" y="15776"/>
                  </a:cubicBezTo>
                  <a:cubicBezTo>
                    <a:pt x="23982" y="15715"/>
                    <a:pt x="23891" y="15503"/>
                    <a:pt x="24013" y="15381"/>
                  </a:cubicBezTo>
                  <a:cubicBezTo>
                    <a:pt x="14590" y="15351"/>
                    <a:pt x="6414" y="7539"/>
                    <a:pt x="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2660;p71">
              <a:extLst>
                <a:ext uri="{FF2B5EF4-FFF2-40B4-BE49-F238E27FC236}">
                  <a16:creationId xmlns:a16="http://schemas.microsoft.com/office/drawing/2014/main" id="{6BBCD186-8042-4EE6-8E13-53F5C0787AE1}"/>
                </a:ext>
              </a:extLst>
            </p:cNvPr>
            <p:cNvSpPr/>
            <p:nvPr/>
          </p:nvSpPr>
          <p:spPr>
            <a:xfrm>
              <a:off x="6043685" y="6154160"/>
              <a:ext cx="283057" cy="462661"/>
            </a:xfrm>
            <a:custGeom>
              <a:avLst/>
              <a:gdLst/>
              <a:ahLst/>
              <a:cxnLst/>
              <a:rect l="l" t="t" r="r" b="b"/>
              <a:pathLst>
                <a:path w="10731" h="17540" extrusionOk="0">
                  <a:moveTo>
                    <a:pt x="4591" y="1"/>
                  </a:moveTo>
                  <a:cubicBezTo>
                    <a:pt x="3952" y="1034"/>
                    <a:pt x="3314" y="2068"/>
                    <a:pt x="2615" y="3071"/>
                  </a:cubicBezTo>
                  <a:cubicBezTo>
                    <a:pt x="1885" y="4044"/>
                    <a:pt x="1004" y="5503"/>
                    <a:pt x="1" y="6901"/>
                  </a:cubicBezTo>
                  <a:cubicBezTo>
                    <a:pt x="852" y="10062"/>
                    <a:pt x="1673" y="13618"/>
                    <a:pt x="2341" y="17539"/>
                  </a:cubicBezTo>
                  <a:cubicBezTo>
                    <a:pt x="5624" y="14530"/>
                    <a:pt x="8299" y="11004"/>
                    <a:pt x="10731" y="7144"/>
                  </a:cubicBezTo>
                  <a:cubicBezTo>
                    <a:pt x="9089" y="4196"/>
                    <a:pt x="7053" y="1734"/>
                    <a:pt x="459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" name="Google Shape;2661;p71">
              <a:extLst>
                <a:ext uri="{FF2B5EF4-FFF2-40B4-BE49-F238E27FC236}">
                  <a16:creationId xmlns:a16="http://schemas.microsoft.com/office/drawing/2014/main" id="{389C2404-BB85-4CCA-9D12-5CBB4DE02E86}"/>
                </a:ext>
              </a:extLst>
            </p:cNvPr>
            <p:cNvSpPr/>
            <p:nvPr/>
          </p:nvSpPr>
          <p:spPr>
            <a:xfrm>
              <a:off x="5961915" y="6083626"/>
              <a:ext cx="176413" cy="213288"/>
            </a:xfrm>
            <a:custGeom>
              <a:avLst/>
              <a:gdLst/>
              <a:ahLst/>
              <a:cxnLst/>
              <a:rect l="l" t="t" r="r" b="b"/>
              <a:pathLst>
                <a:path w="6688" h="8086" extrusionOk="0">
                  <a:moveTo>
                    <a:pt x="0" y="0"/>
                  </a:moveTo>
                  <a:cubicBezTo>
                    <a:pt x="821" y="2158"/>
                    <a:pt x="1763" y="4894"/>
                    <a:pt x="2675" y="8085"/>
                  </a:cubicBezTo>
                  <a:cubicBezTo>
                    <a:pt x="3131" y="7477"/>
                    <a:pt x="3496" y="6900"/>
                    <a:pt x="3800" y="6474"/>
                  </a:cubicBezTo>
                  <a:cubicBezTo>
                    <a:pt x="4803" y="5015"/>
                    <a:pt x="5776" y="3526"/>
                    <a:pt x="6688" y="2006"/>
                  </a:cubicBezTo>
                  <a:cubicBezTo>
                    <a:pt x="4712" y="851"/>
                    <a:pt x="2493" y="122"/>
                    <a:pt x="0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" name="Google Shape;2662;p71">
              <a:extLst>
                <a:ext uri="{FF2B5EF4-FFF2-40B4-BE49-F238E27FC236}">
                  <a16:creationId xmlns:a16="http://schemas.microsoft.com/office/drawing/2014/main" id="{12C876F5-C09F-4B9E-88E7-C0919DB4F41C}"/>
                </a:ext>
              </a:extLst>
            </p:cNvPr>
            <p:cNvSpPr/>
            <p:nvPr/>
          </p:nvSpPr>
          <p:spPr>
            <a:xfrm>
              <a:off x="6071751" y="7084204"/>
              <a:ext cx="411331" cy="643057"/>
            </a:xfrm>
            <a:custGeom>
              <a:avLst/>
              <a:gdLst/>
              <a:ahLst/>
              <a:cxnLst/>
              <a:rect l="l" t="t" r="r" b="b"/>
              <a:pathLst>
                <a:path w="15594" h="24379" extrusionOk="0">
                  <a:moveTo>
                    <a:pt x="15594" y="1"/>
                  </a:moveTo>
                  <a:lnTo>
                    <a:pt x="15594" y="1"/>
                  </a:lnTo>
                  <a:cubicBezTo>
                    <a:pt x="12189" y="5381"/>
                    <a:pt x="7569" y="10548"/>
                    <a:pt x="1946" y="13740"/>
                  </a:cubicBezTo>
                  <a:cubicBezTo>
                    <a:pt x="1490" y="17205"/>
                    <a:pt x="852" y="20761"/>
                    <a:pt x="1" y="24378"/>
                  </a:cubicBezTo>
                  <a:cubicBezTo>
                    <a:pt x="396" y="24317"/>
                    <a:pt x="791" y="24226"/>
                    <a:pt x="1186" y="24105"/>
                  </a:cubicBezTo>
                  <a:cubicBezTo>
                    <a:pt x="5077" y="22828"/>
                    <a:pt x="8147" y="20153"/>
                    <a:pt x="10882" y="17174"/>
                  </a:cubicBezTo>
                  <a:cubicBezTo>
                    <a:pt x="12068" y="15898"/>
                    <a:pt x="13284" y="14651"/>
                    <a:pt x="14469" y="13375"/>
                  </a:cubicBezTo>
                  <a:cubicBezTo>
                    <a:pt x="15199" y="9606"/>
                    <a:pt x="15594" y="4955"/>
                    <a:pt x="15594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2663;p71">
              <a:extLst>
                <a:ext uri="{FF2B5EF4-FFF2-40B4-BE49-F238E27FC236}">
                  <a16:creationId xmlns:a16="http://schemas.microsoft.com/office/drawing/2014/main" id="{89539C1E-9613-42BC-BEBC-51F9BECD7A95}"/>
                </a:ext>
              </a:extLst>
            </p:cNvPr>
            <p:cNvSpPr/>
            <p:nvPr/>
          </p:nvSpPr>
          <p:spPr>
            <a:xfrm>
              <a:off x="6111844" y="6377049"/>
              <a:ext cx="338371" cy="601354"/>
            </a:xfrm>
            <a:custGeom>
              <a:avLst/>
              <a:gdLst/>
              <a:ahLst/>
              <a:cxnLst/>
              <a:rect l="l" t="t" r="r" b="b"/>
              <a:pathLst>
                <a:path w="12828" h="22798" extrusionOk="0">
                  <a:moveTo>
                    <a:pt x="8815" y="1"/>
                  </a:moveTo>
                  <a:cubicBezTo>
                    <a:pt x="6444" y="3952"/>
                    <a:pt x="3526" y="7752"/>
                    <a:pt x="0" y="10639"/>
                  </a:cubicBezTo>
                  <a:cubicBezTo>
                    <a:pt x="578" y="14408"/>
                    <a:pt x="973" y="18481"/>
                    <a:pt x="1155" y="22798"/>
                  </a:cubicBezTo>
                  <a:cubicBezTo>
                    <a:pt x="5532" y="20001"/>
                    <a:pt x="9454" y="16688"/>
                    <a:pt x="12827" y="12858"/>
                  </a:cubicBezTo>
                  <a:cubicBezTo>
                    <a:pt x="12007" y="8208"/>
                    <a:pt x="10669" y="3770"/>
                    <a:pt x="8815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2664;p71">
              <a:extLst>
                <a:ext uri="{FF2B5EF4-FFF2-40B4-BE49-F238E27FC236}">
                  <a16:creationId xmlns:a16="http://schemas.microsoft.com/office/drawing/2014/main" id="{585EC6D3-F813-4773-8F94-408C38715523}"/>
                </a:ext>
              </a:extLst>
            </p:cNvPr>
            <p:cNvSpPr/>
            <p:nvPr/>
          </p:nvSpPr>
          <p:spPr>
            <a:xfrm>
              <a:off x="6026856" y="7527583"/>
              <a:ext cx="404921" cy="367228"/>
            </a:xfrm>
            <a:custGeom>
              <a:avLst/>
              <a:gdLst/>
              <a:ahLst/>
              <a:cxnLst/>
              <a:rect l="l" t="t" r="r" b="b"/>
              <a:pathLst>
                <a:path w="15351" h="13922" extrusionOk="0">
                  <a:moveTo>
                    <a:pt x="15350" y="1"/>
                  </a:moveTo>
                  <a:cubicBezTo>
                    <a:pt x="13891" y="1399"/>
                    <a:pt x="12372" y="2767"/>
                    <a:pt x="10882" y="4013"/>
                  </a:cubicBezTo>
                  <a:cubicBezTo>
                    <a:pt x="7934" y="6475"/>
                    <a:pt x="4955" y="8055"/>
                    <a:pt x="1399" y="8724"/>
                  </a:cubicBezTo>
                  <a:cubicBezTo>
                    <a:pt x="973" y="10457"/>
                    <a:pt x="517" y="12189"/>
                    <a:pt x="1" y="13922"/>
                  </a:cubicBezTo>
                  <a:cubicBezTo>
                    <a:pt x="3557" y="13770"/>
                    <a:pt x="11612" y="12068"/>
                    <a:pt x="15198" y="578"/>
                  </a:cubicBezTo>
                  <a:cubicBezTo>
                    <a:pt x="15259" y="396"/>
                    <a:pt x="15290" y="183"/>
                    <a:pt x="1535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2665;p71">
              <a:extLst>
                <a:ext uri="{FF2B5EF4-FFF2-40B4-BE49-F238E27FC236}">
                  <a16:creationId xmlns:a16="http://schemas.microsoft.com/office/drawing/2014/main" id="{853C8B66-BD6D-4C40-8621-B98867F5C940}"/>
                </a:ext>
              </a:extLst>
            </p:cNvPr>
            <p:cNvSpPr/>
            <p:nvPr/>
          </p:nvSpPr>
          <p:spPr>
            <a:xfrm>
              <a:off x="6127064" y="6761106"/>
              <a:ext cx="355226" cy="647831"/>
            </a:xfrm>
            <a:custGeom>
              <a:avLst/>
              <a:gdLst/>
              <a:ahLst/>
              <a:cxnLst/>
              <a:rect l="l" t="t" r="r" b="b"/>
              <a:pathLst>
                <a:path w="13467" h="24560" extrusionOk="0">
                  <a:moveTo>
                    <a:pt x="12554" y="0"/>
                  </a:moveTo>
                  <a:cubicBezTo>
                    <a:pt x="9059" y="3709"/>
                    <a:pt x="5047" y="6931"/>
                    <a:pt x="639" y="9545"/>
                  </a:cubicBezTo>
                  <a:cubicBezTo>
                    <a:pt x="791" y="14286"/>
                    <a:pt x="609" y="19302"/>
                    <a:pt x="1" y="24560"/>
                  </a:cubicBezTo>
                  <a:cubicBezTo>
                    <a:pt x="1855" y="23405"/>
                    <a:pt x="3618" y="22068"/>
                    <a:pt x="5259" y="20457"/>
                  </a:cubicBezTo>
                  <a:cubicBezTo>
                    <a:pt x="8360" y="17326"/>
                    <a:pt x="10883" y="13800"/>
                    <a:pt x="13466" y="10274"/>
                  </a:cubicBezTo>
                  <a:cubicBezTo>
                    <a:pt x="13375" y="6900"/>
                    <a:pt x="13071" y="3405"/>
                    <a:pt x="12554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2666;p71">
              <a:extLst>
                <a:ext uri="{FF2B5EF4-FFF2-40B4-BE49-F238E27FC236}">
                  <a16:creationId xmlns:a16="http://schemas.microsoft.com/office/drawing/2014/main" id="{C3D429F9-74E9-4C7C-B0CB-BBF0C1ACFBEF}"/>
                </a:ext>
              </a:extLst>
            </p:cNvPr>
            <p:cNvSpPr/>
            <p:nvPr/>
          </p:nvSpPr>
          <p:spPr>
            <a:xfrm>
              <a:off x="5929840" y="7105068"/>
              <a:ext cx="53757" cy="387274"/>
            </a:xfrm>
            <a:custGeom>
              <a:avLst/>
              <a:gdLst/>
              <a:ahLst/>
              <a:cxnLst/>
              <a:rect l="l" t="t" r="r" b="b"/>
              <a:pathLst>
                <a:path w="2038" h="14682" extrusionOk="0">
                  <a:moveTo>
                    <a:pt x="1" y="61"/>
                  </a:moveTo>
                  <a:cubicBezTo>
                    <a:pt x="1" y="91"/>
                    <a:pt x="1" y="122"/>
                    <a:pt x="1" y="182"/>
                  </a:cubicBezTo>
                  <a:lnTo>
                    <a:pt x="31" y="182"/>
                  </a:lnTo>
                  <a:cubicBezTo>
                    <a:pt x="59" y="187"/>
                    <a:pt x="83" y="195"/>
                    <a:pt x="106" y="205"/>
                  </a:cubicBezTo>
                  <a:lnTo>
                    <a:pt x="106" y="205"/>
                  </a:lnTo>
                  <a:cubicBezTo>
                    <a:pt x="64" y="165"/>
                    <a:pt x="28" y="116"/>
                    <a:pt x="1" y="61"/>
                  </a:cubicBezTo>
                  <a:close/>
                  <a:moveTo>
                    <a:pt x="106" y="205"/>
                  </a:moveTo>
                  <a:cubicBezTo>
                    <a:pt x="133" y="231"/>
                    <a:pt x="164" y="253"/>
                    <a:pt x="197" y="269"/>
                  </a:cubicBezTo>
                  <a:lnTo>
                    <a:pt x="197" y="269"/>
                  </a:lnTo>
                  <a:cubicBezTo>
                    <a:pt x="174" y="243"/>
                    <a:pt x="143" y="221"/>
                    <a:pt x="106" y="205"/>
                  </a:cubicBezTo>
                  <a:close/>
                  <a:moveTo>
                    <a:pt x="1186" y="0"/>
                  </a:moveTo>
                  <a:cubicBezTo>
                    <a:pt x="943" y="91"/>
                    <a:pt x="730" y="182"/>
                    <a:pt x="487" y="274"/>
                  </a:cubicBezTo>
                  <a:cubicBezTo>
                    <a:pt x="437" y="295"/>
                    <a:pt x="389" y="305"/>
                    <a:pt x="343" y="305"/>
                  </a:cubicBezTo>
                  <a:cubicBezTo>
                    <a:pt x="291" y="305"/>
                    <a:pt x="242" y="292"/>
                    <a:pt x="197" y="269"/>
                  </a:cubicBezTo>
                  <a:lnTo>
                    <a:pt x="197" y="269"/>
                  </a:lnTo>
                  <a:cubicBezTo>
                    <a:pt x="328" y="417"/>
                    <a:pt x="244" y="696"/>
                    <a:pt x="31" y="790"/>
                  </a:cubicBezTo>
                  <a:cubicBezTo>
                    <a:pt x="335" y="5350"/>
                    <a:pt x="609" y="9879"/>
                    <a:pt x="912" y="14408"/>
                  </a:cubicBezTo>
                  <a:cubicBezTo>
                    <a:pt x="1034" y="14438"/>
                    <a:pt x="1156" y="14468"/>
                    <a:pt x="1247" y="14468"/>
                  </a:cubicBezTo>
                  <a:cubicBezTo>
                    <a:pt x="1399" y="14468"/>
                    <a:pt x="1490" y="14590"/>
                    <a:pt x="1520" y="14681"/>
                  </a:cubicBezTo>
                  <a:cubicBezTo>
                    <a:pt x="1703" y="14590"/>
                    <a:pt x="1855" y="14499"/>
                    <a:pt x="2037" y="14438"/>
                  </a:cubicBezTo>
                  <a:cubicBezTo>
                    <a:pt x="1764" y="9605"/>
                    <a:pt x="1460" y="4803"/>
                    <a:pt x="118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2667;p71">
              <a:extLst>
                <a:ext uri="{FF2B5EF4-FFF2-40B4-BE49-F238E27FC236}">
                  <a16:creationId xmlns:a16="http://schemas.microsoft.com/office/drawing/2014/main" id="{EC78361B-200C-4FE1-91C4-948DCE3D1788}"/>
                </a:ext>
              </a:extLst>
            </p:cNvPr>
            <p:cNvSpPr/>
            <p:nvPr/>
          </p:nvSpPr>
          <p:spPr>
            <a:xfrm>
              <a:off x="5909793" y="6753087"/>
              <a:ext cx="49748" cy="343171"/>
            </a:xfrm>
            <a:custGeom>
              <a:avLst/>
              <a:gdLst/>
              <a:ahLst/>
              <a:cxnLst/>
              <a:rect l="l" t="t" r="r" b="b"/>
              <a:pathLst>
                <a:path w="1886" h="13010" extrusionOk="0">
                  <a:moveTo>
                    <a:pt x="1" y="0"/>
                  </a:moveTo>
                  <a:lnTo>
                    <a:pt x="1" y="0"/>
                  </a:lnTo>
                  <a:cubicBezTo>
                    <a:pt x="214" y="4347"/>
                    <a:pt x="457" y="8663"/>
                    <a:pt x="730" y="13010"/>
                  </a:cubicBezTo>
                  <a:cubicBezTo>
                    <a:pt x="761" y="12919"/>
                    <a:pt x="791" y="12827"/>
                    <a:pt x="913" y="12797"/>
                  </a:cubicBezTo>
                  <a:cubicBezTo>
                    <a:pt x="1247" y="12645"/>
                    <a:pt x="1551" y="12493"/>
                    <a:pt x="1885" y="12311"/>
                  </a:cubicBezTo>
                  <a:cubicBezTo>
                    <a:pt x="1642" y="8572"/>
                    <a:pt x="1429" y="4803"/>
                    <a:pt x="1247" y="1034"/>
                  </a:cubicBezTo>
                  <a:cubicBezTo>
                    <a:pt x="1247" y="760"/>
                    <a:pt x="1217" y="456"/>
                    <a:pt x="1217" y="183"/>
                  </a:cubicBezTo>
                  <a:cubicBezTo>
                    <a:pt x="1065" y="244"/>
                    <a:pt x="913" y="304"/>
                    <a:pt x="791" y="365"/>
                  </a:cubicBezTo>
                  <a:cubicBezTo>
                    <a:pt x="752" y="382"/>
                    <a:pt x="715" y="389"/>
                    <a:pt x="680" y="389"/>
                  </a:cubicBezTo>
                  <a:cubicBezTo>
                    <a:pt x="527" y="389"/>
                    <a:pt x="421" y="241"/>
                    <a:pt x="396" y="92"/>
                  </a:cubicBezTo>
                  <a:cubicBezTo>
                    <a:pt x="244" y="61"/>
                    <a:pt x="122" y="31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2668;p71">
              <a:extLst>
                <a:ext uri="{FF2B5EF4-FFF2-40B4-BE49-F238E27FC236}">
                  <a16:creationId xmlns:a16="http://schemas.microsoft.com/office/drawing/2014/main" id="{8D988340-3E98-487A-BE49-1CB76DC4DC07}"/>
                </a:ext>
              </a:extLst>
            </p:cNvPr>
            <p:cNvSpPr/>
            <p:nvPr/>
          </p:nvSpPr>
          <p:spPr>
            <a:xfrm>
              <a:off x="5878535" y="6083257"/>
              <a:ext cx="61750" cy="660229"/>
            </a:xfrm>
            <a:custGeom>
              <a:avLst/>
              <a:gdLst/>
              <a:ahLst/>
              <a:cxnLst/>
              <a:rect l="l" t="t" r="r" b="b"/>
              <a:pathLst>
                <a:path w="2341" h="25030" extrusionOk="0">
                  <a:moveTo>
                    <a:pt x="1065" y="1"/>
                  </a:moveTo>
                  <a:cubicBezTo>
                    <a:pt x="1024" y="1"/>
                    <a:pt x="983" y="4"/>
                    <a:pt x="943" y="14"/>
                  </a:cubicBezTo>
                  <a:cubicBezTo>
                    <a:pt x="608" y="14"/>
                    <a:pt x="335" y="45"/>
                    <a:pt x="0" y="75"/>
                  </a:cubicBezTo>
                  <a:cubicBezTo>
                    <a:pt x="91" y="4634"/>
                    <a:pt x="304" y="9194"/>
                    <a:pt x="578" y="13723"/>
                  </a:cubicBezTo>
                  <a:cubicBezTo>
                    <a:pt x="791" y="13966"/>
                    <a:pt x="1003" y="14239"/>
                    <a:pt x="1216" y="14482"/>
                  </a:cubicBezTo>
                  <a:cubicBezTo>
                    <a:pt x="1428" y="14694"/>
                    <a:pt x="1239" y="14996"/>
                    <a:pt x="1003" y="14996"/>
                  </a:cubicBezTo>
                  <a:cubicBezTo>
                    <a:pt x="933" y="14996"/>
                    <a:pt x="860" y="14970"/>
                    <a:pt x="791" y="14908"/>
                  </a:cubicBezTo>
                  <a:cubicBezTo>
                    <a:pt x="730" y="14847"/>
                    <a:pt x="669" y="14786"/>
                    <a:pt x="639" y="14726"/>
                  </a:cubicBezTo>
                  <a:lnTo>
                    <a:pt x="639" y="14726"/>
                  </a:lnTo>
                  <a:cubicBezTo>
                    <a:pt x="791" y="17522"/>
                    <a:pt x="943" y="20318"/>
                    <a:pt x="1064" y="23054"/>
                  </a:cubicBezTo>
                  <a:cubicBezTo>
                    <a:pt x="1095" y="23601"/>
                    <a:pt x="1125" y="24148"/>
                    <a:pt x="1155" y="24695"/>
                  </a:cubicBezTo>
                  <a:cubicBezTo>
                    <a:pt x="1338" y="24787"/>
                    <a:pt x="1550" y="24878"/>
                    <a:pt x="1733" y="24939"/>
                  </a:cubicBezTo>
                  <a:cubicBezTo>
                    <a:pt x="1824" y="24939"/>
                    <a:pt x="1854" y="24999"/>
                    <a:pt x="1885" y="25030"/>
                  </a:cubicBezTo>
                  <a:cubicBezTo>
                    <a:pt x="2037" y="24939"/>
                    <a:pt x="2189" y="24847"/>
                    <a:pt x="2341" y="24756"/>
                  </a:cubicBezTo>
                  <a:cubicBezTo>
                    <a:pt x="2158" y="21109"/>
                    <a:pt x="1946" y="17431"/>
                    <a:pt x="1763" y="13723"/>
                  </a:cubicBezTo>
                  <a:cubicBezTo>
                    <a:pt x="1550" y="13814"/>
                    <a:pt x="1338" y="13875"/>
                    <a:pt x="1095" y="13905"/>
                  </a:cubicBezTo>
                  <a:cubicBezTo>
                    <a:pt x="1064" y="13912"/>
                    <a:pt x="1034" y="13915"/>
                    <a:pt x="1006" y="13915"/>
                  </a:cubicBezTo>
                  <a:cubicBezTo>
                    <a:pt x="646" y="13915"/>
                    <a:pt x="517" y="13408"/>
                    <a:pt x="912" y="13267"/>
                  </a:cubicBezTo>
                  <a:cubicBezTo>
                    <a:pt x="1186" y="13145"/>
                    <a:pt x="1459" y="12993"/>
                    <a:pt x="1733" y="12811"/>
                  </a:cubicBezTo>
                  <a:cubicBezTo>
                    <a:pt x="1520" y="8525"/>
                    <a:pt x="1368" y="4270"/>
                    <a:pt x="1338" y="14"/>
                  </a:cubicBezTo>
                  <a:cubicBezTo>
                    <a:pt x="1236" y="14"/>
                    <a:pt x="1149" y="1"/>
                    <a:pt x="106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2669;p71">
              <a:extLst>
                <a:ext uri="{FF2B5EF4-FFF2-40B4-BE49-F238E27FC236}">
                  <a16:creationId xmlns:a16="http://schemas.microsoft.com/office/drawing/2014/main" id="{E7BDEA5D-FCC8-49CD-99E6-C3F398E8285C}"/>
                </a:ext>
              </a:extLst>
            </p:cNvPr>
            <p:cNvSpPr/>
            <p:nvPr/>
          </p:nvSpPr>
          <p:spPr>
            <a:xfrm>
              <a:off x="5956296" y="7505136"/>
              <a:ext cx="49748" cy="390493"/>
            </a:xfrm>
            <a:custGeom>
              <a:avLst/>
              <a:gdLst/>
              <a:ahLst/>
              <a:cxnLst/>
              <a:rect l="l" t="t" r="r" b="b"/>
              <a:pathLst>
                <a:path w="1886" h="14804" extrusionOk="0">
                  <a:moveTo>
                    <a:pt x="1095" y="1"/>
                  </a:moveTo>
                  <a:cubicBezTo>
                    <a:pt x="761" y="92"/>
                    <a:pt x="426" y="213"/>
                    <a:pt x="92" y="274"/>
                  </a:cubicBezTo>
                  <a:cubicBezTo>
                    <a:pt x="82" y="284"/>
                    <a:pt x="72" y="288"/>
                    <a:pt x="61" y="288"/>
                  </a:cubicBezTo>
                  <a:cubicBezTo>
                    <a:pt x="41" y="288"/>
                    <a:pt x="21" y="274"/>
                    <a:pt x="1" y="274"/>
                  </a:cubicBezTo>
                  <a:lnTo>
                    <a:pt x="1" y="274"/>
                  </a:lnTo>
                  <a:cubicBezTo>
                    <a:pt x="213" y="3526"/>
                    <a:pt x="426" y="6809"/>
                    <a:pt x="609" y="10061"/>
                  </a:cubicBezTo>
                  <a:cubicBezTo>
                    <a:pt x="821" y="10183"/>
                    <a:pt x="852" y="10457"/>
                    <a:pt x="639" y="10578"/>
                  </a:cubicBezTo>
                  <a:cubicBezTo>
                    <a:pt x="730" y="11976"/>
                    <a:pt x="791" y="13375"/>
                    <a:pt x="882" y="14742"/>
                  </a:cubicBezTo>
                  <a:lnTo>
                    <a:pt x="913" y="14742"/>
                  </a:lnTo>
                  <a:cubicBezTo>
                    <a:pt x="913" y="14742"/>
                    <a:pt x="1277" y="14803"/>
                    <a:pt x="1885" y="14803"/>
                  </a:cubicBezTo>
                  <a:cubicBezTo>
                    <a:pt x="1794" y="13162"/>
                    <a:pt x="1733" y="11551"/>
                    <a:pt x="1642" y="9909"/>
                  </a:cubicBezTo>
                  <a:cubicBezTo>
                    <a:pt x="1551" y="9909"/>
                    <a:pt x="1460" y="9940"/>
                    <a:pt x="1338" y="9940"/>
                  </a:cubicBezTo>
                  <a:cubicBezTo>
                    <a:pt x="1125" y="9940"/>
                    <a:pt x="1004" y="9636"/>
                    <a:pt x="1156" y="9484"/>
                  </a:cubicBezTo>
                  <a:cubicBezTo>
                    <a:pt x="1308" y="9362"/>
                    <a:pt x="1460" y="9271"/>
                    <a:pt x="1612" y="9180"/>
                  </a:cubicBezTo>
                  <a:cubicBezTo>
                    <a:pt x="1429" y="6110"/>
                    <a:pt x="1277" y="3070"/>
                    <a:pt x="109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2670;p71">
              <a:extLst>
                <a:ext uri="{FF2B5EF4-FFF2-40B4-BE49-F238E27FC236}">
                  <a16:creationId xmlns:a16="http://schemas.microsoft.com/office/drawing/2014/main" id="{358D04A0-2208-466B-972C-9D65EB36090F}"/>
                </a:ext>
              </a:extLst>
            </p:cNvPr>
            <p:cNvSpPr/>
            <p:nvPr/>
          </p:nvSpPr>
          <p:spPr>
            <a:xfrm>
              <a:off x="5450376" y="6246375"/>
              <a:ext cx="459443" cy="506738"/>
            </a:xfrm>
            <a:custGeom>
              <a:avLst/>
              <a:gdLst/>
              <a:ahLst/>
              <a:cxnLst/>
              <a:rect l="l" t="t" r="r" b="b"/>
              <a:pathLst>
                <a:path w="17418" h="19211" extrusionOk="0">
                  <a:moveTo>
                    <a:pt x="700" y="0"/>
                  </a:moveTo>
                  <a:cubicBezTo>
                    <a:pt x="457" y="244"/>
                    <a:pt x="214" y="487"/>
                    <a:pt x="1" y="730"/>
                  </a:cubicBezTo>
                  <a:cubicBezTo>
                    <a:pt x="2038" y="4104"/>
                    <a:pt x="4348" y="7265"/>
                    <a:pt x="6962" y="10244"/>
                  </a:cubicBezTo>
                  <a:cubicBezTo>
                    <a:pt x="9424" y="13071"/>
                    <a:pt x="13436" y="18207"/>
                    <a:pt x="17418" y="19210"/>
                  </a:cubicBezTo>
                  <a:cubicBezTo>
                    <a:pt x="17418" y="18967"/>
                    <a:pt x="17387" y="18755"/>
                    <a:pt x="17387" y="18511"/>
                  </a:cubicBezTo>
                  <a:cubicBezTo>
                    <a:pt x="13679" y="17113"/>
                    <a:pt x="10062" y="12341"/>
                    <a:pt x="7600" y="9605"/>
                  </a:cubicBezTo>
                  <a:cubicBezTo>
                    <a:pt x="4955" y="6627"/>
                    <a:pt x="2706" y="3405"/>
                    <a:pt x="70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2671;p71">
              <a:extLst>
                <a:ext uri="{FF2B5EF4-FFF2-40B4-BE49-F238E27FC236}">
                  <a16:creationId xmlns:a16="http://schemas.microsoft.com/office/drawing/2014/main" id="{33C1871A-EFAB-4462-928D-E8525FD7F956}"/>
                </a:ext>
              </a:extLst>
            </p:cNvPr>
            <p:cNvSpPr/>
            <p:nvPr/>
          </p:nvSpPr>
          <p:spPr>
            <a:xfrm>
              <a:off x="5909001" y="6734649"/>
              <a:ext cx="19256" cy="20865"/>
            </a:xfrm>
            <a:custGeom>
              <a:avLst/>
              <a:gdLst/>
              <a:ahLst/>
              <a:cxnLst/>
              <a:rect l="l" t="t" r="r" b="b"/>
              <a:pathLst>
                <a:path w="730" h="791" extrusionOk="0">
                  <a:moveTo>
                    <a:pt x="0" y="0"/>
                  </a:moveTo>
                  <a:cubicBezTo>
                    <a:pt x="0" y="244"/>
                    <a:pt x="31" y="487"/>
                    <a:pt x="31" y="699"/>
                  </a:cubicBezTo>
                  <a:cubicBezTo>
                    <a:pt x="152" y="730"/>
                    <a:pt x="304" y="760"/>
                    <a:pt x="426" y="791"/>
                  </a:cubicBezTo>
                  <a:cubicBezTo>
                    <a:pt x="395" y="669"/>
                    <a:pt x="426" y="517"/>
                    <a:pt x="547" y="456"/>
                  </a:cubicBezTo>
                  <a:cubicBezTo>
                    <a:pt x="608" y="426"/>
                    <a:pt x="669" y="365"/>
                    <a:pt x="730" y="335"/>
                  </a:cubicBezTo>
                  <a:cubicBezTo>
                    <a:pt x="699" y="304"/>
                    <a:pt x="669" y="274"/>
                    <a:pt x="578" y="244"/>
                  </a:cubicBezTo>
                  <a:cubicBezTo>
                    <a:pt x="395" y="183"/>
                    <a:pt x="183" y="92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2672;p71">
              <a:extLst>
                <a:ext uri="{FF2B5EF4-FFF2-40B4-BE49-F238E27FC236}">
                  <a16:creationId xmlns:a16="http://schemas.microsoft.com/office/drawing/2014/main" id="{E1C53895-BB93-4018-BB94-39E9C4C71E32}"/>
                </a:ext>
              </a:extLst>
            </p:cNvPr>
            <p:cNvSpPr/>
            <p:nvPr/>
          </p:nvSpPr>
          <p:spPr>
            <a:xfrm>
              <a:off x="5302055" y="6623204"/>
              <a:ext cx="628602" cy="504338"/>
            </a:xfrm>
            <a:custGeom>
              <a:avLst/>
              <a:gdLst/>
              <a:ahLst/>
              <a:cxnLst/>
              <a:rect l="l" t="t" r="r" b="b"/>
              <a:pathLst>
                <a:path w="23831" h="19120" extrusionOk="0">
                  <a:moveTo>
                    <a:pt x="183" y="0"/>
                  </a:moveTo>
                  <a:cubicBezTo>
                    <a:pt x="92" y="517"/>
                    <a:pt x="62" y="1064"/>
                    <a:pt x="1" y="1611"/>
                  </a:cubicBezTo>
                  <a:cubicBezTo>
                    <a:pt x="6445" y="9301"/>
                    <a:pt x="13952" y="17235"/>
                    <a:pt x="23649" y="19119"/>
                  </a:cubicBezTo>
                  <a:cubicBezTo>
                    <a:pt x="23709" y="19119"/>
                    <a:pt x="23770" y="19089"/>
                    <a:pt x="23831" y="19058"/>
                  </a:cubicBezTo>
                  <a:cubicBezTo>
                    <a:pt x="23831" y="18846"/>
                    <a:pt x="23801" y="18663"/>
                    <a:pt x="23801" y="18450"/>
                  </a:cubicBezTo>
                  <a:cubicBezTo>
                    <a:pt x="13527" y="16262"/>
                    <a:pt x="6931" y="7599"/>
                    <a:pt x="18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2673;p71">
              <a:extLst>
                <a:ext uri="{FF2B5EF4-FFF2-40B4-BE49-F238E27FC236}">
                  <a16:creationId xmlns:a16="http://schemas.microsoft.com/office/drawing/2014/main" id="{1B1B48AF-ED15-4469-81C5-393079017C9F}"/>
                </a:ext>
              </a:extLst>
            </p:cNvPr>
            <p:cNvSpPr/>
            <p:nvPr/>
          </p:nvSpPr>
          <p:spPr>
            <a:xfrm>
              <a:off x="5929840" y="7109869"/>
              <a:ext cx="10445" cy="16064"/>
            </a:xfrm>
            <a:custGeom>
              <a:avLst/>
              <a:gdLst/>
              <a:ahLst/>
              <a:cxnLst/>
              <a:rect l="l" t="t" r="r" b="b"/>
              <a:pathLst>
                <a:path w="396" h="609" extrusionOk="0">
                  <a:moveTo>
                    <a:pt x="1" y="0"/>
                  </a:moveTo>
                  <a:cubicBezTo>
                    <a:pt x="1" y="213"/>
                    <a:pt x="31" y="396"/>
                    <a:pt x="31" y="608"/>
                  </a:cubicBezTo>
                  <a:cubicBezTo>
                    <a:pt x="305" y="517"/>
                    <a:pt x="396" y="61"/>
                    <a:pt x="3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2674;p71">
              <a:extLst>
                <a:ext uri="{FF2B5EF4-FFF2-40B4-BE49-F238E27FC236}">
                  <a16:creationId xmlns:a16="http://schemas.microsoft.com/office/drawing/2014/main" id="{B6DB1DDB-320F-464B-ADAE-A28DE94236BA}"/>
                </a:ext>
              </a:extLst>
            </p:cNvPr>
            <p:cNvSpPr/>
            <p:nvPr/>
          </p:nvSpPr>
          <p:spPr>
            <a:xfrm>
              <a:off x="5313292" y="7041710"/>
              <a:ext cx="642239" cy="460235"/>
            </a:xfrm>
            <a:custGeom>
              <a:avLst/>
              <a:gdLst/>
              <a:ahLst/>
              <a:cxnLst/>
              <a:rect l="l" t="t" r="r" b="b"/>
              <a:pathLst>
                <a:path w="24348" h="17448" extrusionOk="0">
                  <a:moveTo>
                    <a:pt x="0" y="1"/>
                  </a:moveTo>
                  <a:cubicBezTo>
                    <a:pt x="61" y="670"/>
                    <a:pt x="122" y="1369"/>
                    <a:pt x="213" y="2068"/>
                  </a:cubicBezTo>
                  <a:cubicBezTo>
                    <a:pt x="6627" y="9606"/>
                    <a:pt x="14803" y="17418"/>
                    <a:pt x="24226" y="17448"/>
                  </a:cubicBezTo>
                  <a:cubicBezTo>
                    <a:pt x="24256" y="17418"/>
                    <a:pt x="24256" y="17387"/>
                    <a:pt x="24286" y="17387"/>
                  </a:cubicBezTo>
                  <a:cubicBezTo>
                    <a:pt x="24286" y="17357"/>
                    <a:pt x="24317" y="17357"/>
                    <a:pt x="24347" y="17357"/>
                  </a:cubicBezTo>
                  <a:cubicBezTo>
                    <a:pt x="24317" y="17174"/>
                    <a:pt x="24317" y="16992"/>
                    <a:pt x="24317" y="16810"/>
                  </a:cubicBezTo>
                  <a:cubicBezTo>
                    <a:pt x="14286" y="15776"/>
                    <a:pt x="6444" y="7782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2675;p71">
              <a:extLst>
                <a:ext uri="{FF2B5EF4-FFF2-40B4-BE49-F238E27FC236}">
                  <a16:creationId xmlns:a16="http://schemas.microsoft.com/office/drawing/2014/main" id="{F9AAA256-30D2-4504-9706-4BB290F3AC67}"/>
                </a:ext>
              </a:extLst>
            </p:cNvPr>
            <p:cNvSpPr/>
            <p:nvPr/>
          </p:nvSpPr>
          <p:spPr>
            <a:xfrm>
              <a:off x="5953896" y="7485089"/>
              <a:ext cx="16064" cy="14455"/>
            </a:xfrm>
            <a:custGeom>
              <a:avLst/>
              <a:gdLst/>
              <a:ahLst/>
              <a:cxnLst/>
              <a:rect l="l" t="t" r="r" b="b"/>
              <a:pathLst>
                <a:path w="609" h="54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183"/>
                    <a:pt x="31" y="365"/>
                    <a:pt x="61" y="548"/>
                  </a:cubicBezTo>
                  <a:cubicBezTo>
                    <a:pt x="244" y="457"/>
                    <a:pt x="426" y="365"/>
                    <a:pt x="608" y="274"/>
                  </a:cubicBezTo>
                  <a:cubicBezTo>
                    <a:pt x="578" y="183"/>
                    <a:pt x="487" y="61"/>
                    <a:pt x="335" y="61"/>
                  </a:cubicBezTo>
                  <a:cubicBezTo>
                    <a:pt x="244" y="61"/>
                    <a:pt x="122" y="31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2676;p71">
              <a:extLst>
                <a:ext uri="{FF2B5EF4-FFF2-40B4-BE49-F238E27FC236}">
                  <a16:creationId xmlns:a16="http://schemas.microsoft.com/office/drawing/2014/main" id="{FDE1C553-26B5-4424-9509-CE1295626FAD}"/>
                </a:ext>
              </a:extLst>
            </p:cNvPr>
            <p:cNvSpPr/>
            <p:nvPr/>
          </p:nvSpPr>
          <p:spPr>
            <a:xfrm>
              <a:off x="5464831" y="7570077"/>
              <a:ext cx="508321" cy="228904"/>
            </a:xfrm>
            <a:custGeom>
              <a:avLst/>
              <a:gdLst/>
              <a:ahLst/>
              <a:cxnLst/>
              <a:rect l="l" t="t" r="r" b="b"/>
              <a:pathLst>
                <a:path w="19271" h="8678" extrusionOk="0">
                  <a:moveTo>
                    <a:pt x="0" y="1"/>
                  </a:moveTo>
                  <a:lnTo>
                    <a:pt x="0" y="1"/>
                  </a:lnTo>
                  <a:cubicBezTo>
                    <a:pt x="638" y="943"/>
                    <a:pt x="1307" y="1824"/>
                    <a:pt x="1976" y="2645"/>
                  </a:cubicBezTo>
                  <a:cubicBezTo>
                    <a:pt x="5699" y="5569"/>
                    <a:pt x="11046" y="8677"/>
                    <a:pt x="16022" y="8677"/>
                  </a:cubicBezTo>
                  <a:cubicBezTo>
                    <a:pt x="17099" y="8677"/>
                    <a:pt x="18158" y="8532"/>
                    <a:pt x="19180" y="8207"/>
                  </a:cubicBezTo>
                  <a:cubicBezTo>
                    <a:pt x="19241" y="8177"/>
                    <a:pt x="19241" y="8147"/>
                    <a:pt x="19271" y="8116"/>
                  </a:cubicBezTo>
                  <a:cubicBezTo>
                    <a:pt x="19271" y="7964"/>
                    <a:pt x="19271" y="7782"/>
                    <a:pt x="19241" y="7599"/>
                  </a:cubicBezTo>
                  <a:cubicBezTo>
                    <a:pt x="19198" y="7578"/>
                    <a:pt x="19155" y="7556"/>
                    <a:pt x="19090" y="7556"/>
                  </a:cubicBezTo>
                  <a:cubicBezTo>
                    <a:pt x="19063" y="7556"/>
                    <a:pt x="19033" y="7560"/>
                    <a:pt x="18997" y="7569"/>
                  </a:cubicBezTo>
                  <a:cubicBezTo>
                    <a:pt x="18043" y="7756"/>
                    <a:pt x="17094" y="7845"/>
                    <a:pt x="16152" y="7845"/>
                  </a:cubicBezTo>
                  <a:cubicBezTo>
                    <a:pt x="10367" y="7845"/>
                    <a:pt x="4835" y="4496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2677;p71">
              <a:extLst>
                <a:ext uri="{FF2B5EF4-FFF2-40B4-BE49-F238E27FC236}">
                  <a16:creationId xmlns:a16="http://schemas.microsoft.com/office/drawing/2014/main" id="{BAEC242D-25AE-452F-B4F8-4F4977F66EF6}"/>
                </a:ext>
              </a:extLst>
            </p:cNvPr>
            <p:cNvSpPr/>
            <p:nvPr/>
          </p:nvSpPr>
          <p:spPr>
            <a:xfrm>
              <a:off x="5972334" y="7770520"/>
              <a:ext cx="5645" cy="13664"/>
            </a:xfrm>
            <a:custGeom>
              <a:avLst/>
              <a:gdLst/>
              <a:ahLst/>
              <a:cxnLst/>
              <a:rect l="l" t="t" r="r" b="b"/>
              <a:pathLst>
                <a:path w="214" h="518" extrusionOk="0">
                  <a:moveTo>
                    <a:pt x="1" y="0"/>
                  </a:moveTo>
                  <a:cubicBezTo>
                    <a:pt x="31" y="183"/>
                    <a:pt x="31" y="365"/>
                    <a:pt x="31" y="517"/>
                  </a:cubicBezTo>
                  <a:cubicBezTo>
                    <a:pt x="213" y="396"/>
                    <a:pt x="213" y="122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2678;p71">
              <a:extLst>
                <a:ext uri="{FF2B5EF4-FFF2-40B4-BE49-F238E27FC236}">
                  <a16:creationId xmlns:a16="http://schemas.microsoft.com/office/drawing/2014/main" id="{7F9837B0-7907-4333-9E7B-1EF4E4487DB9}"/>
                </a:ext>
              </a:extLst>
            </p:cNvPr>
            <p:cNvSpPr/>
            <p:nvPr/>
          </p:nvSpPr>
          <p:spPr>
            <a:xfrm>
              <a:off x="5650819" y="6125303"/>
              <a:ext cx="244572" cy="347181"/>
            </a:xfrm>
            <a:custGeom>
              <a:avLst/>
              <a:gdLst/>
              <a:ahLst/>
              <a:cxnLst/>
              <a:rect l="l" t="t" r="r" b="b"/>
              <a:pathLst>
                <a:path w="9272" h="13162" extrusionOk="0">
                  <a:moveTo>
                    <a:pt x="1034" y="1"/>
                  </a:moveTo>
                  <a:cubicBezTo>
                    <a:pt x="670" y="92"/>
                    <a:pt x="335" y="213"/>
                    <a:pt x="1" y="335"/>
                  </a:cubicBezTo>
                  <a:cubicBezTo>
                    <a:pt x="2311" y="5107"/>
                    <a:pt x="5351" y="9484"/>
                    <a:pt x="9272" y="13162"/>
                  </a:cubicBezTo>
                  <a:lnTo>
                    <a:pt x="9211" y="12159"/>
                  </a:lnTo>
                  <a:cubicBezTo>
                    <a:pt x="5746" y="8451"/>
                    <a:pt x="3101" y="4378"/>
                    <a:pt x="103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2679;p71">
              <a:extLst>
                <a:ext uri="{FF2B5EF4-FFF2-40B4-BE49-F238E27FC236}">
                  <a16:creationId xmlns:a16="http://schemas.microsoft.com/office/drawing/2014/main" id="{178128B8-1DEA-4897-8048-3CD1B4A15C98}"/>
                </a:ext>
              </a:extLst>
            </p:cNvPr>
            <p:cNvSpPr/>
            <p:nvPr/>
          </p:nvSpPr>
          <p:spPr>
            <a:xfrm>
              <a:off x="5893755" y="6445209"/>
              <a:ext cx="22447" cy="33631"/>
            </a:xfrm>
            <a:custGeom>
              <a:avLst/>
              <a:gdLst/>
              <a:ahLst/>
              <a:cxnLst/>
              <a:rect l="l" t="t" r="r" b="b"/>
              <a:pathLst>
                <a:path w="851" h="1275" extrusionOk="0">
                  <a:moveTo>
                    <a:pt x="1" y="1"/>
                  </a:moveTo>
                  <a:cubicBezTo>
                    <a:pt x="1" y="365"/>
                    <a:pt x="31" y="669"/>
                    <a:pt x="62" y="1004"/>
                  </a:cubicBezTo>
                  <a:cubicBezTo>
                    <a:pt x="92" y="1064"/>
                    <a:pt x="153" y="1125"/>
                    <a:pt x="214" y="1186"/>
                  </a:cubicBezTo>
                  <a:cubicBezTo>
                    <a:pt x="276" y="1248"/>
                    <a:pt x="346" y="1274"/>
                    <a:pt x="413" y="1274"/>
                  </a:cubicBezTo>
                  <a:cubicBezTo>
                    <a:pt x="644" y="1274"/>
                    <a:pt x="851" y="972"/>
                    <a:pt x="639" y="760"/>
                  </a:cubicBezTo>
                  <a:cubicBezTo>
                    <a:pt x="426" y="517"/>
                    <a:pt x="214" y="244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2680;p71">
              <a:extLst>
                <a:ext uri="{FF2B5EF4-FFF2-40B4-BE49-F238E27FC236}">
                  <a16:creationId xmlns:a16="http://schemas.microsoft.com/office/drawing/2014/main" id="{CFA108AA-D072-4DC6-8C96-84FC5B3313EE}"/>
                </a:ext>
              </a:extLst>
            </p:cNvPr>
            <p:cNvSpPr/>
            <p:nvPr/>
          </p:nvSpPr>
          <p:spPr>
            <a:xfrm>
              <a:off x="5924221" y="6296888"/>
              <a:ext cx="119490" cy="149138"/>
            </a:xfrm>
            <a:custGeom>
              <a:avLst/>
              <a:gdLst/>
              <a:ahLst/>
              <a:cxnLst/>
              <a:rect l="l" t="t" r="r" b="b"/>
              <a:pathLst>
                <a:path w="4530" h="5654" extrusionOk="0">
                  <a:moveTo>
                    <a:pt x="4135" y="0"/>
                  </a:moveTo>
                  <a:cubicBezTo>
                    <a:pt x="2980" y="1642"/>
                    <a:pt x="1460" y="3709"/>
                    <a:pt x="1" y="4712"/>
                  </a:cubicBezTo>
                  <a:cubicBezTo>
                    <a:pt x="31" y="5016"/>
                    <a:pt x="31" y="5350"/>
                    <a:pt x="31" y="5654"/>
                  </a:cubicBezTo>
                  <a:cubicBezTo>
                    <a:pt x="1673" y="5046"/>
                    <a:pt x="3192" y="3313"/>
                    <a:pt x="4530" y="1490"/>
                  </a:cubicBezTo>
                  <a:cubicBezTo>
                    <a:pt x="4378" y="1003"/>
                    <a:pt x="4256" y="487"/>
                    <a:pt x="413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2681;p71">
              <a:extLst>
                <a:ext uri="{FF2B5EF4-FFF2-40B4-BE49-F238E27FC236}">
                  <a16:creationId xmlns:a16="http://schemas.microsoft.com/office/drawing/2014/main" id="{D3EA116D-74D7-4C34-963A-3FD0A67D4580}"/>
                </a:ext>
              </a:extLst>
            </p:cNvPr>
            <p:cNvSpPr/>
            <p:nvPr/>
          </p:nvSpPr>
          <p:spPr>
            <a:xfrm>
              <a:off x="6032475" y="6136539"/>
              <a:ext cx="132310" cy="199651"/>
            </a:xfrm>
            <a:custGeom>
              <a:avLst/>
              <a:gdLst/>
              <a:ahLst/>
              <a:cxnLst/>
              <a:rect l="l" t="t" r="r" b="b"/>
              <a:pathLst>
                <a:path w="5016" h="7569" extrusionOk="0">
                  <a:moveTo>
                    <a:pt x="4013" y="0"/>
                  </a:moveTo>
                  <a:cubicBezTo>
                    <a:pt x="3101" y="1520"/>
                    <a:pt x="2128" y="3009"/>
                    <a:pt x="1125" y="4468"/>
                  </a:cubicBezTo>
                  <a:cubicBezTo>
                    <a:pt x="821" y="4894"/>
                    <a:pt x="456" y="5471"/>
                    <a:pt x="0" y="6079"/>
                  </a:cubicBezTo>
                  <a:cubicBezTo>
                    <a:pt x="152" y="6566"/>
                    <a:pt x="274" y="7052"/>
                    <a:pt x="426" y="7569"/>
                  </a:cubicBezTo>
                  <a:cubicBezTo>
                    <a:pt x="1429" y="6171"/>
                    <a:pt x="2310" y="4742"/>
                    <a:pt x="3009" y="3739"/>
                  </a:cubicBezTo>
                  <a:cubicBezTo>
                    <a:pt x="3709" y="2736"/>
                    <a:pt x="4377" y="1702"/>
                    <a:pt x="5016" y="669"/>
                  </a:cubicBezTo>
                  <a:cubicBezTo>
                    <a:pt x="4681" y="426"/>
                    <a:pt x="4347" y="213"/>
                    <a:pt x="40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2682;p71">
              <a:extLst>
                <a:ext uri="{FF2B5EF4-FFF2-40B4-BE49-F238E27FC236}">
                  <a16:creationId xmlns:a16="http://schemas.microsoft.com/office/drawing/2014/main" id="{4930E0AE-F59D-49DD-BCF7-59C5D550B76F}"/>
                </a:ext>
              </a:extLst>
            </p:cNvPr>
            <p:cNvSpPr/>
            <p:nvPr/>
          </p:nvSpPr>
          <p:spPr>
            <a:xfrm>
              <a:off x="5891909" y="6421153"/>
              <a:ext cx="33157" cy="29807"/>
            </a:xfrm>
            <a:custGeom>
              <a:avLst/>
              <a:gdLst/>
              <a:ahLst/>
              <a:cxnLst/>
              <a:rect l="l" t="t" r="r" b="b"/>
              <a:pathLst>
                <a:path w="1257" h="1130" extrusionOk="0">
                  <a:moveTo>
                    <a:pt x="1226" y="1"/>
                  </a:moveTo>
                  <a:cubicBezTo>
                    <a:pt x="952" y="183"/>
                    <a:pt x="679" y="335"/>
                    <a:pt x="405" y="457"/>
                  </a:cubicBezTo>
                  <a:cubicBezTo>
                    <a:pt x="1" y="601"/>
                    <a:pt x="145" y="1130"/>
                    <a:pt x="526" y="1130"/>
                  </a:cubicBezTo>
                  <a:cubicBezTo>
                    <a:pt x="546" y="1130"/>
                    <a:pt x="566" y="1128"/>
                    <a:pt x="588" y="1125"/>
                  </a:cubicBezTo>
                  <a:cubicBezTo>
                    <a:pt x="831" y="1095"/>
                    <a:pt x="1043" y="1004"/>
                    <a:pt x="1256" y="943"/>
                  </a:cubicBezTo>
                  <a:cubicBezTo>
                    <a:pt x="1256" y="609"/>
                    <a:pt x="1226" y="305"/>
                    <a:pt x="1226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2683;p71">
              <a:extLst>
                <a:ext uri="{FF2B5EF4-FFF2-40B4-BE49-F238E27FC236}">
                  <a16:creationId xmlns:a16="http://schemas.microsoft.com/office/drawing/2014/main" id="{78C1DB5E-C74F-4A47-8999-573E005D5B7A}"/>
                </a:ext>
              </a:extLst>
            </p:cNvPr>
            <p:cNvSpPr/>
            <p:nvPr/>
          </p:nvSpPr>
          <p:spPr>
            <a:xfrm>
              <a:off x="5940259" y="6616795"/>
              <a:ext cx="171612" cy="141937"/>
            </a:xfrm>
            <a:custGeom>
              <a:avLst/>
              <a:gdLst/>
              <a:ahLst/>
              <a:cxnLst/>
              <a:rect l="l" t="t" r="r" b="b"/>
              <a:pathLst>
                <a:path w="6506" h="5381" extrusionOk="0">
                  <a:moveTo>
                    <a:pt x="6232" y="0"/>
                  </a:moveTo>
                  <a:cubicBezTo>
                    <a:pt x="4408" y="1672"/>
                    <a:pt x="2341" y="3222"/>
                    <a:pt x="1" y="4529"/>
                  </a:cubicBezTo>
                  <a:cubicBezTo>
                    <a:pt x="31" y="4803"/>
                    <a:pt x="31" y="5076"/>
                    <a:pt x="62" y="5380"/>
                  </a:cubicBezTo>
                  <a:cubicBezTo>
                    <a:pt x="2402" y="4468"/>
                    <a:pt x="4530" y="3161"/>
                    <a:pt x="6505" y="1550"/>
                  </a:cubicBezTo>
                  <a:cubicBezTo>
                    <a:pt x="6414" y="1003"/>
                    <a:pt x="6323" y="517"/>
                    <a:pt x="623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2684;p71">
              <a:extLst>
                <a:ext uri="{FF2B5EF4-FFF2-40B4-BE49-F238E27FC236}">
                  <a16:creationId xmlns:a16="http://schemas.microsoft.com/office/drawing/2014/main" id="{5F56EC3A-041B-45D3-AD6E-528B1F5BF943}"/>
                </a:ext>
              </a:extLst>
            </p:cNvPr>
            <p:cNvSpPr/>
            <p:nvPr/>
          </p:nvSpPr>
          <p:spPr>
            <a:xfrm>
              <a:off x="6104617" y="6342574"/>
              <a:ext cx="239771" cy="315132"/>
            </a:xfrm>
            <a:custGeom>
              <a:avLst/>
              <a:gdLst/>
              <a:ahLst/>
              <a:cxnLst/>
              <a:rect l="l" t="t" r="r" b="b"/>
              <a:pathLst>
                <a:path w="9090" h="11947" extrusionOk="0">
                  <a:moveTo>
                    <a:pt x="8421" y="1"/>
                  </a:moveTo>
                  <a:cubicBezTo>
                    <a:pt x="5989" y="3861"/>
                    <a:pt x="3314" y="7387"/>
                    <a:pt x="1" y="10396"/>
                  </a:cubicBezTo>
                  <a:cubicBezTo>
                    <a:pt x="92" y="10913"/>
                    <a:pt x="183" y="11430"/>
                    <a:pt x="274" y="11946"/>
                  </a:cubicBezTo>
                  <a:cubicBezTo>
                    <a:pt x="3800" y="9059"/>
                    <a:pt x="6718" y="5259"/>
                    <a:pt x="9089" y="1308"/>
                  </a:cubicBezTo>
                  <a:cubicBezTo>
                    <a:pt x="8876" y="852"/>
                    <a:pt x="8664" y="426"/>
                    <a:pt x="842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2685;p71">
              <a:extLst>
                <a:ext uri="{FF2B5EF4-FFF2-40B4-BE49-F238E27FC236}">
                  <a16:creationId xmlns:a16="http://schemas.microsoft.com/office/drawing/2014/main" id="{FBBDE13E-94CD-42E5-8F50-C80C1367E2AC}"/>
                </a:ext>
              </a:extLst>
            </p:cNvPr>
            <p:cNvSpPr/>
            <p:nvPr/>
          </p:nvSpPr>
          <p:spPr>
            <a:xfrm>
              <a:off x="5920212" y="6736258"/>
              <a:ext cx="21682" cy="27116"/>
            </a:xfrm>
            <a:custGeom>
              <a:avLst/>
              <a:gdLst/>
              <a:ahLst/>
              <a:cxnLst/>
              <a:rect l="l" t="t" r="r" b="b"/>
              <a:pathLst>
                <a:path w="822" h="1028" extrusionOk="0">
                  <a:moveTo>
                    <a:pt x="761" y="0"/>
                  </a:moveTo>
                  <a:cubicBezTo>
                    <a:pt x="609" y="91"/>
                    <a:pt x="457" y="183"/>
                    <a:pt x="305" y="274"/>
                  </a:cubicBezTo>
                  <a:cubicBezTo>
                    <a:pt x="417" y="441"/>
                    <a:pt x="323" y="737"/>
                    <a:pt x="72" y="737"/>
                  </a:cubicBezTo>
                  <a:cubicBezTo>
                    <a:pt x="49" y="737"/>
                    <a:pt x="26" y="735"/>
                    <a:pt x="1" y="730"/>
                  </a:cubicBezTo>
                  <a:lnTo>
                    <a:pt x="1" y="730"/>
                  </a:lnTo>
                  <a:cubicBezTo>
                    <a:pt x="26" y="879"/>
                    <a:pt x="132" y="1027"/>
                    <a:pt x="285" y="1027"/>
                  </a:cubicBezTo>
                  <a:cubicBezTo>
                    <a:pt x="320" y="1027"/>
                    <a:pt x="357" y="1020"/>
                    <a:pt x="396" y="1003"/>
                  </a:cubicBezTo>
                  <a:cubicBezTo>
                    <a:pt x="548" y="942"/>
                    <a:pt x="670" y="882"/>
                    <a:pt x="822" y="851"/>
                  </a:cubicBezTo>
                  <a:cubicBezTo>
                    <a:pt x="791" y="547"/>
                    <a:pt x="791" y="274"/>
                    <a:pt x="76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2686;p71">
              <a:extLst>
                <a:ext uri="{FF2B5EF4-FFF2-40B4-BE49-F238E27FC236}">
                  <a16:creationId xmlns:a16="http://schemas.microsoft.com/office/drawing/2014/main" id="{4789CFF1-B6E8-4F02-8D79-B75D1025CE33}"/>
                </a:ext>
              </a:extLst>
            </p:cNvPr>
            <p:cNvSpPr/>
            <p:nvPr/>
          </p:nvSpPr>
          <p:spPr>
            <a:xfrm>
              <a:off x="5919421" y="6743459"/>
              <a:ext cx="11791" cy="12239"/>
            </a:xfrm>
            <a:custGeom>
              <a:avLst/>
              <a:gdLst/>
              <a:ahLst/>
              <a:cxnLst/>
              <a:rect l="l" t="t" r="r" b="b"/>
              <a:pathLst>
                <a:path w="447" h="464" extrusionOk="0">
                  <a:moveTo>
                    <a:pt x="335" y="1"/>
                  </a:moveTo>
                  <a:lnTo>
                    <a:pt x="335" y="1"/>
                  </a:lnTo>
                  <a:cubicBezTo>
                    <a:pt x="274" y="31"/>
                    <a:pt x="213" y="92"/>
                    <a:pt x="152" y="92"/>
                  </a:cubicBezTo>
                  <a:cubicBezTo>
                    <a:pt x="31" y="183"/>
                    <a:pt x="0" y="335"/>
                    <a:pt x="31" y="457"/>
                  </a:cubicBezTo>
                  <a:cubicBezTo>
                    <a:pt x="56" y="462"/>
                    <a:pt x="79" y="464"/>
                    <a:pt x="102" y="464"/>
                  </a:cubicBezTo>
                  <a:cubicBezTo>
                    <a:pt x="353" y="464"/>
                    <a:pt x="447" y="168"/>
                    <a:pt x="33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2687;p71">
              <a:extLst>
                <a:ext uri="{FF2B5EF4-FFF2-40B4-BE49-F238E27FC236}">
                  <a16:creationId xmlns:a16="http://schemas.microsoft.com/office/drawing/2014/main" id="{76A04667-68AE-4FD2-AEA1-6BA8488B74EB}"/>
                </a:ext>
              </a:extLst>
            </p:cNvPr>
            <p:cNvSpPr/>
            <p:nvPr/>
          </p:nvSpPr>
          <p:spPr>
            <a:xfrm>
              <a:off x="5927439" y="7096232"/>
              <a:ext cx="2427" cy="10445"/>
            </a:xfrm>
            <a:custGeom>
              <a:avLst/>
              <a:gdLst/>
              <a:ahLst/>
              <a:cxnLst/>
              <a:rect l="l" t="t" r="r" b="b"/>
              <a:pathLst>
                <a:path w="92" h="396" extrusionOk="0">
                  <a:moveTo>
                    <a:pt x="61" y="1"/>
                  </a:moveTo>
                  <a:cubicBezTo>
                    <a:pt x="0" y="122"/>
                    <a:pt x="31" y="274"/>
                    <a:pt x="92" y="396"/>
                  </a:cubicBezTo>
                  <a:cubicBezTo>
                    <a:pt x="92" y="274"/>
                    <a:pt x="61" y="122"/>
                    <a:pt x="6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2688;p71">
              <a:extLst>
                <a:ext uri="{FF2B5EF4-FFF2-40B4-BE49-F238E27FC236}">
                  <a16:creationId xmlns:a16="http://schemas.microsoft.com/office/drawing/2014/main" id="{BA1AC6AF-390E-47C6-A92C-BEB3D5541468}"/>
                </a:ext>
              </a:extLst>
            </p:cNvPr>
            <p:cNvSpPr/>
            <p:nvPr/>
          </p:nvSpPr>
          <p:spPr>
            <a:xfrm>
              <a:off x="5959514" y="6978377"/>
              <a:ext cx="184431" cy="126718"/>
            </a:xfrm>
            <a:custGeom>
              <a:avLst/>
              <a:gdLst/>
              <a:ahLst/>
              <a:cxnLst/>
              <a:rect l="l" t="t" r="r" b="b"/>
              <a:pathLst>
                <a:path w="6992" h="4804" extrusionOk="0">
                  <a:moveTo>
                    <a:pt x="6930" y="1"/>
                  </a:moveTo>
                  <a:cubicBezTo>
                    <a:pt x="4742" y="1399"/>
                    <a:pt x="2432" y="2645"/>
                    <a:pt x="0" y="3770"/>
                  </a:cubicBezTo>
                  <a:cubicBezTo>
                    <a:pt x="0" y="4134"/>
                    <a:pt x="31" y="4469"/>
                    <a:pt x="61" y="4803"/>
                  </a:cubicBezTo>
                  <a:cubicBezTo>
                    <a:pt x="2462" y="3800"/>
                    <a:pt x="4772" y="2615"/>
                    <a:pt x="6991" y="1308"/>
                  </a:cubicBezTo>
                  <a:cubicBezTo>
                    <a:pt x="6961" y="882"/>
                    <a:pt x="6961" y="426"/>
                    <a:pt x="693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2689;p71">
              <a:extLst>
                <a:ext uri="{FF2B5EF4-FFF2-40B4-BE49-F238E27FC236}">
                  <a16:creationId xmlns:a16="http://schemas.microsoft.com/office/drawing/2014/main" id="{CE47F2FD-1169-4460-9D2F-82DE26B4449D}"/>
                </a:ext>
              </a:extLst>
            </p:cNvPr>
            <p:cNvSpPr/>
            <p:nvPr/>
          </p:nvSpPr>
          <p:spPr>
            <a:xfrm>
              <a:off x="6142310" y="6716211"/>
              <a:ext cx="315106" cy="296668"/>
            </a:xfrm>
            <a:custGeom>
              <a:avLst/>
              <a:gdLst/>
              <a:ahLst/>
              <a:cxnLst/>
              <a:rect l="l" t="t" r="r" b="b"/>
              <a:pathLst>
                <a:path w="11946" h="11247" extrusionOk="0">
                  <a:moveTo>
                    <a:pt x="11672" y="0"/>
                  </a:moveTo>
                  <a:cubicBezTo>
                    <a:pt x="8299" y="3830"/>
                    <a:pt x="4377" y="7143"/>
                    <a:pt x="0" y="9940"/>
                  </a:cubicBezTo>
                  <a:cubicBezTo>
                    <a:pt x="31" y="10365"/>
                    <a:pt x="61" y="10821"/>
                    <a:pt x="61" y="11247"/>
                  </a:cubicBezTo>
                  <a:cubicBezTo>
                    <a:pt x="4469" y="8633"/>
                    <a:pt x="8481" y="5411"/>
                    <a:pt x="11946" y="1702"/>
                  </a:cubicBezTo>
                  <a:cubicBezTo>
                    <a:pt x="11885" y="1125"/>
                    <a:pt x="11764" y="547"/>
                    <a:pt x="1167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2690;p71">
              <a:extLst>
                <a:ext uri="{FF2B5EF4-FFF2-40B4-BE49-F238E27FC236}">
                  <a16:creationId xmlns:a16="http://schemas.microsoft.com/office/drawing/2014/main" id="{70D24F50-7C74-4219-BF9A-E50D3C68966A}"/>
                </a:ext>
              </a:extLst>
            </p:cNvPr>
            <p:cNvSpPr/>
            <p:nvPr/>
          </p:nvSpPr>
          <p:spPr>
            <a:xfrm>
              <a:off x="5929048" y="7077794"/>
              <a:ext cx="32075" cy="36032"/>
            </a:xfrm>
            <a:custGeom>
              <a:avLst/>
              <a:gdLst/>
              <a:ahLst/>
              <a:cxnLst/>
              <a:rect l="l" t="t" r="r" b="b"/>
              <a:pathLst>
                <a:path w="1216" h="1366" extrusionOk="0">
                  <a:moveTo>
                    <a:pt x="1155" y="1"/>
                  </a:moveTo>
                  <a:cubicBezTo>
                    <a:pt x="821" y="153"/>
                    <a:pt x="517" y="335"/>
                    <a:pt x="183" y="487"/>
                  </a:cubicBezTo>
                  <a:cubicBezTo>
                    <a:pt x="91" y="548"/>
                    <a:pt x="31" y="609"/>
                    <a:pt x="0" y="700"/>
                  </a:cubicBezTo>
                  <a:cubicBezTo>
                    <a:pt x="0" y="821"/>
                    <a:pt x="31" y="973"/>
                    <a:pt x="31" y="1095"/>
                  </a:cubicBezTo>
                  <a:cubicBezTo>
                    <a:pt x="103" y="1240"/>
                    <a:pt x="233" y="1365"/>
                    <a:pt x="390" y="1365"/>
                  </a:cubicBezTo>
                  <a:cubicBezTo>
                    <a:pt x="431" y="1365"/>
                    <a:pt x="473" y="1357"/>
                    <a:pt x="517" y="1338"/>
                  </a:cubicBezTo>
                  <a:cubicBezTo>
                    <a:pt x="760" y="1247"/>
                    <a:pt x="973" y="1125"/>
                    <a:pt x="1216" y="1034"/>
                  </a:cubicBezTo>
                  <a:cubicBezTo>
                    <a:pt x="1186" y="700"/>
                    <a:pt x="1155" y="365"/>
                    <a:pt x="115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2691;p71">
              <a:extLst>
                <a:ext uri="{FF2B5EF4-FFF2-40B4-BE49-F238E27FC236}">
                  <a16:creationId xmlns:a16="http://schemas.microsoft.com/office/drawing/2014/main" id="{1D694ECD-3FCA-49EB-927A-1E34924DFF4E}"/>
                </a:ext>
              </a:extLst>
            </p:cNvPr>
            <p:cNvSpPr/>
            <p:nvPr/>
          </p:nvSpPr>
          <p:spPr>
            <a:xfrm>
              <a:off x="5949095" y="7501918"/>
              <a:ext cx="7227" cy="10445"/>
            </a:xfrm>
            <a:custGeom>
              <a:avLst/>
              <a:gdLst/>
              <a:ahLst/>
              <a:cxnLst/>
              <a:rect l="l" t="t" r="r" b="b"/>
              <a:pathLst>
                <a:path w="274" h="396" extrusionOk="0">
                  <a:moveTo>
                    <a:pt x="122" y="1"/>
                  </a:moveTo>
                  <a:cubicBezTo>
                    <a:pt x="0" y="123"/>
                    <a:pt x="91" y="335"/>
                    <a:pt x="274" y="396"/>
                  </a:cubicBezTo>
                  <a:cubicBezTo>
                    <a:pt x="243" y="274"/>
                    <a:pt x="243" y="123"/>
                    <a:pt x="24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2692;p71">
              <a:extLst>
                <a:ext uri="{FF2B5EF4-FFF2-40B4-BE49-F238E27FC236}">
                  <a16:creationId xmlns:a16="http://schemas.microsoft.com/office/drawing/2014/main" id="{4F570165-954C-4C23-8959-8B30B3AD5634}"/>
                </a:ext>
              </a:extLst>
            </p:cNvPr>
            <p:cNvSpPr/>
            <p:nvPr/>
          </p:nvSpPr>
          <p:spPr>
            <a:xfrm>
              <a:off x="5983571" y="7408937"/>
              <a:ext cx="143520" cy="96225"/>
            </a:xfrm>
            <a:custGeom>
              <a:avLst/>
              <a:gdLst/>
              <a:ahLst/>
              <a:cxnLst/>
              <a:rect l="l" t="t" r="r" b="b"/>
              <a:pathLst>
                <a:path w="5441" h="3648" extrusionOk="0">
                  <a:moveTo>
                    <a:pt x="5441" y="0"/>
                  </a:moveTo>
                  <a:lnTo>
                    <a:pt x="5441" y="0"/>
                  </a:lnTo>
                  <a:cubicBezTo>
                    <a:pt x="3708" y="1064"/>
                    <a:pt x="1885" y="2006"/>
                    <a:pt x="0" y="2918"/>
                  </a:cubicBezTo>
                  <a:cubicBezTo>
                    <a:pt x="31" y="3161"/>
                    <a:pt x="31" y="3404"/>
                    <a:pt x="31" y="3648"/>
                  </a:cubicBezTo>
                  <a:cubicBezTo>
                    <a:pt x="1885" y="3100"/>
                    <a:pt x="3617" y="2371"/>
                    <a:pt x="5289" y="1429"/>
                  </a:cubicBezTo>
                  <a:cubicBezTo>
                    <a:pt x="5350" y="942"/>
                    <a:pt x="5380" y="486"/>
                    <a:pt x="544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2693;p71">
              <a:extLst>
                <a:ext uri="{FF2B5EF4-FFF2-40B4-BE49-F238E27FC236}">
                  <a16:creationId xmlns:a16="http://schemas.microsoft.com/office/drawing/2014/main" id="{FCF213F0-5D69-4E60-B817-377D8D7ABA4B}"/>
                </a:ext>
              </a:extLst>
            </p:cNvPr>
            <p:cNvSpPr/>
            <p:nvPr/>
          </p:nvSpPr>
          <p:spPr>
            <a:xfrm>
              <a:off x="6123055" y="7032108"/>
              <a:ext cx="359235" cy="414522"/>
            </a:xfrm>
            <a:custGeom>
              <a:avLst/>
              <a:gdLst/>
              <a:ahLst/>
              <a:cxnLst/>
              <a:rect l="l" t="t" r="r" b="b"/>
              <a:pathLst>
                <a:path w="13619" h="15715" extrusionOk="0">
                  <a:moveTo>
                    <a:pt x="13618" y="0"/>
                  </a:moveTo>
                  <a:cubicBezTo>
                    <a:pt x="11004" y="3526"/>
                    <a:pt x="8512" y="7052"/>
                    <a:pt x="5411" y="10152"/>
                  </a:cubicBezTo>
                  <a:cubicBezTo>
                    <a:pt x="3770" y="11794"/>
                    <a:pt x="2007" y="13131"/>
                    <a:pt x="153" y="14286"/>
                  </a:cubicBezTo>
                  <a:cubicBezTo>
                    <a:pt x="92" y="14772"/>
                    <a:pt x="62" y="15228"/>
                    <a:pt x="1" y="15715"/>
                  </a:cubicBezTo>
                  <a:cubicBezTo>
                    <a:pt x="5594" y="12523"/>
                    <a:pt x="10244" y="7356"/>
                    <a:pt x="13618" y="1976"/>
                  </a:cubicBezTo>
                  <a:cubicBezTo>
                    <a:pt x="13618" y="1307"/>
                    <a:pt x="13618" y="669"/>
                    <a:pt x="1361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2694;p71">
              <a:extLst>
                <a:ext uri="{FF2B5EF4-FFF2-40B4-BE49-F238E27FC236}">
                  <a16:creationId xmlns:a16="http://schemas.microsoft.com/office/drawing/2014/main" id="{63736901-9E77-4F43-9C4E-A6A2DFC2D957}"/>
                </a:ext>
              </a:extLst>
            </p:cNvPr>
            <p:cNvSpPr/>
            <p:nvPr/>
          </p:nvSpPr>
          <p:spPr>
            <a:xfrm>
              <a:off x="5955505" y="7485907"/>
              <a:ext cx="29675" cy="26826"/>
            </a:xfrm>
            <a:custGeom>
              <a:avLst/>
              <a:gdLst/>
              <a:ahLst/>
              <a:cxnLst/>
              <a:rect l="l" t="t" r="r" b="b"/>
              <a:pathLst>
                <a:path w="1125" h="1017" extrusionOk="0">
                  <a:moveTo>
                    <a:pt x="1064" y="0"/>
                  </a:moveTo>
                  <a:cubicBezTo>
                    <a:pt x="882" y="91"/>
                    <a:pt x="730" y="152"/>
                    <a:pt x="547" y="243"/>
                  </a:cubicBezTo>
                  <a:cubicBezTo>
                    <a:pt x="578" y="426"/>
                    <a:pt x="517" y="608"/>
                    <a:pt x="274" y="608"/>
                  </a:cubicBezTo>
                  <a:cubicBezTo>
                    <a:pt x="243" y="618"/>
                    <a:pt x="213" y="621"/>
                    <a:pt x="183" y="621"/>
                  </a:cubicBezTo>
                  <a:cubicBezTo>
                    <a:pt x="122" y="621"/>
                    <a:pt x="61" y="608"/>
                    <a:pt x="0" y="608"/>
                  </a:cubicBezTo>
                  <a:cubicBezTo>
                    <a:pt x="0" y="730"/>
                    <a:pt x="0" y="851"/>
                    <a:pt x="31" y="1003"/>
                  </a:cubicBezTo>
                  <a:cubicBezTo>
                    <a:pt x="51" y="1003"/>
                    <a:pt x="71" y="1017"/>
                    <a:pt x="91" y="1017"/>
                  </a:cubicBezTo>
                  <a:cubicBezTo>
                    <a:pt x="102" y="1017"/>
                    <a:pt x="112" y="1013"/>
                    <a:pt x="122" y="1003"/>
                  </a:cubicBezTo>
                  <a:cubicBezTo>
                    <a:pt x="456" y="942"/>
                    <a:pt x="791" y="821"/>
                    <a:pt x="1125" y="730"/>
                  </a:cubicBezTo>
                  <a:cubicBezTo>
                    <a:pt x="1095" y="486"/>
                    <a:pt x="1095" y="243"/>
                    <a:pt x="106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2695;p71">
              <a:extLst>
                <a:ext uri="{FF2B5EF4-FFF2-40B4-BE49-F238E27FC236}">
                  <a16:creationId xmlns:a16="http://schemas.microsoft.com/office/drawing/2014/main" id="{C028F661-8B4E-42E0-AB39-46D7A8CC164D}"/>
                </a:ext>
              </a:extLst>
            </p:cNvPr>
            <p:cNvSpPr/>
            <p:nvPr/>
          </p:nvSpPr>
          <p:spPr>
            <a:xfrm>
              <a:off x="5952287" y="7499518"/>
              <a:ext cx="3244" cy="2427"/>
            </a:xfrm>
            <a:custGeom>
              <a:avLst/>
              <a:gdLst/>
              <a:ahLst/>
              <a:cxnLst/>
              <a:rect l="l" t="t" r="r" b="b"/>
              <a:pathLst>
                <a:path w="123" h="92" extrusionOk="0">
                  <a:moveTo>
                    <a:pt x="122" y="1"/>
                  </a:moveTo>
                  <a:cubicBezTo>
                    <a:pt x="92" y="1"/>
                    <a:pt x="61" y="31"/>
                    <a:pt x="61" y="31"/>
                  </a:cubicBezTo>
                  <a:cubicBezTo>
                    <a:pt x="31" y="31"/>
                    <a:pt x="1" y="62"/>
                    <a:pt x="1" y="92"/>
                  </a:cubicBezTo>
                  <a:lnTo>
                    <a:pt x="122" y="92"/>
                  </a:lnTo>
                  <a:cubicBezTo>
                    <a:pt x="122" y="62"/>
                    <a:pt x="122" y="31"/>
                    <a:pt x="12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2696;p71">
              <a:extLst>
                <a:ext uri="{FF2B5EF4-FFF2-40B4-BE49-F238E27FC236}">
                  <a16:creationId xmlns:a16="http://schemas.microsoft.com/office/drawing/2014/main" id="{9DFB8C9D-1D1B-424F-B0F3-4831D6E05A95}"/>
                </a:ext>
              </a:extLst>
            </p:cNvPr>
            <p:cNvSpPr/>
            <p:nvPr/>
          </p:nvSpPr>
          <p:spPr>
            <a:xfrm>
              <a:off x="5954687" y="7492317"/>
              <a:ext cx="16064" cy="9997"/>
            </a:xfrm>
            <a:custGeom>
              <a:avLst/>
              <a:gdLst/>
              <a:ahLst/>
              <a:cxnLst/>
              <a:rect l="l" t="t" r="r" b="b"/>
              <a:pathLst>
                <a:path w="609" h="379" extrusionOk="0">
                  <a:moveTo>
                    <a:pt x="578" y="0"/>
                  </a:moveTo>
                  <a:cubicBezTo>
                    <a:pt x="396" y="91"/>
                    <a:pt x="214" y="183"/>
                    <a:pt x="1" y="274"/>
                  </a:cubicBezTo>
                  <a:cubicBezTo>
                    <a:pt x="31" y="304"/>
                    <a:pt x="31" y="335"/>
                    <a:pt x="31" y="365"/>
                  </a:cubicBezTo>
                  <a:cubicBezTo>
                    <a:pt x="92" y="365"/>
                    <a:pt x="153" y="378"/>
                    <a:pt x="214" y="378"/>
                  </a:cubicBezTo>
                  <a:cubicBezTo>
                    <a:pt x="244" y="378"/>
                    <a:pt x="274" y="375"/>
                    <a:pt x="305" y="365"/>
                  </a:cubicBezTo>
                  <a:cubicBezTo>
                    <a:pt x="548" y="365"/>
                    <a:pt x="609" y="183"/>
                    <a:pt x="57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2697;p71">
              <a:extLst>
                <a:ext uri="{FF2B5EF4-FFF2-40B4-BE49-F238E27FC236}">
                  <a16:creationId xmlns:a16="http://schemas.microsoft.com/office/drawing/2014/main" id="{C88FC0CA-D514-4CDF-BFC9-18796E17A1BD}"/>
                </a:ext>
              </a:extLst>
            </p:cNvPr>
            <p:cNvSpPr/>
            <p:nvPr/>
          </p:nvSpPr>
          <p:spPr>
            <a:xfrm>
              <a:off x="5998790" y="7727235"/>
              <a:ext cx="72987" cy="39302"/>
            </a:xfrm>
            <a:custGeom>
              <a:avLst/>
              <a:gdLst/>
              <a:ahLst/>
              <a:cxnLst/>
              <a:rect l="l" t="t" r="r" b="b"/>
              <a:pathLst>
                <a:path w="2767" h="1490" extrusionOk="0">
                  <a:moveTo>
                    <a:pt x="2767" y="0"/>
                  </a:moveTo>
                  <a:lnTo>
                    <a:pt x="2767" y="0"/>
                  </a:lnTo>
                  <a:cubicBezTo>
                    <a:pt x="1794" y="152"/>
                    <a:pt x="821" y="274"/>
                    <a:pt x="1" y="760"/>
                  </a:cubicBezTo>
                  <a:cubicBezTo>
                    <a:pt x="1" y="1003"/>
                    <a:pt x="31" y="1246"/>
                    <a:pt x="31" y="1489"/>
                  </a:cubicBezTo>
                  <a:cubicBezTo>
                    <a:pt x="882" y="1429"/>
                    <a:pt x="1703" y="1307"/>
                    <a:pt x="2463" y="1155"/>
                  </a:cubicBezTo>
                  <a:cubicBezTo>
                    <a:pt x="2584" y="760"/>
                    <a:pt x="2675" y="395"/>
                    <a:pt x="2767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2698;p71">
              <a:extLst>
                <a:ext uri="{FF2B5EF4-FFF2-40B4-BE49-F238E27FC236}">
                  <a16:creationId xmlns:a16="http://schemas.microsoft.com/office/drawing/2014/main" id="{5175EF8A-AD72-4195-A307-019BD053C2C7}"/>
                </a:ext>
              </a:extLst>
            </p:cNvPr>
            <p:cNvSpPr/>
            <p:nvPr/>
          </p:nvSpPr>
          <p:spPr>
            <a:xfrm>
              <a:off x="6063732" y="7436977"/>
              <a:ext cx="389675" cy="320750"/>
            </a:xfrm>
            <a:custGeom>
              <a:avLst/>
              <a:gdLst/>
              <a:ahLst/>
              <a:cxnLst/>
              <a:rect l="l" t="t" r="r" b="b"/>
              <a:pathLst>
                <a:path w="14773" h="12160" extrusionOk="0">
                  <a:moveTo>
                    <a:pt x="14773" y="1"/>
                  </a:moveTo>
                  <a:lnTo>
                    <a:pt x="14773" y="1"/>
                  </a:lnTo>
                  <a:cubicBezTo>
                    <a:pt x="13588" y="1277"/>
                    <a:pt x="12372" y="2524"/>
                    <a:pt x="11186" y="3800"/>
                  </a:cubicBezTo>
                  <a:cubicBezTo>
                    <a:pt x="8451" y="6779"/>
                    <a:pt x="5381" y="9454"/>
                    <a:pt x="1490" y="10731"/>
                  </a:cubicBezTo>
                  <a:cubicBezTo>
                    <a:pt x="1095" y="10852"/>
                    <a:pt x="700" y="10943"/>
                    <a:pt x="305" y="11004"/>
                  </a:cubicBezTo>
                  <a:cubicBezTo>
                    <a:pt x="213" y="11399"/>
                    <a:pt x="122" y="11794"/>
                    <a:pt x="1" y="12159"/>
                  </a:cubicBezTo>
                  <a:cubicBezTo>
                    <a:pt x="3557" y="11490"/>
                    <a:pt x="6505" y="9910"/>
                    <a:pt x="9484" y="7448"/>
                  </a:cubicBezTo>
                  <a:cubicBezTo>
                    <a:pt x="10974" y="6202"/>
                    <a:pt x="12463" y="4834"/>
                    <a:pt x="13952" y="3436"/>
                  </a:cubicBezTo>
                  <a:cubicBezTo>
                    <a:pt x="14256" y="2402"/>
                    <a:pt x="14530" y="1247"/>
                    <a:pt x="1477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2699;p71">
              <a:extLst>
                <a:ext uri="{FF2B5EF4-FFF2-40B4-BE49-F238E27FC236}">
                  <a16:creationId xmlns:a16="http://schemas.microsoft.com/office/drawing/2014/main" id="{AAB6B2D1-1751-44AD-8AC7-7D67EC34F38B}"/>
                </a:ext>
              </a:extLst>
            </p:cNvPr>
            <p:cNvSpPr/>
            <p:nvPr/>
          </p:nvSpPr>
          <p:spPr>
            <a:xfrm>
              <a:off x="5982938" y="7747255"/>
              <a:ext cx="16671" cy="20126"/>
            </a:xfrm>
            <a:custGeom>
              <a:avLst/>
              <a:gdLst/>
              <a:ahLst/>
              <a:cxnLst/>
              <a:rect l="l" t="t" r="r" b="b"/>
              <a:pathLst>
                <a:path w="632" h="763" extrusionOk="0">
                  <a:moveTo>
                    <a:pt x="602" y="1"/>
                  </a:moveTo>
                  <a:cubicBezTo>
                    <a:pt x="450" y="92"/>
                    <a:pt x="298" y="183"/>
                    <a:pt x="146" y="335"/>
                  </a:cubicBezTo>
                  <a:cubicBezTo>
                    <a:pt x="0" y="452"/>
                    <a:pt x="105" y="763"/>
                    <a:pt x="301" y="763"/>
                  </a:cubicBezTo>
                  <a:cubicBezTo>
                    <a:pt x="310" y="763"/>
                    <a:pt x="319" y="762"/>
                    <a:pt x="328" y="761"/>
                  </a:cubicBezTo>
                  <a:cubicBezTo>
                    <a:pt x="450" y="761"/>
                    <a:pt x="541" y="730"/>
                    <a:pt x="632" y="730"/>
                  </a:cubicBezTo>
                  <a:cubicBezTo>
                    <a:pt x="632" y="487"/>
                    <a:pt x="602" y="244"/>
                    <a:pt x="60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2700;p71">
              <a:extLst>
                <a:ext uri="{FF2B5EF4-FFF2-40B4-BE49-F238E27FC236}">
                  <a16:creationId xmlns:a16="http://schemas.microsoft.com/office/drawing/2014/main" id="{2E932C38-EDB2-4AAF-A4C9-1BE8BD81E1C7}"/>
                </a:ext>
              </a:extLst>
            </p:cNvPr>
            <p:cNvSpPr/>
            <p:nvPr/>
          </p:nvSpPr>
          <p:spPr>
            <a:xfrm>
              <a:off x="6713964" y="7863527"/>
              <a:ext cx="232544" cy="337553"/>
            </a:xfrm>
            <a:custGeom>
              <a:avLst/>
              <a:gdLst/>
              <a:ahLst/>
              <a:cxnLst/>
              <a:rect l="l" t="t" r="r" b="b"/>
              <a:pathLst>
                <a:path w="8816" h="12797" extrusionOk="0">
                  <a:moveTo>
                    <a:pt x="8815" y="0"/>
                  </a:moveTo>
                  <a:lnTo>
                    <a:pt x="8815" y="0"/>
                  </a:lnTo>
                  <a:cubicBezTo>
                    <a:pt x="5837" y="730"/>
                    <a:pt x="2858" y="1399"/>
                    <a:pt x="1" y="2219"/>
                  </a:cubicBezTo>
                  <a:lnTo>
                    <a:pt x="1186" y="12797"/>
                  </a:lnTo>
                  <a:lnTo>
                    <a:pt x="6870" y="12797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2701;p71">
              <a:extLst>
                <a:ext uri="{FF2B5EF4-FFF2-40B4-BE49-F238E27FC236}">
                  <a16:creationId xmlns:a16="http://schemas.microsoft.com/office/drawing/2014/main" id="{961A0AE2-08C5-443D-8C42-7138948ECCAC}"/>
                </a:ext>
              </a:extLst>
            </p:cNvPr>
            <p:cNvSpPr/>
            <p:nvPr/>
          </p:nvSpPr>
          <p:spPr>
            <a:xfrm>
              <a:off x="6699535" y="7710379"/>
              <a:ext cx="270211" cy="211706"/>
            </a:xfrm>
            <a:custGeom>
              <a:avLst/>
              <a:gdLst/>
              <a:ahLst/>
              <a:cxnLst/>
              <a:rect l="l" t="t" r="r" b="b"/>
              <a:pathLst>
                <a:path w="10244" h="8026" extrusionOk="0">
                  <a:moveTo>
                    <a:pt x="10244" y="1"/>
                  </a:moveTo>
                  <a:lnTo>
                    <a:pt x="1" y="3010"/>
                  </a:lnTo>
                  <a:lnTo>
                    <a:pt x="548" y="8025"/>
                  </a:lnTo>
                  <a:cubicBezTo>
                    <a:pt x="3405" y="7205"/>
                    <a:pt x="6384" y="6536"/>
                    <a:pt x="9362" y="5806"/>
                  </a:cubicBezTo>
                  <a:lnTo>
                    <a:pt x="10244" y="1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2702;p71">
              <a:extLst>
                <a:ext uri="{FF2B5EF4-FFF2-40B4-BE49-F238E27FC236}">
                  <a16:creationId xmlns:a16="http://schemas.microsoft.com/office/drawing/2014/main" id="{128ED9D3-D751-45C9-9012-E7425EBE8565}"/>
                </a:ext>
              </a:extLst>
            </p:cNvPr>
            <p:cNvSpPr/>
            <p:nvPr/>
          </p:nvSpPr>
          <p:spPr>
            <a:xfrm>
              <a:off x="6546387" y="6280059"/>
              <a:ext cx="184431" cy="307878"/>
            </a:xfrm>
            <a:custGeom>
              <a:avLst/>
              <a:gdLst/>
              <a:ahLst/>
              <a:cxnLst/>
              <a:rect l="l" t="t" r="r" b="b"/>
              <a:pathLst>
                <a:path w="6992" h="11672" extrusionOk="0">
                  <a:moveTo>
                    <a:pt x="6506" y="0"/>
                  </a:moveTo>
                  <a:cubicBezTo>
                    <a:pt x="4044" y="213"/>
                    <a:pt x="1885" y="638"/>
                    <a:pt x="1" y="1246"/>
                  </a:cubicBezTo>
                  <a:cubicBezTo>
                    <a:pt x="1764" y="5015"/>
                    <a:pt x="4044" y="8480"/>
                    <a:pt x="6992" y="11672"/>
                  </a:cubicBezTo>
                  <a:cubicBezTo>
                    <a:pt x="6749" y="7781"/>
                    <a:pt x="6566" y="3891"/>
                    <a:pt x="6506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2703;p71">
              <a:extLst>
                <a:ext uri="{FF2B5EF4-FFF2-40B4-BE49-F238E27FC236}">
                  <a16:creationId xmlns:a16="http://schemas.microsoft.com/office/drawing/2014/main" id="{DB373C79-494E-4931-BA72-34EE16412026}"/>
                </a:ext>
              </a:extLst>
            </p:cNvPr>
            <p:cNvSpPr/>
            <p:nvPr/>
          </p:nvSpPr>
          <p:spPr>
            <a:xfrm>
              <a:off x="6228090" y="6433181"/>
              <a:ext cx="534012" cy="722401"/>
            </a:xfrm>
            <a:custGeom>
              <a:avLst/>
              <a:gdLst/>
              <a:ahLst/>
              <a:cxnLst/>
              <a:rect l="l" t="t" r="r" b="b"/>
              <a:pathLst>
                <a:path w="20245" h="27387" extrusionOk="0">
                  <a:moveTo>
                    <a:pt x="4682" y="1"/>
                  </a:moveTo>
                  <a:cubicBezTo>
                    <a:pt x="2007" y="2919"/>
                    <a:pt x="578" y="6840"/>
                    <a:pt x="1" y="11612"/>
                  </a:cubicBezTo>
                  <a:cubicBezTo>
                    <a:pt x="5806" y="18147"/>
                    <a:pt x="11430" y="25533"/>
                    <a:pt x="20244" y="27387"/>
                  </a:cubicBezTo>
                  <a:cubicBezTo>
                    <a:pt x="20214" y="27357"/>
                    <a:pt x="20214" y="27326"/>
                    <a:pt x="20214" y="27296"/>
                  </a:cubicBezTo>
                  <a:cubicBezTo>
                    <a:pt x="20153" y="27174"/>
                    <a:pt x="20153" y="27083"/>
                    <a:pt x="20214" y="26961"/>
                  </a:cubicBezTo>
                  <a:cubicBezTo>
                    <a:pt x="19971" y="23253"/>
                    <a:pt x="19758" y="19545"/>
                    <a:pt x="19576" y="15837"/>
                  </a:cubicBezTo>
                  <a:cubicBezTo>
                    <a:pt x="16171" y="14955"/>
                    <a:pt x="12737" y="10578"/>
                    <a:pt x="10639" y="8147"/>
                  </a:cubicBezTo>
                  <a:cubicBezTo>
                    <a:pt x="8390" y="5593"/>
                    <a:pt x="6414" y="2888"/>
                    <a:pt x="468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2704;p71">
              <a:extLst>
                <a:ext uri="{FF2B5EF4-FFF2-40B4-BE49-F238E27FC236}">
                  <a16:creationId xmlns:a16="http://schemas.microsoft.com/office/drawing/2014/main" id="{AE62FFEB-C836-4977-957E-C4E33EC75B83}"/>
                </a:ext>
              </a:extLst>
            </p:cNvPr>
            <p:cNvSpPr/>
            <p:nvPr/>
          </p:nvSpPr>
          <p:spPr>
            <a:xfrm>
              <a:off x="6747648" y="6277290"/>
              <a:ext cx="101844" cy="289810"/>
            </a:xfrm>
            <a:custGeom>
              <a:avLst/>
              <a:gdLst/>
              <a:ahLst/>
              <a:cxnLst/>
              <a:rect l="l" t="t" r="r" b="b"/>
              <a:pathLst>
                <a:path w="3861" h="10987" extrusionOk="0">
                  <a:moveTo>
                    <a:pt x="1054" y="0"/>
                  </a:moveTo>
                  <a:cubicBezTo>
                    <a:pt x="716" y="0"/>
                    <a:pt x="365" y="14"/>
                    <a:pt x="0" y="14"/>
                  </a:cubicBezTo>
                  <a:cubicBezTo>
                    <a:pt x="61" y="3661"/>
                    <a:pt x="183" y="7339"/>
                    <a:pt x="365" y="10987"/>
                  </a:cubicBezTo>
                  <a:cubicBezTo>
                    <a:pt x="1581" y="10105"/>
                    <a:pt x="2888" y="8342"/>
                    <a:pt x="3860" y="6944"/>
                  </a:cubicBezTo>
                  <a:cubicBezTo>
                    <a:pt x="3101" y="4208"/>
                    <a:pt x="2280" y="1898"/>
                    <a:pt x="1550" y="14"/>
                  </a:cubicBezTo>
                  <a:cubicBezTo>
                    <a:pt x="1388" y="4"/>
                    <a:pt x="1223" y="0"/>
                    <a:pt x="105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2705;p71">
              <a:extLst>
                <a:ext uri="{FF2B5EF4-FFF2-40B4-BE49-F238E27FC236}">
                  <a16:creationId xmlns:a16="http://schemas.microsoft.com/office/drawing/2014/main" id="{42D36C99-59DC-4C98-B4D2-3FDB1494F5A0}"/>
                </a:ext>
              </a:extLst>
            </p:cNvPr>
            <p:cNvSpPr/>
            <p:nvPr/>
          </p:nvSpPr>
          <p:spPr>
            <a:xfrm>
              <a:off x="6216880" y="6776326"/>
              <a:ext cx="566061" cy="700771"/>
            </a:xfrm>
            <a:custGeom>
              <a:avLst/>
              <a:gdLst/>
              <a:ahLst/>
              <a:cxnLst/>
              <a:rect l="l" t="t" r="r" b="b"/>
              <a:pathLst>
                <a:path w="21460" h="26567" extrusionOk="0">
                  <a:moveTo>
                    <a:pt x="304" y="1"/>
                  </a:moveTo>
                  <a:cubicBezTo>
                    <a:pt x="0" y="3618"/>
                    <a:pt x="183" y="7691"/>
                    <a:pt x="639" y="12159"/>
                  </a:cubicBezTo>
                  <a:cubicBezTo>
                    <a:pt x="6171" y="18846"/>
                    <a:pt x="12888" y="25685"/>
                    <a:pt x="21460" y="26567"/>
                  </a:cubicBezTo>
                  <a:cubicBezTo>
                    <a:pt x="21186" y="22706"/>
                    <a:pt x="20943" y="18816"/>
                    <a:pt x="20700" y="14925"/>
                  </a:cubicBezTo>
                  <a:cubicBezTo>
                    <a:pt x="20639" y="14956"/>
                    <a:pt x="20578" y="14956"/>
                    <a:pt x="20517" y="14956"/>
                  </a:cubicBezTo>
                  <a:cubicBezTo>
                    <a:pt x="12219" y="13375"/>
                    <a:pt x="5806" y="6566"/>
                    <a:pt x="304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2706;p71">
              <a:extLst>
                <a:ext uri="{FF2B5EF4-FFF2-40B4-BE49-F238E27FC236}">
                  <a16:creationId xmlns:a16="http://schemas.microsoft.com/office/drawing/2014/main" id="{B60FB46B-14B2-46A2-B67E-333FD65C67CD}"/>
                </a:ext>
              </a:extLst>
            </p:cNvPr>
            <p:cNvSpPr/>
            <p:nvPr/>
          </p:nvSpPr>
          <p:spPr>
            <a:xfrm>
              <a:off x="6366809" y="6320945"/>
              <a:ext cx="376855" cy="513939"/>
            </a:xfrm>
            <a:custGeom>
              <a:avLst/>
              <a:gdLst/>
              <a:ahLst/>
              <a:cxnLst/>
              <a:rect l="l" t="t" r="r" b="b"/>
              <a:pathLst>
                <a:path w="14287" h="19484" extrusionOk="0">
                  <a:moveTo>
                    <a:pt x="5897" y="0"/>
                  </a:moveTo>
                  <a:cubicBezTo>
                    <a:pt x="3526" y="912"/>
                    <a:pt x="1581" y="2128"/>
                    <a:pt x="0" y="3648"/>
                  </a:cubicBezTo>
                  <a:cubicBezTo>
                    <a:pt x="1733" y="6566"/>
                    <a:pt x="3648" y="9332"/>
                    <a:pt x="5927" y="11855"/>
                  </a:cubicBezTo>
                  <a:cubicBezTo>
                    <a:pt x="8025" y="14225"/>
                    <a:pt x="11125" y="18298"/>
                    <a:pt x="14286" y="19484"/>
                  </a:cubicBezTo>
                  <a:cubicBezTo>
                    <a:pt x="14256" y="19028"/>
                    <a:pt x="14225" y="18572"/>
                    <a:pt x="14225" y="18086"/>
                  </a:cubicBezTo>
                  <a:cubicBezTo>
                    <a:pt x="14104" y="15745"/>
                    <a:pt x="13982" y="13344"/>
                    <a:pt x="13830" y="10973"/>
                  </a:cubicBezTo>
                  <a:cubicBezTo>
                    <a:pt x="10487" y="7842"/>
                    <a:pt x="7873" y="4104"/>
                    <a:pt x="5897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2707;p71">
              <a:extLst>
                <a:ext uri="{FF2B5EF4-FFF2-40B4-BE49-F238E27FC236}">
                  <a16:creationId xmlns:a16="http://schemas.microsoft.com/office/drawing/2014/main" id="{7F03D66D-DE5E-4CC1-B511-A50940182690}"/>
                </a:ext>
              </a:extLst>
            </p:cNvPr>
            <p:cNvSpPr/>
            <p:nvPr/>
          </p:nvSpPr>
          <p:spPr>
            <a:xfrm>
              <a:off x="6787742" y="7072993"/>
              <a:ext cx="160375" cy="404895"/>
            </a:xfrm>
            <a:custGeom>
              <a:avLst/>
              <a:gdLst/>
              <a:ahLst/>
              <a:cxnLst/>
              <a:rect l="l" t="t" r="r" b="b"/>
              <a:pathLst>
                <a:path w="6080" h="15350" extrusionOk="0">
                  <a:moveTo>
                    <a:pt x="5958" y="0"/>
                  </a:moveTo>
                  <a:lnTo>
                    <a:pt x="5958" y="0"/>
                  </a:lnTo>
                  <a:cubicBezTo>
                    <a:pt x="4043" y="1125"/>
                    <a:pt x="2067" y="2128"/>
                    <a:pt x="0" y="3009"/>
                  </a:cubicBezTo>
                  <a:cubicBezTo>
                    <a:pt x="274" y="7113"/>
                    <a:pt x="517" y="11216"/>
                    <a:pt x="760" y="15350"/>
                  </a:cubicBezTo>
                  <a:cubicBezTo>
                    <a:pt x="2371" y="14560"/>
                    <a:pt x="3921" y="13769"/>
                    <a:pt x="5410" y="12858"/>
                  </a:cubicBezTo>
                  <a:cubicBezTo>
                    <a:pt x="5927" y="8359"/>
                    <a:pt x="6079" y="4073"/>
                    <a:pt x="595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2708;p71">
              <a:extLst>
                <a:ext uri="{FF2B5EF4-FFF2-40B4-BE49-F238E27FC236}">
                  <a16:creationId xmlns:a16="http://schemas.microsoft.com/office/drawing/2014/main" id="{B9FD6DCD-6A26-404F-9D20-942FA1B2B89F}"/>
                </a:ext>
              </a:extLst>
            </p:cNvPr>
            <p:cNvSpPr/>
            <p:nvPr/>
          </p:nvSpPr>
          <p:spPr>
            <a:xfrm>
              <a:off x="6808580" y="7444204"/>
              <a:ext cx="117881" cy="257392"/>
            </a:xfrm>
            <a:custGeom>
              <a:avLst/>
              <a:gdLst/>
              <a:ahLst/>
              <a:cxnLst/>
              <a:rect l="l" t="t" r="r" b="b"/>
              <a:pathLst>
                <a:path w="4469" h="9758" extrusionOk="0">
                  <a:moveTo>
                    <a:pt x="4468" y="0"/>
                  </a:moveTo>
                  <a:cubicBezTo>
                    <a:pt x="3070" y="791"/>
                    <a:pt x="1581" y="1429"/>
                    <a:pt x="0" y="1915"/>
                  </a:cubicBezTo>
                  <a:cubicBezTo>
                    <a:pt x="152" y="4529"/>
                    <a:pt x="304" y="7143"/>
                    <a:pt x="456" y="9757"/>
                  </a:cubicBezTo>
                  <a:cubicBezTo>
                    <a:pt x="1155" y="9332"/>
                    <a:pt x="1976" y="9241"/>
                    <a:pt x="2827" y="9089"/>
                  </a:cubicBezTo>
                  <a:cubicBezTo>
                    <a:pt x="3557" y="5988"/>
                    <a:pt x="4104" y="2949"/>
                    <a:pt x="446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2709;p71">
              <a:extLst>
                <a:ext uri="{FF2B5EF4-FFF2-40B4-BE49-F238E27FC236}">
                  <a16:creationId xmlns:a16="http://schemas.microsoft.com/office/drawing/2014/main" id="{AE3FA2CB-51D8-4E0A-A908-DCFCA78454E6}"/>
                </a:ext>
              </a:extLst>
            </p:cNvPr>
            <p:cNvSpPr/>
            <p:nvPr/>
          </p:nvSpPr>
          <p:spPr>
            <a:xfrm>
              <a:off x="6758067" y="6494113"/>
              <a:ext cx="153965" cy="342380"/>
            </a:xfrm>
            <a:custGeom>
              <a:avLst/>
              <a:gdLst/>
              <a:ahLst/>
              <a:cxnLst/>
              <a:rect l="l" t="t" r="r" b="b"/>
              <a:pathLst>
                <a:path w="5837" h="12980" extrusionOk="0">
                  <a:moveTo>
                    <a:pt x="3830" y="1"/>
                  </a:moveTo>
                  <a:cubicBezTo>
                    <a:pt x="2706" y="1551"/>
                    <a:pt x="1368" y="3040"/>
                    <a:pt x="0" y="3557"/>
                  </a:cubicBezTo>
                  <a:cubicBezTo>
                    <a:pt x="152" y="6718"/>
                    <a:pt x="335" y="9849"/>
                    <a:pt x="487" y="12980"/>
                  </a:cubicBezTo>
                  <a:cubicBezTo>
                    <a:pt x="2493" y="11825"/>
                    <a:pt x="4225" y="10518"/>
                    <a:pt x="5836" y="9089"/>
                  </a:cubicBezTo>
                  <a:cubicBezTo>
                    <a:pt x="5259" y="5745"/>
                    <a:pt x="4560" y="2706"/>
                    <a:pt x="383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2710;p71">
              <a:extLst>
                <a:ext uri="{FF2B5EF4-FFF2-40B4-BE49-F238E27FC236}">
                  <a16:creationId xmlns:a16="http://schemas.microsoft.com/office/drawing/2014/main" id="{653CEF3A-0308-4E00-8D78-4A8AB9005B03}"/>
                </a:ext>
              </a:extLst>
            </p:cNvPr>
            <p:cNvSpPr/>
            <p:nvPr/>
          </p:nvSpPr>
          <p:spPr>
            <a:xfrm>
              <a:off x="6771704" y="6769125"/>
              <a:ext cx="172403" cy="360000"/>
            </a:xfrm>
            <a:custGeom>
              <a:avLst/>
              <a:gdLst/>
              <a:ahLst/>
              <a:cxnLst/>
              <a:rect l="l" t="t" r="r" b="b"/>
              <a:pathLst>
                <a:path w="6536" h="13648" extrusionOk="0">
                  <a:moveTo>
                    <a:pt x="5532" y="0"/>
                  </a:moveTo>
                  <a:cubicBezTo>
                    <a:pt x="3830" y="1368"/>
                    <a:pt x="2006" y="2493"/>
                    <a:pt x="0" y="3253"/>
                  </a:cubicBezTo>
                  <a:cubicBezTo>
                    <a:pt x="0" y="3496"/>
                    <a:pt x="31" y="3739"/>
                    <a:pt x="31" y="3982"/>
                  </a:cubicBezTo>
                  <a:cubicBezTo>
                    <a:pt x="213" y="7204"/>
                    <a:pt x="395" y="10426"/>
                    <a:pt x="578" y="13648"/>
                  </a:cubicBezTo>
                  <a:cubicBezTo>
                    <a:pt x="2645" y="12675"/>
                    <a:pt x="4651" y="11581"/>
                    <a:pt x="6535" y="10396"/>
                  </a:cubicBezTo>
                  <a:cubicBezTo>
                    <a:pt x="6353" y="6687"/>
                    <a:pt x="6018" y="3222"/>
                    <a:pt x="5532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2711;p71">
              <a:extLst>
                <a:ext uri="{FF2B5EF4-FFF2-40B4-BE49-F238E27FC236}">
                  <a16:creationId xmlns:a16="http://schemas.microsoft.com/office/drawing/2014/main" id="{10985329-A908-422A-B849-C926A872F6FF}"/>
                </a:ext>
              </a:extLst>
            </p:cNvPr>
            <p:cNvSpPr/>
            <p:nvPr/>
          </p:nvSpPr>
          <p:spPr>
            <a:xfrm>
              <a:off x="6821399" y="7710379"/>
              <a:ext cx="55340" cy="117881"/>
            </a:xfrm>
            <a:custGeom>
              <a:avLst/>
              <a:gdLst/>
              <a:ahLst/>
              <a:cxnLst/>
              <a:rect l="l" t="t" r="r" b="b"/>
              <a:pathLst>
                <a:path w="2098" h="4469" extrusionOk="0">
                  <a:moveTo>
                    <a:pt x="2098" y="1"/>
                  </a:moveTo>
                  <a:lnTo>
                    <a:pt x="2098" y="1"/>
                  </a:lnTo>
                  <a:cubicBezTo>
                    <a:pt x="1429" y="153"/>
                    <a:pt x="730" y="244"/>
                    <a:pt x="1" y="274"/>
                  </a:cubicBezTo>
                  <a:cubicBezTo>
                    <a:pt x="92" y="1673"/>
                    <a:pt x="122" y="3071"/>
                    <a:pt x="213" y="4469"/>
                  </a:cubicBezTo>
                  <a:lnTo>
                    <a:pt x="882" y="4469"/>
                  </a:lnTo>
                  <a:cubicBezTo>
                    <a:pt x="1338" y="2949"/>
                    <a:pt x="1733" y="1490"/>
                    <a:pt x="209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2712;p71">
              <a:extLst>
                <a:ext uri="{FF2B5EF4-FFF2-40B4-BE49-F238E27FC236}">
                  <a16:creationId xmlns:a16="http://schemas.microsoft.com/office/drawing/2014/main" id="{69EE9DC1-FE6A-4798-89A0-A0BE853A3CFF}"/>
                </a:ext>
              </a:extLst>
            </p:cNvPr>
            <p:cNvSpPr/>
            <p:nvPr/>
          </p:nvSpPr>
          <p:spPr>
            <a:xfrm>
              <a:off x="6408486" y="7610171"/>
              <a:ext cx="395293" cy="217298"/>
            </a:xfrm>
            <a:custGeom>
              <a:avLst/>
              <a:gdLst/>
              <a:ahLst/>
              <a:cxnLst/>
              <a:rect l="l" t="t" r="r" b="b"/>
              <a:pathLst>
                <a:path w="14986" h="8238" extrusionOk="0">
                  <a:moveTo>
                    <a:pt x="1" y="0"/>
                  </a:moveTo>
                  <a:lnTo>
                    <a:pt x="1" y="0"/>
                  </a:lnTo>
                  <a:cubicBezTo>
                    <a:pt x="6171" y="7326"/>
                    <a:pt x="14591" y="8177"/>
                    <a:pt x="14986" y="8238"/>
                  </a:cubicBezTo>
                  <a:cubicBezTo>
                    <a:pt x="14925" y="7052"/>
                    <a:pt x="14864" y="5836"/>
                    <a:pt x="14804" y="4651"/>
                  </a:cubicBezTo>
                  <a:cubicBezTo>
                    <a:pt x="14773" y="4681"/>
                    <a:pt x="14773" y="4712"/>
                    <a:pt x="14712" y="4712"/>
                  </a:cubicBezTo>
                  <a:cubicBezTo>
                    <a:pt x="13834" y="4995"/>
                    <a:pt x="12922" y="5122"/>
                    <a:pt x="11995" y="5122"/>
                  </a:cubicBezTo>
                  <a:cubicBezTo>
                    <a:pt x="7756" y="5122"/>
                    <a:pt x="3193" y="2469"/>
                    <a:pt x="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2713;p71">
              <a:extLst>
                <a:ext uri="{FF2B5EF4-FFF2-40B4-BE49-F238E27FC236}">
                  <a16:creationId xmlns:a16="http://schemas.microsoft.com/office/drawing/2014/main" id="{DFC5DC04-4E2C-4D1E-9081-98A95D5859B7}"/>
                </a:ext>
              </a:extLst>
            </p:cNvPr>
            <p:cNvSpPr/>
            <p:nvPr/>
          </p:nvSpPr>
          <p:spPr>
            <a:xfrm>
              <a:off x="6239327" y="7144345"/>
              <a:ext cx="558860" cy="582811"/>
            </a:xfrm>
            <a:custGeom>
              <a:avLst/>
              <a:gdLst/>
              <a:ahLst/>
              <a:cxnLst/>
              <a:rect l="l" t="t" r="r" b="b"/>
              <a:pathLst>
                <a:path w="21187" h="22095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1095"/>
                    <a:pt x="274" y="2189"/>
                    <a:pt x="426" y="3344"/>
                  </a:cubicBezTo>
                  <a:cubicBezTo>
                    <a:pt x="1155" y="8390"/>
                    <a:pt x="2736" y="12311"/>
                    <a:pt x="4742" y="15350"/>
                  </a:cubicBezTo>
                  <a:cubicBezTo>
                    <a:pt x="8843" y="19216"/>
                    <a:pt x="13573" y="22094"/>
                    <a:pt x="18526" y="22094"/>
                  </a:cubicBezTo>
                  <a:cubicBezTo>
                    <a:pt x="19336" y="22094"/>
                    <a:pt x="20153" y="22017"/>
                    <a:pt x="20973" y="21855"/>
                  </a:cubicBezTo>
                  <a:cubicBezTo>
                    <a:pt x="21000" y="21846"/>
                    <a:pt x="21024" y="21842"/>
                    <a:pt x="21046" y="21842"/>
                  </a:cubicBezTo>
                  <a:cubicBezTo>
                    <a:pt x="21100" y="21842"/>
                    <a:pt x="21143" y="21864"/>
                    <a:pt x="21186" y="21885"/>
                  </a:cubicBezTo>
                  <a:cubicBezTo>
                    <a:pt x="21034" y="19089"/>
                    <a:pt x="20852" y="16293"/>
                    <a:pt x="20639" y="13496"/>
                  </a:cubicBezTo>
                  <a:cubicBezTo>
                    <a:pt x="20487" y="13466"/>
                    <a:pt x="20426" y="13283"/>
                    <a:pt x="20517" y="13162"/>
                  </a:cubicBezTo>
                  <a:cubicBezTo>
                    <a:pt x="12463" y="13131"/>
                    <a:pt x="5472" y="6444"/>
                    <a:pt x="0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2714;p71">
              <a:extLst>
                <a:ext uri="{FF2B5EF4-FFF2-40B4-BE49-F238E27FC236}">
                  <a16:creationId xmlns:a16="http://schemas.microsoft.com/office/drawing/2014/main" id="{C08CB798-733A-4480-8AA1-753CEE954D07}"/>
                </a:ext>
              </a:extLst>
            </p:cNvPr>
            <p:cNvSpPr/>
            <p:nvPr/>
          </p:nvSpPr>
          <p:spPr>
            <a:xfrm>
              <a:off x="6859093" y="6338565"/>
              <a:ext cx="242145" cy="395293"/>
            </a:xfrm>
            <a:custGeom>
              <a:avLst/>
              <a:gdLst/>
              <a:ahLst/>
              <a:cxnLst/>
              <a:rect l="l" t="t" r="r" b="b"/>
              <a:pathLst>
                <a:path w="9180" h="14986" extrusionOk="0">
                  <a:moveTo>
                    <a:pt x="3921" y="1"/>
                  </a:moveTo>
                  <a:cubicBezTo>
                    <a:pt x="3374" y="882"/>
                    <a:pt x="2827" y="1764"/>
                    <a:pt x="2219" y="2615"/>
                  </a:cubicBezTo>
                  <a:cubicBezTo>
                    <a:pt x="1611" y="3466"/>
                    <a:pt x="851" y="4682"/>
                    <a:pt x="0" y="5898"/>
                  </a:cubicBezTo>
                  <a:cubicBezTo>
                    <a:pt x="730" y="8603"/>
                    <a:pt x="1429" y="11642"/>
                    <a:pt x="1976" y="14986"/>
                  </a:cubicBezTo>
                  <a:cubicBezTo>
                    <a:pt x="4803" y="12402"/>
                    <a:pt x="7082" y="9393"/>
                    <a:pt x="9180" y="6110"/>
                  </a:cubicBezTo>
                  <a:cubicBezTo>
                    <a:pt x="7782" y="3588"/>
                    <a:pt x="6049" y="1460"/>
                    <a:pt x="392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2715;p71">
              <a:extLst>
                <a:ext uri="{FF2B5EF4-FFF2-40B4-BE49-F238E27FC236}">
                  <a16:creationId xmlns:a16="http://schemas.microsoft.com/office/drawing/2014/main" id="{B55E0DF9-C743-4D57-8D3B-74CAA4A75552}"/>
                </a:ext>
              </a:extLst>
            </p:cNvPr>
            <p:cNvSpPr/>
            <p:nvPr/>
          </p:nvSpPr>
          <p:spPr>
            <a:xfrm>
              <a:off x="6788533" y="6277633"/>
              <a:ext cx="151565" cy="182849"/>
            </a:xfrm>
            <a:custGeom>
              <a:avLst/>
              <a:gdLst/>
              <a:ahLst/>
              <a:cxnLst/>
              <a:rect l="l" t="t" r="r" b="b"/>
              <a:pathLst>
                <a:path w="5746" h="6932" extrusionOk="0">
                  <a:moveTo>
                    <a:pt x="0" y="1"/>
                  </a:moveTo>
                  <a:lnTo>
                    <a:pt x="0" y="1"/>
                  </a:lnTo>
                  <a:cubicBezTo>
                    <a:pt x="730" y="1885"/>
                    <a:pt x="1551" y="4195"/>
                    <a:pt x="2310" y="6931"/>
                  </a:cubicBezTo>
                  <a:cubicBezTo>
                    <a:pt x="2675" y="6384"/>
                    <a:pt x="3010" y="5928"/>
                    <a:pt x="3283" y="5563"/>
                  </a:cubicBezTo>
                  <a:cubicBezTo>
                    <a:pt x="4134" y="4317"/>
                    <a:pt x="4955" y="3040"/>
                    <a:pt x="5745" y="1733"/>
                  </a:cubicBezTo>
                  <a:cubicBezTo>
                    <a:pt x="4073" y="730"/>
                    <a:pt x="2159" y="122"/>
                    <a:pt x="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2716;p71">
              <a:extLst>
                <a:ext uri="{FF2B5EF4-FFF2-40B4-BE49-F238E27FC236}">
                  <a16:creationId xmlns:a16="http://schemas.microsoft.com/office/drawing/2014/main" id="{A085162F-BE86-463C-939A-8D137924FF3C}"/>
                </a:ext>
              </a:extLst>
            </p:cNvPr>
            <p:cNvSpPr/>
            <p:nvPr/>
          </p:nvSpPr>
          <p:spPr>
            <a:xfrm>
              <a:off x="6883149" y="7133925"/>
              <a:ext cx="351981" cy="550024"/>
            </a:xfrm>
            <a:custGeom>
              <a:avLst/>
              <a:gdLst/>
              <a:ahLst/>
              <a:cxnLst/>
              <a:rect l="l" t="t" r="r" b="b"/>
              <a:pathLst>
                <a:path w="13344" h="20852" extrusionOk="0">
                  <a:moveTo>
                    <a:pt x="13313" y="0"/>
                  </a:moveTo>
                  <a:cubicBezTo>
                    <a:pt x="10426" y="4590"/>
                    <a:pt x="6474" y="9028"/>
                    <a:pt x="1641" y="11763"/>
                  </a:cubicBezTo>
                  <a:cubicBezTo>
                    <a:pt x="1277" y="14712"/>
                    <a:pt x="730" y="17751"/>
                    <a:pt x="0" y="20852"/>
                  </a:cubicBezTo>
                  <a:cubicBezTo>
                    <a:pt x="334" y="20791"/>
                    <a:pt x="669" y="20730"/>
                    <a:pt x="1003" y="20639"/>
                  </a:cubicBezTo>
                  <a:cubicBezTo>
                    <a:pt x="4347" y="19545"/>
                    <a:pt x="6961" y="17265"/>
                    <a:pt x="9301" y="14712"/>
                  </a:cubicBezTo>
                  <a:cubicBezTo>
                    <a:pt x="10304" y="13618"/>
                    <a:pt x="11338" y="12554"/>
                    <a:pt x="12371" y="11459"/>
                  </a:cubicBezTo>
                  <a:cubicBezTo>
                    <a:pt x="12979" y="8207"/>
                    <a:pt x="13344" y="4256"/>
                    <a:pt x="13313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2717;p71">
              <a:extLst>
                <a:ext uri="{FF2B5EF4-FFF2-40B4-BE49-F238E27FC236}">
                  <a16:creationId xmlns:a16="http://schemas.microsoft.com/office/drawing/2014/main" id="{80A68749-9DF3-42C4-B7F3-5C859287B314}"/>
                </a:ext>
              </a:extLst>
            </p:cNvPr>
            <p:cNvSpPr/>
            <p:nvPr/>
          </p:nvSpPr>
          <p:spPr>
            <a:xfrm>
              <a:off x="6917624" y="6529406"/>
              <a:ext cx="289440" cy="513939"/>
            </a:xfrm>
            <a:custGeom>
              <a:avLst/>
              <a:gdLst/>
              <a:ahLst/>
              <a:cxnLst/>
              <a:rect l="l" t="t" r="r" b="b"/>
              <a:pathLst>
                <a:path w="10973" h="19484" extrusionOk="0">
                  <a:moveTo>
                    <a:pt x="7538" y="0"/>
                  </a:moveTo>
                  <a:cubicBezTo>
                    <a:pt x="5502" y="3374"/>
                    <a:pt x="3009" y="6626"/>
                    <a:pt x="0" y="9088"/>
                  </a:cubicBezTo>
                  <a:cubicBezTo>
                    <a:pt x="486" y="12310"/>
                    <a:pt x="821" y="15806"/>
                    <a:pt x="973" y="19484"/>
                  </a:cubicBezTo>
                  <a:cubicBezTo>
                    <a:pt x="4742" y="17113"/>
                    <a:pt x="8055" y="14256"/>
                    <a:pt x="10973" y="10973"/>
                  </a:cubicBezTo>
                  <a:cubicBezTo>
                    <a:pt x="10243" y="6991"/>
                    <a:pt x="9119" y="3222"/>
                    <a:pt x="7538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2718;p71">
              <a:extLst>
                <a:ext uri="{FF2B5EF4-FFF2-40B4-BE49-F238E27FC236}">
                  <a16:creationId xmlns:a16="http://schemas.microsoft.com/office/drawing/2014/main" id="{649A7A89-D7DC-4A8E-B261-2BB71784A6EC}"/>
                </a:ext>
              </a:extLst>
            </p:cNvPr>
            <p:cNvSpPr/>
            <p:nvPr/>
          </p:nvSpPr>
          <p:spPr>
            <a:xfrm>
              <a:off x="6844664" y="7513946"/>
              <a:ext cx="346363" cy="314314"/>
            </a:xfrm>
            <a:custGeom>
              <a:avLst/>
              <a:gdLst/>
              <a:ahLst/>
              <a:cxnLst/>
              <a:rect l="l" t="t" r="r" b="b"/>
              <a:pathLst>
                <a:path w="13131" h="11916" extrusionOk="0">
                  <a:moveTo>
                    <a:pt x="13131" y="1"/>
                  </a:moveTo>
                  <a:lnTo>
                    <a:pt x="13131" y="1"/>
                  </a:lnTo>
                  <a:cubicBezTo>
                    <a:pt x="11885" y="1186"/>
                    <a:pt x="10608" y="2341"/>
                    <a:pt x="9301" y="3405"/>
                  </a:cubicBezTo>
                  <a:cubicBezTo>
                    <a:pt x="6778" y="5502"/>
                    <a:pt x="4225" y="6870"/>
                    <a:pt x="1216" y="7448"/>
                  </a:cubicBezTo>
                  <a:cubicBezTo>
                    <a:pt x="851" y="8937"/>
                    <a:pt x="456" y="10396"/>
                    <a:pt x="0" y="11916"/>
                  </a:cubicBezTo>
                  <a:cubicBezTo>
                    <a:pt x="3040" y="11764"/>
                    <a:pt x="9909" y="10305"/>
                    <a:pt x="13009" y="487"/>
                  </a:cubicBezTo>
                  <a:cubicBezTo>
                    <a:pt x="13040" y="335"/>
                    <a:pt x="13101" y="153"/>
                    <a:pt x="1313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2719;p71">
              <a:extLst>
                <a:ext uri="{FF2B5EF4-FFF2-40B4-BE49-F238E27FC236}">
                  <a16:creationId xmlns:a16="http://schemas.microsoft.com/office/drawing/2014/main" id="{D1B5F695-D268-49BA-9A75-129FEE67A2A0}"/>
                </a:ext>
              </a:extLst>
            </p:cNvPr>
            <p:cNvSpPr/>
            <p:nvPr/>
          </p:nvSpPr>
          <p:spPr>
            <a:xfrm>
              <a:off x="6930444" y="6857305"/>
              <a:ext cx="303895" cy="554059"/>
            </a:xfrm>
            <a:custGeom>
              <a:avLst/>
              <a:gdLst/>
              <a:ahLst/>
              <a:cxnLst/>
              <a:rect l="l" t="t" r="r" b="b"/>
              <a:pathLst>
                <a:path w="11521" h="21005" extrusionOk="0">
                  <a:moveTo>
                    <a:pt x="10730" y="1"/>
                  </a:moveTo>
                  <a:cubicBezTo>
                    <a:pt x="7751" y="3192"/>
                    <a:pt x="4317" y="5928"/>
                    <a:pt x="548" y="8177"/>
                  </a:cubicBezTo>
                  <a:cubicBezTo>
                    <a:pt x="669" y="12220"/>
                    <a:pt x="517" y="16536"/>
                    <a:pt x="0" y="21004"/>
                  </a:cubicBezTo>
                  <a:cubicBezTo>
                    <a:pt x="1581" y="20032"/>
                    <a:pt x="3101" y="18907"/>
                    <a:pt x="4499" y="17509"/>
                  </a:cubicBezTo>
                  <a:cubicBezTo>
                    <a:pt x="7143" y="14834"/>
                    <a:pt x="9302" y="11825"/>
                    <a:pt x="11520" y="8816"/>
                  </a:cubicBezTo>
                  <a:cubicBezTo>
                    <a:pt x="11429" y="5898"/>
                    <a:pt x="11186" y="2919"/>
                    <a:pt x="1073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2720;p71">
              <a:extLst>
                <a:ext uri="{FF2B5EF4-FFF2-40B4-BE49-F238E27FC236}">
                  <a16:creationId xmlns:a16="http://schemas.microsoft.com/office/drawing/2014/main" id="{F24E1FD7-BD93-45DC-84B2-82D455A8D6CD}"/>
                </a:ext>
              </a:extLst>
            </p:cNvPr>
            <p:cNvSpPr/>
            <p:nvPr/>
          </p:nvSpPr>
          <p:spPr>
            <a:xfrm>
              <a:off x="6761259" y="7152363"/>
              <a:ext cx="46530" cy="331143"/>
            </a:xfrm>
            <a:custGeom>
              <a:avLst/>
              <a:gdLst/>
              <a:ahLst/>
              <a:cxnLst/>
              <a:rect l="l" t="t" r="r" b="b"/>
              <a:pathLst>
                <a:path w="1764" h="12554" extrusionOk="0">
                  <a:moveTo>
                    <a:pt x="1004" y="0"/>
                  </a:moveTo>
                  <a:cubicBezTo>
                    <a:pt x="822" y="61"/>
                    <a:pt x="639" y="152"/>
                    <a:pt x="427" y="244"/>
                  </a:cubicBezTo>
                  <a:cubicBezTo>
                    <a:pt x="394" y="255"/>
                    <a:pt x="362" y="260"/>
                    <a:pt x="331" y="260"/>
                  </a:cubicBezTo>
                  <a:cubicBezTo>
                    <a:pt x="191" y="260"/>
                    <a:pt x="76" y="155"/>
                    <a:pt x="1" y="31"/>
                  </a:cubicBezTo>
                  <a:cubicBezTo>
                    <a:pt x="1" y="61"/>
                    <a:pt x="1" y="92"/>
                    <a:pt x="1" y="152"/>
                  </a:cubicBezTo>
                  <a:lnTo>
                    <a:pt x="31" y="152"/>
                  </a:lnTo>
                  <a:cubicBezTo>
                    <a:pt x="335" y="213"/>
                    <a:pt x="275" y="578"/>
                    <a:pt x="62" y="669"/>
                  </a:cubicBezTo>
                  <a:cubicBezTo>
                    <a:pt x="305" y="4560"/>
                    <a:pt x="548" y="8450"/>
                    <a:pt x="791" y="12341"/>
                  </a:cubicBezTo>
                  <a:cubicBezTo>
                    <a:pt x="913" y="12341"/>
                    <a:pt x="974" y="12371"/>
                    <a:pt x="1095" y="12371"/>
                  </a:cubicBezTo>
                  <a:cubicBezTo>
                    <a:pt x="1217" y="12371"/>
                    <a:pt x="1278" y="12463"/>
                    <a:pt x="1308" y="12554"/>
                  </a:cubicBezTo>
                  <a:lnTo>
                    <a:pt x="1764" y="12341"/>
                  </a:lnTo>
                  <a:cubicBezTo>
                    <a:pt x="1521" y="8207"/>
                    <a:pt x="1247" y="4104"/>
                    <a:pt x="100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2721;p71">
              <a:extLst>
                <a:ext uri="{FF2B5EF4-FFF2-40B4-BE49-F238E27FC236}">
                  <a16:creationId xmlns:a16="http://schemas.microsoft.com/office/drawing/2014/main" id="{C61CC7E1-D310-4B4C-A444-2723379EC5BD}"/>
                </a:ext>
              </a:extLst>
            </p:cNvPr>
            <p:cNvSpPr/>
            <p:nvPr/>
          </p:nvSpPr>
          <p:spPr>
            <a:xfrm>
              <a:off x="6744430" y="6850895"/>
              <a:ext cx="42521" cy="293476"/>
            </a:xfrm>
            <a:custGeom>
              <a:avLst/>
              <a:gdLst/>
              <a:ahLst/>
              <a:cxnLst/>
              <a:rect l="l" t="t" r="r" b="b"/>
              <a:pathLst>
                <a:path w="1612" h="11126" extrusionOk="0">
                  <a:moveTo>
                    <a:pt x="1" y="1"/>
                  </a:moveTo>
                  <a:lnTo>
                    <a:pt x="1" y="1"/>
                  </a:lnTo>
                  <a:cubicBezTo>
                    <a:pt x="183" y="3709"/>
                    <a:pt x="396" y="7417"/>
                    <a:pt x="609" y="11125"/>
                  </a:cubicBezTo>
                  <a:cubicBezTo>
                    <a:pt x="639" y="11065"/>
                    <a:pt x="700" y="10974"/>
                    <a:pt x="761" y="10943"/>
                  </a:cubicBezTo>
                  <a:cubicBezTo>
                    <a:pt x="1065" y="10822"/>
                    <a:pt x="1338" y="10670"/>
                    <a:pt x="1612" y="10548"/>
                  </a:cubicBezTo>
                  <a:cubicBezTo>
                    <a:pt x="1429" y="7326"/>
                    <a:pt x="1247" y="4104"/>
                    <a:pt x="1065" y="882"/>
                  </a:cubicBezTo>
                  <a:cubicBezTo>
                    <a:pt x="1065" y="639"/>
                    <a:pt x="1034" y="396"/>
                    <a:pt x="1034" y="153"/>
                  </a:cubicBezTo>
                  <a:cubicBezTo>
                    <a:pt x="913" y="213"/>
                    <a:pt x="791" y="274"/>
                    <a:pt x="669" y="305"/>
                  </a:cubicBezTo>
                  <a:cubicBezTo>
                    <a:pt x="637" y="315"/>
                    <a:pt x="607" y="320"/>
                    <a:pt x="578" y="320"/>
                  </a:cubicBezTo>
                  <a:cubicBezTo>
                    <a:pt x="447" y="320"/>
                    <a:pt x="360" y="212"/>
                    <a:pt x="335" y="62"/>
                  </a:cubicBezTo>
                  <a:cubicBezTo>
                    <a:pt x="213" y="62"/>
                    <a:pt x="122" y="31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2722;p71">
              <a:extLst>
                <a:ext uri="{FF2B5EF4-FFF2-40B4-BE49-F238E27FC236}">
                  <a16:creationId xmlns:a16="http://schemas.microsoft.com/office/drawing/2014/main" id="{A7FD61A1-23FD-46A8-B397-BC50AD062BDF}"/>
                </a:ext>
              </a:extLst>
            </p:cNvPr>
            <p:cNvSpPr/>
            <p:nvPr/>
          </p:nvSpPr>
          <p:spPr>
            <a:xfrm>
              <a:off x="6717973" y="6278081"/>
              <a:ext cx="52940" cy="564821"/>
            </a:xfrm>
            <a:custGeom>
              <a:avLst/>
              <a:gdLst/>
              <a:ahLst/>
              <a:cxnLst/>
              <a:rect l="l" t="t" r="r" b="b"/>
              <a:pathLst>
                <a:path w="2007" h="21413" extrusionOk="0">
                  <a:moveTo>
                    <a:pt x="905" y="1"/>
                  </a:moveTo>
                  <a:cubicBezTo>
                    <a:pt x="869" y="1"/>
                    <a:pt x="831" y="4"/>
                    <a:pt x="791" y="14"/>
                  </a:cubicBezTo>
                  <a:cubicBezTo>
                    <a:pt x="517" y="14"/>
                    <a:pt x="274" y="45"/>
                    <a:pt x="1" y="75"/>
                  </a:cubicBezTo>
                  <a:cubicBezTo>
                    <a:pt x="61" y="3966"/>
                    <a:pt x="274" y="7856"/>
                    <a:pt x="487" y="11747"/>
                  </a:cubicBezTo>
                  <a:cubicBezTo>
                    <a:pt x="669" y="11929"/>
                    <a:pt x="852" y="12173"/>
                    <a:pt x="1034" y="12355"/>
                  </a:cubicBezTo>
                  <a:cubicBezTo>
                    <a:pt x="1226" y="12547"/>
                    <a:pt x="1039" y="12814"/>
                    <a:pt x="833" y="12814"/>
                  </a:cubicBezTo>
                  <a:cubicBezTo>
                    <a:pt x="777" y="12814"/>
                    <a:pt x="721" y="12795"/>
                    <a:pt x="669" y="12750"/>
                  </a:cubicBezTo>
                  <a:cubicBezTo>
                    <a:pt x="609" y="12689"/>
                    <a:pt x="578" y="12659"/>
                    <a:pt x="517" y="12598"/>
                  </a:cubicBezTo>
                  <a:lnTo>
                    <a:pt x="517" y="12598"/>
                  </a:lnTo>
                  <a:cubicBezTo>
                    <a:pt x="669" y="14999"/>
                    <a:pt x="791" y="17370"/>
                    <a:pt x="912" y="19711"/>
                  </a:cubicBezTo>
                  <a:cubicBezTo>
                    <a:pt x="943" y="20197"/>
                    <a:pt x="973" y="20653"/>
                    <a:pt x="973" y="21139"/>
                  </a:cubicBezTo>
                  <a:cubicBezTo>
                    <a:pt x="1156" y="21200"/>
                    <a:pt x="1308" y="21291"/>
                    <a:pt x="1490" y="21322"/>
                  </a:cubicBezTo>
                  <a:cubicBezTo>
                    <a:pt x="1551" y="21352"/>
                    <a:pt x="1581" y="21382"/>
                    <a:pt x="1612" y="21413"/>
                  </a:cubicBezTo>
                  <a:cubicBezTo>
                    <a:pt x="1733" y="21352"/>
                    <a:pt x="1855" y="21261"/>
                    <a:pt x="2007" y="21170"/>
                  </a:cubicBezTo>
                  <a:cubicBezTo>
                    <a:pt x="1855" y="18039"/>
                    <a:pt x="1672" y="14908"/>
                    <a:pt x="1520" y="11747"/>
                  </a:cubicBezTo>
                  <a:cubicBezTo>
                    <a:pt x="1308" y="11808"/>
                    <a:pt x="1125" y="11869"/>
                    <a:pt x="943" y="11899"/>
                  </a:cubicBezTo>
                  <a:cubicBezTo>
                    <a:pt x="920" y="11902"/>
                    <a:pt x="898" y="11904"/>
                    <a:pt x="877" y="11904"/>
                  </a:cubicBezTo>
                  <a:cubicBezTo>
                    <a:pt x="535" y="11904"/>
                    <a:pt x="447" y="11465"/>
                    <a:pt x="791" y="11321"/>
                  </a:cubicBezTo>
                  <a:cubicBezTo>
                    <a:pt x="1004" y="11261"/>
                    <a:pt x="1247" y="11109"/>
                    <a:pt x="1490" y="10957"/>
                  </a:cubicBezTo>
                  <a:cubicBezTo>
                    <a:pt x="1308" y="7309"/>
                    <a:pt x="1186" y="3662"/>
                    <a:pt x="1125" y="14"/>
                  </a:cubicBezTo>
                  <a:cubicBezTo>
                    <a:pt x="1044" y="14"/>
                    <a:pt x="977" y="1"/>
                    <a:pt x="90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2723;p71">
              <a:extLst>
                <a:ext uri="{FF2B5EF4-FFF2-40B4-BE49-F238E27FC236}">
                  <a16:creationId xmlns:a16="http://schemas.microsoft.com/office/drawing/2014/main" id="{103C7B7C-4782-4FD6-B5E1-EF5BC5602564}"/>
                </a:ext>
              </a:extLst>
            </p:cNvPr>
            <p:cNvSpPr/>
            <p:nvPr/>
          </p:nvSpPr>
          <p:spPr>
            <a:xfrm>
              <a:off x="6783732" y="7493899"/>
              <a:ext cx="42494" cy="334361"/>
            </a:xfrm>
            <a:custGeom>
              <a:avLst/>
              <a:gdLst/>
              <a:ahLst/>
              <a:cxnLst/>
              <a:rect l="l" t="t" r="r" b="b"/>
              <a:pathLst>
                <a:path w="1611" h="12676" extrusionOk="0">
                  <a:moveTo>
                    <a:pt x="942" y="1"/>
                  </a:moveTo>
                  <a:cubicBezTo>
                    <a:pt x="669" y="92"/>
                    <a:pt x="395" y="183"/>
                    <a:pt x="91" y="244"/>
                  </a:cubicBezTo>
                  <a:cubicBezTo>
                    <a:pt x="81" y="254"/>
                    <a:pt x="71" y="258"/>
                    <a:pt x="61" y="258"/>
                  </a:cubicBezTo>
                  <a:cubicBezTo>
                    <a:pt x="41" y="258"/>
                    <a:pt x="20" y="244"/>
                    <a:pt x="0" y="244"/>
                  </a:cubicBezTo>
                  <a:lnTo>
                    <a:pt x="0" y="244"/>
                  </a:lnTo>
                  <a:cubicBezTo>
                    <a:pt x="182" y="3041"/>
                    <a:pt x="365" y="5837"/>
                    <a:pt x="547" y="8633"/>
                  </a:cubicBezTo>
                  <a:cubicBezTo>
                    <a:pt x="699" y="8724"/>
                    <a:pt x="730" y="8937"/>
                    <a:pt x="578" y="9059"/>
                  </a:cubicBezTo>
                  <a:cubicBezTo>
                    <a:pt x="638" y="10244"/>
                    <a:pt x="699" y="11430"/>
                    <a:pt x="760" y="12646"/>
                  </a:cubicBezTo>
                  <a:lnTo>
                    <a:pt x="790" y="12646"/>
                  </a:lnTo>
                  <a:cubicBezTo>
                    <a:pt x="790" y="12646"/>
                    <a:pt x="1094" y="12676"/>
                    <a:pt x="1611" y="12676"/>
                  </a:cubicBezTo>
                  <a:cubicBezTo>
                    <a:pt x="1550" y="11278"/>
                    <a:pt x="1489" y="9880"/>
                    <a:pt x="1429" y="8481"/>
                  </a:cubicBezTo>
                  <a:cubicBezTo>
                    <a:pt x="1337" y="8512"/>
                    <a:pt x="1277" y="8512"/>
                    <a:pt x="1185" y="8512"/>
                  </a:cubicBezTo>
                  <a:cubicBezTo>
                    <a:pt x="1174" y="8513"/>
                    <a:pt x="1164" y="8514"/>
                    <a:pt x="1153" y="8514"/>
                  </a:cubicBezTo>
                  <a:cubicBezTo>
                    <a:pt x="964" y="8514"/>
                    <a:pt x="888" y="8262"/>
                    <a:pt x="1003" y="8147"/>
                  </a:cubicBezTo>
                  <a:cubicBezTo>
                    <a:pt x="1125" y="8025"/>
                    <a:pt x="1277" y="7934"/>
                    <a:pt x="1398" y="7873"/>
                  </a:cubicBezTo>
                  <a:cubicBezTo>
                    <a:pt x="1246" y="5259"/>
                    <a:pt x="1094" y="2645"/>
                    <a:pt x="94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2724;p71">
              <a:extLst>
                <a:ext uri="{FF2B5EF4-FFF2-40B4-BE49-F238E27FC236}">
                  <a16:creationId xmlns:a16="http://schemas.microsoft.com/office/drawing/2014/main" id="{67B63FE8-5178-4290-A9E1-072F7B437590}"/>
                </a:ext>
              </a:extLst>
            </p:cNvPr>
            <p:cNvSpPr/>
            <p:nvPr/>
          </p:nvSpPr>
          <p:spPr>
            <a:xfrm>
              <a:off x="6351563" y="6417143"/>
              <a:ext cx="392893" cy="433778"/>
            </a:xfrm>
            <a:custGeom>
              <a:avLst/>
              <a:gdLst/>
              <a:ahLst/>
              <a:cxnLst/>
              <a:rect l="l" t="t" r="r" b="b"/>
              <a:pathLst>
                <a:path w="14895" h="16445" extrusionOk="0">
                  <a:moveTo>
                    <a:pt x="609" y="1"/>
                  </a:moveTo>
                  <a:cubicBezTo>
                    <a:pt x="396" y="213"/>
                    <a:pt x="183" y="426"/>
                    <a:pt x="1" y="639"/>
                  </a:cubicBezTo>
                  <a:cubicBezTo>
                    <a:pt x="1733" y="3496"/>
                    <a:pt x="3709" y="6201"/>
                    <a:pt x="5958" y="8755"/>
                  </a:cubicBezTo>
                  <a:cubicBezTo>
                    <a:pt x="8056" y="11186"/>
                    <a:pt x="11490" y="15563"/>
                    <a:pt x="14895" y="16445"/>
                  </a:cubicBezTo>
                  <a:cubicBezTo>
                    <a:pt x="14895" y="16232"/>
                    <a:pt x="14895" y="16050"/>
                    <a:pt x="14864" y="15837"/>
                  </a:cubicBezTo>
                  <a:cubicBezTo>
                    <a:pt x="11703" y="14651"/>
                    <a:pt x="8603" y="10578"/>
                    <a:pt x="6505" y="8208"/>
                  </a:cubicBezTo>
                  <a:cubicBezTo>
                    <a:pt x="4226" y="5685"/>
                    <a:pt x="2311" y="2919"/>
                    <a:pt x="60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2725;p71">
              <a:extLst>
                <a:ext uri="{FF2B5EF4-FFF2-40B4-BE49-F238E27FC236}">
                  <a16:creationId xmlns:a16="http://schemas.microsoft.com/office/drawing/2014/main" id="{DE658236-355B-462A-AFB0-192FEFB3DB36}"/>
                </a:ext>
              </a:extLst>
            </p:cNvPr>
            <p:cNvSpPr/>
            <p:nvPr/>
          </p:nvSpPr>
          <p:spPr>
            <a:xfrm>
              <a:off x="6743638" y="6834857"/>
              <a:ext cx="16064" cy="17673"/>
            </a:xfrm>
            <a:custGeom>
              <a:avLst/>
              <a:gdLst/>
              <a:ahLst/>
              <a:cxnLst/>
              <a:rect l="l" t="t" r="r" b="b"/>
              <a:pathLst>
                <a:path w="609" h="670" extrusionOk="0">
                  <a:moveTo>
                    <a:pt x="0" y="1"/>
                  </a:moveTo>
                  <a:cubicBezTo>
                    <a:pt x="0" y="214"/>
                    <a:pt x="31" y="396"/>
                    <a:pt x="31" y="609"/>
                  </a:cubicBezTo>
                  <a:cubicBezTo>
                    <a:pt x="152" y="639"/>
                    <a:pt x="243" y="670"/>
                    <a:pt x="365" y="670"/>
                  </a:cubicBezTo>
                  <a:cubicBezTo>
                    <a:pt x="335" y="578"/>
                    <a:pt x="365" y="457"/>
                    <a:pt x="487" y="396"/>
                  </a:cubicBezTo>
                  <a:cubicBezTo>
                    <a:pt x="517" y="366"/>
                    <a:pt x="578" y="335"/>
                    <a:pt x="608" y="305"/>
                  </a:cubicBezTo>
                  <a:cubicBezTo>
                    <a:pt x="578" y="274"/>
                    <a:pt x="578" y="214"/>
                    <a:pt x="517" y="214"/>
                  </a:cubicBezTo>
                  <a:cubicBezTo>
                    <a:pt x="335" y="153"/>
                    <a:pt x="183" y="62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2726;p71">
              <a:extLst>
                <a:ext uri="{FF2B5EF4-FFF2-40B4-BE49-F238E27FC236}">
                  <a16:creationId xmlns:a16="http://schemas.microsoft.com/office/drawing/2014/main" id="{A29DAAED-B132-48FB-9485-1B14387F3C43}"/>
                </a:ext>
              </a:extLst>
            </p:cNvPr>
            <p:cNvSpPr/>
            <p:nvPr/>
          </p:nvSpPr>
          <p:spPr>
            <a:xfrm>
              <a:off x="6224898" y="6739450"/>
              <a:ext cx="537995" cy="431378"/>
            </a:xfrm>
            <a:custGeom>
              <a:avLst/>
              <a:gdLst/>
              <a:ahLst/>
              <a:cxnLst/>
              <a:rect l="l" t="t" r="r" b="b"/>
              <a:pathLst>
                <a:path w="20396" h="16354" extrusionOk="0">
                  <a:moveTo>
                    <a:pt x="122" y="1"/>
                  </a:moveTo>
                  <a:cubicBezTo>
                    <a:pt x="91" y="457"/>
                    <a:pt x="31" y="913"/>
                    <a:pt x="0" y="1399"/>
                  </a:cubicBezTo>
                  <a:cubicBezTo>
                    <a:pt x="5502" y="7964"/>
                    <a:pt x="11915" y="14773"/>
                    <a:pt x="20213" y="16354"/>
                  </a:cubicBezTo>
                  <a:cubicBezTo>
                    <a:pt x="20274" y="16354"/>
                    <a:pt x="20335" y="16354"/>
                    <a:pt x="20396" y="16323"/>
                  </a:cubicBezTo>
                  <a:lnTo>
                    <a:pt x="20365" y="15776"/>
                  </a:lnTo>
                  <a:cubicBezTo>
                    <a:pt x="11551" y="13922"/>
                    <a:pt x="5927" y="6536"/>
                    <a:pt x="12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2727;p71">
              <a:extLst>
                <a:ext uri="{FF2B5EF4-FFF2-40B4-BE49-F238E27FC236}">
                  <a16:creationId xmlns:a16="http://schemas.microsoft.com/office/drawing/2014/main" id="{E4532450-C40A-4E5A-B6F7-86FC6CD45683}"/>
                </a:ext>
              </a:extLst>
            </p:cNvPr>
            <p:cNvSpPr/>
            <p:nvPr/>
          </p:nvSpPr>
          <p:spPr>
            <a:xfrm>
              <a:off x="6762076" y="7155581"/>
              <a:ext cx="8019" cy="14455"/>
            </a:xfrm>
            <a:custGeom>
              <a:avLst/>
              <a:gdLst/>
              <a:ahLst/>
              <a:cxnLst/>
              <a:rect l="l" t="t" r="r" b="b"/>
              <a:pathLst>
                <a:path w="304" h="548" extrusionOk="0">
                  <a:moveTo>
                    <a:pt x="0" y="0"/>
                  </a:moveTo>
                  <a:cubicBezTo>
                    <a:pt x="0" y="0"/>
                    <a:pt x="0" y="0"/>
                    <a:pt x="0" y="30"/>
                  </a:cubicBezTo>
                  <a:cubicBezTo>
                    <a:pt x="1" y="31"/>
                    <a:pt x="2" y="31"/>
                    <a:pt x="2" y="31"/>
                  </a:cubicBezTo>
                  <a:lnTo>
                    <a:pt x="2" y="31"/>
                  </a:lnTo>
                  <a:lnTo>
                    <a:pt x="0" y="0"/>
                  </a:lnTo>
                  <a:close/>
                  <a:moveTo>
                    <a:pt x="2" y="31"/>
                  </a:moveTo>
                  <a:lnTo>
                    <a:pt x="31" y="547"/>
                  </a:lnTo>
                  <a:cubicBezTo>
                    <a:pt x="243" y="456"/>
                    <a:pt x="304" y="93"/>
                    <a:pt x="2" y="3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2728;p71">
              <a:extLst>
                <a:ext uri="{FF2B5EF4-FFF2-40B4-BE49-F238E27FC236}">
                  <a16:creationId xmlns:a16="http://schemas.microsoft.com/office/drawing/2014/main" id="{5D83FD5F-8590-4F26-9CDF-AAE677A60BC2}"/>
                </a:ext>
              </a:extLst>
            </p:cNvPr>
            <p:cNvSpPr/>
            <p:nvPr/>
          </p:nvSpPr>
          <p:spPr>
            <a:xfrm>
              <a:off x="6233709" y="7097050"/>
              <a:ext cx="550024" cy="394476"/>
            </a:xfrm>
            <a:custGeom>
              <a:avLst/>
              <a:gdLst/>
              <a:ahLst/>
              <a:cxnLst/>
              <a:rect l="l" t="t" r="r" b="b"/>
              <a:pathLst>
                <a:path w="20852" h="14955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578"/>
                    <a:pt x="122" y="1186"/>
                    <a:pt x="213" y="1793"/>
                  </a:cubicBezTo>
                  <a:cubicBezTo>
                    <a:pt x="5685" y="8237"/>
                    <a:pt x="12676" y="14924"/>
                    <a:pt x="20730" y="14955"/>
                  </a:cubicBezTo>
                  <a:cubicBezTo>
                    <a:pt x="20761" y="14924"/>
                    <a:pt x="20761" y="14894"/>
                    <a:pt x="20791" y="14894"/>
                  </a:cubicBezTo>
                  <a:cubicBezTo>
                    <a:pt x="20791" y="14894"/>
                    <a:pt x="20822" y="14894"/>
                    <a:pt x="20852" y="14864"/>
                  </a:cubicBezTo>
                  <a:cubicBezTo>
                    <a:pt x="20822" y="14712"/>
                    <a:pt x="20822" y="14560"/>
                    <a:pt x="20822" y="14408"/>
                  </a:cubicBezTo>
                  <a:cubicBezTo>
                    <a:pt x="12250" y="13526"/>
                    <a:pt x="5533" y="6687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2729;p71">
              <a:extLst>
                <a:ext uri="{FF2B5EF4-FFF2-40B4-BE49-F238E27FC236}">
                  <a16:creationId xmlns:a16="http://schemas.microsoft.com/office/drawing/2014/main" id="{1CDBF27B-D527-4D1A-A822-73D752BCDAB4}"/>
                </a:ext>
              </a:extLst>
            </p:cNvPr>
            <p:cNvSpPr/>
            <p:nvPr/>
          </p:nvSpPr>
          <p:spPr>
            <a:xfrm>
              <a:off x="6782123" y="7477070"/>
              <a:ext cx="13637" cy="12055"/>
            </a:xfrm>
            <a:custGeom>
              <a:avLst/>
              <a:gdLst/>
              <a:ahLst/>
              <a:cxnLst/>
              <a:rect l="l" t="t" r="r" b="b"/>
              <a:pathLst>
                <a:path w="517" h="457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153"/>
                    <a:pt x="31" y="305"/>
                    <a:pt x="31" y="457"/>
                  </a:cubicBezTo>
                  <a:cubicBezTo>
                    <a:pt x="213" y="396"/>
                    <a:pt x="365" y="305"/>
                    <a:pt x="517" y="244"/>
                  </a:cubicBezTo>
                  <a:cubicBezTo>
                    <a:pt x="487" y="153"/>
                    <a:pt x="426" y="61"/>
                    <a:pt x="304" y="61"/>
                  </a:cubicBezTo>
                  <a:cubicBezTo>
                    <a:pt x="213" y="31"/>
                    <a:pt x="122" y="31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2730;p71">
              <a:extLst>
                <a:ext uri="{FF2B5EF4-FFF2-40B4-BE49-F238E27FC236}">
                  <a16:creationId xmlns:a16="http://schemas.microsoft.com/office/drawing/2014/main" id="{6F45A501-149B-4B11-8E3F-60B07F50CBDB}"/>
                </a:ext>
              </a:extLst>
            </p:cNvPr>
            <p:cNvSpPr/>
            <p:nvPr/>
          </p:nvSpPr>
          <p:spPr>
            <a:xfrm>
              <a:off x="6363591" y="7549239"/>
              <a:ext cx="435387" cy="196064"/>
            </a:xfrm>
            <a:custGeom>
              <a:avLst/>
              <a:gdLst/>
              <a:ahLst/>
              <a:cxnLst/>
              <a:rect l="l" t="t" r="r" b="b"/>
              <a:pathLst>
                <a:path w="16506" h="7433" extrusionOk="0">
                  <a:moveTo>
                    <a:pt x="1" y="0"/>
                  </a:moveTo>
                  <a:cubicBezTo>
                    <a:pt x="548" y="821"/>
                    <a:pt x="1125" y="1581"/>
                    <a:pt x="1703" y="2280"/>
                  </a:cubicBezTo>
                  <a:cubicBezTo>
                    <a:pt x="4896" y="4774"/>
                    <a:pt x="9460" y="7432"/>
                    <a:pt x="13699" y="7432"/>
                  </a:cubicBezTo>
                  <a:cubicBezTo>
                    <a:pt x="14625" y="7432"/>
                    <a:pt x="15536" y="7305"/>
                    <a:pt x="16414" y="7022"/>
                  </a:cubicBezTo>
                  <a:cubicBezTo>
                    <a:pt x="16475" y="7022"/>
                    <a:pt x="16475" y="6991"/>
                    <a:pt x="16506" y="6961"/>
                  </a:cubicBezTo>
                  <a:cubicBezTo>
                    <a:pt x="16506" y="6809"/>
                    <a:pt x="16475" y="6687"/>
                    <a:pt x="16475" y="6535"/>
                  </a:cubicBezTo>
                  <a:cubicBezTo>
                    <a:pt x="16432" y="6514"/>
                    <a:pt x="16389" y="6492"/>
                    <a:pt x="16335" y="6492"/>
                  </a:cubicBezTo>
                  <a:cubicBezTo>
                    <a:pt x="16313" y="6492"/>
                    <a:pt x="16289" y="6496"/>
                    <a:pt x="16262" y="6505"/>
                  </a:cubicBezTo>
                  <a:cubicBezTo>
                    <a:pt x="15442" y="6667"/>
                    <a:pt x="14625" y="6744"/>
                    <a:pt x="13815" y="6744"/>
                  </a:cubicBezTo>
                  <a:cubicBezTo>
                    <a:pt x="8861" y="6744"/>
                    <a:pt x="4128" y="3866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2731;p71">
              <a:extLst>
                <a:ext uri="{FF2B5EF4-FFF2-40B4-BE49-F238E27FC236}">
                  <a16:creationId xmlns:a16="http://schemas.microsoft.com/office/drawing/2014/main" id="{41A8B5E7-1B12-4824-82E8-A2D7081BEEAE}"/>
                </a:ext>
              </a:extLst>
            </p:cNvPr>
            <p:cNvSpPr/>
            <p:nvPr/>
          </p:nvSpPr>
          <p:spPr>
            <a:xfrm>
              <a:off x="6798161" y="7721616"/>
              <a:ext cx="4827" cy="11237"/>
            </a:xfrm>
            <a:custGeom>
              <a:avLst/>
              <a:gdLst/>
              <a:ahLst/>
              <a:cxnLst/>
              <a:rect l="l" t="t" r="r" b="b"/>
              <a:pathLst>
                <a:path w="183" h="426" extrusionOk="0">
                  <a:moveTo>
                    <a:pt x="0" y="0"/>
                  </a:moveTo>
                  <a:lnTo>
                    <a:pt x="31" y="426"/>
                  </a:lnTo>
                  <a:cubicBezTo>
                    <a:pt x="183" y="304"/>
                    <a:pt x="152" y="91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2732;p71">
              <a:extLst>
                <a:ext uri="{FF2B5EF4-FFF2-40B4-BE49-F238E27FC236}">
                  <a16:creationId xmlns:a16="http://schemas.microsoft.com/office/drawing/2014/main" id="{7907AC46-D022-47F4-86F1-0E6887927F0B}"/>
                </a:ext>
              </a:extLst>
            </p:cNvPr>
            <p:cNvSpPr/>
            <p:nvPr/>
          </p:nvSpPr>
          <p:spPr>
            <a:xfrm>
              <a:off x="6522357" y="6312926"/>
              <a:ext cx="209279" cy="297459"/>
            </a:xfrm>
            <a:custGeom>
              <a:avLst/>
              <a:gdLst/>
              <a:ahLst/>
              <a:cxnLst/>
              <a:rect l="l" t="t" r="r" b="b"/>
              <a:pathLst>
                <a:path w="7934" h="11277" extrusionOk="0">
                  <a:moveTo>
                    <a:pt x="912" y="0"/>
                  </a:moveTo>
                  <a:cubicBezTo>
                    <a:pt x="608" y="122"/>
                    <a:pt x="304" y="213"/>
                    <a:pt x="0" y="304"/>
                  </a:cubicBezTo>
                  <a:cubicBezTo>
                    <a:pt x="1976" y="4408"/>
                    <a:pt x="4590" y="8146"/>
                    <a:pt x="7933" y="11277"/>
                  </a:cubicBezTo>
                  <a:cubicBezTo>
                    <a:pt x="7933" y="10973"/>
                    <a:pt x="7903" y="10700"/>
                    <a:pt x="7903" y="10426"/>
                  </a:cubicBezTo>
                  <a:cubicBezTo>
                    <a:pt x="4955" y="7234"/>
                    <a:pt x="2675" y="3769"/>
                    <a:pt x="91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2733;p71">
              <a:extLst>
                <a:ext uri="{FF2B5EF4-FFF2-40B4-BE49-F238E27FC236}">
                  <a16:creationId xmlns:a16="http://schemas.microsoft.com/office/drawing/2014/main" id="{97712E76-CD84-4FBC-8BF5-C5A0C8EFCBE4}"/>
                </a:ext>
              </a:extLst>
            </p:cNvPr>
            <p:cNvSpPr/>
            <p:nvPr/>
          </p:nvSpPr>
          <p:spPr>
            <a:xfrm>
              <a:off x="6730792" y="6587911"/>
              <a:ext cx="19387" cy="27802"/>
            </a:xfrm>
            <a:custGeom>
              <a:avLst/>
              <a:gdLst/>
              <a:ahLst/>
              <a:cxnLst/>
              <a:rect l="l" t="t" r="r" b="b"/>
              <a:pathLst>
                <a:path w="735" h="1054" extrusionOk="0">
                  <a:moveTo>
                    <a:pt x="1" y="1"/>
                  </a:moveTo>
                  <a:cubicBezTo>
                    <a:pt x="1" y="275"/>
                    <a:pt x="31" y="578"/>
                    <a:pt x="31" y="852"/>
                  </a:cubicBezTo>
                  <a:cubicBezTo>
                    <a:pt x="92" y="882"/>
                    <a:pt x="123" y="943"/>
                    <a:pt x="183" y="974"/>
                  </a:cubicBezTo>
                  <a:cubicBezTo>
                    <a:pt x="240" y="1030"/>
                    <a:pt x="303" y="1054"/>
                    <a:pt x="363" y="1054"/>
                  </a:cubicBezTo>
                  <a:cubicBezTo>
                    <a:pt x="563" y="1054"/>
                    <a:pt x="735" y="796"/>
                    <a:pt x="548" y="609"/>
                  </a:cubicBezTo>
                  <a:cubicBezTo>
                    <a:pt x="366" y="427"/>
                    <a:pt x="183" y="214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2734;p71">
              <a:extLst>
                <a:ext uri="{FF2B5EF4-FFF2-40B4-BE49-F238E27FC236}">
                  <a16:creationId xmlns:a16="http://schemas.microsoft.com/office/drawing/2014/main" id="{E22C0DC8-FDFE-4E12-A74A-6FE8622E81CB}"/>
                </a:ext>
              </a:extLst>
            </p:cNvPr>
            <p:cNvSpPr/>
            <p:nvPr/>
          </p:nvSpPr>
          <p:spPr>
            <a:xfrm>
              <a:off x="6756458" y="6460455"/>
              <a:ext cx="102661" cy="127482"/>
            </a:xfrm>
            <a:custGeom>
              <a:avLst/>
              <a:gdLst/>
              <a:ahLst/>
              <a:cxnLst/>
              <a:rect l="l" t="t" r="r" b="b"/>
              <a:pathLst>
                <a:path w="3892" h="4833" extrusionOk="0">
                  <a:moveTo>
                    <a:pt x="3526" y="0"/>
                  </a:moveTo>
                  <a:cubicBezTo>
                    <a:pt x="2554" y="1398"/>
                    <a:pt x="1247" y="3161"/>
                    <a:pt x="1" y="4043"/>
                  </a:cubicBezTo>
                  <a:lnTo>
                    <a:pt x="61" y="4833"/>
                  </a:lnTo>
                  <a:cubicBezTo>
                    <a:pt x="1429" y="4316"/>
                    <a:pt x="2767" y="2827"/>
                    <a:pt x="3891" y="1277"/>
                  </a:cubicBezTo>
                  <a:cubicBezTo>
                    <a:pt x="3770" y="851"/>
                    <a:pt x="3648" y="395"/>
                    <a:pt x="352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0" name="Google Shape;2735;p71">
              <a:extLst>
                <a:ext uri="{FF2B5EF4-FFF2-40B4-BE49-F238E27FC236}">
                  <a16:creationId xmlns:a16="http://schemas.microsoft.com/office/drawing/2014/main" id="{E43B30C1-4C0D-4E08-942B-3EE33004BFE9}"/>
                </a:ext>
              </a:extLst>
            </p:cNvPr>
            <p:cNvSpPr/>
            <p:nvPr/>
          </p:nvSpPr>
          <p:spPr>
            <a:xfrm>
              <a:off x="6849465" y="6323345"/>
              <a:ext cx="113080" cy="170794"/>
            </a:xfrm>
            <a:custGeom>
              <a:avLst/>
              <a:gdLst/>
              <a:ahLst/>
              <a:cxnLst/>
              <a:rect l="l" t="t" r="r" b="b"/>
              <a:pathLst>
                <a:path w="4287" h="6475" extrusionOk="0">
                  <a:moveTo>
                    <a:pt x="3435" y="0"/>
                  </a:moveTo>
                  <a:cubicBezTo>
                    <a:pt x="2645" y="1307"/>
                    <a:pt x="1824" y="2584"/>
                    <a:pt x="973" y="3830"/>
                  </a:cubicBezTo>
                  <a:cubicBezTo>
                    <a:pt x="700" y="4195"/>
                    <a:pt x="365" y="4651"/>
                    <a:pt x="0" y="5198"/>
                  </a:cubicBezTo>
                  <a:cubicBezTo>
                    <a:pt x="122" y="5593"/>
                    <a:pt x="244" y="6049"/>
                    <a:pt x="365" y="6475"/>
                  </a:cubicBezTo>
                  <a:cubicBezTo>
                    <a:pt x="1216" y="5259"/>
                    <a:pt x="1976" y="4043"/>
                    <a:pt x="2584" y="3192"/>
                  </a:cubicBezTo>
                  <a:cubicBezTo>
                    <a:pt x="3192" y="2341"/>
                    <a:pt x="3739" y="1459"/>
                    <a:pt x="4286" y="578"/>
                  </a:cubicBezTo>
                  <a:cubicBezTo>
                    <a:pt x="4013" y="365"/>
                    <a:pt x="3739" y="183"/>
                    <a:pt x="343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" name="Google Shape;2736;p71">
              <a:extLst>
                <a:ext uri="{FF2B5EF4-FFF2-40B4-BE49-F238E27FC236}">
                  <a16:creationId xmlns:a16="http://schemas.microsoft.com/office/drawing/2014/main" id="{792090A8-F9D3-4D1D-BF78-6EF7D338F8F4}"/>
                </a:ext>
              </a:extLst>
            </p:cNvPr>
            <p:cNvSpPr/>
            <p:nvPr/>
          </p:nvSpPr>
          <p:spPr>
            <a:xfrm>
              <a:off x="6729711" y="6567073"/>
              <a:ext cx="28382" cy="25032"/>
            </a:xfrm>
            <a:custGeom>
              <a:avLst/>
              <a:gdLst/>
              <a:ahLst/>
              <a:cxnLst/>
              <a:rect l="l" t="t" r="r" b="b"/>
              <a:pathLst>
                <a:path w="1076" h="949" extrusionOk="0">
                  <a:moveTo>
                    <a:pt x="1015" y="1"/>
                  </a:moveTo>
                  <a:cubicBezTo>
                    <a:pt x="802" y="153"/>
                    <a:pt x="559" y="274"/>
                    <a:pt x="315" y="365"/>
                  </a:cubicBezTo>
                  <a:cubicBezTo>
                    <a:pt x="1" y="509"/>
                    <a:pt x="90" y="948"/>
                    <a:pt x="432" y="948"/>
                  </a:cubicBezTo>
                  <a:cubicBezTo>
                    <a:pt x="453" y="948"/>
                    <a:pt x="475" y="946"/>
                    <a:pt x="498" y="943"/>
                  </a:cubicBezTo>
                  <a:cubicBezTo>
                    <a:pt x="680" y="913"/>
                    <a:pt x="863" y="852"/>
                    <a:pt x="1075" y="791"/>
                  </a:cubicBezTo>
                  <a:lnTo>
                    <a:pt x="1015" y="1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2737;p71">
              <a:extLst>
                <a:ext uri="{FF2B5EF4-FFF2-40B4-BE49-F238E27FC236}">
                  <a16:creationId xmlns:a16="http://schemas.microsoft.com/office/drawing/2014/main" id="{13C61D0B-88DA-4D0E-9B28-E7F2D9C13178}"/>
                </a:ext>
              </a:extLst>
            </p:cNvPr>
            <p:cNvSpPr/>
            <p:nvPr/>
          </p:nvSpPr>
          <p:spPr>
            <a:xfrm>
              <a:off x="6770886" y="6733832"/>
              <a:ext cx="146764" cy="121099"/>
            </a:xfrm>
            <a:custGeom>
              <a:avLst/>
              <a:gdLst/>
              <a:ahLst/>
              <a:cxnLst/>
              <a:rect l="l" t="t" r="r" b="b"/>
              <a:pathLst>
                <a:path w="5564" h="4591" extrusionOk="0">
                  <a:moveTo>
                    <a:pt x="5320" y="1"/>
                  </a:moveTo>
                  <a:cubicBezTo>
                    <a:pt x="3739" y="1460"/>
                    <a:pt x="2007" y="2767"/>
                    <a:pt x="1" y="3892"/>
                  </a:cubicBezTo>
                  <a:cubicBezTo>
                    <a:pt x="1" y="4135"/>
                    <a:pt x="31" y="4378"/>
                    <a:pt x="31" y="4591"/>
                  </a:cubicBezTo>
                  <a:cubicBezTo>
                    <a:pt x="2037" y="3831"/>
                    <a:pt x="3861" y="2706"/>
                    <a:pt x="5563" y="1338"/>
                  </a:cubicBezTo>
                  <a:cubicBezTo>
                    <a:pt x="5472" y="882"/>
                    <a:pt x="5411" y="457"/>
                    <a:pt x="532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2738;p71">
              <a:extLst>
                <a:ext uri="{FF2B5EF4-FFF2-40B4-BE49-F238E27FC236}">
                  <a16:creationId xmlns:a16="http://schemas.microsoft.com/office/drawing/2014/main" id="{6DD9B363-6BDC-428A-8A47-84AB06B5B430}"/>
                </a:ext>
              </a:extLst>
            </p:cNvPr>
            <p:cNvSpPr/>
            <p:nvPr/>
          </p:nvSpPr>
          <p:spPr>
            <a:xfrm>
              <a:off x="6911188" y="6499731"/>
              <a:ext cx="205296" cy="269420"/>
            </a:xfrm>
            <a:custGeom>
              <a:avLst/>
              <a:gdLst/>
              <a:ahLst/>
              <a:cxnLst/>
              <a:rect l="l" t="t" r="r" b="b"/>
              <a:pathLst>
                <a:path w="7783" h="10214" extrusionOk="0">
                  <a:moveTo>
                    <a:pt x="7205" y="0"/>
                  </a:moveTo>
                  <a:cubicBezTo>
                    <a:pt x="5107" y="3283"/>
                    <a:pt x="2828" y="6292"/>
                    <a:pt x="1" y="8876"/>
                  </a:cubicBezTo>
                  <a:cubicBezTo>
                    <a:pt x="92" y="9332"/>
                    <a:pt x="153" y="9757"/>
                    <a:pt x="244" y="10213"/>
                  </a:cubicBezTo>
                  <a:cubicBezTo>
                    <a:pt x="3253" y="7751"/>
                    <a:pt x="5746" y="4499"/>
                    <a:pt x="7782" y="1125"/>
                  </a:cubicBezTo>
                  <a:cubicBezTo>
                    <a:pt x="7600" y="730"/>
                    <a:pt x="7418" y="365"/>
                    <a:pt x="720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2739;p71">
              <a:extLst>
                <a:ext uri="{FF2B5EF4-FFF2-40B4-BE49-F238E27FC236}">
                  <a16:creationId xmlns:a16="http://schemas.microsoft.com/office/drawing/2014/main" id="{D2F2354D-3F63-4716-A100-601BD198E5DE}"/>
                </a:ext>
              </a:extLst>
            </p:cNvPr>
            <p:cNvSpPr/>
            <p:nvPr/>
          </p:nvSpPr>
          <p:spPr>
            <a:xfrm>
              <a:off x="6753266" y="6836466"/>
              <a:ext cx="18438" cy="22896"/>
            </a:xfrm>
            <a:custGeom>
              <a:avLst/>
              <a:gdLst/>
              <a:ahLst/>
              <a:cxnLst/>
              <a:rect l="l" t="t" r="r" b="b"/>
              <a:pathLst>
                <a:path w="699" h="868" extrusionOk="0">
                  <a:moveTo>
                    <a:pt x="0" y="609"/>
                  </a:moveTo>
                  <a:cubicBezTo>
                    <a:pt x="0" y="639"/>
                    <a:pt x="0" y="639"/>
                    <a:pt x="0" y="639"/>
                  </a:cubicBezTo>
                  <a:cubicBezTo>
                    <a:pt x="2" y="639"/>
                    <a:pt x="4" y="639"/>
                    <a:pt x="6" y="640"/>
                  </a:cubicBezTo>
                  <a:lnTo>
                    <a:pt x="6" y="640"/>
                  </a:lnTo>
                  <a:cubicBezTo>
                    <a:pt x="4" y="629"/>
                    <a:pt x="2" y="619"/>
                    <a:pt x="0" y="609"/>
                  </a:cubicBezTo>
                  <a:close/>
                  <a:moveTo>
                    <a:pt x="669" y="1"/>
                  </a:moveTo>
                  <a:cubicBezTo>
                    <a:pt x="517" y="61"/>
                    <a:pt x="395" y="153"/>
                    <a:pt x="243" y="244"/>
                  </a:cubicBezTo>
                  <a:cubicBezTo>
                    <a:pt x="387" y="388"/>
                    <a:pt x="285" y="641"/>
                    <a:pt x="41" y="641"/>
                  </a:cubicBezTo>
                  <a:cubicBezTo>
                    <a:pt x="30" y="641"/>
                    <a:pt x="18" y="641"/>
                    <a:pt x="6" y="640"/>
                  </a:cubicBezTo>
                  <a:lnTo>
                    <a:pt x="6" y="640"/>
                  </a:lnTo>
                  <a:cubicBezTo>
                    <a:pt x="37" y="773"/>
                    <a:pt x="121" y="867"/>
                    <a:pt x="243" y="867"/>
                  </a:cubicBezTo>
                  <a:cubicBezTo>
                    <a:pt x="272" y="867"/>
                    <a:pt x="302" y="862"/>
                    <a:pt x="334" y="852"/>
                  </a:cubicBezTo>
                  <a:cubicBezTo>
                    <a:pt x="456" y="821"/>
                    <a:pt x="578" y="760"/>
                    <a:pt x="699" y="700"/>
                  </a:cubicBezTo>
                  <a:cubicBezTo>
                    <a:pt x="699" y="487"/>
                    <a:pt x="669" y="244"/>
                    <a:pt x="66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2740;p71">
              <a:extLst>
                <a:ext uri="{FF2B5EF4-FFF2-40B4-BE49-F238E27FC236}">
                  <a16:creationId xmlns:a16="http://schemas.microsoft.com/office/drawing/2014/main" id="{7F9588A4-5376-45BB-BB18-CC8D7BD3F025}"/>
                </a:ext>
              </a:extLst>
            </p:cNvPr>
            <p:cNvSpPr/>
            <p:nvPr/>
          </p:nvSpPr>
          <p:spPr>
            <a:xfrm>
              <a:off x="6752448" y="6842876"/>
              <a:ext cx="11079" cy="10525"/>
            </a:xfrm>
            <a:custGeom>
              <a:avLst/>
              <a:gdLst/>
              <a:ahLst/>
              <a:cxnLst/>
              <a:rect l="l" t="t" r="r" b="b"/>
              <a:pathLst>
                <a:path w="420" h="399" extrusionOk="0">
                  <a:moveTo>
                    <a:pt x="305" y="1"/>
                  </a:moveTo>
                  <a:lnTo>
                    <a:pt x="305" y="1"/>
                  </a:lnTo>
                  <a:cubicBezTo>
                    <a:pt x="244" y="31"/>
                    <a:pt x="213" y="62"/>
                    <a:pt x="153" y="92"/>
                  </a:cubicBezTo>
                  <a:cubicBezTo>
                    <a:pt x="31" y="153"/>
                    <a:pt x="1" y="274"/>
                    <a:pt x="31" y="366"/>
                  </a:cubicBezTo>
                  <a:cubicBezTo>
                    <a:pt x="31" y="396"/>
                    <a:pt x="31" y="396"/>
                    <a:pt x="31" y="396"/>
                  </a:cubicBezTo>
                  <a:cubicBezTo>
                    <a:pt x="45" y="397"/>
                    <a:pt x="59" y="398"/>
                    <a:pt x="72" y="398"/>
                  </a:cubicBezTo>
                  <a:cubicBezTo>
                    <a:pt x="317" y="398"/>
                    <a:pt x="420" y="145"/>
                    <a:pt x="30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2741;p71">
              <a:extLst>
                <a:ext uri="{FF2B5EF4-FFF2-40B4-BE49-F238E27FC236}">
                  <a16:creationId xmlns:a16="http://schemas.microsoft.com/office/drawing/2014/main" id="{119A592A-C8E3-4344-90DC-FA54BC5BC565}"/>
                </a:ext>
              </a:extLst>
            </p:cNvPr>
            <p:cNvSpPr/>
            <p:nvPr/>
          </p:nvSpPr>
          <p:spPr>
            <a:xfrm>
              <a:off x="6759676" y="7144345"/>
              <a:ext cx="1609" cy="8836"/>
            </a:xfrm>
            <a:custGeom>
              <a:avLst/>
              <a:gdLst/>
              <a:ahLst/>
              <a:cxnLst/>
              <a:rect l="l" t="t" r="r" b="b"/>
              <a:pathLst>
                <a:path w="61" h="335" extrusionOk="0">
                  <a:moveTo>
                    <a:pt x="61" y="0"/>
                  </a:moveTo>
                  <a:cubicBezTo>
                    <a:pt x="0" y="122"/>
                    <a:pt x="0" y="213"/>
                    <a:pt x="61" y="335"/>
                  </a:cubicBezTo>
                  <a:cubicBezTo>
                    <a:pt x="61" y="213"/>
                    <a:pt x="61" y="122"/>
                    <a:pt x="6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2742;p71">
              <a:extLst>
                <a:ext uri="{FF2B5EF4-FFF2-40B4-BE49-F238E27FC236}">
                  <a16:creationId xmlns:a16="http://schemas.microsoft.com/office/drawing/2014/main" id="{5B6FBAF8-9FC4-4594-A9A9-757AFEFCDC09}"/>
                </a:ext>
              </a:extLst>
            </p:cNvPr>
            <p:cNvSpPr/>
            <p:nvPr/>
          </p:nvSpPr>
          <p:spPr>
            <a:xfrm>
              <a:off x="6786924" y="7043319"/>
              <a:ext cx="157975" cy="108253"/>
            </a:xfrm>
            <a:custGeom>
              <a:avLst/>
              <a:gdLst/>
              <a:ahLst/>
              <a:cxnLst/>
              <a:rect l="l" t="t" r="r" b="b"/>
              <a:pathLst>
                <a:path w="5989" h="4104" extrusionOk="0">
                  <a:moveTo>
                    <a:pt x="5958" y="1"/>
                  </a:moveTo>
                  <a:cubicBezTo>
                    <a:pt x="4074" y="1186"/>
                    <a:pt x="2098" y="2280"/>
                    <a:pt x="1" y="3253"/>
                  </a:cubicBezTo>
                  <a:cubicBezTo>
                    <a:pt x="1" y="3527"/>
                    <a:pt x="31" y="3830"/>
                    <a:pt x="31" y="4104"/>
                  </a:cubicBezTo>
                  <a:cubicBezTo>
                    <a:pt x="2098" y="3253"/>
                    <a:pt x="4074" y="2250"/>
                    <a:pt x="5989" y="1125"/>
                  </a:cubicBezTo>
                  <a:cubicBezTo>
                    <a:pt x="5989" y="761"/>
                    <a:pt x="5958" y="365"/>
                    <a:pt x="5958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2743;p71">
              <a:extLst>
                <a:ext uri="{FF2B5EF4-FFF2-40B4-BE49-F238E27FC236}">
                  <a16:creationId xmlns:a16="http://schemas.microsoft.com/office/drawing/2014/main" id="{56A9AAD6-3C19-430C-9735-410731AA759B}"/>
                </a:ext>
              </a:extLst>
            </p:cNvPr>
            <p:cNvSpPr/>
            <p:nvPr/>
          </p:nvSpPr>
          <p:spPr>
            <a:xfrm>
              <a:off x="6943263" y="6818820"/>
              <a:ext cx="270237" cy="254200"/>
            </a:xfrm>
            <a:custGeom>
              <a:avLst/>
              <a:gdLst/>
              <a:ahLst/>
              <a:cxnLst/>
              <a:rect l="l" t="t" r="r" b="b"/>
              <a:pathLst>
                <a:path w="10245" h="9637" extrusionOk="0">
                  <a:moveTo>
                    <a:pt x="10001" y="1"/>
                  </a:moveTo>
                  <a:cubicBezTo>
                    <a:pt x="7113" y="3284"/>
                    <a:pt x="3770" y="6110"/>
                    <a:pt x="1" y="8512"/>
                  </a:cubicBezTo>
                  <a:cubicBezTo>
                    <a:pt x="31" y="8876"/>
                    <a:pt x="62" y="9272"/>
                    <a:pt x="62" y="9636"/>
                  </a:cubicBezTo>
                  <a:cubicBezTo>
                    <a:pt x="3831" y="7387"/>
                    <a:pt x="7265" y="4651"/>
                    <a:pt x="10244" y="1460"/>
                  </a:cubicBezTo>
                  <a:cubicBezTo>
                    <a:pt x="10153" y="974"/>
                    <a:pt x="10092" y="487"/>
                    <a:pt x="1000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2744;p71">
              <a:extLst>
                <a:ext uri="{FF2B5EF4-FFF2-40B4-BE49-F238E27FC236}">
                  <a16:creationId xmlns:a16="http://schemas.microsoft.com/office/drawing/2014/main" id="{2A7F8527-3F91-4C4D-8FE8-EAA264F225DD}"/>
                </a:ext>
              </a:extLst>
            </p:cNvPr>
            <p:cNvSpPr/>
            <p:nvPr/>
          </p:nvSpPr>
          <p:spPr>
            <a:xfrm>
              <a:off x="6761258" y="7129098"/>
              <a:ext cx="26483" cy="30123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974" y="1"/>
                  </a:moveTo>
                  <a:cubicBezTo>
                    <a:pt x="700" y="123"/>
                    <a:pt x="427" y="275"/>
                    <a:pt x="153" y="396"/>
                  </a:cubicBezTo>
                  <a:cubicBezTo>
                    <a:pt x="62" y="427"/>
                    <a:pt x="31" y="518"/>
                    <a:pt x="1" y="578"/>
                  </a:cubicBezTo>
                  <a:cubicBezTo>
                    <a:pt x="1" y="700"/>
                    <a:pt x="1" y="791"/>
                    <a:pt x="1" y="913"/>
                  </a:cubicBezTo>
                  <a:cubicBezTo>
                    <a:pt x="76" y="1037"/>
                    <a:pt x="191" y="1142"/>
                    <a:pt x="331" y="1142"/>
                  </a:cubicBezTo>
                  <a:cubicBezTo>
                    <a:pt x="362" y="1142"/>
                    <a:pt x="394" y="1137"/>
                    <a:pt x="427" y="1126"/>
                  </a:cubicBezTo>
                  <a:cubicBezTo>
                    <a:pt x="639" y="1034"/>
                    <a:pt x="822" y="943"/>
                    <a:pt x="1004" y="852"/>
                  </a:cubicBezTo>
                  <a:cubicBezTo>
                    <a:pt x="1004" y="578"/>
                    <a:pt x="974" y="275"/>
                    <a:pt x="97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2745;p71">
              <a:extLst>
                <a:ext uri="{FF2B5EF4-FFF2-40B4-BE49-F238E27FC236}">
                  <a16:creationId xmlns:a16="http://schemas.microsoft.com/office/drawing/2014/main" id="{7E0DA1A9-8EEE-45D0-944C-B66E40032A58}"/>
                </a:ext>
              </a:extLst>
            </p:cNvPr>
            <p:cNvSpPr/>
            <p:nvPr/>
          </p:nvSpPr>
          <p:spPr>
            <a:xfrm>
              <a:off x="6778114" y="7491499"/>
              <a:ext cx="5618" cy="8863"/>
            </a:xfrm>
            <a:custGeom>
              <a:avLst/>
              <a:gdLst/>
              <a:ahLst/>
              <a:cxnLst/>
              <a:rect l="l" t="t" r="r" b="b"/>
              <a:pathLst>
                <a:path w="213" h="336" extrusionOk="0">
                  <a:moveTo>
                    <a:pt x="91" y="1"/>
                  </a:moveTo>
                  <a:cubicBezTo>
                    <a:pt x="0" y="122"/>
                    <a:pt x="61" y="305"/>
                    <a:pt x="213" y="335"/>
                  </a:cubicBezTo>
                  <a:cubicBezTo>
                    <a:pt x="213" y="214"/>
                    <a:pt x="213" y="122"/>
                    <a:pt x="21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2746;p71">
              <a:extLst>
                <a:ext uri="{FF2B5EF4-FFF2-40B4-BE49-F238E27FC236}">
                  <a16:creationId xmlns:a16="http://schemas.microsoft.com/office/drawing/2014/main" id="{EFB3A07A-A826-4019-8484-A1EFDCB72E0C}"/>
                </a:ext>
              </a:extLst>
            </p:cNvPr>
            <p:cNvSpPr/>
            <p:nvPr/>
          </p:nvSpPr>
          <p:spPr>
            <a:xfrm>
              <a:off x="6807762" y="7412129"/>
              <a:ext cx="122708" cy="82614"/>
            </a:xfrm>
            <a:custGeom>
              <a:avLst/>
              <a:gdLst/>
              <a:ahLst/>
              <a:cxnLst/>
              <a:rect l="l" t="t" r="r" b="b"/>
              <a:pathLst>
                <a:path w="4652" h="3132" extrusionOk="0">
                  <a:moveTo>
                    <a:pt x="4651" y="1"/>
                  </a:moveTo>
                  <a:lnTo>
                    <a:pt x="4651" y="1"/>
                  </a:lnTo>
                  <a:cubicBezTo>
                    <a:pt x="3162" y="912"/>
                    <a:pt x="1612" y="1703"/>
                    <a:pt x="1" y="2493"/>
                  </a:cubicBezTo>
                  <a:cubicBezTo>
                    <a:pt x="1" y="2706"/>
                    <a:pt x="31" y="2919"/>
                    <a:pt x="31" y="3131"/>
                  </a:cubicBezTo>
                  <a:cubicBezTo>
                    <a:pt x="1581" y="2645"/>
                    <a:pt x="3101" y="2007"/>
                    <a:pt x="4499" y="1216"/>
                  </a:cubicBezTo>
                  <a:cubicBezTo>
                    <a:pt x="4560" y="791"/>
                    <a:pt x="4591" y="396"/>
                    <a:pt x="465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2747;p71">
              <a:extLst>
                <a:ext uri="{FF2B5EF4-FFF2-40B4-BE49-F238E27FC236}">
                  <a16:creationId xmlns:a16="http://schemas.microsoft.com/office/drawing/2014/main" id="{93BCD6F5-EB8B-41E7-A2DA-73B3E184EFBD}"/>
                </a:ext>
              </a:extLst>
            </p:cNvPr>
            <p:cNvSpPr/>
            <p:nvPr/>
          </p:nvSpPr>
          <p:spPr>
            <a:xfrm>
              <a:off x="6926434" y="7089822"/>
              <a:ext cx="307905" cy="354408"/>
            </a:xfrm>
            <a:custGeom>
              <a:avLst/>
              <a:gdLst/>
              <a:ahLst/>
              <a:cxnLst/>
              <a:rect l="l" t="t" r="r" b="b"/>
              <a:pathLst>
                <a:path w="11673" h="13436" extrusionOk="0">
                  <a:moveTo>
                    <a:pt x="11672" y="1"/>
                  </a:moveTo>
                  <a:cubicBezTo>
                    <a:pt x="9454" y="3010"/>
                    <a:pt x="7295" y="6019"/>
                    <a:pt x="4651" y="8694"/>
                  </a:cubicBezTo>
                  <a:cubicBezTo>
                    <a:pt x="3253" y="10092"/>
                    <a:pt x="1733" y="11217"/>
                    <a:pt x="152" y="12220"/>
                  </a:cubicBezTo>
                  <a:cubicBezTo>
                    <a:pt x="92" y="12615"/>
                    <a:pt x="61" y="13010"/>
                    <a:pt x="0" y="13435"/>
                  </a:cubicBezTo>
                  <a:cubicBezTo>
                    <a:pt x="4833" y="10700"/>
                    <a:pt x="8785" y="6262"/>
                    <a:pt x="11672" y="1672"/>
                  </a:cubicBezTo>
                  <a:cubicBezTo>
                    <a:pt x="11672" y="1125"/>
                    <a:pt x="11672" y="548"/>
                    <a:pt x="1167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2748;p71">
              <a:extLst>
                <a:ext uri="{FF2B5EF4-FFF2-40B4-BE49-F238E27FC236}">
                  <a16:creationId xmlns:a16="http://schemas.microsoft.com/office/drawing/2014/main" id="{83A3284D-1D3A-49C3-8767-10B75E8AC7BD}"/>
                </a:ext>
              </a:extLst>
            </p:cNvPr>
            <p:cNvSpPr/>
            <p:nvPr/>
          </p:nvSpPr>
          <p:spPr>
            <a:xfrm>
              <a:off x="6783732" y="7477888"/>
              <a:ext cx="24874" cy="23265"/>
            </a:xfrm>
            <a:custGeom>
              <a:avLst/>
              <a:gdLst/>
              <a:ahLst/>
              <a:cxnLst/>
              <a:rect l="l" t="t" r="r" b="b"/>
              <a:pathLst>
                <a:path w="943" h="882" extrusionOk="0">
                  <a:moveTo>
                    <a:pt x="912" y="0"/>
                  </a:moveTo>
                  <a:cubicBezTo>
                    <a:pt x="760" y="61"/>
                    <a:pt x="608" y="152"/>
                    <a:pt x="456" y="213"/>
                  </a:cubicBezTo>
                  <a:cubicBezTo>
                    <a:pt x="486" y="365"/>
                    <a:pt x="426" y="517"/>
                    <a:pt x="243" y="517"/>
                  </a:cubicBezTo>
                  <a:lnTo>
                    <a:pt x="0" y="517"/>
                  </a:lnTo>
                  <a:cubicBezTo>
                    <a:pt x="0" y="638"/>
                    <a:pt x="0" y="730"/>
                    <a:pt x="0" y="851"/>
                  </a:cubicBezTo>
                  <a:cubicBezTo>
                    <a:pt x="30" y="851"/>
                    <a:pt x="61" y="882"/>
                    <a:pt x="91" y="882"/>
                  </a:cubicBezTo>
                  <a:cubicBezTo>
                    <a:pt x="395" y="790"/>
                    <a:pt x="669" y="699"/>
                    <a:pt x="942" y="638"/>
                  </a:cubicBezTo>
                  <a:cubicBezTo>
                    <a:pt x="942" y="426"/>
                    <a:pt x="912" y="213"/>
                    <a:pt x="91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2749;p71">
              <a:extLst>
                <a:ext uri="{FF2B5EF4-FFF2-40B4-BE49-F238E27FC236}">
                  <a16:creationId xmlns:a16="http://schemas.microsoft.com/office/drawing/2014/main" id="{C5D79CF0-9BF2-4E87-A1CA-5F1F585A94F7}"/>
                </a:ext>
              </a:extLst>
            </p:cNvPr>
            <p:cNvSpPr/>
            <p:nvPr/>
          </p:nvSpPr>
          <p:spPr>
            <a:xfrm>
              <a:off x="6780514" y="7489098"/>
              <a:ext cx="3218" cy="2427"/>
            </a:xfrm>
            <a:custGeom>
              <a:avLst/>
              <a:gdLst/>
              <a:ahLst/>
              <a:cxnLst/>
              <a:rect l="l" t="t" r="r" b="b"/>
              <a:pathLst>
                <a:path w="122" h="92" extrusionOk="0">
                  <a:moveTo>
                    <a:pt x="92" y="1"/>
                  </a:moveTo>
                  <a:cubicBezTo>
                    <a:pt x="92" y="31"/>
                    <a:pt x="61" y="31"/>
                    <a:pt x="61" y="31"/>
                  </a:cubicBezTo>
                  <a:cubicBezTo>
                    <a:pt x="31" y="31"/>
                    <a:pt x="31" y="61"/>
                    <a:pt x="0" y="92"/>
                  </a:cubicBezTo>
                  <a:lnTo>
                    <a:pt x="122" y="92"/>
                  </a:lnTo>
                  <a:cubicBezTo>
                    <a:pt x="122" y="61"/>
                    <a:pt x="122" y="31"/>
                    <a:pt x="9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2750;p71">
              <a:extLst>
                <a:ext uri="{FF2B5EF4-FFF2-40B4-BE49-F238E27FC236}">
                  <a16:creationId xmlns:a16="http://schemas.microsoft.com/office/drawing/2014/main" id="{4767CA5D-D80D-4D9A-80E8-68325BD9734D}"/>
                </a:ext>
              </a:extLst>
            </p:cNvPr>
            <p:cNvSpPr/>
            <p:nvPr/>
          </p:nvSpPr>
          <p:spPr>
            <a:xfrm>
              <a:off x="6782914" y="7483480"/>
              <a:ext cx="13664" cy="8045"/>
            </a:xfrm>
            <a:custGeom>
              <a:avLst/>
              <a:gdLst/>
              <a:ahLst/>
              <a:cxnLst/>
              <a:rect l="l" t="t" r="r" b="b"/>
              <a:pathLst>
                <a:path w="518" h="305" extrusionOk="0">
                  <a:moveTo>
                    <a:pt x="487" y="1"/>
                  </a:moveTo>
                  <a:lnTo>
                    <a:pt x="487" y="1"/>
                  </a:lnTo>
                  <a:cubicBezTo>
                    <a:pt x="335" y="62"/>
                    <a:pt x="183" y="153"/>
                    <a:pt x="1" y="214"/>
                  </a:cubicBezTo>
                  <a:cubicBezTo>
                    <a:pt x="31" y="244"/>
                    <a:pt x="31" y="274"/>
                    <a:pt x="31" y="305"/>
                  </a:cubicBezTo>
                  <a:lnTo>
                    <a:pt x="274" y="305"/>
                  </a:lnTo>
                  <a:cubicBezTo>
                    <a:pt x="457" y="305"/>
                    <a:pt x="517" y="153"/>
                    <a:pt x="487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2751;p71">
              <a:extLst>
                <a:ext uri="{FF2B5EF4-FFF2-40B4-BE49-F238E27FC236}">
                  <a16:creationId xmlns:a16="http://schemas.microsoft.com/office/drawing/2014/main" id="{4209A150-AF47-437B-9265-BC88B6205068}"/>
                </a:ext>
              </a:extLst>
            </p:cNvPr>
            <p:cNvSpPr/>
            <p:nvPr/>
          </p:nvSpPr>
          <p:spPr>
            <a:xfrm>
              <a:off x="6820608" y="7683923"/>
              <a:ext cx="62541" cy="33710"/>
            </a:xfrm>
            <a:custGeom>
              <a:avLst/>
              <a:gdLst/>
              <a:ahLst/>
              <a:cxnLst/>
              <a:rect l="l" t="t" r="r" b="b"/>
              <a:pathLst>
                <a:path w="2371" h="1278" extrusionOk="0">
                  <a:moveTo>
                    <a:pt x="2371" y="1"/>
                  </a:moveTo>
                  <a:cubicBezTo>
                    <a:pt x="1550" y="153"/>
                    <a:pt x="699" y="244"/>
                    <a:pt x="0" y="669"/>
                  </a:cubicBezTo>
                  <a:cubicBezTo>
                    <a:pt x="0" y="882"/>
                    <a:pt x="31" y="1095"/>
                    <a:pt x="31" y="1277"/>
                  </a:cubicBezTo>
                  <a:cubicBezTo>
                    <a:pt x="760" y="1247"/>
                    <a:pt x="1459" y="1125"/>
                    <a:pt x="2128" y="1004"/>
                  </a:cubicBezTo>
                  <a:cubicBezTo>
                    <a:pt x="2219" y="669"/>
                    <a:pt x="2280" y="335"/>
                    <a:pt x="237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2752;p71">
              <a:extLst>
                <a:ext uri="{FF2B5EF4-FFF2-40B4-BE49-F238E27FC236}">
                  <a16:creationId xmlns:a16="http://schemas.microsoft.com/office/drawing/2014/main" id="{4FD45D8B-FCA6-4363-8D6F-FFE9C0EADDC9}"/>
                </a:ext>
              </a:extLst>
            </p:cNvPr>
            <p:cNvSpPr/>
            <p:nvPr/>
          </p:nvSpPr>
          <p:spPr>
            <a:xfrm>
              <a:off x="6876713" y="7436185"/>
              <a:ext cx="332779" cy="274220"/>
            </a:xfrm>
            <a:custGeom>
              <a:avLst/>
              <a:gdLst/>
              <a:ahLst/>
              <a:cxnLst/>
              <a:rect l="l" t="t" r="r" b="b"/>
              <a:pathLst>
                <a:path w="12616" h="10396" extrusionOk="0">
                  <a:moveTo>
                    <a:pt x="12615" y="0"/>
                  </a:moveTo>
                  <a:lnTo>
                    <a:pt x="12615" y="0"/>
                  </a:lnTo>
                  <a:cubicBezTo>
                    <a:pt x="11582" y="1095"/>
                    <a:pt x="10548" y="2159"/>
                    <a:pt x="9545" y="3253"/>
                  </a:cubicBezTo>
                  <a:cubicBezTo>
                    <a:pt x="7205" y="5806"/>
                    <a:pt x="4591" y="8086"/>
                    <a:pt x="1247" y="9180"/>
                  </a:cubicBezTo>
                  <a:cubicBezTo>
                    <a:pt x="913" y="9271"/>
                    <a:pt x="578" y="9332"/>
                    <a:pt x="244" y="9393"/>
                  </a:cubicBezTo>
                  <a:cubicBezTo>
                    <a:pt x="153" y="9727"/>
                    <a:pt x="92" y="10061"/>
                    <a:pt x="1" y="10396"/>
                  </a:cubicBezTo>
                  <a:cubicBezTo>
                    <a:pt x="3010" y="9818"/>
                    <a:pt x="5563" y="8450"/>
                    <a:pt x="8086" y="6353"/>
                  </a:cubicBezTo>
                  <a:cubicBezTo>
                    <a:pt x="9393" y="5289"/>
                    <a:pt x="10670" y="4134"/>
                    <a:pt x="11916" y="2918"/>
                  </a:cubicBezTo>
                  <a:cubicBezTo>
                    <a:pt x="12190" y="2037"/>
                    <a:pt x="12402" y="1064"/>
                    <a:pt x="1261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2753;p71">
              <a:extLst>
                <a:ext uri="{FF2B5EF4-FFF2-40B4-BE49-F238E27FC236}">
                  <a16:creationId xmlns:a16="http://schemas.microsoft.com/office/drawing/2014/main" id="{F21FA185-7EB4-43C8-987E-430B2B54F7A3}"/>
                </a:ext>
              </a:extLst>
            </p:cNvPr>
            <p:cNvSpPr/>
            <p:nvPr/>
          </p:nvSpPr>
          <p:spPr>
            <a:xfrm>
              <a:off x="6807129" y="7701569"/>
              <a:ext cx="14297" cy="16934"/>
            </a:xfrm>
            <a:custGeom>
              <a:avLst/>
              <a:gdLst/>
              <a:ahLst/>
              <a:cxnLst/>
              <a:rect l="l" t="t" r="r" b="b"/>
              <a:pathLst>
                <a:path w="542" h="642" extrusionOk="0">
                  <a:moveTo>
                    <a:pt x="511" y="0"/>
                  </a:moveTo>
                  <a:cubicBezTo>
                    <a:pt x="390" y="61"/>
                    <a:pt x="238" y="152"/>
                    <a:pt x="116" y="274"/>
                  </a:cubicBezTo>
                  <a:cubicBezTo>
                    <a:pt x="1" y="389"/>
                    <a:pt x="77" y="641"/>
                    <a:pt x="240" y="641"/>
                  </a:cubicBezTo>
                  <a:cubicBezTo>
                    <a:pt x="249" y="641"/>
                    <a:pt x="259" y="640"/>
                    <a:pt x="268" y="639"/>
                  </a:cubicBezTo>
                  <a:cubicBezTo>
                    <a:pt x="359" y="639"/>
                    <a:pt x="450" y="639"/>
                    <a:pt x="542" y="608"/>
                  </a:cubicBezTo>
                  <a:lnTo>
                    <a:pt x="511" y="0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9" name="Google Shape;2754;p71">
            <a:extLst>
              <a:ext uri="{FF2B5EF4-FFF2-40B4-BE49-F238E27FC236}">
                <a16:creationId xmlns:a16="http://schemas.microsoft.com/office/drawing/2014/main" id="{701A83FE-9A5D-4CB8-828F-6C90E741FFB7}"/>
              </a:ext>
            </a:extLst>
          </p:cNvPr>
          <p:cNvGrpSpPr/>
          <p:nvPr/>
        </p:nvGrpSpPr>
        <p:grpSpPr>
          <a:xfrm>
            <a:off x="1401247" y="3655875"/>
            <a:ext cx="999959" cy="1418629"/>
            <a:chOff x="7784225" y="2854166"/>
            <a:chExt cx="1017459" cy="1924608"/>
          </a:xfrm>
        </p:grpSpPr>
        <p:sp>
          <p:nvSpPr>
            <p:cNvPr id="600" name="Google Shape;2755;p71">
              <a:extLst>
                <a:ext uri="{FF2B5EF4-FFF2-40B4-BE49-F238E27FC236}">
                  <a16:creationId xmlns:a16="http://schemas.microsoft.com/office/drawing/2014/main" id="{2748212C-302A-484D-BB12-278CF8C8ADDA}"/>
                </a:ext>
              </a:extLst>
            </p:cNvPr>
            <p:cNvSpPr/>
            <p:nvPr/>
          </p:nvSpPr>
          <p:spPr>
            <a:xfrm>
              <a:off x="8281309" y="4441221"/>
              <a:ext cx="232518" cy="337553"/>
            </a:xfrm>
            <a:custGeom>
              <a:avLst/>
              <a:gdLst/>
              <a:ahLst/>
              <a:cxnLst/>
              <a:rect l="l" t="t" r="r" b="b"/>
              <a:pathLst>
                <a:path w="8815" h="12797" extrusionOk="0">
                  <a:moveTo>
                    <a:pt x="8815" y="0"/>
                  </a:moveTo>
                  <a:cubicBezTo>
                    <a:pt x="5836" y="699"/>
                    <a:pt x="2858" y="1368"/>
                    <a:pt x="0" y="2189"/>
                  </a:cubicBezTo>
                  <a:lnTo>
                    <a:pt x="1155" y="12797"/>
                  </a:lnTo>
                  <a:lnTo>
                    <a:pt x="6839" y="12797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2756;p71">
              <a:extLst>
                <a:ext uri="{FF2B5EF4-FFF2-40B4-BE49-F238E27FC236}">
                  <a16:creationId xmlns:a16="http://schemas.microsoft.com/office/drawing/2014/main" id="{401B8969-3759-45FA-9FFC-9FD9A3DC66C6}"/>
                </a:ext>
              </a:extLst>
            </p:cNvPr>
            <p:cNvSpPr/>
            <p:nvPr/>
          </p:nvSpPr>
          <p:spPr>
            <a:xfrm>
              <a:off x="8266881" y="4287282"/>
              <a:ext cx="270211" cy="211679"/>
            </a:xfrm>
            <a:custGeom>
              <a:avLst/>
              <a:gdLst/>
              <a:ahLst/>
              <a:cxnLst/>
              <a:rect l="l" t="t" r="r" b="b"/>
              <a:pathLst>
                <a:path w="10244" h="8025" extrusionOk="0">
                  <a:moveTo>
                    <a:pt x="10244" y="0"/>
                  </a:moveTo>
                  <a:lnTo>
                    <a:pt x="0" y="3009"/>
                  </a:lnTo>
                  <a:lnTo>
                    <a:pt x="547" y="8025"/>
                  </a:lnTo>
                  <a:cubicBezTo>
                    <a:pt x="3405" y="7204"/>
                    <a:pt x="6383" y="6535"/>
                    <a:pt x="9362" y="5836"/>
                  </a:cubicBezTo>
                  <a:lnTo>
                    <a:pt x="10244" y="0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2757;p71">
              <a:extLst>
                <a:ext uri="{FF2B5EF4-FFF2-40B4-BE49-F238E27FC236}">
                  <a16:creationId xmlns:a16="http://schemas.microsoft.com/office/drawing/2014/main" id="{94F32479-AFB7-4E4D-B285-6D17AD6D4798}"/>
                </a:ext>
              </a:extLst>
            </p:cNvPr>
            <p:cNvSpPr/>
            <p:nvPr/>
          </p:nvSpPr>
          <p:spPr>
            <a:xfrm>
              <a:off x="8113733" y="2856936"/>
              <a:ext cx="183640" cy="307905"/>
            </a:xfrm>
            <a:custGeom>
              <a:avLst/>
              <a:gdLst/>
              <a:ahLst/>
              <a:cxnLst/>
              <a:rect l="l" t="t" r="r" b="b"/>
              <a:pathLst>
                <a:path w="6962" h="11673" extrusionOk="0">
                  <a:moveTo>
                    <a:pt x="6505" y="0"/>
                  </a:moveTo>
                  <a:cubicBezTo>
                    <a:pt x="4043" y="213"/>
                    <a:pt x="1885" y="639"/>
                    <a:pt x="1" y="1277"/>
                  </a:cubicBezTo>
                  <a:cubicBezTo>
                    <a:pt x="1764" y="5016"/>
                    <a:pt x="4013" y="8511"/>
                    <a:pt x="6961" y="11672"/>
                  </a:cubicBezTo>
                  <a:cubicBezTo>
                    <a:pt x="6749" y="7782"/>
                    <a:pt x="6566" y="3891"/>
                    <a:pt x="6505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2758;p71">
              <a:extLst>
                <a:ext uri="{FF2B5EF4-FFF2-40B4-BE49-F238E27FC236}">
                  <a16:creationId xmlns:a16="http://schemas.microsoft.com/office/drawing/2014/main" id="{5D79E98C-AFAA-46E2-ABA8-0889B2C38A68}"/>
                </a:ext>
              </a:extLst>
            </p:cNvPr>
            <p:cNvSpPr/>
            <p:nvPr/>
          </p:nvSpPr>
          <p:spPr>
            <a:xfrm>
              <a:off x="7795436" y="3010875"/>
              <a:ext cx="533195" cy="721609"/>
            </a:xfrm>
            <a:custGeom>
              <a:avLst/>
              <a:gdLst/>
              <a:ahLst/>
              <a:cxnLst/>
              <a:rect l="l" t="t" r="r" b="b"/>
              <a:pathLst>
                <a:path w="20214" h="27357" extrusionOk="0">
                  <a:moveTo>
                    <a:pt x="4651" y="0"/>
                  </a:moveTo>
                  <a:cubicBezTo>
                    <a:pt x="2007" y="2888"/>
                    <a:pt x="548" y="6809"/>
                    <a:pt x="1" y="11581"/>
                  </a:cubicBezTo>
                  <a:cubicBezTo>
                    <a:pt x="5806" y="18116"/>
                    <a:pt x="11429" y="25533"/>
                    <a:pt x="20214" y="27356"/>
                  </a:cubicBezTo>
                  <a:cubicBezTo>
                    <a:pt x="20214" y="27326"/>
                    <a:pt x="20214" y="27296"/>
                    <a:pt x="20214" y="27265"/>
                  </a:cubicBezTo>
                  <a:cubicBezTo>
                    <a:pt x="20153" y="27174"/>
                    <a:pt x="20153" y="27052"/>
                    <a:pt x="20183" y="26931"/>
                  </a:cubicBezTo>
                  <a:cubicBezTo>
                    <a:pt x="19971" y="23223"/>
                    <a:pt x="19758" y="19514"/>
                    <a:pt x="19575" y="15806"/>
                  </a:cubicBezTo>
                  <a:cubicBezTo>
                    <a:pt x="16171" y="14925"/>
                    <a:pt x="12736" y="10548"/>
                    <a:pt x="10609" y="8116"/>
                  </a:cubicBezTo>
                  <a:cubicBezTo>
                    <a:pt x="8390" y="5563"/>
                    <a:pt x="6384" y="2858"/>
                    <a:pt x="465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2759;p71">
              <a:extLst>
                <a:ext uri="{FF2B5EF4-FFF2-40B4-BE49-F238E27FC236}">
                  <a16:creationId xmlns:a16="http://schemas.microsoft.com/office/drawing/2014/main" id="{F9F4CF60-1855-4C6D-8B33-32283605914D}"/>
                </a:ext>
              </a:extLst>
            </p:cNvPr>
            <p:cNvSpPr/>
            <p:nvPr/>
          </p:nvSpPr>
          <p:spPr>
            <a:xfrm>
              <a:off x="8314967" y="2854166"/>
              <a:ext cx="101870" cy="289810"/>
            </a:xfrm>
            <a:custGeom>
              <a:avLst/>
              <a:gdLst/>
              <a:ahLst/>
              <a:cxnLst/>
              <a:rect l="l" t="t" r="r" b="b"/>
              <a:pathLst>
                <a:path w="3862" h="10987" extrusionOk="0">
                  <a:moveTo>
                    <a:pt x="1048" y="1"/>
                  </a:moveTo>
                  <a:cubicBezTo>
                    <a:pt x="703" y="1"/>
                    <a:pt x="345" y="14"/>
                    <a:pt x="1" y="14"/>
                  </a:cubicBezTo>
                  <a:cubicBezTo>
                    <a:pt x="31" y="3692"/>
                    <a:pt x="183" y="7340"/>
                    <a:pt x="335" y="10987"/>
                  </a:cubicBezTo>
                  <a:cubicBezTo>
                    <a:pt x="1582" y="10106"/>
                    <a:pt x="2889" y="8373"/>
                    <a:pt x="3861" y="6944"/>
                  </a:cubicBezTo>
                  <a:cubicBezTo>
                    <a:pt x="3071" y="4209"/>
                    <a:pt x="2281" y="1899"/>
                    <a:pt x="1551" y="14"/>
                  </a:cubicBezTo>
                  <a:cubicBezTo>
                    <a:pt x="1389" y="4"/>
                    <a:pt x="1220" y="1"/>
                    <a:pt x="104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2760;p71">
              <a:extLst>
                <a:ext uri="{FF2B5EF4-FFF2-40B4-BE49-F238E27FC236}">
                  <a16:creationId xmlns:a16="http://schemas.microsoft.com/office/drawing/2014/main" id="{1091A44C-FA47-4718-9565-022123CB9299}"/>
                </a:ext>
              </a:extLst>
            </p:cNvPr>
            <p:cNvSpPr/>
            <p:nvPr/>
          </p:nvSpPr>
          <p:spPr>
            <a:xfrm>
              <a:off x="7784225" y="3353229"/>
              <a:ext cx="565243" cy="701562"/>
            </a:xfrm>
            <a:custGeom>
              <a:avLst/>
              <a:gdLst/>
              <a:ahLst/>
              <a:cxnLst/>
              <a:rect l="l" t="t" r="r" b="b"/>
              <a:pathLst>
                <a:path w="21429" h="26597" extrusionOk="0">
                  <a:moveTo>
                    <a:pt x="304" y="0"/>
                  </a:moveTo>
                  <a:lnTo>
                    <a:pt x="304" y="0"/>
                  </a:lnTo>
                  <a:cubicBezTo>
                    <a:pt x="0" y="3617"/>
                    <a:pt x="152" y="7690"/>
                    <a:pt x="638" y="12189"/>
                  </a:cubicBezTo>
                  <a:cubicBezTo>
                    <a:pt x="6170" y="18846"/>
                    <a:pt x="12888" y="25715"/>
                    <a:pt x="21429" y="26596"/>
                  </a:cubicBezTo>
                  <a:cubicBezTo>
                    <a:pt x="21186" y="22706"/>
                    <a:pt x="20943" y="18815"/>
                    <a:pt x="20669" y="14925"/>
                  </a:cubicBezTo>
                  <a:cubicBezTo>
                    <a:pt x="20648" y="14946"/>
                    <a:pt x="20611" y="14967"/>
                    <a:pt x="20570" y="14967"/>
                  </a:cubicBezTo>
                  <a:cubicBezTo>
                    <a:pt x="20553" y="14967"/>
                    <a:pt x="20535" y="14964"/>
                    <a:pt x="20517" y="14955"/>
                  </a:cubicBezTo>
                  <a:cubicBezTo>
                    <a:pt x="12219" y="13374"/>
                    <a:pt x="5806" y="6566"/>
                    <a:pt x="30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2761;p71">
              <a:extLst>
                <a:ext uri="{FF2B5EF4-FFF2-40B4-BE49-F238E27FC236}">
                  <a16:creationId xmlns:a16="http://schemas.microsoft.com/office/drawing/2014/main" id="{07C9FD94-A76D-4DDF-A75B-8B9927F2F8F6}"/>
                </a:ext>
              </a:extLst>
            </p:cNvPr>
            <p:cNvSpPr/>
            <p:nvPr/>
          </p:nvSpPr>
          <p:spPr>
            <a:xfrm>
              <a:off x="7934155" y="2898613"/>
              <a:ext cx="376829" cy="513966"/>
            </a:xfrm>
            <a:custGeom>
              <a:avLst/>
              <a:gdLst/>
              <a:ahLst/>
              <a:cxnLst/>
              <a:rect l="l" t="t" r="r" b="b"/>
              <a:pathLst>
                <a:path w="14286" h="19485" extrusionOk="0">
                  <a:moveTo>
                    <a:pt x="5897" y="1"/>
                  </a:moveTo>
                  <a:cubicBezTo>
                    <a:pt x="3526" y="882"/>
                    <a:pt x="1581" y="2098"/>
                    <a:pt x="0" y="3618"/>
                  </a:cubicBezTo>
                  <a:cubicBezTo>
                    <a:pt x="1733" y="6536"/>
                    <a:pt x="3648" y="9302"/>
                    <a:pt x="5897" y="11825"/>
                  </a:cubicBezTo>
                  <a:cubicBezTo>
                    <a:pt x="7994" y="14196"/>
                    <a:pt x="11125" y="18269"/>
                    <a:pt x="14286" y="19485"/>
                  </a:cubicBezTo>
                  <a:cubicBezTo>
                    <a:pt x="14256" y="18998"/>
                    <a:pt x="14225" y="18542"/>
                    <a:pt x="14195" y="18056"/>
                  </a:cubicBezTo>
                  <a:cubicBezTo>
                    <a:pt x="14104" y="15716"/>
                    <a:pt x="13952" y="13345"/>
                    <a:pt x="13830" y="10943"/>
                  </a:cubicBezTo>
                  <a:cubicBezTo>
                    <a:pt x="10487" y="7813"/>
                    <a:pt x="7873" y="4074"/>
                    <a:pt x="5897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2762;p71">
              <a:extLst>
                <a:ext uri="{FF2B5EF4-FFF2-40B4-BE49-F238E27FC236}">
                  <a16:creationId xmlns:a16="http://schemas.microsoft.com/office/drawing/2014/main" id="{63EBCC1D-7DAE-4EC8-AB68-13FDEF812577}"/>
                </a:ext>
              </a:extLst>
            </p:cNvPr>
            <p:cNvSpPr/>
            <p:nvPr/>
          </p:nvSpPr>
          <p:spPr>
            <a:xfrm>
              <a:off x="8355061" y="3649870"/>
              <a:ext cx="159584" cy="404921"/>
            </a:xfrm>
            <a:custGeom>
              <a:avLst/>
              <a:gdLst/>
              <a:ahLst/>
              <a:cxnLst/>
              <a:rect l="l" t="t" r="r" b="b"/>
              <a:pathLst>
                <a:path w="6050" h="15351" extrusionOk="0">
                  <a:moveTo>
                    <a:pt x="5958" y="1"/>
                  </a:moveTo>
                  <a:lnTo>
                    <a:pt x="5958" y="1"/>
                  </a:lnTo>
                  <a:cubicBezTo>
                    <a:pt x="4043" y="1125"/>
                    <a:pt x="2068" y="2128"/>
                    <a:pt x="1" y="3010"/>
                  </a:cubicBezTo>
                  <a:cubicBezTo>
                    <a:pt x="244" y="7113"/>
                    <a:pt x="517" y="11247"/>
                    <a:pt x="761" y="15350"/>
                  </a:cubicBezTo>
                  <a:cubicBezTo>
                    <a:pt x="2372" y="14560"/>
                    <a:pt x="3922" y="13770"/>
                    <a:pt x="5381" y="12858"/>
                  </a:cubicBezTo>
                  <a:cubicBezTo>
                    <a:pt x="5898" y="8359"/>
                    <a:pt x="6050" y="4074"/>
                    <a:pt x="595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2763;p71">
              <a:extLst>
                <a:ext uri="{FF2B5EF4-FFF2-40B4-BE49-F238E27FC236}">
                  <a16:creationId xmlns:a16="http://schemas.microsoft.com/office/drawing/2014/main" id="{E9765C87-2A70-4ED0-8DE0-4A9542172F3E}"/>
                </a:ext>
              </a:extLst>
            </p:cNvPr>
            <p:cNvSpPr/>
            <p:nvPr/>
          </p:nvSpPr>
          <p:spPr>
            <a:xfrm>
              <a:off x="8375925" y="4021081"/>
              <a:ext cx="117881" cy="257392"/>
            </a:xfrm>
            <a:custGeom>
              <a:avLst/>
              <a:gdLst/>
              <a:ahLst/>
              <a:cxnLst/>
              <a:rect l="l" t="t" r="r" b="b"/>
              <a:pathLst>
                <a:path w="4469" h="9758" extrusionOk="0">
                  <a:moveTo>
                    <a:pt x="4468" y="1"/>
                  </a:moveTo>
                  <a:lnTo>
                    <a:pt x="4468" y="1"/>
                  </a:lnTo>
                  <a:cubicBezTo>
                    <a:pt x="3040" y="791"/>
                    <a:pt x="1550" y="1460"/>
                    <a:pt x="0" y="1916"/>
                  </a:cubicBezTo>
                  <a:cubicBezTo>
                    <a:pt x="152" y="4530"/>
                    <a:pt x="304" y="7144"/>
                    <a:pt x="456" y="9758"/>
                  </a:cubicBezTo>
                  <a:cubicBezTo>
                    <a:pt x="1155" y="9332"/>
                    <a:pt x="1976" y="9241"/>
                    <a:pt x="2796" y="9119"/>
                  </a:cubicBezTo>
                  <a:cubicBezTo>
                    <a:pt x="3526" y="6019"/>
                    <a:pt x="4103" y="2949"/>
                    <a:pt x="446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2764;p71">
              <a:extLst>
                <a:ext uri="{FF2B5EF4-FFF2-40B4-BE49-F238E27FC236}">
                  <a16:creationId xmlns:a16="http://schemas.microsoft.com/office/drawing/2014/main" id="{BA3479C2-3BEC-41E8-8A4D-14A8C2DED370}"/>
                </a:ext>
              </a:extLst>
            </p:cNvPr>
            <p:cNvSpPr/>
            <p:nvPr/>
          </p:nvSpPr>
          <p:spPr>
            <a:xfrm>
              <a:off x="8324595" y="3071016"/>
              <a:ext cx="153965" cy="342354"/>
            </a:xfrm>
            <a:custGeom>
              <a:avLst/>
              <a:gdLst/>
              <a:ahLst/>
              <a:cxnLst/>
              <a:rect l="l" t="t" r="r" b="b"/>
              <a:pathLst>
                <a:path w="5837" h="12979" extrusionOk="0">
                  <a:moveTo>
                    <a:pt x="3861" y="0"/>
                  </a:moveTo>
                  <a:cubicBezTo>
                    <a:pt x="2706" y="1550"/>
                    <a:pt x="1399" y="3040"/>
                    <a:pt x="1" y="3556"/>
                  </a:cubicBezTo>
                  <a:cubicBezTo>
                    <a:pt x="183" y="6717"/>
                    <a:pt x="335" y="9848"/>
                    <a:pt x="517" y="12979"/>
                  </a:cubicBezTo>
                  <a:cubicBezTo>
                    <a:pt x="2493" y="11854"/>
                    <a:pt x="4256" y="10547"/>
                    <a:pt x="5837" y="9088"/>
                  </a:cubicBezTo>
                  <a:cubicBezTo>
                    <a:pt x="5290" y="5745"/>
                    <a:pt x="4590" y="2705"/>
                    <a:pt x="386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2765;p71">
              <a:extLst>
                <a:ext uri="{FF2B5EF4-FFF2-40B4-BE49-F238E27FC236}">
                  <a16:creationId xmlns:a16="http://schemas.microsoft.com/office/drawing/2014/main" id="{A4282BDE-E278-45D3-BC53-86BC890E5BC8}"/>
                </a:ext>
              </a:extLst>
            </p:cNvPr>
            <p:cNvSpPr/>
            <p:nvPr/>
          </p:nvSpPr>
          <p:spPr>
            <a:xfrm>
              <a:off x="8339023" y="3346001"/>
              <a:ext cx="171612" cy="360026"/>
            </a:xfrm>
            <a:custGeom>
              <a:avLst/>
              <a:gdLst/>
              <a:ahLst/>
              <a:cxnLst/>
              <a:rect l="l" t="t" r="r" b="b"/>
              <a:pathLst>
                <a:path w="6506" h="13649" extrusionOk="0">
                  <a:moveTo>
                    <a:pt x="5502" y="1"/>
                  </a:moveTo>
                  <a:cubicBezTo>
                    <a:pt x="3831" y="1369"/>
                    <a:pt x="2007" y="2493"/>
                    <a:pt x="1" y="3283"/>
                  </a:cubicBezTo>
                  <a:cubicBezTo>
                    <a:pt x="1" y="3496"/>
                    <a:pt x="31" y="3739"/>
                    <a:pt x="31" y="3983"/>
                  </a:cubicBezTo>
                  <a:cubicBezTo>
                    <a:pt x="183" y="7204"/>
                    <a:pt x="366" y="10426"/>
                    <a:pt x="578" y="13648"/>
                  </a:cubicBezTo>
                  <a:cubicBezTo>
                    <a:pt x="2645" y="12676"/>
                    <a:pt x="4621" y="11612"/>
                    <a:pt x="6506" y="10396"/>
                  </a:cubicBezTo>
                  <a:cubicBezTo>
                    <a:pt x="6354" y="6718"/>
                    <a:pt x="6019" y="3223"/>
                    <a:pt x="550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2766;p71">
              <a:extLst>
                <a:ext uri="{FF2B5EF4-FFF2-40B4-BE49-F238E27FC236}">
                  <a16:creationId xmlns:a16="http://schemas.microsoft.com/office/drawing/2014/main" id="{A189E66C-8FC9-4EAB-BE9A-0A5B49DA6CB0}"/>
                </a:ext>
              </a:extLst>
            </p:cNvPr>
            <p:cNvSpPr/>
            <p:nvPr/>
          </p:nvSpPr>
          <p:spPr>
            <a:xfrm>
              <a:off x="8388745" y="4287282"/>
              <a:ext cx="55340" cy="117881"/>
            </a:xfrm>
            <a:custGeom>
              <a:avLst/>
              <a:gdLst/>
              <a:ahLst/>
              <a:cxnLst/>
              <a:rect l="l" t="t" r="r" b="b"/>
              <a:pathLst>
                <a:path w="2098" h="4469" extrusionOk="0">
                  <a:moveTo>
                    <a:pt x="2098" y="0"/>
                  </a:moveTo>
                  <a:cubicBezTo>
                    <a:pt x="1399" y="152"/>
                    <a:pt x="730" y="243"/>
                    <a:pt x="0" y="304"/>
                  </a:cubicBezTo>
                  <a:cubicBezTo>
                    <a:pt x="61" y="1672"/>
                    <a:pt x="122" y="3070"/>
                    <a:pt x="183" y="4468"/>
                  </a:cubicBezTo>
                  <a:lnTo>
                    <a:pt x="851" y="4468"/>
                  </a:lnTo>
                  <a:cubicBezTo>
                    <a:pt x="1307" y="2979"/>
                    <a:pt x="1703" y="1490"/>
                    <a:pt x="209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2767;p71">
              <a:extLst>
                <a:ext uri="{FF2B5EF4-FFF2-40B4-BE49-F238E27FC236}">
                  <a16:creationId xmlns:a16="http://schemas.microsoft.com/office/drawing/2014/main" id="{EDEB234B-DCDF-414F-8F9A-B251D59CD3F2}"/>
                </a:ext>
              </a:extLst>
            </p:cNvPr>
            <p:cNvSpPr/>
            <p:nvPr/>
          </p:nvSpPr>
          <p:spPr>
            <a:xfrm>
              <a:off x="7975831" y="4187048"/>
              <a:ext cx="395293" cy="217298"/>
            </a:xfrm>
            <a:custGeom>
              <a:avLst/>
              <a:gdLst/>
              <a:ahLst/>
              <a:cxnLst/>
              <a:rect l="l" t="t" r="r" b="b"/>
              <a:pathLst>
                <a:path w="14986" h="8238" extrusionOk="0">
                  <a:moveTo>
                    <a:pt x="1" y="1"/>
                  </a:moveTo>
                  <a:lnTo>
                    <a:pt x="1" y="1"/>
                  </a:lnTo>
                  <a:cubicBezTo>
                    <a:pt x="6141" y="7326"/>
                    <a:pt x="14560" y="8207"/>
                    <a:pt x="14986" y="8238"/>
                  </a:cubicBezTo>
                  <a:cubicBezTo>
                    <a:pt x="14925" y="7052"/>
                    <a:pt x="14864" y="5867"/>
                    <a:pt x="14803" y="4682"/>
                  </a:cubicBezTo>
                  <a:cubicBezTo>
                    <a:pt x="14773" y="4682"/>
                    <a:pt x="14743" y="4712"/>
                    <a:pt x="14712" y="4742"/>
                  </a:cubicBezTo>
                  <a:cubicBezTo>
                    <a:pt x="13841" y="5017"/>
                    <a:pt x="12938" y="5140"/>
                    <a:pt x="12022" y="5140"/>
                  </a:cubicBezTo>
                  <a:cubicBezTo>
                    <a:pt x="7756" y="5140"/>
                    <a:pt x="3178" y="2477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2768;p71">
              <a:extLst>
                <a:ext uri="{FF2B5EF4-FFF2-40B4-BE49-F238E27FC236}">
                  <a16:creationId xmlns:a16="http://schemas.microsoft.com/office/drawing/2014/main" id="{5DDC1CF7-BBF2-4368-A9EF-BBE4D135FE1A}"/>
                </a:ext>
              </a:extLst>
            </p:cNvPr>
            <p:cNvSpPr/>
            <p:nvPr/>
          </p:nvSpPr>
          <p:spPr>
            <a:xfrm>
              <a:off x="7805855" y="3721221"/>
              <a:ext cx="559651" cy="582811"/>
            </a:xfrm>
            <a:custGeom>
              <a:avLst/>
              <a:gdLst/>
              <a:ahLst/>
              <a:cxnLst/>
              <a:rect l="l" t="t" r="r" b="b"/>
              <a:pathLst>
                <a:path w="21217" h="22095" extrusionOk="0">
                  <a:moveTo>
                    <a:pt x="1" y="1"/>
                  </a:moveTo>
                  <a:cubicBezTo>
                    <a:pt x="153" y="1095"/>
                    <a:pt x="274" y="2189"/>
                    <a:pt x="457" y="3344"/>
                  </a:cubicBezTo>
                  <a:cubicBezTo>
                    <a:pt x="1156" y="8390"/>
                    <a:pt x="2767" y="12311"/>
                    <a:pt x="4742" y="15351"/>
                  </a:cubicBezTo>
                  <a:cubicBezTo>
                    <a:pt x="8870" y="19217"/>
                    <a:pt x="13603" y="22095"/>
                    <a:pt x="18556" y="22095"/>
                  </a:cubicBezTo>
                  <a:cubicBezTo>
                    <a:pt x="19367" y="22095"/>
                    <a:pt x="20183" y="22018"/>
                    <a:pt x="21004" y="21855"/>
                  </a:cubicBezTo>
                  <a:cubicBezTo>
                    <a:pt x="21031" y="21846"/>
                    <a:pt x="21055" y="21843"/>
                    <a:pt x="21077" y="21843"/>
                  </a:cubicBezTo>
                  <a:cubicBezTo>
                    <a:pt x="21131" y="21843"/>
                    <a:pt x="21174" y="21864"/>
                    <a:pt x="21217" y="21886"/>
                  </a:cubicBezTo>
                  <a:cubicBezTo>
                    <a:pt x="21035" y="19089"/>
                    <a:pt x="20852" y="16293"/>
                    <a:pt x="20670" y="13496"/>
                  </a:cubicBezTo>
                  <a:cubicBezTo>
                    <a:pt x="20518" y="13466"/>
                    <a:pt x="20427" y="13284"/>
                    <a:pt x="20548" y="13162"/>
                  </a:cubicBezTo>
                  <a:cubicBezTo>
                    <a:pt x="12493" y="13132"/>
                    <a:pt x="5472" y="6445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2769;p71">
              <a:extLst>
                <a:ext uri="{FF2B5EF4-FFF2-40B4-BE49-F238E27FC236}">
                  <a16:creationId xmlns:a16="http://schemas.microsoft.com/office/drawing/2014/main" id="{A28C10AC-6664-4E80-B917-1F6B40D15FA4}"/>
                </a:ext>
              </a:extLst>
            </p:cNvPr>
            <p:cNvSpPr/>
            <p:nvPr/>
          </p:nvSpPr>
          <p:spPr>
            <a:xfrm>
              <a:off x="8426412" y="2915468"/>
              <a:ext cx="242172" cy="395293"/>
            </a:xfrm>
            <a:custGeom>
              <a:avLst/>
              <a:gdLst/>
              <a:ahLst/>
              <a:cxnLst/>
              <a:rect l="l" t="t" r="r" b="b"/>
              <a:pathLst>
                <a:path w="9181" h="14986" extrusionOk="0">
                  <a:moveTo>
                    <a:pt x="3922" y="0"/>
                  </a:moveTo>
                  <a:cubicBezTo>
                    <a:pt x="3375" y="882"/>
                    <a:pt x="2828" y="1763"/>
                    <a:pt x="2220" y="2614"/>
                  </a:cubicBezTo>
                  <a:cubicBezTo>
                    <a:pt x="1612" y="3465"/>
                    <a:pt x="852" y="4681"/>
                    <a:pt x="1" y="5897"/>
                  </a:cubicBezTo>
                  <a:cubicBezTo>
                    <a:pt x="730" y="8602"/>
                    <a:pt x="1430" y="11642"/>
                    <a:pt x="1977" y="14985"/>
                  </a:cubicBezTo>
                  <a:cubicBezTo>
                    <a:pt x="4804" y="12432"/>
                    <a:pt x="7083" y="9393"/>
                    <a:pt x="9180" y="6110"/>
                  </a:cubicBezTo>
                  <a:cubicBezTo>
                    <a:pt x="7752" y="3587"/>
                    <a:pt x="6019" y="1459"/>
                    <a:pt x="3922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2770;p71">
              <a:extLst>
                <a:ext uri="{FF2B5EF4-FFF2-40B4-BE49-F238E27FC236}">
                  <a16:creationId xmlns:a16="http://schemas.microsoft.com/office/drawing/2014/main" id="{990575F1-7D9F-45C6-B341-0ED64CB3B45D}"/>
                </a:ext>
              </a:extLst>
            </p:cNvPr>
            <p:cNvSpPr/>
            <p:nvPr/>
          </p:nvSpPr>
          <p:spPr>
            <a:xfrm>
              <a:off x="8355878" y="2854536"/>
              <a:ext cx="151539" cy="182822"/>
            </a:xfrm>
            <a:custGeom>
              <a:avLst/>
              <a:gdLst/>
              <a:ahLst/>
              <a:cxnLst/>
              <a:rect l="l" t="t" r="r" b="b"/>
              <a:pathLst>
                <a:path w="5745" h="6931" extrusionOk="0">
                  <a:moveTo>
                    <a:pt x="0" y="0"/>
                  </a:moveTo>
                  <a:lnTo>
                    <a:pt x="0" y="0"/>
                  </a:lnTo>
                  <a:cubicBezTo>
                    <a:pt x="730" y="1885"/>
                    <a:pt x="1520" y="4195"/>
                    <a:pt x="2310" y="6930"/>
                  </a:cubicBezTo>
                  <a:cubicBezTo>
                    <a:pt x="2675" y="6414"/>
                    <a:pt x="3009" y="5927"/>
                    <a:pt x="3253" y="5563"/>
                  </a:cubicBezTo>
                  <a:cubicBezTo>
                    <a:pt x="4134" y="4316"/>
                    <a:pt x="4955" y="3040"/>
                    <a:pt x="5745" y="1733"/>
                  </a:cubicBezTo>
                  <a:cubicBezTo>
                    <a:pt x="4043" y="730"/>
                    <a:pt x="2158" y="122"/>
                    <a:pt x="0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2771;p71">
              <a:extLst>
                <a:ext uri="{FF2B5EF4-FFF2-40B4-BE49-F238E27FC236}">
                  <a16:creationId xmlns:a16="http://schemas.microsoft.com/office/drawing/2014/main" id="{B9EBCEEC-2252-4E21-B653-BAB40E9B4868}"/>
                </a:ext>
              </a:extLst>
            </p:cNvPr>
            <p:cNvSpPr/>
            <p:nvPr/>
          </p:nvSpPr>
          <p:spPr>
            <a:xfrm>
              <a:off x="8449677" y="3710802"/>
              <a:ext cx="352008" cy="550050"/>
            </a:xfrm>
            <a:custGeom>
              <a:avLst/>
              <a:gdLst/>
              <a:ahLst/>
              <a:cxnLst/>
              <a:rect l="l" t="t" r="r" b="b"/>
              <a:pathLst>
                <a:path w="13345" h="20853" extrusionOk="0">
                  <a:moveTo>
                    <a:pt x="13344" y="1"/>
                  </a:moveTo>
                  <a:cubicBezTo>
                    <a:pt x="10426" y="4590"/>
                    <a:pt x="6475" y="9059"/>
                    <a:pt x="1672" y="11764"/>
                  </a:cubicBezTo>
                  <a:cubicBezTo>
                    <a:pt x="1307" y="14712"/>
                    <a:pt x="730" y="17752"/>
                    <a:pt x="0" y="20852"/>
                  </a:cubicBezTo>
                  <a:cubicBezTo>
                    <a:pt x="365" y="20791"/>
                    <a:pt x="700" y="20730"/>
                    <a:pt x="1034" y="20639"/>
                  </a:cubicBezTo>
                  <a:cubicBezTo>
                    <a:pt x="4377" y="19545"/>
                    <a:pt x="6991" y="17265"/>
                    <a:pt x="9332" y="14712"/>
                  </a:cubicBezTo>
                  <a:cubicBezTo>
                    <a:pt x="10335" y="13618"/>
                    <a:pt x="11368" y="12554"/>
                    <a:pt x="12402" y="11460"/>
                  </a:cubicBezTo>
                  <a:cubicBezTo>
                    <a:pt x="13010" y="8238"/>
                    <a:pt x="13344" y="4256"/>
                    <a:pt x="13344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2772;p71">
              <a:extLst>
                <a:ext uri="{FF2B5EF4-FFF2-40B4-BE49-F238E27FC236}">
                  <a16:creationId xmlns:a16="http://schemas.microsoft.com/office/drawing/2014/main" id="{0A80347F-C40E-4D12-AF77-1F46BFC2433A}"/>
                </a:ext>
              </a:extLst>
            </p:cNvPr>
            <p:cNvSpPr/>
            <p:nvPr/>
          </p:nvSpPr>
          <p:spPr>
            <a:xfrm>
              <a:off x="8484152" y="3106283"/>
              <a:ext cx="290258" cy="513939"/>
            </a:xfrm>
            <a:custGeom>
              <a:avLst/>
              <a:gdLst/>
              <a:ahLst/>
              <a:cxnLst/>
              <a:rect l="l" t="t" r="r" b="b"/>
              <a:pathLst>
                <a:path w="11004" h="19484" extrusionOk="0">
                  <a:moveTo>
                    <a:pt x="7569" y="0"/>
                  </a:moveTo>
                  <a:cubicBezTo>
                    <a:pt x="5532" y="3374"/>
                    <a:pt x="3010" y="6627"/>
                    <a:pt x="0" y="9089"/>
                  </a:cubicBezTo>
                  <a:cubicBezTo>
                    <a:pt x="517" y="12311"/>
                    <a:pt x="852" y="15806"/>
                    <a:pt x="1004" y="19484"/>
                  </a:cubicBezTo>
                  <a:cubicBezTo>
                    <a:pt x="4742" y="17113"/>
                    <a:pt x="8086" y="14256"/>
                    <a:pt x="11004" y="10973"/>
                  </a:cubicBezTo>
                  <a:cubicBezTo>
                    <a:pt x="10274" y="7022"/>
                    <a:pt x="9150" y="3222"/>
                    <a:pt x="7569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2773;p71">
              <a:extLst>
                <a:ext uri="{FF2B5EF4-FFF2-40B4-BE49-F238E27FC236}">
                  <a16:creationId xmlns:a16="http://schemas.microsoft.com/office/drawing/2014/main" id="{94058EA0-2B64-4796-9296-EF20BD4B5739}"/>
                </a:ext>
              </a:extLst>
            </p:cNvPr>
            <p:cNvSpPr/>
            <p:nvPr/>
          </p:nvSpPr>
          <p:spPr>
            <a:xfrm>
              <a:off x="8411192" y="4090849"/>
              <a:ext cx="347181" cy="314314"/>
            </a:xfrm>
            <a:custGeom>
              <a:avLst/>
              <a:gdLst/>
              <a:ahLst/>
              <a:cxnLst/>
              <a:rect l="l" t="t" r="r" b="b"/>
              <a:pathLst>
                <a:path w="13162" h="11916" extrusionOk="0">
                  <a:moveTo>
                    <a:pt x="13162" y="0"/>
                  </a:moveTo>
                  <a:lnTo>
                    <a:pt x="13162" y="0"/>
                  </a:lnTo>
                  <a:cubicBezTo>
                    <a:pt x="11885" y="1186"/>
                    <a:pt x="10609" y="2341"/>
                    <a:pt x="9332" y="3405"/>
                  </a:cubicBezTo>
                  <a:cubicBezTo>
                    <a:pt x="6809" y="5502"/>
                    <a:pt x="4256" y="6870"/>
                    <a:pt x="1216" y="7447"/>
                  </a:cubicBezTo>
                  <a:cubicBezTo>
                    <a:pt x="852" y="8937"/>
                    <a:pt x="456" y="10426"/>
                    <a:pt x="0" y="11915"/>
                  </a:cubicBezTo>
                  <a:cubicBezTo>
                    <a:pt x="3040" y="11763"/>
                    <a:pt x="9940" y="10335"/>
                    <a:pt x="13010" y="487"/>
                  </a:cubicBezTo>
                  <a:cubicBezTo>
                    <a:pt x="13071" y="335"/>
                    <a:pt x="13101" y="152"/>
                    <a:pt x="13162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2774;p71">
              <a:extLst>
                <a:ext uri="{FF2B5EF4-FFF2-40B4-BE49-F238E27FC236}">
                  <a16:creationId xmlns:a16="http://schemas.microsoft.com/office/drawing/2014/main" id="{DEF1B93E-94E0-441A-8A99-4B8D8800E539}"/>
                </a:ext>
              </a:extLst>
            </p:cNvPr>
            <p:cNvSpPr/>
            <p:nvPr/>
          </p:nvSpPr>
          <p:spPr>
            <a:xfrm>
              <a:off x="8496972" y="3434208"/>
              <a:ext cx="303895" cy="554824"/>
            </a:xfrm>
            <a:custGeom>
              <a:avLst/>
              <a:gdLst/>
              <a:ahLst/>
              <a:cxnLst/>
              <a:rect l="l" t="t" r="r" b="b"/>
              <a:pathLst>
                <a:path w="11521" h="21034" extrusionOk="0">
                  <a:moveTo>
                    <a:pt x="10761" y="0"/>
                  </a:moveTo>
                  <a:cubicBezTo>
                    <a:pt x="7782" y="3192"/>
                    <a:pt x="4347" y="5927"/>
                    <a:pt x="578" y="8177"/>
                  </a:cubicBezTo>
                  <a:cubicBezTo>
                    <a:pt x="670" y="12250"/>
                    <a:pt x="518" y="16535"/>
                    <a:pt x="1" y="21034"/>
                  </a:cubicBezTo>
                  <a:cubicBezTo>
                    <a:pt x="1612" y="20031"/>
                    <a:pt x="3132" y="18906"/>
                    <a:pt x="4499" y="17508"/>
                  </a:cubicBezTo>
                  <a:cubicBezTo>
                    <a:pt x="7174" y="14833"/>
                    <a:pt x="9332" y="11824"/>
                    <a:pt x="11521" y="8815"/>
                  </a:cubicBezTo>
                  <a:cubicBezTo>
                    <a:pt x="11460" y="5897"/>
                    <a:pt x="11217" y="2918"/>
                    <a:pt x="10761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" name="Google Shape;2775;p71">
              <a:extLst>
                <a:ext uri="{FF2B5EF4-FFF2-40B4-BE49-F238E27FC236}">
                  <a16:creationId xmlns:a16="http://schemas.microsoft.com/office/drawing/2014/main" id="{5072A279-4865-4008-A077-68D9AD5D4478}"/>
                </a:ext>
              </a:extLst>
            </p:cNvPr>
            <p:cNvSpPr/>
            <p:nvPr/>
          </p:nvSpPr>
          <p:spPr>
            <a:xfrm>
              <a:off x="8328604" y="3729240"/>
              <a:ext cx="46530" cy="331170"/>
            </a:xfrm>
            <a:custGeom>
              <a:avLst/>
              <a:gdLst/>
              <a:ahLst/>
              <a:cxnLst/>
              <a:rect l="l" t="t" r="r" b="b"/>
              <a:pathLst>
                <a:path w="1764" h="12555" extrusionOk="0">
                  <a:moveTo>
                    <a:pt x="1" y="31"/>
                  </a:moveTo>
                  <a:cubicBezTo>
                    <a:pt x="1" y="92"/>
                    <a:pt x="1" y="122"/>
                    <a:pt x="1" y="153"/>
                  </a:cubicBezTo>
                  <a:lnTo>
                    <a:pt x="31" y="153"/>
                  </a:lnTo>
                  <a:cubicBezTo>
                    <a:pt x="60" y="158"/>
                    <a:pt x="85" y="167"/>
                    <a:pt x="107" y="177"/>
                  </a:cubicBezTo>
                  <a:lnTo>
                    <a:pt x="107" y="177"/>
                  </a:lnTo>
                  <a:cubicBezTo>
                    <a:pt x="66" y="140"/>
                    <a:pt x="30" y="90"/>
                    <a:pt x="1" y="31"/>
                  </a:cubicBezTo>
                  <a:close/>
                  <a:moveTo>
                    <a:pt x="107" y="177"/>
                  </a:moveTo>
                  <a:cubicBezTo>
                    <a:pt x="129" y="198"/>
                    <a:pt x="153" y="215"/>
                    <a:pt x="178" y="228"/>
                  </a:cubicBezTo>
                  <a:lnTo>
                    <a:pt x="178" y="228"/>
                  </a:lnTo>
                  <a:cubicBezTo>
                    <a:pt x="159" y="208"/>
                    <a:pt x="136" y="191"/>
                    <a:pt x="107" y="177"/>
                  </a:cubicBezTo>
                  <a:close/>
                  <a:moveTo>
                    <a:pt x="1004" y="1"/>
                  </a:moveTo>
                  <a:cubicBezTo>
                    <a:pt x="821" y="62"/>
                    <a:pt x="609" y="153"/>
                    <a:pt x="426" y="244"/>
                  </a:cubicBezTo>
                  <a:cubicBezTo>
                    <a:pt x="388" y="257"/>
                    <a:pt x="351" y="263"/>
                    <a:pt x="316" y="263"/>
                  </a:cubicBezTo>
                  <a:cubicBezTo>
                    <a:pt x="267" y="263"/>
                    <a:pt x="221" y="251"/>
                    <a:pt x="178" y="228"/>
                  </a:cubicBezTo>
                  <a:lnTo>
                    <a:pt x="178" y="228"/>
                  </a:lnTo>
                  <a:cubicBezTo>
                    <a:pt x="301" y="358"/>
                    <a:pt x="222" y="598"/>
                    <a:pt x="31" y="670"/>
                  </a:cubicBezTo>
                  <a:cubicBezTo>
                    <a:pt x="305" y="4560"/>
                    <a:pt x="548" y="8451"/>
                    <a:pt x="791" y="12341"/>
                  </a:cubicBezTo>
                  <a:cubicBezTo>
                    <a:pt x="882" y="12341"/>
                    <a:pt x="973" y="12372"/>
                    <a:pt x="1065" y="12372"/>
                  </a:cubicBezTo>
                  <a:cubicBezTo>
                    <a:pt x="1217" y="12372"/>
                    <a:pt x="1277" y="12463"/>
                    <a:pt x="1308" y="12554"/>
                  </a:cubicBezTo>
                  <a:lnTo>
                    <a:pt x="1764" y="12341"/>
                  </a:lnTo>
                  <a:cubicBezTo>
                    <a:pt x="1520" y="8238"/>
                    <a:pt x="1247" y="4104"/>
                    <a:pt x="100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" name="Google Shape;2776;p71">
              <a:extLst>
                <a:ext uri="{FF2B5EF4-FFF2-40B4-BE49-F238E27FC236}">
                  <a16:creationId xmlns:a16="http://schemas.microsoft.com/office/drawing/2014/main" id="{D3335591-A958-4CFF-B140-54D9D2D5C78A}"/>
                </a:ext>
              </a:extLst>
            </p:cNvPr>
            <p:cNvSpPr/>
            <p:nvPr/>
          </p:nvSpPr>
          <p:spPr>
            <a:xfrm>
              <a:off x="8311775" y="3427798"/>
              <a:ext cx="42521" cy="293450"/>
            </a:xfrm>
            <a:custGeom>
              <a:avLst/>
              <a:gdLst/>
              <a:ahLst/>
              <a:cxnLst/>
              <a:rect l="l" t="t" r="r" b="b"/>
              <a:pathLst>
                <a:path w="1612" h="11125" extrusionOk="0">
                  <a:moveTo>
                    <a:pt x="0" y="0"/>
                  </a:moveTo>
                  <a:lnTo>
                    <a:pt x="0" y="0"/>
                  </a:lnTo>
                  <a:cubicBezTo>
                    <a:pt x="183" y="3708"/>
                    <a:pt x="396" y="7417"/>
                    <a:pt x="608" y="11125"/>
                  </a:cubicBezTo>
                  <a:cubicBezTo>
                    <a:pt x="639" y="11064"/>
                    <a:pt x="669" y="11003"/>
                    <a:pt x="760" y="10942"/>
                  </a:cubicBezTo>
                  <a:cubicBezTo>
                    <a:pt x="1064" y="10821"/>
                    <a:pt x="1307" y="10669"/>
                    <a:pt x="1611" y="10547"/>
                  </a:cubicBezTo>
                  <a:cubicBezTo>
                    <a:pt x="1399" y="7325"/>
                    <a:pt x="1216" y="4103"/>
                    <a:pt x="1064" y="882"/>
                  </a:cubicBezTo>
                  <a:cubicBezTo>
                    <a:pt x="1064" y="638"/>
                    <a:pt x="1034" y="395"/>
                    <a:pt x="1034" y="182"/>
                  </a:cubicBezTo>
                  <a:cubicBezTo>
                    <a:pt x="912" y="213"/>
                    <a:pt x="791" y="274"/>
                    <a:pt x="669" y="304"/>
                  </a:cubicBezTo>
                  <a:cubicBezTo>
                    <a:pt x="636" y="315"/>
                    <a:pt x="605" y="320"/>
                    <a:pt x="577" y="320"/>
                  </a:cubicBezTo>
                  <a:cubicBezTo>
                    <a:pt x="446" y="320"/>
                    <a:pt x="360" y="216"/>
                    <a:pt x="335" y="91"/>
                  </a:cubicBezTo>
                  <a:cubicBezTo>
                    <a:pt x="213" y="61"/>
                    <a:pt x="92" y="30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2777;p71">
              <a:extLst>
                <a:ext uri="{FF2B5EF4-FFF2-40B4-BE49-F238E27FC236}">
                  <a16:creationId xmlns:a16="http://schemas.microsoft.com/office/drawing/2014/main" id="{25365114-B707-4B68-9650-1BEC27FDDB49}"/>
                </a:ext>
              </a:extLst>
            </p:cNvPr>
            <p:cNvSpPr/>
            <p:nvPr/>
          </p:nvSpPr>
          <p:spPr>
            <a:xfrm>
              <a:off x="8285318" y="2854984"/>
              <a:ext cx="52940" cy="564821"/>
            </a:xfrm>
            <a:custGeom>
              <a:avLst/>
              <a:gdLst/>
              <a:ahLst/>
              <a:cxnLst/>
              <a:rect l="l" t="t" r="r" b="b"/>
              <a:pathLst>
                <a:path w="2007" h="21413" extrusionOk="0">
                  <a:moveTo>
                    <a:pt x="904" y="0"/>
                  </a:moveTo>
                  <a:cubicBezTo>
                    <a:pt x="868" y="0"/>
                    <a:pt x="831" y="4"/>
                    <a:pt x="791" y="14"/>
                  </a:cubicBezTo>
                  <a:cubicBezTo>
                    <a:pt x="517" y="14"/>
                    <a:pt x="244" y="44"/>
                    <a:pt x="0" y="74"/>
                  </a:cubicBezTo>
                  <a:cubicBezTo>
                    <a:pt x="61" y="3965"/>
                    <a:pt x="244" y="7886"/>
                    <a:pt x="487" y="11746"/>
                  </a:cubicBezTo>
                  <a:cubicBezTo>
                    <a:pt x="669" y="11959"/>
                    <a:pt x="821" y="12172"/>
                    <a:pt x="1034" y="12354"/>
                  </a:cubicBezTo>
                  <a:cubicBezTo>
                    <a:pt x="1223" y="12567"/>
                    <a:pt x="1044" y="12817"/>
                    <a:pt x="841" y="12817"/>
                  </a:cubicBezTo>
                  <a:cubicBezTo>
                    <a:pt x="783" y="12817"/>
                    <a:pt x="723" y="12797"/>
                    <a:pt x="669" y="12749"/>
                  </a:cubicBezTo>
                  <a:cubicBezTo>
                    <a:pt x="608" y="12689"/>
                    <a:pt x="578" y="12658"/>
                    <a:pt x="517" y="12597"/>
                  </a:cubicBezTo>
                  <a:lnTo>
                    <a:pt x="517" y="12597"/>
                  </a:lnTo>
                  <a:cubicBezTo>
                    <a:pt x="669" y="14999"/>
                    <a:pt x="791" y="17370"/>
                    <a:pt x="912" y="19740"/>
                  </a:cubicBezTo>
                  <a:cubicBezTo>
                    <a:pt x="912" y="20196"/>
                    <a:pt x="943" y="20652"/>
                    <a:pt x="973" y="21139"/>
                  </a:cubicBezTo>
                  <a:cubicBezTo>
                    <a:pt x="1155" y="21199"/>
                    <a:pt x="1307" y="21291"/>
                    <a:pt x="1490" y="21321"/>
                  </a:cubicBezTo>
                  <a:cubicBezTo>
                    <a:pt x="1520" y="21351"/>
                    <a:pt x="1551" y="21382"/>
                    <a:pt x="1581" y="21412"/>
                  </a:cubicBezTo>
                  <a:cubicBezTo>
                    <a:pt x="1733" y="21351"/>
                    <a:pt x="1854" y="21260"/>
                    <a:pt x="2006" y="21169"/>
                  </a:cubicBezTo>
                  <a:cubicBezTo>
                    <a:pt x="1824" y="18038"/>
                    <a:pt x="1672" y="14907"/>
                    <a:pt x="1490" y="11746"/>
                  </a:cubicBezTo>
                  <a:cubicBezTo>
                    <a:pt x="1307" y="11838"/>
                    <a:pt x="1125" y="11868"/>
                    <a:pt x="912" y="11898"/>
                  </a:cubicBezTo>
                  <a:cubicBezTo>
                    <a:pt x="891" y="11902"/>
                    <a:pt x="870" y="11904"/>
                    <a:pt x="851" y="11904"/>
                  </a:cubicBezTo>
                  <a:cubicBezTo>
                    <a:pt x="531" y="11904"/>
                    <a:pt x="417" y="11466"/>
                    <a:pt x="760" y="11351"/>
                  </a:cubicBezTo>
                  <a:cubicBezTo>
                    <a:pt x="1003" y="11260"/>
                    <a:pt x="1247" y="11108"/>
                    <a:pt x="1459" y="10956"/>
                  </a:cubicBezTo>
                  <a:cubicBezTo>
                    <a:pt x="1307" y="7309"/>
                    <a:pt x="1155" y="3661"/>
                    <a:pt x="1125" y="14"/>
                  </a:cubicBezTo>
                  <a:cubicBezTo>
                    <a:pt x="1044" y="14"/>
                    <a:pt x="976" y="0"/>
                    <a:pt x="90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2778;p71">
              <a:extLst>
                <a:ext uri="{FF2B5EF4-FFF2-40B4-BE49-F238E27FC236}">
                  <a16:creationId xmlns:a16="http://schemas.microsoft.com/office/drawing/2014/main" id="{9CF8CF11-49AE-475E-9B41-42BD172C52E5}"/>
                </a:ext>
              </a:extLst>
            </p:cNvPr>
            <p:cNvSpPr/>
            <p:nvPr/>
          </p:nvSpPr>
          <p:spPr>
            <a:xfrm>
              <a:off x="8351051" y="4071594"/>
              <a:ext cx="42521" cy="333570"/>
            </a:xfrm>
            <a:custGeom>
              <a:avLst/>
              <a:gdLst/>
              <a:ahLst/>
              <a:cxnLst/>
              <a:rect l="l" t="t" r="r" b="b"/>
              <a:pathLst>
                <a:path w="1612" h="12646" extrusionOk="0">
                  <a:moveTo>
                    <a:pt x="943" y="1"/>
                  </a:moveTo>
                  <a:cubicBezTo>
                    <a:pt x="669" y="62"/>
                    <a:pt x="396" y="153"/>
                    <a:pt x="92" y="213"/>
                  </a:cubicBezTo>
                  <a:cubicBezTo>
                    <a:pt x="82" y="224"/>
                    <a:pt x="72" y="227"/>
                    <a:pt x="62" y="227"/>
                  </a:cubicBezTo>
                  <a:cubicBezTo>
                    <a:pt x="41" y="227"/>
                    <a:pt x="21" y="213"/>
                    <a:pt x="1" y="213"/>
                  </a:cubicBezTo>
                  <a:lnTo>
                    <a:pt x="1" y="213"/>
                  </a:lnTo>
                  <a:cubicBezTo>
                    <a:pt x="183" y="3010"/>
                    <a:pt x="366" y="5806"/>
                    <a:pt x="548" y="8603"/>
                  </a:cubicBezTo>
                  <a:cubicBezTo>
                    <a:pt x="700" y="8694"/>
                    <a:pt x="730" y="8907"/>
                    <a:pt x="578" y="9028"/>
                  </a:cubicBezTo>
                  <a:cubicBezTo>
                    <a:pt x="639" y="10244"/>
                    <a:pt x="700" y="11429"/>
                    <a:pt x="761" y="12615"/>
                  </a:cubicBezTo>
                  <a:lnTo>
                    <a:pt x="791" y="12615"/>
                  </a:lnTo>
                  <a:cubicBezTo>
                    <a:pt x="791" y="12615"/>
                    <a:pt x="1095" y="12645"/>
                    <a:pt x="1612" y="12645"/>
                  </a:cubicBezTo>
                  <a:cubicBezTo>
                    <a:pt x="1551" y="11247"/>
                    <a:pt x="1490" y="9849"/>
                    <a:pt x="1429" y="8481"/>
                  </a:cubicBezTo>
                  <a:lnTo>
                    <a:pt x="1156" y="8481"/>
                  </a:lnTo>
                  <a:cubicBezTo>
                    <a:pt x="1146" y="8483"/>
                    <a:pt x="1137" y="8483"/>
                    <a:pt x="1128" y="8483"/>
                  </a:cubicBezTo>
                  <a:cubicBezTo>
                    <a:pt x="962" y="8483"/>
                    <a:pt x="860" y="8232"/>
                    <a:pt x="1004" y="8116"/>
                  </a:cubicBezTo>
                  <a:cubicBezTo>
                    <a:pt x="1125" y="7995"/>
                    <a:pt x="1247" y="7934"/>
                    <a:pt x="1399" y="7843"/>
                  </a:cubicBezTo>
                  <a:cubicBezTo>
                    <a:pt x="1247" y="5229"/>
                    <a:pt x="1095" y="2615"/>
                    <a:pt x="94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2779;p71">
              <a:extLst>
                <a:ext uri="{FF2B5EF4-FFF2-40B4-BE49-F238E27FC236}">
                  <a16:creationId xmlns:a16="http://schemas.microsoft.com/office/drawing/2014/main" id="{8774D243-9E8F-4C3F-93C4-6B5823885118}"/>
                </a:ext>
              </a:extLst>
            </p:cNvPr>
            <p:cNvSpPr/>
            <p:nvPr/>
          </p:nvSpPr>
          <p:spPr>
            <a:xfrm>
              <a:off x="7918117" y="2994046"/>
              <a:ext cx="393684" cy="433778"/>
            </a:xfrm>
            <a:custGeom>
              <a:avLst/>
              <a:gdLst/>
              <a:ahLst/>
              <a:cxnLst/>
              <a:rect l="l" t="t" r="r" b="b"/>
              <a:pathLst>
                <a:path w="14925" h="16445" extrusionOk="0">
                  <a:moveTo>
                    <a:pt x="608" y="0"/>
                  </a:moveTo>
                  <a:cubicBezTo>
                    <a:pt x="395" y="213"/>
                    <a:pt x="213" y="426"/>
                    <a:pt x="0" y="638"/>
                  </a:cubicBezTo>
                  <a:cubicBezTo>
                    <a:pt x="1733" y="3496"/>
                    <a:pt x="3739" y="6201"/>
                    <a:pt x="5958" y="8754"/>
                  </a:cubicBezTo>
                  <a:cubicBezTo>
                    <a:pt x="8085" y="11186"/>
                    <a:pt x="11520" y="15563"/>
                    <a:pt x="14924" y="16444"/>
                  </a:cubicBezTo>
                  <a:cubicBezTo>
                    <a:pt x="14924" y="16231"/>
                    <a:pt x="14894" y="16049"/>
                    <a:pt x="14894" y="15867"/>
                  </a:cubicBezTo>
                  <a:cubicBezTo>
                    <a:pt x="11733" y="14651"/>
                    <a:pt x="8632" y="10578"/>
                    <a:pt x="6505" y="8207"/>
                  </a:cubicBezTo>
                  <a:cubicBezTo>
                    <a:pt x="4256" y="5684"/>
                    <a:pt x="2341" y="2918"/>
                    <a:pt x="60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2780;p71">
              <a:extLst>
                <a:ext uri="{FF2B5EF4-FFF2-40B4-BE49-F238E27FC236}">
                  <a16:creationId xmlns:a16="http://schemas.microsoft.com/office/drawing/2014/main" id="{2AB018D6-9258-477A-880C-D188AB83B52E}"/>
                </a:ext>
              </a:extLst>
            </p:cNvPr>
            <p:cNvSpPr/>
            <p:nvPr/>
          </p:nvSpPr>
          <p:spPr>
            <a:xfrm>
              <a:off x="8310984" y="3411760"/>
              <a:ext cx="16038" cy="17647"/>
            </a:xfrm>
            <a:custGeom>
              <a:avLst/>
              <a:gdLst/>
              <a:ahLst/>
              <a:cxnLst/>
              <a:rect l="l" t="t" r="r" b="b"/>
              <a:pathLst>
                <a:path w="608" h="669" extrusionOk="0">
                  <a:moveTo>
                    <a:pt x="0" y="0"/>
                  </a:moveTo>
                  <a:cubicBezTo>
                    <a:pt x="0" y="213"/>
                    <a:pt x="30" y="395"/>
                    <a:pt x="30" y="608"/>
                  </a:cubicBezTo>
                  <a:cubicBezTo>
                    <a:pt x="122" y="638"/>
                    <a:pt x="243" y="669"/>
                    <a:pt x="334" y="669"/>
                  </a:cubicBezTo>
                  <a:cubicBezTo>
                    <a:pt x="334" y="578"/>
                    <a:pt x="365" y="456"/>
                    <a:pt x="486" y="395"/>
                  </a:cubicBezTo>
                  <a:cubicBezTo>
                    <a:pt x="517" y="365"/>
                    <a:pt x="547" y="335"/>
                    <a:pt x="608" y="304"/>
                  </a:cubicBezTo>
                  <a:cubicBezTo>
                    <a:pt x="578" y="274"/>
                    <a:pt x="547" y="213"/>
                    <a:pt x="486" y="213"/>
                  </a:cubicBezTo>
                  <a:cubicBezTo>
                    <a:pt x="334" y="183"/>
                    <a:pt x="152" y="91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2781;p71">
              <a:extLst>
                <a:ext uri="{FF2B5EF4-FFF2-40B4-BE49-F238E27FC236}">
                  <a16:creationId xmlns:a16="http://schemas.microsoft.com/office/drawing/2014/main" id="{BCBCC979-8571-46A8-84C7-4CB7B2EB95DE}"/>
                </a:ext>
              </a:extLst>
            </p:cNvPr>
            <p:cNvSpPr/>
            <p:nvPr/>
          </p:nvSpPr>
          <p:spPr>
            <a:xfrm>
              <a:off x="7792217" y="3316353"/>
              <a:ext cx="537204" cy="431694"/>
            </a:xfrm>
            <a:custGeom>
              <a:avLst/>
              <a:gdLst/>
              <a:ahLst/>
              <a:cxnLst/>
              <a:rect l="l" t="t" r="r" b="b"/>
              <a:pathLst>
                <a:path w="20366" h="16366" extrusionOk="0">
                  <a:moveTo>
                    <a:pt x="123" y="0"/>
                  </a:moveTo>
                  <a:cubicBezTo>
                    <a:pt x="62" y="456"/>
                    <a:pt x="31" y="912"/>
                    <a:pt x="1" y="1398"/>
                  </a:cubicBezTo>
                  <a:cubicBezTo>
                    <a:pt x="5503" y="7964"/>
                    <a:pt x="11916" y="14772"/>
                    <a:pt x="20214" y="16353"/>
                  </a:cubicBezTo>
                  <a:cubicBezTo>
                    <a:pt x="20232" y="16362"/>
                    <a:pt x="20250" y="16365"/>
                    <a:pt x="20267" y="16365"/>
                  </a:cubicBezTo>
                  <a:cubicBezTo>
                    <a:pt x="20308" y="16365"/>
                    <a:pt x="20345" y="16344"/>
                    <a:pt x="20366" y="16323"/>
                  </a:cubicBezTo>
                  <a:lnTo>
                    <a:pt x="20336" y="15775"/>
                  </a:lnTo>
                  <a:cubicBezTo>
                    <a:pt x="11551" y="13921"/>
                    <a:pt x="5928" y="6535"/>
                    <a:pt x="12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2782;p71">
              <a:extLst>
                <a:ext uri="{FF2B5EF4-FFF2-40B4-BE49-F238E27FC236}">
                  <a16:creationId xmlns:a16="http://schemas.microsoft.com/office/drawing/2014/main" id="{87A4BB68-2194-4159-80E1-8FD9554E4794}"/>
                </a:ext>
              </a:extLst>
            </p:cNvPr>
            <p:cNvSpPr/>
            <p:nvPr/>
          </p:nvSpPr>
          <p:spPr>
            <a:xfrm>
              <a:off x="8328604" y="3732458"/>
              <a:ext cx="8836" cy="14455"/>
            </a:xfrm>
            <a:custGeom>
              <a:avLst/>
              <a:gdLst/>
              <a:ahLst/>
              <a:cxnLst/>
              <a:rect l="l" t="t" r="r" b="b"/>
              <a:pathLst>
                <a:path w="335" h="548" extrusionOk="0">
                  <a:moveTo>
                    <a:pt x="1" y="0"/>
                  </a:moveTo>
                  <a:cubicBezTo>
                    <a:pt x="1" y="2"/>
                    <a:pt x="1" y="4"/>
                    <a:pt x="1" y="5"/>
                  </a:cubicBezTo>
                  <a:lnTo>
                    <a:pt x="1" y="5"/>
                  </a:lnTo>
                  <a:lnTo>
                    <a:pt x="1" y="0"/>
                  </a:lnTo>
                  <a:close/>
                  <a:moveTo>
                    <a:pt x="1" y="5"/>
                  </a:moveTo>
                  <a:lnTo>
                    <a:pt x="31" y="548"/>
                  </a:lnTo>
                  <a:cubicBezTo>
                    <a:pt x="274" y="456"/>
                    <a:pt x="335" y="92"/>
                    <a:pt x="31" y="31"/>
                  </a:cubicBezTo>
                  <a:cubicBezTo>
                    <a:pt x="31" y="31"/>
                    <a:pt x="4" y="31"/>
                    <a:pt x="1" y="5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2783;p71">
              <a:extLst>
                <a:ext uri="{FF2B5EF4-FFF2-40B4-BE49-F238E27FC236}">
                  <a16:creationId xmlns:a16="http://schemas.microsoft.com/office/drawing/2014/main" id="{9628F8D9-84BD-4563-B9A1-B6A4F5631253}"/>
                </a:ext>
              </a:extLst>
            </p:cNvPr>
            <p:cNvSpPr/>
            <p:nvPr/>
          </p:nvSpPr>
          <p:spPr>
            <a:xfrm>
              <a:off x="7801054" y="3673926"/>
              <a:ext cx="549232" cy="394502"/>
            </a:xfrm>
            <a:custGeom>
              <a:avLst/>
              <a:gdLst/>
              <a:ahLst/>
              <a:cxnLst/>
              <a:rect l="l" t="t" r="r" b="b"/>
              <a:pathLst>
                <a:path w="20822" h="14956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608"/>
                    <a:pt x="122" y="1186"/>
                    <a:pt x="183" y="1794"/>
                  </a:cubicBezTo>
                  <a:cubicBezTo>
                    <a:pt x="5654" y="8268"/>
                    <a:pt x="12675" y="14925"/>
                    <a:pt x="20730" y="14955"/>
                  </a:cubicBezTo>
                  <a:cubicBezTo>
                    <a:pt x="20761" y="14955"/>
                    <a:pt x="20761" y="14925"/>
                    <a:pt x="20791" y="14894"/>
                  </a:cubicBezTo>
                  <a:lnTo>
                    <a:pt x="20821" y="14894"/>
                  </a:lnTo>
                  <a:cubicBezTo>
                    <a:pt x="20821" y="14712"/>
                    <a:pt x="20821" y="14590"/>
                    <a:pt x="20791" y="14408"/>
                  </a:cubicBezTo>
                  <a:cubicBezTo>
                    <a:pt x="12250" y="13557"/>
                    <a:pt x="5532" y="6688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2784;p71">
              <a:extLst>
                <a:ext uri="{FF2B5EF4-FFF2-40B4-BE49-F238E27FC236}">
                  <a16:creationId xmlns:a16="http://schemas.microsoft.com/office/drawing/2014/main" id="{3FFD8078-AB19-4815-8B11-009518693EF9}"/>
                </a:ext>
              </a:extLst>
            </p:cNvPr>
            <p:cNvSpPr/>
            <p:nvPr/>
          </p:nvSpPr>
          <p:spPr>
            <a:xfrm>
              <a:off x="8349469" y="4053973"/>
              <a:ext cx="13637" cy="12028"/>
            </a:xfrm>
            <a:custGeom>
              <a:avLst/>
              <a:gdLst/>
              <a:ahLst/>
              <a:cxnLst/>
              <a:rect l="l" t="t" r="r" b="b"/>
              <a:pathLst>
                <a:path w="517" h="456" extrusionOk="0">
                  <a:moveTo>
                    <a:pt x="0" y="0"/>
                  </a:moveTo>
                  <a:cubicBezTo>
                    <a:pt x="0" y="152"/>
                    <a:pt x="30" y="304"/>
                    <a:pt x="30" y="456"/>
                  </a:cubicBezTo>
                  <a:cubicBezTo>
                    <a:pt x="182" y="395"/>
                    <a:pt x="334" y="334"/>
                    <a:pt x="517" y="243"/>
                  </a:cubicBezTo>
                  <a:cubicBezTo>
                    <a:pt x="486" y="152"/>
                    <a:pt x="426" y="61"/>
                    <a:pt x="274" y="61"/>
                  </a:cubicBezTo>
                  <a:cubicBezTo>
                    <a:pt x="182" y="61"/>
                    <a:pt x="91" y="30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2785;p71">
              <a:extLst>
                <a:ext uri="{FF2B5EF4-FFF2-40B4-BE49-F238E27FC236}">
                  <a16:creationId xmlns:a16="http://schemas.microsoft.com/office/drawing/2014/main" id="{CFEE55AA-A818-4EBF-9911-F84F895F89E3}"/>
                </a:ext>
              </a:extLst>
            </p:cNvPr>
            <p:cNvSpPr/>
            <p:nvPr/>
          </p:nvSpPr>
          <p:spPr>
            <a:xfrm>
              <a:off x="7930937" y="4126116"/>
              <a:ext cx="435387" cy="196512"/>
            </a:xfrm>
            <a:custGeom>
              <a:avLst/>
              <a:gdLst/>
              <a:ahLst/>
              <a:cxnLst/>
              <a:rect l="l" t="t" r="r" b="b"/>
              <a:pathLst>
                <a:path w="16506" h="7450" extrusionOk="0">
                  <a:moveTo>
                    <a:pt x="0" y="1"/>
                  </a:moveTo>
                  <a:cubicBezTo>
                    <a:pt x="548" y="821"/>
                    <a:pt x="1095" y="1612"/>
                    <a:pt x="1703" y="2311"/>
                  </a:cubicBezTo>
                  <a:cubicBezTo>
                    <a:pt x="4880" y="4787"/>
                    <a:pt x="9478" y="7450"/>
                    <a:pt x="13734" y="7450"/>
                  </a:cubicBezTo>
                  <a:cubicBezTo>
                    <a:pt x="14649" y="7450"/>
                    <a:pt x="15548" y="7327"/>
                    <a:pt x="16414" y="7052"/>
                  </a:cubicBezTo>
                  <a:cubicBezTo>
                    <a:pt x="16445" y="7022"/>
                    <a:pt x="16475" y="6992"/>
                    <a:pt x="16505" y="6992"/>
                  </a:cubicBezTo>
                  <a:cubicBezTo>
                    <a:pt x="16475" y="6840"/>
                    <a:pt x="16475" y="6688"/>
                    <a:pt x="16475" y="6536"/>
                  </a:cubicBezTo>
                  <a:cubicBezTo>
                    <a:pt x="16432" y="6514"/>
                    <a:pt x="16389" y="6493"/>
                    <a:pt x="16335" y="6493"/>
                  </a:cubicBezTo>
                  <a:cubicBezTo>
                    <a:pt x="16313" y="6493"/>
                    <a:pt x="16289" y="6496"/>
                    <a:pt x="16262" y="6505"/>
                  </a:cubicBezTo>
                  <a:cubicBezTo>
                    <a:pt x="15441" y="6668"/>
                    <a:pt x="14625" y="6745"/>
                    <a:pt x="13814" y="6745"/>
                  </a:cubicBezTo>
                  <a:cubicBezTo>
                    <a:pt x="8861" y="6745"/>
                    <a:pt x="4128" y="3867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2786;p71">
              <a:extLst>
                <a:ext uri="{FF2B5EF4-FFF2-40B4-BE49-F238E27FC236}">
                  <a16:creationId xmlns:a16="http://schemas.microsoft.com/office/drawing/2014/main" id="{C4AAF1BD-3D98-4D7B-BA80-558B89A01380}"/>
                </a:ext>
              </a:extLst>
            </p:cNvPr>
            <p:cNvSpPr/>
            <p:nvPr/>
          </p:nvSpPr>
          <p:spPr>
            <a:xfrm>
              <a:off x="8365480" y="4298493"/>
              <a:ext cx="4853" cy="12055"/>
            </a:xfrm>
            <a:custGeom>
              <a:avLst/>
              <a:gdLst/>
              <a:ahLst/>
              <a:cxnLst/>
              <a:rect l="l" t="t" r="r" b="b"/>
              <a:pathLst>
                <a:path w="184" h="457" extrusionOk="0">
                  <a:moveTo>
                    <a:pt x="1" y="1"/>
                  </a:moveTo>
                  <a:lnTo>
                    <a:pt x="31" y="457"/>
                  </a:lnTo>
                  <a:cubicBezTo>
                    <a:pt x="183" y="305"/>
                    <a:pt x="153" y="92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2787;p71">
              <a:extLst>
                <a:ext uri="{FF2B5EF4-FFF2-40B4-BE49-F238E27FC236}">
                  <a16:creationId xmlns:a16="http://schemas.microsoft.com/office/drawing/2014/main" id="{7599261F-BC62-49A8-B23F-7EE626067ECE}"/>
                </a:ext>
              </a:extLst>
            </p:cNvPr>
            <p:cNvSpPr/>
            <p:nvPr/>
          </p:nvSpPr>
          <p:spPr>
            <a:xfrm>
              <a:off x="8089677" y="2890620"/>
              <a:ext cx="209279" cy="296668"/>
            </a:xfrm>
            <a:custGeom>
              <a:avLst/>
              <a:gdLst/>
              <a:ahLst/>
              <a:cxnLst/>
              <a:rect l="l" t="t" r="r" b="b"/>
              <a:pathLst>
                <a:path w="7934" h="11247" extrusionOk="0">
                  <a:moveTo>
                    <a:pt x="913" y="0"/>
                  </a:moveTo>
                  <a:cubicBezTo>
                    <a:pt x="609" y="91"/>
                    <a:pt x="305" y="182"/>
                    <a:pt x="1" y="304"/>
                  </a:cubicBezTo>
                  <a:cubicBezTo>
                    <a:pt x="1977" y="4377"/>
                    <a:pt x="4591" y="8116"/>
                    <a:pt x="7934" y="11246"/>
                  </a:cubicBezTo>
                  <a:cubicBezTo>
                    <a:pt x="7904" y="10973"/>
                    <a:pt x="7904" y="10669"/>
                    <a:pt x="7873" y="10395"/>
                  </a:cubicBezTo>
                  <a:cubicBezTo>
                    <a:pt x="4955" y="7234"/>
                    <a:pt x="2676" y="3739"/>
                    <a:pt x="9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2788;p71">
              <a:extLst>
                <a:ext uri="{FF2B5EF4-FFF2-40B4-BE49-F238E27FC236}">
                  <a16:creationId xmlns:a16="http://schemas.microsoft.com/office/drawing/2014/main" id="{FD513B16-1AA2-48EF-A44E-50FF2AA32DC3}"/>
                </a:ext>
              </a:extLst>
            </p:cNvPr>
            <p:cNvSpPr/>
            <p:nvPr/>
          </p:nvSpPr>
          <p:spPr>
            <a:xfrm>
              <a:off x="8297347" y="3164814"/>
              <a:ext cx="20232" cy="28250"/>
            </a:xfrm>
            <a:custGeom>
              <a:avLst/>
              <a:gdLst/>
              <a:ahLst/>
              <a:cxnLst/>
              <a:rect l="l" t="t" r="r" b="b"/>
              <a:pathLst>
                <a:path w="767" h="1071" extrusionOk="0">
                  <a:moveTo>
                    <a:pt x="0" y="0"/>
                  </a:moveTo>
                  <a:cubicBezTo>
                    <a:pt x="31" y="274"/>
                    <a:pt x="61" y="578"/>
                    <a:pt x="61" y="851"/>
                  </a:cubicBezTo>
                  <a:cubicBezTo>
                    <a:pt x="122" y="882"/>
                    <a:pt x="152" y="943"/>
                    <a:pt x="213" y="1003"/>
                  </a:cubicBezTo>
                  <a:cubicBezTo>
                    <a:pt x="267" y="1051"/>
                    <a:pt x="327" y="1071"/>
                    <a:pt x="385" y="1071"/>
                  </a:cubicBezTo>
                  <a:cubicBezTo>
                    <a:pt x="588" y="1071"/>
                    <a:pt x="767" y="821"/>
                    <a:pt x="578" y="608"/>
                  </a:cubicBezTo>
                  <a:cubicBezTo>
                    <a:pt x="365" y="426"/>
                    <a:pt x="213" y="213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2789;p71">
              <a:extLst>
                <a:ext uri="{FF2B5EF4-FFF2-40B4-BE49-F238E27FC236}">
                  <a16:creationId xmlns:a16="http://schemas.microsoft.com/office/drawing/2014/main" id="{83C1BF5E-EB6B-45FE-BC1C-B7FAEC821919}"/>
                </a:ext>
              </a:extLst>
            </p:cNvPr>
            <p:cNvSpPr/>
            <p:nvPr/>
          </p:nvSpPr>
          <p:spPr>
            <a:xfrm>
              <a:off x="8323803" y="3037332"/>
              <a:ext cx="102635" cy="127509"/>
            </a:xfrm>
            <a:custGeom>
              <a:avLst/>
              <a:gdLst/>
              <a:ahLst/>
              <a:cxnLst/>
              <a:rect l="l" t="t" r="r" b="b"/>
              <a:pathLst>
                <a:path w="3891" h="4834" extrusionOk="0">
                  <a:moveTo>
                    <a:pt x="3526" y="0"/>
                  </a:moveTo>
                  <a:cubicBezTo>
                    <a:pt x="2554" y="1429"/>
                    <a:pt x="1247" y="3162"/>
                    <a:pt x="0" y="4043"/>
                  </a:cubicBezTo>
                  <a:lnTo>
                    <a:pt x="31" y="4833"/>
                  </a:lnTo>
                  <a:cubicBezTo>
                    <a:pt x="1429" y="4317"/>
                    <a:pt x="2736" y="2827"/>
                    <a:pt x="3891" y="1277"/>
                  </a:cubicBezTo>
                  <a:cubicBezTo>
                    <a:pt x="3769" y="852"/>
                    <a:pt x="3648" y="396"/>
                    <a:pt x="352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2790;p71">
              <a:extLst>
                <a:ext uri="{FF2B5EF4-FFF2-40B4-BE49-F238E27FC236}">
                  <a16:creationId xmlns:a16="http://schemas.microsoft.com/office/drawing/2014/main" id="{D7B8B1BD-D8CB-43D2-A6B8-A85957F2134A}"/>
                </a:ext>
              </a:extLst>
            </p:cNvPr>
            <p:cNvSpPr/>
            <p:nvPr/>
          </p:nvSpPr>
          <p:spPr>
            <a:xfrm>
              <a:off x="8416810" y="2900222"/>
              <a:ext cx="113054" cy="170794"/>
            </a:xfrm>
            <a:custGeom>
              <a:avLst/>
              <a:gdLst/>
              <a:ahLst/>
              <a:cxnLst/>
              <a:rect l="l" t="t" r="r" b="b"/>
              <a:pathLst>
                <a:path w="4286" h="6475" extrusionOk="0">
                  <a:moveTo>
                    <a:pt x="3435" y="1"/>
                  </a:moveTo>
                  <a:cubicBezTo>
                    <a:pt x="2645" y="1308"/>
                    <a:pt x="1824" y="2584"/>
                    <a:pt x="943" y="3831"/>
                  </a:cubicBezTo>
                  <a:cubicBezTo>
                    <a:pt x="699" y="4195"/>
                    <a:pt x="365" y="4682"/>
                    <a:pt x="0" y="5198"/>
                  </a:cubicBezTo>
                  <a:cubicBezTo>
                    <a:pt x="122" y="5594"/>
                    <a:pt x="243" y="6050"/>
                    <a:pt x="365" y="6475"/>
                  </a:cubicBezTo>
                  <a:cubicBezTo>
                    <a:pt x="1216" y="5259"/>
                    <a:pt x="1976" y="4043"/>
                    <a:pt x="2584" y="3192"/>
                  </a:cubicBezTo>
                  <a:cubicBezTo>
                    <a:pt x="3192" y="2341"/>
                    <a:pt x="3739" y="1460"/>
                    <a:pt x="4286" y="578"/>
                  </a:cubicBezTo>
                  <a:cubicBezTo>
                    <a:pt x="4012" y="366"/>
                    <a:pt x="3709" y="183"/>
                    <a:pt x="343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2791;p71">
              <a:extLst>
                <a:ext uri="{FF2B5EF4-FFF2-40B4-BE49-F238E27FC236}">
                  <a16:creationId xmlns:a16="http://schemas.microsoft.com/office/drawing/2014/main" id="{8747E051-C435-4371-8DA6-9F5946F5B467}"/>
                </a:ext>
              </a:extLst>
            </p:cNvPr>
            <p:cNvSpPr/>
            <p:nvPr/>
          </p:nvSpPr>
          <p:spPr>
            <a:xfrm>
              <a:off x="8296291" y="3143976"/>
              <a:ext cx="28329" cy="25006"/>
            </a:xfrm>
            <a:custGeom>
              <a:avLst/>
              <a:gdLst/>
              <a:ahLst/>
              <a:cxnLst/>
              <a:rect l="l" t="t" r="r" b="b"/>
              <a:pathLst>
                <a:path w="1074" h="948" extrusionOk="0">
                  <a:moveTo>
                    <a:pt x="1043" y="0"/>
                  </a:moveTo>
                  <a:cubicBezTo>
                    <a:pt x="800" y="152"/>
                    <a:pt x="587" y="274"/>
                    <a:pt x="344" y="365"/>
                  </a:cubicBezTo>
                  <a:cubicBezTo>
                    <a:pt x="1" y="508"/>
                    <a:pt x="116" y="948"/>
                    <a:pt x="435" y="948"/>
                  </a:cubicBezTo>
                  <a:cubicBezTo>
                    <a:pt x="454" y="948"/>
                    <a:pt x="475" y="946"/>
                    <a:pt x="496" y="942"/>
                  </a:cubicBezTo>
                  <a:cubicBezTo>
                    <a:pt x="709" y="912"/>
                    <a:pt x="891" y="851"/>
                    <a:pt x="1074" y="790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2792;p71">
              <a:extLst>
                <a:ext uri="{FF2B5EF4-FFF2-40B4-BE49-F238E27FC236}">
                  <a16:creationId xmlns:a16="http://schemas.microsoft.com/office/drawing/2014/main" id="{13F155B4-F9AC-4038-A5D6-4A3CD7FB0892}"/>
                </a:ext>
              </a:extLst>
            </p:cNvPr>
            <p:cNvSpPr/>
            <p:nvPr/>
          </p:nvSpPr>
          <p:spPr>
            <a:xfrm>
              <a:off x="8337440" y="3310735"/>
              <a:ext cx="146738" cy="121890"/>
            </a:xfrm>
            <a:custGeom>
              <a:avLst/>
              <a:gdLst/>
              <a:ahLst/>
              <a:cxnLst/>
              <a:rect l="l" t="t" r="r" b="b"/>
              <a:pathLst>
                <a:path w="5563" h="4621" extrusionOk="0">
                  <a:moveTo>
                    <a:pt x="5350" y="0"/>
                  </a:moveTo>
                  <a:cubicBezTo>
                    <a:pt x="3769" y="1459"/>
                    <a:pt x="2006" y="2766"/>
                    <a:pt x="0" y="3891"/>
                  </a:cubicBezTo>
                  <a:cubicBezTo>
                    <a:pt x="30" y="4134"/>
                    <a:pt x="30" y="4377"/>
                    <a:pt x="61" y="4620"/>
                  </a:cubicBezTo>
                  <a:cubicBezTo>
                    <a:pt x="2067" y="3830"/>
                    <a:pt x="3891" y="2706"/>
                    <a:pt x="5562" y="1338"/>
                  </a:cubicBezTo>
                  <a:cubicBezTo>
                    <a:pt x="5502" y="882"/>
                    <a:pt x="5411" y="456"/>
                    <a:pt x="535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2793;p71">
              <a:extLst>
                <a:ext uri="{FF2B5EF4-FFF2-40B4-BE49-F238E27FC236}">
                  <a16:creationId xmlns:a16="http://schemas.microsoft.com/office/drawing/2014/main" id="{BD412A2B-CAAB-49EE-B7F2-9568EA226025}"/>
                </a:ext>
              </a:extLst>
            </p:cNvPr>
            <p:cNvSpPr/>
            <p:nvPr/>
          </p:nvSpPr>
          <p:spPr>
            <a:xfrm>
              <a:off x="8478534" y="3076608"/>
              <a:ext cx="205270" cy="269420"/>
            </a:xfrm>
            <a:custGeom>
              <a:avLst/>
              <a:gdLst/>
              <a:ahLst/>
              <a:cxnLst/>
              <a:rect l="l" t="t" r="r" b="b"/>
              <a:pathLst>
                <a:path w="7782" h="10214" extrusionOk="0">
                  <a:moveTo>
                    <a:pt x="7204" y="1"/>
                  </a:moveTo>
                  <a:cubicBezTo>
                    <a:pt x="5107" y="3284"/>
                    <a:pt x="2828" y="6323"/>
                    <a:pt x="1" y="8876"/>
                  </a:cubicBezTo>
                  <a:cubicBezTo>
                    <a:pt x="92" y="9332"/>
                    <a:pt x="153" y="9758"/>
                    <a:pt x="213" y="10214"/>
                  </a:cubicBezTo>
                  <a:cubicBezTo>
                    <a:pt x="3223" y="7752"/>
                    <a:pt x="5745" y="4499"/>
                    <a:pt x="7782" y="1125"/>
                  </a:cubicBezTo>
                  <a:cubicBezTo>
                    <a:pt x="7600" y="730"/>
                    <a:pt x="7387" y="366"/>
                    <a:pt x="720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2794;p71">
              <a:extLst>
                <a:ext uri="{FF2B5EF4-FFF2-40B4-BE49-F238E27FC236}">
                  <a16:creationId xmlns:a16="http://schemas.microsoft.com/office/drawing/2014/main" id="{A14E70E1-A6FA-4069-83D6-3E89344C7301}"/>
                </a:ext>
              </a:extLst>
            </p:cNvPr>
            <p:cNvSpPr/>
            <p:nvPr/>
          </p:nvSpPr>
          <p:spPr>
            <a:xfrm>
              <a:off x="8320585" y="3413343"/>
              <a:ext cx="18464" cy="22896"/>
            </a:xfrm>
            <a:custGeom>
              <a:avLst/>
              <a:gdLst/>
              <a:ahLst/>
              <a:cxnLst/>
              <a:rect l="l" t="t" r="r" b="b"/>
              <a:pathLst>
                <a:path w="700" h="868" extrusionOk="0">
                  <a:moveTo>
                    <a:pt x="669" y="1"/>
                  </a:moveTo>
                  <a:cubicBezTo>
                    <a:pt x="517" y="62"/>
                    <a:pt x="396" y="153"/>
                    <a:pt x="244" y="244"/>
                  </a:cubicBezTo>
                  <a:cubicBezTo>
                    <a:pt x="359" y="388"/>
                    <a:pt x="256" y="642"/>
                    <a:pt x="38" y="642"/>
                  </a:cubicBezTo>
                  <a:cubicBezTo>
                    <a:pt x="26" y="642"/>
                    <a:pt x="13" y="641"/>
                    <a:pt x="1" y="639"/>
                  </a:cubicBezTo>
                  <a:lnTo>
                    <a:pt x="1" y="639"/>
                  </a:lnTo>
                  <a:cubicBezTo>
                    <a:pt x="26" y="764"/>
                    <a:pt x="112" y="868"/>
                    <a:pt x="243" y="868"/>
                  </a:cubicBezTo>
                  <a:cubicBezTo>
                    <a:pt x="271" y="868"/>
                    <a:pt x="302" y="863"/>
                    <a:pt x="335" y="852"/>
                  </a:cubicBezTo>
                  <a:cubicBezTo>
                    <a:pt x="457" y="822"/>
                    <a:pt x="578" y="761"/>
                    <a:pt x="700" y="730"/>
                  </a:cubicBezTo>
                  <a:cubicBezTo>
                    <a:pt x="669" y="487"/>
                    <a:pt x="669" y="244"/>
                    <a:pt x="66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2795;p71">
              <a:extLst>
                <a:ext uri="{FF2B5EF4-FFF2-40B4-BE49-F238E27FC236}">
                  <a16:creationId xmlns:a16="http://schemas.microsoft.com/office/drawing/2014/main" id="{B6894318-A6F8-4165-A812-0E1DE2DE5E46}"/>
                </a:ext>
              </a:extLst>
            </p:cNvPr>
            <p:cNvSpPr/>
            <p:nvPr/>
          </p:nvSpPr>
          <p:spPr>
            <a:xfrm>
              <a:off x="8319794" y="3419779"/>
              <a:ext cx="10287" cy="10498"/>
            </a:xfrm>
            <a:custGeom>
              <a:avLst/>
              <a:gdLst/>
              <a:ahLst/>
              <a:cxnLst/>
              <a:rect l="l" t="t" r="r" b="b"/>
              <a:pathLst>
                <a:path w="390" h="398" extrusionOk="0">
                  <a:moveTo>
                    <a:pt x="274" y="0"/>
                  </a:moveTo>
                  <a:cubicBezTo>
                    <a:pt x="244" y="31"/>
                    <a:pt x="183" y="61"/>
                    <a:pt x="152" y="91"/>
                  </a:cubicBezTo>
                  <a:cubicBezTo>
                    <a:pt x="31" y="152"/>
                    <a:pt x="0" y="274"/>
                    <a:pt x="31" y="395"/>
                  </a:cubicBezTo>
                  <a:cubicBezTo>
                    <a:pt x="43" y="397"/>
                    <a:pt x="56" y="398"/>
                    <a:pt x="68" y="398"/>
                  </a:cubicBezTo>
                  <a:cubicBezTo>
                    <a:pt x="286" y="398"/>
                    <a:pt x="389" y="144"/>
                    <a:pt x="27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2796;p71">
              <a:extLst>
                <a:ext uri="{FF2B5EF4-FFF2-40B4-BE49-F238E27FC236}">
                  <a16:creationId xmlns:a16="http://schemas.microsoft.com/office/drawing/2014/main" id="{A489C122-A8D0-44A6-92D2-7196680298A7}"/>
                </a:ext>
              </a:extLst>
            </p:cNvPr>
            <p:cNvSpPr/>
            <p:nvPr/>
          </p:nvSpPr>
          <p:spPr>
            <a:xfrm>
              <a:off x="8326995" y="3721221"/>
              <a:ext cx="1635" cy="8863"/>
            </a:xfrm>
            <a:custGeom>
              <a:avLst/>
              <a:gdLst/>
              <a:ahLst/>
              <a:cxnLst/>
              <a:rect l="l" t="t" r="r" b="b"/>
              <a:pathLst>
                <a:path w="62" h="336" extrusionOk="0">
                  <a:moveTo>
                    <a:pt x="31" y="1"/>
                  </a:moveTo>
                  <a:cubicBezTo>
                    <a:pt x="1" y="122"/>
                    <a:pt x="1" y="244"/>
                    <a:pt x="62" y="335"/>
                  </a:cubicBezTo>
                  <a:cubicBezTo>
                    <a:pt x="62" y="244"/>
                    <a:pt x="62" y="122"/>
                    <a:pt x="3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2797;p71">
              <a:extLst>
                <a:ext uri="{FF2B5EF4-FFF2-40B4-BE49-F238E27FC236}">
                  <a16:creationId xmlns:a16="http://schemas.microsoft.com/office/drawing/2014/main" id="{2530D8FD-F554-4282-99F0-ED592604E1E8}"/>
                </a:ext>
              </a:extLst>
            </p:cNvPr>
            <p:cNvSpPr/>
            <p:nvPr/>
          </p:nvSpPr>
          <p:spPr>
            <a:xfrm>
              <a:off x="8354269" y="3620222"/>
              <a:ext cx="157975" cy="109045"/>
            </a:xfrm>
            <a:custGeom>
              <a:avLst/>
              <a:gdLst/>
              <a:ahLst/>
              <a:cxnLst/>
              <a:rect l="l" t="t" r="r" b="b"/>
              <a:pathLst>
                <a:path w="5989" h="4134" extrusionOk="0">
                  <a:moveTo>
                    <a:pt x="5928" y="0"/>
                  </a:moveTo>
                  <a:cubicBezTo>
                    <a:pt x="4043" y="1216"/>
                    <a:pt x="2067" y="2280"/>
                    <a:pt x="0" y="3252"/>
                  </a:cubicBezTo>
                  <a:cubicBezTo>
                    <a:pt x="0" y="3526"/>
                    <a:pt x="31" y="3830"/>
                    <a:pt x="31" y="4134"/>
                  </a:cubicBezTo>
                  <a:cubicBezTo>
                    <a:pt x="2098" y="3252"/>
                    <a:pt x="4073" y="2249"/>
                    <a:pt x="5988" y="1125"/>
                  </a:cubicBezTo>
                  <a:cubicBezTo>
                    <a:pt x="5958" y="760"/>
                    <a:pt x="5958" y="395"/>
                    <a:pt x="592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2798;p71">
              <a:extLst>
                <a:ext uri="{FF2B5EF4-FFF2-40B4-BE49-F238E27FC236}">
                  <a16:creationId xmlns:a16="http://schemas.microsoft.com/office/drawing/2014/main" id="{97771B40-7657-443C-B262-BC5E47935B15}"/>
                </a:ext>
              </a:extLst>
            </p:cNvPr>
            <p:cNvSpPr/>
            <p:nvPr/>
          </p:nvSpPr>
          <p:spPr>
            <a:xfrm>
              <a:off x="8510609" y="3395723"/>
              <a:ext cx="270211" cy="254174"/>
            </a:xfrm>
            <a:custGeom>
              <a:avLst/>
              <a:gdLst/>
              <a:ahLst/>
              <a:cxnLst/>
              <a:rect l="l" t="t" r="r" b="b"/>
              <a:pathLst>
                <a:path w="10244" h="9636" extrusionOk="0">
                  <a:moveTo>
                    <a:pt x="10001" y="0"/>
                  </a:moveTo>
                  <a:cubicBezTo>
                    <a:pt x="7083" y="3283"/>
                    <a:pt x="3739" y="6140"/>
                    <a:pt x="1" y="8511"/>
                  </a:cubicBezTo>
                  <a:cubicBezTo>
                    <a:pt x="31" y="8906"/>
                    <a:pt x="31" y="9271"/>
                    <a:pt x="61" y="9636"/>
                  </a:cubicBezTo>
                  <a:cubicBezTo>
                    <a:pt x="3830" y="7386"/>
                    <a:pt x="7265" y="4651"/>
                    <a:pt x="10244" y="1459"/>
                  </a:cubicBezTo>
                  <a:cubicBezTo>
                    <a:pt x="10153" y="973"/>
                    <a:pt x="10062" y="487"/>
                    <a:pt x="1000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2799;p71">
              <a:extLst>
                <a:ext uri="{FF2B5EF4-FFF2-40B4-BE49-F238E27FC236}">
                  <a16:creationId xmlns:a16="http://schemas.microsoft.com/office/drawing/2014/main" id="{B7AC032F-2DD4-496C-B296-2B28983C4FA7}"/>
                </a:ext>
              </a:extLst>
            </p:cNvPr>
            <p:cNvSpPr/>
            <p:nvPr/>
          </p:nvSpPr>
          <p:spPr>
            <a:xfrm>
              <a:off x="8327813" y="3706001"/>
              <a:ext cx="27274" cy="30176"/>
            </a:xfrm>
            <a:custGeom>
              <a:avLst/>
              <a:gdLst/>
              <a:ahLst/>
              <a:cxnLst/>
              <a:rect l="l" t="t" r="r" b="b"/>
              <a:pathLst>
                <a:path w="1034" h="1144" extrusionOk="0">
                  <a:moveTo>
                    <a:pt x="1003" y="0"/>
                  </a:moveTo>
                  <a:cubicBezTo>
                    <a:pt x="699" y="122"/>
                    <a:pt x="456" y="274"/>
                    <a:pt x="152" y="395"/>
                  </a:cubicBezTo>
                  <a:cubicBezTo>
                    <a:pt x="92" y="456"/>
                    <a:pt x="31" y="517"/>
                    <a:pt x="0" y="578"/>
                  </a:cubicBezTo>
                  <a:cubicBezTo>
                    <a:pt x="31" y="699"/>
                    <a:pt x="31" y="791"/>
                    <a:pt x="31" y="912"/>
                  </a:cubicBezTo>
                  <a:cubicBezTo>
                    <a:pt x="103" y="1057"/>
                    <a:pt x="213" y="1144"/>
                    <a:pt x="346" y="1144"/>
                  </a:cubicBezTo>
                  <a:cubicBezTo>
                    <a:pt x="381" y="1144"/>
                    <a:pt x="418" y="1138"/>
                    <a:pt x="456" y="1125"/>
                  </a:cubicBezTo>
                  <a:cubicBezTo>
                    <a:pt x="669" y="1034"/>
                    <a:pt x="851" y="943"/>
                    <a:pt x="1034" y="882"/>
                  </a:cubicBezTo>
                  <a:cubicBezTo>
                    <a:pt x="1034" y="578"/>
                    <a:pt x="1003" y="274"/>
                    <a:pt x="100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2800;p71">
              <a:extLst>
                <a:ext uri="{FF2B5EF4-FFF2-40B4-BE49-F238E27FC236}">
                  <a16:creationId xmlns:a16="http://schemas.microsoft.com/office/drawing/2014/main" id="{7D99438B-2F5A-4ED1-BCB6-B7D39D6E0DC4}"/>
                </a:ext>
              </a:extLst>
            </p:cNvPr>
            <p:cNvSpPr/>
            <p:nvPr/>
          </p:nvSpPr>
          <p:spPr>
            <a:xfrm>
              <a:off x="8344641" y="4068402"/>
              <a:ext cx="6436" cy="8836"/>
            </a:xfrm>
            <a:custGeom>
              <a:avLst/>
              <a:gdLst/>
              <a:ahLst/>
              <a:cxnLst/>
              <a:rect l="l" t="t" r="r" b="b"/>
              <a:pathLst>
                <a:path w="244" h="335" extrusionOk="0">
                  <a:moveTo>
                    <a:pt x="122" y="0"/>
                  </a:moveTo>
                  <a:cubicBezTo>
                    <a:pt x="1" y="122"/>
                    <a:pt x="92" y="304"/>
                    <a:pt x="244" y="334"/>
                  </a:cubicBezTo>
                  <a:cubicBezTo>
                    <a:pt x="244" y="243"/>
                    <a:pt x="244" y="122"/>
                    <a:pt x="2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2801;p71">
              <a:extLst>
                <a:ext uri="{FF2B5EF4-FFF2-40B4-BE49-F238E27FC236}">
                  <a16:creationId xmlns:a16="http://schemas.microsoft.com/office/drawing/2014/main" id="{1E5C553C-E66F-4574-99DE-03CC5016AED4}"/>
                </a:ext>
              </a:extLst>
            </p:cNvPr>
            <p:cNvSpPr/>
            <p:nvPr/>
          </p:nvSpPr>
          <p:spPr>
            <a:xfrm>
              <a:off x="8375107" y="3989006"/>
              <a:ext cx="121890" cy="82614"/>
            </a:xfrm>
            <a:custGeom>
              <a:avLst/>
              <a:gdLst/>
              <a:ahLst/>
              <a:cxnLst/>
              <a:rect l="l" t="t" r="r" b="b"/>
              <a:pathLst>
                <a:path w="4621" h="3132" extrusionOk="0">
                  <a:moveTo>
                    <a:pt x="4621" y="1"/>
                  </a:moveTo>
                  <a:cubicBezTo>
                    <a:pt x="3162" y="913"/>
                    <a:pt x="1581" y="1703"/>
                    <a:pt x="1" y="2493"/>
                  </a:cubicBezTo>
                  <a:cubicBezTo>
                    <a:pt x="1" y="2706"/>
                    <a:pt x="1" y="2919"/>
                    <a:pt x="31" y="3132"/>
                  </a:cubicBezTo>
                  <a:cubicBezTo>
                    <a:pt x="1581" y="2676"/>
                    <a:pt x="3071" y="2007"/>
                    <a:pt x="4499" y="1217"/>
                  </a:cubicBezTo>
                  <a:cubicBezTo>
                    <a:pt x="4560" y="791"/>
                    <a:pt x="4590" y="396"/>
                    <a:pt x="462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2802;p71">
              <a:extLst>
                <a:ext uri="{FF2B5EF4-FFF2-40B4-BE49-F238E27FC236}">
                  <a16:creationId xmlns:a16="http://schemas.microsoft.com/office/drawing/2014/main" id="{7E90CC0E-9DBC-4819-91FA-E6B0B886AB8F}"/>
                </a:ext>
              </a:extLst>
            </p:cNvPr>
            <p:cNvSpPr/>
            <p:nvPr/>
          </p:nvSpPr>
          <p:spPr>
            <a:xfrm>
              <a:off x="8493780" y="3666699"/>
              <a:ext cx="307905" cy="354408"/>
            </a:xfrm>
            <a:custGeom>
              <a:avLst/>
              <a:gdLst/>
              <a:ahLst/>
              <a:cxnLst/>
              <a:rect l="l" t="t" r="r" b="b"/>
              <a:pathLst>
                <a:path w="11673" h="13436" extrusionOk="0">
                  <a:moveTo>
                    <a:pt x="11642" y="1"/>
                  </a:moveTo>
                  <a:cubicBezTo>
                    <a:pt x="9453" y="3010"/>
                    <a:pt x="7295" y="6019"/>
                    <a:pt x="4620" y="8694"/>
                  </a:cubicBezTo>
                  <a:cubicBezTo>
                    <a:pt x="3253" y="10092"/>
                    <a:pt x="1733" y="11217"/>
                    <a:pt x="122" y="12220"/>
                  </a:cubicBezTo>
                  <a:cubicBezTo>
                    <a:pt x="91" y="12615"/>
                    <a:pt x="61" y="13010"/>
                    <a:pt x="0" y="13436"/>
                  </a:cubicBezTo>
                  <a:cubicBezTo>
                    <a:pt x="4803" y="10731"/>
                    <a:pt x="8754" y="6262"/>
                    <a:pt x="11672" y="1673"/>
                  </a:cubicBezTo>
                  <a:cubicBezTo>
                    <a:pt x="11672" y="1126"/>
                    <a:pt x="11672" y="548"/>
                    <a:pt x="1164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2803;p71">
              <a:extLst>
                <a:ext uri="{FF2B5EF4-FFF2-40B4-BE49-F238E27FC236}">
                  <a16:creationId xmlns:a16="http://schemas.microsoft.com/office/drawing/2014/main" id="{0526613F-0902-4D2E-A235-8DFF683977D6}"/>
                </a:ext>
              </a:extLst>
            </p:cNvPr>
            <p:cNvSpPr/>
            <p:nvPr/>
          </p:nvSpPr>
          <p:spPr>
            <a:xfrm>
              <a:off x="8350260" y="4054765"/>
              <a:ext cx="25665" cy="23265"/>
            </a:xfrm>
            <a:custGeom>
              <a:avLst/>
              <a:gdLst/>
              <a:ahLst/>
              <a:cxnLst/>
              <a:rect l="l" t="t" r="r" b="b"/>
              <a:pathLst>
                <a:path w="973" h="882" extrusionOk="0">
                  <a:moveTo>
                    <a:pt x="943" y="0"/>
                  </a:moveTo>
                  <a:cubicBezTo>
                    <a:pt x="791" y="61"/>
                    <a:pt x="639" y="152"/>
                    <a:pt x="487" y="213"/>
                  </a:cubicBezTo>
                  <a:cubicBezTo>
                    <a:pt x="517" y="365"/>
                    <a:pt x="456" y="517"/>
                    <a:pt x="244" y="548"/>
                  </a:cubicBezTo>
                  <a:cubicBezTo>
                    <a:pt x="183" y="548"/>
                    <a:pt x="92" y="517"/>
                    <a:pt x="0" y="517"/>
                  </a:cubicBezTo>
                  <a:cubicBezTo>
                    <a:pt x="31" y="639"/>
                    <a:pt x="31" y="730"/>
                    <a:pt x="31" y="851"/>
                  </a:cubicBezTo>
                  <a:cubicBezTo>
                    <a:pt x="61" y="851"/>
                    <a:pt x="92" y="882"/>
                    <a:pt x="122" y="882"/>
                  </a:cubicBezTo>
                  <a:cubicBezTo>
                    <a:pt x="396" y="791"/>
                    <a:pt x="699" y="700"/>
                    <a:pt x="973" y="639"/>
                  </a:cubicBezTo>
                  <a:cubicBezTo>
                    <a:pt x="943" y="426"/>
                    <a:pt x="943" y="213"/>
                    <a:pt x="94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2804;p71">
              <a:extLst>
                <a:ext uri="{FF2B5EF4-FFF2-40B4-BE49-F238E27FC236}">
                  <a16:creationId xmlns:a16="http://schemas.microsoft.com/office/drawing/2014/main" id="{5745E9F2-E700-4BEB-84F2-387EFE1CA00D}"/>
                </a:ext>
              </a:extLst>
            </p:cNvPr>
            <p:cNvSpPr/>
            <p:nvPr/>
          </p:nvSpPr>
          <p:spPr>
            <a:xfrm>
              <a:off x="8347860" y="4065975"/>
              <a:ext cx="2427" cy="2453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91" y="1"/>
                  </a:moveTo>
                  <a:cubicBezTo>
                    <a:pt x="91" y="31"/>
                    <a:pt x="61" y="31"/>
                    <a:pt x="61" y="31"/>
                  </a:cubicBezTo>
                  <a:cubicBezTo>
                    <a:pt x="31" y="62"/>
                    <a:pt x="31" y="62"/>
                    <a:pt x="0" y="92"/>
                  </a:cubicBezTo>
                  <a:lnTo>
                    <a:pt x="91" y="92"/>
                  </a:lnTo>
                  <a:cubicBezTo>
                    <a:pt x="91" y="62"/>
                    <a:pt x="91" y="31"/>
                    <a:pt x="9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2805;p71">
              <a:extLst>
                <a:ext uri="{FF2B5EF4-FFF2-40B4-BE49-F238E27FC236}">
                  <a16:creationId xmlns:a16="http://schemas.microsoft.com/office/drawing/2014/main" id="{914AA1FE-FC93-4B34-9CFD-937D515CCECD}"/>
                </a:ext>
              </a:extLst>
            </p:cNvPr>
            <p:cNvSpPr/>
            <p:nvPr/>
          </p:nvSpPr>
          <p:spPr>
            <a:xfrm>
              <a:off x="8350260" y="4060383"/>
              <a:ext cx="13637" cy="8836"/>
            </a:xfrm>
            <a:custGeom>
              <a:avLst/>
              <a:gdLst/>
              <a:ahLst/>
              <a:cxnLst/>
              <a:rect l="l" t="t" r="r" b="b"/>
              <a:pathLst>
                <a:path w="517" h="335" extrusionOk="0">
                  <a:moveTo>
                    <a:pt x="487" y="0"/>
                  </a:moveTo>
                  <a:lnTo>
                    <a:pt x="487" y="0"/>
                  </a:lnTo>
                  <a:cubicBezTo>
                    <a:pt x="335" y="91"/>
                    <a:pt x="152" y="152"/>
                    <a:pt x="0" y="213"/>
                  </a:cubicBezTo>
                  <a:cubicBezTo>
                    <a:pt x="0" y="243"/>
                    <a:pt x="0" y="274"/>
                    <a:pt x="0" y="304"/>
                  </a:cubicBezTo>
                  <a:cubicBezTo>
                    <a:pt x="92" y="304"/>
                    <a:pt x="183" y="335"/>
                    <a:pt x="244" y="335"/>
                  </a:cubicBezTo>
                  <a:cubicBezTo>
                    <a:pt x="456" y="304"/>
                    <a:pt x="517" y="152"/>
                    <a:pt x="487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2806;p71">
              <a:extLst>
                <a:ext uri="{FF2B5EF4-FFF2-40B4-BE49-F238E27FC236}">
                  <a16:creationId xmlns:a16="http://schemas.microsoft.com/office/drawing/2014/main" id="{0FC4CE37-176F-42A5-B8C7-D9549ADC78A9}"/>
                </a:ext>
              </a:extLst>
            </p:cNvPr>
            <p:cNvSpPr/>
            <p:nvPr/>
          </p:nvSpPr>
          <p:spPr>
            <a:xfrm>
              <a:off x="8387927" y="4260826"/>
              <a:ext cx="61776" cy="34502"/>
            </a:xfrm>
            <a:custGeom>
              <a:avLst/>
              <a:gdLst/>
              <a:ahLst/>
              <a:cxnLst/>
              <a:rect l="l" t="t" r="r" b="b"/>
              <a:pathLst>
                <a:path w="2342" h="1308" extrusionOk="0">
                  <a:moveTo>
                    <a:pt x="2341" y="0"/>
                  </a:moveTo>
                  <a:lnTo>
                    <a:pt x="2341" y="0"/>
                  </a:lnTo>
                  <a:cubicBezTo>
                    <a:pt x="1521" y="152"/>
                    <a:pt x="700" y="243"/>
                    <a:pt x="1" y="669"/>
                  </a:cubicBezTo>
                  <a:cubicBezTo>
                    <a:pt x="1" y="882"/>
                    <a:pt x="31" y="1094"/>
                    <a:pt x="31" y="1307"/>
                  </a:cubicBezTo>
                  <a:cubicBezTo>
                    <a:pt x="761" y="1246"/>
                    <a:pt x="1430" y="1155"/>
                    <a:pt x="2129" y="1003"/>
                  </a:cubicBezTo>
                  <a:cubicBezTo>
                    <a:pt x="2189" y="669"/>
                    <a:pt x="2281" y="334"/>
                    <a:pt x="234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2807;p71">
              <a:extLst>
                <a:ext uri="{FF2B5EF4-FFF2-40B4-BE49-F238E27FC236}">
                  <a16:creationId xmlns:a16="http://schemas.microsoft.com/office/drawing/2014/main" id="{F11562CC-CB93-4117-B343-4C8E0038A760}"/>
                </a:ext>
              </a:extLst>
            </p:cNvPr>
            <p:cNvSpPr/>
            <p:nvPr/>
          </p:nvSpPr>
          <p:spPr>
            <a:xfrm>
              <a:off x="8444058" y="4013062"/>
              <a:ext cx="332752" cy="274247"/>
            </a:xfrm>
            <a:custGeom>
              <a:avLst/>
              <a:gdLst/>
              <a:ahLst/>
              <a:cxnLst/>
              <a:rect l="l" t="t" r="r" b="b"/>
              <a:pathLst>
                <a:path w="12615" h="10397" extrusionOk="0">
                  <a:moveTo>
                    <a:pt x="12615" y="1"/>
                  </a:moveTo>
                  <a:cubicBezTo>
                    <a:pt x="11581" y="1095"/>
                    <a:pt x="10548" y="2159"/>
                    <a:pt x="9545" y="3253"/>
                  </a:cubicBezTo>
                  <a:cubicBezTo>
                    <a:pt x="7204" y="5806"/>
                    <a:pt x="4590" y="8086"/>
                    <a:pt x="1247" y="9180"/>
                  </a:cubicBezTo>
                  <a:cubicBezTo>
                    <a:pt x="913" y="9271"/>
                    <a:pt x="578" y="9363"/>
                    <a:pt x="213" y="9393"/>
                  </a:cubicBezTo>
                  <a:cubicBezTo>
                    <a:pt x="153" y="9727"/>
                    <a:pt x="61" y="10062"/>
                    <a:pt x="1" y="10396"/>
                  </a:cubicBezTo>
                  <a:cubicBezTo>
                    <a:pt x="3010" y="9819"/>
                    <a:pt x="5563" y="8451"/>
                    <a:pt x="8086" y="6354"/>
                  </a:cubicBezTo>
                  <a:cubicBezTo>
                    <a:pt x="9363" y="5290"/>
                    <a:pt x="10670" y="4135"/>
                    <a:pt x="11916" y="2949"/>
                  </a:cubicBezTo>
                  <a:cubicBezTo>
                    <a:pt x="12189" y="2037"/>
                    <a:pt x="12402" y="1065"/>
                    <a:pt x="1261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2808;p71">
              <a:extLst>
                <a:ext uri="{FF2B5EF4-FFF2-40B4-BE49-F238E27FC236}">
                  <a16:creationId xmlns:a16="http://schemas.microsoft.com/office/drawing/2014/main" id="{2F3D48FE-9570-4906-8A86-A4D8B076EAB5}"/>
                </a:ext>
              </a:extLst>
            </p:cNvPr>
            <p:cNvSpPr/>
            <p:nvPr/>
          </p:nvSpPr>
          <p:spPr>
            <a:xfrm>
              <a:off x="8373709" y="4278446"/>
              <a:ext cx="15062" cy="16934"/>
            </a:xfrm>
            <a:custGeom>
              <a:avLst/>
              <a:gdLst/>
              <a:ahLst/>
              <a:cxnLst/>
              <a:rect l="l" t="t" r="r" b="b"/>
              <a:pathLst>
                <a:path w="571" h="642" extrusionOk="0">
                  <a:moveTo>
                    <a:pt x="540" y="1"/>
                  </a:moveTo>
                  <a:cubicBezTo>
                    <a:pt x="388" y="92"/>
                    <a:pt x="266" y="153"/>
                    <a:pt x="145" y="274"/>
                  </a:cubicBezTo>
                  <a:cubicBezTo>
                    <a:pt x="1" y="390"/>
                    <a:pt x="103" y="641"/>
                    <a:pt x="269" y="641"/>
                  </a:cubicBezTo>
                  <a:cubicBezTo>
                    <a:pt x="278" y="641"/>
                    <a:pt x="287" y="641"/>
                    <a:pt x="297" y="639"/>
                  </a:cubicBezTo>
                  <a:lnTo>
                    <a:pt x="570" y="639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654" name="Google Shape;1607;p57">
            <a:extLst>
              <a:ext uri="{FF2B5EF4-FFF2-40B4-BE49-F238E27FC236}">
                <a16:creationId xmlns:a16="http://schemas.microsoft.com/office/drawing/2014/main" id="{A158E59B-9022-414C-B16A-8E5DDAD70FA2}"/>
              </a:ext>
            </a:extLst>
          </p:cNvPr>
          <p:cNvSpPr txBox="1">
            <a:spLocks/>
          </p:cNvSpPr>
          <p:nvPr/>
        </p:nvSpPr>
        <p:spPr>
          <a:xfrm rot="1801194">
            <a:off x="7874742" y="385361"/>
            <a:ext cx="1077552" cy="7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F27FB2"/>
                </a:solidFill>
                <a:effectLst/>
                <a:uLnTx/>
                <a:uFillTx/>
                <a:latin typeface="Patrick Hand"/>
                <a:sym typeface="Patrick Hand"/>
              </a:rPr>
              <a:t>3</a:t>
            </a:r>
          </a:p>
        </p:txBody>
      </p:sp>
      <p:sp>
        <p:nvSpPr>
          <p:cNvPr id="655" name="Google Shape;1608;p57">
            <a:extLst>
              <a:ext uri="{FF2B5EF4-FFF2-40B4-BE49-F238E27FC236}">
                <a16:creationId xmlns:a16="http://schemas.microsoft.com/office/drawing/2014/main" id="{E9139FED-6046-4EAF-BBD8-252D838FE7A5}"/>
              </a:ext>
            </a:extLst>
          </p:cNvPr>
          <p:cNvSpPr txBox="1">
            <a:spLocks/>
          </p:cNvSpPr>
          <p:nvPr/>
        </p:nvSpPr>
        <p:spPr>
          <a:xfrm rot="-1125468">
            <a:off x="-268937" y="972383"/>
            <a:ext cx="1077532" cy="7387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FFB757"/>
                </a:solidFill>
                <a:effectLst/>
                <a:uLnTx/>
                <a:uFillTx/>
                <a:latin typeface="Patrick Hand"/>
                <a:sym typeface="Patrick Hand"/>
              </a:rPr>
              <a:t>5</a:t>
            </a:r>
          </a:p>
        </p:txBody>
      </p:sp>
      <p:sp>
        <p:nvSpPr>
          <p:cNvPr id="656" name="Google Shape;1609;p57">
            <a:extLst>
              <a:ext uri="{FF2B5EF4-FFF2-40B4-BE49-F238E27FC236}">
                <a16:creationId xmlns:a16="http://schemas.microsoft.com/office/drawing/2014/main" id="{BB1F55F4-13E7-42AE-B552-755483AF3C7D}"/>
              </a:ext>
            </a:extLst>
          </p:cNvPr>
          <p:cNvSpPr txBox="1">
            <a:spLocks/>
          </p:cNvSpPr>
          <p:nvPr/>
        </p:nvSpPr>
        <p:spPr>
          <a:xfrm rot="-1308085">
            <a:off x="8331953" y="892568"/>
            <a:ext cx="1077571" cy="7386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>
                <a:ln>
                  <a:noFill/>
                </a:ln>
                <a:solidFill>
                  <a:srgbClr val="98DAED"/>
                </a:solidFill>
                <a:effectLst/>
                <a:uLnTx/>
                <a:uFillTx/>
                <a:latin typeface="Patrick Hand"/>
                <a:sym typeface="Patrick Hand"/>
              </a:rPr>
              <a:t>7</a:t>
            </a:r>
          </a:p>
        </p:txBody>
      </p:sp>
      <p:sp>
        <p:nvSpPr>
          <p:cNvPr id="657" name="Google Shape;1610;p57">
            <a:extLst>
              <a:ext uri="{FF2B5EF4-FFF2-40B4-BE49-F238E27FC236}">
                <a16:creationId xmlns:a16="http://schemas.microsoft.com/office/drawing/2014/main" id="{14BD639C-BA9A-4AFF-8EE4-DB54C0F2268E}"/>
              </a:ext>
            </a:extLst>
          </p:cNvPr>
          <p:cNvSpPr txBox="1">
            <a:spLocks/>
          </p:cNvSpPr>
          <p:nvPr/>
        </p:nvSpPr>
        <p:spPr>
          <a:xfrm rot="1352148">
            <a:off x="374826" y="194305"/>
            <a:ext cx="1077656" cy="7387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98DAED"/>
                </a:solidFill>
                <a:effectLst/>
                <a:uLnTx/>
                <a:uFillTx/>
                <a:latin typeface="Patrick Hand"/>
                <a:sym typeface="Patrick Hand"/>
              </a:rPr>
              <a:t>2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6F466E39-69E2-4C05-AF1C-42AAA9E94455}"/>
              </a:ext>
            </a:extLst>
          </p:cNvPr>
          <p:cNvSpPr txBox="1"/>
          <p:nvPr/>
        </p:nvSpPr>
        <p:spPr>
          <a:xfrm>
            <a:off x="1759384" y="496402"/>
            <a:ext cx="535767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8">
              <a:buClr>
                <a:srgbClr val="000000"/>
              </a:buClr>
            </a:pPr>
            <a:r>
              <a:rPr lang="en-US" sz="6000" b="1" kern="0" dirty="0" err="1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Đố</a:t>
            </a:r>
            <a:r>
              <a:rPr lang="en-US" sz="6000" b="1" kern="0" dirty="0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 </a:t>
            </a:r>
            <a:r>
              <a:rPr lang="en-US" sz="6000" b="1" kern="0" dirty="0" err="1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vui</a:t>
            </a:r>
            <a:endParaRPr lang="en-US" sz="6000" b="1" kern="0" dirty="0">
              <a:solidFill>
                <a:srgbClr val="FF0000"/>
              </a:solidFill>
              <a:latin typeface="Jokerman" panose="04090605060D06020702" pitchFamily="82" charset="0"/>
              <a:sym typeface="Arial"/>
            </a:endParaRPr>
          </a:p>
        </p:txBody>
      </p:sp>
      <p:sp>
        <p:nvSpPr>
          <p:cNvPr id="331" name="Rectangle 330"/>
          <p:cNvSpPr/>
          <p:nvPr/>
        </p:nvSpPr>
        <p:spPr>
          <a:xfrm>
            <a:off x="2665688" y="3294753"/>
            <a:ext cx="2959531" cy="26297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>
              <a:buClr>
                <a:srgbClr val="000000"/>
              </a:buClr>
            </a:pPr>
            <a:r>
              <a:rPr lang="en-US" sz="5400" kern="0" dirty="0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3</a:t>
            </a:r>
            <a:r>
              <a:rPr lang="en-US" sz="5400" kern="0" smtClean="0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5400" kern="0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5400" kern="0" smtClean="0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5 </a:t>
            </a:r>
            <a:r>
              <a:rPr lang="en-US" sz="5400" kern="0" dirty="0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 ?</a:t>
            </a:r>
          </a:p>
        </p:txBody>
      </p:sp>
    </p:spTree>
    <p:extLst>
      <p:ext uri="{BB962C8B-B14F-4D97-AF65-F5344CB8AC3E}">
        <p14:creationId xmlns:p14="http://schemas.microsoft.com/office/powerpoint/2010/main" val="3982431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33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4943014" y="2285647"/>
                <a:ext cx="1392828" cy="36954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78">
                  <a:buClr>
                    <a:srgbClr val="000000"/>
                  </a:buClr>
                </a:pPr>
                <a14:m>
                  <m:oMath xmlns:m="http://schemas.openxmlformats.org/officeDocument/2006/math">
                    <m:f>
                      <m:fPr>
                        <m:ctrlPr>
                          <a:rPr lang="en-US" sz="5400" i="1" kern="0" smtClean="0">
                            <a:solidFill>
                              <a:srgbClr val="F46060"/>
                            </a:solidFill>
                            <a:latin typeface="Cambria Math" panose="02040503050406030204" pitchFamily="18" charset="0"/>
                            <a:sym typeface="Arial"/>
                          </a:rPr>
                        </m:ctrlPr>
                      </m:fPr>
                      <m:num>
                        <m:r>
                          <a:rPr lang="en-US" sz="5400" b="0" i="1" kern="0" smtClean="0">
                            <a:solidFill>
                              <a:srgbClr val="F46060"/>
                            </a:solidFill>
                            <a:latin typeface="Cambria Math"/>
                            <a:sym typeface="Arial"/>
                          </a:rPr>
                          <m:t>12</m:t>
                        </m:r>
                      </m:num>
                      <m:den>
                        <m:r>
                          <a:rPr lang="en-US" sz="5400" b="0" i="1" kern="0" smtClean="0">
                            <a:solidFill>
                              <a:srgbClr val="F46060"/>
                            </a:solidFill>
                            <a:latin typeface="Cambria Math"/>
                            <a:sym typeface="Arial"/>
                          </a:rPr>
                          <m:t>8</m:t>
                        </m:r>
                      </m:den>
                    </m:f>
                  </m:oMath>
                </a14:m>
                <a:r>
                  <a:rPr lang="en-US" sz="5400" kern="0" dirty="0">
                    <a:solidFill>
                      <a:srgbClr val="F46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  <a:sym typeface="Arial"/>
                  </a:rPr>
                  <a:t> </a:t>
                </a:r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43014" y="2285647"/>
                <a:ext cx="1392828" cy="369542"/>
              </a:xfrm>
              <a:prstGeom prst="rect">
                <a:avLst/>
              </a:prstGeom>
              <a:blipFill rotWithShape="1">
                <a:blip r:embed="rId2"/>
                <a:stretch>
                  <a:fillRect t="-81967" b="-10819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ctangle 4"/>
          <p:cNvSpPr/>
          <p:nvPr/>
        </p:nvSpPr>
        <p:spPr>
          <a:xfrm>
            <a:off x="2712721" y="2338930"/>
            <a:ext cx="2571383" cy="26297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378">
              <a:buClr>
                <a:srgbClr val="000000"/>
              </a:buClr>
            </a:pPr>
            <a:r>
              <a:rPr lang="en-US" sz="5400" kern="0" smtClean="0">
                <a:solidFill>
                  <a:srgbClr val="F46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12 </a:t>
            </a:r>
            <a:r>
              <a:rPr lang="en-US" sz="5400" kern="0">
                <a:solidFill>
                  <a:srgbClr val="F46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 </a:t>
            </a:r>
            <a:r>
              <a:rPr lang="en-US" sz="5400" kern="0" smtClean="0">
                <a:solidFill>
                  <a:srgbClr val="F46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8 </a:t>
            </a:r>
            <a:r>
              <a:rPr lang="en-US" sz="5400" kern="0" dirty="0">
                <a:solidFill>
                  <a:srgbClr val="F4606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=</a:t>
            </a:r>
          </a:p>
        </p:txBody>
      </p:sp>
      <p:grpSp>
        <p:nvGrpSpPr>
          <p:cNvPr id="6" name="Google Shape;2428;p70">
            <a:extLst>
              <a:ext uri="{FF2B5EF4-FFF2-40B4-BE49-F238E27FC236}">
                <a16:creationId xmlns:a16="http://schemas.microsoft.com/office/drawing/2014/main" id="{A39848C5-391C-48E0-BB96-D9B20F8BA606}"/>
              </a:ext>
            </a:extLst>
          </p:cNvPr>
          <p:cNvGrpSpPr/>
          <p:nvPr/>
        </p:nvGrpSpPr>
        <p:grpSpPr>
          <a:xfrm>
            <a:off x="6809173" y="2559242"/>
            <a:ext cx="2327654" cy="2529264"/>
            <a:chOff x="6093972" y="739900"/>
            <a:chExt cx="2135361" cy="3682716"/>
          </a:xfrm>
        </p:grpSpPr>
        <p:sp>
          <p:nvSpPr>
            <p:cNvPr id="7" name="Google Shape;2429;p70">
              <a:extLst>
                <a:ext uri="{FF2B5EF4-FFF2-40B4-BE49-F238E27FC236}">
                  <a16:creationId xmlns:a16="http://schemas.microsoft.com/office/drawing/2014/main" id="{7CDF2C8F-59C7-4AD4-9F4A-DE857839BE4F}"/>
                </a:ext>
              </a:extLst>
            </p:cNvPr>
            <p:cNvSpPr/>
            <p:nvPr/>
          </p:nvSpPr>
          <p:spPr>
            <a:xfrm>
              <a:off x="6914981" y="2096108"/>
              <a:ext cx="880542" cy="535049"/>
            </a:xfrm>
            <a:custGeom>
              <a:avLst/>
              <a:gdLst/>
              <a:ahLst/>
              <a:cxnLst/>
              <a:rect l="l" t="t" r="r" b="b"/>
              <a:pathLst>
                <a:path w="16658" h="10122" extrusionOk="0">
                  <a:moveTo>
                    <a:pt x="16657" y="0"/>
                  </a:moveTo>
                  <a:lnTo>
                    <a:pt x="1" y="61"/>
                  </a:lnTo>
                  <a:lnTo>
                    <a:pt x="1" y="10122"/>
                  </a:lnTo>
                  <a:lnTo>
                    <a:pt x="16019" y="10091"/>
                  </a:lnTo>
                  <a:lnTo>
                    <a:pt x="16657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" name="Google Shape;2430;p70">
              <a:extLst>
                <a:ext uri="{FF2B5EF4-FFF2-40B4-BE49-F238E27FC236}">
                  <a16:creationId xmlns:a16="http://schemas.microsoft.com/office/drawing/2014/main" id="{B041EC73-80C3-4B6C-ADDA-491FA15E20D8}"/>
                </a:ext>
              </a:extLst>
            </p:cNvPr>
            <p:cNvSpPr/>
            <p:nvPr/>
          </p:nvSpPr>
          <p:spPr>
            <a:xfrm>
              <a:off x="6755928" y="1835830"/>
              <a:ext cx="122159" cy="1049218"/>
            </a:xfrm>
            <a:custGeom>
              <a:avLst/>
              <a:gdLst/>
              <a:ahLst/>
              <a:cxnLst/>
              <a:rect l="l" t="t" r="r" b="b"/>
              <a:pathLst>
                <a:path w="2311" h="19849" extrusionOk="0">
                  <a:moveTo>
                    <a:pt x="2159" y="0"/>
                  </a:moveTo>
                  <a:lnTo>
                    <a:pt x="304" y="61"/>
                  </a:lnTo>
                  <a:lnTo>
                    <a:pt x="0" y="19848"/>
                  </a:lnTo>
                  <a:lnTo>
                    <a:pt x="0" y="19848"/>
                  </a:lnTo>
                  <a:lnTo>
                    <a:pt x="2311" y="19757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" name="Google Shape;2431;p70">
              <a:extLst>
                <a:ext uri="{FF2B5EF4-FFF2-40B4-BE49-F238E27FC236}">
                  <a16:creationId xmlns:a16="http://schemas.microsoft.com/office/drawing/2014/main" id="{E4390B2A-9D26-4653-A219-E4435215424B}"/>
                </a:ext>
              </a:extLst>
            </p:cNvPr>
            <p:cNvSpPr/>
            <p:nvPr/>
          </p:nvSpPr>
          <p:spPr>
            <a:xfrm>
              <a:off x="6869998" y="1835830"/>
              <a:ext cx="72365" cy="1044408"/>
            </a:xfrm>
            <a:custGeom>
              <a:avLst/>
              <a:gdLst/>
              <a:ahLst/>
              <a:cxnLst/>
              <a:rect l="l" t="t" r="r" b="b"/>
              <a:pathLst>
                <a:path w="1369" h="19758" extrusionOk="0">
                  <a:moveTo>
                    <a:pt x="1" y="0"/>
                  </a:moveTo>
                  <a:lnTo>
                    <a:pt x="153" y="19757"/>
                  </a:lnTo>
                  <a:lnTo>
                    <a:pt x="1368" y="19727"/>
                  </a:lnTo>
                  <a:lnTo>
                    <a:pt x="1368" y="10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" name="Google Shape;2432;p70">
              <a:extLst>
                <a:ext uri="{FF2B5EF4-FFF2-40B4-BE49-F238E27FC236}">
                  <a16:creationId xmlns:a16="http://schemas.microsoft.com/office/drawing/2014/main" id="{D8AB71DE-2677-4F40-9832-7386F65215C1}"/>
                </a:ext>
              </a:extLst>
            </p:cNvPr>
            <p:cNvSpPr/>
            <p:nvPr/>
          </p:nvSpPr>
          <p:spPr>
            <a:xfrm>
              <a:off x="7705490" y="1863105"/>
              <a:ext cx="149488" cy="1044408"/>
            </a:xfrm>
            <a:custGeom>
              <a:avLst/>
              <a:gdLst/>
              <a:ahLst/>
              <a:cxnLst/>
              <a:rect l="l" t="t" r="r" b="b"/>
              <a:pathLst>
                <a:path w="2828" h="19758" extrusionOk="0">
                  <a:moveTo>
                    <a:pt x="973" y="1"/>
                  </a:moveTo>
                  <a:lnTo>
                    <a:pt x="0" y="19758"/>
                  </a:lnTo>
                  <a:lnTo>
                    <a:pt x="2341" y="19758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2433;p70">
              <a:extLst>
                <a:ext uri="{FF2B5EF4-FFF2-40B4-BE49-F238E27FC236}">
                  <a16:creationId xmlns:a16="http://schemas.microsoft.com/office/drawing/2014/main" id="{E630B260-ECFC-4A90-9DCB-32B7AB539B29}"/>
                </a:ext>
              </a:extLst>
            </p:cNvPr>
            <p:cNvSpPr/>
            <p:nvPr/>
          </p:nvSpPr>
          <p:spPr>
            <a:xfrm>
              <a:off x="7829181" y="1863105"/>
              <a:ext cx="96470" cy="1044408"/>
            </a:xfrm>
            <a:custGeom>
              <a:avLst/>
              <a:gdLst/>
              <a:ahLst/>
              <a:cxnLst/>
              <a:rect l="l" t="t" r="r" b="b"/>
              <a:pathLst>
                <a:path w="1825" h="19758" extrusionOk="0">
                  <a:moveTo>
                    <a:pt x="487" y="1"/>
                  </a:moveTo>
                  <a:lnTo>
                    <a:pt x="1" y="19758"/>
                  </a:lnTo>
                  <a:lnTo>
                    <a:pt x="1217" y="19758"/>
                  </a:lnTo>
                  <a:lnTo>
                    <a:pt x="1825" y="1034"/>
                  </a:lnTo>
                  <a:lnTo>
                    <a:pt x="487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2434;p70">
              <a:extLst>
                <a:ext uri="{FF2B5EF4-FFF2-40B4-BE49-F238E27FC236}">
                  <a16:creationId xmlns:a16="http://schemas.microsoft.com/office/drawing/2014/main" id="{723FE972-75FD-4DC4-BAE2-7DB614ECF4F4}"/>
                </a:ext>
              </a:extLst>
            </p:cNvPr>
            <p:cNvSpPr/>
            <p:nvPr/>
          </p:nvSpPr>
          <p:spPr>
            <a:xfrm>
              <a:off x="6911757" y="2950841"/>
              <a:ext cx="123798" cy="1025114"/>
            </a:xfrm>
            <a:custGeom>
              <a:avLst/>
              <a:gdLst/>
              <a:ahLst/>
              <a:cxnLst/>
              <a:rect l="l" t="t" r="r" b="b"/>
              <a:pathLst>
                <a:path w="2342" h="19393" extrusionOk="0">
                  <a:moveTo>
                    <a:pt x="1" y="1"/>
                  </a:moveTo>
                  <a:lnTo>
                    <a:pt x="518" y="19332"/>
                  </a:lnTo>
                  <a:lnTo>
                    <a:pt x="2341" y="19393"/>
                  </a:lnTo>
                  <a:lnTo>
                    <a:pt x="2341" y="19393"/>
                  </a:lnTo>
                  <a:lnTo>
                    <a:pt x="2281" y="6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2435;p70">
              <a:extLst>
                <a:ext uri="{FF2B5EF4-FFF2-40B4-BE49-F238E27FC236}">
                  <a16:creationId xmlns:a16="http://schemas.microsoft.com/office/drawing/2014/main" id="{0F54E823-B45F-4B58-BA2F-CB955F178DA8}"/>
                </a:ext>
              </a:extLst>
            </p:cNvPr>
            <p:cNvSpPr/>
            <p:nvPr/>
          </p:nvSpPr>
          <p:spPr>
            <a:xfrm>
              <a:off x="7032276" y="2954066"/>
              <a:ext cx="72365" cy="1021890"/>
            </a:xfrm>
            <a:custGeom>
              <a:avLst/>
              <a:gdLst/>
              <a:ahLst/>
              <a:cxnLst/>
              <a:rect l="l" t="t" r="r" b="b"/>
              <a:pathLst>
                <a:path w="1369" h="19332" extrusionOk="0">
                  <a:moveTo>
                    <a:pt x="1" y="0"/>
                  </a:moveTo>
                  <a:lnTo>
                    <a:pt x="61" y="19332"/>
                  </a:lnTo>
                  <a:lnTo>
                    <a:pt x="1368" y="18329"/>
                  </a:lnTo>
                  <a:lnTo>
                    <a:pt x="1186" y="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2436;p70">
              <a:extLst>
                <a:ext uri="{FF2B5EF4-FFF2-40B4-BE49-F238E27FC236}">
                  <a16:creationId xmlns:a16="http://schemas.microsoft.com/office/drawing/2014/main" id="{A9662F3E-3408-4D27-9234-1BFBBD15841F}"/>
                </a:ext>
              </a:extLst>
            </p:cNvPr>
            <p:cNvSpPr/>
            <p:nvPr/>
          </p:nvSpPr>
          <p:spPr>
            <a:xfrm>
              <a:off x="7744025" y="3002273"/>
              <a:ext cx="143092" cy="1021890"/>
            </a:xfrm>
            <a:custGeom>
              <a:avLst/>
              <a:gdLst/>
              <a:ahLst/>
              <a:cxnLst/>
              <a:rect l="l" t="t" r="r" b="b"/>
              <a:pathLst>
                <a:path w="2707" h="19332" extrusionOk="0">
                  <a:moveTo>
                    <a:pt x="1" y="0"/>
                  </a:moveTo>
                  <a:lnTo>
                    <a:pt x="882" y="19332"/>
                  </a:lnTo>
                  <a:lnTo>
                    <a:pt x="2706" y="19332"/>
                  </a:lnTo>
                  <a:lnTo>
                    <a:pt x="2281" y="3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2437;p70">
              <a:extLst>
                <a:ext uri="{FF2B5EF4-FFF2-40B4-BE49-F238E27FC236}">
                  <a16:creationId xmlns:a16="http://schemas.microsoft.com/office/drawing/2014/main" id="{B2A2CA92-0D5A-43DD-8635-FD8DBAA025FD}"/>
                </a:ext>
              </a:extLst>
            </p:cNvPr>
            <p:cNvSpPr/>
            <p:nvPr/>
          </p:nvSpPr>
          <p:spPr>
            <a:xfrm>
              <a:off x="7864544" y="3003859"/>
              <a:ext cx="90021" cy="1020304"/>
            </a:xfrm>
            <a:custGeom>
              <a:avLst/>
              <a:gdLst/>
              <a:ahLst/>
              <a:cxnLst/>
              <a:rect l="l" t="t" r="r" b="b"/>
              <a:pathLst>
                <a:path w="1703" h="19302" extrusionOk="0">
                  <a:moveTo>
                    <a:pt x="1" y="1"/>
                  </a:moveTo>
                  <a:lnTo>
                    <a:pt x="426" y="19302"/>
                  </a:lnTo>
                  <a:lnTo>
                    <a:pt x="1703" y="18299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2438;p70">
              <a:extLst>
                <a:ext uri="{FF2B5EF4-FFF2-40B4-BE49-F238E27FC236}">
                  <a16:creationId xmlns:a16="http://schemas.microsoft.com/office/drawing/2014/main" id="{CCDC9F2D-E870-4878-ABDF-40D544DA1B34}"/>
                </a:ext>
              </a:extLst>
            </p:cNvPr>
            <p:cNvSpPr/>
            <p:nvPr/>
          </p:nvSpPr>
          <p:spPr>
            <a:xfrm>
              <a:off x="6850704" y="2006089"/>
              <a:ext cx="904646" cy="565655"/>
            </a:xfrm>
            <a:custGeom>
              <a:avLst/>
              <a:gdLst/>
              <a:ahLst/>
              <a:cxnLst/>
              <a:rect l="l" t="t" r="r" b="b"/>
              <a:pathLst>
                <a:path w="17114" h="10701" extrusionOk="0">
                  <a:moveTo>
                    <a:pt x="1" y="1"/>
                  </a:moveTo>
                  <a:lnTo>
                    <a:pt x="487" y="10700"/>
                  </a:lnTo>
                  <a:lnTo>
                    <a:pt x="16506" y="10639"/>
                  </a:lnTo>
                  <a:lnTo>
                    <a:pt x="17114" y="5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2439;p70">
              <a:extLst>
                <a:ext uri="{FF2B5EF4-FFF2-40B4-BE49-F238E27FC236}">
                  <a16:creationId xmlns:a16="http://schemas.microsoft.com/office/drawing/2014/main" id="{766C0BF0-FBDA-4AA1-B54E-77BDE1F52F4B}"/>
                </a:ext>
              </a:extLst>
            </p:cNvPr>
            <p:cNvSpPr/>
            <p:nvPr/>
          </p:nvSpPr>
          <p:spPr>
            <a:xfrm>
              <a:off x="6976034" y="3378208"/>
              <a:ext cx="294113" cy="250715"/>
            </a:xfrm>
            <a:custGeom>
              <a:avLst/>
              <a:gdLst/>
              <a:ahLst/>
              <a:cxnLst/>
              <a:rect l="l" t="t" r="r" b="b"/>
              <a:pathLst>
                <a:path w="5564" h="4743" extrusionOk="0">
                  <a:moveTo>
                    <a:pt x="1" y="1"/>
                  </a:moveTo>
                  <a:lnTo>
                    <a:pt x="548" y="4742"/>
                  </a:lnTo>
                  <a:cubicBezTo>
                    <a:pt x="2068" y="3770"/>
                    <a:pt x="3739" y="3071"/>
                    <a:pt x="5502" y="2676"/>
                  </a:cubicBezTo>
                  <a:lnTo>
                    <a:pt x="5563" y="1"/>
                  </a:ln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2440;p70">
              <a:extLst>
                <a:ext uri="{FF2B5EF4-FFF2-40B4-BE49-F238E27FC236}">
                  <a16:creationId xmlns:a16="http://schemas.microsoft.com/office/drawing/2014/main" id="{DFA84D2B-1624-4C36-8A76-0683C72FC0F8}"/>
                </a:ext>
              </a:extLst>
            </p:cNvPr>
            <p:cNvSpPr/>
            <p:nvPr/>
          </p:nvSpPr>
          <p:spPr>
            <a:xfrm>
              <a:off x="7004948" y="3519606"/>
              <a:ext cx="261974" cy="435461"/>
            </a:xfrm>
            <a:custGeom>
              <a:avLst/>
              <a:gdLst/>
              <a:ahLst/>
              <a:cxnLst/>
              <a:rect l="l" t="t" r="r" b="b"/>
              <a:pathLst>
                <a:path w="4956" h="8238" extrusionOk="0">
                  <a:moveTo>
                    <a:pt x="4955" y="1"/>
                  </a:moveTo>
                  <a:lnTo>
                    <a:pt x="4955" y="1"/>
                  </a:lnTo>
                  <a:cubicBezTo>
                    <a:pt x="3192" y="396"/>
                    <a:pt x="1521" y="1064"/>
                    <a:pt x="1" y="2067"/>
                  </a:cubicBezTo>
                  <a:lnTo>
                    <a:pt x="761" y="8207"/>
                  </a:lnTo>
                  <a:lnTo>
                    <a:pt x="4773" y="8238"/>
                  </a:lnTo>
                  <a:lnTo>
                    <a:pt x="4955" y="1"/>
                  </a:ln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2441;p70">
              <a:extLst>
                <a:ext uri="{FF2B5EF4-FFF2-40B4-BE49-F238E27FC236}">
                  <a16:creationId xmlns:a16="http://schemas.microsoft.com/office/drawing/2014/main" id="{46685D1C-C6DE-4270-A0BC-E032ACA3A975}"/>
                </a:ext>
              </a:extLst>
            </p:cNvPr>
            <p:cNvSpPr/>
            <p:nvPr/>
          </p:nvSpPr>
          <p:spPr>
            <a:xfrm>
              <a:off x="6868412" y="3929794"/>
              <a:ext cx="395287" cy="330798"/>
            </a:xfrm>
            <a:custGeom>
              <a:avLst/>
              <a:gdLst/>
              <a:ahLst/>
              <a:cxnLst/>
              <a:rect l="l" t="t" r="r" b="b"/>
              <a:pathLst>
                <a:path w="7478" h="6258" extrusionOk="0">
                  <a:moveTo>
                    <a:pt x="7388" y="1"/>
                  </a:moveTo>
                  <a:cubicBezTo>
                    <a:pt x="7336" y="1"/>
                    <a:pt x="7219" y="1108"/>
                    <a:pt x="5548" y="1108"/>
                  </a:cubicBezTo>
                  <a:cubicBezTo>
                    <a:pt x="4993" y="1108"/>
                    <a:pt x="4266" y="986"/>
                    <a:pt x="3313" y="660"/>
                  </a:cubicBezTo>
                  <a:cubicBezTo>
                    <a:pt x="3313" y="660"/>
                    <a:pt x="0" y="6071"/>
                    <a:pt x="2736" y="6253"/>
                  </a:cubicBezTo>
                  <a:cubicBezTo>
                    <a:pt x="2782" y="6256"/>
                    <a:pt x="2828" y="6257"/>
                    <a:pt x="2874" y="6257"/>
                  </a:cubicBezTo>
                  <a:cubicBezTo>
                    <a:pt x="5856" y="6257"/>
                    <a:pt x="7478" y="478"/>
                    <a:pt x="7478" y="478"/>
                  </a:cubicBezTo>
                  <a:cubicBezTo>
                    <a:pt x="7415" y="130"/>
                    <a:pt x="7405" y="1"/>
                    <a:pt x="7388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442;p70">
              <a:extLst>
                <a:ext uri="{FF2B5EF4-FFF2-40B4-BE49-F238E27FC236}">
                  <a16:creationId xmlns:a16="http://schemas.microsoft.com/office/drawing/2014/main" id="{6C5891E9-2AF0-48BF-8962-906E9645F53C}"/>
                </a:ext>
              </a:extLst>
            </p:cNvPr>
            <p:cNvSpPr/>
            <p:nvPr/>
          </p:nvSpPr>
          <p:spPr>
            <a:xfrm>
              <a:off x="6964775" y="3943801"/>
              <a:ext cx="292474" cy="183213"/>
            </a:xfrm>
            <a:custGeom>
              <a:avLst/>
              <a:gdLst/>
              <a:ahLst/>
              <a:cxnLst/>
              <a:rect l="l" t="t" r="r" b="b"/>
              <a:pathLst>
                <a:path w="5533" h="3466" extrusionOk="0">
                  <a:moveTo>
                    <a:pt x="1490" y="0"/>
                  </a:moveTo>
                  <a:cubicBezTo>
                    <a:pt x="1490" y="0"/>
                    <a:pt x="426" y="1763"/>
                    <a:pt x="1" y="3313"/>
                  </a:cubicBezTo>
                  <a:cubicBezTo>
                    <a:pt x="574" y="3118"/>
                    <a:pt x="1153" y="3028"/>
                    <a:pt x="1730" y="3028"/>
                  </a:cubicBezTo>
                  <a:cubicBezTo>
                    <a:pt x="2500" y="3028"/>
                    <a:pt x="3266" y="3187"/>
                    <a:pt x="4013" y="3465"/>
                  </a:cubicBezTo>
                  <a:cubicBezTo>
                    <a:pt x="5016" y="1885"/>
                    <a:pt x="5533" y="0"/>
                    <a:pt x="5533" y="0"/>
                  </a:cubicBezTo>
                  <a:lnTo>
                    <a:pt x="5533" y="0"/>
                  </a:lnTo>
                  <a:cubicBezTo>
                    <a:pt x="5067" y="122"/>
                    <a:pt x="4462" y="162"/>
                    <a:pt x="3863" y="162"/>
                  </a:cubicBezTo>
                  <a:cubicBezTo>
                    <a:pt x="2666" y="162"/>
                    <a:pt x="1490" y="0"/>
                    <a:pt x="1490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443;p70">
              <a:extLst>
                <a:ext uri="{FF2B5EF4-FFF2-40B4-BE49-F238E27FC236}">
                  <a16:creationId xmlns:a16="http://schemas.microsoft.com/office/drawing/2014/main" id="{6C26722C-803E-4CF8-90A9-AFDB70508388}"/>
                </a:ext>
              </a:extLst>
            </p:cNvPr>
            <p:cNvSpPr/>
            <p:nvPr/>
          </p:nvSpPr>
          <p:spPr>
            <a:xfrm>
              <a:off x="7014621" y="3833907"/>
              <a:ext cx="198912" cy="170632"/>
            </a:xfrm>
            <a:custGeom>
              <a:avLst/>
              <a:gdLst/>
              <a:ahLst/>
              <a:cxnLst/>
              <a:rect l="l" t="t" r="r" b="b"/>
              <a:pathLst>
                <a:path w="3763" h="3228" extrusionOk="0">
                  <a:moveTo>
                    <a:pt x="1226" y="327"/>
                  </a:moveTo>
                  <a:cubicBezTo>
                    <a:pt x="1542" y="327"/>
                    <a:pt x="1672" y="1586"/>
                    <a:pt x="1672" y="1714"/>
                  </a:cubicBezTo>
                  <a:cubicBezTo>
                    <a:pt x="1672" y="1943"/>
                    <a:pt x="1663" y="2181"/>
                    <a:pt x="1650" y="2419"/>
                  </a:cubicBezTo>
                  <a:lnTo>
                    <a:pt x="1650" y="2419"/>
                  </a:lnTo>
                  <a:cubicBezTo>
                    <a:pt x="1553" y="2237"/>
                    <a:pt x="1461" y="2052"/>
                    <a:pt x="1368" y="1866"/>
                  </a:cubicBezTo>
                  <a:cubicBezTo>
                    <a:pt x="1216" y="1562"/>
                    <a:pt x="821" y="802"/>
                    <a:pt x="1034" y="468"/>
                  </a:cubicBezTo>
                  <a:cubicBezTo>
                    <a:pt x="1104" y="369"/>
                    <a:pt x="1168" y="327"/>
                    <a:pt x="1226" y="327"/>
                  </a:cubicBezTo>
                  <a:close/>
                  <a:moveTo>
                    <a:pt x="2589" y="989"/>
                  </a:moveTo>
                  <a:cubicBezTo>
                    <a:pt x="2743" y="989"/>
                    <a:pt x="2870" y="1154"/>
                    <a:pt x="2827" y="1350"/>
                  </a:cubicBezTo>
                  <a:cubicBezTo>
                    <a:pt x="2777" y="1900"/>
                    <a:pt x="2377" y="2347"/>
                    <a:pt x="1966" y="2725"/>
                  </a:cubicBezTo>
                  <a:lnTo>
                    <a:pt x="1966" y="2725"/>
                  </a:lnTo>
                  <a:cubicBezTo>
                    <a:pt x="1970" y="2669"/>
                    <a:pt x="1973" y="2609"/>
                    <a:pt x="1976" y="2544"/>
                  </a:cubicBezTo>
                  <a:lnTo>
                    <a:pt x="1976" y="2544"/>
                  </a:lnTo>
                  <a:cubicBezTo>
                    <a:pt x="1997" y="2261"/>
                    <a:pt x="2032" y="1982"/>
                    <a:pt x="2128" y="1714"/>
                  </a:cubicBezTo>
                  <a:cubicBezTo>
                    <a:pt x="2189" y="1501"/>
                    <a:pt x="2249" y="1228"/>
                    <a:pt x="2401" y="1076"/>
                  </a:cubicBezTo>
                  <a:cubicBezTo>
                    <a:pt x="2462" y="1015"/>
                    <a:pt x="2528" y="989"/>
                    <a:pt x="2589" y="989"/>
                  </a:cubicBezTo>
                  <a:close/>
                  <a:moveTo>
                    <a:pt x="1293" y="0"/>
                  </a:moveTo>
                  <a:cubicBezTo>
                    <a:pt x="1207" y="0"/>
                    <a:pt x="1111" y="23"/>
                    <a:pt x="1003" y="73"/>
                  </a:cubicBezTo>
                  <a:cubicBezTo>
                    <a:pt x="0" y="559"/>
                    <a:pt x="1277" y="2535"/>
                    <a:pt x="1611" y="3112"/>
                  </a:cubicBezTo>
                  <a:cubicBezTo>
                    <a:pt x="1652" y="3194"/>
                    <a:pt x="1716" y="3227"/>
                    <a:pt x="1779" y="3227"/>
                  </a:cubicBezTo>
                  <a:cubicBezTo>
                    <a:pt x="1882" y="3227"/>
                    <a:pt x="1981" y="3138"/>
                    <a:pt x="1971" y="3017"/>
                  </a:cubicBezTo>
                  <a:lnTo>
                    <a:pt x="1971" y="3017"/>
                  </a:lnTo>
                  <a:cubicBezTo>
                    <a:pt x="2627" y="2561"/>
                    <a:pt x="3762" y="1415"/>
                    <a:pt x="2918" y="711"/>
                  </a:cubicBezTo>
                  <a:cubicBezTo>
                    <a:pt x="2843" y="644"/>
                    <a:pt x="2758" y="616"/>
                    <a:pt x="2672" y="616"/>
                  </a:cubicBezTo>
                  <a:cubicBezTo>
                    <a:pt x="2445" y="616"/>
                    <a:pt x="2208" y="809"/>
                    <a:pt x="2097" y="985"/>
                  </a:cubicBezTo>
                  <a:cubicBezTo>
                    <a:pt x="2047" y="1068"/>
                    <a:pt x="2003" y="1154"/>
                    <a:pt x="1962" y="1241"/>
                  </a:cubicBezTo>
                  <a:lnTo>
                    <a:pt x="1962" y="1241"/>
                  </a:lnTo>
                  <a:cubicBezTo>
                    <a:pt x="1900" y="581"/>
                    <a:pt x="1725" y="0"/>
                    <a:pt x="1293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444;p70">
              <a:extLst>
                <a:ext uri="{FF2B5EF4-FFF2-40B4-BE49-F238E27FC236}">
                  <a16:creationId xmlns:a16="http://schemas.microsoft.com/office/drawing/2014/main" id="{2DCABD91-1EDB-4209-8F08-3CCADE7B6BBC}"/>
                </a:ext>
              </a:extLst>
            </p:cNvPr>
            <p:cNvSpPr/>
            <p:nvPr/>
          </p:nvSpPr>
          <p:spPr>
            <a:xfrm>
              <a:off x="6947120" y="4103859"/>
              <a:ext cx="229835" cy="135903"/>
            </a:xfrm>
            <a:custGeom>
              <a:avLst/>
              <a:gdLst/>
              <a:ahLst/>
              <a:cxnLst/>
              <a:rect l="l" t="t" r="r" b="b"/>
              <a:pathLst>
                <a:path w="4348" h="2571" extrusionOk="0">
                  <a:moveTo>
                    <a:pt x="2064" y="0"/>
                  </a:moveTo>
                  <a:cubicBezTo>
                    <a:pt x="1487" y="0"/>
                    <a:pt x="908" y="90"/>
                    <a:pt x="335" y="285"/>
                  </a:cubicBezTo>
                  <a:cubicBezTo>
                    <a:pt x="1" y="1471"/>
                    <a:pt x="61" y="2504"/>
                    <a:pt x="1247" y="2565"/>
                  </a:cubicBezTo>
                  <a:cubicBezTo>
                    <a:pt x="1302" y="2569"/>
                    <a:pt x="1357" y="2571"/>
                    <a:pt x="1412" y="2571"/>
                  </a:cubicBezTo>
                  <a:cubicBezTo>
                    <a:pt x="2641" y="2571"/>
                    <a:pt x="3619" y="1601"/>
                    <a:pt x="4347" y="437"/>
                  </a:cubicBezTo>
                  <a:cubicBezTo>
                    <a:pt x="3600" y="159"/>
                    <a:pt x="2834" y="0"/>
                    <a:pt x="2064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445;p70">
              <a:extLst>
                <a:ext uri="{FF2B5EF4-FFF2-40B4-BE49-F238E27FC236}">
                  <a16:creationId xmlns:a16="http://schemas.microsoft.com/office/drawing/2014/main" id="{1B9CC272-9423-48B2-9630-C87E17F49273}"/>
                </a:ext>
              </a:extLst>
            </p:cNvPr>
            <p:cNvSpPr/>
            <p:nvPr/>
          </p:nvSpPr>
          <p:spPr>
            <a:xfrm>
              <a:off x="7024241" y="3999462"/>
              <a:ext cx="179671" cy="20140"/>
            </a:xfrm>
            <a:custGeom>
              <a:avLst/>
              <a:gdLst/>
              <a:ahLst/>
              <a:cxnLst/>
              <a:rect l="l" t="t" r="r" b="b"/>
              <a:pathLst>
                <a:path w="3399" h="381" extrusionOk="0">
                  <a:moveTo>
                    <a:pt x="1997" y="0"/>
                  </a:moveTo>
                  <a:cubicBezTo>
                    <a:pt x="1355" y="0"/>
                    <a:pt x="698" y="122"/>
                    <a:pt x="61" y="193"/>
                  </a:cubicBezTo>
                  <a:cubicBezTo>
                    <a:pt x="31" y="224"/>
                    <a:pt x="1" y="284"/>
                    <a:pt x="61" y="284"/>
                  </a:cubicBezTo>
                  <a:cubicBezTo>
                    <a:pt x="676" y="235"/>
                    <a:pt x="1255" y="157"/>
                    <a:pt x="1832" y="157"/>
                  </a:cubicBezTo>
                  <a:cubicBezTo>
                    <a:pt x="2310" y="157"/>
                    <a:pt x="2788" y="210"/>
                    <a:pt x="3283" y="376"/>
                  </a:cubicBezTo>
                  <a:cubicBezTo>
                    <a:pt x="3290" y="379"/>
                    <a:pt x="3297" y="380"/>
                    <a:pt x="3303" y="380"/>
                  </a:cubicBezTo>
                  <a:cubicBezTo>
                    <a:pt x="3356" y="380"/>
                    <a:pt x="3398" y="281"/>
                    <a:pt x="3344" y="254"/>
                  </a:cubicBezTo>
                  <a:cubicBezTo>
                    <a:pt x="2912" y="63"/>
                    <a:pt x="2459" y="0"/>
                    <a:pt x="1997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46;p70">
              <a:extLst>
                <a:ext uri="{FF2B5EF4-FFF2-40B4-BE49-F238E27FC236}">
                  <a16:creationId xmlns:a16="http://schemas.microsoft.com/office/drawing/2014/main" id="{1CF22C46-E294-46D9-B70C-4D8166869DD7}"/>
                </a:ext>
              </a:extLst>
            </p:cNvPr>
            <p:cNvSpPr/>
            <p:nvPr/>
          </p:nvSpPr>
          <p:spPr>
            <a:xfrm>
              <a:off x="7008172" y="4044551"/>
              <a:ext cx="178032" cy="20034"/>
            </a:xfrm>
            <a:custGeom>
              <a:avLst/>
              <a:gdLst/>
              <a:ahLst/>
              <a:cxnLst/>
              <a:rect l="l" t="t" r="r" b="b"/>
              <a:pathLst>
                <a:path w="3368" h="379" extrusionOk="0">
                  <a:moveTo>
                    <a:pt x="1992" y="1"/>
                  </a:moveTo>
                  <a:cubicBezTo>
                    <a:pt x="1346" y="1"/>
                    <a:pt x="688" y="132"/>
                    <a:pt x="61" y="222"/>
                  </a:cubicBezTo>
                  <a:cubicBezTo>
                    <a:pt x="1" y="222"/>
                    <a:pt x="1" y="282"/>
                    <a:pt x="61" y="282"/>
                  </a:cubicBezTo>
                  <a:cubicBezTo>
                    <a:pt x="679" y="248"/>
                    <a:pt x="1277" y="165"/>
                    <a:pt x="1872" y="165"/>
                  </a:cubicBezTo>
                  <a:cubicBezTo>
                    <a:pt x="2332" y="165"/>
                    <a:pt x="2789" y="215"/>
                    <a:pt x="3253" y="374"/>
                  </a:cubicBezTo>
                  <a:cubicBezTo>
                    <a:pt x="3263" y="377"/>
                    <a:pt x="3272" y="379"/>
                    <a:pt x="3281" y="379"/>
                  </a:cubicBezTo>
                  <a:cubicBezTo>
                    <a:pt x="3350" y="379"/>
                    <a:pt x="3368" y="279"/>
                    <a:pt x="3314" y="252"/>
                  </a:cubicBezTo>
                  <a:cubicBezTo>
                    <a:pt x="2889" y="65"/>
                    <a:pt x="2444" y="1"/>
                    <a:pt x="1992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447;p70">
              <a:extLst>
                <a:ext uri="{FF2B5EF4-FFF2-40B4-BE49-F238E27FC236}">
                  <a16:creationId xmlns:a16="http://schemas.microsoft.com/office/drawing/2014/main" id="{233841D8-BB48-46D2-8375-FB3B1076A74E}"/>
                </a:ext>
              </a:extLst>
            </p:cNvPr>
            <p:cNvSpPr/>
            <p:nvPr/>
          </p:nvSpPr>
          <p:spPr>
            <a:xfrm>
              <a:off x="7273261" y="3378208"/>
              <a:ext cx="294113" cy="250715"/>
            </a:xfrm>
            <a:custGeom>
              <a:avLst/>
              <a:gdLst/>
              <a:ahLst/>
              <a:cxnLst/>
              <a:rect l="l" t="t" r="r" b="b"/>
              <a:pathLst>
                <a:path w="5564" h="4743" extrusionOk="0">
                  <a:moveTo>
                    <a:pt x="1" y="1"/>
                  </a:moveTo>
                  <a:lnTo>
                    <a:pt x="578" y="4742"/>
                  </a:lnTo>
                  <a:cubicBezTo>
                    <a:pt x="2068" y="3770"/>
                    <a:pt x="3770" y="3071"/>
                    <a:pt x="5503" y="2676"/>
                  </a:cubicBezTo>
                  <a:lnTo>
                    <a:pt x="5563" y="1"/>
                  </a:ln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448;p70">
              <a:extLst>
                <a:ext uri="{FF2B5EF4-FFF2-40B4-BE49-F238E27FC236}">
                  <a16:creationId xmlns:a16="http://schemas.microsoft.com/office/drawing/2014/main" id="{D90FAE67-6EB4-4E59-B4DD-632B27C3DC37}"/>
                </a:ext>
              </a:extLst>
            </p:cNvPr>
            <p:cNvSpPr/>
            <p:nvPr/>
          </p:nvSpPr>
          <p:spPr>
            <a:xfrm>
              <a:off x="7302228" y="3519606"/>
              <a:ext cx="261921" cy="435461"/>
            </a:xfrm>
            <a:custGeom>
              <a:avLst/>
              <a:gdLst/>
              <a:ahLst/>
              <a:cxnLst/>
              <a:rect l="l" t="t" r="r" b="b"/>
              <a:pathLst>
                <a:path w="4955" h="8238" extrusionOk="0">
                  <a:moveTo>
                    <a:pt x="4955" y="1"/>
                  </a:moveTo>
                  <a:cubicBezTo>
                    <a:pt x="3222" y="396"/>
                    <a:pt x="1520" y="1064"/>
                    <a:pt x="0" y="2067"/>
                  </a:cubicBezTo>
                  <a:lnTo>
                    <a:pt x="760" y="8207"/>
                  </a:lnTo>
                  <a:lnTo>
                    <a:pt x="4772" y="8238"/>
                  </a:lnTo>
                  <a:lnTo>
                    <a:pt x="4955" y="1"/>
                  </a:ln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449;p70">
              <a:extLst>
                <a:ext uri="{FF2B5EF4-FFF2-40B4-BE49-F238E27FC236}">
                  <a16:creationId xmlns:a16="http://schemas.microsoft.com/office/drawing/2014/main" id="{3FB1FEF1-9578-436F-8D8E-3279EDCB762D}"/>
                </a:ext>
              </a:extLst>
            </p:cNvPr>
            <p:cNvSpPr/>
            <p:nvPr/>
          </p:nvSpPr>
          <p:spPr>
            <a:xfrm>
              <a:off x="7165639" y="3929794"/>
              <a:ext cx="395287" cy="330798"/>
            </a:xfrm>
            <a:custGeom>
              <a:avLst/>
              <a:gdLst/>
              <a:ahLst/>
              <a:cxnLst/>
              <a:rect l="l" t="t" r="r" b="b"/>
              <a:pathLst>
                <a:path w="7478" h="6258" extrusionOk="0">
                  <a:moveTo>
                    <a:pt x="7388" y="1"/>
                  </a:moveTo>
                  <a:cubicBezTo>
                    <a:pt x="7336" y="1"/>
                    <a:pt x="7220" y="1108"/>
                    <a:pt x="5548" y="1108"/>
                  </a:cubicBezTo>
                  <a:cubicBezTo>
                    <a:pt x="4993" y="1108"/>
                    <a:pt x="4266" y="986"/>
                    <a:pt x="3314" y="660"/>
                  </a:cubicBezTo>
                  <a:cubicBezTo>
                    <a:pt x="3314" y="660"/>
                    <a:pt x="0" y="6071"/>
                    <a:pt x="2736" y="6253"/>
                  </a:cubicBezTo>
                  <a:cubicBezTo>
                    <a:pt x="2782" y="6256"/>
                    <a:pt x="2828" y="6257"/>
                    <a:pt x="2874" y="6257"/>
                  </a:cubicBezTo>
                  <a:cubicBezTo>
                    <a:pt x="5856" y="6257"/>
                    <a:pt x="7478" y="478"/>
                    <a:pt x="7478" y="478"/>
                  </a:cubicBezTo>
                  <a:cubicBezTo>
                    <a:pt x="7416" y="130"/>
                    <a:pt x="7406" y="1"/>
                    <a:pt x="7388" y="1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450;p70">
              <a:extLst>
                <a:ext uri="{FF2B5EF4-FFF2-40B4-BE49-F238E27FC236}">
                  <a16:creationId xmlns:a16="http://schemas.microsoft.com/office/drawing/2014/main" id="{F5AF91BE-05E2-4533-AC99-DCF76EB71936}"/>
                </a:ext>
              </a:extLst>
            </p:cNvPr>
            <p:cNvSpPr/>
            <p:nvPr/>
          </p:nvSpPr>
          <p:spPr>
            <a:xfrm>
              <a:off x="7262055" y="3943801"/>
              <a:ext cx="292474" cy="183213"/>
            </a:xfrm>
            <a:custGeom>
              <a:avLst/>
              <a:gdLst/>
              <a:ahLst/>
              <a:cxnLst/>
              <a:rect l="l" t="t" r="r" b="b"/>
              <a:pathLst>
                <a:path w="5533" h="3466" extrusionOk="0">
                  <a:moveTo>
                    <a:pt x="1490" y="0"/>
                  </a:moveTo>
                  <a:cubicBezTo>
                    <a:pt x="1490" y="0"/>
                    <a:pt x="426" y="1763"/>
                    <a:pt x="0" y="3313"/>
                  </a:cubicBezTo>
                  <a:cubicBezTo>
                    <a:pt x="560" y="3118"/>
                    <a:pt x="1137" y="3028"/>
                    <a:pt x="1716" y="3028"/>
                  </a:cubicBezTo>
                  <a:cubicBezTo>
                    <a:pt x="2489" y="3028"/>
                    <a:pt x="3265" y="3187"/>
                    <a:pt x="4012" y="3465"/>
                  </a:cubicBezTo>
                  <a:cubicBezTo>
                    <a:pt x="5015" y="1885"/>
                    <a:pt x="5532" y="0"/>
                    <a:pt x="5532" y="0"/>
                  </a:cubicBezTo>
                  <a:lnTo>
                    <a:pt x="5532" y="0"/>
                  </a:lnTo>
                  <a:cubicBezTo>
                    <a:pt x="5066" y="122"/>
                    <a:pt x="4462" y="162"/>
                    <a:pt x="3863" y="162"/>
                  </a:cubicBezTo>
                  <a:cubicBezTo>
                    <a:pt x="2665" y="162"/>
                    <a:pt x="1490" y="0"/>
                    <a:pt x="1490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451;p70">
              <a:extLst>
                <a:ext uri="{FF2B5EF4-FFF2-40B4-BE49-F238E27FC236}">
                  <a16:creationId xmlns:a16="http://schemas.microsoft.com/office/drawing/2014/main" id="{AA4230B1-BB4B-4AED-A9F9-CE31AFDCAC39}"/>
                </a:ext>
              </a:extLst>
            </p:cNvPr>
            <p:cNvSpPr/>
            <p:nvPr/>
          </p:nvSpPr>
          <p:spPr>
            <a:xfrm>
              <a:off x="7311848" y="3833907"/>
              <a:ext cx="198912" cy="170632"/>
            </a:xfrm>
            <a:custGeom>
              <a:avLst/>
              <a:gdLst/>
              <a:ahLst/>
              <a:cxnLst/>
              <a:rect l="l" t="t" r="r" b="b"/>
              <a:pathLst>
                <a:path w="3763" h="3228" extrusionOk="0">
                  <a:moveTo>
                    <a:pt x="1216" y="327"/>
                  </a:moveTo>
                  <a:cubicBezTo>
                    <a:pt x="1520" y="327"/>
                    <a:pt x="1672" y="1586"/>
                    <a:pt x="1672" y="1714"/>
                  </a:cubicBezTo>
                  <a:cubicBezTo>
                    <a:pt x="1672" y="1943"/>
                    <a:pt x="1663" y="2181"/>
                    <a:pt x="1650" y="2419"/>
                  </a:cubicBezTo>
                  <a:lnTo>
                    <a:pt x="1650" y="2419"/>
                  </a:lnTo>
                  <a:cubicBezTo>
                    <a:pt x="1554" y="2237"/>
                    <a:pt x="1461" y="2052"/>
                    <a:pt x="1368" y="1866"/>
                  </a:cubicBezTo>
                  <a:cubicBezTo>
                    <a:pt x="1216" y="1562"/>
                    <a:pt x="821" y="802"/>
                    <a:pt x="1034" y="468"/>
                  </a:cubicBezTo>
                  <a:cubicBezTo>
                    <a:pt x="1100" y="369"/>
                    <a:pt x="1160" y="327"/>
                    <a:pt x="1216" y="327"/>
                  </a:cubicBezTo>
                  <a:close/>
                  <a:moveTo>
                    <a:pt x="2589" y="989"/>
                  </a:moveTo>
                  <a:cubicBezTo>
                    <a:pt x="2743" y="989"/>
                    <a:pt x="2871" y="1154"/>
                    <a:pt x="2827" y="1350"/>
                  </a:cubicBezTo>
                  <a:cubicBezTo>
                    <a:pt x="2777" y="1900"/>
                    <a:pt x="2376" y="2348"/>
                    <a:pt x="1965" y="2727"/>
                  </a:cubicBezTo>
                  <a:lnTo>
                    <a:pt x="1965" y="2727"/>
                  </a:lnTo>
                  <a:cubicBezTo>
                    <a:pt x="1985" y="2381"/>
                    <a:pt x="2012" y="2039"/>
                    <a:pt x="2128" y="1714"/>
                  </a:cubicBezTo>
                  <a:cubicBezTo>
                    <a:pt x="2189" y="1501"/>
                    <a:pt x="2250" y="1228"/>
                    <a:pt x="2402" y="1076"/>
                  </a:cubicBezTo>
                  <a:cubicBezTo>
                    <a:pt x="2462" y="1015"/>
                    <a:pt x="2528" y="989"/>
                    <a:pt x="2589" y="989"/>
                  </a:cubicBezTo>
                  <a:close/>
                  <a:moveTo>
                    <a:pt x="1292" y="0"/>
                  </a:moveTo>
                  <a:cubicBezTo>
                    <a:pt x="1207" y="0"/>
                    <a:pt x="1111" y="23"/>
                    <a:pt x="1003" y="73"/>
                  </a:cubicBezTo>
                  <a:cubicBezTo>
                    <a:pt x="0" y="559"/>
                    <a:pt x="1277" y="2535"/>
                    <a:pt x="1611" y="3112"/>
                  </a:cubicBezTo>
                  <a:cubicBezTo>
                    <a:pt x="1652" y="3194"/>
                    <a:pt x="1716" y="3227"/>
                    <a:pt x="1779" y="3227"/>
                  </a:cubicBezTo>
                  <a:cubicBezTo>
                    <a:pt x="1882" y="3227"/>
                    <a:pt x="1981" y="3138"/>
                    <a:pt x="1971" y="3017"/>
                  </a:cubicBezTo>
                  <a:lnTo>
                    <a:pt x="1971" y="3017"/>
                  </a:lnTo>
                  <a:cubicBezTo>
                    <a:pt x="2627" y="2561"/>
                    <a:pt x="3763" y="1415"/>
                    <a:pt x="2918" y="711"/>
                  </a:cubicBezTo>
                  <a:cubicBezTo>
                    <a:pt x="2843" y="644"/>
                    <a:pt x="2758" y="616"/>
                    <a:pt x="2672" y="616"/>
                  </a:cubicBezTo>
                  <a:cubicBezTo>
                    <a:pt x="2446" y="616"/>
                    <a:pt x="2208" y="809"/>
                    <a:pt x="2098" y="985"/>
                  </a:cubicBezTo>
                  <a:cubicBezTo>
                    <a:pt x="2043" y="1070"/>
                    <a:pt x="1994" y="1157"/>
                    <a:pt x="1951" y="1246"/>
                  </a:cubicBezTo>
                  <a:lnTo>
                    <a:pt x="1951" y="1246"/>
                  </a:lnTo>
                  <a:cubicBezTo>
                    <a:pt x="1893" y="583"/>
                    <a:pt x="1724" y="0"/>
                    <a:pt x="1292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2452;p70">
              <a:extLst>
                <a:ext uri="{FF2B5EF4-FFF2-40B4-BE49-F238E27FC236}">
                  <a16:creationId xmlns:a16="http://schemas.microsoft.com/office/drawing/2014/main" id="{FCD92971-E388-46AE-89C8-42C76A2E2B85}"/>
                </a:ext>
              </a:extLst>
            </p:cNvPr>
            <p:cNvSpPr/>
            <p:nvPr/>
          </p:nvSpPr>
          <p:spPr>
            <a:xfrm>
              <a:off x="7244347" y="4103859"/>
              <a:ext cx="229835" cy="135903"/>
            </a:xfrm>
            <a:custGeom>
              <a:avLst/>
              <a:gdLst/>
              <a:ahLst/>
              <a:cxnLst/>
              <a:rect l="l" t="t" r="r" b="b"/>
              <a:pathLst>
                <a:path w="4348" h="2571" extrusionOk="0">
                  <a:moveTo>
                    <a:pt x="2051" y="0"/>
                  </a:moveTo>
                  <a:cubicBezTo>
                    <a:pt x="1472" y="0"/>
                    <a:pt x="895" y="90"/>
                    <a:pt x="335" y="285"/>
                  </a:cubicBezTo>
                  <a:cubicBezTo>
                    <a:pt x="1" y="1471"/>
                    <a:pt x="62" y="2504"/>
                    <a:pt x="1247" y="2565"/>
                  </a:cubicBezTo>
                  <a:cubicBezTo>
                    <a:pt x="1302" y="2569"/>
                    <a:pt x="1357" y="2571"/>
                    <a:pt x="1412" y="2571"/>
                  </a:cubicBezTo>
                  <a:cubicBezTo>
                    <a:pt x="2641" y="2571"/>
                    <a:pt x="3620" y="1601"/>
                    <a:pt x="4347" y="437"/>
                  </a:cubicBezTo>
                  <a:cubicBezTo>
                    <a:pt x="3600" y="159"/>
                    <a:pt x="2824" y="0"/>
                    <a:pt x="2051" y="0"/>
                  </a:cubicBezTo>
                  <a:close/>
                </a:path>
              </a:pathLst>
            </a:custGeom>
            <a:solidFill>
              <a:srgbClr val="635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2453;p70">
              <a:extLst>
                <a:ext uri="{FF2B5EF4-FFF2-40B4-BE49-F238E27FC236}">
                  <a16:creationId xmlns:a16="http://schemas.microsoft.com/office/drawing/2014/main" id="{ADC66903-4B13-46AC-B752-DEBE781A8D98}"/>
                </a:ext>
              </a:extLst>
            </p:cNvPr>
            <p:cNvSpPr/>
            <p:nvPr/>
          </p:nvSpPr>
          <p:spPr>
            <a:xfrm>
              <a:off x="7323107" y="3999462"/>
              <a:ext cx="178032" cy="20140"/>
            </a:xfrm>
            <a:custGeom>
              <a:avLst/>
              <a:gdLst/>
              <a:ahLst/>
              <a:cxnLst/>
              <a:rect l="l" t="t" r="r" b="b"/>
              <a:pathLst>
                <a:path w="3368" h="381" extrusionOk="0">
                  <a:moveTo>
                    <a:pt x="1969" y="0"/>
                  </a:moveTo>
                  <a:cubicBezTo>
                    <a:pt x="1330" y="0"/>
                    <a:pt x="680" y="122"/>
                    <a:pt x="61" y="193"/>
                  </a:cubicBezTo>
                  <a:cubicBezTo>
                    <a:pt x="0" y="224"/>
                    <a:pt x="0" y="284"/>
                    <a:pt x="31" y="284"/>
                  </a:cubicBezTo>
                  <a:cubicBezTo>
                    <a:pt x="646" y="235"/>
                    <a:pt x="1224" y="157"/>
                    <a:pt x="1802" y="157"/>
                  </a:cubicBezTo>
                  <a:cubicBezTo>
                    <a:pt x="2280" y="157"/>
                    <a:pt x="2757" y="210"/>
                    <a:pt x="3252" y="376"/>
                  </a:cubicBezTo>
                  <a:cubicBezTo>
                    <a:pt x="3259" y="379"/>
                    <a:pt x="3266" y="380"/>
                    <a:pt x="3272" y="380"/>
                  </a:cubicBezTo>
                  <a:cubicBezTo>
                    <a:pt x="3325" y="380"/>
                    <a:pt x="3367" y="281"/>
                    <a:pt x="3313" y="254"/>
                  </a:cubicBezTo>
                  <a:cubicBezTo>
                    <a:pt x="2881" y="63"/>
                    <a:pt x="2428" y="0"/>
                    <a:pt x="1969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2454;p70">
              <a:extLst>
                <a:ext uri="{FF2B5EF4-FFF2-40B4-BE49-F238E27FC236}">
                  <a16:creationId xmlns:a16="http://schemas.microsoft.com/office/drawing/2014/main" id="{29A91106-5C33-483E-A4B7-6E5E8CEA2D65}"/>
                </a:ext>
              </a:extLst>
            </p:cNvPr>
            <p:cNvSpPr/>
            <p:nvPr/>
          </p:nvSpPr>
          <p:spPr>
            <a:xfrm>
              <a:off x="7305399" y="4044551"/>
              <a:ext cx="178085" cy="20034"/>
            </a:xfrm>
            <a:custGeom>
              <a:avLst/>
              <a:gdLst/>
              <a:ahLst/>
              <a:cxnLst/>
              <a:rect l="l" t="t" r="r" b="b"/>
              <a:pathLst>
                <a:path w="3369" h="379" extrusionOk="0">
                  <a:moveTo>
                    <a:pt x="1993" y="1"/>
                  </a:moveTo>
                  <a:cubicBezTo>
                    <a:pt x="1346" y="1"/>
                    <a:pt x="688" y="132"/>
                    <a:pt x="62" y="222"/>
                  </a:cubicBezTo>
                  <a:cubicBezTo>
                    <a:pt x="1" y="222"/>
                    <a:pt x="1" y="282"/>
                    <a:pt x="62" y="282"/>
                  </a:cubicBezTo>
                  <a:cubicBezTo>
                    <a:pt x="679" y="248"/>
                    <a:pt x="1277" y="165"/>
                    <a:pt x="1878" y="165"/>
                  </a:cubicBezTo>
                  <a:cubicBezTo>
                    <a:pt x="2342" y="165"/>
                    <a:pt x="2807" y="215"/>
                    <a:pt x="3284" y="374"/>
                  </a:cubicBezTo>
                  <a:cubicBezTo>
                    <a:pt x="3290" y="377"/>
                    <a:pt x="3296" y="379"/>
                    <a:pt x="3302" y="379"/>
                  </a:cubicBezTo>
                  <a:cubicBezTo>
                    <a:pt x="3350" y="379"/>
                    <a:pt x="3368" y="279"/>
                    <a:pt x="3314" y="252"/>
                  </a:cubicBezTo>
                  <a:cubicBezTo>
                    <a:pt x="2889" y="65"/>
                    <a:pt x="2444" y="1"/>
                    <a:pt x="1993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2455;p70">
              <a:extLst>
                <a:ext uri="{FF2B5EF4-FFF2-40B4-BE49-F238E27FC236}">
                  <a16:creationId xmlns:a16="http://schemas.microsoft.com/office/drawing/2014/main" id="{5689E720-18B2-403E-805E-381D444CAD61}"/>
                </a:ext>
              </a:extLst>
            </p:cNvPr>
            <p:cNvSpPr/>
            <p:nvPr/>
          </p:nvSpPr>
          <p:spPr>
            <a:xfrm>
              <a:off x="6787115" y="3050481"/>
              <a:ext cx="911994" cy="426316"/>
            </a:xfrm>
            <a:custGeom>
              <a:avLst/>
              <a:gdLst/>
              <a:ahLst/>
              <a:cxnLst/>
              <a:rect l="l" t="t" r="r" b="b"/>
              <a:pathLst>
                <a:path w="17253" h="8065" extrusionOk="0">
                  <a:moveTo>
                    <a:pt x="17253" y="0"/>
                  </a:moveTo>
                  <a:lnTo>
                    <a:pt x="778" y="1337"/>
                  </a:lnTo>
                  <a:lnTo>
                    <a:pt x="596" y="4559"/>
                  </a:lnTo>
                  <a:cubicBezTo>
                    <a:pt x="596" y="4559"/>
                    <a:pt x="414" y="6869"/>
                    <a:pt x="79" y="7781"/>
                  </a:cubicBezTo>
                  <a:cubicBezTo>
                    <a:pt x="0" y="7990"/>
                    <a:pt x="769" y="8064"/>
                    <a:pt x="2026" y="8064"/>
                  </a:cubicBezTo>
                  <a:cubicBezTo>
                    <a:pt x="5103" y="8064"/>
                    <a:pt x="11101" y="7620"/>
                    <a:pt x="14711" y="7620"/>
                  </a:cubicBezTo>
                  <a:cubicBezTo>
                    <a:pt x="15853" y="7620"/>
                    <a:pt x="16757" y="7664"/>
                    <a:pt x="17253" y="7781"/>
                  </a:cubicBezTo>
                  <a:lnTo>
                    <a:pt x="17253" y="0"/>
                  </a:lnTo>
                  <a:close/>
                </a:path>
              </a:pathLst>
            </a:custGeom>
            <a:solidFill>
              <a:srgbClr val="B4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2456;p70">
              <a:extLst>
                <a:ext uri="{FF2B5EF4-FFF2-40B4-BE49-F238E27FC236}">
                  <a16:creationId xmlns:a16="http://schemas.microsoft.com/office/drawing/2014/main" id="{4289F286-A60C-4C0E-8B0A-0F814A4D3ED4}"/>
                </a:ext>
              </a:extLst>
            </p:cNvPr>
            <p:cNvSpPr/>
            <p:nvPr/>
          </p:nvSpPr>
          <p:spPr>
            <a:xfrm>
              <a:off x="6187163" y="1622120"/>
              <a:ext cx="631466" cy="905016"/>
            </a:xfrm>
            <a:custGeom>
              <a:avLst/>
              <a:gdLst/>
              <a:ahLst/>
              <a:cxnLst/>
              <a:rect l="l" t="t" r="r" b="b"/>
              <a:pathLst>
                <a:path w="11946" h="17121" extrusionOk="0">
                  <a:moveTo>
                    <a:pt x="8937" y="0"/>
                  </a:moveTo>
                  <a:lnTo>
                    <a:pt x="9393" y="2341"/>
                  </a:lnTo>
                  <a:cubicBezTo>
                    <a:pt x="9393" y="2341"/>
                    <a:pt x="4013" y="3253"/>
                    <a:pt x="1642" y="9636"/>
                  </a:cubicBezTo>
                  <a:cubicBezTo>
                    <a:pt x="1642" y="9636"/>
                    <a:pt x="2158" y="8785"/>
                    <a:pt x="2614" y="8450"/>
                  </a:cubicBezTo>
                  <a:lnTo>
                    <a:pt x="2614" y="8450"/>
                  </a:lnTo>
                  <a:cubicBezTo>
                    <a:pt x="2614" y="8451"/>
                    <a:pt x="0" y="12341"/>
                    <a:pt x="791" y="17113"/>
                  </a:cubicBezTo>
                  <a:cubicBezTo>
                    <a:pt x="791" y="17118"/>
                    <a:pt x="791" y="17121"/>
                    <a:pt x="791" y="17121"/>
                  </a:cubicBezTo>
                  <a:cubicBezTo>
                    <a:pt x="796" y="17121"/>
                    <a:pt x="877" y="16444"/>
                    <a:pt x="2310" y="16444"/>
                  </a:cubicBezTo>
                  <a:cubicBezTo>
                    <a:pt x="3314" y="16444"/>
                    <a:pt x="5806" y="15958"/>
                    <a:pt x="6931" y="15137"/>
                  </a:cubicBezTo>
                  <a:cubicBezTo>
                    <a:pt x="9149" y="13496"/>
                    <a:pt x="10548" y="10305"/>
                    <a:pt x="11004" y="8572"/>
                  </a:cubicBezTo>
                  <a:cubicBezTo>
                    <a:pt x="11946" y="4803"/>
                    <a:pt x="11672" y="2979"/>
                    <a:pt x="11672" y="2979"/>
                  </a:cubicBezTo>
                  <a:cubicBezTo>
                    <a:pt x="11672" y="2979"/>
                    <a:pt x="10396" y="274"/>
                    <a:pt x="8937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2457;p70">
              <a:extLst>
                <a:ext uri="{FF2B5EF4-FFF2-40B4-BE49-F238E27FC236}">
                  <a16:creationId xmlns:a16="http://schemas.microsoft.com/office/drawing/2014/main" id="{CB64518B-CE2D-448D-9B14-679D9236DA6E}"/>
                </a:ext>
              </a:extLst>
            </p:cNvPr>
            <p:cNvSpPr/>
            <p:nvPr/>
          </p:nvSpPr>
          <p:spPr>
            <a:xfrm>
              <a:off x="6640219" y="1679948"/>
              <a:ext cx="229835" cy="197908"/>
            </a:xfrm>
            <a:custGeom>
              <a:avLst/>
              <a:gdLst/>
              <a:ahLst/>
              <a:cxnLst/>
              <a:rect l="l" t="t" r="r" b="b"/>
              <a:pathLst>
                <a:path w="4348" h="3744" extrusionOk="0">
                  <a:moveTo>
                    <a:pt x="1612" y="1"/>
                  </a:moveTo>
                  <a:cubicBezTo>
                    <a:pt x="1612" y="1"/>
                    <a:pt x="1" y="457"/>
                    <a:pt x="974" y="1976"/>
                  </a:cubicBezTo>
                  <a:cubicBezTo>
                    <a:pt x="1627" y="2977"/>
                    <a:pt x="2911" y="3744"/>
                    <a:pt x="3684" y="3744"/>
                  </a:cubicBezTo>
                  <a:cubicBezTo>
                    <a:pt x="4062" y="3744"/>
                    <a:pt x="4317" y="3561"/>
                    <a:pt x="4317" y="3131"/>
                  </a:cubicBezTo>
                  <a:cubicBezTo>
                    <a:pt x="4348" y="1824"/>
                    <a:pt x="1612" y="1"/>
                    <a:pt x="1612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2458;p70">
              <a:extLst>
                <a:ext uri="{FF2B5EF4-FFF2-40B4-BE49-F238E27FC236}">
                  <a16:creationId xmlns:a16="http://schemas.microsoft.com/office/drawing/2014/main" id="{F64E8F9F-3138-4809-A7FE-2A8201EA953D}"/>
                </a:ext>
              </a:extLst>
            </p:cNvPr>
            <p:cNvSpPr/>
            <p:nvPr/>
          </p:nvSpPr>
          <p:spPr>
            <a:xfrm>
              <a:off x="7576937" y="1654258"/>
              <a:ext cx="618621" cy="918178"/>
            </a:xfrm>
            <a:custGeom>
              <a:avLst/>
              <a:gdLst/>
              <a:ahLst/>
              <a:cxnLst/>
              <a:rect l="l" t="t" r="r" b="b"/>
              <a:pathLst>
                <a:path w="11703" h="17370" extrusionOk="0">
                  <a:moveTo>
                    <a:pt x="3162" y="0"/>
                  </a:moveTo>
                  <a:lnTo>
                    <a:pt x="3162" y="0"/>
                  </a:lnTo>
                  <a:cubicBezTo>
                    <a:pt x="1703" y="243"/>
                    <a:pt x="305" y="2888"/>
                    <a:pt x="305" y="2888"/>
                  </a:cubicBezTo>
                  <a:cubicBezTo>
                    <a:pt x="305" y="2888"/>
                    <a:pt x="1" y="4712"/>
                    <a:pt x="821" y="8541"/>
                  </a:cubicBezTo>
                  <a:cubicBezTo>
                    <a:pt x="1217" y="10274"/>
                    <a:pt x="2524" y="13496"/>
                    <a:pt x="4682" y="15198"/>
                  </a:cubicBezTo>
                  <a:cubicBezTo>
                    <a:pt x="5776" y="16049"/>
                    <a:pt x="8268" y="16627"/>
                    <a:pt x="9271" y="16657"/>
                  </a:cubicBezTo>
                  <a:cubicBezTo>
                    <a:pt x="10679" y="16713"/>
                    <a:pt x="10757" y="17369"/>
                    <a:pt x="10785" y="17369"/>
                  </a:cubicBezTo>
                  <a:cubicBezTo>
                    <a:pt x="10787" y="17369"/>
                    <a:pt x="10789" y="17365"/>
                    <a:pt x="10791" y="17356"/>
                  </a:cubicBezTo>
                  <a:cubicBezTo>
                    <a:pt x="11703" y="12615"/>
                    <a:pt x="9211" y="8663"/>
                    <a:pt x="9211" y="8663"/>
                  </a:cubicBezTo>
                  <a:lnTo>
                    <a:pt x="9211" y="8663"/>
                  </a:lnTo>
                  <a:cubicBezTo>
                    <a:pt x="9667" y="8997"/>
                    <a:pt x="10122" y="9848"/>
                    <a:pt x="10122" y="9848"/>
                  </a:cubicBezTo>
                  <a:cubicBezTo>
                    <a:pt x="7964" y="3435"/>
                    <a:pt x="2615" y="2341"/>
                    <a:pt x="2615" y="2341"/>
                  </a:cubicBezTo>
                  <a:lnTo>
                    <a:pt x="3162" y="0"/>
                  </a:ln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2459;p70">
              <a:extLst>
                <a:ext uri="{FF2B5EF4-FFF2-40B4-BE49-F238E27FC236}">
                  <a16:creationId xmlns:a16="http://schemas.microsoft.com/office/drawing/2014/main" id="{EE90A669-89C1-479C-B80B-661CA3980085}"/>
                </a:ext>
              </a:extLst>
            </p:cNvPr>
            <p:cNvSpPr/>
            <p:nvPr/>
          </p:nvSpPr>
          <p:spPr>
            <a:xfrm>
              <a:off x="7526615" y="1710501"/>
              <a:ext cx="233535" cy="195106"/>
            </a:xfrm>
            <a:custGeom>
              <a:avLst/>
              <a:gdLst/>
              <a:ahLst/>
              <a:cxnLst/>
              <a:rect l="l" t="t" r="r" b="b"/>
              <a:pathLst>
                <a:path w="4418" h="3691" extrusionOk="0">
                  <a:moveTo>
                    <a:pt x="2807" y="0"/>
                  </a:moveTo>
                  <a:cubicBezTo>
                    <a:pt x="2807" y="0"/>
                    <a:pt x="41" y="1733"/>
                    <a:pt x="10" y="3040"/>
                  </a:cubicBezTo>
                  <a:cubicBezTo>
                    <a:pt x="0" y="3496"/>
                    <a:pt x="273" y="3691"/>
                    <a:pt x="677" y="3691"/>
                  </a:cubicBezTo>
                  <a:cubicBezTo>
                    <a:pt x="1457" y="3691"/>
                    <a:pt x="2724" y="2967"/>
                    <a:pt x="3384" y="2006"/>
                  </a:cubicBezTo>
                  <a:cubicBezTo>
                    <a:pt x="4418" y="517"/>
                    <a:pt x="2807" y="0"/>
                    <a:pt x="2807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2460;p70">
              <a:extLst>
                <a:ext uri="{FF2B5EF4-FFF2-40B4-BE49-F238E27FC236}">
                  <a16:creationId xmlns:a16="http://schemas.microsoft.com/office/drawing/2014/main" id="{89596122-4F8D-45AC-9D31-6D311DE1CA44}"/>
                </a:ext>
              </a:extLst>
            </p:cNvPr>
            <p:cNvSpPr/>
            <p:nvPr/>
          </p:nvSpPr>
          <p:spPr>
            <a:xfrm>
              <a:off x="6473131" y="1512120"/>
              <a:ext cx="228197" cy="145312"/>
            </a:xfrm>
            <a:custGeom>
              <a:avLst/>
              <a:gdLst/>
              <a:ahLst/>
              <a:cxnLst/>
              <a:rect l="l" t="t" r="r" b="b"/>
              <a:pathLst>
                <a:path w="4317" h="2749" extrusionOk="0">
                  <a:moveTo>
                    <a:pt x="2297" y="0"/>
                  </a:moveTo>
                  <a:cubicBezTo>
                    <a:pt x="1491" y="0"/>
                    <a:pt x="681" y="230"/>
                    <a:pt x="1" y="683"/>
                  </a:cubicBezTo>
                  <a:cubicBezTo>
                    <a:pt x="140" y="1725"/>
                    <a:pt x="983" y="2748"/>
                    <a:pt x="2572" y="2748"/>
                  </a:cubicBezTo>
                  <a:cubicBezTo>
                    <a:pt x="3070" y="2748"/>
                    <a:pt x="3641" y="2648"/>
                    <a:pt x="4287" y="2416"/>
                  </a:cubicBezTo>
                  <a:lnTo>
                    <a:pt x="4317" y="531"/>
                  </a:lnTo>
                  <a:cubicBezTo>
                    <a:pt x="3707" y="176"/>
                    <a:pt x="3003" y="0"/>
                    <a:pt x="2297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2461;p70">
              <a:extLst>
                <a:ext uri="{FF2B5EF4-FFF2-40B4-BE49-F238E27FC236}">
                  <a16:creationId xmlns:a16="http://schemas.microsoft.com/office/drawing/2014/main" id="{D1A444C0-6A53-47BE-B17E-15CA1085FCC2}"/>
                </a:ext>
              </a:extLst>
            </p:cNvPr>
            <p:cNvSpPr/>
            <p:nvPr/>
          </p:nvSpPr>
          <p:spPr>
            <a:xfrm>
              <a:off x="6468321" y="1429448"/>
              <a:ext cx="234646" cy="118829"/>
            </a:xfrm>
            <a:custGeom>
              <a:avLst/>
              <a:gdLst/>
              <a:ahLst/>
              <a:cxnLst/>
              <a:rect l="l" t="t" r="r" b="b"/>
              <a:pathLst>
                <a:path w="4439" h="2248" extrusionOk="0">
                  <a:moveTo>
                    <a:pt x="2289" y="0"/>
                  </a:moveTo>
                  <a:cubicBezTo>
                    <a:pt x="1855" y="0"/>
                    <a:pt x="1386" y="98"/>
                    <a:pt x="913" y="363"/>
                  </a:cubicBezTo>
                  <a:cubicBezTo>
                    <a:pt x="274" y="727"/>
                    <a:pt x="1" y="1487"/>
                    <a:pt x="92" y="2247"/>
                  </a:cubicBezTo>
                  <a:cubicBezTo>
                    <a:pt x="772" y="1794"/>
                    <a:pt x="1582" y="1564"/>
                    <a:pt x="2393" y="1564"/>
                  </a:cubicBezTo>
                  <a:cubicBezTo>
                    <a:pt x="3103" y="1564"/>
                    <a:pt x="3814" y="1740"/>
                    <a:pt x="4438" y="2095"/>
                  </a:cubicBezTo>
                  <a:lnTo>
                    <a:pt x="4438" y="758"/>
                  </a:lnTo>
                  <a:cubicBezTo>
                    <a:pt x="4438" y="758"/>
                    <a:pt x="3500" y="0"/>
                    <a:pt x="2289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2462;p70">
              <a:extLst>
                <a:ext uri="{FF2B5EF4-FFF2-40B4-BE49-F238E27FC236}">
                  <a16:creationId xmlns:a16="http://schemas.microsoft.com/office/drawing/2014/main" id="{304B88EA-1047-4C62-A487-464C1C448122}"/>
                </a:ext>
              </a:extLst>
            </p:cNvPr>
            <p:cNvSpPr/>
            <p:nvPr/>
          </p:nvSpPr>
          <p:spPr>
            <a:xfrm>
              <a:off x="6542218" y="1517829"/>
              <a:ext cx="141453" cy="122001"/>
            </a:xfrm>
            <a:custGeom>
              <a:avLst/>
              <a:gdLst/>
              <a:ahLst/>
              <a:cxnLst/>
              <a:rect l="l" t="t" r="r" b="b"/>
              <a:pathLst>
                <a:path w="2676" h="2308" extrusionOk="0">
                  <a:moveTo>
                    <a:pt x="1109" y="0"/>
                  </a:moveTo>
                  <a:cubicBezTo>
                    <a:pt x="740" y="0"/>
                    <a:pt x="359" y="78"/>
                    <a:pt x="31" y="150"/>
                  </a:cubicBezTo>
                  <a:cubicBezTo>
                    <a:pt x="1" y="180"/>
                    <a:pt x="1" y="210"/>
                    <a:pt x="31" y="210"/>
                  </a:cubicBezTo>
                  <a:cubicBezTo>
                    <a:pt x="366" y="210"/>
                    <a:pt x="756" y="134"/>
                    <a:pt x="1128" y="134"/>
                  </a:cubicBezTo>
                  <a:cubicBezTo>
                    <a:pt x="1534" y="134"/>
                    <a:pt x="1920" y="225"/>
                    <a:pt x="2189" y="606"/>
                  </a:cubicBezTo>
                  <a:cubicBezTo>
                    <a:pt x="2524" y="1062"/>
                    <a:pt x="2463" y="1700"/>
                    <a:pt x="2493" y="2217"/>
                  </a:cubicBezTo>
                  <a:cubicBezTo>
                    <a:pt x="2493" y="2277"/>
                    <a:pt x="2531" y="2308"/>
                    <a:pt x="2569" y="2308"/>
                  </a:cubicBezTo>
                  <a:cubicBezTo>
                    <a:pt x="2607" y="2308"/>
                    <a:pt x="2645" y="2277"/>
                    <a:pt x="2645" y="2217"/>
                  </a:cubicBezTo>
                  <a:cubicBezTo>
                    <a:pt x="2676" y="1639"/>
                    <a:pt x="2645" y="879"/>
                    <a:pt x="2220" y="423"/>
                  </a:cubicBezTo>
                  <a:cubicBezTo>
                    <a:pt x="1929" y="100"/>
                    <a:pt x="1527" y="0"/>
                    <a:pt x="1109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2463;p70">
              <a:extLst>
                <a:ext uri="{FF2B5EF4-FFF2-40B4-BE49-F238E27FC236}">
                  <a16:creationId xmlns:a16="http://schemas.microsoft.com/office/drawing/2014/main" id="{46A4DF20-0C6B-4FB1-B398-B9FCB348872F}"/>
                </a:ext>
              </a:extLst>
            </p:cNvPr>
            <p:cNvSpPr/>
            <p:nvPr/>
          </p:nvSpPr>
          <p:spPr>
            <a:xfrm>
              <a:off x="6602108" y="1551870"/>
              <a:ext cx="81140" cy="51168"/>
            </a:xfrm>
            <a:custGeom>
              <a:avLst/>
              <a:gdLst/>
              <a:ahLst/>
              <a:cxnLst/>
              <a:rect l="l" t="t" r="r" b="b"/>
              <a:pathLst>
                <a:path w="1535" h="968" extrusionOk="0">
                  <a:moveTo>
                    <a:pt x="533" y="0"/>
                  </a:moveTo>
                  <a:cubicBezTo>
                    <a:pt x="377" y="0"/>
                    <a:pt x="215" y="53"/>
                    <a:pt x="53" y="174"/>
                  </a:cubicBezTo>
                  <a:cubicBezTo>
                    <a:pt x="1" y="227"/>
                    <a:pt x="16" y="302"/>
                    <a:pt x="80" y="302"/>
                  </a:cubicBezTo>
                  <a:cubicBezTo>
                    <a:pt x="90" y="302"/>
                    <a:pt x="102" y="300"/>
                    <a:pt x="114" y="296"/>
                  </a:cubicBezTo>
                  <a:cubicBezTo>
                    <a:pt x="255" y="225"/>
                    <a:pt x="389" y="181"/>
                    <a:pt x="520" y="181"/>
                  </a:cubicBezTo>
                  <a:cubicBezTo>
                    <a:pt x="672" y="181"/>
                    <a:pt x="818" y="240"/>
                    <a:pt x="965" y="387"/>
                  </a:cubicBezTo>
                  <a:cubicBezTo>
                    <a:pt x="1117" y="539"/>
                    <a:pt x="1239" y="752"/>
                    <a:pt x="1360" y="934"/>
                  </a:cubicBezTo>
                  <a:cubicBezTo>
                    <a:pt x="1384" y="958"/>
                    <a:pt x="1407" y="967"/>
                    <a:pt x="1428" y="967"/>
                  </a:cubicBezTo>
                  <a:cubicBezTo>
                    <a:pt x="1490" y="967"/>
                    <a:pt x="1535" y="888"/>
                    <a:pt x="1512" y="843"/>
                  </a:cubicBezTo>
                  <a:cubicBezTo>
                    <a:pt x="1334" y="397"/>
                    <a:pt x="959" y="0"/>
                    <a:pt x="53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2464;p70">
              <a:extLst>
                <a:ext uri="{FF2B5EF4-FFF2-40B4-BE49-F238E27FC236}">
                  <a16:creationId xmlns:a16="http://schemas.microsoft.com/office/drawing/2014/main" id="{5CC0DE85-9397-48C3-B1B8-0436502214CB}"/>
                </a:ext>
              </a:extLst>
            </p:cNvPr>
            <p:cNvSpPr/>
            <p:nvPr/>
          </p:nvSpPr>
          <p:spPr>
            <a:xfrm>
              <a:off x="7735990" y="1530885"/>
              <a:ext cx="229835" cy="144942"/>
            </a:xfrm>
            <a:custGeom>
              <a:avLst/>
              <a:gdLst/>
              <a:ahLst/>
              <a:cxnLst/>
              <a:rect l="l" t="t" r="r" b="b"/>
              <a:pathLst>
                <a:path w="4348" h="2742" extrusionOk="0">
                  <a:moveTo>
                    <a:pt x="1903" y="1"/>
                  </a:moveTo>
                  <a:cubicBezTo>
                    <a:pt x="1252" y="1"/>
                    <a:pt x="605" y="150"/>
                    <a:pt x="31" y="450"/>
                  </a:cubicBezTo>
                  <a:lnTo>
                    <a:pt x="1" y="2365"/>
                  </a:lnTo>
                  <a:cubicBezTo>
                    <a:pt x="692" y="2629"/>
                    <a:pt x="1300" y="2742"/>
                    <a:pt x="1825" y="2742"/>
                  </a:cubicBezTo>
                  <a:cubicBezTo>
                    <a:pt x="3357" y="2742"/>
                    <a:pt x="4189" y="1780"/>
                    <a:pt x="4347" y="784"/>
                  </a:cubicBezTo>
                  <a:cubicBezTo>
                    <a:pt x="3636" y="264"/>
                    <a:pt x="2767" y="1"/>
                    <a:pt x="1903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2465;p70">
              <a:extLst>
                <a:ext uri="{FF2B5EF4-FFF2-40B4-BE49-F238E27FC236}">
                  <a16:creationId xmlns:a16="http://schemas.microsoft.com/office/drawing/2014/main" id="{C9A2364D-36C4-4936-AA79-75397E0ECA20}"/>
                </a:ext>
              </a:extLst>
            </p:cNvPr>
            <p:cNvSpPr/>
            <p:nvPr/>
          </p:nvSpPr>
          <p:spPr>
            <a:xfrm>
              <a:off x="7737629" y="1462432"/>
              <a:ext cx="234593" cy="109949"/>
            </a:xfrm>
            <a:custGeom>
              <a:avLst/>
              <a:gdLst/>
              <a:ahLst/>
              <a:cxnLst/>
              <a:rect l="l" t="t" r="r" b="b"/>
              <a:pathLst>
                <a:path w="4438" h="2080" extrusionOk="0">
                  <a:moveTo>
                    <a:pt x="1440" y="1"/>
                  </a:moveTo>
                  <a:cubicBezTo>
                    <a:pt x="570" y="1"/>
                    <a:pt x="20" y="438"/>
                    <a:pt x="0" y="438"/>
                  </a:cubicBezTo>
                  <a:lnTo>
                    <a:pt x="0" y="1745"/>
                  </a:lnTo>
                  <a:cubicBezTo>
                    <a:pt x="574" y="1445"/>
                    <a:pt x="1221" y="1296"/>
                    <a:pt x="1872" y="1296"/>
                  </a:cubicBezTo>
                  <a:cubicBezTo>
                    <a:pt x="2736" y="1296"/>
                    <a:pt x="3605" y="1559"/>
                    <a:pt x="4316" y="2079"/>
                  </a:cubicBezTo>
                  <a:cubicBezTo>
                    <a:pt x="4438" y="1319"/>
                    <a:pt x="3648" y="863"/>
                    <a:pt x="3009" y="468"/>
                  </a:cubicBezTo>
                  <a:cubicBezTo>
                    <a:pt x="2420" y="117"/>
                    <a:pt x="1887" y="1"/>
                    <a:pt x="1440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2466;p70">
              <a:extLst>
                <a:ext uri="{FF2B5EF4-FFF2-40B4-BE49-F238E27FC236}">
                  <a16:creationId xmlns:a16="http://schemas.microsoft.com/office/drawing/2014/main" id="{28EE0BBA-6CD4-40DD-9F9E-D748F3DB2888}"/>
                </a:ext>
              </a:extLst>
            </p:cNvPr>
            <p:cNvSpPr/>
            <p:nvPr/>
          </p:nvSpPr>
          <p:spPr>
            <a:xfrm>
              <a:off x="7755284" y="1536964"/>
              <a:ext cx="143039" cy="119358"/>
            </a:xfrm>
            <a:custGeom>
              <a:avLst/>
              <a:gdLst/>
              <a:ahLst/>
              <a:cxnLst/>
              <a:rect l="l" t="t" r="r" b="b"/>
              <a:pathLst>
                <a:path w="2706" h="2258" extrusionOk="0">
                  <a:moveTo>
                    <a:pt x="1524" y="0"/>
                  </a:moveTo>
                  <a:cubicBezTo>
                    <a:pt x="1133" y="0"/>
                    <a:pt x="760" y="92"/>
                    <a:pt x="487" y="365"/>
                  </a:cubicBezTo>
                  <a:cubicBezTo>
                    <a:pt x="31" y="821"/>
                    <a:pt x="1" y="1581"/>
                    <a:pt x="1" y="2189"/>
                  </a:cubicBezTo>
                  <a:cubicBezTo>
                    <a:pt x="1" y="2235"/>
                    <a:pt x="39" y="2257"/>
                    <a:pt x="77" y="2257"/>
                  </a:cubicBezTo>
                  <a:cubicBezTo>
                    <a:pt x="115" y="2257"/>
                    <a:pt x="153" y="2235"/>
                    <a:pt x="153" y="2189"/>
                  </a:cubicBezTo>
                  <a:cubicBezTo>
                    <a:pt x="183" y="1642"/>
                    <a:pt x="153" y="943"/>
                    <a:pt x="517" y="517"/>
                  </a:cubicBezTo>
                  <a:cubicBezTo>
                    <a:pt x="773" y="219"/>
                    <a:pt x="1107" y="140"/>
                    <a:pt x="1463" y="140"/>
                  </a:cubicBezTo>
                  <a:cubicBezTo>
                    <a:pt x="1869" y="140"/>
                    <a:pt x="2303" y="244"/>
                    <a:pt x="2675" y="244"/>
                  </a:cubicBezTo>
                  <a:cubicBezTo>
                    <a:pt x="2706" y="244"/>
                    <a:pt x="2706" y="213"/>
                    <a:pt x="2675" y="183"/>
                  </a:cubicBezTo>
                  <a:cubicBezTo>
                    <a:pt x="2326" y="92"/>
                    <a:pt x="1916" y="0"/>
                    <a:pt x="1524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2467;p70">
              <a:extLst>
                <a:ext uri="{FF2B5EF4-FFF2-40B4-BE49-F238E27FC236}">
                  <a16:creationId xmlns:a16="http://schemas.microsoft.com/office/drawing/2014/main" id="{8A171538-685D-4242-B93E-1BAB1A10DD1E}"/>
                </a:ext>
              </a:extLst>
            </p:cNvPr>
            <p:cNvSpPr/>
            <p:nvPr/>
          </p:nvSpPr>
          <p:spPr>
            <a:xfrm>
              <a:off x="7754649" y="1571428"/>
              <a:ext cx="82409" cy="47891"/>
            </a:xfrm>
            <a:custGeom>
              <a:avLst/>
              <a:gdLst/>
              <a:ahLst/>
              <a:cxnLst/>
              <a:rect l="l" t="t" r="r" b="b"/>
              <a:pathLst>
                <a:path w="1559" h="906" extrusionOk="0">
                  <a:moveTo>
                    <a:pt x="1016" y="0"/>
                  </a:moveTo>
                  <a:cubicBezTo>
                    <a:pt x="603" y="0"/>
                    <a:pt x="238" y="366"/>
                    <a:pt x="43" y="777"/>
                  </a:cubicBezTo>
                  <a:cubicBezTo>
                    <a:pt x="0" y="842"/>
                    <a:pt x="48" y="906"/>
                    <a:pt x="102" y="906"/>
                  </a:cubicBezTo>
                  <a:cubicBezTo>
                    <a:pt x="124" y="906"/>
                    <a:pt x="147" y="895"/>
                    <a:pt x="165" y="868"/>
                  </a:cubicBezTo>
                  <a:cubicBezTo>
                    <a:pt x="317" y="686"/>
                    <a:pt x="408" y="503"/>
                    <a:pt x="590" y="351"/>
                  </a:cubicBezTo>
                  <a:cubicBezTo>
                    <a:pt x="732" y="225"/>
                    <a:pt x="874" y="173"/>
                    <a:pt x="1021" y="173"/>
                  </a:cubicBezTo>
                  <a:cubicBezTo>
                    <a:pt x="1156" y="173"/>
                    <a:pt x="1295" y="218"/>
                    <a:pt x="1441" y="291"/>
                  </a:cubicBezTo>
                  <a:cubicBezTo>
                    <a:pt x="1450" y="295"/>
                    <a:pt x="1458" y="297"/>
                    <a:pt x="1466" y="297"/>
                  </a:cubicBezTo>
                  <a:cubicBezTo>
                    <a:pt x="1517" y="297"/>
                    <a:pt x="1559" y="226"/>
                    <a:pt x="1532" y="200"/>
                  </a:cubicBezTo>
                  <a:cubicBezTo>
                    <a:pt x="1358" y="60"/>
                    <a:pt x="1183" y="0"/>
                    <a:pt x="1016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2468;p70">
              <a:extLst>
                <a:ext uri="{FF2B5EF4-FFF2-40B4-BE49-F238E27FC236}">
                  <a16:creationId xmlns:a16="http://schemas.microsoft.com/office/drawing/2014/main" id="{7F114400-FDDE-4C15-BBD7-E8C13FD3125C}"/>
                </a:ext>
              </a:extLst>
            </p:cNvPr>
            <p:cNvSpPr/>
            <p:nvPr/>
          </p:nvSpPr>
          <p:spPr>
            <a:xfrm>
              <a:off x="7102948" y="2036642"/>
              <a:ext cx="266784" cy="134317"/>
            </a:xfrm>
            <a:custGeom>
              <a:avLst/>
              <a:gdLst/>
              <a:ahLst/>
              <a:cxnLst/>
              <a:rect l="l" t="t" r="r" b="b"/>
              <a:pathLst>
                <a:path w="5047" h="2541" extrusionOk="0">
                  <a:moveTo>
                    <a:pt x="5047" y="0"/>
                  </a:moveTo>
                  <a:cubicBezTo>
                    <a:pt x="3405" y="92"/>
                    <a:pt x="1794" y="335"/>
                    <a:pt x="183" y="852"/>
                  </a:cubicBezTo>
                  <a:cubicBezTo>
                    <a:pt x="153" y="1034"/>
                    <a:pt x="92" y="1186"/>
                    <a:pt x="1" y="1338"/>
                  </a:cubicBezTo>
                  <a:cubicBezTo>
                    <a:pt x="1" y="1338"/>
                    <a:pt x="1096" y="2541"/>
                    <a:pt x="2759" y="2541"/>
                  </a:cubicBezTo>
                  <a:cubicBezTo>
                    <a:pt x="3430" y="2541"/>
                    <a:pt x="4194" y="2345"/>
                    <a:pt x="5016" y="1794"/>
                  </a:cubicBezTo>
                  <a:cubicBezTo>
                    <a:pt x="5016" y="1794"/>
                    <a:pt x="4955" y="973"/>
                    <a:pt x="5047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2469;p70">
              <a:extLst>
                <a:ext uri="{FF2B5EF4-FFF2-40B4-BE49-F238E27FC236}">
                  <a16:creationId xmlns:a16="http://schemas.microsoft.com/office/drawing/2014/main" id="{F9F3268D-44AA-40A8-A9E0-395DFBA664A7}"/>
                </a:ext>
              </a:extLst>
            </p:cNvPr>
            <p:cNvSpPr/>
            <p:nvPr/>
          </p:nvSpPr>
          <p:spPr>
            <a:xfrm>
              <a:off x="7106173" y="1937002"/>
              <a:ext cx="286078" cy="144678"/>
            </a:xfrm>
            <a:custGeom>
              <a:avLst/>
              <a:gdLst/>
              <a:ahLst/>
              <a:cxnLst/>
              <a:rect l="l" t="t" r="r" b="b"/>
              <a:pathLst>
                <a:path w="5412" h="2737" extrusionOk="0">
                  <a:moveTo>
                    <a:pt x="5411" y="1"/>
                  </a:moveTo>
                  <a:lnTo>
                    <a:pt x="1" y="366"/>
                  </a:lnTo>
                  <a:cubicBezTo>
                    <a:pt x="1" y="366"/>
                    <a:pt x="396" y="1703"/>
                    <a:pt x="122" y="2737"/>
                  </a:cubicBezTo>
                  <a:cubicBezTo>
                    <a:pt x="1733" y="2220"/>
                    <a:pt x="3344" y="1977"/>
                    <a:pt x="5016" y="1885"/>
                  </a:cubicBezTo>
                  <a:cubicBezTo>
                    <a:pt x="5077" y="1247"/>
                    <a:pt x="5168" y="578"/>
                    <a:pt x="5411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2470;p70">
              <a:extLst>
                <a:ext uri="{FF2B5EF4-FFF2-40B4-BE49-F238E27FC236}">
                  <a16:creationId xmlns:a16="http://schemas.microsoft.com/office/drawing/2014/main" id="{4E0FF580-9758-48D7-A787-BB6913A0FA80}"/>
                </a:ext>
              </a:extLst>
            </p:cNvPr>
            <p:cNvSpPr/>
            <p:nvPr/>
          </p:nvSpPr>
          <p:spPr>
            <a:xfrm>
              <a:off x="6680392" y="916555"/>
              <a:ext cx="1102290" cy="1044196"/>
            </a:xfrm>
            <a:custGeom>
              <a:avLst/>
              <a:gdLst/>
              <a:ahLst/>
              <a:cxnLst/>
              <a:rect l="l" t="t" r="r" b="b"/>
              <a:pathLst>
                <a:path w="20853" h="19754" extrusionOk="0">
                  <a:moveTo>
                    <a:pt x="7821" y="1"/>
                  </a:moveTo>
                  <a:cubicBezTo>
                    <a:pt x="3793" y="1"/>
                    <a:pt x="92" y="2084"/>
                    <a:pt x="153" y="9792"/>
                  </a:cubicBezTo>
                  <a:cubicBezTo>
                    <a:pt x="153" y="9792"/>
                    <a:pt x="1" y="13470"/>
                    <a:pt x="852" y="15324"/>
                  </a:cubicBezTo>
                  <a:cubicBezTo>
                    <a:pt x="1703" y="17178"/>
                    <a:pt x="4651" y="19245"/>
                    <a:pt x="8633" y="19671"/>
                  </a:cubicBezTo>
                  <a:cubicBezTo>
                    <a:pt x="9145" y="19726"/>
                    <a:pt x="9680" y="19753"/>
                    <a:pt x="10226" y="19753"/>
                  </a:cubicBezTo>
                  <a:cubicBezTo>
                    <a:pt x="13888" y="19753"/>
                    <a:pt x="18035" y="18510"/>
                    <a:pt x="19120" y="16023"/>
                  </a:cubicBezTo>
                  <a:cubicBezTo>
                    <a:pt x="20366" y="13166"/>
                    <a:pt x="20852" y="11190"/>
                    <a:pt x="20548" y="8272"/>
                  </a:cubicBezTo>
                  <a:cubicBezTo>
                    <a:pt x="20214" y="5324"/>
                    <a:pt x="20092" y="4017"/>
                    <a:pt x="17387" y="2680"/>
                  </a:cubicBezTo>
                  <a:cubicBezTo>
                    <a:pt x="16061" y="2016"/>
                    <a:pt x="11782" y="1"/>
                    <a:pt x="7821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2471;p70">
              <a:extLst>
                <a:ext uri="{FF2B5EF4-FFF2-40B4-BE49-F238E27FC236}">
                  <a16:creationId xmlns:a16="http://schemas.microsoft.com/office/drawing/2014/main" id="{43917768-2886-46CC-A563-C1B9646D5A8B}"/>
                </a:ext>
              </a:extLst>
            </p:cNvPr>
            <p:cNvSpPr/>
            <p:nvPr/>
          </p:nvSpPr>
          <p:spPr>
            <a:xfrm>
              <a:off x="6931050" y="1472687"/>
              <a:ext cx="62745" cy="74057"/>
            </a:xfrm>
            <a:custGeom>
              <a:avLst/>
              <a:gdLst/>
              <a:ahLst/>
              <a:cxnLst/>
              <a:rect l="l" t="t" r="r" b="b"/>
              <a:pathLst>
                <a:path w="1187" h="1401" extrusionOk="0">
                  <a:moveTo>
                    <a:pt x="609" y="1"/>
                  </a:moveTo>
                  <a:cubicBezTo>
                    <a:pt x="305" y="1"/>
                    <a:pt x="31" y="305"/>
                    <a:pt x="31" y="700"/>
                  </a:cubicBezTo>
                  <a:cubicBezTo>
                    <a:pt x="1" y="1095"/>
                    <a:pt x="274" y="1399"/>
                    <a:pt x="609" y="1399"/>
                  </a:cubicBezTo>
                  <a:cubicBezTo>
                    <a:pt x="621" y="1400"/>
                    <a:pt x="634" y="1401"/>
                    <a:pt x="647" y="1401"/>
                  </a:cubicBezTo>
                  <a:cubicBezTo>
                    <a:pt x="935" y="1401"/>
                    <a:pt x="1186" y="1079"/>
                    <a:pt x="1186" y="730"/>
                  </a:cubicBezTo>
                  <a:cubicBezTo>
                    <a:pt x="1186" y="335"/>
                    <a:pt x="943" y="1"/>
                    <a:pt x="609" y="1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2472;p70">
              <a:extLst>
                <a:ext uri="{FF2B5EF4-FFF2-40B4-BE49-F238E27FC236}">
                  <a16:creationId xmlns:a16="http://schemas.microsoft.com/office/drawing/2014/main" id="{CA95D391-EA55-4304-B749-F8D835F096E6}"/>
                </a:ext>
              </a:extLst>
            </p:cNvPr>
            <p:cNvSpPr/>
            <p:nvPr/>
          </p:nvSpPr>
          <p:spPr>
            <a:xfrm>
              <a:off x="7440402" y="1480722"/>
              <a:ext cx="62692" cy="73951"/>
            </a:xfrm>
            <a:custGeom>
              <a:avLst/>
              <a:gdLst/>
              <a:ahLst/>
              <a:cxnLst/>
              <a:rect l="l" t="t" r="r" b="b"/>
              <a:pathLst>
                <a:path w="1186" h="1399" extrusionOk="0">
                  <a:moveTo>
                    <a:pt x="608" y="1"/>
                  </a:moveTo>
                  <a:cubicBezTo>
                    <a:pt x="274" y="1"/>
                    <a:pt x="0" y="305"/>
                    <a:pt x="0" y="700"/>
                  </a:cubicBezTo>
                  <a:cubicBezTo>
                    <a:pt x="0" y="1095"/>
                    <a:pt x="274" y="1399"/>
                    <a:pt x="578" y="1399"/>
                  </a:cubicBezTo>
                  <a:cubicBezTo>
                    <a:pt x="912" y="1399"/>
                    <a:pt x="1185" y="1095"/>
                    <a:pt x="1185" y="700"/>
                  </a:cubicBezTo>
                  <a:cubicBezTo>
                    <a:pt x="1185" y="335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1111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2473;p70">
              <a:extLst>
                <a:ext uri="{FF2B5EF4-FFF2-40B4-BE49-F238E27FC236}">
                  <a16:creationId xmlns:a16="http://schemas.microsoft.com/office/drawing/2014/main" id="{A080AC6F-01BC-48BD-84F6-72B2359129D9}"/>
                </a:ext>
              </a:extLst>
            </p:cNvPr>
            <p:cNvSpPr/>
            <p:nvPr/>
          </p:nvSpPr>
          <p:spPr>
            <a:xfrm>
              <a:off x="7183294" y="1441447"/>
              <a:ext cx="77176" cy="134317"/>
            </a:xfrm>
            <a:custGeom>
              <a:avLst/>
              <a:gdLst/>
              <a:ahLst/>
              <a:cxnLst/>
              <a:rect l="l" t="t" r="r" b="b"/>
              <a:pathLst>
                <a:path w="1460" h="2541" extrusionOk="0">
                  <a:moveTo>
                    <a:pt x="365" y="1"/>
                  </a:moveTo>
                  <a:cubicBezTo>
                    <a:pt x="345" y="1"/>
                    <a:pt x="325" y="14"/>
                    <a:pt x="305" y="14"/>
                  </a:cubicBezTo>
                  <a:cubicBezTo>
                    <a:pt x="213" y="318"/>
                    <a:pt x="183" y="652"/>
                    <a:pt x="122" y="956"/>
                  </a:cubicBezTo>
                  <a:cubicBezTo>
                    <a:pt x="62" y="1169"/>
                    <a:pt x="1" y="1473"/>
                    <a:pt x="92" y="1686"/>
                  </a:cubicBezTo>
                  <a:cubicBezTo>
                    <a:pt x="153" y="1838"/>
                    <a:pt x="305" y="1959"/>
                    <a:pt x="457" y="1959"/>
                  </a:cubicBezTo>
                  <a:cubicBezTo>
                    <a:pt x="517" y="1959"/>
                    <a:pt x="578" y="1929"/>
                    <a:pt x="669" y="1899"/>
                  </a:cubicBezTo>
                  <a:cubicBezTo>
                    <a:pt x="700" y="1868"/>
                    <a:pt x="730" y="1807"/>
                    <a:pt x="791" y="1807"/>
                  </a:cubicBezTo>
                  <a:cubicBezTo>
                    <a:pt x="819" y="1770"/>
                    <a:pt x="847" y="1753"/>
                    <a:pt x="873" y="1753"/>
                  </a:cubicBezTo>
                  <a:cubicBezTo>
                    <a:pt x="932" y="1753"/>
                    <a:pt x="983" y="1842"/>
                    <a:pt x="1004" y="1990"/>
                  </a:cubicBezTo>
                  <a:cubicBezTo>
                    <a:pt x="1217" y="2172"/>
                    <a:pt x="1186" y="2294"/>
                    <a:pt x="913" y="2355"/>
                  </a:cubicBezTo>
                  <a:cubicBezTo>
                    <a:pt x="800" y="2383"/>
                    <a:pt x="844" y="2540"/>
                    <a:pt x="947" y="2540"/>
                  </a:cubicBezTo>
                  <a:cubicBezTo>
                    <a:pt x="955" y="2540"/>
                    <a:pt x="964" y="2539"/>
                    <a:pt x="973" y="2537"/>
                  </a:cubicBezTo>
                  <a:cubicBezTo>
                    <a:pt x="1217" y="2446"/>
                    <a:pt x="1460" y="2203"/>
                    <a:pt x="1429" y="1929"/>
                  </a:cubicBezTo>
                  <a:cubicBezTo>
                    <a:pt x="1429" y="1704"/>
                    <a:pt x="1247" y="1531"/>
                    <a:pt x="1051" y="1531"/>
                  </a:cubicBezTo>
                  <a:cubicBezTo>
                    <a:pt x="1035" y="1531"/>
                    <a:pt x="1019" y="1532"/>
                    <a:pt x="1004" y="1534"/>
                  </a:cubicBezTo>
                  <a:cubicBezTo>
                    <a:pt x="852" y="1534"/>
                    <a:pt x="761" y="1655"/>
                    <a:pt x="639" y="1716"/>
                  </a:cubicBezTo>
                  <a:cubicBezTo>
                    <a:pt x="566" y="1745"/>
                    <a:pt x="505" y="1757"/>
                    <a:pt x="454" y="1757"/>
                  </a:cubicBezTo>
                  <a:cubicBezTo>
                    <a:pt x="123" y="1757"/>
                    <a:pt x="222" y="1224"/>
                    <a:pt x="274" y="987"/>
                  </a:cubicBezTo>
                  <a:cubicBezTo>
                    <a:pt x="335" y="713"/>
                    <a:pt x="517" y="288"/>
                    <a:pt x="396" y="14"/>
                  </a:cubicBezTo>
                  <a:cubicBezTo>
                    <a:pt x="386" y="4"/>
                    <a:pt x="376" y="1"/>
                    <a:pt x="365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2474;p70">
              <a:extLst>
                <a:ext uri="{FF2B5EF4-FFF2-40B4-BE49-F238E27FC236}">
                  <a16:creationId xmlns:a16="http://schemas.microsoft.com/office/drawing/2014/main" id="{E95C1AD4-4488-4C45-B356-17909F780817}"/>
                </a:ext>
              </a:extLst>
            </p:cNvPr>
            <p:cNvSpPr/>
            <p:nvPr/>
          </p:nvSpPr>
          <p:spPr>
            <a:xfrm>
              <a:off x="7168864" y="1653360"/>
              <a:ext cx="114125" cy="55662"/>
            </a:xfrm>
            <a:custGeom>
              <a:avLst/>
              <a:gdLst/>
              <a:ahLst/>
              <a:cxnLst/>
              <a:rect l="l" t="t" r="r" b="b"/>
              <a:pathLst>
                <a:path w="2159" h="1053" extrusionOk="0">
                  <a:moveTo>
                    <a:pt x="2045" y="1"/>
                  </a:moveTo>
                  <a:cubicBezTo>
                    <a:pt x="2001" y="1"/>
                    <a:pt x="1959" y="25"/>
                    <a:pt x="1945" y="78"/>
                  </a:cubicBezTo>
                  <a:cubicBezTo>
                    <a:pt x="1885" y="534"/>
                    <a:pt x="1611" y="838"/>
                    <a:pt x="1125" y="838"/>
                  </a:cubicBezTo>
                  <a:cubicBezTo>
                    <a:pt x="912" y="838"/>
                    <a:pt x="730" y="747"/>
                    <a:pt x="578" y="625"/>
                  </a:cubicBezTo>
                  <a:cubicBezTo>
                    <a:pt x="395" y="504"/>
                    <a:pt x="365" y="321"/>
                    <a:pt x="243" y="139"/>
                  </a:cubicBezTo>
                  <a:cubicBezTo>
                    <a:pt x="213" y="139"/>
                    <a:pt x="183" y="139"/>
                    <a:pt x="183" y="169"/>
                  </a:cubicBezTo>
                  <a:cubicBezTo>
                    <a:pt x="0" y="656"/>
                    <a:pt x="730" y="1020"/>
                    <a:pt x="1125" y="1051"/>
                  </a:cubicBezTo>
                  <a:cubicBezTo>
                    <a:pt x="1145" y="1052"/>
                    <a:pt x="1164" y="1052"/>
                    <a:pt x="1184" y="1052"/>
                  </a:cubicBezTo>
                  <a:cubicBezTo>
                    <a:pt x="1706" y="1052"/>
                    <a:pt x="2158" y="665"/>
                    <a:pt x="2158" y="109"/>
                  </a:cubicBezTo>
                  <a:cubicBezTo>
                    <a:pt x="2158" y="40"/>
                    <a:pt x="2101" y="1"/>
                    <a:pt x="2045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2475;p70">
              <a:extLst>
                <a:ext uri="{FF2B5EF4-FFF2-40B4-BE49-F238E27FC236}">
                  <a16:creationId xmlns:a16="http://schemas.microsoft.com/office/drawing/2014/main" id="{4566C25B-D8A2-43EA-86E0-4ABB07CCE6FE}"/>
                </a:ext>
              </a:extLst>
            </p:cNvPr>
            <p:cNvSpPr/>
            <p:nvPr/>
          </p:nvSpPr>
          <p:spPr>
            <a:xfrm>
              <a:off x="6837860" y="1294287"/>
              <a:ext cx="104504" cy="71890"/>
            </a:xfrm>
            <a:custGeom>
              <a:avLst/>
              <a:gdLst/>
              <a:ahLst/>
              <a:cxnLst/>
              <a:rect l="l" t="t" r="r" b="b"/>
              <a:pathLst>
                <a:path w="1977" h="1360" extrusionOk="0">
                  <a:moveTo>
                    <a:pt x="1808" y="1"/>
                  </a:moveTo>
                  <a:cubicBezTo>
                    <a:pt x="1139" y="1"/>
                    <a:pt x="149" y="626"/>
                    <a:pt x="1" y="1309"/>
                  </a:cubicBezTo>
                  <a:cubicBezTo>
                    <a:pt x="1" y="1344"/>
                    <a:pt x="22" y="1359"/>
                    <a:pt x="45" y="1359"/>
                  </a:cubicBezTo>
                  <a:cubicBezTo>
                    <a:pt x="61" y="1359"/>
                    <a:pt x="79" y="1352"/>
                    <a:pt x="92" y="1339"/>
                  </a:cubicBezTo>
                  <a:cubicBezTo>
                    <a:pt x="548" y="701"/>
                    <a:pt x="1095" y="336"/>
                    <a:pt x="1885" y="184"/>
                  </a:cubicBezTo>
                  <a:cubicBezTo>
                    <a:pt x="1976" y="154"/>
                    <a:pt x="1946" y="2"/>
                    <a:pt x="1855" y="2"/>
                  </a:cubicBezTo>
                  <a:cubicBezTo>
                    <a:pt x="1839" y="1"/>
                    <a:pt x="1824" y="1"/>
                    <a:pt x="1808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2476;p70">
              <a:extLst>
                <a:ext uri="{FF2B5EF4-FFF2-40B4-BE49-F238E27FC236}">
                  <a16:creationId xmlns:a16="http://schemas.microsoft.com/office/drawing/2014/main" id="{EB2F8D0D-658F-4CFF-A4DD-A6F4B22DBF1B}"/>
                </a:ext>
              </a:extLst>
            </p:cNvPr>
            <p:cNvSpPr/>
            <p:nvPr/>
          </p:nvSpPr>
          <p:spPr>
            <a:xfrm>
              <a:off x="7456418" y="1290376"/>
              <a:ext cx="111535" cy="52067"/>
            </a:xfrm>
            <a:custGeom>
              <a:avLst/>
              <a:gdLst/>
              <a:ahLst/>
              <a:cxnLst/>
              <a:rect l="l" t="t" r="r" b="b"/>
              <a:pathLst>
                <a:path w="2110" h="985" extrusionOk="0">
                  <a:moveTo>
                    <a:pt x="247" y="1"/>
                  </a:moveTo>
                  <a:cubicBezTo>
                    <a:pt x="173" y="1"/>
                    <a:pt x="101" y="5"/>
                    <a:pt x="31" y="15"/>
                  </a:cubicBezTo>
                  <a:cubicBezTo>
                    <a:pt x="1" y="45"/>
                    <a:pt x="1" y="137"/>
                    <a:pt x="31" y="137"/>
                  </a:cubicBezTo>
                  <a:cubicBezTo>
                    <a:pt x="700" y="319"/>
                    <a:pt x="1369" y="410"/>
                    <a:pt x="1886" y="957"/>
                  </a:cubicBezTo>
                  <a:cubicBezTo>
                    <a:pt x="1905" y="977"/>
                    <a:pt x="1927" y="985"/>
                    <a:pt x="1949" y="985"/>
                  </a:cubicBezTo>
                  <a:cubicBezTo>
                    <a:pt x="2030" y="985"/>
                    <a:pt x="2109" y="870"/>
                    <a:pt x="2038" y="775"/>
                  </a:cubicBezTo>
                  <a:cubicBezTo>
                    <a:pt x="1656" y="339"/>
                    <a:pt x="884" y="1"/>
                    <a:pt x="247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2477;p70">
              <a:extLst>
                <a:ext uri="{FF2B5EF4-FFF2-40B4-BE49-F238E27FC236}">
                  <a16:creationId xmlns:a16="http://schemas.microsoft.com/office/drawing/2014/main" id="{8626442E-8F98-4DE7-8428-FB3912C20C91}"/>
                </a:ext>
              </a:extLst>
            </p:cNvPr>
            <p:cNvSpPr/>
            <p:nvPr/>
          </p:nvSpPr>
          <p:spPr>
            <a:xfrm>
              <a:off x="6834635" y="1602773"/>
              <a:ext cx="207317" cy="192939"/>
            </a:xfrm>
            <a:custGeom>
              <a:avLst/>
              <a:gdLst/>
              <a:ahLst/>
              <a:cxnLst/>
              <a:rect l="l" t="t" r="r" b="b"/>
              <a:pathLst>
                <a:path w="3922" h="3650" extrusionOk="0">
                  <a:moveTo>
                    <a:pt x="1917" y="1"/>
                  </a:moveTo>
                  <a:cubicBezTo>
                    <a:pt x="880" y="1"/>
                    <a:pt x="31" y="781"/>
                    <a:pt x="1" y="1795"/>
                  </a:cubicBezTo>
                  <a:cubicBezTo>
                    <a:pt x="1" y="2798"/>
                    <a:pt x="852" y="3619"/>
                    <a:pt x="1916" y="3649"/>
                  </a:cubicBezTo>
                  <a:cubicBezTo>
                    <a:pt x="3010" y="3649"/>
                    <a:pt x="3892" y="2859"/>
                    <a:pt x="3892" y="1856"/>
                  </a:cubicBezTo>
                  <a:cubicBezTo>
                    <a:pt x="3922" y="822"/>
                    <a:pt x="3071" y="2"/>
                    <a:pt x="1977" y="2"/>
                  </a:cubicBezTo>
                  <a:cubicBezTo>
                    <a:pt x="1957" y="1"/>
                    <a:pt x="1937" y="1"/>
                    <a:pt x="1917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2478;p70">
              <a:extLst>
                <a:ext uri="{FF2B5EF4-FFF2-40B4-BE49-F238E27FC236}">
                  <a16:creationId xmlns:a16="http://schemas.microsoft.com/office/drawing/2014/main" id="{BE9A166C-AACC-4F96-ACBB-FDC9E191CDB4}"/>
                </a:ext>
              </a:extLst>
            </p:cNvPr>
            <p:cNvSpPr/>
            <p:nvPr/>
          </p:nvSpPr>
          <p:spPr>
            <a:xfrm>
              <a:off x="7397004" y="1610808"/>
              <a:ext cx="207317" cy="192939"/>
            </a:xfrm>
            <a:custGeom>
              <a:avLst/>
              <a:gdLst/>
              <a:ahLst/>
              <a:cxnLst/>
              <a:rect l="l" t="t" r="r" b="b"/>
              <a:pathLst>
                <a:path w="3922" h="3650" extrusionOk="0">
                  <a:moveTo>
                    <a:pt x="1919" y="1"/>
                  </a:moveTo>
                  <a:cubicBezTo>
                    <a:pt x="881" y="1"/>
                    <a:pt x="30" y="810"/>
                    <a:pt x="0" y="1795"/>
                  </a:cubicBezTo>
                  <a:cubicBezTo>
                    <a:pt x="0" y="2798"/>
                    <a:pt x="851" y="3649"/>
                    <a:pt x="1915" y="3649"/>
                  </a:cubicBezTo>
                  <a:cubicBezTo>
                    <a:pt x="1934" y="3650"/>
                    <a:pt x="1953" y="3650"/>
                    <a:pt x="1973" y="3650"/>
                  </a:cubicBezTo>
                  <a:cubicBezTo>
                    <a:pt x="3012" y="3650"/>
                    <a:pt x="3891" y="2841"/>
                    <a:pt x="3891" y="1856"/>
                  </a:cubicBezTo>
                  <a:cubicBezTo>
                    <a:pt x="3921" y="853"/>
                    <a:pt x="3040" y="2"/>
                    <a:pt x="1976" y="2"/>
                  </a:cubicBezTo>
                  <a:cubicBezTo>
                    <a:pt x="1957" y="1"/>
                    <a:pt x="1938" y="1"/>
                    <a:pt x="1919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2479;p70">
              <a:extLst>
                <a:ext uri="{FF2B5EF4-FFF2-40B4-BE49-F238E27FC236}">
                  <a16:creationId xmlns:a16="http://schemas.microsoft.com/office/drawing/2014/main" id="{4892279E-486F-440A-8D0D-A5C9138B04BC}"/>
                </a:ext>
              </a:extLst>
            </p:cNvPr>
            <p:cNvSpPr/>
            <p:nvPr/>
          </p:nvSpPr>
          <p:spPr>
            <a:xfrm>
              <a:off x="6892516" y="1654258"/>
              <a:ext cx="19294" cy="22518"/>
            </a:xfrm>
            <a:custGeom>
              <a:avLst/>
              <a:gdLst/>
              <a:ahLst/>
              <a:cxnLst/>
              <a:rect l="l" t="t" r="r" b="b"/>
              <a:pathLst>
                <a:path w="365" h="426" extrusionOk="0">
                  <a:moveTo>
                    <a:pt x="182" y="0"/>
                  </a:moveTo>
                  <a:cubicBezTo>
                    <a:pt x="91" y="0"/>
                    <a:pt x="0" y="92"/>
                    <a:pt x="0" y="213"/>
                  </a:cubicBezTo>
                  <a:cubicBezTo>
                    <a:pt x="0" y="335"/>
                    <a:pt x="91" y="426"/>
                    <a:pt x="182" y="426"/>
                  </a:cubicBezTo>
                  <a:cubicBezTo>
                    <a:pt x="274" y="426"/>
                    <a:pt x="365" y="335"/>
                    <a:pt x="365" y="213"/>
                  </a:cubicBezTo>
                  <a:cubicBezTo>
                    <a:pt x="365" y="92"/>
                    <a:pt x="274" y="0"/>
                    <a:pt x="182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2480;p70">
              <a:extLst>
                <a:ext uri="{FF2B5EF4-FFF2-40B4-BE49-F238E27FC236}">
                  <a16:creationId xmlns:a16="http://schemas.microsoft.com/office/drawing/2014/main" id="{6CCF6964-D123-4FF8-A574-7386A6C8FD69}"/>
                </a:ext>
              </a:extLst>
            </p:cNvPr>
            <p:cNvSpPr/>
            <p:nvPr/>
          </p:nvSpPr>
          <p:spPr>
            <a:xfrm>
              <a:off x="6956740" y="1718535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0"/>
                  </a:moveTo>
                  <a:cubicBezTo>
                    <a:pt x="92" y="0"/>
                    <a:pt x="1" y="91"/>
                    <a:pt x="1" y="183"/>
                  </a:cubicBezTo>
                  <a:cubicBezTo>
                    <a:pt x="1" y="304"/>
                    <a:pt x="92" y="395"/>
                    <a:pt x="183" y="395"/>
                  </a:cubicBezTo>
                  <a:cubicBezTo>
                    <a:pt x="305" y="395"/>
                    <a:pt x="366" y="304"/>
                    <a:pt x="366" y="213"/>
                  </a:cubicBezTo>
                  <a:cubicBezTo>
                    <a:pt x="366" y="91"/>
                    <a:pt x="305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2481;p70">
              <a:extLst>
                <a:ext uri="{FF2B5EF4-FFF2-40B4-BE49-F238E27FC236}">
                  <a16:creationId xmlns:a16="http://schemas.microsoft.com/office/drawing/2014/main" id="{A2ABD4D3-D61F-4CFB-8AC3-4002B5085574}"/>
                </a:ext>
              </a:extLst>
            </p:cNvPr>
            <p:cNvSpPr/>
            <p:nvPr/>
          </p:nvSpPr>
          <p:spPr>
            <a:xfrm>
              <a:off x="6876447" y="1758708"/>
              <a:ext cx="19294" cy="22518"/>
            </a:xfrm>
            <a:custGeom>
              <a:avLst/>
              <a:gdLst/>
              <a:ahLst/>
              <a:cxnLst/>
              <a:rect l="l" t="t" r="r" b="b"/>
              <a:pathLst>
                <a:path w="365" h="426" extrusionOk="0">
                  <a:moveTo>
                    <a:pt x="183" y="0"/>
                  </a:moveTo>
                  <a:cubicBezTo>
                    <a:pt x="91" y="0"/>
                    <a:pt x="0" y="91"/>
                    <a:pt x="0" y="213"/>
                  </a:cubicBezTo>
                  <a:cubicBezTo>
                    <a:pt x="0" y="334"/>
                    <a:pt x="91" y="426"/>
                    <a:pt x="183" y="426"/>
                  </a:cubicBezTo>
                  <a:cubicBezTo>
                    <a:pt x="274" y="426"/>
                    <a:pt x="365" y="334"/>
                    <a:pt x="365" y="213"/>
                  </a:cubicBezTo>
                  <a:cubicBezTo>
                    <a:pt x="365" y="9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2482;p70">
              <a:extLst>
                <a:ext uri="{FF2B5EF4-FFF2-40B4-BE49-F238E27FC236}">
                  <a16:creationId xmlns:a16="http://schemas.microsoft.com/office/drawing/2014/main" id="{2670021C-2222-4CB9-B341-281BC3F67AD9}"/>
                </a:ext>
              </a:extLst>
            </p:cNvPr>
            <p:cNvSpPr/>
            <p:nvPr/>
          </p:nvSpPr>
          <p:spPr>
            <a:xfrm>
              <a:off x="7004948" y="1641414"/>
              <a:ext cx="20933" cy="20933"/>
            </a:xfrm>
            <a:custGeom>
              <a:avLst/>
              <a:gdLst/>
              <a:ahLst/>
              <a:cxnLst/>
              <a:rect l="l" t="t" r="r" b="b"/>
              <a:pathLst>
                <a:path w="396" h="396" extrusionOk="0">
                  <a:moveTo>
                    <a:pt x="214" y="0"/>
                  </a:moveTo>
                  <a:cubicBezTo>
                    <a:pt x="92" y="0"/>
                    <a:pt x="1" y="91"/>
                    <a:pt x="1" y="183"/>
                  </a:cubicBezTo>
                  <a:cubicBezTo>
                    <a:pt x="1" y="304"/>
                    <a:pt x="92" y="395"/>
                    <a:pt x="183" y="395"/>
                  </a:cubicBezTo>
                  <a:cubicBezTo>
                    <a:pt x="305" y="395"/>
                    <a:pt x="366" y="304"/>
                    <a:pt x="366" y="213"/>
                  </a:cubicBezTo>
                  <a:cubicBezTo>
                    <a:pt x="396" y="91"/>
                    <a:pt x="305" y="0"/>
                    <a:pt x="214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2483;p70">
              <a:extLst>
                <a:ext uri="{FF2B5EF4-FFF2-40B4-BE49-F238E27FC236}">
                  <a16:creationId xmlns:a16="http://schemas.microsoft.com/office/drawing/2014/main" id="{216E903F-76A8-4CD7-96F9-A157F1786495}"/>
                </a:ext>
              </a:extLst>
            </p:cNvPr>
            <p:cNvSpPr/>
            <p:nvPr/>
          </p:nvSpPr>
          <p:spPr>
            <a:xfrm>
              <a:off x="7061190" y="1741000"/>
              <a:ext cx="19347" cy="22571"/>
            </a:xfrm>
            <a:custGeom>
              <a:avLst/>
              <a:gdLst/>
              <a:ahLst/>
              <a:cxnLst/>
              <a:rect l="l" t="t" r="r" b="b"/>
              <a:pathLst>
                <a:path w="366" h="427" extrusionOk="0">
                  <a:moveTo>
                    <a:pt x="183" y="1"/>
                  </a:moveTo>
                  <a:cubicBezTo>
                    <a:pt x="61" y="1"/>
                    <a:pt x="1" y="92"/>
                    <a:pt x="1" y="213"/>
                  </a:cubicBezTo>
                  <a:cubicBezTo>
                    <a:pt x="1" y="335"/>
                    <a:pt x="61" y="426"/>
                    <a:pt x="183" y="426"/>
                  </a:cubicBezTo>
                  <a:cubicBezTo>
                    <a:pt x="274" y="426"/>
                    <a:pt x="365" y="335"/>
                    <a:pt x="365" y="213"/>
                  </a:cubicBezTo>
                  <a:cubicBezTo>
                    <a:pt x="365" y="92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2484;p70">
              <a:extLst>
                <a:ext uri="{FF2B5EF4-FFF2-40B4-BE49-F238E27FC236}">
                  <a16:creationId xmlns:a16="http://schemas.microsoft.com/office/drawing/2014/main" id="{01C0C24F-5590-43C8-9B4A-60711E7B8A14}"/>
                </a:ext>
              </a:extLst>
            </p:cNvPr>
            <p:cNvSpPr/>
            <p:nvPr/>
          </p:nvSpPr>
          <p:spPr>
            <a:xfrm>
              <a:off x="7382521" y="1662293"/>
              <a:ext cx="19347" cy="22518"/>
            </a:xfrm>
            <a:custGeom>
              <a:avLst/>
              <a:gdLst/>
              <a:ahLst/>
              <a:cxnLst/>
              <a:rect l="l" t="t" r="r" b="b"/>
              <a:pathLst>
                <a:path w="366" h="426" extrusionOk="0">
                  <a:moveTo>
                    <a:pt x="183" y="0"/>
                  </a:moveTo>
                  <a:cubicBezTo>
                    <a:pt x="92" y="0"/>
                    <a:pt x="1" y="91"/>
                    <a:pt x="1" y="213"/>
                  </a:cubicBezTo>
                  <a:cubicBezTo>
                    <a:pt x="1" y="304"/>
                    <a:pt x="92" y="426"/>
                    <a:pt x="183" y="426"/>
                  </a:cubicBezTo>
                  <a:cubicBezTo>
                    <a:pt x="274" y="426"/>
                    <a:pt x="366" y="335"/>
                    <a:pt x="366" y="213"/>
                  </a:cubicBezTo>
                  <a:cubicBezTo>
                    <a:pt x="366" y="91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2485;p70">
              <a:extLst>
                <a:ext uri="{FF2B5EF4-FFF2-40B4-BE49-F238E27FC236}">
                  <a16:creationId xmlns:a16="http://schemas.microsoft.com/office/drawing/2014/main" id="{1B9DE8A4-7B53-4267-9CB6-E1CC9F9DEEB5}"/>
                </a:ext>
              </a:extLst>
            </p:cNvPr>
            <p:cNvSpPr/>
            <p:nvPr/>
          </p:nvSpPr>
          <p:spPr>
            <a:xfrm>
              <a:off x="7419469" y="1766743"/>
              <a:ext cx="19347" cy="22518"/>
            </a:xfrm>
            <a:custGeom>
              <a:avLst/>
              <a:gdLst/>
              <a:ahLst/>
              <a:cxnLst/>
              <a:rect l="l" t="t" r="r" b="b"/>
              <a:pathLst>
                <a:path w="366" h="426" extrusionOk="0">
                  <a:moveTo>
                    <a:pt x="183" y="0"/>
                  </a:moveTo>
                  <a:cubicBezTo>
                    <a:pt x="92" y="0"/>
                    <a:pt x="1" y="91"/>
                    <a:pt x="1" y="213"/>
                  </a:cubicBezTo>
                  <a:cubicBezTo>
                    <a:pt x="1" y="334"/>
                    <a:pt x="92" y="426"/>
                    <a:pt x="183" y="426"/>
                  </a:cubicBezTo>
                  <a:cubicBezTo>
                    <a:pt x="274" y="426"/>
                    <a:pt x="366" y="334"/>
                    <a:pt x="366" y="213"/>
                  </a:cubicBezTo>
                  <a:cubicBezTo>
                    <a:pt x="366" y="122"/>
                    <a:pt x="305" y="0"/>
                    <a:pt x="183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2486;p70">
              <a:extLst>
                <a:ext uri="{FF2B5EF4-FFF2-40B4-BE49-F238E27FC236}">
                  <a16:creationId xmlns:a16="http://schemas.microsoft.com/office/drawing/2014/main" id="{9E5E1772-9E5F-4AB2-A9C0-7E9D38020AC9}"/>
                </a:ext>
              </a:extLst>
            </p:cNvPr>
            <p:cNvSpPr/>
            <p:nvPr/>
          </p:nvSpPr>
          <p:spPr>
            <a:xfrm>
              <a:off x="7501454" y="1670328"/>
              <a:ext cx="19294" cy="20933"/>
            </a:xfrm>
            <a:custGeom>
              <a:avLst/>
              <a:gdLst/>
              <a:ahLst/>
              <a:cxnLst/>
              <a:rect l="l" t="t" r="r" b="b"/>
              <a:pathLst>
                <a:path w="365" h="396" extrusionOk="0">
                  <a:moveTo>
                    <a:pt x="182" y="0"/>
                  </a:moveTo>
                  <a:cubicBezTo>
                    <a:pt x="91" y="0"/>
                    <a:pt x="0" y="91"/>
                    <a:pt x="0" y="213"/>
                  </a:cubicBezTo>
                  <a:cubicBezTo>
                    <a:pt x="0" y="304"/>
                    <a:pt x="91" y="395"/>
                    <a:pt x="182" y="395"/>
                  </a:cubicBezTo>
                  <a:cubicBezTo>
                    <a:pt x="274" y="395"/>
                    <a:pt x="365" y="335"/>
                    <a:pt x="365" y="213"/>
                  </a:cubicBezTo>
                  <a:cubicBezTo>
                    <a:pt x="365" y="91"/>
                    <a:pt x="304" y="0"/>
                    <a:pt x="182" y="0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2487;p70">
              <a:extLst>
                <a:ext uri="{FF2B5EF4-FFF2-40B4-BE49-F238E27FC236}">
                  <a16:creationId xmlns:a16="http://schemas.microsoft.com/office/drawing/2014/main" id="{B3A20CBA-A5F5-42E3-BD2A-80FFDDBFA772}"/>
                </a:ext>
              </a:extLst>
            </p:cNvPr>
            <p:cNvSpPr/>
            <p:nvPr/>
          </p:nvSpPr>
          <p:spPr>
            <a:xfrm>
              <a:off x="7557643" y="1749035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92" y="1"/>
                    <a:pt x="1" y="92"/>
                    <a:pt x="1" y="213"/>
                  </a:cubicBezTo>
                  <a:cubicBezTo>
                    <a:pt x="1" y="305"/>
                    <a:pt x="92" y="396"/>
                    <a:pt x="183" y="396"/>
                  </a:cubicBezTo>
                  <a:cubicBezTo>
                    <a:pt x="274" y="396"/>
                    <a:pt x="366" y="335"/>
                    <a:pt x="366" y="213"/>
                  </a:cubicBezTo>
                  <a:cubicBezTo>
                    <a:pt x="366" y="92"/>
                    <a:pt x="305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2488;p70">
              <a:extLst>
                <a:ext uri="{FF2B5EF4-FFF2-40B4-BE49-F238E27FC236}">
                  <a16:creationId xmlns:a16="http://schemas.microsoft.com/office/drawing/2014/main" id="{B8F995D0-739E-4575-B1B4-790C328669BA}"/>
                </a:ext>
              </a:extLst>
            </p:cNvPr>
            <p:cNvSpPr/>
            <p:nvPr/>
          </p:nvSpPr>
          <p:spPr>
            <a:xfrm>
              <a:off x="7480522" y="1737776"/>
              <a:ext cx="19347" cy="20933"/>
            </a:xfrm>
            <a:custGeom>
              <a:avLst/>
              <a:gdLst/>
              <a:ahLst/>
              <a:cxnLst/>
              <a:rect l="l" t="t" r="r" b="b"/>
              <a:pathLst>
                <a:path w="366" h="396" extrusionOk="0">
                  <a:moveTo>
                    <a:pt x="183" y="1"/>
                  </a:moveTo>
                  <a:cubicBezTo>
                    <a:pt x="62" y="1"/>
                    <a:pt x="1" y="62"/>
                    <a:pt x="1" y="183"/>
                  </a:cubicBezTo>
                  <a:cubicBezTo>
                    <a:pt x="1" y="305"/>
                    <a:pt x="62" y="396"/>
                    <a:pt x="153" y="396"/>
                  </a:cubicBezTo>
                  <a:cubicBezTo>
                    <a:pt x="274" y="396"/>
                    <a:pt x="335" y="305"/>
                    <a:pt x="335" y="183"/>
                  </a:cubicBezTo>
                  <a:cubicBezTo>
                    <a:pt x="366" y="92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8E4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2489;p70">
              <a:extLst>
                <a:ext uri="{FF2B5EF4-FFF2-40B4-BE49-F238E27FC236}">
                  <a16:creationId xmlns:a16="http://schemas.microsoft.com/office/drawing/2014/main" id="{7036D190-648A-4372-9FB0-2C9F2BC0B941}"/>
                </a:ext>
              </a:extLst>
            </p:cNvPr>
            <p:cNvSpPr/>
            <p:nvPr/>
          </p:nvSpPr>
          <p:spPr>
            <a:xfrm>
              <a:off x="6555116" y="777007"/>
              <a:ext cx="570412" cy="678088"/>
            </a:xfrm>
            <a:custGeom>
              <a:avLst/>
              <a:gdLst/>
              <a:ahLst/>
              <a:cxnLst/>
              <a:rect l="l" t="t" r="r" b="b"/>
              <a:pathLst>
                <a:path w="10791" h="12828" extrusionOk="0">
                  <a:moveTo>
                    <a:pt x="10790" y="0"/>
                  </a:moveTo>
                  <a:lnTo>
                    <a:pt x="10790" y="0"/>
                  </a:lnTo>
                  <a:cubicBezTo>
                    <a:pt x="10000" y="31"/>
                    <a:pt x="9180" y="183"/>
                    <a:pt x="8328" y="456"/>
                  </a:cubicBezTo>
                  <a:cubicBezTo>
                    <a:pt x="6110" y="3982"/>
                    <a:pt x="3374" y="7113"/>
                    <a:pt x="0" y="9545"/>
                  </a:cubicBezTo>
                  <a:cubicBezTo>
                    <a:pt x="274" y="10426"/>
                    <a:pt x="699" y="11368"/>
                    <a:pt x="1337" y="12432"/>
                  </a:cubicBezTo>
                  <a:lnTo>
                    <a:pt x="2371" y="12827"/>
                  </a:lnTo>
                  <a:cubicBezTo>
                    <a:pt x="2371" y="12827"/>
                    <a:pt x="2553" y="12827"/>
                    <a:pt x="2888" y="12766"/>
                  </a:cubicBezTo>
                  <a:cubicBezTo>
                    <a:pt x="6839" y="9484"/>
                    <a:pt x="9240" y="4955"/>
                    <a:pt x="10790" y="0"/>
                  </a:cubicBezTo>
                  <a:close/>
                </a:path>
              </a:pathLst>
            </a:custGeom>
            <a:solidFill>
              <a:srgbClr val="F2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2490;p70">
              <a:extLst>
                <a:ext uri="{FF2B5EF4-FFF2-40B4-BE49-F238E27FC236}">
                  <a16:creationId xmlns:a16="http://schemas.microsoft.com/office/drawing/2014/main" id="{E3E06EDC-F9B4-4229-9025-922C2BBA428E}"/>
                </a:ext>
              </a:extLst>
            </p:cNvPr>
            <p:cNvSpPr/>
            <p:nvPr/>
          </p:nvSpPr>
          <p:spPr>
            <a:xfrm>
              <a:off x="6709306" y="775950"/>
              <a:ext cx="541551" cy="675921"/>
            </a:xfrm>
            <a:custGeom>
              <a:avLst/>
              <a:gdLst/>
              <a:ahLst/>
              <a:cxnLst/>
              <a:rect l="l" t="t" r="r" b="b"/>
              <a:pathLst>
                <a:path w="10245" h="12787" extrusionOk="0">
                  <a:moveTo>
                    <a:pt x="8424" y="1"/>
                  </a:moveTo>
                  <a:cubicBezTo>
                    <a:pt x="8244" y="1"/>
                    <a:pt x="8060" y="7"/>
                    <a:pt x="7873" y="20"/>
                  </a:cubicBezTo>
                  <a:cubicBezTo>
                    <a:pt x="6323" y="4975"/>
                    <a:pt x="3922" y="9504"/>
                    <a:pt x="1" y="12786"/>
                  </a:cubicBezTo>
                  <a:cubicBezTo>
                    <a:pt x="1126" y="12634"/>
                    <a:pt x="3892" y="12057"/>
                    <a:pt x="6779" y="10081"/>
                  </a:cubicBezTo>
                  <a:lnTo>
                    <a:pt x="6779" y="10081"/>
                  </a:lnTo>
                  <a:cubicBezTo>
                    <a:pt x="6779" y="10081"/>
                    <a:pt x="6658" y="11115"/>
                    <a:pt x="6050" y="11510"/>
                  </a:cubicBezTo>
                  <a:cubicBezTo>
                    <a:pt x="5928" y="11601"/>
                    <a:pt x="6141" y="11662"/>
                    <a:pt x="6566" y="11662"/>
                  </a:cubicBezTo>
                  <a:cubicBezTo>
                    <a:pt x="8481" y="8106"/>
                    <a:pt x="9636" y="4185"/>
                    <a:pt x="10244" y="172"/>
                  </a:cubicBezTo>
                  <a:cubicBezTo>
                    <a:pt x="9675" y="77"/>
                    <a:pt x="9068" y="1"/>
                    <a:pt x="8424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2491;p70">
              <a:extLst>
                <a:ext uri="{FF2B5EF4-FFF2-40B4-BE49-F238E27FC236}">
                  <a16:creationId xmlns:a16="http://schemas.microsoft.com/office/drawing/2014/main" id="{47FB8D5D-EB5E-435C-B9E3-968C559D4B85}"/>
                </a:ext>
              </a:extLst>
            </p:cNvPr>
            <p:cNvSpPr/>
            <p:nvPr/>
          </p:nvSpPr>
          <p:spPr>
            <a:xfrm>
              <a:off x="7056380" y="785042"/>
              <a:ext cx="305319" cy="607573"/>
            </a:xfrm>
            <a:custGeom>
              <a:avLst/>
              <a:gdLst/>
              <a:ahLst/>
              <a:cxnLst/>
              <a:rect l="l" t="t" r="r" b="b"/>
              <a:pathLst>
                <a:path w="5776" h="11494" extrusionOk="0">
                  <a:moveTo>
                    <a:pt x="3678" y="0"/>
                  </a:moveTo>
                  <a:cubicBezTo>
                    <a:pt x="3070" y="4013"/>
                    <a:pt x="1915" y="7934"/>
                    <a:pt x="0" y="11490"/>
                  </a:cubicBezTo>
                  <a:cubicBezTo>
                    <a:pt x="61" y="11492"/>
                    <a:pt x="126" y="11494"/>
                    <a:pt x="195" y="11494"/>
                  </a:cubicBezTo>
                  <a:cubicBezTo>
                    <a:pt x="980" y="11494"/>
                    <a:pt x="2240" y="11327"/>
                    <a:pt x="3526" y="10852"/>
                  </a:cubicBezTo>
                  <a:cubicBezTo>
                    <a:pt x="4377" y="7478"/>
                    <a:pt x="5289" y="4043"/>
                    <a:pt x="5776" y="608"/>
                  </a:cubicBezTo>
                  <a:cubicBezTo>
                    <a:pt x="5137" y="365"/>
                    <a:pt x="4438" y="152"/>
                    <a:pt x="3678" y="0"/>
                  </a:cubicBezTo>
                  <a:close/>
                </a:path>
              </a:pathLst>
            </a:custGeom>
            <a:solidFill>
              <a:srgbClr val="F269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2492;p70">
              <a:extLst>
                <a:ext uri="{FF2B5EF4-FFF2-40B4-BE49-F238E27FC236}">
                  <a16:creationId xmlns:a16="http://schemas.microsoft.com/office/drawing/2014/main" id="{FE5F7A36-143C-4179-87DB-0572D2B01DDD}"/>
                </a:ext>
              </a:extLst>
            </p:cNvPr>
            <p:cNvSpPr/>
            <p:nvPr/>
          </p:nvSpPr>
          <p:spPr>
            <a:xfrm>
              <a:off x="7242761" y="739900"/>
              <a:ext cx="621845" cy="721592"/>
            </a:xfrm>
            <a:custGeom>
              <a:avLst/>
              <a:gdLst/>
              <a:ahLst/>
              <a:cxnLst/>
              <a:rect l="l" t="t" r="r" b="b"/>
              <a:pathLst>
                <a:path w="11764" h="13651" extrusionOk="0">
                  <a:moveTo>
                    <a:pt x="3558" y="0"/>
                  </a:moveTo>
                  <a:cubicBezTo>
                    <a:pt x="3547" y="0"/>
                    <a:pt x="3537" y="1"/>
                    <a:pt x="3526" y="3"/>
                  </a:cubicBezTo>
                  <a:cubicBezTo>
                    <a:pt x="3162" y="94"/>
                    <a:pt x="3496" y="1310"/>
                    <a:pt x="3800" y="2161"/>
                  </a:cubicBezTo>
                  <a:cubicBezTo>
                    <a:pt x="3374" y="1949"/>
                    <a:pt x="2858" y="1675"/>
                    <a:pt x="2250" y="1462"/>
                  </a:cubicBezTo>
                  <a:cubicBezTo>
                    <a:pt x="1763" y="4897"/>
                    <a:pt x="851" y="8362"/>
                    <a:pt x="0" y="11706"/>
                  </a:cubicBezTo>
                  <a:cubicBezTo>
                    <a:pt x="1399" y="11189"/>
                    <a:pt x="2827" y="10338"/>
                    <a:pt x="3526" y="8940"/>
                  </a:cubicBezTo>
                  <a:lnTo>
                    <a:pt x="4438" y="7481"/>
                  </a:lnTo>
                  <a:cubicBezTo>
                    <a:pt x="4438" y="7481"/>
                    <a:pt x="7083" y="12830"/>
                    <a:pt x="10001" y="13651"/>
                  </a:cubicBezTo>
                  <a:cubicBezTo>
                    <a:pt x="10001" y="13651"/>
                    <a:pt x="10730" y="12526"/>
                    <a:pt x="11247" y="9669"/>
                  </a:cubicBezTo>
                  <a:cubicBezTo>
                    <a:pt x="11764" y="6964"/>
                    <a:pt x="9849" y="3590"/>
                    <a:pt x="5411" y="2830"/>
                  </a:cubicBezTo>
                  <a:cubicBezTo>
                    <a:pt x="5928" y="2040"/>
                    <a:pt x="6809" y="1158"/>
                    <a:pt x="5958" y="1158"/>
                  </a:cubicBezTo>
                  <a:cubicBezTo>
                    <a:pt x="5624" y="1158"/>
                    <a:pt x="5046" y="2009"/>
                    <a:pt x="4772" y="2526"/>
                  </a:cubicBezTo>
                  <a:cubicBezTo>
                    <a:pt x="4654" y="1873"/>
                    <a:pt x="4012" y="0"/>
                    <a:pt x="3558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2493;p70">
              <a:extLst>
                <a:ext uri="{FF2B5EF4-FFF2-40B4-BE49-F238E27FC236}">
                  <a16:creationId xmlns:a16="http://schemas.microsoft.com/office/drawing/2014/main" id="{0AFDEB31-F7B9-4DF7-A3C2-FE24D83AAF62}"/>
                </a:ext>
              </a:extLst>
            </p:cNvPr>
            <p:cNvSpPr/>
            <p:nvPr/>
          </p:nvSpPr>
          <p:spPr>
            <a:xfrm>
              <a:off x="6453890" y="801111"/>
              <a:ext cx="541498" cy="480445"/>
            </a:xfrm>
            <a:custGeom>
              <a:avLst/>
              <a:gdLst/>
              <a:ahLst/>
              <a:cxnLst/>
              <a:rect l="l" t="t" r="r" b="b"/>
              <a:pathLst>
                <a:path w="10244" h="9089" extrusionOk="0">
                  <a:moveTo>
                    <a:pt x="10243" y="0"/>
                  </a:moveTo>
                  <a:lnTo>
                    <a:pt x="10243" y="0"/>
                  </a:lnTo>
                  <a:cubicBezTo>
                    <a:pt x="10213" y="31"/>
                    <a:pt x="10183" y="31"/>
                    <a:pt x="10152" y="31"/>
                  </a:cubicBezTo>
                  <a:cubicBezTo>
                    <a:pt x="5745" y="1581"/>
                    <a:pt x="0" y="3192"/>
                    <a:pt x="1885" y="9089"/>
                  </a:cubicBezTo>
                  <a:cubicBezTo>
                    <a:pt x="5289" y="6657"/>
                    <a:pt x="8025" y="3526"/>
                    <a:pt x="10243" y="0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2494;p70">
              <a:extLst>
                <a:ext uri="{FF2B5EF4-FFF2-40B4-BE49-F238E27FC236}">
                  <a16:creationId xmlns:a16="http://schemas.microsoft.com/office/drawing/2014/main" id="{1257BFB5-8308-497C-A556-A0AA6ACDD32D}"/>
                </a:ext>
              </a:extLst>
            </p:cNvPr>
            <p:cNvSpPr/>
            <p:nvPr/>
          </p:nvSpPr>
          <p:spPr>
            <a:xfrm>
              <a:off x="7726370" y="1911313"/>
              <a:ext cx="337458" cy="419391"/>
            </a:xfrm>
            <a:custGeom>
              <a:avLst/>
              <a:gdLst/>
              <a:ahLst/>
              <a:cxnLst/>
              <a:rect l="l" t="t" r="r" b="b"/>
              <a:pathLst>
                <a:path w="6384" h="7934" extrusionOk="0">
                  <a:moveTo>
                    <a:pt x="6384" y="1"/>
                  </a:moveTo>
                  <a:cubicBezTo>
                    <a:pt x="4854" y="861"/>
                    <a:pt x="3193" y="1402"/>
                    <a:pt x="1445" y="1402"/>
                  </a:cubicBezTo>
                  <a:cubicBezTo>
                    <a:pt x="970" y="1402"/>
                    <a:pt x="488" y="1362"/>
                    <a:pt x="0" y="1277"/>
                  </a:cubicBezTo>
                  <a:lnTo>
                    <a:pt x="0" y="1277"/>
                  </a:lnTo>
                  <a:lnTo>
                    <a:pt x="973" y="7934"/>
                  </a:lnTo>
                  <a:cubicBezTo>
                    <a:pt x="2493" y="6718"/>
                    <a:pt x="4712" y="3496"/>
                    <a:pt x="6384" y="1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2495;p70">
              <a:extLst>
                <a:ext uri="{FF2B5EF4-FFF2-40B4-BE49-F238E27FC236}">
                  <a16:creationId xmlns:a16="http://schemas.microsoft.com/office/drawing/2014/main" id="{DF9787BE-02FB-4B94-9938-B50ADC9A7CD4}"/>
                </a:ext>
              </a:extLst>
            </p:cNvPr>
            <p:cNvSpPr/>
            <p:nvPr/>
          </p:nvSpPr>
          <p:spPr>
            <a:xfrm>
              <a:off x="7723145" y="1217166"/>
              <a:ext cx="506187" cy="767633"/>
            </a:xfrm>
            <a:custGeom>
              <a:avLst/>
              <a:gdLst/>
              <a:ahLst/>
              <a:cxnLst/>
              <a:rect l="l" t="t" r="r" b="b"/>
              <a:pathLst>
                <a:path w="9576" h="14522" extrusionOk="0">
                  <a:moveTo>
                    <a:pt x="6059" y="1"/>
                  </a:moveTo>
                  <a:cubicBezTo>
                    <a:pt x="5467" y="1"/>
                    <a:pt x="5259" y="2585"/>
                    <a:pt x="5259" y="2585"/>
                  </a:cubicBezTo>
                  <a:cubicBezTo>
                    <a:pt x="5259" y="2585"/>
                    <a:pt x="5195" y="1751"/>
                    <a:pt x="4780" y="1751"/>
                  </a:cubicBezTo>
                  <a:cubicBezTo>
                    <a:pt x="4700" y="1751"/>
                    <a:pt x="4607" y="1782"/>
                    <a:pt x="4499" y="1856"/>
                  </a:cubicBezTo>
                  <a:cubicBezTo>
                    <a:pt x="3831" y="2312"/>
                    <a:pt x="5046" y="4531"/>
                    <a:pt x="5046" y="4531"/>
                  </a:cubicBezTo>
                  <a:cubicBezTo>
                    <a:pt x="5046" y="4531"/>
                    <a:pt x="5016" y="4926"/>
                    <a:pt x="4347" y="6993"/>
                  </a:cubicBezTo>
                  <a:cubicBezTo>
                    <a:pt x="3679" y="9060"/>
                    <a:pt x="1" y="13892"/>
                    <a:pt x="1" y="13892"/>
                  </a:cubicBezTo>
                  <a:lnTo>
                    <a:pt x="61" y="14409"/>
                  </a:lnTo>
                  <a:cubicBezTo>
                    <a:pt x="537" y="14485"/>
                    <a:pt x="1008" y="14522"/>
                    <a:pt x="1472" y="14522"/>
                  </a:cubicBezTo>
                  <a:cubicBezTo>
                    <a:pt x="3233" y="14522"/>
                    <a:pt x="4905" y="13998"/>
                    <a:pt x="6445" y="13133"/>
                  </a:cubicBezTo>
                  <a:cubicBezTo>
                    <a:pt x="7113" y="11765"/>
                    <a:pt x="7691" y="10336"/>
                    <a:pt x="8086" y="8999"/>
                  </a:cubicBezTo>
                  <a:cubicBezTo>
                    <a:pt x="9575" y="4196"/>
                    <a:pt x="8937" y="518"/>
                    <a:pt x="8420" y="458"/>
                  </a:cubicBezTo>
                  <a:cubicBezTo>
                    <a:pt x="8413" y="457"/>
                    <a:pt x="8405" y="456"/>
                    <a:pt x="8398" y="456"/>
                  </a:cubicBezTo>
                  <a:cubicBezTo>
                    <a:pt x="7922" y="456"/>
                    <a:pt x="7538" y="2347"/>
                    <a:pt x="7478" y="2646"/>
                  </a:cubicBezTo>
                  <a:cubicBezTo>
                    <a:pt x="7539" y="2312"/>
                    <a:pt x="7934" y="154"/>
                    <a:pt x="7356" y="32"/>
                  </a:cubicBezTo>
                  <a:cubicBezTo>
                    <a:pt x="7342" y="29"/>
                    <a:pt x="7328" y="28"/>
                    <a:pt x="7314" y="28"/>
                  </a:cubicBezTo>
                  <a:cubicBezTo>
                    <a:pt x="6754" y="28"/>
                    <a:pt x="6262" y="2312"/>
                    <a:pt x="6262" y="2312"/>
                  </a:cubicBezTo>
                  <a:cubicBezTo>
                    <a:pt x="6262" y="2312"/>
                    <a:pt x="6688" y="63"/>
                    <a:pt x="6080" y="2"/>
                  </a:cubicBezTo>
                  <a:cubicBezTo>
                    <a:pt x="6073" y="1"/>
                    <a:pt x="6066" y="1"/>
                    <a:pt x="6059" y="1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2496;p70">
              <a:extLst>
                <a:ext uri="{FF2B5EF4-FFF2-40B4-BE49-F238E27FC236}">
                  <a16:creationId xmlns:a16="http://schemas.microsoft.com/office/drawing/2014/main" id="{EC24A8A3-3539-40BA-8852-D9B2EA4A26D3}"/>
                </a:ext>
              </a:extLst>
            </p:cNvPr>
            <p:cNvSpPr/>
            <p:nvPr/>
          </p:nvSpPr>
          <p:spPr>
            <a:xfrm>
              <a:off x="6780032" y="1940227"/>
              <a:ext cx="1002648" cy="560792"/>
            </a:xfrm>
            <a:custGeom>
              <a:avLst/>
              <a:gdLst/>
              <a:ahLst/>
              <a:cxnLst/>
              <a:rect l="l" t="t" r="r" b="b"/>
              <a:pathLst>
                <a:path w="18968" h="10609" extrusionOk="0">
                  <a:moveTo>
                    <a:pt x="17782" y="1"/>
                  </a:moveTo>
                  <a:cubicBezTo>
                    <a:pt x="17782" y="1"/>
                    <a:pt x="14013" y="1460"/>
                    <a:pt x="13496" y="1885"/>
                  </a:cubicBezTo>
                  <a:lnTo>
                    <a:pt x="11399" y="2220"/>
                  </a:lnTo>
                  <a:cubicBezTo>
                    <a:pt x="11399" y="2220"/>
                    <a:pt x="10362" y="2732"/>
                    <a:pt x="9084" y="2732"/>
                  </a:cubicBezTo>
                  <a:cubicBezTo>
                    <a:pt x="8274" y="2732"/>
                    <a:pt x="7367" y="2527"/>
                    <a:pt x="6566" y="1855"/>
                  </a:cubicBezTo>
                  <a:cubicBezTo>
                    <a:pt x="6566" y="1855"/>
                    <a:pt x="6287" y="1775"/>
                    <a:pt x="5819" y="1775"/>
                  </a:cubicBezTo>
                  <a:cubicBezTo>
                    <a:pt x="5132" y="1775"/>
                    <a:pt x="4039" y="1947"/>
                    <a:pt x="2827" y="2797"/>
                  </a:cubicBezTo>
                  <a:cubicBezTo>
                    <a:pt x="2523" y="3040"/>
                    <a:pt x="2189" y="3314"/>
                    <a:pt x="1855" y="3648"/>
                  </a:cubicBezTo>
                  <a:cubicBezTo>
                    <a:pt x="1459" y="4074"/>
                    <a:pt x="1064" y="4560"/>
                    <a:pt x="669" y="5077"/>
                  </a:cubicBezTo>
                  <a:cubicBezTo>
                    <a:pt x="426" y="5381"/>
                    <a:pt x="213" y="5685"/>
                    <a:pt x="0" y="6019"/>
                  </a:cubicBezTo>
                  <a:cubicBezTo>
                    <a:pt x="4773" y="9028"/>
                    <a:pt x="10609" y="10426"/>
                    <a:pt x="16475" y="10609"/>
                  </a:cubicBezTo>
                  <a:cubicBezTo>
                    <a:pt x="16444" y="10457"/>
                    <a:pt x="16444" y="10366"/>
                    <a:pt x="16444" y="10366"/>
                  </a:cubicBezTo>
                  <a:cubicBezTo>
                    <a:pt x="16444" y="10366"/>
                    <a:pt x="17265" y="9667"/>
                    <a:pt x="17995" y="8846"/>
                  </a:cubicBezTo>
                  <a:cubicBezTo>
                    <a:pt x="18268" y="8511"/>
                    <a:pt x="18542" y="8177"/>
                    <a:pt x="18724" y="7843"/>
                  </a:cubicBezTo>
                  <a:cubicBezTo>
                    <a:pt x="18967" y="7417"/>
                    <a:pt x="18937" y="6353"/>
                    <a:pt x="18785" y="5138"/>
                  </a:cubicBezTo>
                  <a:cubicBezTo>
                    <a:pt x="18663" y="4165"/>
                    <a:pt x="18451" y="3101"/>
                    <a:pt x="18268" y="2220"/>
                  </a:cubicBezTo>
                  <a:cubicBezTo>
                    <a:pt x="18025" y="973"/>
                    <a:pt x="17782" y="1"/>
                    <a:pt x="17782" y="1"/>
                  </a:cubicBezTo>
                  <a:close/>
                </a:path>
              </a:pathLst>
            </a:custGeom>
            <a:solidFill>
              <a:srgbClr val="C4BA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2497;p70">
              <a:extLst>
                <a:ext uri="{FF2B5EF4-FFF2-40B4-BE49-F238E27FC236}">
                  <a16:creationId xmlns:a16="http://schemas.microsoft.com/office/drawing/2014/main" id="{A6D65178-870A-4AF8-A46D-458713774D1F}"/>
                </a:ext>
              </a:extLst>
            </p:cNvPr>
            <p:cNvSpPr/>
            <p:nvPr/>
          </p:nvSpPr>
          <p:spPr>
            <a:xfrm>
              <a:off x="6707720" y="2258386"/>
              <a:ext cx="1044144" cy="857283"/>
            </a:xfrm>
            <a:custGeom>
              <a:avLst/>
              <a:gdLst/>
              <a:ahLst/>
              <a:cxnLst/>
              <a:rect l="l" t="t" r="r" b="b"/>
              <a:pathLst>
                <a:path w="19753" h="16218" extrusionOk="0">
                  <a:moveTo>
                    <a:pt x="1368" y="0"/>
                  </a:moveTo>
                  <a:cubicBezTo>
                    <a:pt x="1064" y="486"/>
                    <a:pt x="760" y="973"/>
                    <a:pt x="487" y="1459"/>
                  </a:cubicBezTo>
                  <a:cubicBezTo>
                    <a:pt x="305" y="1763"/>
                    <a:pt x="122" y="2067"/>
                    <a:pt x="1" y="2371"/>
                  </a:cubicBezTo>
                  <a:cubicBezTo>
                    <a:pt x="1" y="2371"/>
                    <a:pt x="1368" y="4316"/>
                    <a:pt x="3678" y="4681"/>
                  </a:cubicBezTo>
                  <a:cubicBezTo>
                    <a:pt x="3678" y="4681"/>
                    <a:pt x="4165" y="5684"/>
                    <a:pt x="4043" y="6930"/>
                  </a:cubicBezTo>
                  <a:cubicBezTo>
                    <a:pt x="3952" y="7903"/>
                    <a:pt x="3861" y="9058"/>
                    <a:pt x="3770" y="10183"/>
                  </a:cubicBezTo>
                  <a:cubicBezTo>
                    <a:pt x="3678" y="11338"/>
                    <a:pt x="3587" y="12432"/>
                    <a:pt x="3526" y="13222"/>
                  </a:cubicBezTo>
                  <a:cubicBezTo>
                    <a:pt x="3466" y="13708"/>
                    <a:pt x="3466" y="14073"/>
                    <a:pt x="3435" y="14256"/>
                  </a:cubicBezTo>
                  <a:cubicBezTo>
                    <a:pt x="3407" y="15380"/>
                    <a:pt x="7536" y="16218"/>
                    <a:pt x="10730" y="16218"/>
                  </a:cubicBezTo>
                  <a:cubicBezTo>
                    <a:pt x="10990" y="16218"/>
                    <a:pt x="11245" y="16212"/>
                    <a:pt x="11490" y="16201"/>
                  </a:cubicBezTo>
                  <a:cubicBezTo>
                    <a:pt x="14736" y="16081"/>
                    <a:pt x="19497" y="14772"/>
                    <a:pt x="19722" y="14772"/>
                  </a:cubicBezTo>
                  <a:cubicBezTo>
                    <a:pt x="19724" y="14772"/>
                    <a:pt x="19726" y="14772"/>
                    <a:pt x="19727" y="14772"/>
                  </a:cubicBezTo>
                  <a:cubicBezTo>
                    <a:pt x="19728" y="14773"/>
                    <a:pt x="19728" y="14773"/>
                    <a:pt x="19729" y="14773"/>
                  </a:cubicBezTo>
                  <a:cubicBezTo>
                    <a:pt x="19753" y="14773"/>
                    <a:pt x="19602" y="13931"/>
                    <a:pt x="19393" y="12766"/>
                  </a:cubicBezTo>
                  <a:cubicBezTo>
                    <a:pt x="19241" y="11885"/>
                    <a:pt x="19059" y="10790"/>
                    <a:pt x="18846" y="9696"/>
                  </a:cubicBezTo>
                  <a:cubicBezTo>
                    <a:pt x="18633" y="8602"/>
                    <a:pt x="18420" y="7477"/>
                    <a:pt x="18238" y="6535"/>
                  </a:cubicBezTo>
                  <a:cubicBezTo>
                    <a:pt x="18056" y="5654"/>
                    <a:pt x="17934" y="4955"/>
                    <a:pt x="17843" y="4590"/>
                  </a:cubicBezTo>
                  <a:cubicBezTo>
                    <a:pt x="11977" y="4407"/>
                    <a:pt x="6141" y="3009"/>
                    <a:pt x="1368" y="0"/>
                  </a:cubicBezTo>
                  <a:close/>
                </a:path>
              </a:pathLst>
            </a:custGeom>
            <a:solidFill>
              <a:srgbClr val="B4A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2498;p70">
              <a:extLst>
                <a:ext uri="{FF2B5EF4-FFF2-40B4-BE49-F238E27FC236}">
                  <a16:creationId xmlns:a16="http://schemas.microsoft.com/office/drawing/2014/main" id="{1E7830D6-D2C6-4756-97B3-904C7CBE5754}"/>
                </a:ext>
              </a:extLst>
            </p:cNvPr>
            <p:cNvSpPr/>
            <p:nvPr/>
          </p:nvSpPr>
          <p:spPr>
            <a:xfrm>
              <a:off x="6938133" y="2193739"/>
              <a:ext cx="702774" cy="614392"/>
            </a:xfrm>
            <a:custGeom>
              <a:avLst/>
              <a:gdLst/>
              <a:ahLst/>
              <a:cxnLst/>
              <a:rect l="l" t="t" r="r" b="b"/>
              <a:pathLst>
                <a:path w="13295" h="11623" extrusionOk="0">
                  <a:moveTo>
                    <a:pt x="10402" y="1"/>
                  </a:moveTo>
                  <a:cubicBezTo>
                    <a:pt x="10356" y="1"/>
                    <a:pt x="10310" y="3"/>
                    <a:pt x="10262" y="7"/>
                  </a:cubicBezTo>
                  <a:cubicBezTo>
                    <a:pt x="7222" y="281"/>
                    <a:pt x="6888" y="4962"/>
                    <a:pt x="6888" y="4962"/>
                  </a:cubicBezTo>
                  <a:cubicBezTo>
                    <a:pt x="6888" y="4962"/>
                    <a:pt x="5856" y="2217"/>
                    <a:pt x="4178" y="2217"/>
                  </a:cubicBezTo>
                  <a:cubicBezTo>
                    <a:pt x="3643" y="2217"/>
                    <a:pt x="3043" y="2495"/>
                    <a:pt x="2389" y="3229"/>
                  </a:cubicBezTo>
                  <a:cubicBezTo>
                    <a:pt x="0" y="7470"/>
                    <a:pt x="6560" y="11622"/>
                    <a:pt x="7021" y="11622"/>
                  </a:cubicBezTo>
                  <a:cubicBezTo>
                    <a:pt x="7029" y="11622"/>
                    <a:pt x="7036" y="11621"/>
                    <a:pt x="7040" y="11618"/>
                  </a:cubicBezTo>
                  <a:cubicBezTo>
                    <a:pt x="12067" y="8446"/>
                    <a:pt x="13294" y="1"/>
                    <a:pt x="10402" y="1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2499;p70">
              <a:extLst>
                <a:ext uri="{FF2B5EF4-FFF2-40B4-BE49-F238E27FC236}">
                  <a16:creationId xmlns:a16="http://schemas.microsoft.com/office/drawing/2014/main" id="{CB532A44-FED4-4473-ACD9-A4036342F237}"/>
                </a:ext>
              </a:extLst>
            </p:cNvPr>
            <p:cNvSpPr/>
            <p:nvPr/>
          </p:nvSpPr>
          <p:spPr>
            <a:xfrm>
              <a:off x="6098782" y="2594148"/>
              <a:ext cx="2064712" cy="441910"/>
            </a:xfrm>
            <a:custGeom>
              <a:avLst/>
              <a:gdLst/>
              <a:ahLst/>
              <a:cxnLst/>
              <a:rect l="l" t="t" r="r" b="b"/>
              <a:pathLst>
                <a:path w="39060" h="8360" extrusionOk="0">
                  <a:moveTo>
                    <a:pt x="8511" y="1"/>
                  </a:moveTo>
                  <a:lnTo>
                    <a:pt x="1" y="8360"/>
                  </a:lnTo>
                  <a:lnTo>
                    <a:pt x="34105" y="8360"/>
                  </a:lnTo>
                  <a:lnTo>
                    <a:pt x="39059" y="609"/>
                  </a:lnTo>
                  <a:lnTo>
                    <a:pt x="8511" y="1"/>
                  </a:lnTo>
                  <a:close/>
                </a:path>
              </a:pathLst>
            </a:custGeom>
            <a:solidFill>
              <a:srgbClr val="FFC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2500;p70">
              <a:extLst>
                <a:ext uri="{FF2B5EF4-FFF2-40B4-BE49-F238E27FC236}">
                  <a16:creationId xmlns:a16="http://schemas.microsoft.com/office/drawing/2014/main" id="{2BDCD587-D45A-44BF-9DD0-18491E6984EC}"/>
                </a:ext>
              </a:extLst>
            </p:cNvPr>
            <p:cNvSpPr/>
            <p:nvPr/>
          </p:nvSpPr>
          <p:spPr>
            <a:xfrm>
              <a:off x="7874164" y="2626286"/>
              <a:ext cx="282854" cy="578500"/>
            </a:xfrm>
            <a:custGeom>
              <a:avLst/>
              <a:gdLst/>
              <a:ahLst/>
              <a:cxnLst/>
              <a:rect l="l" t="t" r="r" b="b"/>
              <a:pathLst>
                <a:path w="5351" h="10944" extrusionOk="0">
                  <a:moveTo>
                    <a:pt x="5351" y="1"/>
                  </a:moveTo>
                  <a:lnTo>
                    <a:pt x="426" y="7752"/>
                  </a:lnTo>
                  <a:lnTo>
                    <a:pt x="1" y="10943"/>
                  </a:lnTo>
                  <a:lnTo>
                    <a:pt x="5351" y="2827"/>
                  </a:lnTo>
                  <a:lnTo>
                    <a:pt x="535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2501;p70">
              <a:extLst>
                <a:ext uri="{FF2B5EF4-FFF2-40B4-BE49-F238E27FC236}">
                  <a16:creationId xmlns:a16="http://schemas.microsoft.com/office/drawing/2014/main" id="{74132504-BA89-4488-B38D-303E418AADF5}"/>
                </a:ext>
              </a:extLst>
            </p:cNvPr>
            <p:cNvSpPr/>
            <p:nvPr/>
          </p:nvSpPr>
          <p:spPr>
            <a:xfrm>
              <a:off x="6702910" y="3121154"/>
              <a:ext cx="155884" cy="1044408"/>
            </a:xfrm>
            <a:custGeom>
              <a:avLst/>
              <a:gdLst/>
              <a:ahLst/>
              <a:cxnLst/>
              <a:rect l="l" t="t" r="r" b="b"/>
              <a:pathLst>
                <a:path w="2949" h="19758" extrusionOk="0">
                  <a:moveTo>
                    <a:pt x="0" y="0"/>
                  </a:moveTo>
                  <a:lnTo>
                    <a:pt x="1034" y="19758"/>
                  </a:lnTo>
                  <a:lnTo>
                    <a:pt x="2949" y="19758"/>
                  </a:lnTo>
                  <a:lnTo>
                    <a:pt x="2371" y="0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2502;p70">
              <a:extLst>
                <a:ext uri="{FF2B5EF4-FFF2-40B4-BE49-F238E27FC236}">
                  <a16:creationId xmlns:a16="http://schemas.microsoft.com/office/drawing/2014/main" id="{847BB45B-E62F-43AC-A495-0A32209EF0AB}"/>
                </a:ext>
              </a:extLst>
            </p:cNvPr>
            <p:cNvSpPr/>
            <p:nvPr/>
          </p:nvSpPr>
          <p:spPr>
            <a:xfrm>
              <a:off x="6828239" y="3121154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0" y="0"/>
                  </a:moveTo>
                  <a:lnTo>
                    <a:pt x="578" y="19758"/>
                  </a:lnTo>
                  <a:lnTo>
                    <a:pt x="1915" y="18694"/>
                  </a:lnTo>
                  <a:lnTo>
                    <a:pt x="1246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2503;p70">
              <a:extLst>
                <a:ext uri="{FF2B5EF4-FFF2-40B4-BE49-F238E27FC236}">
                  <a16:creationId xmlns:a16="http://schemas.microsoft.com/office/drawing/2014/main" id="{AF7B8E7E-0A60-4D11-8F07-7C591A88066C}"/>
                </a:ext>
              </a:extLst>
            </p:cNvPr>
            <p:cNvSpPr/>
            <p:nvPr/>
          </p:nvSpPr>
          <p:spPr>
            <a:xfrm>
              <a:off x="7911113" y="3105085"/>
              <a:ext cx="130247" cy="1060477"/>
            </a:xfrm>
            <a:custGeom>
              <a:avLst/>
              <a:gdLst/>
              <a:ahLst/>
              <a:cxnLst/>
              <a:rect l="l" t="t" r="r" b="b"/>
              <a:pathLst>
                <a:path w="2464" h="20062" extrusionOk="0">
                  <a:moveTo>
                    <a:pt x="1" y="1"/>
                  </a:moveTo>
                  <a:lnTo>
                    <a:pt x="578" y="20062"/>
                  </a:lnTo>
                  <a:lnTo>
                    <a:pt x="2463" y="20062"/>
                  </a:lnTo>
                  <a:lnTo>
                    <a:pt x="1886" y="3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2504;p70">
              <a:extLst>
                <a:ext uri="{FF2B5EF4-FFF2-40B4-BE49-F238E27FC236}">
                  <a16:creationId xmlns:a16="http://schemas.microsoft.com/office/drawing/2014/main" id="{A72E685A-5223-4483-9C38-6389FDC48E02}"/>
                </a:ext>
              </a:extLst>
            </p:cNvPr>
            <p:cNvSpPr/>
            <p:nvPr/>
          </p:nvSpPr>
          <p:spPr>
            <a:xfrm>
              <a:off x="8010752" y="3015118"/>
              <a:ext cx="101280" cy="1150445"/>
            </a:xfrm>
            <a:custGeom>
              <a:avLst/>
              <a:gdLst/>
              <a:ahLst/>
              <a:cxnLst/>
              <a:rect l="l" t="t" r="r" b="b"/>
              <a:pathLst>
                <a:path w="1916" h="21764" extrusionOk="0">
                  <a:moveTo>
                    <a:pt x="1368" y="0"/>
                  </a:moveTo>
                  <a:lnTo>
                    <a:pt x="1" y="2006"/>
                  </a:lnTo>
                  <a:lnTo>
                    <a:pt x="578" y="21764"/>
                  </a:lnTo>
                  <a:lnTo>
                    <a:pt x="1915" y="20700"/>
                  </a:lnTo>
                  <a:lnTo>
                    <a:pt x="1368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2505;p70">
              <a:extLst>
                <a:ext uri="{FF2B5EF4-FFF2-40B4-BE49-F238E27FC236}">
                  <a16:creationId xmlns:a16="http://schemas.microsoft.com/office/drawing/2014/main" id="{90E1E124-D3BF-44F0-AF7E-F2DDD3D5D6F4}"/>
                </a:ext>
              </a:extLst>
            </p:cNvPr>
            <p:cNvSpPr/>
            <p:nvPr/>
          </p:nvSpPr>
          <p:spPr>
            <a:xfrm>
              <a:off x="6220887" y="3204724"/>
              <a:ext cx="1669425" cy="173539"/>
            </a:xfrm>
            <a:custGeom>
              <a:avLst/>
              <a:gdLst/>
              <a:ahLst/>
              <a:cxnLst/>
              <a:rect l="l" t="t" r="r" b="b"/>
              <a:pathLst>
                <a:path w="31582" h="3283" extrusionOk="0">
                  <a:moveTo>
                    <a:pt x="1" y="0"/>
                  </a:moveTo>
                  <a:lnTo>
                    <a:pt x="1" y="3283"/>
                  </a:lnTo>
                  <a:lnTo>
                    <a:pt x="31582" y="3283"/>
                  </a:lnTo>
                  <a:lnTo>
                    <a:pt x="31278" y="0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2506;p70">
              <a:extLst>
                <a:ext uri="{FF2B5EF4-FFF2-40B4-BE49-F238E27FC236}">
                  <a16:creationId xmlns:a16="http://schemas.microsoft.com/office/drawing/2014/main" id="{1F958675-284B-4137-B8CA-054EE0B8D8AC}"/>
                </a:ext>
              </a:extLst>
            </p:cNvPr>
            <p:cNvSpPr/>
            <p:nvPr/>
          </p:nvSpPr>
          <p:spPr>
            <a:xfrm>
              <a:off x="7874164" y="2825512"/>
              <a:ext cx="250715" cy="552757"/>
            </a:xfrm>
            <a:custGeom>
              <a:avLst/>
              <a:gdLst/>
              <a:ahLst/>
              <a:cxnLst/>
              <a:rect l="l" t="t" r="r" b="b"/>
              <a:pathLst>
                <a:path w="4743" h="10457" extrusionOk="0">
                  <a:moveTo>
                    <a:pt x="4743" y="1"/>
                  </a:moveTo>
                  <a:lnTo>
                    <a:pt x="1" y="7174"/>
                  </a:lnTo>
                  <a:lnTo>
                    <a:pt x="305" y="10457"/>
                  </a:lnTo>
                  <a:lnTo>
                    <a:pt x="4743" y="2767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2507;p70">
              <a:extLst>
                <a:ext uri="{FF2B5EF4-FFF2-40B4-BE49-F238E27FC236}">
                  <a16:creationId xmlns:a16="http://schemas.microsoft.com/office/drawing/2014/main" id="{37FC0EB0-BA6C-41F9-A775-968ABB920F50}"/>
                </a:ext>
              </a:extLst>
            </p:cNvPr>
            <p:cNvSpPr/>
            <p:nvPr/>
          </p:nvSpPr>
          <p:spPr>
            <a:xfrm>
              <a:off x="6286750" y="3378208"/>
              <a:ext cx="155937" cy="1044408"/>
            </a:xfrm>
            <a:custGeom>
              <a:avLst/>
              <a:gdLst/>
              <a:ahLst/>
              <a:cxnLst/>
              <a:rect l="l" t="t" r="r" b="b"/>
              <a:pathLst>
                <a:path w="2950" h="19758" extrusionOk="0">
                  <a:moveTo>
                    <a:pt x="1" y="1"/>
                  </a:moveTo>
                  <a:lnTo>
                    <a:pt x="1034" y="19758"/>
                  </a:lnTo>
                  <a:lnTo>
                    <a:pt x="2949" y="19758"/>
                  </a:lnTo>
                  <a:lnTo>
                    <a:pt x="2372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2508;p70">
              <a:extLst>
                <a:ext uri="{FF2B5EF4-FFF2-40B4-BE49-F238E27FC236}">
                  <a16:creationId xmlns:a16="http://schemas.microsoft.com/office/drawing/2014/main" id="{927A3CA3-D44F-4E84-9E7D-6E0E1E5B7DB3}"/>
                </a:ext>
              </a:extLst>
            </p:cNvPr>
            <p:cNvSpPr/>
            <p:nvPr/>
          </p:nvSpPr>
          <p:spPr>
            <a:xfrm>
              <a:off x="6412079" y="3378208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1" y="1"/>
                  </a:moveTo>
                  <a:lnTo>
                    <a:pt x="578" y="19758"/>
                  </a:lnTo>
                  <a:lnTo>
                    <a:pt x="1916" y="1872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2509;p70">
              <a:extLst>
                <a:ext uri="{FF2B5EF4-FFF2-40B4-BE49-F238E27FC236}">
                  <a16:creationId xmlns:a16="http://schemas.microsoft.com/office/drawing/2014/main" id="{80BA7B4D-CD57-4EEE-B6B5-895BA2295E65}"/>
                </a:ext>
              </a:extLst>
            </p:cNvPr>
            <p:cNvSpPr/>
            <p:nvPr/>
          </p:nvSpPr>
          <p:spPr>
            <a:xfrm>
              <a:off x="7647662" y="3378208"/>
              <a:ext cx="155884" cy="1044408"/>
            </a:xfrm>
            <a:custGeom>
              <a:avLst/>
              <a:gdLst/>
              <a:ahLst/>
              <a:cxnLst/>
              <a:rect l="l" t="t" r="r" b="b"/>
              <a:pathLst>
                <a:path w="2949" h="19758" extrusionOk="0">
                  <a:moveTo>
                    <a:pt x="0" y="1"/>
                  </a:moveTo>
                  <a:lnTo>
                    <a:pt x="1034" y="19758"/>
                  </a:lnTo>
                  <a:lnTo>
                    <a:pt x="2948" y="19758"/>
                  </a:lnTo>
                  <a:lnTo>
                    <a:pt x="2371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2510;p70">
              <a:extLst>
                <a:ext uri="{FF2B5EF4-FFF2-40B4-BE49-F238E27FC236}">
                  <a16:creationId xmlns:a16="http://schemas.microsoft.com/office/drawing/2014/main" id="{7ADC3CD9-8641-411A-B31C-063EA2BBA427}"/>
                </a:ext>
              </a:extLst>
            </p:cNvPr>
            <p:cNvSpPr/>
            <p:nvPr/>
          </p:nvSpPr>
          <p:spPr>
            <a:xfrm>
              <a:off x="7772939" y="3378208"/>
              <a:ext cx="101280" cy="1044408"/>
            </a:xfrm>
            <a:custGeom>
              <a:avLst/>
              <a:gdLst/>
              <a:ahLst/>
              <a:cxnLst/>
              <a:rect l="l" t="t" r="r" b="b"/>
              <a:pathLst>
                <a:path w="1916" h="19758" extrusionOk="0">
                  <a:moveTo>
                    <a:pt x="1" y="1"/>
                  </a:moveTo>
                  <a:lnTo>
                    <a:pt x="578" y="19758"/>
                  </a:lnTo>
                  <a:lnTo>
                    <a:pt x="1916" y="18724"/>
                  </a:lnTo>
                  <a:lnTo>
                    <a:pt x="1247" y="1"/>
                  </a:lnTo>
                  <a:close/>
                </a:path>
              </a:pathLst>
            </a:custGeom>
            <a:solidFill>
              <a:srgbClr val="F79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2511;p70">
              <a:extLst>
                <a:ext uri="{FF2B5EF4-FFF2-40B4-BE49-F238E27FC236}">
                  <a16:creationId xmlns:a16="http://schemas.microsoft.com/office/drawing/2014/main" id="{D9D4BD0A-47CE-482E-8908-503ECAA51AAB}"/>
                </a:ext>
              </a:extLst>
            </p:cNvPr>
            <p:cNvSpPr/>
            <p:nvPr/>
          </p:nvSpPr>
          <p:spPr>
            <a:xfrm>
              <a:off x="6093972" y="3035998"/>
              <a:ext cx="464375" cy="168782"/>
            </a:xfrm>
            <a:custGeom>
              <a:avLst/>
              <a:gdLst/>
              <a:ahLst/>
              <a:cxnLst/>
              <a:rect l="l" t="t" r="r" b="b"/>
              <a:pathLst>
                <a:path w="8785" h="3193" extrusionOk="0">
                  <a:moveTo>
                    <a:pt x="0" y="1"/>
                  </a:moveTo>
                  <a:lnTo>
                    <a:pt x="578" y="3192"/>
                  </a:lnTo>
                  <a:lnTo>
                    <a:pt x="8785" y="3192"/>
                  </a:lnTo>
                  <a:cubicBezTo>
                    <a:pt x="8055" y="2341"/>
                    <a:pt x="7295" y="943"/>
                    <a:pt x="6596" y="1"/>
                  </a:cubicBez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2512;p70">
              <a:extLst>
                <a:ext uri="{FF2B5EF4-FFF2-40B4-BE49-F238E27FC236}">
                  <a16:creationId xmlns:a16="http://schemas.microsoft.com/office/drawing/2014/main" id="{716564C2-90CB-4DAF-BA6C-7CB7C888F566}"/>
                </a:ext>
              </a:extLst>
            </p:cNvPr>
            <p:cNvSpPr/>
            <p:nvPr/>
          </p:nvSpPr>
          <p:spPr>
            <a:xfrm>
              <a:off x="6442631" y="3035998"/>
              <a:ext cx="245852" cy="168782"/>
            </a:xfrm>
            <a:custGeom>
              <a:avLst/>
              <a:gdLst/>
              <a:ahLst/>
              <a:cxnLst/>
              <a:rect l="l" t="t" r="r" b="b"/>
              <a:pathLst>
                <a:path w="4651" h="3193" extrusionOk="0">
                  <a:moveTo>
                    <a:pt x="0" y="1"/>
                  </a:moveTo>
                  <a:cubicBezTo>
                    <a:pt x="699" y="943"/>
                    <a:pt x="1459" y="2341"/>
                    <a:pt x="2189" y="3192"/>
                  </a:cubicBezTo>
                  <a:lnTo>
                    <a:pt x="4651" y="3192"/>
                  </a:lnTo>
                  <a:cubicBezTo>
                    <a:pt x="3982" y="2280"/>
                    <a:pt x="3070" y="912"/>
                    <a:pt x="2310" y="1"/>
                  </a:cubicBezTo>
                  <a:close/>
                </a:path>
              </a:pathLst>
            </a:custGeom>
            <a:solidFill>
              <a:srgbClr val="FFB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2513;p70">
              <a:extLst>
                <a:ext uri="{FF2B5EF4-FFF2-40B4-BE49-F238E27FC236}">
                  <a16:creationId xmlns:a16="http://schemas.microsoft.com/office/drawing/2014/main" id="{0F78A318-46F6-483B-977E-1B2EF6444E52}"/>
                </a:ext>
              </a:extLst>
            </p:cNvPr>
            <p:cNvSpPr/>
            <p:nvPr/>
          </p:nvSpPr>
          <p:spPr>
            <a:xfrm>
              <a:off x="6566322" y="3035998"/>
              <a:ext cx="273233" cy="168782"/>
            </a:xfrm>
            <a:custGeom>
              <a:avLst/>
              <a:gdLst/>
              <a:ahLst/>
              <a:cxnLst/>
              <a:rect l="l" t="t" r="r" b="b"/>
              <a:pathLst>
                <a:path w="5169" h="3193" extrusionOk="0">
                  <a:moveTo>
                    <a:pt x="1" y="1"/>
                  </a:moveTo>
                  <a:cubicBezTo>
                    <a:pt x="730" y="912"/>
                    <a:pt x="1642" y="2280"/>
                    <a:pt x="2311" y="3192"/>
                  </a:cubicBezTo>
                  <a:lnTo>
                    <a:pt x="5168" y="3192"/>
                  </a:lnTo>
                  <a:cubicBezTo>
                    <a:pt x="4651" y="2250"/>
                    <a:pt x="3831" y="912"/>
                    <a:pt x="3344" y="1"/>
                  </a:cubicBez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2514;p70">
              <a:extLst>
                <a:ext uri="{FF2B5EF4-FFF2-40B4-BE49-F238E27FC236}">
                  <a16:creationId xmlns:a16="http://schemas.microsoft.com/office/drawing/2014/main" id="{C06671E2-B089-4B55-B617-36E36FFD48F2}"/>
                </a:ext>
              </a:extLst>
            </p:cNvPr>
            <p:cNvSpPr/>
            <p:nvPr/>
          </p:nvSpPr>
          <p:spPr>
            <a:xfrm>
              <a:off x="6976034" y="3035998"/>
              <a:ext cx="920715" cy="168782"/>
            </a:xfrm>
            <a:custGeom>
              <a:avLst/>
              <a:gdLst/>
              <a:ahLst/>
              <a:cxnLst/>
              <a:rect l="l" t="t" r="r" b="b"/>
              <a:pathLst>
                <a:path w="17418" h="3193" extrusionOk="0">
                  <a:moveTo>
                    <a:pt x="1" y="1"/>
                  </a:moveTo>
                  <a:cubicBezTo>
                    <a:pt x="457" y="973"/>
                    <a:pt x="1277" y="2250"/>
                    <a:pt x="1885" y="3192"/>
                  </a:cubicBezTo>
                  <a:lnTo>
                    <a:pt x="16992" y="3192"/>
                  </a:lnTo>
                  <a:lnTo>
                    <a:pt x="17417" y="1"/>
                  </a:lnTo>
                  <a:close/>
                </a:path>
              </a:pathLst>
            </a:custGeom>
            <a:solidFill>
              <a:srgbClr val="FAB2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2515;p70">
              <a:extLst>
                <a:ext uri="{FF2B5EF4-FFF2-40B4-BE49-F238E27FC236}">
                  <a16:creationId xmlns:a16="http://schemas.microsoft.com/office/drawing/2014/main" id="{C3AE61EF-E459-437A-B2E7-75BBCB0FD37A}"/>
                </a:ext>
              </a:extLst>
            </p:cNvPr>
            <p:cNvSpPr/>
            <p:nvPr/>
          </p:nvSpPr>
          <p:spPr>
            <a:xfrm>
              <a:off x="6743083" y="3035998"/>
              <a:ext cx="332648" cy="168782"/>
            </a:xfrm>
            <a:custGeom>
              <a:avLst/>
              <a:gdLst/>
              <a:ahLst/>
              <a:cxnLst/>
              <a:rect l="l" t="t" r="r" b="b"/>
              <a:pathLst>
                <a:path w="6293" h="3193" extrusionOk="0">
                  <a:moveTo>
                    <a:pt x="0" y="1"/>
                  </a:moveTo>
                  <a:cubicBezTo>
                    <a:pt x="487" y="912"/>
                    <a:pt x="1307" y="2250"/>
                    <a:pt x="1824" y="3192"/>
                  </a:cubicBezTo>
                  <a:lnTo>
                    <a:pt x="6292" y="3192"/>
                  </a:lnTo>
                  <a:cubicBezTo>
                    <a:pt x="5684" y="2250"/>
                    <a:pt x="4864" y="973"/>
                    <a:pt x="4408" y="1"/>
                  </a:cubicBezTo>
                  <a:close/>
                </a:path>
              </a:pathLst>
            </a:custGeom>
            <a:solidFill>
              <a:srgbClr val="FFBB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2516;p70">
              <a:extLst>
                <a:ext uri="{FF2B5EF4-FFF2-40B4-BE49-F238E27FC236}">
                  <a16:creationId xmlns:a16="http://schemas.microsoft.com/office/drawing/2014/main" id="{D2284AAE-1DE2-49FE-8D3F-E7420F9D10CC}"/>
                </a:ext>
              </a:extLst>
            </p:cNvPr>
            <p:cNvSpPr/>
            <p:nvPr/>
          </p:nvSpPr>
          <p:spPr>
            <a:xfrm>
              <a:off x="6662737" y="2404595"/>
              <a:ext cx="263560" cy="212127"/>
            </a:xfrm>
            <a:custGeom>
              <a:avLst/>
              <a:gdLst/>
              <a:ahLst/>
              <a:cxnLst/>
              <a:rect l="l" t="t" r="r" b="b"/>
              <a:pathLst>
                <a:path w="4986" h="4013" extrusionOk="0">
                  <a:moveTo>
                    <a:pt x="1156" y="0"/>
                  </a:moveTo>
                  <a:cubicBezTo>
                    <a:pt x="1156" y="0"/>
                    <a:pt x="548" y="1125"/>
                    <a:pt x="1" y="2492"/>
                  </a:cubicBezTo>
                  <a:cubicBezTo>
                    <a:pt x="1642" y="2766"/>
                    <a:pt x="3192" y="3526"/>
                    <a:pt x="4803" y="4012"/>
                  </a:cubicBezTo>
                  <a:cubicBezTo>
                    <a:pt x="4833" y="3100"/>
                    <a:pt x="4985" y="2037"/>
                    <a:pt x="4985" y="2037"/>
                  </a:cubicBezTo>
                  <a:cubicBezTo>
                    <a:pt x="4985" y="2037"/>
                    <a:pt x="2159" y="973"/>
                    <a:pt x="1156" y="0"/>
                  </a:cubicBezTo>
                  <a:close/>
                </a:path>
              </a:pathLst>
            </a:custGeom>
            <a:solidFill>
              <a:srgbClr val="ED9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2517;p70">
              <a:extLst>
                <a:ext uri="{FF2B5EF4-FFF2-40B4-BE49-F238E27FC236}">
                  <a16:creationId xmlns:a16="http://schemas.microsoft.com/office/drawing/2014/main" id="{03B8CABE-D287-4DAC-8A62-D8917C6DEE35}"/>
                </a:ext>
              </a:extLst>
            </p:cNvPr>
            <p:cNvSpPr/>
            <p:nvPr/>
          </p:nvSpPr>
          <p:spPr>
            <a:xfrm>
              <a:off x="6624203" y="2695373"/>
              <a:ext cx="772866" cy="154298"/>
            </a:xfrm>
            <a:custGeom>
              <a:avLst/>
              <a:gdLst/>
              <a:ahLst/>
              <a:cxnLst/>
              <a:rect l="l" t="t" r="r" b="b"/>
              <a:pathLst>
                <a:path w="14621" h="2919" extrusionOk="0">
                  <a:moveTo>
                    <a:pt x="0" y="1"/>
                  </a:moveTo>
                  <a:cubicBezTo>
                    <a:pt x="0" y="761"/>
                    <a:pt x="152" y="1368"/>
                    <a:pt x="638" y="1764"/>
                  </a:cubicBezTo>
                  <a:cubicBezTo>
                    <a:pt x="1775" y="2638"/>
                    <a:pt x="5745" y="2918"/>
                    <a:pt x="9094" y="2918"/>
                  </a:cubicBezTo>
                  <a:cubicBezTo>
                    <a:pt x="11568" y="2918"/>
                    <a:pt x="13703" y="2765"/>
                    <a:pt x="14104" y="2584"/>
                  </a:cubicBezTo>
                  <a:cubicBezTo>
                    <a:pt x="14620" y="2341"/>
                    <a:pt x="14438" y="2128"/>
                    <a:pt x="14134" y="1976"/>
                  </a:cubicBezTo>
                  <a:lnTo>
                    <a:pt x="14134" y="1976"/>
                  </a:lnTo>
                  <a:cubicBezTo>
                    <a:pt x="12964" y="2164"/>
                    <a:pt x="11779" y="2253"/>
                    <a:pt x="10592" y="2253"/>
                  </a:cubicBezTo>
                  <a:cubicBezTo>
                    <a:pt x="6967" y="2253"/>
                    <a:pt x="3320" y="1420"/>
                    <a:pt x="0" y="1"/>
                  </a:cubicBezTo>
                  <a:close/>
                </a:path>
              </a:pathLst>
            </a:custGeom>
            <a:solidFill>
              <a:srgbClr val="F4B2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2518;p70">
              <a:extLst>
                <a:ext uri="{FF2B5EF4-FFF2-40B4-BE49-F238E27FC236}">
                  <a16:creationId xmlns:a16="http://schemas.microsoft.com/office/drawing/2014/main" id="{BA4A4B5A-5CF3-4C51-AA34-75E59C809BF5}"/>
                </a:ext>
              </a:extLst>
            </p:cNvPr>
            <p:cNvSpPr/>
            <p:nvPr/>
          </p:nvSpPr>
          <p:spPr>
            <a:xfrm>
              <a:off x="6895688" y="2626286"/>
              <a:ext cx="633104" cy="359977"/>
            </a:xfrm>
            <a:custGeom>
              <a:avLst/>
              <a:gdLst/>
              <a:ahLst/>
              <a:cxnLst/>
              <a:rect l="l" t="t" r="r" b="b"/>
              <a:pathLst>
                <a:path w="11977" h="6810" extrusionOk="0">
                  <a:moveTo>
                    <a:pt x="10822" y="578"/>
                  </a:moveTo>
                  <a:cubicBezTo>
                    <a:pt x="11004" y="578"/>
                    <a:pt x="11156" y="700"/>
                    <a:pt x="11156" y="852"/>
                  </a:cubicBezTo>
                  <a:cubicBezTo>
                    <a:pt x="11156" y="1004"/>
                    <a:pt x="11004" y="1125"/>
                    <a:pt x="10822" y="1125"/>
                  </a:cubicBezTo>
                  <a:cubicBezTo>
                    <a:pt x="10639" y="1125"/>
                    <a:pt x="10487" y="1004"/>
                    <a:pt x="10487" y="852"/>
                  </a:cubicBezTo>
                  <a:cubicBezTo>
                    <a:pt x="10487" y="700"/>
                    <a:pt x="10639" y="578"/>
                    <a:pt x="10822" y="578"/>
                  </a:cubicBezTo>
                  <a:close/>
                  <a:moveTo>
                    <a:pt x="10153" y="2858"/>
                  </a:moveTo>
                  <a:cubicBezTo>
                    <a:pt x="10366" y="2858"/>
                    <a:pt x="10487" y="2979"/>
                    <a:pt x="10487" y="3131"/>
                  </a:cubicBezTo>
                  <a:cubicBezTo>
                    <a:pt x="10487" y="3283"/>
                    <a:pt x="10335" y="3405"/>
                    <a:pt x="10153" y="3405"/>
                  </a:cubicBezTo>
                  <a:cubicBezTo>
                    <a:pt x="9971" y="3405"/>
                    <a:pt x="9819" y="3283"/>
                    <a:pt x="9819" y="3131"/>
                  </a:cubicBezTo>
                  <a:cubicBezTo>
                    <a:pt x="9819" y="2979"/>
                    <a:pt x="9971" y="2858"/>
                    <a:pt x="10153" y="2858"/>
                  </a:cubicBezTo>
                  <a:close/>
                  <a:moveTo>
                    <a:pt x="9180" y="5593"/>
                  </a:moveTo>
                  <a:cubicBezTo>
                    <a:pt x="9363" y="5593"/>
                    <a:pt x="9515" y="5715"/>
                    <a:pt x="9515" y="5867"/>
                  </a:cubicBezTo>
                  <a:cubicBezTo>
                    <a:pt x="9515" y="6019"/>
                    <a:pt x="9363" y="6141"/>
                    <a:pt x="9180" y="6141"/>
                  </a:cubicBezTo>
                  <a:cubicBezTo>
                    <a:pt x="8998" y="6141"/>
                    <a:pt x="8846" y="6019"/>
                    <a:pt x="8846" y="5867"/>
                  </a:cubicBezTo>
                  <a:cubicBezTo>
                    <a:pt x="8846" y="5715"/>
                    <a:pt x="8998" y="5593"/>
                    <a:pt x="9180" y="5593"/>
                  </a:cubicBezTo>
                  <a:close/>
                  <a:moveTo>
                    <a:pt x="3132" y="1"/>
                  </a:moveTo>
                  <a:lnTo>
                    <a:pt x="1" y="6809"/>
                  </a:lnTo>
                  <a:lnTo>
                    <a:pt x="9819" y="6809"/>
                  </a:lnTo>
                  <a:lnTo>
                    <a:pt x="11977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2519;p70">
              <a:extLst>
                <a:ext uri="{FF2B5EF4-FFF2-40B4-BE49-F238E27FC236}">
                  <a16:creationId xmlns:a16="http://schemas.microsoft.com/office/drawing/2014/main" id="{9FA3F013-C515-498F-AAA6-DC763A18933D}"/>
                </a:ext>
              </a:extLst>
            </p:cNvPr>
            <p:cNvSpPr/>
            <p:nvPr/>
          </p:nvSpPr>
          <p:spPr>
            <a:xfrm>
              <a:off x="7321468" y="2639448"/>
              <a:ext cx="110266" cy="327203"/>
            </a:xfrm>
            <a:custGeom>
              <a:avLst/>
              <a:gdLst/>
              <a:ahLst/>
              <a:cxnLst/>
              <a:rect l="l" t="t" r="r" b="b"/>
              <a:pathLst>
                <a:path w="2086" h="6190" extrusionOk="0">
                  <a:moveTo>
                    <a:pt x="1996" y="1"/>
                  </a:moveTo>
                  <a:cubicBezTo>
                    <a:pt x="1962" y="1"/>
                    <a:pt x="1928" y="17"/>
                    <a:pt x="1916" y="56"/>
                  </a:cubicBezTo>
                  <a:cubicBezTo>
                    <a:pt x="1156" y="2001"/>
                    <a:pt x="548" y="4098"/>
                    <a:pt x="1" y="6104"/>
                  </a:cubicBezTo>
                  <a:cubicBezTo>
                    <a:pt x="1" y="6157"/>
                    <a:pt x="42" y="6190"/>
                    <a:pt x="82" y="6190"/>
                  </a:cubicBezTo>
                  <a:cubicBezTo>
                    <a:pt x="111" y="6190"/>
                    <a:pt x="140" y="6173"/>
                    <a:pt x="153" y="6135"/>
                  </a:cubicBezTo>
                  <a:cubicBezTo>
                    <a:pt x="913" y="4189"/>
                    <a:pt x="1581" y="2122"/>
                    <a:pt x="2068" y="86"/>
                  </a:cubicBezTo>
                  <a:cubicBezTo>
                    <a:pt x="2085" y="33"/>
                    <a:pt x="2041" y="1"/>
                    <a:pt x="1996" y="1"/>
                  </a:cubicBezTo>
                  <a:close/>
                </a:path>
              </a:pathLst>
            </a:custGeom>
            <a:solidFill>
              <a:srgbClr val="F158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2520;p70">
              <a:extLst>
                <a:ext uri="{FF2B5EF4-FFF2-40B4-BE49-F238E27FC236}">
                  <a16:creationId xmlns:a16="http://schemas.microsoft.com/office/drawing/2014/main" id="{030EAD96-32AF-4B17-8A85-D843CA8E24E9}"/>
                </a:ext>
              </a:extLst>
            </p:cNvPr>
            <p:cNvSpPr/>
            <p:nvPr/>
          </p:nvSpPr>
          <p:spPr>
            <a:xfrm>
              <a:off x="6958379" y="2876627"/>
              <a:ext cx="438685" cy="18025"/>
            </a:xfrm>
            <a:custGeom>
              <a:avLst/>
              <a:gdLst/>
              <a:ahLst/>
              <a:cxnLst/>
              <a:rect l="l" t="t" r="r" b="b"/>
              <a:pathLst>
                <a:path w="8299" h="341" extrusionOk="0">
                  <a:moveTo>
                    <a:pt x="5202" y="1"/>
                  </a:moveTo>
                  <a:cubicBezTo>
                    <a:pt x="3381" y="1"/>
                    <a:pt x="1388" y="53"/>
                    <a:pt x="92" y="128"/>
                  </a:cubicBezTo>
                  <a:cubicBezTo>
                    <a:pt x="0" y="128"/>
                    <a:pt x="31" y="250"/>
                    <a:pt x="122" y="250"/>
                  </a:cubicBezTo>
                  <a:cubicBezTo>
                    <a:pt x="1155" y="310"/>
                    <a:pt x="2652" y="341"/>
                    <a:pt x="4153" y="341"/>
                  </a:cubicBezTo>
                  <a:cubicBezTo>
                    <a:pt x="5654" y="341"/>
                    <a:pt x="7159" y="310"/>
                    <a:pt x="8207" y="250"/>
                  </a:cubicBezTo>
                  <a:cubicBezTo>
                    <a:pt x="8298" y="219"/>
                    <a:pt x="8298" y="67"/>
                    <a:pt x="8177" y="67"/>
                  </a:cubicBezTo>
                  <a:cubicBezTo>
                    <a:pt x="7387" y="21"/>
                    <a:pt x="6327" y="1"/>
                    <a:pt x="5202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2521;p70">
              <a:extLst>
                <a:ext uri="{FF2B5EF4-FFF2-40B4-BE49-F238E27FC236}">
                  <a16:creationId xmlns:a16="http://schemas.microsoft.com/office/drawing/2014/main" id="{D87D49E7-014F-4B52-BC33-42854F1536B4}"/>
                </a:ext>
              </a:extLst>
            </p:cNvPr>
            <p:cNvSpPr/>
            <p:nvPr/>
          </p:nvSpPr>
          <p:spPr>
            <a:xfrm>
              <a:off x="6974448" y="2815522"/>
              <a:ext cx="437046" cy="17920"/>
            </a:xfrm>
            <a:custGeom>
              <a:avLst/>
              <a:gdLst/>
              <a:ahLst/>
              <a:cxnLst/>
              <a:rect l="l" t="t" r="r" b="b"/>
              <a:pathLst>
                <a:path w="8268" h="339" extrusionOk="0">
                  <a:moveTo>
                    <a:pt x="5020" y="0"/>
                  </a:moveTo>
                  <a:cubicBezTo>
                    <a:pt x="3239" y="0"/>
                    <a:pt x="1332" y="44"/>
                    <a:pt x="91" y="99"/>
                  </a:cubicBezTo>
                  <a:cubicBezTo>
                    <a:pt x="0" y="99"/>
                    <a:pt x="0" y="220"/>
                    <a:pt x="91" y="250"/>
                  </a:cubicBezTo>
                  <a:cubicBezTo>
                    <a:pt x="1067" y="308"/>
                    <a:pt x="2463" y="338"/>
                    <a:pt x="3883" y="338"/>
                  </a:cubicBezTo>
                  <a:cubicBezTo>
                    <a:pt x="5470" y="338"/>
                    <a:pt x="7086" y="300"/>
                    <a:pt x="8177" y="220"/>
                  </a:cubicBezTo>
                  <a:cubicBezTo>
                    <a:pt x="8268" y="220"/>
                    <a:pt x="8268" y="68"/>
                    <a:pt x="8177" y="68"/>
                  </a:cubicBezTo>
                  <a:cubicBezTo>
                    <a:pt x="7338" y="19"/>
                    <a:pt x="6207" y="0"/>
                    <a:pt x="5020" y="0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2522;p70">
              <a:extLst>
                <a:ext uri="{FF2B5EF4-FFF2-40B4-BE49-F238E27FC236}">
                  <a16:creationId xmlns:a16="http://schemas.microsoft.com/office/drawing/2014/main" id="{842214FA-BCD6-4625-99AA-89D4766DFB2A}"/>
                </a:ext>
              </a:extLst>
            </p:cNvPr>
            <p:cNvSpPr/>
            <p:nvPr/>
          </p:nvSpPr>
          <p:spPr>
            <a:xfrm>
              <a:off x="7014621" y="2764196"/>
              <a:ext cx="408132" cy="17127"/>
            </a:xfrm>
            <a:custGeom>
              <a:avLst/>
              <a:gdLst/>
              <a:ahLst/>
              <a:cxnLst/>
              <a:rect l="l" t="t" r="r" b="b"/>
              <a:pathLst>
                <a:path w="7721" h="324" extrusionOk="0">
                  <a:moveTo>
                    <a:pt x="4845" y="0"/>
                  </a:moveTo>
                  <a:cubicBezTo>
                    <a:pt x="3146" y="0"/>
                    <a:pt x="1294" y="52"/>
                    <a:pt x="91" y="127"/>
                  </a:cubicBezTo>
                  <a:cubicBezTo>
                    <a:pt x="0" y="127"/>
                    <a:pt x="31" y="249"/>
                    <a:pt x="91" y="249"/>
                  </a:cubicBezTo>
                  <a:cubicBezTo>
                    <a:pt x="903" y="300"/>
                    <a:pt x="2017" y="324"/>
                    <a:pt x="3179" y="324"/>
                  </a:cubicBezTo>
                  <a:cubicBezTo>
                    <a:pt x="4800" y="324"/>
                    <a:pt x="6514" y="277"/>
                    <a:pt x="7629" y="188"/>
                  </a:cubicBezTo>
                  <a:cubicBezTo>
                    <a:pt x="7721" y="188"/>
                    <a:pt x="7721" y="66"/>
                    <a:pt x="7629" y="66"/>
                  </a:cubicBezTo>
                  <a:cubicBezTo>
                    <a:pt x="6886" y="20"/>
                    <a:pt x="5895" y="0"/>
                    <a:pt x="4845" y="0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2523;p70">
              <a:extLst>
                <a:ext uri="{FF2B5EF4-FFF2-40B4-BE49-F238E27FC236}">
                  <a16:creationId xmlns:a16="http://schemas.microsoft.com/office/drawing/2014/main" id="{031F607E-B86A-40C5-93E9-D4CC44C5D2E0}"/>
                </a:ext>
              </a:extLst>
            </p:cNvPr>
            <p:cNvSpPr/>
            <p:nvPr/>
          </p:nvSpPr>
          <p:spPr>
            <a:xfrm>
              <a:off x="7024241" y="2714772"/>
              <a:ext cx="408185" cy="16862"/>
            </a:xfrm>
            <a:custGeom>
              <a:avLst/>
              <a:gdLst/>
              <a:ahLst/>
              <a:cxnLst/>
              <a:rect l="l" t="t" r="r" b="b"/>
              <a:pathLst>
                <a:path w="7722" h="319" extrusionOk="0">
                  <a:moveTo>
                    <a:pt x="5130" y="1"/>
                  </a:moveTo>
                  <a:cubicBezTo>
                    <a:pt x="3355" y="1"/>
                    <a:pt x="1345" y="60"/>
                    <a:pt x="92" y="120"/>
                  </a:cubicBezTo>
                  <a:cubicBezTo>
                    <a:pt x="1" y="120"/>
                    <a:pt x="1" y="242"/>
                    <a:pt x="92" y="242"/>
                  </a:cubicBezTo>
                  <a:cubicBezTo>
                    <a:pt x="931" y="295"/>
                    <a:pt x="2110" y="319"/>
                    <a:pt x="3333" y="319"/>
                  </a:cubicBezTo>
                  <a:cubicBezTo>
                    <a:pt x="4899" y="319"/>
                    <a:pt x="6537" y="279"/>
                    <a:pt x="7630" y="211"/>
                  </a:cubicBezTo>
                  <a:cubicBezTo>
                    <a:pt x="7721" y="181"/>
                    <a:pt x="7721" y="59"/>
                    <a:pt x="7599" y="59"/>
                  </a:cubicBezTo>
                  <a:cubicBezTo>
                    <a:pt x="6938" y="17"/>
                    <a:pt x="6067" y="1"/>
                    <a:pt x="5130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2524;p70">
              <a:extLst>
                <a:ext uri="{FF2B5EF4-FFF2-40B4-BE49-F238E27FC236}">
                  <a16:creationId xmlns:a16="http://schemas.microsoft.com/office/drawing/2014/main" id="{59353037-801E-4190-98D1-147A063600C0}"/>
                </a:ext>
              </a:extLst>
            </p:cNvPr>
            <p:cNvSpPr/>
            <p:nvPr/>
          </p:nvSpPr>
          <p:spPr>
            <a:xfrm>
              <a:off x="7040310" y="2664556"/>
              <a:ext cx="406546" cy="17179"/>
            </a:xfrm>
            <a:custGeom>
              <a:avLst/>
              <a:gdLst/>
              <a:ahLst/>
              <a:cxnLst/>
              <a:rect l="l" t="t" r="r" b="b"/>
              <a:pathLst>
                <a:path w="7691" h="325" extrusionOk="0">
                  <a:moveTo>
                    <a:pt x="4815" y="1"/>
                  </a:moveTo>
                  <a:cubicBezTo>
                    <a:pt x="3116" y="1"/>
                    <a:pt x="1264" y="53"/>
                    <a:pt x="61" y="128"/>
                  </a:cubicBezTo>
                  <a:cubicBezTo>
                    <a:pt x="1" y="128"/>
                    <a:pt x="1" y="249"/>
                    <a:pt x="61" y="249"/>
                  </a:cubicBezTo>
                  <a:cubicBezTo>
                    <a:pt x="873" y="300"/>
                    <a:pt x="1987" y="324"/>
                    <a:pt x="3149" y="324"/>
                  </a:cubicBezTo>
                  <a:cubicBezTo>
                    <a:pt x="4770" y="324"/>
                    <a:pt x="6484" y="277"/>
                    <a:pt x="7599" y="189"/>
                  </a:cubicBezTo>
                  <a:cubicBezTo>
                    <a:pt x="7691" y="189"/>
                    <a:pt x="7691" y="67"/>
                    <a:pt x="7599" y="67"/>
                  </a:cubicBezTo>
                  <a:cubicBezTo>
                    <a:pt x="6856" y="20"/>
                    <a:pt x="5865" y="1"/>
                    <a:pt x="4815" y="1"/>
                  </a:cubicBezTo>
                  <a:close/>
                </a:path>
              </a:pathLst>
            </a:custGeom>
            <a:solidFill>
              <a:srgbClr val="7ACF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2525;p70">
              <a:extLst>
                <a:ext uri="{FF2B5EF4-FFF2-40B4-BE49-F238E27FC236}">
                  <a16:creationId xmlns:a16="http://schemas.microsoft.com/office/drawing/2014/main" id="{E2BCF5BE-AD44-4430-A7CA-1AF5AA84CEDE}"/>
                </a:ext>
              </a:extLst>
            </p:cNvPr>
            <p:cNvSpPr/>
            <p:nvPr/>
          </p:nvSpPr>
          <p:spPr>
            <a:xfrm>
              <a:off x="6164645" y="2674494"/>
              <a:ext cx="807066" cy="306958"/>
            </a:xfrm>
            <a:custGeom>
              <a:avLst/>
              <a:gdLst/>
              <a:ahLst/>
              <a:cxnLst/>
              <a:rect l="l" t="t" r="r" b="b"/>
              <a:pathLst>
                <a:path w="15268" h="5807" extrusionOk="0">
                  <a:moveTo>
                    <a:pt x="4864" y="1"/>
                  </a:moveTo>
                  <a:cubicBezTo>
                    <a:pt x="4074" y="1703"/>
                    <a:pt x="1" y="4377"/>
                    <a:pt x="1" y="4377"/>
                  </a:cubicBezTo>
                  <a:lnTo>
                    <a:pt x="9545" y="5806"/>
                  </a:lnTo>
                  <a:cubicBezTo>
                    <a:pt x="10031" y="5411"/>
                    <a:pt x="14256" y="3678"/>
                    <a:pt x="14864" y="2219"/>
                  </a:cubicBezTo>
                  <a:cubicBezTo>
                    <a:pt x="15267" y="1298"/>
                    <a:pt x="14288" y="1128"/>
                    <a:pt x="13512" y="1128"/>
                  </a:cubicBezTo>
                  <a:cubicBezTo>
                    <a:pt x="13060" y="1128"/>
                    <a:pt x="12676" y="1186"/>
                    <a:pt x="12676" y="1186"/>
                  </a:cubicBezTo>
                  <a:lnTo>
                    <a:pt x="4864" y="1"/>
                  </a:ln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2526;p70">
              <a:extLst>
                <a:ext uri="{FF2B5EF4-FFF2-40B4-BE49-F238E27FC236}">
                  <a16:creationId xmlns:a16="http://schemas.microsoft.com/office/drawing/2014/main" id="{051001DB-6DCC-4442-8A99-49641CD0C023}"/>
                </a:ext>
              </a:extLst>
            </p:cNvPr>
            <p:cNvSpPr/>
            <p:nvPr/>
          </p:nvSpPr>
          <p:spPr>
            <a:xfrm>
              <a:off x="6209628" y="2674494"/>
              <a:ext cx="731107" cy="266784"/>
            </a:xfrm>
            <a:custGeom>
              <a:avLst/>
              <a:gdLst/>
              <a:ahLst/>
              <a:cxnLst/>
              <a:rect l="l" t="t" r="r" b="b"/>
              <a:pathLst>
                <a:path w="13831" h="5047" extrusionOk="0">
                  <a:moveTo>
                    <a:pt x="4013" y="1"/>
                  </a:moveTo>
                  <a:lnTo>
                    <a:pt x="1" y="3678"/>
                  </a:lnTo>
                  <a:lnTo>
                    <a:pt x="9272" y="5046"/>
                  </a:lnTo>
                  <a:cubicBezTo>
                    <a:pt x="11491" y="4560"/>
                    <a:pt x="13831" y="2159"/>
                    <a:pt x="13831" y="2159"/>
                  </a:cubicBezTo>
                  <a:lnTo>
                    <a:pt x="11825" y="1642"/>
                  </a:lnTo>
                  <a:lnTo>
                    <a:pt x="4013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2527;p70">
              <a:extLst>
                <a:ext uri="{FF2B5EF4-FFF2-40B4-BE49-F238E27FC236}">
                  <a16:creationId xmlns:a16="http://schemas.microsoft.com/office/drawing/2014/main" id="{BC3AF62D-6AF2-421E-BC3C-C04A9F73EF68}"/>
                </a:ext>
              </a:extLst>
            </p:cNvPr>
            <p:cNvSpPr/>
            <p:nvPr/>
          </p:nvSpPr>
          <p:spPr>
            <a:xfrm>
              <a:off x="6203232" y="2647165"/>
              <a:ext cx="731107" cy="268370"/>
            </a:xfrm>
            <a:custGeom>
              <a:avLst/>
              <a:gdLst/>
              <a:ahLst/>
              <a:cxnLst/>
              <a:rect l="l" t="t" r="r" b="b"/>
              <a:pathLst>
                <a:path w="13831" h="5077" extrusionOk="0">
                  <a:moveTo>
                    <a:pt x="4013" y="1"/>
                  </a:moveTo>
                  <a:lnTo>
                    <a:pt x="0" y="3709"/>
                  </a:lnTo>
                  <a:lnTo>
                    <a:pt x="9271" y="5077"/>
                  </a:lnTo>
                  <a:cubicBezTo>
                    <a:pt x="11490" y="4560"/>
                    <a:pt x="13830" y="2189"/>
                    <a:pt x="13830" y="2189"/>
                  </a:cubicBezTo>
                  <a:lnTo>
                    <a:pt x="11824" y="1642"/>
                  </a:lnTo>
                  <a:lnTo>
                    <a:pt x="4013" y="1"/>
                  </a:lnTo>
                  <a:close/>
                </a:path>
              </a:pathLst>
            </a:custGeom>
            <a:solidFill>
              <a:srgbClr val="EBE9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2528;p70">
              <a:extLst>
                <a:ext uri="{FF2B5EF4-FFF2-40B4-BE49-F238E27FC236}">
                  <a16:creationId xmlns:a16="http://schemas.microsoft.com/office/drawing/2014/main" id="{D2F0EB1A-4AEB-470F-BB74-DF5D234BF678}"/>
                </a:ext>
              </a:extLst>
            </p:cNvPr>
            <p:cNvSpPr/>
            <p:nvPr/>
          </p:nvSpPr>
          <p:spPr>
            <a:xfrm>
              <a:off x="6166284" y="2626603"/>
              <a:ext cx="790521" cy="268053"/>
            </a:xfrm>
            <a:custGeom>
              <a:avLst/>
              <a:gdLst/>
              <a:ahLst/>
              <a:cxnLst/>
              <a:rect l="l" t="t" r="r" b="b"/>
              <a:pathLst>
                <a:path w="14955" h="5071" extrusionOk="0">
                  <a:moveTo>
                    <a:pt x="6067" y="1"/>
                  </a:moveTo>
                  <a:cubicBezTo>
                    <a:pt x="5725" y="1"/>
                    <a:pt x="5464" y="26"/>
                    <a:pt x="5319" y="86"/>
                  </a:cubicBezTo>
                  <a:cubicBezTo>
                    <a:pt x="4164" y="572"/>
                    <a:pt x="0" y="3642"/>
                    <a:pt x="0" y="3642"/>
                  </a:cubicBezTo>
                  <a:lnTo>
                    <a:pt x="9696" y="5071"/>
                  </a:lnTo>
                  <a:cubicBezTo>
                    <a:pt x="10122" y="4828"/>
                    <a:pt x="14073" y="3004"/>
                    <a:pt x="14529" y="2062"/>
                  </a:cubicBezTo>
                  <a:cubicBezTo>
                    <a:pt x="14955" y="1089"/>
                    <a:pt x="13314" y="967"/>
                    <a:pt x="13314" y="967"/>
                  </a:cubicBezTo>
                  <a:cubicBezTo>
                    <a:pt x="13314" y="967"/>
                    <a:pt x="8165" y="1"/>
                    <a:pt x="6067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2529;p70">
              <a:extLst>
                <a:ext uri="{FF2B5EF4-FFF2-40B4-BE49-F238E27FC236}">
                  <a16:creationId xmlns:a16="http://schemas.microsoft.com/office/drawing/2014/main" id="{0C07268C-1F4D-4797-AE9B-FC7A88A1B00E}"/>
                </a:ext>
              </a:extLst>
            </p:cNvPr>
            <p:cNvSpPr/>
            <p:nvPr/>
          </p:nvSpPr>
          <p:spPr>
            <a:xfrm>
              <a:off x="6137370" y="2819116"/>
              <a:ext cx="568826" cy="162333"/>
            </a:xfrm>
            <a:custGeom>
              <a:avLst/>
              <a:gdLst/>
              <a:ahLst/>
              <a:cxnLst/>
              <a:rect l="l" t="t" r="r" b="b"/>
              <a:pathLst>
                <a:path w="10761" h="3071" extrusionOk="0">
                  <a:moveTo>
                    <a:pt x="547" y="0"/>
                  </a:moveTo>
                  <a:cubicBezTo>
                    <a:pt x="0" y="1307"/>
                    <a:pt x="517" y="1641"/>
                    <a:pt x="517" y="1641"/>
                  </a:cubicBezTo>
                  <a:lnTo>
                    <a:pt x="10061" y="3070"/>
                  </a:lnTo>
                  <a:cubicBezTo>
                    <a:pt x="10760" y="2584"/>
                    <a:pt x="10243" y="1429"/>
                    <a:pt x="10243" y="1429"/>
                  </a:cubicBezTo>
                  <a:lnTo>
                    <a:pt x="547" y="0"/>
                  </a:lnTo>
                  <a:close/>
                </a:path>
              </a:pathLst>
            </a:custGeom>
            <a:solidFill>
              <a:srgbClr val="0095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2530;p70">
              <a:extLst>
                <a:ext uri="{FF2B5EF4-FFF2-40B4-BE49-F238E27FC236}">
                  <a16:creationId xmlns:a16="http://schemas.microsoft.com/office/drawing/2014/main" id="{A25A9528-A32A-4A09-A8C2-D1861D2FD16B}"/>
                </a:ext>
              </a:extLst>
            </p:cNvPr>
            <p:cNvSpPr/>
            <p:nvPr/>
          </p:nvSpPr>
          <p:spPr>
            <a:xfrm>
              <a:off x="7867768" y="2751615"/>
              <a:ext cx="16122" cy="16122"/>
            </a:xfrm>
            <a:custGeom>
              <a:avLst/>
              <a:gdLst/>
              <a:ahLst/>
              <a:cxnLst/>
              <a:rect l="l" t="t" r="r" b="b"/>
              <a:pathLst>
                <a:path w="305" h="305" extrusionOk="0">
                  <a:moveTo>
                    <a:pt x="91" y="0"/>
                  </a:moveTo>
                  <a:lnTo>
                    <a:pt x="0" y="61"/>
                  </a:lnTo>
                  <a:lnTo>
                    <a:pt x="183" y="304"/>
                  </a:lnTo>
                  <a:lnTo>
                    <a:pt x="274" y="304"/>
                  </a:lnTo>
                  <a:cubicBezTo>
                    <a:pt x="304" y="304"/>
                    <a:pt x="304" y="274"/>
                    <a:pt x="274" y="244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2531;p70">
              <a:extLst>
                <a:ext uri="{FF2B5EF4-FFF2-40B4-BE49-F238E27FC236}">
                  <a16:creationId xmlns:a16="http://schemas.microsoft.com/office/drawing/2014/main" id="{0487E051-8E04-4773-97E1-FE79B3232420}"/>
                </a:ext>
              </a:extLst>
            </p:cNvPr>
            <p:cNvSpPr/>
            <p:nvPr/>
          </p:nvSpPr>
          <p:spPr>
            <a:xfrm>
              <a:off x="7817975" y="2778943"/>
              <a:ext cx="16069" cy="16122"/>
            </a:xfrm>
            <a:custGeom>
              <a:avLst/>
              <a:gdLst/>
              <a:ahLst/>
              <a:cxnLst/>
              <a:rect l="l" t="t" r="r" b="b"/>
              <a:pathLst>
                <a:path w="304" h="305" extrusionOk="0">
                  <a:moveTo>
                    <a:pt x="91" y="0"/>
                  </a:moveTo>
                  <a:lnTo>
                    <a:pt x="0" y="61"/>
                  </a:lnTo>
                  <a:lnTo>
                    <a:pt x="213" y="304"/>
                  </a:lnTo>
                  <a:lnTo>
                    <a:pt x="274" y="304"/>
                  </a:lnTo>
                  <a:cubicBezTo>
                    <a:pt x="304" y="304"/>
                    <a:pt x="304" y="274"/>
                    <a:pt x="274" y="243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2532;p70">
              <a:extLst>
                <a:ext uri="{FF2B5EF4-FFF2-40B4-BE49-F238E27FC236}">
                  <a16:creationId xmlns:a16="http://schemas.microsoft.com/office/drawing/2014/main" id="{0F53CA08-70E5-485D-8C9A-E1BE61289CCA}"/>
                </a:ext>
              </a:extLst>
            </p:cNvPr>
            <p:cNvSpPr/>
            <p:nvPr/>
          </p:nvSpPr>
          <p:spPr>
            <a:xfrm>
              <a:off x="7769767" y="2806219"/>
              <a:ext cx="14484" cy="16862"/>
            </a:xfrm>
            <a:custGeom>
              <a:avLst/>
              <a:gdLst/>
              <a:ahLst/>
              <a:cxnLst/>
              <a:rect l="l" t="t" r="r" b="b"/>
              <a:pathLst>
                <a:path w="274" h="319" extrusionOk="0">
                  <a:moveTo>
                    <a:pt x="61" y="1"/>
                  </a:moveTo>
                  <a:lnTo>
                    <a:pt x="0" y="62"/>
                  </a:lnTo>
                  <a:lnTo>
                    <a:pt x="183" y="305"/>
                  </a:lnTo>
                  <a:cubicBezTo>
                    <a:pt x="203" y="305"/>
                    <a:pt x="223" y="318"/>
                    <a:pt x="234" y="318"/>
                  </a:cubicBezTo>
                  <a:cubicBezTo>
                    <a:pt x="240" y="318"/>
                    <a:pt x="243" y="315"/>
                    <a:pt x="243" y="305"/>
                  </a:cubicBezTo>
                  <a:cubicBezTo>
                    <a:pt x="274" y="305"/>
                    <a:pt x="274" y="275"/>
                    <a:pt x="274" y="244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2533;p70">
              <a:extLst>
                <a:ext uri="{FF2B5EF4-FFF2-40B4-BE49-F238E27FC236}">
                  <a16:creationId xmlns:a16="http://schemas.microsoft.com/office/drawing/2014/main" id="{3A344736-4C88-47D1-8228-14D17C401693}"/>
                </a:ext>
              </a:extLst>
            </p:cNvPr>
            <p:cNvSpPr/>
            <p:nvPr/>
          </p:nvSpPr>
          <p:spPr>
            <a:xfrm>
              <a:off x="7719921" y="2833547"/>
              <a:ext cx="14537" cy="16862"/>
            </a:xfrm>
            <a:custGeom>
              <a:avLst/>
              <a:gdLst/>
              <a:ahLst/>
              <a:cxnLst/>
              <a:rect l="l" t="t" r="r" b="b"/>
              <a:pathLst>
                <a:path w="275" h="319" extrusionOk="0">
                  <a:moveTo>
                    <a:pt x="62" y="1"/>
                  </a:moveTo>
                  <a:lnTo>
                    <a:pt x="1" y="61"/>
                  </a:lnTo>
                  <a:lnTo>
                    <a:pt x="183" y="305"/>
                  </a:lnTo>
                  <a:cubicBezTo>
                    <a:pt x="204" y="305"/>
                    <a:pt x="224" y="318"/>
                    <a:pt x="235" y="318"/>
                  </a:cubicBezTo>
                  <a:cubicBezTo>
                    <a:pt x="241" y="318"/>
                    <a:pt x="244" y="315"/>
                    <a:pt x="244" y="305"/>
                  </a:cubicBezTo>
                  <a:cubicBezTo>
                    <a:pt x="274" y="305"/>
                    <a:pt x="274" y="274"/>
                    <a:pt x="274" y="244"/>
                  </a:cubicBezTo>
                  <a:lnTo>
                    <a:pt x="62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2534;p70">
              <a:extLst>
                <a:ext uri="{FF2B5EF4-FFF2-40B4-BE49-F238E27FC236}">
                  <a16:creationId xmlns:a16="http://schemas.microsoft.com/office/drawing/2014/main" id="{4F5042CF-5DB4-4E2A-B7B9-1ACDB96772CD}"/>
                </a:ext>
              </a:extLst>
            </p:cNvPr>
            <p:cNvSpPr/>
            <p:nvPr/>
          </p:nvSpPr>
          <p:spPr>
            <a:xfrm>
              <a:off x="7670128" y="2860875"/>
              <a:ext cx="16122" cy="16809"/>
            </a:xfrm>
            <a:custGeom>
              <a:avLst/>
              <a:gdLst/>
              <a:ahLst/>
              <a:cxnLst/>
              <a:rect l="l" t="t" r="r" b="b"/>
              <a:pathLst>
                <a:path w="305" h="318" extrusionOk="0">
                  <a:moveTo>
                    <a:pt x="92" y="0"/>
                  </a:moveTo>
                  <a:lnTo>
                    <a:pt x="1" y="61"/>
                  </a:lnTo>
                  <a:lnTo>
                    <a:pt x="183" y="304"/>
                  </a:lnTo>
                  <a:cubicBezTo>
                    <a:pt x="203" y="304"/>
                    <a:pt x="224" y="318"/>
                    <a:pt x="244" y="318"/>
                  </a:cubicBezTo>
                  <a:cubicBezTo>
                    <a:pt x="254" y="318"/>
                    <a:pt x="264" y="314"/>
                    <a:pt x="274" y="304"/>
                  </a:cubicBezTo>
                  <a:cubicBezTo>
                    <a:pt x="274" y="304"/>
                    <a:pt x="305" y="274"/>
                    <a:pt x="274" y="244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2535;p70">
              <a:extLst>
                <a:ext uri="{FF2B5EF4-FFF2-40B4-BE49-F238E27FC236}">
                  <a16:creationId xmlns:a16="http://schemas.microsoft.com/office/drawing/2014/main" id="{0CC8867E-B659-4899-A393-6B027202DC9A}"/>
                </a:ext>
              </a:extLst>
            </p:cNvPr>
            <p:cNvSpPr/>
            <p:nvPr/>
          </p:nvSpPr>
          <p:spPr>
            <a:xfrm>
              <a:off x="7620334" y="2888203"/>
              <a:ext cx="16122" cy="16809"/>
            </a:xfrm>
            <a:custGeom>
              <a:avLst/>
              <a:gdLst/>
              <a:ahLst/>
              <a:cxnLst/>
              <a:rect l="l" t="t" r="r" b="b"/>
              <a:pathLst>
                <a:path w="305" h="318" extrusionOk="0">
                  <a:moveTo>
                    <a:pt x="92" y="0"/>
                  </a:moveTo>
                  <a:lnTo>
                    <a:pt x="0" y="61"/>
                  </a:lnTo>
                  <a:lnTo>
                    <a:pt x="183" y="304"/>
                  </a:lnTo>
                  <a:cubicBezTo>
                    <a:pt x="203" y="304"/>
                    <a:pt x="223" y="318"/>
                    <a:pt x="244" y="318"/>
                  </a:cubicBezTo>
                  <a:cubicBezTo>
                    <a:pt x="254" y="318"/>
                    <a:pt x="264" y="314"/>
                    <a:pt x="274" y="304"/>
                  </a:cubicBezTo>
                  <a:cubicBezTo>
                    <a:pt x="304" y="304"/>
                    <a:pt x="304" y="274"/>
                    <a:pt x="274" y="243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2536;p70">
              <a:extLst>
                <a:ext uri="{FF2B5EF4-FFF2-40B4-BE49-F238E27FC236}">
                  <a16:creationId xmlns:a16="http://schemas.microsoft.com/office/drawing/2014/main" id="{2EB04A37-CE88-4BA9-8013-CD75F1360E09}"/>
                </a:ext>
              </a:extLst>
            </p:cNvPr>
            <p:cNvSpPr/>
            <p:nvPr/>
          </p:nvSpPr>
          <p:spPr>
            <a:xfrm>
              <a:off x="7570541" y="2915479"/>
              <a:ext cx="16122" cy="16862"/>
            </a:xfrm>
            <a:custGeom>
              <a:avLst/>
              <a:gdLst/>
              <a:ahLst/>
              <a:cxnLst/>
              <a:rect l="l" t="t" r="r" b="b"/>
              <a:pathLst>
                <a:path w="305" h="319" extrusionOk="0">
                  <a:moveTo>
                    <a:pt x="91" y="1"/>
                  </a:moveTo>
                  <a:lnTo>
                    <a:pt x="0" y="62"/>
                  </a:lnTo>
                  <a:lnTo>
                    <a:pt x="213" y="305"/>
                  </a:lnTo>
                  <a:cubicBezTo>
                    <a:pt x="213" y="305"/>
                    <a:pt x="226" y="318"/>
                    <a:pt x="244" y="318"/>
                  </a:cubicBezTo>
                  <a:cubicBezTo>
                    <a:pt x="253" y="318"/>
                    <a:pt x="264" y="315"/>
                    <a:pt x="274" y="305"/>
                  </a:cubicBezTo>
                  <a:cubicBezTo>
                    <a:pt x="304" y="305"/>
                    <a:pt x="304" y="274"/>
                    <a:pt x="274" y="24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2537;p70">
              <a:extLst>
                <a:ext uri="{FF2B5EF4-FFF2-40B4-BE49-F238E27FC236}">
                  <a16:creationId xmlns:a16="http://schemas.microsoft.com/office/drawing/2014/main" id="{20C67F54-9FDC-46BD-BCA2-EB514A6404F1}"/>
                </a:ext>
              </a:extLst>
            </p:cNvPr>
            <p:cNvSpPr/>
            <p:nvPr/>
          </p:nvSpPr>
          <p:spPr>
            <a:xfrm>
              <a:off x="7859734" y="2756425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3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2538;p70">
              <a:extLst>
                <a:ext uri="{FF2B5EF4-FFF2-40B4-BE49-F238E27FC236}">
                  <a16:creationId xmlns:a16="http://schemas.microsoft.com/office/drawing/2014/main" id="{34336329-67E7-4BCD-90FA-40F33D7F6EBC}"/>
                </a:ext>
              </a:extLst>
            </p:cNvPr>
            <p:cNvSpPr/>
            <p:nvPr/>
          </p:nvSpPr>
          <p:spPr>
            <a:xfrm>
              <a:off x="7811526" y="2783754"/>
              <a:ext cx="8088" cy="11312"/>
            </a:xfrm>
            <a:custGeom>
              <a:avLst/>
              <a:gdLst/>
              <a:ahLst/>
              <a:cxnLst/>
              <a:rect l="l" t="t" r="r" b="b"/>
              <a:pathLst>
                <a:path w="153" h="214" extrusionOk="0">
                  <a:moveTo>
                    <a:pt x="31" y="0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3"/>
                    <a:pt x="152" y="213"/>
                    <a:pt x="152" y="213"/>
                  </a:cubicBezTo>
                  <a:cubicBezTo>
                    <a:pt x="152" y="213"/>
                    <a:pt x="152" y="183"/>
                    <a:pt x="152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2539;p70">
              <a:extLst>
                <a:ext uri="{FF2B5EF4-FFF2-40B4-BE49-F238E27FC236}">
                  <a16:creationId xmlns:a16="http://schemas.microsoft.com/office/drawing/2014/main" id="{7A1554A6-9C8D-4FDA-97B4-EDCE6E0870B3}"/>
                </a:ext>
              </a:extLst>
            </p:cNvPr>
            <p:cNvSpPr/>
            <p:nvPr/>
          </p:nvSpPr>
          <p:spPr>
            <a:xfrm>
              <a:off x="7761733" y="281266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0" y="1"/>
                  </a:moveTo>
                  <a:lnTo>
                    <a:pt x="122" y="153"/>
                  </a:lnTo>
                  <a:cubicBezTo>
                    <a:pt x="122" y="183"/>
                    <a:pt x="152" y="183"/>
                    <a:pt x="152" y="183"/>
                  </a:cubicBez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2540;p70">
              <a:extLst>
                <a:ext uri="{FF2B5EF4-FFF2-40B4-BE49-F238E27FC236}">
                  <a16:creationId xmlns:a16="http://schemas.microsoft.com/office/drawing/2014/main" id="{AF0707F4-5803-4CE5-997E-6EA361158E14}"/>
                </a:ext>
              </a:extLst>
            </p:cNvPr>
            <p:cNvSpPr/>
            <p:nvPr/>
          </p:nvSpPr>
          <p:spPr>
            <a:xfrm>
              <a:off x="7711886" y="2839996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22" y="152"/>
                  </a:lnTo>
                  <a:cubicBezTo>
                    <a:pt x="153" y="183"/>
                    <a:pt x="153" y="183"/>
                    <a:pt x="153" y="183"/>
                  </a:cubicBezTo>
                  <a:cubicBezTo>
                    <a:pt x="183" y="183"/>
                    <a:pt x="18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2541;p70">
              <a:extLst>
                <a:ext uri="{FF2B5EF4-FFF2-40B4-BE49-F238E27FC236}">
                  <a16:creationId xmlns:a16="http://schemas.microsoft.com/office/drawing/2014/main" id="{D4773118-1A4B-4D5A-BAB3-38347FBF8D84}"/>
                </a:ext>
              </a:extLst>
            </p:cNvPr>
            <p:cNvSpPr/>
            <p:nvPr/>
          </p:nvSpPr>
          <p:spPr>
            <a:xfrm>
              <a:off x="7612300" y="2894599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52" y="183"/>
                  </a:lnTo>
                  <a:lnTo>
                    <a:pt x="183" y="183"/>
                  </a:lnTo>
                  <a:cubicBezTo>
                    <a:pt x="183" y="183"/>
                    <a:pt x="183" y="153"/>
                    <a:pt x="183" y="15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2542;p70">
              <a:extLst>
                <a:ext uri="{FF2B5EF4-FFF2-40B4-BE49-F238E27FC236}">
                  <a16:creationId xmlns:a16="http://schemas.microsoft.com/office/drawing/2014/main" id="{871AFC20-3E8E-41A0-9DCE-FC6FC27FC71B}"/>
                </a:ext>
              </a:extLst>
            </p:cNvPr>
            <p:cNvSpPr/>
            <p:nvPr/>
          </p:nvSpPr>
          <p:spPr>
            <a:xfrm>
              <a:off x="7564092" y="292192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0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2"/>
                    <a:pt x="152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2543;p70">
              <a:extLst>
                <a:ext uri="{FF2B5EF4-FFF2-40B4-BE49-F238E27FC236}">
                  <a16:creationId xmlns:a16="http://schemas.microsoft.com/office/drawing/2014/main" id="{448C3085-00F5-4876-A7EB-65B285C58EEC}"/>
                </a:ext>
              </a:extLst>
            </p:cNvPr>
            <p:cNvSpPr/>
            <p:nvPr/>
          </p:nvSpPr>
          <p:spPr>
            <a:xfrm>
              <a:off x="7851699" y="2761236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4"/>
                    <a:pt x="152" y="214"/>
                    <a:pt x="183" y="214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2544;p70">
              <a:extLst>
                <a:ext uri="{FF2B5EF4-FFF2-40B4-BE49-F238E27FC236}">
                  <a16:creationId xmlns:a16="http://schemas.microsoft.com/office/drawing/2014/main" id="{7E738627-6A97-4B8B-8BD6-12F33982784A}"/>
                </a:ext>
              </a:extLst>
            </p:cNvPr>
            <p:cNvSpPr/>
            <p:nvPr/>
          </p:nvSpPr>
          <p:spPr>
            <a:xfrm>
              <a:off x="7801906" y="2788564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2" y="213"/>
                  </a:cubicBezTo>
                  <a:cubicBezTo>
                    <a:pt x="182" y="183"/>
                    <a:pt x="182" y="183"/>
                    <a:pt x="182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2545;p70">
              <a:extLst>
                <a:ext uri="{FF2B5EF4-FFF2-40B4-BE49-F238E27FC236}">
                  <a16:creationId xmlns:a16="http://schemas.microsoft.com/office/drawing/2014/main" id="{DF6D6573-2710-47C1-BDEF-1670768704E7}"/>
                </a:ext>
              </a:extLst>
            </p:cNvPr>
            <p:cNvSpPr/>
            <p:nvPr/>
          </p:nvSpPr>
          <p:spPr>
            <a:xfrm>
              <a:off x="7753698" y="2817478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0" y="1"/>
                  </a:moveTo>
                  <a:lnTo>
                    <a:pt x="122" y="153"/>
                  </a:lnTo>
                  <a:cubicBezTo>
                    <a:pt x="122" y="183"/>
                    <a:pt x="152" y="183"/>
                    <a:pt x="152" y="183"/>
                  </a:cubicBez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2546;p70">
              <a:extLst>
                <a:ext uri="{FF2B5EF4-FFF2-40B4-BE49-F238E27FC236}">
                  <a16:creationId xmlns:a16="http://schemas.microsoft.com/office/drawing/2014/main" id="{7C0346C3-219F-4A1B-AB66-869077956FE9}"/>
                </a:ext>
              </a:extLst>
            </p:cNvPr>
            <p:cNvSpPr/>
            <p:nvPr/>
          </p:nvSpPr>
          <p:spPr>
            <a:xfrm>
              <a:off x="7703852" y="2843220"/>
              <a:ext cx="8088" cy="11259"/>
            </a:xfrm>
            <a:custGeom>
              <a:avLst/>
              <a:gdLst/>
              <a:ahLst/>
              <a:cxnLst/>
              <a:rect l="l" t="t" r="r" b="b"/>
              <a:pathLst>
                <a:path w="153" h="213" extrusionOk="0">
                  <a:moveTo>
                    <a:pt x="31" y="0"/>
                  </a:moveTo>
                  <a:lnTo>
                    <a:pt x="1" y="30"/>
                  </a:lnTo>
                  <a:lnTo>
                    <a:pt x="123" y="182"/>
                  </a:lnTo>
                  <a:cubicBezTo>
                    <a:pt x="123" y="213"/>
                    <a:pt x="153" y="213"/>
                    <a:pt x="153" y="213"/>
                  </a:cubicBezTo>
                  <a:cubicBezTo>
                    <a:pt x="153" y="213"/>
                    <a:pt x="153" y="182"/>
                    <a:pt x="153" y="18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2547;p70">
              <a:extLst>
                <a:ext uri="{FF2B5EF4-FFF2-40B4-BE49-F238E27FC236}">
                  <a16:creationId xmlns:a16="http://schemas.microsoft.com/office/drawing/2014/main" id="{2B90A250-F94D-4A99-96A0-EEBF9CB27461}"/>
                </a:ext>
              </a:extLst>
            </p:cNvPr>
            <p:cNvSpPr/>
            <p:nvPr/>
          </p:nvSpPr>
          <p:spPr>
            <a:xfrm>
              <a:off x="7654058" y="2870496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53" y="214"/>
                    <a:pt x="153" y="214"/>
                    <a:pt x="153" y="214"/>
                  </a:cubicBezTo>
                  <a:cubicBezTo>
                    <a:pt x="183" y="214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2548;p70">
              <a:extLst>
                <a:ext uri="{FF2B5EF4-FFF2-40B4-BE49-F238E27FC236}">
                  <a16:creationId xmlns:a16="http://schemas.microsoft.com/office/drawing/2014/main" id="{85FFA6FF-0C2E-4983-BF3F-3835AE72E741}"/>
                </a:ext>
              </a:extLst>
            </p:cNvPr>
            <p:cNvSpPr/>
            <p:nvPr/>
          </p:nvSpPr>
          <p:spPr>
            <a:xfrm>
              <a:off x="7604265" y="2899409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83" y="183"/>
                    <a:pt x="183" y="153"/>
                    <a:pt x="18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2549;p70">
              <a:extLst>
                <a:ext uri="{FF2B5EF4-FFF2-40B4-BE49-F238E27FC236}">
                  <a16:creationId xmlns:a16="http://schemas.microsoft.com/office/drawing/2014/main" id="{93730BEA-0E2B-42D9-ADFD-F75FDF5496B3}"/>
                </a:ext>
              </a:extLst>
            </p:cNvPr>
            <p:cNvSpPr/>
            <p:nvPr/>
          </p:nvSpPr>
          <p:spPr>
            <a:xfrm>
              <a:off x="7556057" y="2926738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1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2550;p70">
              <a:extLst>
                <a:ext uri="{FF2B5EF4-FFF2-40B4-BE49-F238E27FC236}">
                  <a16:creationId xmlns:a16="http://schemas.microsoft.com/office/drawing/2014/main" id="{9BC2B2FD-5877-4B92-99A6-C0946D9E4A19}"/>
                </a:ext>
              </a:extLst>
            </p:cNvPr>
            <p:cNvSpPr/>
            <p:nvPr/>
          </p:nvSpPr>
          <p:spPr>
            <a:xfrm>
              <a:off x="7843664" y="2766099"/>
              <a:ext cx="9673" cy="10361"/>
            </a:xfrm>
            <a:custGeom>
              <a:avLst/>
              <a:gdLst/>
              <a:ahLst/>
              <a:cxnLst/>
              <a:rect l="l" t="t" r="r" b="b"/>
              <a:pathLst>
                <a:path w="183" h="196" extrusionOk="0">
                  <a:moveTo>
                    <a:pt x="31" y="0"/>
                  </a:moveTo>
                  <a:lnTo>
                    <a:pt x="0" y="30"/>
                  </a:lnTo>
                  <a:lnTo>
                    <a:pt x="122" y="182"/>
                  </a:lnTo>
                  <a:cubicBezTo>
                    <a:pt x="142" y="182"/>
                    <a:pt x="149" y="196"/>
                    <a:pt x="151" y="196"/>
                  </a:cubicBezTo>
                  <a:cubicBezTo>
                    <a:pt x="152" y="196"/>
                    <a:pt x="152" y="193"/>
                    <a:pt x="152" y="182"/>
                  </a:cubicBezTo>
                  <a:cubicBezTo>
                    <a:pt x="183" y="182"/>
                    <a:pt x="183" y="182"/>
                    <a:pt x="18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2551;p70">
              <a:extLst>
                <a:ext uri="{FF2B5EF4-FFF2-40B4-BE49-F238E27FC236}">
                  <a16:creationId xmlns:a16="http://schemas.microsoft.com/office/drawing/2014/main" id="{AB7D8F87-2A4C-4E33-AEA5-8230808C52D3}"/>
                </a:ext>
              </a:extLst>
            </p:cNvPr>
            <p:cNvSpPr/>
            <p:nvPr/>
          </p:nvSpPr>
          <p:spPr>
            <a:xfrm>
              <a:off x="7793871" y="2793374"/>
              <a:ext cx="9673" cy="10413"/>
            </a:xfrm>
            <a:custGeom>
              <a:avLst/>
              <a:gdLst/>
              <a:ahLst/>
              <a:cxnLst/>
              <a:rect l="l" t="t" r="r" b="b"/>
              <a:pathLst>
                <a:path w="183" h="197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83"/>
                    <a:pt x="152" y="197"/>
                    <a:pt x="161" y="197"/>
                  </a:cubicBezTo>
                  <a:cubicBezTo>
                    <a:pt x="166" y="197"/>
                    <a:pt x="172" y="193"/>
                    <a:pt x="182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2552;p70">
              <a:extLst>
                <a:ext uri="{FF2B5EF4-FFF2-40B4-BE49-F238E27FC236}">
                  <a16:creationId xmlns:a16="http://schemas.microsoft.com/office/drawing/2014/main" id="{EE03D95A-8A9A-4EB9-869C-7CDBB070D90F}"/>
                </a:ext>
              </a:extLst>
            </p:cNvPr>
            <p:cNvSpPr/>
            <p:nvPr/>
          </p:nvSpPr>
          <p:spPr>
            <a:xfrm>
              <a:off x="7745663" y="2820702"/>
              <a:ext cx="8088" cy="10889"/>
            </a:xfrm>
            <a:custGeom>
              <a:avLst/>
              <a:gdLst/>
              <a:ahLst/>
              <a:cxnLst/>
              <a:rect l="l" t="t" r="r" b="b"/>
              <a:pathLst>
                <a:path w="153" h="206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198"/>
                    <a:pt x="129" y="206"/>
                    <a:pt x="137" y="206"/>
                  </a:cubicBezTo>
                  <a:cubicBezTo>
                    <a:pt x="145" y="206"/>
                    <a:pt x="152" y="198"/>
                    <a:pt x="152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2553;p70">
              <a:extLst>
                <a:ext uri="{FF2B5EF4-FFF2-40B4-BE49-F238E27FC236}">
                  <a16:creationId xmlns:a16="http://schemas.microsoft.com/office/drawing/2014/main" id="{6BBE145F-C09B-4995-9162-CD4B9F8214B4}"/>
                </a:ext>
              </a:extLst>
            </p:cNvPr>
            <p:cNvSpPr/>
            <p:nvPr/>
          </p:nvSpPr>
          <p:spPr>
            <a:xfrm>
              <a:off x="7695817" y="2848030"/>
              <a:ext cx="8088" cy="10889"/>
            </a:xfrm>
            <a:custGeom>
              <a:avLst/>
              <a:gdLst/>
              <a:ahLst/>
              <a:cxnLst/>
              <a:rect l="l" t="t" r="r" b="b"/>
              <a:pathLst>
                <a:path w="153" h="206" extrusionOk="0">
                  <a:moveTo>
                    <a:pt x="31" y="0"/>
                  </a:moveTo>
                  <a:lnTo>
                    <a:pt x="1" y="31"/>
                  </a:lnTo>
                  <a:lnTo>
                    <a:pt x="123" y="183"/>
                  </a:lnTo>
                  <a:cubicBezTo>
                    <a:pt x="123" y="198"/>
                    <a:pt x="130" y="205"/>
                    <a:pt x="138" y="205"/>
                  </a:cubicBezTo>
                  <a:cubicBezTo>
                    <a:pt x="145" y="205"/>
                    <a:pt x="153" y="198"/>
                    <a:pt x="153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2554;p70">
              <a:extLst>
                <a:ext uri="{FF2B5EF4-FFF2-40B4-BE49-F238E27FC236}">
                  <a16:creationId xmlns:a16="http://schemas.microsoft.com/office/drawing/2014/main" id="{7838095F-BB6A-4F3B-99DD-B084A1798022}"/>
                </a:ext>
              </a:extLst>
            </p:cNvPr>
            <p:cNvSpPr/>
            <p:nvPr/>
          </p:nvSpPr>
          <p:spPr>
            <a:xfrm>
              <a:off x="7596230" y="2902634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52" y="213"/>
                    <a:pt x="152" y="213"/>
                    <a:pt x="152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2555;p70">
              <a:extLst>
                <a:ext uri="{FF2B5EF4-FFF2-40B4-BE49-F238E27FC236}">
                  <a16:creationId xmlns:a16="http://schemas.microsoft.com/office/drawing/2014/main" id="{FD54CC0E-D9F5-4CE8-8C5A-6F548989D3E5}"/>
                </a:ext>
              </a:extLst>
            </p:cNvPr>
            <p:cNvSpPr/>
            <p:nvPr/>
          </p:nvSpPr>
          <p:spPr>
            <a:xfrm>
              <a:off x="7546437" y="2929962"/>
              <a:ext cx="9673" cy="11312"/>
            </a:xfrm>
            <a:custGeom>
              <a:avLst/>
              <a:gdLst/>
              <a:ahLst/>
              <a:cxnLst/>
              <a:rect l="l" t="t" r="r" b="b"/>
              <a:pathLst>
                <a:path w="183" h="214" extrusionOk="0">
                  <a:moveTo>
                    <a:pt x="61" y="0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213"/>
                    <a:pt x="152" y="213"/>
                    <a:pt x="183" y="213"/>
                  </a:cubicBezTo>
                  <a:cubicBezTo>
                    <a:pt x="183" y="183"/>
                    <a:pt x="183" y="183"/>
                    <a:pt x="183" y="1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2556;p70">
              <a:extLst>
                <a:ext uri="{FF2B5EF4-FFF2-40B4-BE49-F238E27FC236}">
                  <a16:creationId xmlns:a16="http://schemas.microsoft.com/office/drawing/2014/main" id="{CF80B360-A562-471A-9709-0BC72A5BFE4C}"/>
                </a:ext>
              </a:extLst>
            </p:cNvPr>
            <p:cNvSpPr/>
            <p:nvPr/>
          </p:nvSpPr>
          <p:spPr>
            <a:xfrm>
              <a:off x="7837216" y="2770909"/>
              <a:ext cx="8088" cy="9673"/>
            </a:xfrm>
            <a:custGeom>
              <a:avLst/>
              <a:gdLst/>
              <a:ahLst/>
              <a:cxnLst/>
              <a:rect l="l" t="t" r="r" b="b"/>
              <a:pathLst>
                <a:path w="153" h="183" extrusionOk="0">
                  <a:moveTo>
                    <a:pt x="1" y="0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2557;p70">
              <a:extLst>
                <a:ext uri="{FF2B5EF4-FFF2-40B4-BE49-F238E27FC236}">
                  <a16:creationId xmlns:a16="http://schemas.microsoft.com/office/drawing/2014/main" id="{DFD22B0C-D5E9-4904-A2B2-073700298B11}"/>
                </a:ext>
              </a:extLst>
            </p:cNvPr>
            <p:cNvSpPr/>
            <p:nvPr/>
          </p:nvSpPr>
          <p:spPr>
            <a:xfrm>
              <a:off x="7787422" y="2798184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1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2558;p70">
              <a:extLst>
                <a:ext uri="{FF2B5EF4-FFF2-40B4-BE49-F238E27FC236}">
                  <a16:creationId xmlns:a16="http://schemas.microsoft.com/office/drawing/2014/main" id="{7E5E4961-CE85-4FCD-91CE-BA0A9B7A5800}"/>
                </a:ext>
              </a:extLst>
            </p:cNvPr>
            <p:cNvSpPr/>
            <p:nvPr/>
          </p:nvSpPr>
          <p:spPr>
            <a:xfrm>
              <a:off x="7737629" y="2825512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52" y="183"/>
                    <a:pt x="152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2559;p70">
              <a:extLst>
                <a:ext uri="{FF2B5EF4-FFF2-40B4-BE49-F238E27FC236}">
                  <a16:creationId xmlns:a16="http://schemas.microsoft.com/office/drawing/2014/main" id="{9EF59216-9141-46BD-BDAF-73BB75484721}"/>
                </a:ext>
              </a:extLst>
            </p:cNvPr>
            <p:cNvSpPr/>
            <p:nvPr/>
          </p:nvSpPr>
          <p:spPr>
            <a:xfrm>
              <a:off x="7687783" y="2852841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23" y="183"/>
                  </a:lnTo>
                  <a:lnTo>
                    <a:pt x="153" y="183"/>
                  </a:lnTo>
                  <a:cubicBezTo>
                    <a:pt x="183" y="183"/>
                    <a:pt x="183" y="152"/>
                    <a:pt x="153" y="15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2560;p70">
              <a:extLst>
                <a:ext uri="{FF2B5EF4-FFF2-40B4-BE49-F238E27FC236}">
                  <a16:creationId xmlns:a16="http://schemas.microsoft.com/office/drawing/2014/main" id="{C20CB23B-A3EB-4E26-9575-511A149BE5EE}"/>
                </a:ext>
              </a:extLst>
            </p:cNvPr>
            <p:cNvSpPr/>
            <p:nvPr/>
          </p:nvSpPr>
          <p:spPr>
            <a:xfrm>
              <a:off x="7589782" y="2907444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8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2561;p70">
              <a:extLst>
                <a:ext uri="{FF2B5EF4-FFF2-40B4-BE49-F238E27FC236}">
                  <a16:creationId xmlns:a16="http://schemas.microsoft.com/office/drawing/2014/main" id="{20854923-77E2-4DDB-AFAC-CAB8BD33BF7B}"/>
                </a:ext>
              </a:extLst>
            </p:cNvPr>
            <p:cNvSpPr/>
            <p:nvPr/>
          </p:nvSpPr>
          <p:spPr>
            <a:xfrm>
              <a:off x="7829181" y="2774133"/>
              <a:ext cx="8088" cy="10361"/>
            </a:xfrm>
            <a:custGeom>
              <a:avLst/>
              <a:gdLst/>
              <a:ahLst/>
              <a:cxnLst/>
              <a:rect l="l" t="t" r="r" b="b"/>
              <a:pathLst>
                <a:path w="153" h="196" extrusionOk="0">
                  <a:moveTo>
                    <a:pt x="31" y="0"/>
                  </a:moveTo>
                  <a:lnTo>
                    <a:pt x="1" y="30"/>
                  </a:lnTo>
                  <a:lnTo>
                    <a:pt x="122" y="182"/>
                  </a:lnTo>
                  <a:cubicBezTo>
                    <a:pt x="143" y="182"/>
                    <a:pt x="149" y="196"/>
                    <a:pt x="152" y="196"/>
                  </a:cubicBezTo>
                  <a:cubicBezTo>
                    <a:pt x="153" y="196"/>
                    <a:pt x="153" y="193"/>
                    <a:pt x="153" y="18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2562;p70">
              <a:extLst>
                <a:ext uri="{FF2B5EF4-FFF2-40B4-BE49-F238E27FC236}">
                  <a16:creationId xmlns:a16="http://schemas.microsoft.com/office/drawing/2014/main" id="{386AFCAE-CC35-4936-AFA7-DE2403179DC7}"/>
                </a:ext>
              </a:extLst>
            </p:cNvPr>
            <p:cNvSpPr/>
            <p:nvPr/>
          </p:nvSpPr>
          <p:spPr>
            <a:xfrm>
              <a:off x="7891872" y="2740356"/>
              <a:ext cx="9673" cy="9726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0" y="1"/>
                  </a:moveTo>
                  <a:lnTo>
                    <a:pt x="122" y="183"/>
                  </a:lnTo>
                  <a:lnTo>
                    <a:pt x="152" y="183"/>
                  </a:lnTo>
                  <a:cubicBezTo>
                    <a:pt x="183" y="183"/>
                    <a:pt x="183" y="153"/>
                    <a:pt x="152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2563;p70">
              <a:extLst>
                <a:ext uri="{FF2B5EF4-FFF2-40B4-BE49-F238E27FC236}">
                  <a16:creationId xmlns:a16="http://schemas.microsoft.com/office/drawing/2014/main" id="{EDB1A77F-8318-4D9D-9D60-2A43740001E1}"/>
                </a:ext>
              </a:extLst>
            </p:cNvPr>
            <p:cNvSpPr/>
            <p:nvPr/>
          </p:nvSpPr>
          <p:spPr>
            <a:xfrm>
              <a:off x="7883837" y="2743581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61" y="1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98"/>
                    <a:pt x="152" y="206"/>
                    <a:pt x="156" y="206"/>
                  </a:cubicBezTo>
                  <a:cubicBezTo>
                    <a:pt x="160" y="206"/>
                    <a:pt x="167" y="198"/>
                    <a:pt x="183" y="183"/>
                  </a:cubicBezTo>
                  <a:lnTo>
                    <a:pt x="6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2564;p70">
              <a:extLst>
                <a:ext uri="{FF2B5EF4-FFF2-40B4-BE49-F238E27FC236}">
                  <a16:creationId xmlns:a16="http://schemas.microsoft.com/office/drawing/2014/main" id="{CED4B3A4-7978-426F-81F9-367FD6709BF2}"/>
                </a:ext>
              </a:extLst>
            </p:cNvPr>
            <p:cNvSpPr/>
            <p:nvPr/>
          </p:nvSpPr>
          <p:spPr>
            <a:xfrm>
              <a:off x="7877388" y="2748391"/>
              <a:ext cx="8088" cy="9726"/>
            </a:xfrm>
            <a:custGeom>
              <a:avLst/>
              <a:gdLst/>
              <a:ahLst/>
              <a:cxnLst/>
              <a:rect l="l" t="t" r="r" b="b"/>
              <a:pathLst>
                <a:path w="153" h="184" extrusionOk="0">
                  <a:moveTo>
                    <a:pt x="1" y="1"/>
                  </a:moveTo>
                  <a:lnTo>
                    <a:pt x="122" y="183"/>
                  </a:lnTo>
                  <a:lnTo>
                    <a:pt x="153" y="183"/>
                  </a:lnTo>
                  <a:cubicBezTo>
                    <a:pt x="153" y="183"/>
                    <a:pt x="15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2565;p70">
              <a:extLst>
                <a:ext uri="{FF2B5EF4-FFF2-40B4-BE49-F238E27FC236}">
                  <a16:creationId xmlns:a16="http://schemas.microsoft.com/office/drawing/2014/main" id="{41D9BB21-A695-4694-82CB-1AAEC4BDCA5A}"/>
                </a:ext>
              </a:extLst>
            </p:cNvPr>
            <p:cNvSpPr/>
            <p:nvPr/>
          </p:nvSpPr>
          <p:spPr>
            <a:xfrm>
              <a:off x="7779388" y="2801409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37" y="198"/>
                    <a:pt x="145" y="206"/>
                    <a:pt x="153" y="206"/>
                  </a:cubicBezTo>
                  <a:cubicBezTo>
                    <a:pt x="160" y="206"/>
                    <a:pt x="168" y="198"/>
                    <a:pt x="18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2566;p70">
              <a:extLst>
                <a:ext uri="{FF2B5EF4-FFF2-40B4-BE49-F238E27FC236}">
                  <a16:creationId xmlns:a16="http://schemas.microsoft.com/office/drawing/2014/main" id="{A0F98D4F-6DED-4F0B-9C2C-FE40E4005C06}"/>
                </a:ext>
              </a:extLst>
            </p:cNvPr>
            <p:cNvSpPr/>
            <p:nvPr/>
          </p:nvSpPr>
          <p:spPr>
            <a:xfrm>
              <a:off x="7729594" y="2828737"/>
              <a:ext cx="9673" cy="10889"/>
            </a:xfrm>
            <a:custGeom>
              <a:avLst/>
              <a:gdLst/>
              <a:ahLst/>
              <a:cxnLst/>
              <a:rect l="l" t="t" r="r" b="b"/>
              <a:pathLst>
                <a:path w="183" h="206" extrusionOk="0">
                  <a:moveTo>
                    <a:pt x="61" y="0"/>
                  </a:moveTo>
                  <a:lnTo>
                    <a:pt x="0" y="31"/>
                  </a:lnTo>
                  <a:lnTo>
                    <a:pt x="152" y="183"/>
                  </a:lnTo>
                  <a:cubicBezTo>
                    <a:pt x="152" y="198"/>
                    <a:pt x="152" y="206"/>
                    <a:pt x="156" y="206"/>
                  </a:cubicBezTo>
                  <a:cubicBezTo>
                    <a:pt x="160" y="206"/>
                    <a:pt x="167" y="198"/>
                    <a:pt x="183" y="183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2567;p70">
              <a:extLst>
                <a:ext uri="{FF2B5EF4-FFF2-40B4-BE49-F238E27FC236}">
                  <a16:creationId xmlns:a16="http://schemas.microsoft.com/office/drawing/2014/main" id="{03EAA2D5-B36A-4E42-AEED-4E550985C762}"/>
                </a:ext>
              </a:extLst>
            </p:cNvPr>
            <p:cNvSpPr/>
            <p:nvPr/>
          </p:nvSpPr>
          <p:spPr>
            <a:xfrm>
              <a:off x="7681387" y="2856065"/>
              <a:ext cx="8088" cy="11259"/>
            </a:xfrm>
            <a:custGeom>
              <a:avLst/>
              <a:gdLst/>
              <a:ahLst/>
              <a:cxnLst/>
              <a:rect l="l" t="t" r="r" b="b"/>
              <a:pathLst>
                <a:path w="153" h="213" extrusionOk="0">
                  <a:moveTo>
                    <a:pt x="31" y="0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3"/>
                    <a:pt x="122" y="213"/>
                    <a:pt x="152" y="213"/>
                  </a:cubicBezTo>
                  <a:cubicBezTo>
                    <a:pt x="152" y="183"/>
                    <a:pt x="152" y="183"/>
                    <a:pt x="152" y="183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2568;p70">
              <a:extLst>
                <a:ext uri="{FF2B5EF4-FFF2-40B4-BE49-F238E27FC236}">
                  <a16:creationId xmlns:a16="http://schemas.microsoft.com/office/drawing/2014/main" id="{153804FB-B415-49E5-859A-3536E1E50AED}"/>
                </a:ext>
              </a:extLst>
            </p:cNvPr>
            <p:cNvSpPr/>
            <p:nvPr/>
          </p:nvSpPr>
          <p:spPr>
            <a:xfrm>
              <a:off x="7631593" y="2883340"/>
              <a:ext cx="8088" cy="11312"/>
            </a:xfrm>
            <a:custGeom>
              <a:avLst/>
              <a:gdLst/>
              <a:ahLst/>
              <a:cxnLst/>
              <a:rect l="l" t="t" r="r" b="b"/>
              <a:pathLst>
                <a:path w="153" h="214" extrusionOk="0">
                  <a:moveTo>
                    <a:pt x="31" y="1"/>
                  </a:moveTo>
                  <a:lnTo>
                    <a:pt x="0" y="31"/>
                  </a:lnTo>
                  <a:lnTo>
                    <a:pt x="122" y="183"/>
                  </a:lnTo>
                  <a:cubicBezTo>
                    <a:pt x="122" y="214"/>
                    <a:pt x="152" y="214"/>
                    <a:pt x="152" y="214"/>
                  </a:cubicBezTo>
                  <a:cubicBezTo>
                    <a:pt x="152" y="183"/>
                    <a:pt x="152" y="183"/>
                    <a:pt x="152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2569;p70">
              <a:extLst>
                <a:ext uri="{FF2B5EF4-FFF2-40B4-BE49-F238E27FC236}">
                  <a16:creationId xmlns:a16="http://schemas.microsoft.com/office/drawing/2014/main" id="{AEBD389B-F846-42CF-9C5B-9F378788B726}"/>
                </a:ext>
              </a:extLst>
            </p:cNvPr>
            <p:cNvSpPr/>
            <p:nvPr/>
          </p:nvSpPr>
          <p:spPr>
            <a:xfrm>
              <a:off x="7581747" y="2910668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53" y="213"/>
                    <a:pt x="153" y="213"/>
                    <a:pt x="153" y="213"/>
                  </a:cubicBezTo>
                  <a:cubicBezTo>
                    <a:pt x="183" y="183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2570;p70">
              <a:extLst>
                <a:ext uri="{FF2B5EF4-FFF2-40B4-BE49-F238E27FC236}">
                  <a16:creationId xmlns:a16="http://schemas.microsoft.com/office/drawing/2014/main" id="{82E1B644-192C-4BD6-B9C7-6DE59B2C63C5}"/>
                </a:ext>
              </a:extLst>
            </p:cNvPr>
            <p:cNvSpPr/>
            <p:nvPr/>
          </p:nvSpPr>
          <p:spPr>
            <a:xfrm>
              <a:off x="7528729" y="2733960"/>
              <a:ext cx="17761" cy="22518"/>
            </a:xfrm>
            <a:custGeom>
              <a:avLst/>
              <a:gdLst/>
              <a:ahLst/>
              <a:cxnLst/>
              <a:rect l="l" t="t" r="r" b="b"/>
              <a:pathLst>
                <a:path w="336" h="426" extrusionOk="0">
                  <a:moveTo>
                    <a:pt x="335" y="0"/>
                  </a:moveTo>
                  <a:lnTo>
                    <a:pt x="335" y="0"/>
                  </a:lnTo>
                  <a:cubicBezTo>
                    <a:pt x="183" y="31"/>
                    <a:pt x="62" y="61"/>
                    <a:pt x="31" y="152"/>
                  </a:cubicBezTo>
                  <a:cubicBezTo>
                    <a:pt x="1" y="213"/>
                    <a:pt x="62" y="334"/>
                    <a:pt x="122" y="426"/>
                  </a:cubicBezTo>
                  <a:cubicBezTo>
                    <a:pt x="244" y="304"/>
                    <a:pt x="305" y="122"/>
                    <a:pt x="335" y="0"/>
                  </a:cubicBez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2571;p70">
              <a:extLst>
                <a:ext uri="{FF2B5EF4-FFF2-40B4-BE49-F238E27FC236}">
                  <a16:creationId xmlns:a16="http://schemas.microsoft.com/office/drawing/2014/main" id="{B8D1961E-60FF-4A16-9058-C8A275FC9BBF}"/>
                </a:ext>
              </a:extLst>
            </p:cNvPr>
            <p:cNvSpPr/>
            <p:nvPr/>
          </p:nvSpPr>
          <p:spPr>
            <a:xfrm>
              <a:off x="7556057" y="2774133"/>
              <a:ext cx="199282" cy="73951"/>
            </a:xfrm>
            <a:custGeom>
              <a:avLst/>
              <a:gdLst/>
              <a:ahLst/>
              <a:cxnLst/>
              <a:rect l="l" t="t" r="r" b="b"/>
              <a:pathLst>
                <a:path w="3770" h="1399" extrusionOk="0">
                  <a:moveTo>
                    <a:pt x="31" y="0"/>
                  </a:moveTo>
                  <a:cubicBezTo>
                    <a:pt x="31" y="30"/>
                    <a:pt x="31" y="61"/>
                    <a:pt x="1" y="122"/>
                  </a:cubicBezTo>
                  <a:lnTo>
                    <a:pt x="31" y="122"/>
                  </a:lnTo>
                  <a:lnTo>
                    <a:pt x="3405" y="1398"/>
                  </a:lnTo>
                  <a:lnTo>
                    <a:pt x="3770" y="486"/>
                  </a:lnTo>
                  <a:lnTo>
                    <a:pt x="3587" y="426"/>
                  </a:lnTo>
                  <a:cubicBezTo>
                    <a:pt x="3466" y="669"/>
                    <a:pt x="3283" y="882"/>
                    <a:pt x="2979" y="882"/>
                  </a:cubicBezTo>
                  <a:cubicBezTo>
                    <a:pt x="2007" y="821"/>
                    <a:pt x="912" y="365"/>
                    <a:pt x="31" y="0"/>
                  </a:cubicBezTo>
                  <a:close/>
                </a:path>
              </a:pathLst>
            </a:custGeom>
            <a:solidFill>
              <a:srgbClr val="F167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2572;p70">
              <a:extLst>
                <a:ext uri="{FF2B5EF4-FFF2-40B4-BE49-F238E27FC236}">
                  <a16:creationId xmlns:a16="http://schemas.microsoft.com/office/drawing/2014/main" id="{0BEC5022-CD91-4D4C-B513-B603A7332D70}"/>
                </a:ext>
              </a:extLst>
            </p:cNvPr>
            <p:cNvSpPr/>
            <p:nvPr/>
          </p:nvSpPr>
          <p:spPr>
            <a:xfrm>
              <a:off x="7557643" y="2730736"/>
              <a:ext cx="188076" cy="90021"/>
            </a:xfrm>
            <a:custGeom>
              <a:avLst/>
              <a:gdLst/>
              <a:ahLst/>
              <a:cxnLst/>
              <a:rect l="l" t="t" r="r" b="b"/>
              <a:pathLst>
                <a:path w="3558" h="1703" extrusionOk="0">
                  <a:moveTo>
                    <a:pt x="335" y="0"/>
                  </a:moveTo>
                  <a:cubicBezTo>
                    <a:pt x="366" y="122"/>
                    <a:pt x="335" y="213"/>
                    <a:pt x="183" y="244"/>
                  </a:cubicBezTo>
                  <a:cubicBezTo>
                    <a:pt x="183" y="244"/>
                    <a:pt x="366" y="578"/>
                    <a:pt x="31" y="639"/>
                  </a:cubicBezTo>
                  <a:cubicBezTo>
                    <a:pt x="31" y="639"/>
                    <a:pt x="31" y="730"/>
                    <a:pt x="1" y="791"/>
                  </a:cubicBezTo>
                  <a:cubicBezTo>
                    <a:pt x="882" y="1186"/>
                    <a:pt x="1977" y="1642"/>
                    <a:pt x="2949" y="1703"/>
                  </a:cubicBezTo>
                  <a:cubicBezTo>
                    <a:pt x="3253" y="1703"/>
                    <a:pt x="3436" y="1490"/>
                    <a:pt x="3557" y="1247"/>
                  </a:cubicBezTo>
                  <a:lnTo>
                    <a:pt x="366" y="31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2573;p70">
              <a:extLst>
                <a:ext uri="{FF2B5EF4-FFF2-40B4-BE49-F238E27FC236}">
                  <a16:creationId xmlns:a16="http://schemas.microsoft.com/office/drawing/2014/main" id="{A6598246-5263-4378-ADD7-D4341AE9D53E}"/>
                </a:ext>
              </a:extLst>
            </p:cNvPr>
            <p:cNvSpPr/>
            <p:nvPr/>
          </p:nvSpPr>
          <p:spPr>
            <a:xfrm>
              <a:off x="7544798" y="2767684"/>
              <a:ext cx="14537" cy="12898"/>
            </a:xfrm>
            <a:custGeom>
              <a:avLst/>
              <a:gdLst/>
              <a:ahLst/>
              <a:cxnLst/>
              <a:rect l="l" t="t" r="r" b="b"/>
              <a:pathLst>
                <a:path w="275" h="244" extrusionOk="0">
                  <a:moveTo>
                    <a:pt x="1" y="0"/>
                  </a:moveTo>
                  <a:lnTo>
                    <a:pt x="1" y="0"/>
                  </a:lnTo>
                  <a:cubicBezTo>
                    <a:pt x="92" y="92"/>
                    <a:pt x="183" y="183"/>
                    <a:pt x="214" y="244"/>
                  </a:cubicBezTo>
                  <a:cubicBezTo>
                    <a:pt x="244" y="183"/>
                    <a:pt x="244" y="152"/>
                    <a:pt x="274" y="9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D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2574;p70">
              <a:extLst>
                <a:ext uri="{FF2B5EF4-FFF2-40B4-BE49-F238E27FC236}">
                  <a16:creationId xmlns:a16="http://schemas.microsoft.com/office/drawing/2014/main" id="{9CA90B2B-F00C-41CD-9327-C385D5917F1F}"/>
                </a:ext>
              </a:extLst>
            </p:cNvPr>
            <p:cNvSpPr/>
            <p:nvPr/>
          </p:nvSpPr>
          <p:spPr>
            <a:xfrm>
              <a:off x="7535178" y="2730736"/>
              <a:ext cx="41812" cy="43451"/>
            </a:xfrm>
            <a:custGeom>
              <a:avLst/>
              <a:gdLst/>
              <a:ahLst/>
              <a:cxnLst/>
              <a:rect l="l" t="t" r="r" b="b"/>
              <a:pathLst>
                <a:path w="791" h="822" extrusionOk="0">
                  <a:moveTo>
                    <a:pt x="791" y="0"/>
                  </a:moveTo>
                  <a:cubicBezTo>
                    <a:pt x="699" y="0"/>
                    <a:pt x="335" y="31"/>
                    <a:pt x="213" y="61"/>
                  </a:cubicBezTo>
                  <a:cubicBezTo>
                    <a:pt x="183" y="183"/>
                    <a:pt x="122" y="365"/>
                    <a:pt x="0" y="487"/>
                  </a:cubicBezTo>
                  <a:cubicBezTo>
                    <a:pt x="61" y="547"/>
                    <a:pt x="122" y="608"/>
                    <a:pt x="183" y="699"/>
                  </a:cubicBezTo>
                  <a:lnTo>
                    <a:pt x="456" y="821"/>
                  </a:lnTo>
                  <a:cubicBezTo>
                    <a:pt x="456" y="730"/>
                    <a:pt x="456" y="639"/>
                    <a:pt x="456" y="639"/>
                  </a:cubicBezTo>
                  <a:cubicBezTo>
                    <a:pt x="791" y="578"/>
                    <a:pt x="608" y="244"/>
                    <a:pt x="608" y="244"/>
                  </a:cubicBezTo>
                  <a:cubicBezTo>
                    <a:pt x="760" y="213"/>
                    <a:pt x="791" y="122"/>
                    <a:pt x="791" y="0"/>
                  </a:cubicBezTo>
                  <a:close/>
                </a:path>
              </a:pathLst>
            </a:custGeom>
            <a:solidFill>
              <a:srgbClr val="FFE1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2575;p70">
              <a:extLst>
                <a:ext uri="{FF2B5EF4-FFF2-40B4-BE49-F238E27FC236}">
                  <a16:creationId xmlns:a16="http://schemas.microsoft.com/office/drawing/2014/main" id="{45D55131-2A51-44AB-96C5-2670C61D3C82}"/>
                </a:ext>
              </a:extLst>
            </p:cNvPr>
            <p:cNvSpPr/>
            <p:nvPr/>
          </p:nvSpPr>
          <p:spPr>
            <a:xfrm>
              <a:off x="7740853" y="2836771"/>
              <a:ext cx="32139" cy="19558"/>
            </a:xfrm>
            <a:custGeom>
              <a:avLst/>
              <a:gdLst/>
              <a:ahLst/>
              <a:cxnLst/>
              <a:rect l="l" t="t" r="r" b="b"/>
              <a:pathLst>
                <a:path w="608" h="370" extrusionOk="0">
                  <a:moveTo>
                    <a:pt x="608" y="0"/>
                  </a:moveTo>
                  <a:lnTo>
                    <a:pt x="608" y="0"/>
                  </a:lnTo>
                  <a:cubicBezTo>
                    <a:pt x="508" y="51"/>
                    <a:pt x="407" y="73"/>
                    <a:pt x="307" y="73"/>
                  </a:cubicBezTo>
                  <a:cubicBezTo>
                    <a:pt x="225" y="73"/>
                    <a:pt x="143" y="58"/>
                    <a:pt x="61" y="31"/>
                  </a:cubicBezTo>
                  <a:lnTo>
                    <a:pt x="0" y="183"/>
                  </a:lnTo>
                  <a:cubicBezTo>
                    <a:pt x="0" y="213"/>
                    <a:pt x="0" y="274"/>
                    <a:pt x="30" y="274"/>
                  </a:cubicBezTo>
                  <a:lnTo>
                    <a:pt x="304" y="365"/>
                  </a:lnTo>
                  <a:cubicBezTo>
                    <a:pt x="312" y="368"/>
                    <a:pt x="321" y="369"/>
                    <a:pt x="329" y="369"/>
                  </a:cubicBezTo>
                  <a:cubicBezTo>
                    <a:pt x="416" y="369"/>
                    <a:pt x="517" y="241"/>
                    <a:pt x="517" y="213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rgbClr val="F95D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2576;p70">
              <a:extLst>
                <a:ext uri="{FF2B5EF4-FFF2-40B4-BE49-F238E27FC236}">
                  <a16:creationId xmlns:a16="http://schemas.microsoft.com/office/drawing/2014/main" id="{AFC71DE4-69BD-464F-9A90-930E11A80B6F}"/>
                </a:ext>
              </a:extLst>
            </p:cNvPr>
            <p:cNvSpPr/>
            <p:nvPr/>
          </p:nvSpPr>
          <p:spPr>
            <a:xfrm>
              <a:off x="7744025" y="2802413"/>
              <a:ext cx="37002" cy="38905"/>
            </a:xfrm>
            <a:custGeom>
              <a:avLst/>
              <a:gdLst/>
              <a:ahLst/>
              <a:cxnLst/>
              <a:rect l="l" t="t" r="r" b="b"/>
              <a:pathLst>
                <a:path w="700" h="736" extrusionOk="0">
                  <a:moveTo>
                    <a:pt x="311" y="0"/>
                  </a:moveTo>
                  <a:cubicBezTo>
                    <a:pt x="288" y="0"/>
                    <a:pt x="266" y="28"/>
                    <a:pt x="244" y="73"/>
                  </a:cubicBezTo>
                  <a:lnTo>
                    <a:pt x="122" y="407"/>
                  </a:lnTo>
                  <a:lnTo>
                    <a:pt x="92" y="468"/>
                  </a:lnTo>
                  <a:lnTo>
                    <a:pt x="1" y="681"/>
                  </a:lnTo>
                  <a:cubicBezTo>
                    <a:pt x="77" y="719"/>
                    <a:pt x="154" y="736"/>
                    <a:pt x="230" y="736"/>
                  </a:cubicBezTo>
                  <a:cubicBezTo>
                    <a:pt x="336" y="736"/>
                    <a:pt x="442" y="703"/>
                    <a:pt x="548" y="650"/>
                  </a:cubicBezTo>
                  <a:lnTo>
                    <a:pt x="548" y="620"/>
                  </a:lnTo>
                  <a:lnTo>
                    <a:pt x="639" y="377"/>
                  </a:lnTo>
                  <a:cubicBezTo>
                    <a:pt x="670" y="347"/>
                    <a:pt x="700" y="164"/>
                    <a:pt x="578" y="103"/>
                  </a:cubicBezTo>
                  <a:lnTo>
                    <a:pt x="335" y="12"/>
                  </a:lnTo>
                  <a:cubicBezTo>
                    <a:pt x="327" y="4"/>
                    <a:pt x="319" y="0"/>
                    <a:pt x="311" y="0"/>
                  </a:cubicBezTo>
                  <a:close/>
                </a:path>
              </a:pathLst>
            </a:custGeom>
            <a:solidFill>
              <a:srgbClr val="FA70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2577;p70">
              <a:extLst>
                <a:ext uri="{FF2B5EF4-FFF2-40B4-BE49-F238E27FC236}">
                  <a16:creationId xmlns:a16="http://schemas.microsoft.com/office/drawing/2014/main" id="{457E9B8E-D998-4806-B034-A43B3CFADF6E}"/>
                </a:ext>
              </a:extLst>
            </p:cNvPr>
            <p:cNvSpPr/>
            <p:nvPr/>
          </p:nvSpPr>
          <p:spPr>
            <a:xfrm>
              <a:off x="7735990" y="2836771"/>
              <a:ext cx="12898" cy="14484"/>
            </a:xfrm>
            <a:custGeom>
              <a:avLst/>
              <a:gdLst/>
              <a:ahLst/>
              <a:cxnLst/>
              <a:rect l="l" t="t" r="r" b="b"/>
              <a:pathLst>
                <a:path w="244" h="274" extrusionOk="0">
                  <a:moveTo>
                    <a:pt x="92" y="0"/>
                  </a:moveTo>
                  <a:lnTo>
                    <a:pt x="1" y="213"/>
                  </a:lnTo>
                  <a:lnTo>
                    <a:pt x="153" y="274"/>
                  </a:lnTo>
                  <a:lnTo>
                    <a:pt x="244" y="61"/>
                  </a:lnTo>
                  <a:cubicBezTo>
                    <a:pt x="183" y="31"/>
                    <a:pt x="153" y="31"/>
                    <a:pt x="92" y="0"/>
                  </a:cubicBezTo>
                  <a:close/>
                </a:path>
              </a:pathLst>
            </a:custGeom>
            <a:solidFill>
              <a:srgbClr val="E3E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2578;p70">
              <a:extLst>
                <a:ext uri="{FF2B5EF4-FFF2-40B4-BE49-F238E27FC236}">
                  <a16:creationId xmlns:a16="http://schemas.microsoft.com/office/drawing/2014/main" id="{FDBAE10D-57E1-4D89-879E-BC5CFAFEE516}"/>
                </a:ext>
              </a:extLst>
            </p:cNvPr>
            <p:cNvSpPr/>
            <p:nvPr/>
          </p:nvSpPr>
          <p:spPr>
            <a:xfrm>
              <a:off x="7740853" y="2799823"/>
              <a:ext cx="22518" cy="40226"/>
            </a:xfrm>
            <a:custGeom>
              <a:avLst/>
              <a:gdLst/>
              <a:ahLst/>
              <a:cxnLst/>
              <a:rect l="l" t="t" r="r" b="b"/>
              <a:pathLst>
                <a:path w="426" h="761" extrusionOk="0">
                  <a:moveTo>
                    <a:pt x="274" y="0"/>
                  </a:moveTo>
                  <a:lnTo>
                    <a:pt x="0" y="699"/>
                  </a:lnTo>
                  <a:cubicBezTo>
                    <a:pt x="61" y="730"/>
                    <a:pt x="91" y="730"/>
                    <a:pt x="152" y="760"/>
                  </a:cubicBezTo>
                  <a:lnTo>
                    <a:pt x="426" y="61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F1F3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2579;p70">
              <a:extLst>
                <a:ext uri="{FF2B5EF4-FFF2-40B4-BE49-F238E27FC236}">
                  <a16:creationId xmlns:a16="http://schemas.microsoft.com/office/drawing/2014/main" id="{B6C8E220-2D5A-47D1-8221-FC69666A0AB8}"/>
                </a:ext>
              </a:extLst>
            </p:cNvPr>
            <p:cNvSpPr/>
            <p:nvPr/>
          </p:nvSpPr>
          <p:spPr>
            <a:xfrm>
              <a:off x="6624203" y="2536320"/>
              <a:ext cx="802732" cy="278202"/>
            </a:xfrm>
            <a:custGeom>
              <a:avLst/>
              <a:gdLst/>
              <a:ahLst/>
              <a:cxnLst/>
              <a:rect l="l" t="t" r="r" b="b"/>
              <a:pathLst>
                <a:path w="15186" h="5263" extrusionOk="0">
                  <a:moveTo>
                    <a:pt x="730" y="0"/>
                  </a:moveTo>
                  <a:cubicBezTo>
                    <a:pt x="365" y="973"/>
                    <a:pt x="30" y="2098"/>
                    <a:pt x="0" y="3010"/>
                  </a:cubicBezTo>
                  <a:cubicBezTo>
                    <a:pt x="3320" y="4429"/>
                    <a:pt x="6985" y="5262"/>
                    <a:pt x="10604" y="5262"/>
                  </a:cubicBezTo>
                  <a:cubicBezTo>
                    <a:pt x="11790" y="5262"/>
                    <a:pt x="12971" y="5173"/>
                    <a:pt x="14134" y="4985"/>
                  </a:cubicBezTo>
                  <a:cubicBezTo>
                    <a:pt x="13891" y="4864"/>
                    <a:pt x="13557" y="4773"/>
                    <a:pt x="13557" y="4773"/>
                  </a:cubicBezTo>
                  <a:cubicBezTo>
                    <a:pt x="13557" y="4773"/>
                    <a:pt x="14347" y="4560"/>
                    <a:pt x="14712" y="4195"/>
                  </a:cubicBezTo>
                  <a:cubicBezTo>
                    <a:pt x="15076" y="3800"/>
                    <a:pt x="13496" y="3374"/>
                    <a:pt x="13496" y="3374"/>
                  </a:cubicBezTo>
                  <a:lnTo>
                    <a:pt x="13496" y="3374"/>
                  </a:lnTo>
                  <a:cubicBezTo>
                    <a:pt x="13496" y="3374"/>
                    <a:pt x="13502" y="3375"/>
                    <a:pt x="13515" y="3375"/>
                  </a:cubicBezTo>
                  <a:cubicBezTo>
                    <a:pt x="13646" y="3375"/>
                    <a:pt x="14414" y="3349"/>
                    <a:pt x="14803" y="2766"/>
                  </a:cubicBezTo>
                  <a:cubicBezTo>
                    <a:pt x="15186" y="2230"/>
                    <a:pt x="13574" y="2187"/>
                    <a:pt x="13049" y="2187"/>
                  </a:cubicBezTo>
                  <a:cubicBezTo>
                    <a:pt x="12948" y="2187"/>
                    <a:pt x="12888" y="2189"/>
                    <a:pt x="12888" y="2189"/>
                  </a:cubicBezTo>
                  <a:cubicBezTo>
                    <a:pt x="12888" y="2189"/>
                    <a:pt x="13472" y="948"/>
                    <a:pt x="12942" y="948"/>
                  </a:cubicBezTo>
                  <a:cubicBezTo>
                    <a:pt x="12879" y="948"/>
                    <a:pt x="12801" y="965"/>
                    <a:pt x="12705" y="1004"/>
                  </a:cubicBezTo>
                  <a:cubicBezTo>
                    <a:pt x="11824" y="1399"/>
                    <a:pt x="11459" y="2007"/>
                    <a:pt x="11459" y="2007"/>
                  </a:cubicBezTo>
                  <a:cubicBezTo>
                    <a:pt x="11459" y="2007"/>
                    <a:pt x="9568" y="2200"/>
                    <a:pt x="7923" y="2200"/>
                  </a:cubicBezTo>
                  <a:cubicBezTo>
                    <a:pt x="6647" y="2200"/>
                    <a:pt x="5519" y="2084"/>
                    <a:pt x="5532" y="1672"/>
                  </a:cubicBezTo>
                  <a:cubicBezTo>
                    <a:pt x="5532" y="1642"/>
                    <a:pt x="5532" y="1581"/>
                    <a:pt x="5532" y="1520"/>
                  </a:cubicBezTo>
                  <a:cubicBezTo>
                    <a:pt x="3921" y="1064"/>
                    <a:pt x="2371" y="274"/>
                    <a:pt x="730" y="0"/>
                  </a:cubicBezTo>
                  <a:close/>
                </a:path>
              </a:pathLst>
            </a:custGeom>
            <a:solidFill>
              <a:srgbClr val="F9C1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2580;p70">
              <a:extLst>
                <a:ext uri="{FF2B5EF4-FFF2-40B4-BE49-F238E27FC236}">
                  <a16:creationId xmlns:a16="http://schemas.microsoft.com/office/drawing/2014/main" id="{2088690F-5BC6-4CD2-88E4-06EE45E877B2}"/>
                </a:ext>
              </a:extLst>
            </p:cNvPr>
            <p:cNvSpPr/>
            <p:nvPr/>
          </p:nvSpPr>
          <p:spPr>
            <a:xfrm>
              <a:off x="7662093" y="2867271"/>
              <a:ext cx="9726" cy="9726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22" y="153"/>
                  </a:lnTo>
                  <a:cubicBezTo>
                    <a:pt x="153" y="183"/>
                    <a:pt x="153" y="183"/>
                    <a:pt x="153" y="183"/>
                  </a:cubicBezTo>
                  <a:cubicBezTo>
                    <a:pt x="183" y="183"/>
                    <a:pt x="183" y="153"/>
                    <a:pt x="153" y="15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2581;p70">
              <a:extLst>
                <a:ext uri="{FF2B5EF4-FFF2-40B4-BE49-F238E27FC236}">
                  <a16:creationId xmlns:a16="http://schemas.microsoft.com/office/drawing/2014/main" id="{273CB2BC-F950-42B3-AB86-E4DEDCB80E75}"/>
                </a:ext>
              </a:extLst>
            </p:cNvPr>
            <p:cNvSpPr/>
            <p:nvPr/>
          </p:nvSpPr>
          <p:spPr>
            <a:xfrm>
              <a:off x="7584971" y="2778943"/>
              <a:ext cx="364787" cy="221748"/>
            </a:xfrm>
            <a:custGeom>
              <a:avLst/>
              <a:gdLst/>
              <a:ahLst/>
              <a:cxnLst/>
              <a:rect l="l" t="t" r="r" b="b"/>
              <a:pathLst>
                <a:path w="6901" h="4195" extrusionOk="0">
                  <a:moveTo>
                    <a:pt x="6505" y="0"/>
                  </a:moveTo>
                  <a:cubicBezTo>
                    <a:pt x="4682" y="1642"/>
                    <a:pt x="2341" y="2857"/>
                    <a:pt x="1" y="3891"/>
                  </a:cubicBezTo>
                  <a:lnTo>
                    <a:pt x="244" y="4195"/>
                  </a:lnTo>
                  <a:lnTo>
                    <a:pt x="6900" y="517"/>
                  </a:lnTo>
                  <a:lnTo>
                    <a:pt x="6505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2582;p70">
              <a:extLst>
                <a:ext uri="{FF2B5EF4-FFF2-40B4-BE49-F238E27FC236}">
                  <a16:creationId xmlns:a16="http://schemas.microsoft.com/office/drawing/2014/main" id="{8DE6BD8B-4564-4B46-A2EE-6198F455C973}"/>
                </a:ext>
              </a:extLst>
            </p:cNvPr>
            <p:cNvSpPr/>
            <p:nvPr/>
          </p:nvSpPr>
          <p:spPr>
            <a:xfrm>
              <a:off x="7554472" y="2737132"/>
              <a:ext cx="404908" cy="265199"/>
            </a:xfrm>
            <a:custGeom>
              <a:avLst/>
              <a:gdLst/>
              <a:ahLst/>
              <a:cxnLst/>
              <a:rect l="l" t="t" r="r" b="b"/>
              <a:pathLst>
                <a:path w="7660" h="5017" extrusionOk="0">
                  <a:moveTo>
                    <a:pt x="6505" y="1"/>
                  </a:moveTo>
                  <a:lnTo>
                    <a:pt x="6657" y="244"/>
                  </a:lnTo>
                  <a:cubicBezTo>
                    <a:pt x="6657" y="244"/>
                    <a:pt x="6657" y="244"/>
                    <a:pt x="6657" y="274"/>
                  </a:cubicBezTo>
                  <a:cubicBezTo>
                    <a:pt x="6626" y="274"/>
                    <a:pt x="6626" y="274"/>
                    <a:pt x="6626" y="244"/>
                  </a:cubicBezTo>
                  <a:lnTo>
                    <a:pt x="6505" y="92"/>
                  </a:lnTo>
                  <a:lnTo>
                    <a:pt x="6383" y="153"/>
                  </a:lnTo>
                  <a:lnTo>
                    <a:pt x="6505" y="305"/>
                  </a:lnTo>
                  <a:cubicBezTo>
                    <a:pt x="6535" y="335"/>
                    <a:pt x="6505" y="335"/>
                    <a:pt x="6505" y="335"/>
                  </a:cubicBezTo>
                  <a:lnTo>
                    <a:pt x="6474" y="335"/>
                  </a:lnTo>
                  <a:lnTo>
                    <a:pt x="6353" y="183"/>
                  </a:lnTo>
                  <a:lnTo>
                    <a:pt x="6262" y="214"/>
                  </a:lnTo>
                  <a:lnTo>
                    <a:pt x="6383" y="396"/>
                  </a:lnTo>
                  <a:cubicBezTo>
                    <a:pt x="6383" y="396"/>
                    <a:pt x="6383" y="396"/>
                    <a:pt x="6383" y="426"/>
                  </a:cubicBezTo>
                  <a:cubicBezTo>
                    <a:pt x="6353" y="426"/>
                    <a:pt x="6353" y="426"/>
                    <a:pt x="6353" y="396"/>
                  </a:cubicBezTo>
                  <a:lnTo>
                    <a:pt x="6231" y="244"/>
                  </a:lnTo>
                  <a:lnTo>
                    <a:pt x="6140" y="305"/>
                  </a:lnTo>
                  <a:lnTo>
                    <a:pt x="6322" y="548"/>
                  </a:lnTo>
                  <a:cubicBezTo>
                    <a:pt x="6322" y="548"/>
                    <a:pt x="6322" y="578"/>
                    <a:pt x="6322" y="609"/>
                  </a:cubicBezTo>
                  <a:cubicBezTo>
                    <a:pt x="6292" y="609"/>
                    <a:pt x="6262" y="609"/>
                    <a:pt x="6231" y="578"/>
                  </a:cubicBezTo>
                  <a:lnTo>
                    <a:pt x="6049" y="335"/>
                  </a:lnTo>
                  <a:lnTo>
                    <a:pt x="5927" y="396"/>
                  </a:lnTo>
                  <a:lnTo>
                    <a:pt x="6079" y="548"/>
                  </a:lnTo>
                  <a:cubicBezTo>
                    <a:pt x="6079" y="578"/>
                    <a:pt x="6079" y="578"/>
                    <a:pt x="6049" y="578"/>
                  </a:cubicBezTo>
                  <a:lnTo>
                    <a:pt x="6018" y="578"/>
                  </a:lnTo>
                  <a:lnTo>
                    <a:pt x="5897" y="426"/>
                  </a:lnTo>
                  <a:lnTo>
                    <a:pt x="5775" y="487"/>
                  </a:lnTo>
                  <a:lnTo>
                    <a:pt x="5897" y="639"/>
                  </a:lnTo>
                  <a:cubicBezTo>
                    <a:pt x="5927" y="670"/>
                    <a:pt x="5927" y="670"/>
                    <a:pt x="5897" y="670"/>
                  </a:cubicBezTo>
                  <a:lnTo>
                    <a:pt x="5867" y="670"/>
                  </a:lnTo>
                  <a:lnTo>
                    <a:pt x="5745" y="518"/>
                  </a:lnTo>
                  <a:lnTo>
                    <a:pt x="5623" y="578"/>
                  </a:lnTo>
                  <a:lnTo>
                    <a:pt x="5745" y="730"/>
                  </a:lnTo>
                  <a:cubicBezTo>
                    <a:pt x="5775" y="730"/>
                    <a:pt x="5775" y="761"/>
                    <a:pt x="5745" y="761"/>
                  </a:cubicBezTo>
                  <a:lnTo>
                    <a:pt x="5715" y="761"/>
                  </a:lnTo>
                  <a:lnTo>
                    <a:pt x="5593" y="578"/>
                  </a:lnTo>
                  <a:lnTo>
                    <a:pt x="5502" y="639"/>
                  </a:lnTo>
                  <a:lnTo>
                    <a:pt x="5623" y="822"/>
                  </a:lnTo>
                  <a:cubicBezTo>
                    <a:pt x="5623" y="822"/>
                    <a:pt x="5623" y="822"/>
                    <a:pt x="5623" y="852"/>
                  </a:cubicBezTo>
                  <a:cubicBezTo>
                    <a:pt x="5593" y="852"/>
                    <a:pt x="5593" y="852"/>
                    <a:pt x="5593" y="822"/>
                  </a:cubicBezTo>
                  <a:lnTo>
                    <a:pt x="5471" y="670"/>
                  </a:lnTo>
                  <a:lnTo>
                    <a:pt x="5350" y="730"/>
                  </a:lnTo>
                  <a:lnTo>
                    <a:pt x="5471" y="882"/>
                  </a:lnTo>
                  <a:cubicBezTo>
                    <a:pt x="5502" y="913"/>
                    <a:pt x="5502" y="913"/>
                    <a:pt x="5471" y="913"/>
                  </a:cubicBezTo>
                  <a:lnTo>
                    <a:pt x="5441" y="913"/>
                  </a:lnTo>
                  <a:lnTo>
                    <a:pt x="5319" y="730"/>
                  </a:lnTo>
                  <a:lnTo>
                    <a:pt x="5198" y="822"/>
                  </a:lnTo>
                  <a:lnTo>
                    <a:pt x="5380" y="1065"/>
                  </a:lnTo>
                  <a:cubicBezTo>
                    <a:pt x="5411" y="1065"/>
                    <a:pt x="5411" y="1095"/>
                    <a:pt x="5380" y="1126"/>
                  </a:cubicBezTo>
                  <a:cubicBezTo>
                    <a:pt x="5350" y="1126"/>
                    <a:pt x="5319" y="1126"/>
                    <a:pt x="5319" y="1095"/>
                  </a:cubicBezTo>
                  <a:lnTo>
                    <a:pt x="5137" y="852"/>
                  </a:lnTo>
                  <a:lnTo>
                    <a:pt x="5015" y="913"/>
                  </a:lnTo>
                  <a:lnTo>
                    <a:pt x="5137" y="1065"/>
                  </a:lnTo>
                  <a:cubicBezTo>
                    <a:pt x="5137" y="1095"/>
                    <a:pt x="5137" y="1095"/>
                    <a:pt x="5137" y="1095"/>
                  </a:cubicBezTo>
                  <a:lnTo>
                    <a:pt x="5107" y="1095"/>
                  </a:lnTo>
                  <a:lnTo>
                    <a:pt x="4985" y="943"/>
                  </a:lnTo>
                  <a:lnTo>
                    <a:pt x="4863" y="1004"/>
                  </a:lnTo>
                  <a:lnTo>
                    <a:pt x="4985" y="1156"/>
                  </a:lnTo>
                  <a:cubicBezTo>
                    <a:pt x="4985" y="1186"/>
                    <a:pt x="4985" y="1186"/>
                    <a:pt x="4985" y="1186"/>
                  </a:cubicBezTo>
                  <a:lnTo>
                    <a:pt x="4955" y="1186"/>
                  </a:lnTo>
                  <a:lnTo>
                    <a:pt x="4833" y="1034"/>
                  </a:lnTo>
                  <a:lnTo>
                    <a:pt x="4711" y="1095"/>
                  </a:lnTo>
                  <a:lnTo>
                    <a:pt x="4833" y="1247"/>
                  </a:lnTo>
                  <a:cubicBezTo>
                    <a:pt x="4833" y="1247"/>
                    <a:pt x="4833" y="1278"/>
                    <a:pt x="4833" y="1278"/>
                  </a:cubicBezTo>
                  <a:lnTo>
                    <a:pt x="4803" y="1278"/>
                  </a:lnTo>
                  <a:lnTo>
                    <a:pt x="4681" y="1095"/>
                  </a:lnTo>
                  <a:lnTo>
                    <a:pt x="4559" y="1156"/>
                  </a:lnTo>
                  <a:lnTo>
                    <a:pt x="4681" y="1338"/>
                  </a:lnTo>
                  <a:cubicBezTo>
                    <a:pt x="4711" y="1338"/>
                    <a:pt x="4711" y="1338"/>
                    <a:pt x="4681" y="1369"/>
                  </a:cubicBezTo>
                  <a:cubicBezTo>
                    <a:pt x="4681" y="1369"/>
                    <a:pt x="4651" y="1369"/>
                    <a:pt x="4651" y="1338"/>
                  </a:cubicBezTo>
                  <a:lnTo>
                    <a:pt x="4529" y="1186"/>
                  </a:lnTo>
                  <a:lnTo>
                    <a:pt x="4438" y="1247"/>
                  </a:lnTo>
                  <a:lnTo>
                    <a:pt x="4559" y="1399"/>
                  </a:lnTo>
                  <a:cubicBezTo>
                    <a:pt x="4559" y="1430"/>
                    <a:pt x="4559" y="1430"/>
                    <a:pt x="4559" y="1430"/>
                  </a:cubicBezTo>
                  <a:lnTo>
                    <a:pt x="4529" y="1430"/>
                  </a:lnTo>
                  <a:lnTo>
                    <a:pt x="4408" y="1247"/>
                  </a:lnTo>
                  <a:lnTo>
                    <a:pt x="4286" y="1338"/>
                  </a:lnTo>
                  <a:lnTo>
                    <a:pt x="4468" y="1582"/>
                  </a:lnTo>
                  <a:cubicBezTo>
                    <a:pt x="4499" y="1582"/>
                    <a:pt x="4468" y="1612"/>
                    <a:pt x="4468" y="1642"/>
                  </a:cubicBezTo>
                  <a:cubicBezTo>
                    <a:pt x="4438" y="1642"/>
                    <a:pt x="4408" y="1642"/>
                    <a:pt x="4377" y="1612"/>
                  </a:cubicBezTo>
                  <a:lnTo>
                    <a:pt x="4195" y="1369"/>
                  </a:lnTo>
                  <a:lnTo>
                    <a:pt x="4073" y="1430"/>
                  </a:lnTo>
                  <a:lnTo>
                    <a:pt x="4225" y="1582"/>
                  </a:lnTo>
                  <a:cubicBezTo>
                    <a:pt x="4225" y="1612"/>
                    <a:pt x="4225" y="1612"/>
                    <a:pt x="4195" y="1612"/>
                  </a:cubicBezTo>
                  <a:lnTo>
                    <a:pt x="4164" y="1612"/>
                  </a:lnTo>
                  <a:lnTo>
                    <a:pt x="4043" y="1460"/>
                  </a:lnTo>
                  <a:lnTo>
                    <a:pt x="3921" y="1521"/>
                  </a:lnTo>
                  <a:lnTo>
                    <a:pt x="4043" y="1673"/>
                  </a:lnTo>
                  <a:cubicBezTo>
                    <a:pt x="4073" y="1703"/>
                    <a:pt x="4073" y="1703"/>
                    <a:pt x="4043" y="1703"/>
                  </a:cubicBezTo>
                  <a:lnTo>
                    <a:pt x="4012" y="1703"/>
                  </a:lnTo>
                  <a:lnTo>
                    <a:pt x="3891" y="1551"/>
                  </a:lnTo>
                  <a:lnTo>
                    <a:pt x="3769" y="1612"/>
                  </a:lnTo>
                  <a:lnTo>
                    <a:pt x="3891" y="1764"/>
                  </a:lnTo>
                  <a:cubicBezTo>
                    <a:pt x="3921" y="1764"/>
                    <a:pt x="3921" y="1794"/>
                    <a:pt x="3891" y="1794"/>
                  </a:cubicBezTo>
                  <a:lnTo>
                    <a:pt x="3860" y="1794"/>
                  </a:lnTo>
                  <a:lnTo>
                    <a:pt x="3739" y="1612"/>
                  </a:lnTo>
                  <a:lnTo>
                    <a:pt x="3648" y="1673"/>
                  </a:lnTo>
                  <a:lnTo>
                    <a:pt x="3769" y="1855"/>
                  </a:lnTo>
                  <a:cubicBezTo>
                    <a:pt x="3769" y="1855"/>
                    <a:pt x="3769" y="1855"/>
                    <a:pt x="3769" y="1885"/>
                  </a:cubicBezTo>
                  <a:cubicBezTo>
                    <a:pt x="3739" y="1885"/>
                    <a:pt x="3739" y="1885"/>
                    <a:pt x="3739" y="1855"/>
                  </a:cubicBezTo>
                  <a:lnTo>
                    <a:pt x="3617" y="1703"/>
                  </a:lnTo>
                  <a:lnTo>
                    <a:pt x="3496" y="1764"/>
                  </a:lnTo>
                  <a:lnTo>
                    <a:pt x="3617" y="1916"/>
                  </a:lnTo>
                  <a:cubicBezTo>
                    <a:pt x="3648" y="1946"/>
                    <a:pt x="3648" y="1946"/>
                    <a:pt x="3617" y="1946"/>
                  </a:cubicBezTo>
                  <a:lnTo>
                    <a:pt x="3587" y="1946"/>
                  </a:lnTo>
                  <a:lnTo>
                    <a:pt x="3465" y="1764"/>
                  </a:lnTo>
                  <a:lnTo>
                    <a:pt x="3344" y="1855"/>
                  </a:lnTo>
                  <a:lnTo>
                    <a:pt x="3526" y="2098"/>
                  </a:lnTo>
                  <a:cubicBezTo>
                    <a:pt x="3556" y="2098"/>
                    <a:pt x="3556" y="2129"/>
                    <a:pt x="3526" y="2159"/>
                  </a:cubicBezTo>
                  <a:cubicBezTo>
                    <a:pt x="3496" y="2159"/>
                    <a:pt x="3465" y="2159"/>
                    <a:pt x="3465" y="2129"/>
                  </a:cubicBezTo>
                  <a:lnTo>
                    <a:pt x="3283" y="1885"/>
                  </a:lnTo>
                  <a:lnTo>
                    <a:pt x="3161" y="1946"/>
                  </a:lnTo>
                  <a:lnTo>
                    <a:pt x="3283" y="2098"/>
                  </a:lnTo>
                  <a:cubicBezTo>
                    <a:pt x="3283" y="2129"/>
                    <a:pt x="3283" y="2129"/>
                    <a:pt x="3283" y="2129"/>
                  </a:cubicBezTo>
                  <a:lnTo>
                    <a:pt x="3252" y="2129"/>
                  </a:lnTo>
                  <a:lnTo>
                    <a:pt x="3131" y="1977"/>
                  </a:lnTo>
                  <a:lnTo>
                    <a:pt x="3009" y="2037"/>
                  </a:lnTo>
                  <a:lnTo>
                    <a:pt x="3131" y="2189"/>
                  </a:lnTo>
                  <a:cubicBezTo>
                    <a:pt x="3131" y="2220"/>
                    <a:pt x="3131" y="2220"/>
                    <a:pt x="3131" y="2220"/>
                  </a:cubicBezTo>
                  <a:lnTo>
                    <a:pt x="3100" y="2220"/>
                  </a:lnTo>
                  <a:lnTo>
                    <a:pt x="2979" y="2068"/>
                  </a:lnTo>
                  <a:lnTo>
                    <a:pt x="2857" y="2129"/>
                  </a:lnTo>
                  <a:lnTo>
                    <a:pt x="2979" y="2281"/>
                  </a:lnTo>
                  <a:cubicBezTo>
                    <a:pt x="2979" y="2281"/>
                    <a:pt x="2979" y="2311"/>
                    <a:pt x="2979" y="2311"/>
                  </a:cubicBezTo>
                  <a:lnTo>
                    <a:pt x="2949" y="2311"/>
                  </a:lnTo>
                  <a:lnTo>
                    <a:pt x="2827" y="2129"/>
                  </a:lnTo>
                  <a:lnTo>
                    <a:pt x="2705" y="2189"/>
                  </a:lnTo>
                  <a:lnTo>
                    <a:pt x="2827" y="2372"/>
                  </a:lnTo>
                  <a:cubicBezTo>
                    <a:pt x="2857" y="2372"/>
                    <a:pt x="2827" y="2372"/>
                    <a:pt x="2827" y="2402"/>
                  </a:cubicBezTo>
                  <a:cubicBezTo>
                    <a:pt x="2827" y="2402"/>
                    <a:pt x="2797" y="2402"/>
                    <a:pt x="2797" y="2372"/>
                  </a:cubicBezTo>
                  <a:lnTo>
                    <a:pt x="2675" y="2220"/>
                  </a:lnTo>
                  <a:lnTo>
                    <a:pt x="2584" y="2281"/>
                  </a:lnTo>
                  <a:lnTo>
                    <a:pt x="2705" y="2433"/>
                  </a:lnTo>
                  <a:cubicBezTo>
                    <a:pt x="2705" y="2463"/>
                    <a:pt x="2705" y="2463"/>
                    <a:pt x="2705" y="2463"/>
                  </a:cubicBezTo>
                  <a:lnTo>
                    <a:pt x="2675" y="2463"/>
                  </a:lnTo>
                  <a:lnTo>
                    <a:pt x="2553" y="2281"/>
                  </a:lnTo>
                  <a:lnTo>
                    <a:pt x="2432" y="2372"/>
                  </a:lnTo>
                  <a:lnTo>
                    <a:pt x="2614" y="2615"/>
                  </a:lnTo>
                  <a:cubicBezTo>
                    <a:pt x="2614" y="2615"/>
                    <a:pt x="2614" y="2645"/>
                    <a:pt x="2614" y="2676"/>
                  </a:cubicBezTo>
                  <a:cubicBezTo>
                    <a:pt x="2584" y="2676"/>
                    <a:pt x="2553" y="2676"/>
                    <a:pt x="2523" y="2645"/>
                  </a:cubicBezTo>
                  <a:lnTo>
                    <a:pt x="2341" y="2402"/>
                  </a:lnTo>
                  <a:lnTo>
                    <a:pt x="2219" y="2463"/>
                  </a:lnTo>
                  <a:lnTo>
                    <a:pt x="2341" y="2615"/>
                  </a:lnTo>
                  <a:cubicBezTo>
                    <a:pt x="2371" y="2645"/>
                    <a:pt x="2371" y="2645"/>
                    <a:pt x="2341" y="2645"/>
                  </a:cubicBezTo>
                  <a:cubicBezTo>
                    <a:pt x="2341" y="2655"/>
                    <a:pt x="2341" y="2659"/>
                    <a:pt x="2339" y="2659"/>
                  </a:cubicBezTo>
                  <a:cubicBezTo>
                    <a:pt x="2337" y="2659"/>
                    <a:pt x="2330" y="2645"/>
                    <a:pt x="2310" y="2645"/>
                  </a:cubicBezTo>
                  <a:lnTo>
                    <a:pt x="2189" y="2493"/>
                  </a:lnTo>
                  <a:lnTo>
                    <a:pt x="2067" y="2554"/>
                  </a:lnTo>
                  <a:lnTo>
                    <a:pt x="2189" y="2706"/>
                  </a:lnTo>
                  <a:cubicBezTo>
                    <a:pt x="2219" y="2737"/>
                    <a:pt x="2219" y="2737"/>
                    <a:pt x="2189" y="2737"/>
                  </a:cubicBezTo>
                  <a:lnTo>
                    <a:pt x="2158" y="2737"/>
                  </a:lnTo>
                  <a:lnTo>
                    <a:pt x="2037" y="2585"/>
                  </a:lnTo>
                  <a:lnTo>
                    <a:pt x="1915" y="2645"/>
                  </a:lnTo>
                  <a:lnTo>
                    <a:pt x="2037" y="2797"/>
                  </a:lnTo>
                  <a:cubicBezTo>
                    <a:pt x="2067" y="2828"/>
                    <a:pt x="2037" y="2828"/>
                    <a:pt x="2037" y="2828"/>
                  </a:cubicBezTo>
                  <a:lnTo>
                    <a:pt x="2006" y="2828"/>
                  </a:lnTo>
                  <a:lnTo>
                    <a:pt x="1885" y="2645"/>
                  </a:lnTo>
                  <a:lnTo>
                    <a:pt x="1793" y="2706"/>
                  </a:lnTo>
                  <a:lnTo>
                    <a:pt x="1915" y="2889"/>
                  </a:lnTo>
                  <a:cubicBezTo>
                    <a:pt x="1915" y="2889"/>
                    <a:pt x="1915" y="2919"/>
                    <a:pt x="1915" y="2919"/>
                  </a:cubicBezTo>
                  <a:cubicBezTo>
                    <a:pt x="1885" y="2919"/>
                    <a:pt x="1885" y="2919"/>
                    <a:pt x="1885" y="2889"/>
                  </a:cubicBezTo>
                  <a:lnTo>
                    <a:pt x="1733" y="2737"/>
                  </a:lnTo>
                  <a:lnTo>
                    <a:pt x="1642" y="2797"/>
                  </a:lnTo>
                  <a:lnTo>
                    <a:pt x="1763" y="2949"/>
                  </a:lnTo>
                  <a:cubicBezTo>
                    <a:pt x="1793" y="2980"/>
                    <a:pt x="1763" y="2980"/>
                    <a:pt x="1763" y="2980"/>
                  </a:cubicBezTo>
                  <a:lnTo>
                    <a:pt x="1733" y="2980"/>
                  </a:lnTo>
                  <a:lnTo>
                    <a:pt x="1611" y="2828"/>
                  </a:lnTo>
                  <a:lnTo>
                    <a:pt x="1490" y="2889"/>
                  </a:lnTo>
                  <a:lnTo>
                    <a:pt x="1672" y="3132"/>
                  </a:lnTo>
                  <a:cubicBezTo>
                    <a:pt x="1702" y="3162"/>
                    <a:pt x="1702" y="3162"/>
                    <a:pt x="1672" y="3192"/>
                  </a:cubicBezTo>
                  <a:cubicBezTo>
                    <a:pt x="1642" y="3192"/>
                    <a:pt x="1611" y="3192"/>
                    <a:pt x="1611" y="3162"/>
                  </a:cubicBezTo>
                  <a:lnTo>
                    <a:pt x="1398" y="2919"/>
                  </a:lnTo>
                  <a:lnTo>
                    <a:pt x="1307" y="2980"/>
                  </a:lnTo>
                  <a:lnTo>
                    <a:pt x="1429" y="3162"/>
                  </a:lnTo>
                  <a:cubicBezTo>
                    <a:pt x="1414" y="3177"/>
                    <a:pt x="1406" y="3185"/>
                    <a:pt x="1402" y="3185"/>
                  </a:cubicBezTo>
                  <a:cubicBezTo>
                    <a:pt x="1398" y="3185"/>
                    <a:pt x="1398" y="3177"/>
                    <a:pt x="1398" y="3162"/>
                  </a:cubicBezTo>
                  <a:lnTo>
                    <a:pt x="1277" y="3010"/>
                  </a:lnTo>
                  <a:lnTo>
                    <a:pt x="1155" y="3071"/>
                  </a:lnTo>
                  <a:lnTo>
                    <a:pt x="1277" y="3223"/>
                  </a:lnTo>
                  <a:cubicBezTo>
                    <a:pt x="1277" y="3253"/>
                    <a:pt x="1277" y="3253"/>
                    <a:pt x="1277" y="3253"/>
                  </a:cubicBezTo>
                  <a:lnTo>
                    <a:pt x="1246" y="3253"/>
                  </a:lnTo>
                  <a:lnTo>
                    <a:pt x="1125" y="3101"/>
                  </a:lnTo>
                  <a:lnTo>
                    <a:pt x="1003" y="3162"/>
                  </a:lnTo>
                  <a:lnTo>
                    <a:pt x="1125" y="3314"/>
                  </a:lnTo>
                  <a:cubicBezTo>
                    <a:pt x="1125" y="3344"/>
                    <a:pt x="1125" y="3344"/>
                    <a:pt x="1125" y="3344"/>
                  </a:cubicBezTo>
                  <a:lnTo>
                    <a:pt x="1094" y="3344"/>
                  </a:lnTo>
                  <a:lnTo>
                    <a:pt x="973" y="3162"/>
                  </a:lnTo>
                  <a:lnTo>
                    <a:pt x="851" y="3223"/>
                  </a:lnTo>
                  <a:lnTo>
                    <a:pt x="973" y="3405"/>
                  </a:lnTo>
                  <a:cubicBezTo>
                    <a:pt x="973" y="3405"/>
                    <a:pt x="973" y="3405"/>
                    <a:pt x="973" y="3436"/>
                  </a:cubicBezTo>
                  <a:cubicBezTo>
                    <a:pt x="973" y="3436"/>
                    <a:pt x="942" y="3436"/>
                    <a:pt x="942" y="3405"/>
                  </a:cubicBezTo>
                  <a:lnTo>
                    <a:pt x="821" y="3253"/>
                  </a:lnTo>
                  <a:lnTo>
                    <a:pt x="730" y="3314"/>
                  </a:lnTo>
                  <a:lnTo>
                    <a:pt x="851" y="3466"/>
                  </a:lnTo>
                  <a:cubicBezTo>
                    <a:pt x="851" y="3496"/>
                    <a:pt x="851" y="3496"/>
                    <a:pt x="851" y="3496"/>
                  </a:cubicBezTo>
                  <a:lnTo>
                    <a:pt x="821" y="3496"/>
                  </a:lnTo>
                  <a:lnTo>
                    <a:pt x="699" y="3344"/>
                  </a:lnTo>
                  <a:lnTo>
                    <a:pt x="578" y="3405"/>
                  </a:lnTo>
                  <a:lnTo>
                    <a:pt x="760" y="3648"/>
                  </a:lnTo>
                  <a:cubicBezTo>
                    <a:pt x="760" y="3648"/>
                    <a:pt x="760" y="3679"/>
                    <a:pt x="760" y="3709"/>
                  </a:cubicBezTo>
                  <a:cubicBezTo>
                    <a:pt x="730" y="3709"/>
                    <a:pt x="699" y="3709"/>
                    <a:pt x="669" y="3679"/>
                  </a:cubicBezTo>
                  <a:lnTo>
                    <a:pt x="486" y="3436"/>
                  </a:lnTo>
                  <a:lnTo>
                    <a:pt x="365" y="3496"/>
                  </a:lnTo>
                  <a:lnTo>
                    <a:pt x="486" y="3648"/>
                  </a:lnTo>
                  <a:cubicBezTo>
                    <a:pt x="517" y="3679"/>
                    <a:pt x="517" y="3679"/>
                    <a:pt x="486" y="3679"/>
                  </a:cubicBezTo>
                  <a:lnTo>
                    <a:pt x="456" y="3679"/>
                  </a:lnTo>
                  <a:lnTo>
                    <a:pt x="334" y="3527"/>
                  </a:lnTo>
                  <a:lnTo>
                    <a:pt x="213" y="3588"/>
                  </a:lnTo>
                  <a:lnTo>
                    <a:pt x="334" y="3740"/>
                  </a:lnTo>
                  <a:cubicBezTo>
                    <a:pt x="365" y="3770"/>
                    <a:pt x="334" y="3770"/>
                    <a:pt x="334" y="3770"/>
                  </a:cubicBezTo>
                  <a:lnTo>
                    <a:pt x="304" y="3770"/>
                  </a:lnTo>
                  <a:lnTo>
                    <a:pt x="183" y="3618"/>
                  </a:lnTo>
                  <a:lnTo>
                    <a:pt x="61" y="3679"/>
                  </a:lnTo>
                  <a:lnTo>
                    <a:pt x="183" y="3831"/>
                  </a:lnTo>
                  <a:cubicBezTo>
                    <a:pt x="213" y="3831"/>
                    <a:pt x="183" y="3861"/>
                    <a:pt x="183" y="3861"/>
                  </a:cubicBezTo>
                  <a:lnTo>
                    <a:pt x="152" y="3861"/>
                  </a:lnTo>
                  <a:lnTo>
                    <a:pt x="31" y="3679"/>
                  </a:lnTo>
                  <a:lnTo>
                    <a:pt x="0" y="3709"/>
                  </a:lnTo>
                  <a:lnTo>
                    <a:pt x="942" y="5016"/>
                  </a:lnTo>
                  <a:lnTo>
                    <a:pt x="7660" y="1308"/>
                  </a:lnTo>
                  <a:lnTo>
                    <a:pt x="6626" y="31"/>
                  </a:lnTo>
                  <a:lnTo>
                    <a:pt x="6505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2583;p70">
              <a:extLst>
                <a:ext uri="{FF2B5EF4-FFF2-40B4-BE49-F238E27FC236}">
                  <a16:creationId xmlns:a16="http://schemas.microsoft.com/office/drawing/2014/main" id="{A3946612-A69B-4AB7-9864-1BDFDDC35732}"/>
                </a:ext>
              </a:extLst>
            </p:cNvPr>
            <p:cNvSpPr/>
            <p:nvPr/>
          </p:nvSpPr>
          <p:spPr>
            <a:xfrm>
              <a:off x="7646024" y="2875306"/>
              <a:ext cx="9726" cy="11312"/>
            </a:xfrm>
            <a:custGeom>
              <a:avLst/>
              <a:gdLst/>
              <a:ahLst/>
              <a:cxnLst/>
              <a:rect l="l" t="t" r="r" b="b"/>
              <a:pathLst>
                <a:path w="184" h="214" extrusionOk="0">
                  <a:moveTo>
                    <a:pt x="31" y="1"/>
                  </a:moveTo>
                  <a:lnTo>
                    <a:pt x="1" y="31"/>
                  </a:lnTo>
                  <a:lnTo>
                    <a:pt x="122" y="183"/>
                  </a:lnTo>
                  <a:cubicBezTo>
                    <a:pt x="122" y="214"/>
                    <a:pt x="153" y="214"/>
                    <a:pt x="153" y="214"/>
                  </a:cubicBezTo>
                  <a:cubicBezTo>
                    <a:pt x="183" y="183"/>
                    <a:pt x="183" y="183"/>
                    <a:pt x="153" y="183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2584;p70">
              <a:extLst>
                <a:ext uri="{FF2B5EF4-FFF2-40B4-BE49-F238E27FC236}">
                  <a16:creationId xmlns:a16="http://schemas.microsoft.com/office/drawing/2014/main" id="{BEEC0B30-2FDE-42E7-AB7F-41CA00E1C357}"/>
                </a:ext>
              </a:extLst>
            </p:cNvPr>
            <p:cNvSpPr/>
            <p:nvPr/>
          </p:nvSpPr>
          <p:spPr>
            <a:xfrm>
              <a:off x="7548023" y="2737132"/>
              <a:ext cx="380856" cy="245905"/>
            </a:xfrm>
            <a:custGeom>
              <a:avLst/>
              <a:gdLst/>
              <a:ahLst/>
              <a:cxnLst/>
              <a:rect l="l" t="t" r="r" b="b"/>
              <a:pathLst>
                <a:path w="7205" h="4652" extrusionOk="0">
                  <a:moveTo>
                    <a:pt x="6627" y="1"/>
                  </a:moveTo>
                  <a:lnTo>
                    <a:pt x="6536" y="62"/>
                  </a:lnTo>
                  <a:lnTo>
                    <a:pt x="6657" y="214"/>
                  </a:lnTo>
                  <a:cubicBezTo>
                    <a:pt x="6688" y="214"/>
                    <a:pt x="6688" y="244"/>
                    <a:pt x="6657" y="244"/>
                  </a:cubicBezTo>
                  <a:lnTo>
                    <a:pt x="6627" y="244"/>
                  </a:lnTo>
                  <a:lnTo>
                    <a:pt x="6505" y="62"/>
                  </a:lnTo>
                  <a:lnTo>
                    <a:pt x="6414" y="123"/>
                  </a:lnTo>
                  <a:lnTo>
                    <a:pt x="6536" y="305"/>
                  </a:lnTo>
                  <a:cubicBezTo>
                    <a:pt x="6520" y="320"/>
                    <a:pt x="6513" y="328"/>
                    <a:pt x="6509" y="328"/>
                  </a:cubicBezTo>
                  <a:cubicBezTo>
                    <a:pt x="6505" y="328"/>
                    <a:pt x="6505" y="320"/>
                    <a:pt x="6505" y="305"/>
                  </a:cubicBezTo>
                  <a:lnTo>
                    <a:pt x="6353" y="153"/>
                  </a:lnTo>
                  <a:lnTo>
                    <a:pt x="6262" y="214"/>
                  </a:lnTo>
                  <a:lnTo>
                    <a:pt x="6384" y="366"/>
                  </a:lnTo>
                  <a:cubicBezTo>
                    <a:pt x="6414" y="366"/>
                    <a:pt x="6414" y="396"/>
                    <a:pt x="6384" y="396"/>
                  </a:cubicBezTo>
                  <a:lnTo>
                    <a:pt x="6353" y="396"/>
                  </a:lnTo>
                  <a:lnTo>
                    <a:pt x="6232" y="214"/>
                  </a:lnTo>
                  <a:lnTo>
                    <a:pt x="6140" y="274"/>
                  </a:lnTo>
                  <a:lnTo>
                    <a:pt x="6323" y="518"/>
                  </a:lnTo>
                  <a:cubicBezTo>
                    <a:pt x="6353" y="548"/>
                    <a:pt x="6353" y="578"/>
                    <a:pt x="6323" y="578"/>
                  </a:cubicBezTo>
                  <a:cubicBezTo>
                    <a:pt x="6292" y="578"/>
                    <a:pt x="6262" y="578"/>
                    <a:pt x="6262" y="548"/>
                  </a:cubicBezTo>
                  <a:lnTo>
                    <a:pt x="6049" y="305"/>
                  </a:lnTo>
                  <a:lnTo>
                    <a:pt x="5958" y="366"/>
                  </a:lnTo>
                  <a:lnTo>
                    <a:pt x="6080" y="548"/>
                  </a:lnTo>
                  <a:cubicBezTo>
                    <a:pt x="6080" y="548"/>
                    <a:pt x="6080" y="578"/>
                    <a:pt x="6080" y="578"/>
                  </a:cubicBezTo>
                  <a:cubicBezTo>
                    <a:pt x="6080" y="578"/>
                    <a:pt x="6049" y="578"/>
                    <a:pt x="6049" y="548"/>
                  </a:cubicBezTo>
                  <a:lnTo>
                    <a:pt x="5928" y="396"/>
                  </a:lnTo>
                  <a:lnTo>
                    <a:pt x="5806" y="457"/>
                  </a:lnTo>
                  <a:lnTo>
                    <a:pt x="5928" y="639"/>
                  </a:lnTo>
                  <a:cubicBezTo>
                    <a:pt x="5928" y="639"/>
                    <a:pt x="5928" y="639"/>
                    <a:pt x="5928" y="670"/>
                  </a:cubicBezTo>
                  <a:cubicBezTo>
                    <a:pt x="5897" y="670"/>
                    <a:pt x="5897" y="670"/>
                    <a:pt x="5897" y="639"/>
                  </a:cubicBezTo>
                  <a:lnTo>
                    <a:pt x="5776" y="487"/>
                  </a:lnTo>
                  <a:lnTo>
                    <a:pt x="5654" y="548"/>
                  </a:lnTo>
                  <a:lnTo>
                    <a:pt x="5776" y="700"/>
                  </a:lnTo>
                  <a:cubicBezTo>
                    <a:pt x="5776" y="730"/>
                    <a:pt x="5776" y="730"/>
                    <a:pt x="5776" y="730"/>
                  </a:cubicBezTo>
                  <a:lnTo>
                    <a:pt x="5745" y="730"/>
                  </a:lnTo>
                  <a:lnTo>
                    <a:pt x="5624" y="578"/>
                  </a:lnTo>
                  <a:lnTo>
                    <a:pt x="5502" y="639"/>
                  </a:lnTo>
                  <a:lnTo>
                    <a:pt x="5624" y="791"/>
                  </a:lnTo>
                  <a:cubicBezTo>
                    <a:pt x="5624" y="791"/>
                    <a:pt x="5624" y="822"/>
                    <a:pt x="5624" y="822"/>
                  </a:cubicBezTo>
                  <a:lnTo>
                    <a:pt x="5593" y="822"/>
                  </a:lnTo>
                  <a:lnTo>
                    <a:pt x="5472" y="639"/>
                  </a:lnTo>
                  <a:lnTo>
                    <a:pt x="5381" y="700"/>
                  </a:lnTo>
                  <a:lnTo>
                    <a:pt x="5502" y="882"/>
                  </a:lnTo>
                  <a:cubicBezTo>
                    <a:pt x="5487" y="898"/>
                    <a:pt x="5479" y="905"/>
                    <a:pt x="5476" y="905"/>
                  </a:cubicBezTo>
                  <a:cubicBezTo>
                    <a:pt x="5472" y="905"/>
                    <a:pt x="5472" y="898"/>
                    <a:pt x="5472" y="882"/>
                  </a:cubicBezTo>
                  <a:lnTo>
                    <a:pt x="5350" y="730"/>
                  </a:lnTo>
                  <a:lnTo>
                    <a:pt x="5229" y="791"/>
                  </a:lnTo>
                  <a:lnTo>
                    <a:pt x="5411" y="1034"/>
                  </a:lnTo>
                  <a:cubicBezTo>
                    <a:pt x="5411" y="1065"/>
                    <a:pt x="5411" y="1095"/>
                    <a:pt x="5411" y="1095"/>
                  </a:cubicBezTo>
                  <a:cubicBezTo>
                    <a:pt x="5381" y="1095"/>
                    <a:pt x="5350" y="1095"/>
                    <a:pt x="5320" y="1065"/>
                  </a:cubicBezTo>
                  <a:lnTo>
                    <a:pt x="5137" y="822"/>
                  </a:lnTo>
                  <a:lnTo>
                    <a:pt x="5016" y="882"/>
                  </a:lnTo>
                  <a:lnTo>
                    <a:pt x="5137" y="1065"/>
                  </a:lnTo>
                  <a:cubicBezTo>
                    <a:pt x="5168" y="1065"/>
                    <a:pt x="5168" y="1095"/>
                    <a:pt x="5137" y="1095"/>
                  </a:cubicBezTo>
                  <a:cubicBezTo>
                    <a:pt x="5137" y="1095"/>
                    <a:pt x="5137" y="1095"/>
                    <a:pt x="5107" y="1065"/>
                  </a:cubicBezTo>
                  <a:lnTo>
                    <a:pt x="4985" y="913"/>
                  </a:lnTo>
                  <a:lnTo>
                    <a:pt x="4864" y="974"/>
                  </a:lnTo>
                  <a:lnTo>
                    <a:pt x="4985" y="1156"/>
                  </a:lnTo>
                  <a:cubicBezTo>
                    <a:pt x="5016" y="1156"/>
                    <a:pt x="5016" y="1156"/>
                    <a:pt x="4985" y="1186"/>
                  </a:cubicBezTo>
                  <a:cubicBezTo>
                    <a:pt x="4985" y="1186"/>
                    <a:pt x="4955" y="1186"/>
                    <a:pt x="4955" y="1156"/>
                  </a:cubicBezTo>
                  <a:lnTo>
                    <a:pt x="4833" y="1004"/>
                  </a:lnTo>
                  <a:lnTo>
                    <a:pt x="4712" y="1065"/>
                  </a:lnTo>
                  <a:lnTo>
                    <a:pt x="4833" y="1217"/>
                  </a:lnTo>
                  <a:cubicBezTo>
                    <a:pt x="4864" y="1247"/>
                    <a:pt x="4864" y="1247"/>
                    <a:pt x="4833" y="1247"/>
                  </a:cubicBezTo>
                  <a:lnTo>
                    <a:pt x="4803" y="1247"/>
                  </a:lnTo>
                  <a:lnTo>
                    <a:pt x="4681" y="1095"/>
                  </a:lnTo>
                  <a:lnTo>
                    <a:pt x="4590" y="1156"/>
                  </a:lnTo>
                  <a:lnTo>
                    <a:pt x="4712" y="1308"/>
                  </a:lnTo>
                  <a:cubicBezTo>
                    <a:pt x="4712" y="1308"/>
                    <a:pt x="4712" y="1338"/>
                    <a:pt x="4712" y="1338"/>
                  </a:cubicBezTo>
                  <a:lnTo>
                    <a:pt x="4681" y="1338"/>
                  </a:lnTo>
                  <a:lnTo>
                    <a:pt x="4530" y="1156"/>
                  </a:lnTo>
                  <a:lnTo>
                    <a:pt x="4438" y="1217"/>
                  </a:lnTo>
                  <a:lnTo>
                    <a:pt x="4560" y="1399"/>
                  </a:lnTo>
                  <a:cubicBezTo>
                    <a:pt x="4560" y="1409"/>
                    <a:pt x="4557" y="1413"/>
                    <a:pt x="4552" y="1413"/>
                  </a:cubicBezTo>
                  <a:cubicBezTo>
                    <a:pt x="4543" y="1413"/>
                    <a:pt x="4530" y="1399"/>
                    <a:pt x="4530" y="1399"/>
                  </a:cubicBezTo>
                  <a:lnTo>
                    <a:pt x="4408" y="1247"/>
                  </a:lnTo>
                  <a:lnTo>
                    <a:pt x="4286" y="1308"/>
                  </a:lnTo>
                  <a:lnTo>
                    <a:pt x="4469" y="1551"/>
                  </a:lnTo>
                  <a:cubicBezTo>
                    <a:pt x="4499" y="1582"/>
                    <a:pt x="4499" y="1612"/>
                    <a:pt x="4469" y="1612"/>
                  </a:cubicBezTo>
                  <a:cubicBezTo>
                    <a:pt x="4438" y="1612"/>
                    <a:pt x="4408" y="1612"/>
                    <a:pt x="4408" y="1582"/>
                  </a:cubicBezTo>
                  <a:lnTo>
                    <a:pt x="4195" y="1338"/>
                  </a:lnTo>
                  <a:lnTo>
                    <a:pt x="4104" y="1399"/>
                  </a:lnTo>
                  <a:lnTo>
                    <a:pt x="4226" y="1582"/>
                  </a:lnTo>
                  <a:cubicBezTo>
                    <a:pt x="4226" y="1582"/>
                    <a:pt x="4226" y="1612"/>
                    <a:pt x="4226" y="1612"/>
                  </a:cubicBezTo>
                  <a:cubicBezTo>
                    <a:pt x="4195" y="1612"/>
                    <a:pt x="4195" y="1612"/>
                    <a:pt x="4195" y="1582"/>
                  </a:cubicBezTo>
                  <a:lnTo>
                    <a:pt x="4074" y="1430"/>
                  </a:lnTo>
                  <a:lnTo>
                    <a:pt x="3952" y="1490"/>
                  </a:lnTo>
                  <a:lnTo>
                    <a:pt x="4074" y="1673"/>
                  </a:lnTo>
                  <a:cubicBezTo>
                    <a:pt x="4058" y="1688"/>
                    <a:pt x="4051" y="1695"/>
                    <a:pt x="4047" y="1695"/>
                  </a:cubicBezTo>
                  <a:cubicBezTo>
                    <a:pt x="4043" y="1695"/>
                    <a:pt x="4043" y="1688"/>
                    <a:pt x="4043" y="1673"/>
                  </a:cubicBezTo>
                  <a:lnTo>
                    <a:pt x="3922" y="1521"/>
                  </a:lnTo>
                  <a:lnTo>
                    <a:pt x="3800" y="1582"/>
                  </a:lnTo>
                  <a:lnTo>
                    <a:pt x="3922" y="1733"/>
                  </a:lnTo>
                  <a:cubicBezTo>
                    <a:pt x="3922" y="1764"/>
                    <a:pt x="3922" y="1764"/>
                    <a:pt x="3922" y="1764"/>
                  </a:cubicBezTo>
                  <a:lnTo>
                    <a:pt x="3891" y="1764"/>
                  </a:lnTo>
                  <a:lnTo>
                    <a:pt x="3770" y="1612"/>
                  </a:lnTo>
                  <a:lnTo>
                    <a:pt x="3648" y="1673"/>
                  </a:lnTo>
                  <a:lnTo>
                    <a:pt x="3770" y="1825"/>
                  </a:lnTo>
                  <a:cubicBezTo>
                    <a:pt x="3770" y="1825"/>
                    <a:pt x="3770" y="1855"/>
                    <a:pt x="3770" y="1855"/>
                  </a:cubicBezTo>
                  <a:lnTo>
                    <a:pt x="3739" y="1855"/>
                  </a:lnTo>
                  <a:lnTo>
                    <a:pt x="3618" y="1673"/>
                  </a:lnTo>
                  <a:lnTo>
                    <a:pt x="3526" y="1733"/>
                  </a:lnTo>
                  <a:lnTo>
                    <a:pt x="3648" y="1885"/>
                  </a:lnTo>
                  <a:cubicBezTo>
                    <a:pt x="3648" y="1916"/>
                    <a:pt x="3648" y="1916"/>
                    <a:pt x="3648" y="1916"/>
                  </a:cubicBezTo>
                  <a:lnTo>
                    <a:pt x="3618" y="1916"/>
                  </a:lnTo>
                  <a:lnTo>
                    <a:pt x="3496" y="1764"/>
                  </a:lnTo>
                  <a:lnTo>
                    <a:pt x="3374" y="1825"/>
                  </a:lnTo>
                  <a:lnTo>
                    <a:pt x="3557" y="2068"/>
                  </a:lnTo>
                  <a:cubicBezTo>
                    <a:pt x="3557" y="2098"/>
                    <a:pt x="3557" y="2129"/>
                    <a:pt x="3557" y="2129"/>
                  </a:cubicBezTo>
                  <a:cubicBezTo>
                    <a:pt x="3526" y="2129"/>
                    <a:pt x="3496" y="2129"/>
                    <a:pt x="3466" y="2098"/>
                  </a:cubicBezTo>
                  <a:lnTo>
                    <a:pt x="3283" y="1855"/>
                  </a:lnTo>
                  <a:lnTo>
                    <a:pt x="3162" y="1916"/>
                  </a:lnTo>
                  <a:lnTo>
                    <a:pt x="3283" y="2098"/>
                  </a:lnTo>
                  <a:cubicBezTo>
                    <a:pt x="3314" y="2098"/>
                    <a:pt x="3314" y="2098"/>
                    <a:pt x="3283" y="2129"/>
                  </a:cubicBezTo>
                  <a:cubicBezTo>
                    <a:pt x="3283" y="2129"/>
                    <a:pt x="3283" y="2129"/>
                    <a:pt x="3253" y="2098"/>
                  </a:cubicBezTo>
                  <a:lnTo>
                    <a:pt x="3131" y="1946"/>
                  </a:lnTo>
                  <a:lnTo>
                    <a:pt x="3010" y="2007"/>
                  </a:lnTo>
                  <a:lnTo>
                    <a:pt x="3131" y="2189"/>
                  </a:lnTo>
                  <a:cubicBezTo>
                    <a:pt x="3131" y="2205"/>
                    <a:pt x="3124" y="2212"/>
                    <a:pt x="3116" y="2212"/>
                  </a:cubicBezTo>
                  <a:cubicBezTo>
                    <a:pt x="3109" y="2212"/>
                    <a:pt x="3101" y="2205"/>
                    <a:pt x="3101" y="2189"/>
                  </a:cubicBezTo>
                  <a:lnTo>
                    <a:pt x="2979" y="2037"/>
                  </a:lnTo>
                  <a:lnTo>
                    <a:pt x="2858" y="2098"/>
                  </a:lnTo>
                  <a:lnTo>
                    <a:pt x="2979" y="2250"/>
                  </a:lnTo>
                  <a:cubicBezTo>
                    <a:pt x="3010" y="2281"/>
                    <a:pt x="3010" y="2281"/>
                    <a:pt x="2979" y="2281"/>
                  </a:cubicBezTo>
                  <a:lnTo>
                    <a:pt x="2949" y="2281"/>
                  </a:lnTo>
                  <a:lnTo>
                    <a:pt x="2827" y="2129"/>
                  </a:lnTo>
                  <a:lnTo>
                    <a:pt x="2736" y="2189"/>
                  </a:lnTo>
                  <a:lnTo>
                    <a:pt x="2858" y="2341"/>
                  </a:lnTo>
                  <a:cubicBezTo>
                    <a:pt x="2858" y="2341"/>
                    <a:pt x="2858" y="2372"/>
                    <a:pt x="2858" y="2372"/>
                  </a:cubicBezTo>
                  <a:lnTo>
                    <a:pt x="2827" y="2372"/>
                  </a:lnTo>
                  <a:lnTo>
                    <a:pt x="2675" y="2189"/>
                  </a:lnTo>
                  <a:lnTo>
                    <a:pt x="2584" y="2250"/>
                  </a:lnTo>
                  <a:lnTo>
                    <a:pt x="2706" y="2402"/>
                  </a:lnTo>
                  <a:cubicBezTo>
                    <a:pt x="2736" y="2433"/>
                    <a:pt x="2736" y="2433"/>
                    <a:pt x="2706" y="2433"/>
                  </a:cubicBezTo>
                  <a:lnTo>
                    <a:pt x="2675" y="2433"/>
                  </a:lnTo>
                  <a:lnTo>
                    <a:pt x="2554" y="2281"/>
                  </a:lnTo>
                  <a:lnTo>
                    <a:pt x="2432" y="2341"/>
                  </a:lnTo>
                  <a:lnTo>
                    <a:pt x="2615" y="2585"/>
                  </a:lnTo>
                  <a:cubicBezTo>
                    <a:pt x="2645" y="2615"/>
                    <a:pt x="2645" y="2645"/>
                    <a:pt x="2615" y="2645"/>
                  </a:cubicBezTo>
                  <a:cubicBezTo>
                    <a:pt x="2584" y="2645"/>
                    <a:pt x="2554" y="2645"/>
                    <a:pt x="2554" y="2615"/>
                  </a:cubicBezTo>
                  <a:lnTo>
                    <a:pt x="2341" y="2372"/>
                  </a:lnTo>
                  <a:lnTo>
                    <a:pt x="2250" y="2433"/>
                  </a:lnTo>
                  <a:lnTo>
                    <a:pt x="2371" y="2615"/>
                  </a:lnTo>
                  <a:cubicBezTo>
                    <a:pt x="2371" y="2615"/>
                    <a:pt x="2371" y="2615"/>
                    <a:pt x="2371" y="2645"/>
                  </a:cubicBezTo>
                  <a:cubicBezTo>
                    <a:pt x="2341" y="2645"/>
                    <a:pt x="2341" y="2645"/>
                    <a:pt x="2341" y="2615"/>
                  </a:cubicBezTo>
                  <a:lnTo>
                    <a:pt x="2219" y="2463"/>
                  </a:lnTo>
                  <a:lnTo>
                    <a:pt x="2098" y="2524"/>
                  </a:lnTo>
                  <a:lnTo>
                    <a:pt x="2219" y="2706"/>
                  </a:lnTo>
                  <a:cubicBezTo>
                    <a:pt x="2209" y="2716"/>
                    <a:pt x="2203" y="2720"/>
                    <a:pt x="2198" y="2720"/>
                  </a:cubicBezTo>
                  <a:cubicBezTo>
                    <a:pt x="2189" y="2720"/>
                    <a:pt x="2189" y="2706"/>
                    <a:pt x="2189" y="2706"/>
                  </a:cubicBezTo>
                  <a:lnTo>
                    <a:pt x="2067" y="2554"/>
                  </a:lnTo>
                  <a:lnTo>
                    <a:pt x="1946" y="2615"/>
                  </a:lnTo>
                  <a:lnTo>
                    <a:pt x="2067" y="2767"/>
                  </a:lnTo>
                  <a:cubicBezTo>
                    <a:pt x="2067" y="2797"/>
                    <a:pt x="2067" y="2797"/>
                    <a:pt x="2067" y="2797"/>
                  </a:cubicBezTo>
                  <a:lnTo>
                    <a:pt x="2037" y="2797"/>
                  </a:lnTo>
                  <a:lnTo>
                    <a:pt x="1915" y="2645"/>
                  </a:lnTo>
                  <a:lnTo>
                    <a:pt x="1794" y="2706"/>
                  </a:lnTo>
                  <a:lnTo>
                    <a:pt x="1915" y="2858"/>
                  </a:lnTo>
                  <a:cubicBezTo>
                    <a:pt x="1915" y="2858"/>
                    <a:pt x="1915" y="2889"/>
                    <a:pt x="1915" y="2889"/>
                  </a:cubicBezTo>
                  <a:lnTo>
                    <a:pt x="1885" y="2889"/>
                  </a:lnTo>
                  <a:lnTo>
                    <a:pt x="1764" y="2706"/>
                  </a:lnTo>
                  <a:lnTo>
                    <a:pt x="1672" y="2767"/>
                  </a:lnTo>
                  <a:lnTo>
                    <a:pt x="1794" y="2919"/>
                  </a:lnTo>
                  <a:cubicBezTo>
                    <a:pt x="1794" y="2949"/>
                    <a:pt x="1794" y="2949"/>
                    <a:pt x="1794" y="2949"/>
                  </a:cubicBezTo>
                  <a:cubicBezTo>
                    <a:pt x="1784" y="2959"/>
                    <a:pt x="1777" y="2963"/>
                    <a:pt x="1773" y="2963"/>
                  </a:cubicBezTo>
                  <a:cubicBezTo>
                    <a:pt x="1764" y="2963"/>
                    <a:pt x="1764" y="2949"/>
                    <a:pt x="1764" y="2949"/>
                  </a:cubicBezTo>
                  <a:lnTo>
                    <a:pt x="1642" y="2797"/>
                  </a:lnTo>
                  <a:lnTo>
                    <a:pt x="1520" y="2858"/>
                  </a:lnTo>
                  <a:lnTo>
                    <a:pt x="1703" y="3101"/>
                  </a:lnTo>
                  <a:cubicBezTo>
                    <a:pt x="1703" y="3132"/>
                    <a:pt x="1703" y="3162"/>
                    <a:pt x="1703" y="3162"/>
                  </a:cubicBezTo>
                  <a:cubicBezTo>
                    <a:pt x="1672" y="3162"/>
                    <a:pt x="1642" y="3162"/>
                    <a:pt x="1612" y="3132"/>
                  </a:cubicBezTo>
                  <a:lnTo>
                    <a:pt x="1429" y="2889"/>
                  </a:lnTo>
                  <a:lnTo>
                    <a:pt x="1308" y="2949"/>
                  </a:lnTo>
                  <a:lnTo>
                    <a:pt x="1429" y="3132"/>
                  </a:lnTo>
                  <a:cubicBezTo>
                    <a:pt x="1460" y="3132"/>
                    <a:pt x="1460" y="3132"/>
                    <a:pt x="1429" y="3162"/>
                  </a:cubicBezTo>
                  <a:cubicBezTo>
                    <a:pt x="1429" y="3162"/>
                    <a:pt x="1429" y="3162"/>
                    <a:pt x="1399" y="3132"/>
                  </a:cubicBezTo>
                  <a:lnTo>
                    <a:pt x="1277" y="2980"/>
                  </a:lnTo>
                  <a:lnTo>
                    <a:pt x="1156" y="3040"/>
                  </a:lnTo>
                  <a:lnTo>
                    <a:pt x="1277" y="3223"/>
                  </a:lnTo>
                  <a:cubicBezTo>
                    <a:pt x="1277" y="3238"/>
                    <a:pt x="1270" y="3246"/>
                    <a:pt x="1262" y="3246"/>
                  </a:cubicBezTo>
                  <a:cubicBezTo>
                    <a:pt x="1254" y="3246"/>
                    <a:pt x="1247" y="3238"/>
                    <a:pt x="1247" y="3223"/>
                  </a:cubicBezTo>
                  <a:lnTo>
                    <a:pt x="1125" y="3071"/>
                  </a:lnTo>
                  <a:lnTo>
                    <a:pt x="1004" y="3132"/>
                  </a:lnTo>
                  <a:lnTo>
                    <a:pt x="1125" y="3284"/>
                  </a:lnTo>
                  <a:cubicBezTo>
                    <a:pt x="1156" y="3314"/>
                    <a:pt x="1125" y="3314"/>
                    <a:pt x="1125" y="3314"/>
                  </a:cubicBezTo>
                  <a:lnTo>
                    <a:pt x="1095" y="3314"/>
                  </a:lnTo>
                  <a:lnTo>
                    <a:pt x="973" y="3162"/>
                  </a:lnTo>
                  <a:lnTo>
                    <a:pt x="882" y="3223"/>
                  </a:lnTo>
                  <a:lnTo>
                    <a:pt x="1004" y="3375"/>
                  </a:lnTo>
                  <a:cubicBezTo>
                    <a:pt x="1004" y="3375"/>
                    <a:pt x="1004" y="3405"/>
                    <a:pt x="1004" y="3405"/>
                  </a:cubicBezTo>
                  <a:lnTo>
                    <a:pt x="973" y="3405"/>
                  </a:lnTo>
                  <a:lnTo>
                    <a:pt x="821" y="3223"/>
                  </a:lnTo>
                  <a:lnTo>
                    <a:pt x="730" y="3284"/>
                  </a:lnTo>
                  <a:lnTo>
                    <a:pt x="852" y="3436"/>
                  </a:lnTo>
                  <a:cubicBezTo>
                    <a:pt x="882" y="3466"/>
                    <a:pt x="882" y="3466"/>
                    <a:pt x="852" y="3466"/>
                  </a:cubicBezTo>
                  <a:lnTo>
                    <a:pt x="821" y="3466"/>
                  </a:lnTo>
                  <a:lnTo>
                    <a:pt x="700" y="3314"/>
                  </a:lnTo>
                  <a:lnTo>
                    <a:pt x="578" y="3375"/>
                  </a:lnTo>
                  <a:lnTo>
                    <a:pt x="760" y="3618"/>
                  </a:lnTo>
                  <a:cubicBezTo>
                    <a:pt x="791" y="3648"/>
                    <a:pt x="791" y="3648"/>
                    <a:pt x="760" y="3679"/>
                  </a:cubicBezTo>
                  <a:cubicBezTo>
                    <a:pt x="730" y="3679"/>
                    <a:pt x="700" y="3679"/>
                    <a:pt x="700" y="3648"/>
                  </a:cubicBezTo>
                  <a:lnTo>
                    <a:pt x="487" y="3405"/>
                  </a:lnTo>
                  <a:lnTo>
                    <a:pt x="396" y="3466"/>
                  </a:lnTo>
                  <a:lnTo>
                    <a:pt x="517" y="3618"/>
                  </a:lnTo>
                  <a:cubicBezTo>
                    <a:pt x="517" y="3648"/>
                    <a:pt x="517" y="3648"/>
                    <a:pt x="517" y="3648"/>
                  </a:cubicBezTo>
                  <a:cubicBezTo>
                    <a:pt x="507" y="3659"/>
                    <a:pt x="500" y="3662"/>
                    <a:pt x="496" y="3662"/>
                  </a:cubicBezTo>
                  <a:cubicBezTo>
                    <a:pt x="487" y="3662"/>
                    <a:pt x="487" y="3648"/>
                    <a:pt x="487" y="3648"/>
                  </a:cubicBezTo>
                  <a:lnTo>
                    <a:pt x="365" y="3496"/>
                  </a:lnTo>
                  <a:lnTo>
                    <a:pt x="244" y="3557"/>
                  </a:lnTo>
                  <a:lnTo>
                    <a:pt x="365" y="3709"/>
                  </a:lnTo>
                  <a:cubicBezTo>
                    <a:pt x="365" y="3740"/>
                    <a:pt x="365" y="3740"/>
                    <a:pt x="365" y="3740"/>
                  </a:cubicBezTo>
                  <a:lnTo>
                    <a:pt x="335" y="3740"/>
                  </a:lnTo>
                  <a:lnTo>
                    <a:pt x="213" y="3588"/>
                  </a:lnTo>
                  <a:lnTo>
                    <a:pt x="92" y="3648"/>
                  </a:lnTo>
                  <a:lnTo>
                    <a:pt x="213" y="3800"/>
                  </a:lnTo>
                  <a:cubicBezTo>
                    <a:pt x="213" y="3800"/>
                    <a:pt x="213" y="3831"/>
                    <a:pt x="213" y="3831"/>
                  </a:cubicBezTo>
                  <a:lnTo>
                    <a:pt x="183" y="3831"/>
                  </a:lnTo>
                  <a:lnTo>
                    <a:pt x="61" y="3648"/>
                  </a:lnTo>
                  <a:lnTo>
                    <a:pt x="1" y="3679"/>
                  </a:lnTo>
                  <a:lnTo>
                    <a:pt x="760" y="4651"/>
                  </a:lnTo>
                  <a:cubicBezTo>
                    <a:pt x="3040" y="3648"/>
                    <a:pt x="5381" y="2433"/>
                    <a:pt x="7204" y="791"/>
                  </a:cubicBezTo>
                  <a:lnTo>
                    <a:pt x="6627" y="1"/>
                  </a:lnTo>
                  <a:close/>
                </a:path>
              </a:pathLst>
            </a:custGeom>
            <a:solidFill>
              <a:srgbClr val="635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2585;p70">
              <a:extLst>
                <a:ext uri="{FF2B5EF4-FFF2-40B4-BE49-F238E27FC236}">
                  <a16:creationId xmlns:a16="http://schemas.microsoft.com/office/drawing/2014/main" id="{A204D0AD-01CE-43CD-BF86-9E717BB538F4}"/>
                </a:ext>
              </a:extLst>
            </p:cNvPr>
            <p:cNvSpPr/>
            <p:nvPr/>
          </p:nvSpPr>
          <p:spPr>
            <a:xfrm>
              <a:off x="7637989" y="2880169"/>
              <a:ext cx="9726" cy="9673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1" y="0"/>
                  </a:moveTo>
                  <a:lnTo>
                    <a:pt x="153" y="183"/>
                  </a:lnTo>
                  <a:lnTo>
                    <a:pt x="183" y="183"/>
                  </a:lnTo>
                  <a:cubicBezTo>
                    <a:pt x="183" y="183"/>
                    <a:pt x="183" y="183"/>
                    <a:pt x="183" y="152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3B32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4" name="Google Shape;2645;p71">
            <a:extLst>
              <a:ext uri="{FF2B5EF4-FFF2-40B4-BE49-F238E27FC236}">
                <a16:creationId xmlns:a16="http://schemas.microsoft.com/office/drawing/2014/main" id="{996DB7BE-17AC-4C2C-AF60-C11EFE7E1D84}"/>
              </a:ext>
            </a:extLst>
          </p:cNvPr>
          <p:cNvGrpSpPr/>
          <p:nvPr/>
        </p:nvGrpSpPr>
        <p:grpSpPr>
          <a:xfrm>
            <a:off x="-33705" y="3857304"/>
            <a:ext cx="1437772" cy="1248737"/>
            <a:chOff x="5293245" y="6083019"/>
            <a:chExt cx="1941885" cy="2248761"/>
          </a:xfrm>
        </p:grpSpPr>
        <p:sp>
          <p:nvSpPr>
            <p:cNvPr id="165" name="Google Shape;2646;p71">
              <a:extLst>
                <a:ext uri="{FF2B5EF4-FFF2-40B4-BE49-F238E27FC236}">
                  <a16:creationId xmlns:a16="http://schemas.microsoft.com/office/drawing/2014/main" id="{A5D42CAF-33DC-4AB0-ADF2-4E1065049673}"/>
                </a:ext>
              </a:extLst>
            </p:cNvPr>
            <p:cNvSpPr/>
            <p:nvPr/>
          </p:nvSpPr>
          <p:spPr>
            <a:xfrm>
              <a:off x="5874526" y="7937279"/>
              <a:ext cx="271002" cy="394502"/>
            </a:xfrm>
            <a:custGeom>
              <a:avLst/>
              <a:gdLst/>
              <a:ahLst/>
              <a:cxnLst/>
              <a:rect l="l" t="t" r="r" b="b"/>
              <a:pathLst>
                <a:path w="10274" h="14956" extrusionOk="0">
                  <a:moveTo>
                    <a:pt x="10274" y="1"/>
                  </a:moveTo>
                  <a:lnTo>
                    <a:pt x="10274" y="1"/>
                  </a:lnTo>
                  <a:cubicBezTo>
                    <a:pt x="6809" y="852"/>
                    <a:pt x="3344" y="1612"/>
                    <a:pt x="0" y="2584"/>
                  </a:cubicBezTo>
                  <a:lnTo>
                    <a:pt x="1368" y="14955"/>
                  </a:lnTo>
                  <a:lnTo>
                    <a:pt x="7994" y="14955"/>
                  </a:lnTo>
                  <a:lnTo>
                    <a:pt x="10274" y="1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2647;p71">
              <a:extLst>
                <a:ext uri="{FF2B5EF4-FFF2-40B4-BE49-F238E27FC236}">
                  <a16:creationId xmlns:a16="http://schemas.microsoft.com/office/drawing/2014/main" id="{C0C379ED-808F-4D1E-826C-7E9D491EAC66}"/>
                </a:ext>
              </a:extLst>
            </p:cNvPr>
            <p:cNvSpPr/>
            <p:nvPr/>
          </p:nvSpPr>
          <p:spPr>
            <a:xfrm>
              <a:off x="5856880" y="7757701"/>
              <a:ext cx="315923" cy="247764"/>
            </a:xfrm>
            <a:custGeom>
              <a:avLst/>
              <a:gdLst/>
              <a:ahLst/>
              <a:cxnLst/>
              <a:rect l="l" t="t" r="r" b="b"/>
              <a:pathLst>
                <a:path w="11977" h="9393" extrusionOk="0">
                  <a:moveTo>
                    <a:pt x="11977" y="0"/>
                  </a:moveTo>
                  <a:lnTo>
                    <a:pt x="1" y="3526"/>
                  </a:lnTo>
                  <a:lnTo>
                    <a:pt x="669" y="9392"/>
                  </a:lnTo>
                  <a:cubicBezTo>
                    <a:pt x="4013" y="8450"/>
                    <a:pt x="7478" y="7660"/>
                    <a:pt x="10943" y="6809"/>
                  </a:cubicBezTo>
                  <a:lnTo>
                    <a:pt x="11977" y="0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2648;p71">
              <a:extLst>
                <a:ext uri="{FF2B5EF4-FFF2-40B4-BE49-F238E27FC236}">
                  <a16:creationId xmlns:a16="http://schemas.microsoft.com/office/drawing/2014/main" id="{58C374D0-BBF0-4C86-B300-D5C5D59171ED}"/>
                </a:ext>
              </a:extLst>
            </p:cNvPr>
            <p:cNvSpPr/>
            <p:nvPr/>
          </p:nvSpPr>
          <p:spPr>
            <a:xfrm>
              <a:off x="5678093" y="6086027"/>
              <a:ext cx="215689" cy="360000"/>
            </a:xfrm>
            <a:custGeom>
              <a:avLst/>
              <a:gdLst/>
              <a:ahLst/>
              <a:cxnLst/>
              <a:rect l="l" t="t" r="r" b="b"/>
              <a:pathLst>
                <a:path w="8177" h="13648" extrusionOk="0">
                  <a:moveTo>
                    <a:pt x="7599" y="0"/>
                  </a:moveTo>
                  <a:cubicBezTo>
                    <a:pt x="4742" y="274"/>
                    <a:pt x="2219" y="760"/>
                    <a:pt x="0" y="1490"/>
                  </a:cubicBezTo>
                  <a:cubicBezTo>
                    <a:pt x="2067" y="5867"/>
                    <a:pt x="4742" y="9940"/>
                    <a:pt x="8177" y="13648"/>
                  </a:cubicBezTo>
                  <a:cubicBezTo>
                    <a:pt x="7903" y="9119"/>
                    <a:pt x="7690" y="4560"/>
                    <a:pt x="7599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2649;p71">
              <a:extLst>
                <a:ext uri="{FF2B5EF4-FFF2-40B4-BE49-F238E27FC236}">
                  <a16:creationId xmlns:a16="http://schemas.microsoft.com/office/drawing/2014/main" id="{81F965CE-FC3A-4743-8C00-B830289B7466}"/>
                </a:ext>
              </a:extLst>
            </p:cNvPr>
            <p:cNvSpPr/>
            <p:nvPr/>
          </p:nvSpPr>
          <p:spPr>
            <a:xfrm>
              <a:off x="5306065" y="6265605"/>
              <a:ext cx="623801" cy="844291"/>
            </a:xfrm>
            <a:custGeom>
              <a:avLst/>
              <a:gdLst/>
              <a:ahLst/>
              <a:cxnLst/>
              <a:rect l="l" t="t" r="r" b="b"/>
              <a:pathLst>
                <a:path w="23649" h="32008" extrusionOk="0">
                  <a:moveTo>
                    <a:pt x="5472" y="1"/>
                  </a:moveTo>
                  <a:cubicBezTo>
                    <a:pt x="2341" y="3405"/>
                    <a:pt x="669" y="7995"/>
                    <a:pt x="1" y="13557"/>
                  </a:cubicBezTo>
                  <a:cubicBezTo>
                    <a:pt x="6779" y="21187"/>
                    <a:pt x="13375" y="29819"/>
                    <a:pt x="23649" y="32007"/>
                  </a:cubicBezTo>
                  <a:cubicBezTo>
                    <a:pt x="23649" y="31947"/>
                    <a:pt x="23649" y="31916"/>
                    <a:pt x="23649" y="31886"/>
                  </a:cubicBezTo>
                  <a:cubicBezTo>
                    <a:pt x="23588" y="31764"/>
                    <a:pt x="23557" y="31612"/>
                    <a:pt x="23618" y="31491"/>
                  </a:cubicBezTo>
                  <a:cubicBezTo>
                    <a:pt x="23345" y="27144"/>
                    <a:pt x="23102" y="22828"/>
                    <a:pt x="22889" y="18481"/>
                  </a:cubicBezTo>
                  <a:cubicBezTo>
                    <a:pt x="18907" y="17478"/>
                    <a:pt x="14895" y="12342"/>
                    <a:pt x="12433" y="9484"/>
                  </a:cubicBezTo>
                  <a:cubicBezTo>
                    <a:pt x="9819" y="6506"/>
                    <a:pt x="7478" y="3375"/>
                    <a:pt x="547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2650;p71">
              <a:extLst>
                <a:ext uri="{FF2B5EF4-FFF2-40B4-BE49-F238E27FC236}">
                  <a16:creationId xmlns:a16="http://schemas.microsoft.com/office/drawing/2014/main" id="{6A74126E-2737-4532-8326-CFF4E8CADEEB}"/>
                </a:ext>
              </a:extLst>
            </p:cNvPr>
            <p:cNvSpPr/>
            <p:nvPr/>
          </p:nvSpPr>
          <p:spPr>
            <a:xfrm>
              <a:off x="5913802" y="6083019"/>
              <a:ext cx="118699" cy="338160"/>
            </a:xfrm>
            <a:custGeom>
              <a:avLst/>
              <a:gdLst/>
              <a:ahLst/>
              <a:cxnLst/>
              <a:rect l="l" t="t" r="r" b="b"/>
              <a:pathLst>
                <a:path w="4500" h="12820" extrusionOk="0">
                  <a:moveTo>
                    <a:pt x="913" y="0"/>
                  </a:moveTo>
                  <a:cubicBezTo>
                    <a:pt x="609" y="0"/>
                    <a:pt x="305" y="8"/>
                    <a:pt x="1" y="23"/>
                  </a:cubicBezTo>
                  <a:cubicBezTo>
                    <a:pt x="31" y="4279"/>
                    <a:pt x="183" y="8564"/>
                    <a:pt x="396" y="12820"/>
                  </a:cubicBezTo>
                  <a:cubicBezTo>
                    <a:pt x="1855" y="11817"/>
                    <a:pt x="3375" y="9750"/>
                    <a:pt x="4499" y="8108"/>
                  </a:cubicBezTo>
                  <a:cubicBezTo>
                    <a:pt x="3587" y="4917"/>
                    <a:pt x="2645" y="2212"/>
                    <a:pt x="1824" y="23"/>
                  </a:cubicBezTo>
                  <a:cubicBezTo>
                    <a:pt x="1520" y="8"/>
                    <a:pt x="1217" y="0"/>
                    <a:pt x="913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2651;p71">
              <a:extLst>
                <a:ext uri="{FF2B5EF4-FFF2-40B4-BE49-F238E27FC236}">
                  <a16:creationId xmlns:a16="http://schemas.microsoft.com/office/drawing/2014/main" id="{42E57335-55E2-4BBC-9656-8B9D0DEDD4FB}"/>
                </a:ext>
              </a:extLst>
            </p:cNvPr>
            <p:cNvSpPr/>
            <p:nvPr/>
          </p:nvSpPr>
          <p:spPr>
            <a:xfrm>
              <a:off x="5293245" y="6665698"/>
              <a:ext cx="660677" cy="819417"/>
            </a:xfrm>
            <a:custGeom>
              <a:avLst/>
              <a:gdLst/>
              <a:ahLst/>
              <a:cxnLst/>
              <a:rect l="l" t="t" r="r" b="b"/>
              <a:pathLst>
                <a:path w="25047" h="31065" extrusionOk="0">
                  <a:moveTo>
                    <a:pt x="335" y="0"/>
                  </a:moveTo>
                  <a:lnTo>
                    <a:pt x="335" y="0"/>
                  </a:lnTo>
                  <a:cubicBezTo>
                    <a:pt x="0" y="4256"/>
                    <a:pt x="183" y="9028"/>
                    <a:pt x="730" y="14256"/>
                  </a:cubicBezTo>
                  <a:cubicBezTo>
                    <a:pt x="7204" y="22037"/>
                    <a:pt x="15046" y="30062"/>
                    <a:pt x="25046" y="31065"/>
                  </a:cubicBezTo>
                  <a:cubicBezTo>
                    <a:pt x="24743" y="26536"/>
                    <a:pt x="24469" y="22007"/>
                    <a:pt x="24165" y="17447"/>
                  </a:cubicBezTo>
                  <a:cubicBezTo>
                    <a:pt x="24104" y="17478"/>
                    <a:pt x="24043" y="17508"/>
                    <a:pt x="23983" y="17508"/>
                  </a:cubicBezTo>
                  <a:cubicBezTo>
                    <a:pt x="14286" y="15624"/>
                    <a:pt x="6779" y="7690"/>
                    <a:pt x="335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2652;p71">
              <a:extLst>
                <a:ext uri="{FF2B5EF4-FFF2-40B4-BE49-F238E27FC236}">
                  <a16:creationId xmlns:a16="http://schemas.microsoft.com/office/drawing/2014/main" id="{C6F649F4-173A-4DC3-8E29-577A19DD2067}"/>
                </a:ext>
              </a:extLst>
            </p:cNvPr>
            <p:cNvSpPr/>
            <p:nvPr/>
          </p:nvSpPr>
          <p:spPr>
            <a:xfrm>
              <a:off x="5468840" y="6134139"/>
              <a:ext cx="440188" cy="600537"/>
            </a:xfrm>
            <a:custGeom>
              <a:avLst/>
              <a:gdLst/>
              <a:ahLst/>
              <a:cxnLst/>
              <a:rect l="l" t="t" r="r" b="b"/>
              <a:pathLst>
                <a:path w="16688" h="22767" extrusionOk="0">
                  <a:moveTo>
                    <a:pt x="6900" y="0"/>
                  </a:moveTo>
                  <a:cubicBezTo>
                    <a:pt x="4104" y="1064"/>
                    <a:pt x="1824" y="2493"/>
                    <a:pt x="0" y="4255"/>
                  </a:cubicBezTo>
                  <a:cubicBezTo>
                    <a:pt x="2006" y="7660"/>
                    <a:pt x="4255" y="10882"/>
                    <a:pt x="6900" y="13830"/>
                  </a:cubicBezTo>
                  <a:cubicBezTo>
                    <a:pt x="9362" y="16596"/>
                    <a:pt x="12979" y="21399"/>
                    <a:pt x="16687" y="22766"/>
                  </a:cubicBezTo>
                  <a:cubicBezTo>
                    <a:pt x="16657" y="22219"/>
                    <a:pt x="16627" y="21672"/>
                    <a:pt x="16596" y="21125"/>
                  </a:cubicBezTo>
                  <a:cubicBezTo>
                    <a:pt x="16475" y="18389"/>
                    <a:pt x="16323" y="15593"/>
                    <a:pt x="16140" y="12827"/>
                  </a:cubicBezTo>
                  <a:cubicBezTo>
                    <a:pt x="12219" y="9149"/>
                    <a:pt x="9210" y="4772"/>
                    <a:pt x="6900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2653;p71">
              <a:extLst>
                <a:ext uri="{FF2B5EF4-FFF2-40B4-BE49-F238E27FC236}">
                  <a16:creationId xmlns:a16="http://schemas.microsoft.com/office/drawing/2014/main" id="{EC0F4D2B-657D-44AB-8A87-8471E77B8719}"/>
                </a:ext>
              </a:extLst>
            </p:cNvPr>
            <p:cNvSpPr/>
            <p:nvPr/>
          </p:nvSpPr>
          <p:spPr>
            <a:xfrm>
              <a:off x="5961123" y="7012853"/>
              <a:ext cx="186832" cy="473054"/>
            </a:xfrm>
            <a:custGeom>
              <a:avLst/>
              <a:gdLst/>
              <a:ahLst/>
              <a:cxnLst/>
              <a:rect l="l" t="t" r="r" b="b"/>
              <a:pathLst>
                <a:path w="7083" h="17934" extrusionOk="0">
                  <a:moveTo>
                    <a:pt x="6930" y="1"/>
                  </a:moveTo>
                  <a:cubicBezTo>
                    <a:pt x="4711" y="1308"/>
                    <a:pt x="2401" y="2493"/>
                    <a:pt x="0" y="3496"/>
                  </a:cubicBezTo>
                  <a:cubicBezTo>
                    <a:pt x="274" y="8299"/>
                    <a:pt x="578" y="13132"/>
                    <a:pt x="851" y="17934"/>
                  </a:cubicBezTo>
                  <a:cubicBezTo>
                    <a:pt x="2736" y="17022"/>
                    <a:pt x="4559" y="16080"/>
                    <a:pt x="6292" y="15016"/>
                  </a:cubicBezTo>
                  <a:cubicBezTo>
                    <a:pt x="6900" y="9758"/>
                    <a:pt x="7082" y="4742"/>
                    <a:pt x="693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2654;p71">
              <a:extLst>
                <a:ext uri="{FF2B5EF4-FFF2-40B4-BE49-F238E27FC236}">
                  <a16:creationId xmlns:a16="http://schemas.microsoft.com/office/drawing/2014/main" id="{8620B75F-1418-46E1-AF80-4F273C45C99F}"/>
                </a:ext>
              </a:extLst>
            </p:cNvPr>
            <p:cNvSpPr/>
            <p:nvPr/>
          </p:nvSpPr>
          <p:spPr>
            <a:xfrm>
              <a:off x="5985153" y="7446604"/>
              <a:ext cx="137928" cy="300677"/>
            </a:xfrm>
            <a:custGeom>
              <a:avLst/>
              <a:gdLst/>
              <a:ahLst/>
              <a:cxnLst/>
              <a:rect l="l" t="t" r="r" b="b"/>
              <a:pathLst>
                <a:path w="5229" h="11399" extrusionOk="0">
                  <a:moveTo>
                    <a:pt x="5229" y="1"/>
                  </a:moveTo>
                  <a:lnTo>
                    <a:pt x="5229" y="1"/>
                  </a:lnTo>
                  <a:cubicBezTo>
                    <a:pt x="3557" y="943"/>
                    <a:pt x="1825" y="1672"/>
                    <a:pt x="1" y="2220"/>
                  </a:cubicBezTo>
                  <a:cubicBezTo>
                    <a:pt x="183" y="5289"/>
                    <a:pt x="335" y="8329"/>
                    <a:pt x="518" y="11399"/>
                  </a:cubicBezTo>
                  <a:cubicBezTo>
                    <a:pt x="1338" y="10913"/>
                    <a:pt x="2311" y="10791"/>
                    <a:pt x="3284" y="10639"/>
                  </a:cubicBezTo>
                  <a:cubicBezTo>
                    <a:pt x="4135" y="7022"/>
                    <a:pt x="4773" y="3466"/>
                    <a:pt x="5229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2655;p71">
              <a:extLst>
                <a:ext uri="{FF2B5EF4-FFF2-40B4-BE49-F238E27FC236}">
                  <a16:creationId xmlns:a16="http://schemas.microsoft.com/office/drawing/2014/main" id="{109C71C4-31CA-484E-B648-904AEA2C267B}"/>
                </a:ext>
              </a:extLst>
            </p:cNvPr>
            <p:cNvSpPr/>
            <p:nvPr/>
          </p:nvSpPr>
          <p:spPr>
            <a:xfrm>
              <a:off x="5925039" y="6336164"/>
              <a:ext cx="179604" cy="400120"/>
            </a:xfrm>
            <a:custGeom>
              <a:avLst/>
              <a:gdLst/>
              <a:ahLst/>
              <a:cxnLst/>
              <a:rect l="l" t="t" r="r" b="b"/>
              <a:pathLst>
                <a:path w="6809" h="15169" extrusionOk="0">
                  <a:moveTo>
                    <a:pt x="4499" y="1"/>
                  </a:moveTo>
                  <a:cubicBezTo>
                    <a:pt x="3161" y="1824"/>
                    <a:pt x="1642" y="3557"/>
                    <a:pt x="0" y="4165"/>
                  </a:cubicBezTo>
                  <a:cubicBezTo>
                    <a:pt x="183" y="7843"/>
                    <a:pt x="395" y="11521"/>
                    <a:pt x="578" y="15168"/>
                  </a:cubicBezTo>
                  <a:cubicBezTo>
                    <a:pt x="2918" y="13861"/>
                    <a:pt x="4985" y="12311"/>
                    <a:pt x="6809" y="10639"/>
                  </a:cubicBezTo>
                  <a:cubicBezTo>
                    <a:pt x="6171" y="6718"/>
                    <a:pt x="5350" y="3162"/>
                    <a:pt x="4499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2656;p71">
              <a:extLst>
                <a:ext uri="{FF2B5EF4-FFF2-40B4-BE49-F238E27FC236}">
                  <a16:creationId xmlns:a16="http://schemas.microsoft.com/office/drawing/2014/main" id="{86865D09-A41E-463F-A096-A8ACEB6E2F07}"/>
                </a:ext>
              </a:extLst>
            </p:cNvPr>
            <p:cNvSpPr/>
            <p:nvPr/>
          </p:nvSpPr>
          <p:spPr>
            <a:xfrm>
              <a:off x="5941868" y="6657680"/>
              <a:ext cx="200469" cy="420932"/>
            </a:xfrm>
            <a:custGeom>
              <a:avLst/>
              <a:gdLst/>
              <a:ahLst/>
              <a:cxnLst/>
              <a:rect l="l" t="t" r="r" b="b"/>
              <a:pathLst>
                <a:path w="7600" h="15958" extrusionOk="0">
                  <a:moveTo>
                    <a:pt x="6444" y="0"/>
                  </a:moveTo>
                  <a:cubicBezTo>
                    <a:pt x="4469" y="1611"/>
                    <a:pt x="2341" y="2918"/>
                    <a:pt x="1" y="3830"/>
                  </a:cubicBezTo>
                  <a:cubicBezTo>
                    <a:pt x="1" y="4104"/>
                    <a:pt x="31" y="4377"/>
                    <a:pt x="31" y="4651"/>
                  </a:cubicBezTo>
                  <a:cubicBezTo>
                    <a:pt x="213" y="8420"/>
                    <a:pt x="456" y="12189"/>
                    <a:pt x="669" y="15958"/>
                  </a:cubicBezTo>
                  <a:cubicBezTo>
                    <a:pt x="3101" y="14833"/>
                    <a:pt x="5411" y="13557"/>
                    <a:pt x="7599" y="12159"/>
                  </a:cubicBezTo>
                  <a:cubicBezTo>
                    <a:pt x="7448" y="7842"/>
                    <a:pt x="7022" y="3769"/>
                    <a:pt x="644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2657;p71">
              <a:extLst>
                <a:ext uri="{FF2B5EF4-FFF2-40B4-BE49-F238E27FC236}">
                  <a16:creationId xmlns:a16="http://schemas.microsoft.com/office/drawing/2014/main" id="{C9A91C71-D872-4938-B151-54FC4AB27166}"/>
                </a:ext>
              </a:extLst>
            </p:cNvPr>
            <p:cNvSpPr/>
            <p:nvPr/>
          </p:nvSpPr>
          <p:spPr>
            <a:xfrm>
              <a:off x="5999608" y="7757701"/>
              <a:ext cx="64941" cy="137928"/>
            </a:xfrm>
            <a:custGeom>
              <a:avLst/>
              <a:gdLst/>
              <a:ahLst/>
              <a:cxnLst/>
              <a:rect l="l" t="t" r="r" b="b"/>
              <a:pathLst>
                <a:path w="2462" h="5229" extrusionOk="0">
                  <a:moveTo>
                    <a:pt x="2462" y="0"/>
                  </a:moveTo>
                  <a:lnTo>
                    <a:pt x="2462" y="0"/>
                  </a:lnTo>
                  <a:cubicBezTo>
                    <a:pt x="1672" y="152"/>
                    <a:pt x="851" y="274"/>
                    <a:pt x="0" y="334"/>
                  </a:cubicBezTo>
                  <a:cubicBezTo>
                    <a:pt x="91" y="1976"/>
                    <a:pt x="152" y="3587"/>
                    <a:pt x="243" y="5228"/>
                  </a:cubicBezTo>
                  <a:cubicBezTo>
                    <a:pt x="486" y="5228"/>
                    <a:pt x="730" y="5228"/>
                    <a:pt x="1034" y="5198"/>
                  </a:cubicBezTo>
                  <a:cubicBezTo>
                    <a:pt x="1550" y="3465"/>
                    <a:pt x="2006" y="1733"/>
                    <a:pt x="2462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2658;p71">
              <a:extLst>
                <a:ext uri="{FF2B5EF4-FFF2-40B4-BE49-F238E27FC236}">
                  <a16:creationId xmlns:a16="http://schemas.microsoft.com/office/drawing/2014/main" id="{00C49ECD-41C6-47E4-9A66-70B802328554}"/>
                </a:ext>
              </a:extLst>
            </p:cNvPr>
            <p:cNvSpPr/>
            <p:nvPr/>
          </p:nvSpPr>
          <p:spPr>
            <a:xfrm>
              <a:off x="5516926" y="7639820"/>
              <a:ext cx="462661" cy="254200"/>
            </a:xfrm>
            <a:custGeom>
              <a:avLst/>
              <a:gdLst/>
              <a:ahLst/>
              <a:cxnLst/>
              <a:rect l="l" t="t" r="r" b="b"/>
              <a:pathLst>
                <a:path w="17540" h="9637" extrusionOk="0">
                  <a:moveTo>
                    <a:pt x="1" y="1"/>
                  </a:moveTo>
                  <a:cubicBezTo>
                    <a:pt x="7205" y="8573"/>
                    <a:pt x="17053" y="9606"/>
                    <a:pt x="17539" y="9636"/>
                  </a:cubicBezTo>
                  <a:cubicBezTo>
                    <a:pt x="17448" y="8269"/>
                    <a:pt x="17387" y="6870"/>
                    <a:pt x="17296" y="5472"/>
                  </a:cubicBezTo>
                  <a:cubicBezTo>
                    <a:pt x="17266" y="5503"/>
                    <a:pt x="17266" y="5533"/>
                    <a:pt x="17205" y="5563"/>
                  </a:cubicBezTo>
                  <a:cubicBezTo>
                    <a:pt x="16183" y="5888"/>
                    <a:pt x="15124" y="6033"/>
                    <a:pt x="14047" y="6033"/>
                  </a:cubicBezTo>
                  <a:cubicBezTo>
                    <a:pt x="9071" y="6033"/>
                    <a:pt x="3724" y="2925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2659;p71">
              <a:extLst>
                <a:ext uri="{FF2B5EF4-FFF2-40B4-BE49-F238E27FC236}">
                  <a16:creationId xmlns:a16="http://schemas.microsoft.com/office/drawing/2014/main" id="{E94D8471-9ED6-4656-AD29-77E9947CD88A}"/>
                </a:ext>
              </a:extLst>
            </p:cNvPr>
            <p:cNvSpPr/>
            <p:nvPr/>
          </p:nvSpPr>
          <p:spPr>
            <a:xfrm>
              <a:off x="5318910" y="7096232"/>
              <a:ext cx="653450" cy="680803"/>
            </a:xfrm>
            <a:custGeom>
              <a:avLst/>
              <a:gdLst/>
              <a:ahLst/>
              <a:cxnLst/>
              <a:rect l="l" t="t" r="r" b="b"/>
              <a:pathLst>
                <a:path w="24773" h="2581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1277"/>
                    <a:pt x="334" y="2584"/>
                    <a:pt x="517" y="3891"/>
                  </a:cubicBezTo>
                  <a:cubicBezTo>
                    <a:pt x="1368" y="9819"/>
                    <a:pt x="3222" y="14378"/>
                    <a:pt x="5532" y="17965"/>
                  </a:cubicBezTo>
                  <a:cubicBezTo>
                    <a:pt x="10367" y="22460"/>
                    <a:pt x="15899" y="25809"/>
                    <a:pt x="21703" y="25809"/>
                  </a:cubicBezTo>
                  <a:cubicBezTo>
                    <a:pt x="22649" y="25809"/>
                    <a:pt x="23602" y="25720"/>
                    <a:pt x="24560" y="25533"/>
                  </a:cubicBezTo>
                  <a:cubicBezTo>
                    <a:pt x="24587" y="25524"/>
                    <a:pt x="24611" y="25520"/>
                    <a:pt x="24633" y="25520"/>
                  </a:cubicBezTo>
                  <a:cubicBezTo>
                    <a:pt x="24687" y="25520"/>
                    <a:pt x="24730" y="25542"/>
                    <a:pt x="24773" y="25563"/>
                  </a:cubicBezTo>
                  <a:cubicBezTo>
                    <a:pt x="24590" y="22311"/>
                    <a:pt x="24377" y="19028"/>
                    <a:pt x="24165" y="15776"/>
                  </a:cubicBezTo>
                  <a:cubicBezTo>
                    <a:pt x="23982" y="15715"/>
                    <a:pt x="23891" y="15503"/>
                    <a:pt x="24013" y="15381"/>
                  </a:cubicBezTo>
                  <a:cubicBezTo>
                    <a:pt x="14590" y="15351"/>
                    <a:pt x="6414" y="7539"/>
                    <a:pt x="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2660;p71">
              <a:extLst>
                <a:ext uri="{FF2B5EF4-FFF2-40B4-BE49-F238E27FC236}">
                  <a16:creationId xmlns:a16="http://schemas.microsoft.com/office/drawing/2014/main" id="{6BBCD186-8042-4EE6-8E13-53F5C0787AE1}"/>
                </a:ext>
              </a:extLst>
            </p:cNvPr>
            <p:cNvSpPr/>
            <p:nvPr/>
          </p:nvSpPr>
          <p:spPr>
            <a:xfrm>
              <a:off x="6043685" y="6154160"/>
              <a:ext cx="283057" cy="462661"/>
            </a:xfrm>
            <a:custGeom>
              <a:avLst/>
              <a:gdLst/>
              <a:ahLst/>
              <a:cxnLst/>
              <a:rect l="l" t="t" r="r" b="b"/>
              <a:pathLst>
                <a:path w="10731" h="17540" extrusionOk="0">
                  <a:moveTo>
                    <a:pt x="4591" y="1"/>
                  </a:moveTo>
                  <a:cubicBezTo>
                    <a:pt x="3952" y="1034"/>
                    <a:pt x="3314" y="2068"/>
                    <a:pt x="2615" y="3071"/>
                  </a:cubicBezTo>
                  <a:cubicBezTo>
                    <a:pt x="1885" y="4044"/>
                    <a:pt x="1004" y="5503"/>
                    <a:pt x="1" y="6901"/>
                  </a:cubicBezTo>
                  <a:cubicBezTo>
                    <a:pt x="852" y="10062"/>
                    <a:pt x="1673" y="13618"/>
                    <a:pt x="2341" y="17539"/>
                  </a:cubicBezTo>
                  <a:cubicBezTo>
                    <a:pt x="5624" y="14530"/>
                    <a:pt x="8299" y="11004"/>
                    <a:pt x="10731" y="7144"/>
                  </a:cubicBezTo>
                  <a:cubicBezTo>
                    <a:pt x="9089" y="4196"/>
                    <a:pt x="7053" y="1734"/>
                    <a:pt x="459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2661;p71">
              <a:extLst>
                <a:ext uri="{FF2B5EF4-FFF2-40B4-BE49-F238E27FC236}">
                  <a16:creationId xmlns:a16="http://schemas.microsoft.com/office/drawing/2014/main" id="{389C2404-BB85-4CCA-9D12-5CBB4DE02E86}"/>
                </a:ext>
              </a:extLst>
            </p:cNvPr>
            <p:cNvSpPr/>
            <p:nvPr/>
          </p:nvSpPr>
          <p:spPr>
            <a:xfrm>
              <a:off x="5961915" y="6083626"/>
              <a:ext cx="176413" cy="213288"/>
            </a:xfrm>
            <a:custGeom>
              <a:avLst/>
              <a:gdLst/>
              <a:ahLst/>
              <a:cxnLst/>
              <a:rect l="l" t="t" r="r" b="b"/>
              <a:pathLst>
                <a:path w="6688" h="8086" extrusionOk="0">
                  <a:moveTo>
                    <a:pt x="0" y="0"/>
                  </a:moveTo>
                  <a:cubicBezTo>
                    <a:pt x="821" y="2158"/>
                    <a:pt x="1763" y="4894"/>
                    <a:pt x="2675" y="8085"/>
                  </a:cubicBezTo>
                  <a:cubicBezTo>
                    <a:pt x="3131" y="7477"/>
                    <a:pt x="3496" y="6900"/>
                    <a:pt x="3800" y="6474"/>
                  </a:cubicBezTo>
                  <a:cubicBezTo>
                    <a:pt x="4803" y="5015"/>
                    <a:pt x="5776" y="3526"/>
                    <a:pt x="6688" y="2006"/>
                  </a:cubicBezTo>
                  <a:cubicBezTo>
                    <a:pt x="4712" y="851"/>
                    <a:pt x="2493" y="122"/>
                    <a:pt x="0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2662;p71">
              <a:extLst>
                <a:ext uri="{FF2B5EF4-FFF2-40B4-BE49-F238E27FC236}">
                  <a16:creationId xmlns:a16="http://schemas.microsoft.com/office/drawing/2014/main" id="{12C876F5-C09F-4B9E-88E7-C0919DB4F41C}"/>
                </a:ext>
              </a:extLst>
            </p:cNvPr>
            <p:cNvSpPr/>
            <p:nvPr/>
          </p:nvSpPr>
          <p:spPr>
            <a:xfrm>
              <a:off x="6071751" y="7084204"/>
              <a:ext cx="411331" cy="643057"/>
            </a:xfrm>
            <a:custGeom>
              <a:avLst/>
              <a:gdLst/>
              <a:ahLst/>
              <a:cxnLst/>
              <a:rect l="l" t="t" r="r" b="b"/>
              <a:pathLst>
                <a:path w="15594" h="24379" extrusionOk="0">
                  <a:moveTo>
                    <a:pt x="15594" y="1"/>
                  </a:moveTo>
                  <a:lnTo>
                    <a:pt x="15594" y="1"/>
                  </a:lnTo>
                  <a:cubicBezTo>
                    <a:pt x="12189" y="5381"/>
                    <a:pt x="7569" y="10548"/>
                    <a:pt x="1946" y="13740"/>
                  </a:cubicBezTo>
                  <a:cubicBezTo>
                    <a:pt x="1490" y="17205"/>
                    <a:pt x="852" y="20761"/>
                    <a:pt x="1" y="24378"/>
                  </a:cubicBezTo>
                  <a:cubicBezTo>
                    <a:pt x="396" y="24317"/>
                    <a:pt x="791" y="24226"/>
                    <a:pt x="1186" y="24105"/>
                  </a:cubicBezTo>
                  <a:cubicBezTo>
                    <a:pt x="5077" y="22828"/>
                    <a:pt x="8147" y="20153"/>
                    <a:pt x="10882" y="17174"/>
                  </a:cubicBezTo>
                  <a:cubicBezTo>
                    <a:pt x="12068" y="15898"/>
                    <a:pt x="13284" y="14651"/>
                    <a:pt x="14469" y="13375"/>
                  </a:cubicBezTo>
                  <a:cubicBezTo>
                    <a:pt x="15199" y="9606"/>
                    <a:pt x="15594" y="4955"/>
                    <a:pt x="15594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2663;p71">
              <a:extLst>
                <a:ext uri="{FF2B5EF4-FFF2-40B4-BE49-F238E27FC236}">
                  <a16:creationId xmlns:a16="http://schemas.microsoft.com/office/drawing/2014/main" id="{89539C1E-9613-42BC-BEBC-51F9BECD7A95}"/>
                </a:ext>
              </a:extLst>
            </p:cNvPr>
            <p:cNvSpPr/>
            <p:nvPr/>
          </p:nvSpPr>
          <p:spPr>
            <a:xfrm>
              <a:off x="6111844" y="6377049"/>
              <a:ext cx="338371" cy="601354"/>
            </a:xfrm>
            <a:custGeom>
              <a:avLst/>
              <a:gdLst/>
              <a:ahLst/>
              <a:cxnLst/>
              <a:rect l="l" t="t" r="r" b="b"/>
              <a:pathLst>
                <a:path w="12828" h="22798" extrusionOk="0">
                  <a:moveTo>
                    <a:pt x="8815" y="1"/>
                  </a:moveTo>
                  <a:cubicBezTo>
                    <a:pt x="6444" y="3952"/>
                    <a:pt x="3526" y="7752"/>
                    <a:pt x="0" y="10639"/>
                  </a:cubicBezTo>
                  <a:cubicBezTo>
                    <a:pt x="578" y="14408"/>
                    <a:pt x="973" y="18481"/>
                    <a:pt x="1155" y="22798"/>
                  </a:cubicBezTo>
                  <a:cubicBezTo>
                    <a:pt x="5532" y="20001"/>
                    <a:pt x="9454" y="16688"/>
                    <a:pt x="12827" y="12858"/>
                  </a:cubicBezTo>
                  <a:cubicBezTo>
                    <a:pt x="12007" y="8208"/>
                    <a:pt x="10669" y="3770"/>
                    <a:pt x="8815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2664;p71">
              <a:extLst>
                <a:ext uri="{FF2B5EF4-FFF2-40B4-BE49-F238E27FC236}">
                  <a16:creationId xmlns:a16="http://schemas.microsoft.com/office/drawing/2014/main" id="{585EC6D3-F813-4773-8F94-408C38715523}"/>
                </a:ext>
              </a:extLst>
            </p:cNvPr>
            <p:cNvSpPr/>
            <p:nvPr/>
          </p:nvSpPr>
          <p:spPr>
            <a:xfrm>
              <a:off x="6026856" y="7527583"/>
              <a:ext cx="404921" cy="367228"/>
            </a:xfrm>
            <a:custGeom>
              <a:avLst/>
              <a:gdLst/>
              <a:ahLst/>
              <a:cxnLst/>
              <a:rect l="l" t="t" r="r" b="b"/>
              <a:pathLst>
                <a:path w="15351" h="13922" extrusionOk="0">
                  <a:moveTo>
                    <a:pt x="15350" y="1"/>
                  </a:moveTo>
                  <a:cubicBezTo>
                    <a:pt x="13891" y="1399"/>
                    <a:pt x="12372" y="2767"/>
                    <a:pt x="10882" y="4013"/>
                  </a:cubicBezTo>
                  <a:cubicBezTo>
                    <a:pt x="7934" y="6475"/>
                    <a:pt x="4955" y="8055"/>
                    <a:pt x="1399" y="8724"/>
                  </a:cubicBezTo>
                  <a:cubicBezTo>
                    <a:pt x="973" y="10457"/>
                    <a:pt x="517" y="12189"/>
                    <a:pt x="1" y="13922"/>
                  </a:cubicBezTo>
                  <a:cubicBezTo>
                    <a:pt x="3557" y="13770"/>
                    <a:pt x="11612" y="12068"/>
                    <a:pt x="15198" y="578"/>
                  </a:cubicBezTo>
                  <a:cubicBezTo>
                    <a:pt x="15259" y="396"/>
                    <a:pt x="15290" y="183"/>
                    <a:pt x="1535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2665;p71">
              <a:extLst>
                <a:ext uri="{FF2B5EF4-FFF2-40B4-BE49-F238E27FC236}">
                  <a16:creationId xmlns:a16="http://schemas.microsoft.com/office/drawing/2014/main" id="{853C8B66-BD6D-4C40-8621-B98867F5C940}"/>
                </a:ext>
              </a:extLst>
            </p:cNvPr>
            <p:cNvSpPr/>
            <p:nvPr/>
          </p:nvSpPr>
          <p:spPr>
            <a:xfrm>
              <a:off x="6127064" y="6761106"/>
              <a:ext cx="355226" cy="647831"/>
            </a:xfrm>
            <a:custGeom>
              <a:avLst/>
              <a:gdLst/>
              <a:ahLst/>
              <a:cxnLst/>
              <a:rect l="l" t="t" r="r" b="b"/>
              <a:pathLst>
                <a:path w="13467" h="24560" extrusionOk="0">
                  <a:moveTo>
                    <a:pt x="12554" y="0"/>
                  </a:moveTo>
                  <a:cubicBezTo>
                    <a:pt x="9059" y="3709"/>
                    <a:pt x="5047" y="6931"/>
                    <a:pt x="639" y="9545"/>
                  </a:cubicBezTo>
                  <a:cubicBezTo>
                    <a:pt x="791" y="14286"/>
                    <a:pt x="609" y="19302"/>
                    <a:pt x="1" y="24560"/>
                  </a:cubicBezTo>
                  <a:cubicBezTo>
                    <a:pt x="1855" y="23405"/>
                    <a:pt x="3618" y="22068"/>
                    <a:pt x="5259" y="20457"/>
                  </a:cubicBezTo>
                  <a:cubicBezTo>
                    <a:pt x="8360" y="17326"/>
                    <a:pt x="10883" y="13800"/>
                    <a:pt x="13466" y="10274"/>
                  </a:cubicBezTo>
                  <a:cubicBezTo>
                    <a:pt x="13375" y="6900"/>
                    <a:pt x="13071" y="3405"/>
                    <a:pt x="12554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2666;p71">
              <a:extLst>
                <a:ext uri="{FF2B5EF4-FFF2-40B4-BE49-F238E27FC236}">
                  <a16:creationId xmlns:a16="http://schemas.microsoft.com/office/drawing/2014/main" id="{C3D429F9-74E9-4C7C-B0CB-BBF0C1ACFBEF}"/>
                </a:ext>
              </a:extLst>
            </p:cNvPr>
            <p:cNvSpPr/>
            <p:nvPr/>
          </p:nvSpPr>
          <p:spPr>
            <a:xfrm>
              <a:off x="5929840" y="7105068"/>
              <a:ext cx="53757" cy="387274"/>
            </a:xfrm>
            <a:custGeom>
              <a:avLst/>
              <a:gdLst/>
              <a:ahLst/>
              <a:cxnLst/>
              <a:rect l="l" t="t" r="r" b="b"/>
              <a:pathLst>
                <a:path w="2038" h="14682" extrusionOk="0">
                  <a:moveTo>
                    <a:pt x="1" y="61"/>
                  </a:moveTo>
                  <a:cubicBezTo>
                    <a:pt x="1" y="91"/>
                    <a:pt x="1" y="122"/>
                    <a:pt x="1" y="182"/>
                  </a:cubicBezTo>
                  <a:lnTo>
                    <a:pt x="31" y="182"/>
                  </a:lnTo>
                  <a:cubicBezTo>
                    <a:pt x="59" y="187"/>
                    <a:pt x="83" y="195"/>
                    <a:pt x="106" y="205"/>
                  </a:cubicBezTo>
                  <a:lnTo>
                    <a:pt x="106" y="205"/>
                  </a:lnTo>
                  <a:cubicBezTo>
                    <a:pt x="64" y="165"/>
                    <a:pt x="28" y="116"/>
                    <a:pt x="1" y="61"/>
                  </a:cubicBezTo>
                  <a:close/>
                  <a:moveTo>
                    <a:pt x="106" y="205"/>
                  </a:moveTo>
                  <a:cubicBezTo>
                    <a:pt x="133" y="231"/>
                    <a:pt x="164" y="253"/>
                    <a:pt x="197" y="269"/>
                  </a:cubicBezTo>
                  <a:lnTo>
                    <a:pt x="197" y="269"/>
                  </a:lnTo>
                  <a:cubicBezTo>
                    <a:pt x="174" y="243"/>
                    <a:pt x="143" y="221"/>
                    <a:pt x="106" y="205"/>
                  </a:cubicBezTo>
                  <a:close/>
                  <a:moveTo>
                    <a:pt x="1186" y="0"/>
                  </a:moveTo>
                  <a:cubicBezTo>
                    <a:pt x="943" y="91"/>
                    <a:pt x="730" y="182"/>
                    <a:pt x="487" y="274"/>
                  </a:cubicBezTo>
                  <a:cubicBezTo>
                    <a:pt x="437" y="295"/>
                    <a:pt x="389" y="305"/>
                    <a:pt x="343" y="305"/>
                  </a:cubicBezTo>
                  <a:cubicBezTo>
                    <a:pt x="291" y="305"/>
                    <a:pt x="242" y="292"/>
                    <a:pt x="197" y="269"/>
                  </a:cubicBezTo>
                  <a:lnTo>
                    <a:pt x="197" y="269"/>
                  </a:lnTo>
                  <a:cubicBezTo>
                    <a:pt x="328" y="417"/>
                    <a:pt x="244" y="696"/>
                    <a:pt x="31" y="790"/>
                  </a:cubicBezTo>
                  <a:cubicBezTo>
                    <a:pt x="335" y="5350"/>
                    <a:pt x="609" y="9879"/>
                    <a:pt x="912" y="14408"/>
                  </a:cubicBezTo>
                  <a:cubicBezTo>
                    <a:pt x="1034" y="14438"/>
                    <a:pt x="1156" y="14468"/>
                    <a:pt x="1247" y="14468"/>
                  </a:cubicBezTo>
                  <a:cubicBezTo>
                    <a:pt x="1399" y="14468"/>
                    <a:pt x="1490" y="14590"/>
                    <a:pt x="1520" y="14681"/>
                  </a:cubicBezTo>
                  <a:cubicBezTo>
                    <a:pt x="1703" y="14590"/>
                    <a:pt x="1855" y="14499"/>
                    <a:pt x="2037" y="14438"/>
                  </a:cubicBezTo>
                  <a:cubicBezTo>
                    <a:pt x="1764" y="9605"/>
                    <a:pt x="1460" y="4803"/>
                    <a:pt x="118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2667;p71">
              <a:extLst>
                <a:ext uri="{FF2B5EF4-FFF2-40B4-BE49-F238E27FC236}">
                  <a16:creationId xmlns:a16="http://schemas.microsoft.com/office/drawing/2014/main" id="{EC78361B-200C-4FE1-91C4-948DCE3D1788}"/>
                </a:ext>
              </a:extLst>
            </p:cNvPr>
            <p:cNvSpPr/>
            <p:nvPr/>
          </p:nvSpPr>
          <p:spPr>
            <a:xfrm>
              <a:off x="5909793" y="6753087"/>
              <a:ext cx="49748" cy="343171"/>
            </a:xfrm>
            <a:custGeom>
              <a:avLst/>
              <a:gdLst/>
              <a:ahLst/>
              <a:cxnLst/>
              <a:rect l="l" t="t" r="r" b="b"/>
              <a:pathLst>
                <a:path w="1886" h="13010" extrusionOk="0">
                  <a:moveTo>
                    <a:pt x="1" y="0"/>
                  </a:moveTo>
                  <a:lnTo>
                    <a:pt x="1" y="0"/>
                  </a:lnTo>
                  <a:cubicBezTo>
                    <a:pt x="214" y="4347"/>
                    <a:pt x="457" y="8663"/>
                    <a:pt x="730" y="13010"/>
                  </a:cubicBezTo>
                  <a:cubicBezTo>
                    <a:pt x="761" y="12919"/>
                    <a:pt x="791" y="12827"/>
                    <a:pt x="913" y="12797"/>
                  </a:cubicBezTo>
                  <a:cubicBezTo>
                    <a:pt x="1247" y="12645"/>
                    <a:pt x="1551" y="12493"/>
                    <a:pt x="1885" y="12311"/>
                  </a:cubicBezTo>
                  <a:cubicBezTo>
                    <a:pt x="1642" y="8572"/>
                    <a:pt x="1429" y="4803"/>
                    <a:pt x="1247" y="1034"/>
                  </a:cubicBezTo>
                  <a:cubicBezTo>
                    <a:pt x="1247" y="760"/>
                    <a:pt x="1217" y="456"/>
                    <a:pt x="1217" y="183"/>
                  </a:cubicBezTo>
                  <a:cubicBezTo>
                    <a:pt x="1065" y="244"/>
                    <a:pt x="913" y="304"/>
                    <a:pt x="791" y="365"/>
                  </a:cubicBezTo>
                  <a:cubicBezTo>
                    <a:pt x="752" y="382"/>
                    <a:pt x="715" y="389"/>
                    <a:pt x="680" y="389"/>
                  </a:cubicBezTo>
                  <a:cubicBezTo>
                    <a:pt x="527" y="389"/>
                    <a:pt x="421" y="241"/>
                    <a:pt x="396" y="92"/>
                  </a:cubicBezTo>
                  <a:cubicBezTo>
                    <a:pt x="244" y="61"/>
                    <a:pt x="122" y="31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2668;p71">
              <a:extLst>
                <a:ext uri="{FF2B5EF4-FFF2-40B4-BE49-F238E27FC236}">
                  <a16:creationId xmlns:a16="http://schemas.microsoft.com/office/drawing/2014/main" id="{8D988340-3E98-487A-BE49-1CB76DC4DC07}"/>
                </a:ext>
              </a:extLst>
            </p:cNvPr>
            <p:cNvSpPr/>
            <p:nvPr/>
          </p:nvSpPr>
          <p:spPr>
            <a:xfrm>
              <a:off x="5878535" y="6083257"/>
              <a:ext cx="61750" cy="660229"/>
            </a:xfrm>
            <a:custGeom>
              <a:avLst/>
              <a:gdLst/>
              <a:ahLst/>
              <a:cxnLst/>
              <a:rect l="l" t="t" r="r" b="b"/>
              <a:pathLst>
                <a:path w="2341" h="25030" extrusionOk="0">
                  <a:moveTo>
                    <a:pt x="1065" y="1"/>
                  </a:moveTo>
                  <a:cubicBezTo>
                    <a:pt x="1024" y="1"/>
                    <a:pt x="983" y="4"/>
                    <a:pt x="943" y="14"/>
                  </a:cubicBezTo>
                  <a:cubicBezTo>
                    <a:pt x="608" y="14"/>
                    <a:pt x="335" y="45"/>
                    <a:pt x="0" y="75"/>
                  </a:cubicBezTo>
                  <a:cubicBezTo>
                    <a:pt x="91" y="4634"/>
                    <a:pt x="304" y="9194"/>
                    <a:pt x="578" y="13723"/>
                  </a:cubicBezTo>
                  <a:cubicBezTo>
                    <a:pt x="791" y="13966"/>
                    <a:pt x="1003" y="14239"/>
                    <a:pt x="1216" y="14482"/>
                  </a:cubicBezTo>
                  <a:cubicBezTo>
                    <a:pt x="1428" y="14694"/>
                    <a:pt x="1239" y="14996"/>
                    <a:pt x="1003" y="14996"/>
                  </a:cubicBezTo>
                  <a:cubicBezTo>
                    <a:pt x="933" y="14996"/>
                    <a:pt x="860" y="14970"/>
                    <a:pt x="791" y="14908"/>
                  </a:cubicBezTo>
                  <a:cubicBezTo>
                    <a:pt x="730" y="14847"/>
                    <a:pt x="669" y="14786"/>
                    <a:pt x="639" y="14726"/>
                  </a:cubicBezTo>
                  <a:lnTo>
                    <a:pt x="639" y="14726"/>
                  </a:lnTo>
                  <a:cubicBezTo>
                    <a:pt x="791" y="17522"/>
                    <a:pt x="943" y="20318"/>
                    <a:pt x="1064" y="23054"/>
                  </a:cubicBezTo>
                  <a:cubicBezTo>
                    <a:pt x="1095" y="23601"/>
                    <a:pt x="1125" y="24148"/>
                    <a:pt x="1155" y="24695"/>
                  </a:cubicBezTo>
                  <a:cubicBezTo>
                    <a:pt x="1338" y="24787"/>
                    <a:pt x="1550" y="24878"/>
                    <a:pt x="1733" y="24939"/>
                  </a:cubicBezTo>
                  <a:cubicBezTo>
                    <a:pt x="1824" y="24939"/>
                    <a:pt x="1854" y="24999"/>
                    <a:pt x="1885" y="25030"/>
                  </a:cubicBezTo>
                  <a:cubicBezTo>
                    <a:pt x="2037" y="24939"/>
                    <a:pt x="2189" y="24847"/>
                    <a:pt x="2341" y="24756"/>
                  </a:cubicBezTo>
                  <a:cubicBezTo>
                    <a:pt x="2158" y="21109"/>
                    <a:pt x="1946" y="17431"/>
                    <a:pt x="1763" y="13723"/>
                  </a:cubicBezTo>
                  <a:cubicBezTo>
                    <a:pt x="1550" y="13814"/>
                    <a:pt x="1338" y="13875"/>
                    <a:pt x="1095" y="13905"/>
                  </a:cubicBezTo>
                  <a:cubicBezTo>
                    <a:pt x="1064" y="13912"/>
                    <a:pt x="1034" y="13915"/>
                    <a:pt x="1006" y="13915"/>
                  </a:cubicBezTo>
                  <a:cubicBezTo>
                    <a:pt x="646" y="13915"/>
                    <a:pt x="517" y="13408"/>
                    <a:pt x="912" y="13267"/>
                  </a:cubicBezTo>
                  <a:cubicBezTo>
                    <a:pt x="1186" y="13145"/>
                    <a:pt x="1459" y="12993"/>
                    <a:pt x="1733" y="12811"/>
                  </a:cubicBezTo>
                  <a:cubicBezTo>
                    <a:pt x="1520" y="8525"/>
                    <a:pt x="1368" y="4270"/>
                    <a:pt x="1338" y="14"/>
                  </a:cubicBezTo>
                  <a:cubicBezTo>
                    <a:pt x="1236" y="14"/>
                    <a:pt x="1149" y="1"/>
                    <a:pt x="106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2669;p71">
              <a:extLst>
                <a:ext uri="{FF2B5EF4-FFF2-40B4-BE49-F238E27FC236}">
                  <a16:creationId xmlns:a16="http://schemas.microsoft.com/office/drawing/2014/main" id="{E7BDEA5D-FCC8-49CD-99E6-C3F398E8285C}"/>
                </a:ext>
              </a:extLst>
            </p:cNvPr>
            <p:cNvSpPr/>
            <p:nvPr/>
          </p:nvSpPr>
          <p:spPr>
            <a:xfrm>
              <a:off x="5956296" y="7505136"/>
              <a:ext cx="49748" cy="390493"/>
            </a:xfrm>
            <a:custGeom>
              <a:avLst/>
              <a:gdLst/>
              <a:ahLst/>
              <a:cxnLst/>
              <a:rect l="l" t="t" r="r" b="b"/>
              <a:pathLst>
                <a:path w="1886" h="14804" extrusionOk="0">
                  <a:moveTo>
                    <a:pt x="1095" y="1"/>
                  </a:moveTo>
                  <a:cubicBezTo>
                    <a:pt x="761" y="92"/>
                    <a:pt x="426" y="213"/>
                    <a:pt x="92" y="274"/>
                  </a:cubicBezTo>
                  <a:cubicBezTo>
                    <a:pt x="82" y="284"/>
                    <a:pt x="72" y="288"/>
                    <a:pt x="61" y="288"/>
                  </a:cubicBezTo>
                  <a:cubicBezTo>
                    <a:pt x="41" y="288"/>
                    <a:pt x="21" y="274"/>
                    <a:pt x="1" y="274"/>
                  </a:cubicBezTo>
                  <a:lnTo>
                    <a:pt x="1" y="274"/>
                  </a:lnTo>
                  <a:cubicBezTo>
                    <a:pt x="213" y="3526"/>
                    <a:pt x="426" y="6809"/>
                    <a:pt x="609" y="10061"/>
                  </a:cubicBezTo>
                  <a:cubicBezTo>
                    <a:pt x="821" y="10183"/>
                    <a:pt x="852" y="10457"/>
                    <a:pt x="639" y="10578"/>
                  </a:cubicBezTo>
                  <a:cubicBezTo>
                    <a:pt x="730" y="11976"/>
                    <a:pt x="791" y="13375"/>
                    <a:pt x="882" y="14742"/>
                  </a:cubicBezTo>
                  <a:lnTo>
                    <a:pt x="913" y="14742"/>
                  </a:lnTo>
                  <a:cubicBezTo>
                    <a:pt x="913" y="14742"/>
                    <a:pt x="1277" y="14803"/>
                    <a:pt x="1885" y="14803"/>
                  </a:cubicBezTo>
                  <a:cubicBezTo>
                    <a:pt x="1794" y="13162"/>
                    <a:pt x="1733" y="11551"/>
                    <a:pt x="1642" y="9909"/>
                  </a:cubicBezTo>
                  <a:cubicBezTo>
                    <a:pt x="1551" y="9909"/>
                    <a:pt x="1460" y="9940"/>
                    <a:pt x="1338" y="9940"/>
                  </a:cubicBezTo>
                  <a:cubicBezTo>
                    <a:pt x="1125" y="9940"/>
                    <a:pt x="1004" y="9636"/>
                    <a:pt x="1156" y="9484"/>
                  </a:cubicBezTo>
                  <a:cubicBezTo>
                    <a:pt x="1308" y="9362"/>
                    <a:pt x="1460" y="9271"/>
                    <a:pt x="1612" y="9180"/>
                  </a:cubicBezTo>
                  <a:cubicBezTo>
                    <a:pt x="1429" y="6110"/>
                    <a:pt x="1277" y="3070"/>
                    <a:pt x="109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2670;p71">
              <a:extLst>
                <a:ext uri="{FF2B5EF4-FFF2-40B4-BE49-F238E27FC236}">
                  <a16:creationId xmlns:a16="http://schemas.microsoft.com/office/drawing/2014/main" id="{358D04A0-2208-466B-972C-9D65EB36090F}"/>
                </a:ext>
              </a:extLst>
            </p:cNvPr>
            <p:cNvSpPr/>
            <p:nvPr/>
          </p:nvSpPr>
          <p:spPr>
            <a:xfrm>
              <a:off x="5450376" y="6246375"/>
              <a:ext cx="459443" cy="506738"/>
            </a:xfrm>
            <a:custGeom>
              <a:avLst/>
              <a:gdLst/>
              <a:ahLst/>
              <a:cxnLst/>
              <a:rect l="l" t="t" r="r" b="b"/>
              <a:pathLst>
                <a:path w="17418" h="19211" extrusionOk="0">
                  <a:moveTo>
                    <a:pt x="700" y="0"/>
                  </a:moveTo>
                  <a:cubicBezTo>
                    <a:pt x="457" y="244"/>
                    <a:pt x="214" y="487"/>
                    <a:pt x="1" y="730"/>
                  </a:cubicBezTo>
                  <a:cubicBezTo>
                    <a:pt x="2038" y="4104"/>
                    <a:pt x="4348" y="7265"/>
                    <a:pt x="6962" y="10244"/>
                  </a:cubicBezTo>
                  <a:cubicBezTo>
                    <a:pt x="9424" y="13071"/>
                    <a:pt x="13436" y="18207"/>
                    <a:pt x="17418" y="19210"/>
                  </a:cubicBezTo>
                  <a:cubicBezTo>
                    <a:pt x="17418" y="18967"/>
                    <a:pt x="17387" y="18755"/>
                    <a:pt x="17387" y="18511"/>
                  </a:cubicBezTo>
                  <a:cubicBezTo>
                    <a:pt x="13679" y="17113"/>
                    <a:pt x="10062" y="12341"/>
                    <a:pt x="7600" y="9605"/>
                  </a:cubicBezTo>
                  <a:cubicBezTo>
                    <a:pt x="4955" y="6627"/>
                    <a:pt x="2706" y="3405"/>
                    <a:pt x="70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2671;p71">
              <a:extLst>
                <a:ext uri="{FF2B5EF4-FFF2-40B4-BE49-F238E27FC236}">
                  <a16:creationId xmlns:a16="http://schemas.microsoft.com/office/drawing/2014/main" id="{33C1871A-EFAB-4462-928D-E8525FD7F956}"/>
                </a:ext>
              </a:extLst>
            </p:cNvPr>
            <p:cNvSpPr/>
            <p:nvPr/>
          </p:nvSpPr>
          <p:spPr>
            <a:xfrm>
              <a:off x="5909001" y="6734649"/>
              <a:ext cx="19256" cy="20865"/>
            </a:xfrm>
            <a:custGeom>
              <a:avLst/>
              <a:gdLst/>
              <a:ahLst/>
              <a:cxnLst/>
              <a:rect l="l" t="t" r="r" b="b"/>
              <a:pathLst>
                <a:path w="730" h="791" extrusionOk="0">
                  <a:moveTo>
                    <a:pt x="0" y="0"/>
                  </a:moveTo>
                  <a:cubicBezTo>
                    <a:pt x="0" y="244"/>
                    <a:pt x="31" y="487"/>
                    <a:pt x="31" y="699"/>
                  </a:cubicBezTo>
                  <a:cubicBezTo>
                    <a:pt x="152" y="730"/>
                    <a:pt x="304" y="760"/>
                    <a:pt x="426" y="791"/>
                  </a:cubicBezTo>
                  <a:cubicBezTo>
                    <a:pt x="395" y="669"/>
                    <a:pt x="426" y="517"/>
                    <a:pt x="547" y="456"/>
                  </a:cubicBezTo>
                  <a:cubicBezTo>
                    <a:pt x="608" y="426"/>
                    <a:pt x="669" y="365"/>
                    <a:pt x="730" y="335"/>
                  </a:cubicBezTo>
                  <a:cubicBezTo>
                    <a:pt x="699" y="304"/>
                    <a:pt x="669" y="274"/>
                    <a:pt x="578" y="244"/>
                  </a:cubicBezTo>
                  <a:cubicBezTo>
                    <a:pt x="395" y="183"/>
                    <a:pt x="183" y="92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2672;p71">
              <a:extLst>
                <a:ext uri="{FF2B5EF4-FFF2-40B4-BE49-F238E27FC236}">
                  <a16:creationId xmlns:a16="http://schemas.microsoft.com/office/drawing/2014/main" id="{E1C53895-BB93-4018-BB94-39E9C4C71E32}"/>
                </a:ext>
              </a:extLst>
            </p:cNvPr>
            <p:cNvSpPr/>
            <p:nvPr/>
          </p:nvSpPr>
          <p:spPr>
            <a:xfrm>
              <a:off x="5302055" y="6623204"/>
              <a:ext cx="628602" cy="504338"/>
            </a:xfrm>
            <a:custGeom>
              <a:avLst/>
              <a:gdLst/>
              <a:ahLst/>
              <a:cxnLst/>
              <a:rect l="l" t="t" r="r" b="b"/>
              <a:pathLst>
                <a:path w="23831" h="19120" extrusionOk="0">
                  <a:moveTo>
                    <a:pt x="183" y="0"/>
                  </a:moveTo>
                  <a:cubicBezTo>
                    <a:pt x="92" y="517"/>
                    <a:pt x="62" y="1064"/>
                    <a:pt x="1" y="1611"/>
                  </a:cubicBezTo>
                  <a:cubicBezTo>
                    <a:pt x="6445" y="9301"/>
                    <a:pt x="13952" y="17235"/>
                    <a:pt x="23649" y="19119"/>
                  </a:cubicBezTo>
                  <a:cubicBezTo>
                    <a:pt x="23709" y="19119"/>
                    <a:pt x="23770" y="19089"/>
                    <a:pt x="23831" y="19058"/>
                  </a:cubicBezTo>
                  <a:cubicBezTo>
                    <a:pt x="23831" y="18846"/>
                    <a:pt x="23801" y="18663"/>
                    <a:pt x="23801" y="18450"/>
                  </a:cubicBezTo>
                  <a:cubicBezTo>
                    <a:pt x="13527" y="16262"/>
                    <a:pt x="6931" y="7599"/>
                    <a:pt x="18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2673;p71">
              <a:extLst>
                <a:ext uri="{FF2B5EF4-FFF2-40B4-BE49-F238E27FC236}">
                  <a16:creationId xmlns:a16="http://schemas.microsoft.com/office/drawing/2014/main" id="{1B1B48AF-ED15-4469-81C5-393079017C9F}"/>
                </a:ext>
              </a:extLst>
            </p:cNvPr>
            <p:cNvSpPr/>
            <p:nvPr/>
          </p:nvSpPr>
          <p:spPr>
            <a:xfrm>
              <a:off x="5929840" y="7109869"/>
              <a:ext cx="10445" cy="16064"/>
            </a:xfrm>
            <a:custGeom>
              <a:avLst/>
              <a:gdLst/>
              <a:ahLst/>
              <a:cxnLst/>
              <a:rect l="l" t="t" r="r" b="b"/>
              <a:pathLst>
                <a:path w="396" h="609" extrusionOk="0">
                  <a:moveTo>
                    <a:pt x="1" y="0"/>
                  </a:moveTo>
                  <a:cubicBezTo>
                    <a:pt x="1" y="213"/>
                    <a:pt x="31" y="396"/>
                    <a:pt x="31" y="608"/>
                  </a:cubicBezTo>
                  <a:cubicBezTo>
                    <a:pt x="305" y="517"/>
                    <a:pt x="396" y="61"/>
                    <a:pt x="3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2674;p71">
              <a:extLst>
                <a:ext uri="{FF2B5EF4-FFF2-40B4-BE49-F238E27FC236}">
                  <a16:creationId xmlns:a16="http://schemas.microsoft.com/office/drawing/2014/main" id="{B6DB1DDB-320F-464B-ADAE-A28DE94236BA}"/>
                </a:ext>
              </a:extLst>
            </p:cNvPr>
            <p:cNvSpPr/>
            <p:nvPr/>
          </p:nvSpPr>
          <p:spPr>
            <a:xfrm>
              <a:off x="5313292" y="7041710"/>
              <a:ext cx="642239" cy="460235"/>
            </a:xfrm>
            <a:custGeom>
              <a:avLst/>
              <a:gdLst/>
              <a:ahLst/>
              <a:cxnLst/>
              <a:rect l="l" t="t" r="r" b="b"/>
              <a:pathLst>
                <a:path w="24348" h="17448" extrusionOk="0">
                  <a:moveTo>
                    <a:pt x="0" y="1"/>
                  </a:moveTo>
                  <a:cubicBezTo>
                    <a:pt x="61" y="670"/>
                    <a:pt x="122" y="1369"/>
                    <a:pt x="213" y="2068"/>
                  </a:cubicBezTo>
                  <a:cubicBezTo>
                    <a:pt x="6627" y="9606"/>
                    <a:pt x="14803" y="17418"/>
                    <a:pt x="24226" y="17448"/>
                  </a:cubicBezTo>
                  <a:cubicBezTo>
                    <a:pt x="24256" y="17418"/>
                    <a:pt x="24256" y="17387"/>
                    <a:pt x="24286" y="17387"/>
                  </a:cubicBezTo>
                  <a:cubicBezTo>
                    <a:pt x="24286" y="17357"/>
                    <a:pt x="24317" y="17357"/>
                    <a:pt x="24347" y="17357"/>
                  </a:cubicBezTo>
                  <a:cubicBezTo>
                    <a:pt x="24317" y="17174"/>
                    <a:pt x="24317" y="16992"/>
                    <a:pt x="24317" y="16810"/>
                  </a:cubicBezTo>
                  <a:cubicBezTo>
                    <a:pt x="14286" y="15776"/>
                    <a:pt x="6444" y="7782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2675;p71">
              <a:extLst>
                <a:ext uri="{FF2B5EF4-FFF2-40B4-BE49-F238E27FC236}">
                  <a16:creationId xmlns:a16="http://schemas.microsoft.com/office/drawing/2014/main" id="{F9AAA256-30D2-4504-9706-4BB290F3AC67}"/>
                </a:ext>
              </a:extLst>
            </p:cNvPr>
            <p:cNvSpPr/>
            <p:nvPr/>
          </p:nvSpPr>
          <p:spPr>
            <a:xfrm>
              <a:off x="5953896" y="7485089"/>
              <a:ext cx="16064" cy="14455"/>
            </a:xfrm>
            <a:custGeom>
              <a:avLst/>
              <a:gdLst/>
              <a:ahLst/>
              <a:cxnLst/>
              <a:rect l="l" t="t" r="r" b="b"/>
              <a:pathLst>
                <a:path w="609" h="54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183"/>
                    <a:pt x="31" y="365"/>
                    <a:pt x="61" y="548"/>
                  </a:cubicBezTo>
                  <a:cubicBezTo>
                    <a:pt x="244" y="457"/>
                    <a:pt x="426" y="365"/>
                    <a:pt x="608" y="274"/>
                  </a:cubicBezTo>
                  <a:cubicBezTo>
                    <a:pt x="578" y="183"/>
                    <a:pt x="487" y="61"/>
                    <a:pt x="335" y="61"/>
                  </a:cubicBezTo>
                  <a:cubicBezTo>
                    <a:pt x="244" y="61"/>
                    <a:pt x="122" y="31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2676;p71">
              <a:extLst>
                <a:ext uri="{FF2B5EF4-FFF2-40B4-BE49-F238E27FC236}">
                  <a16:creationId xmlns:a16="http://schemas.microsoft.com/office/drawing/2014/main" id="{FDE1C553-26B5-4424-9509-CE1295626FAD}"/>
                </a:ext>
              </a:extLst>
            </p:cNvPr>
            <p:cNvSpPr/>
            <p:nvPr/>
          </p:nvSpPr>
          <p:spPr>
            <a:xfrm>
              <a:off x="5464831" y="7570077"/>
              <a:ext cx="508321" cy="228904"/>
            </a:xfrm>
            <a:custGeom>
              <a:avLst/>
              <a:gdLst/>
              <a:ahLst/>
              <a:cxnLst/>
              <a:rect l="l" t="t" r="r" b="b"/>
              <a:pathLst>
                <a:path w="19271" h="8678" extrusionOk="0">
                  <a:moveTo>
                    <a:pt x="0" y="1"/>
                  </a:moveTo>
                  <a:lnTo>
                    <a:pt x="0" y="1"/>
                  </a:lnTo>
                  <a:cubicBezTo>
                    <a:pt x="638" y="943"/>
                    <a:pt x="1307" y="1824"/>
                    <a:pt x="1976" y="2645"/>
                  </a:cubicBezTo>
                  <a:cubicBezTo>
                    <a:pt x="5699" y="5569"/>
                    <a:pt x="11046" y="8677"/>
                    <a:pt x="16022" y="8677"/>
                  </a:cubicBezTo>
                  <a:cubicBezTo>
                    <a:pt x="17099" y="8677"/>
                    <a:pt x="18158" y="8532"/>
                    <a:pt x="19180" y="8207"/>
                  </a:cubicBezTo>
                  <a:cubicBezTo>
                    <a:pt x="19241" y="8177"/>
                    <a:pt x="19241" y="8147"/>
                    <a:pt x="19271" y="8116"/>
                  </a:cubicBezTo>
                  <a:cubicBezTo>
                    <a:pt x="19271" y="7964"/>
                    <a:pt x="19271" y="7782"/>
                    <a:pt x="19241" y="7599"/>
                  </a:cubicBezTo>
                  <a:cubicBezTo>
                    <a:pt x="19198" y="7578"/>
                    <a:pt x="19155" y="7556"/>
                    <a:pt x="19090" y="7556"/>
                  </a:cubicBezTo>
                  <a:cubicBezTo>
                    <a:pt x="19063" y="7556"/>
                    <a:pt x="19033" y="7560"/>
                    <a:pt x="18997" y="7569"/>
                  </a:cubicBezTo>
                  <a:cubicBezTo>
                    <a:pt x="18043" y="7756"/>
                    <a:pt x="17094" y="7845"/>
                    <a:pt x="16152" y="7845"/>
                  </a:cubicBezTo>
                  <a:cubicBezTo>
                    <a:pt x="10367" y="7845"/>
                    <a:pt x="4835" y="4496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2677;p71">
              <a:extLst>
                <a:ext uri="{FF2B5EF4-FFF2-40B4-BE49-F238E27FC236}">
                  <a16:creationId xmlns:a16="http://schemas.microsoft.com/office/drawing/2014/main" id="{BAEC242D-25AE-452F-B4F8-4F4977F66EF6}"/>
                </a:ext>
              </a:extLst>
            </p:cNvPr>
            <p:cNvSpPr/>
            <p:nvPr/>
          </p:nvSpPr>
          <p:spPr>
            <a:xfrm>
              <a:off x="5972334" y="7770520"/>
              <a:ext cx="5645" cy="13664"/>
            </a:xfrm>
            <a:custGeom>
              <a:avLst/>
              <a:gdLst/>
              <a:ahLst/>
              <a:cxnLst/>
              <a:rect l="l" t="t" r="r" b="b"/>
              <a:pathLst>
                <a:path w="214" h="518" extrusionOk="0">
                  <a:moveTo>
                    <a:pt x="1" y="0"/>
                  </a:moveTo>
                  <a:cubicBezTo>
                    <a:pt x="31" y="183"/>
                    <a:pt x="31" y="365"/>
                    <a:pt x="31" y="517"/>
                  </a:cubicBezTo>
                  <a:cubicBezTo>
                    <a:pt x="213" y="396"/>
                    <a:pt x="213" y="122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2678;p71">
              <a:extLst>
                <a:ext uri="{FF2B5EF4-FFF2-40B4-BE49-F238E27FC236}">
                  <a16:creationId xmlns:a16="http://schemas.microsoft.com/office/drawing/2014/main" id="{7F9837B0-7907-4333-9E7B-1EF4E4487DB9}"/>
                </a:ext>
              </a:extLst>
            </p:cNvPr>
            <p:cNvSpPr/>
            <p:nvPr/>
          </p:nvSpPr>
          <p:spPr>
            <a:xfrm>
              <a:off x="5650819" y="6125303"/>
              <a:ext cx="244572" cy="347181"/>
            </a:xfrm>
            <a:custGeom>
              <a:avLst/>
              <a:gdLst/>
              <a:ahLst/>
              <a:cxnLst/>
              <a:rect l="l" t="t" r="r" b="b"/>
              <a:pathLst>
                <a:path w="9272" h="13162" extrusionOk="0">
                  <a:moveTo>
                    <a:pt x="1034" y="1"/>
                  </a:moveTo>
                  <a:cubicBezTo>
                    <a:pt x="670" y="92"/>
                    <a:pt x="335" y="213"/>
                    <a:pt x="1" y="335"/>
                  </a:cubicBezTo>
                  <a:cubicBezTo>
                    <a:pt x="2311" y="5107"/>
                    <a:pt x="5351" y="9484"/>
                    <a:pt x="9272" y="13162"/>
                  </a:cubicBezTo>
                  <a:lnTo>
                    <a:pt x="9211" y="12159"/>
                  </a:lnTo>
                  <a:cubicBezTo>
                    <a:pt x="5746" y="8451"/>
                    <a:pt x="3101" y="4378"/>
                    <a:pt x="103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2679;p71">
              <a:extLst>
                <a:ext uri="{FF2B5EF4-FFF2-40B4-BE49-F238E27FC236}">
                  <a16:creationId xmlns:a16="http://schemas.microsoft.com/office/drawing/2014/main" id="{178128B8-1DEA-4897-8048-3CD1B4A15C98}"/>
                </a:ext>
              </a:extLst>
            </p:cNvPr>
            <p:cNvSpPr/>
            <p:nvPr/>
          </p:nvSpPr>
          <p:spPr>
            <a:xfrm>
              <a:off x="5893755" y="6445209"/>
              <a:ext cx="22447" cy="33631"/>
            </a:xfrm>
            <a:custGeom>
              <a:avLst/>
              <a:gdLst/>
              <a:ahLst/>
              <a:cxnLst/>
              <a:rect l="l" t="t" r="r" b="b"/>
              <a:pathLst>
                <a:path w="851" h="1275" extrusionOk="0">
                  <a:moveTo>
                    <a:pt x="1" y="1"/>
                  </a:moveTo>
                  <a:cubicBezTo>
                    <a:pt x="1" y="365"/>
                    <a:pt x="31" y="669"/>
                    <a:pt x="62" y="1004"/>
                  </a:cubicBezTo>
                  <a:cubicBezTo>
                    <a:pt x="92" y="1064"/>
                    <a:pt x="153" y="1125"/>
                    <a:pt x="214" y="1186"/>
                  </a:cubicBezTo>
                  <a:cubicBezTo>
                    <a:pt x="276" y="1248"/>
                    <a:pt x="346" y="1274"/>
                    <a:pt x="413" y="1274"/>
                  </a:cubicBezTo>
                  <a:cubicBezTo>
                    <a:pt x="644" y="1274"/>
                    <a:pt x="851" y="972"/>
                    <a:pt x="639" y="760"/>
                  </a:cubicBezTo>
                  <a:cubicBezTo>
                    <a:pt x="426" y="517"/>
                    <a:pt x="214" y="244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2680;p71">
              <a:extLst>
                <a:ext uri="{FF2B5EF4-FFF2-40B4-BE49-F238E27FC236}">
                  <a16:creationId xmlns:a16="http://schemas.microsoft.com/office/drawing/2014/main" id="{CFA108AA-D072-4DC6-8C96-84FC5B3313EE}"/>
                </a:ext>
              </a:extLst>
            </p:cNvPr>
            <p:cNvSpPr/>
            <p:nvPr/>
          </p:nvSpPr>
          <p:spPr>
            <a:xfrm>
              <a:off x="5924221" y="6296888"/>
              <a:ext cx="119490" cy="149138"/>
            </a:xfrm>
            <a:custGeom>
              <a:avLst/>
              <a:gdLst/>
              <a:ahLst/>
              <a:cxnLst/>
              <a:rect l="l" t="t" r="r" b="b"/>
              <a:pathLst>
                <a:path w="4530" h="5654" extrusionOk="0">
                  <a:moveTo>
                    <a:pt x="4135" y="0"/>
                  </a:moveTo>
                  <a:cubicBezTo>
                    <a:pt x="2980" y="1642"/>
                    <a:pt x="1460" y="3709"/>
                    <a:pt x="1" y="4712"/>
                  </a:cubicBezTo>
                  <a:cubicBezTo>
                    <a:pt x="31" y="5016"/>
                    <a:pt x="31" y="5350"/>
                    <a:pt x="31" y="5654"/>
                  </a:cubicBezTo>
                  <a:cubicBezTo>
                    <a:pt x="1673" y="5046"/>
                    <a:pt x="3192" y="3313"/>
                    <a:pt x="4530" y="1490"/>
                  </a:cubicBezTo>
                  <a:cubicBezTo>
                    <a:pt x="4378" y="1003"/>
                    <a:pt x="4256" y="487"/>
                    <a:pt x="413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681;p71">
              <a:extLst>
                <a:ext uri="{FF2B5EF4-FFF2-40B4-BE49-F238E27FC236}">
                  <a16:creationId xmlns:a16="http://schemas.microsoft.com/office/drawing/2014/main" id="{D3EA116D-74D7-4C34-963A-3FD0A67D4580}"/>
                </a:ext>
              </a:extLst>
            </p:cNvPr>
            <p:cNvSpPr/>
            <p:nvPr/>
          </p:nvSpPr>
          <p:spPr>
            <a:xfrm>
              <a:off x="6032475" y="6136539"/>
              <a:ext cx="132310" cy="199651"/>
            </a:xfrm>
            <a:custGeom>
              <a:avLst/>
              <a:gdLst/>
              <a:ahLst/>
              <a:cxnLst/>
              <a:rect l="l" t="t" r="r" b="b"/>
              <a:pathLst>
                <a:path w="5016" h="7569" extrusionOk="0">
                  <a:moveTo>
                    <a:pt x="4013" y="0"/>
                  </a:moveTo>
                  <a:cubicBezTo>
                    <a:pt x="3101" y="1520"/>
                    <a:pt x="2128" y="3009"/>
                    <a:pt x="1125" y="4468"/>
                  </a:cubicBezTo>
                  <a:cubicBezTo>
                    <a:pt x="821" y="4894"/>
                    <a:pt x="456" y="5471"/>
                    <a:pt x="0" y="6079"/>
                  </a:cubicBezTo>
                  <a:cubicBezTo>
                    <a:pt x="152" y="6566"/>
                    <a:pt x="274" y="7052"/>
                    <a:pt x="426" y="7569"/>
                  </a:cubicBezTo>
                  <a:cubicBezTo>
                    <a:pt x="1429" y="6171"/>
                    <a:pt x="2310" y="4742"/>
                    <a:pt x="3009" y="3739"/>
                  </a:cubicBezTo>
                  <a:cubicBezTo>
                    <a:pt x="3709" y="2736"/>
                    <a:pt x="4377" y="1702"/>
                    <a:pt x="5016" y="669"/>
                  </a:cubicBezTo>
                  <a:cubicBezTo>
                    <a:pt x="4681" y="426"/>
                    <a:pt x="4347" y="213"/>
                    <a:pt x="40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682;p71">
              <a:extLst>
                <a:ext uri="{FF2B5EF4-FFF2-40B4-BE49-F238E27FC236}">
                  <a16:creationId xmlns:a16="http://schemas.microsoft.com/office/drawing/2014/main" id="{4930E0AE-F59D-49DD-BCF7-59C5D550B76F}"/>
                </a:ext>
              </a:extLst>
            </p:cNvPr>
            <p:cNvSpPr/>
            <p:nvPr/>
          </p:nvSpPr>
          <p:spPr>
            <a:xfrm>
              <a:off x="5891909" y="6421153"/>
              <a:ext cx="33157" cy="29807"/>
            </a:xfrm>
            <a:custGeom>
              <a:avLst/>
              <a:gdLst/>
              <a:ahLst/>
              <a:cxnLst/>
              <a:rect l="l" t="t" r="r" b="b"/>
              <a:pathLst>
                <a:path w="1257" h="1130" extrusionOk="0">
                  <a:moveTo>
                    <a:pt x="1226" y="1"/>
                  </a:moveTo>
                  <a:cubicBezTo>
                    <a:pt x="952" y="183"/>
                    <a:pt x="679" y="335"/>
                    <a:pt x="405" y="457"/>
                  </a:cubicBezTo>
                  <a:cubicBezTo>
                    <a:pt x="1" y="601"/>
                    <a:pt x="145" y="1130"/>
                    <a:pt x="526" y="1130"/>
                  </a:cubicBezTo>
                  <a:cubicBezTo>
                    <a:pt x="546" y="1130"/>
                    <a:pt x="566" y="1128"/>
                    <a:pt x="588" y="1125"/>
                  </a:cubicBezTo>
                  <a:cubicBezTo>
                    <a:pt x="831" y="1095"/>
                    <a:pt x="1043" y="1004"/>
                    <a:pt x="1256" y="943"/>
                  </a:cubicBezTo>
                  <a:cubicBezTo>
                    <a:pt x="1256" y="609"/>
                    <a:pt x="1226" y="305"/>
                    <a:pt x="1226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683;p71">
              <a:extLst>
                <a:ext uri="{FF2B5EF4-FFF2-40B4-BE49-F238E27FC236}">
                  <a16:creationId xmlns:a16="http://schemas.microsoft.com/office/drawing/2014/main" id="{78C1DB5E-C74F-4A47-8999-573E005D5B7A}"/>
                </a:ext>
              </a:extLst>
            </p:cNvPr>
            <p:cNvSpPr/>
            <p:nvPr/>
          </p:nvSpPr>
          <p:spPr>
            <a:xfrm>
              <a:off x="5940259" y="6616795"/>
              <a:ext cx="171612" cy="141937"/>
            </a:xfrm>
            <a:custGeom>
              <a:avLst/>
              <a:gdLst/>
              <a:ahLst/>
              <a:cxnLst/>
              <a:rect l="l" t="t" r="r" b="b"/>
              <a:pathLst>
                <a:path w="6506" h="5381" extrusionOk="0">
                  <a:moveTo>
                    <a:pt x="6232" y="0"/>
                  </a:moveTo>
                  <a:cubicBezTo>
                    <a:pt x="4408" y="1672"/>
                    <a:pt x="2341" y="3222"/>
                    <a:pt x="1" y="4529"/>
                  </a:cubicBezTo>
                  <a:cubicBezTo>
                    <a:pt x="31" y="4803"/>
                    <a:pt x="31" y="5076"/>
                    <a:pt x="62" y="5380"/>
                  </a:cubicBezTo>
                  <a:cubicBezTo>
                    <a:pt x="2402" y="4468"/>
                    <a:pt x="4530" y="3161"/>
                    <a:pt x="6505" y="1550"/>
                  </a:cubicBezTo>
                  <a:cubicBezTo>
                    <a:pt x="6414" y="1003"/>
                    <a:pt x="6323" y="517"/>
                    <a:pt x="623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684;p71">
              <a:extLst>
                <a:ext uri="{FF2B5EF4-FFF2-40B4-BE49-F238E27FC236}">
                  <a16:creationId xmlns:a16="http://schemas.microsoft.com/office/drawing/2014/main" id="{5F56EC3A-041B-45D3-AD6E-528B1F5BF943}"/>
                </a:ext>
              </a:extLst>
            </p:cNvPr>
            <p:cNvSpPr/>
            <p:nvPr/>
          </p:nvSpPr>
          <p:spPr>
            <a:xfrm>
              <a:off x="6104617" y="6342574"/>
              <a:ext cx="239771" cy="315132"/>
            </a:xfrm>
            <a:custGeom>
              <a:avLst/>
              <a:gdLst/>
              <a:ahLst/>
              <a:cxnLst/>
              <a:rect l="l" t="t" r="r" b="b"/>
              <a:pathLst>
                <a:path w="9090" h="11947" extrusionOk="0">
                  <a:moveTo>
                    <a:pt x="8421" y="1"/>
                  </a:moveTo>
                  <a:cubicBezTo>
                    <a:pt x="5989" y="3861"/>
                    <a:pt x="3314" y="7387"/>
                    <a:pt x="1" y="10396"/>
                  </a:cubicBezTo>
                  <a:cubicBezTo>
                    <a:pt x="92" y="10913"/>
                    <a:pt x="183" y="11430"/>
                    <a:pt x="274" y="11946"/>
                  </a:cubicBezTo>
                  <a:cubicBezTo>
                    <a:pt x="3800" y="9059"/>
                    <a:pt x="6718" y="5259"/>
                    <a:pt x="9089" y="1308"/>
                  </a:cubicBezTo>
                  <a:cubicBezTo>
                    <a:pt x="8876" y="852"/>
                    <a:pt x="8664" y="426"/>
                    <a:pt x="842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685;p71">
              <a:extLst>
                <a:ext uri="{FF2B5EF4-FFF2-40B4-BE49-F238E27FC236}">
                  <a16:creationId xmlns:a16="http://schemas.microsoft.com/office/drawing/2014/main" id="{FBBDE13E-94CD-42E5-8F50-C80C1367E2AC}"/>
                </a:ext>
              </a:extLst>
            </p:cNvPr>
            <p:cNvSpPr/>
            <p:nvPr/>
          </p:nvSpPr>
          <p:spPr>
            <a:xfrm>
              <a:off x="5920212" y="6736258"/>
              <a:ext cx="21682" cy="27116"/>
            </a:xfrm>
            <a:custGeom>
              <a:avLst/>
              <a:gdLst/>
              <a:ahLst/>
              <a:cxnLst/>
              <a:rect l="l" t="t" r="r" b="b"/>
              <a:pathLst>
                <a:path w="822" h="1028" extrusionOk="0">
                  <a:moveTo>
                    <a:pt x="761" y="0"/>
                  </a:moveTo>
                  <a:cubicBezTo>
                    <a:pt x="609" y="91"/>
                    <a:pt x="457" y="183"/>
                    <a:pt x="305" y="274"/>
                  </a:cubicBezTo>
                  <a:cubicBezTo>
                    <a:pt x="417" y="441"/>
                    <a:pt x="323" y="737"/>
                    <a:pt x="72" y="737"/>
                  </a:cubicBezTo>
                  <a:cubicBezTo>
                    <a:pt x="49" y="737"/>
                    <a:pt x="26" y="735"/>
                    <a:pt x="1" y="730"/>
                  </a:cubicBezTo>
                  <a:lnTo>
                    <a:pt x="1" y="730"/>
                  </a:lnTo>
                  <a:cubicBezTo>
                    <a:pt x="26" y="879"/>
                    <a:pt x="132" y="1027"/>
                    <a:pt x="285" y="1027"/>
                  </a:cubicBezTo>
                  <a:cubicBezTo>
                    <a:pt x="320" y="1027"/>
                    <a:pt x="357" y="1020"/>
                    <a:pt x="396" y="1003"/>
                  </a:cubicBezTo>
                  <a:cubicBezTo>
                    <a:pt x="548" y="942"/>
                    <a:pt x="670" y="882"/>
                    <a:pt x="822" y="851"/>
                  </a:cubicBezTo>
                  <a:cubicBezTo>
                    <a:pt x="791" y="547"/>
                    <a:pt x="791" y="274"/>
                    <a:pt x="76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686;p71">
              <a:extLst>
                <a:ext uri="{FF2B5EF4-FFF2-40B4-BE49-F238E27FC236}">
                  <a16:creationId xmlns:a16="http://schemas.microsoft.com/office/drawing/2014/main" id="{4789CFF1-B6E8-4F02-8D79-B75D1025CE33}"/>
                </a:ext>
              </a:extLst>
            </p:cNvPr>
            <p:cNvSpPr/>
            <p:nvPr/>
          </p:nvSpPr>
          <p:spPr>
            <a:xfrm>
              <a:off x="5919421" y="6743459"/>
              <a:ext cx="11791" cy="12239"/>
            </a:xfrm>
            <a:custGeom>
              <a:avLst/>
              <a:gdLst/>
              <a:ahLst/>
              <a:cxnLst/>
              <a:rect l="l" t="t" r="r" b="b"/>
              <a:pathLst>
                <a:path w="447" h="464" extrusionOk="0">
                  <a:moveTo>
                    <a:pt x="335" y="1"/>
                  </a:moveTo>
                  <a:lnTo>
                    <a:pt x="335" y="1"/>
                  </a:lnTo>
                  <a:cubicBezTo>
                    <a:pt x="274" y="31"/>
                    <a:pt x="213" y="92"/>
                    <a:pt x="152" y="92"/>
                  </a:cubicBezTo>
                  <a:cubicBezTo>
                    <a:pt x="31" y="183"/>
                    <a:pt x="0" y="335"/>
                    <a:pt x="31" y="457"/>
                  </a:cubicBezTo>
                  <a:cubicBezTo>
                    <a:pt x="56" y="462"/>
                    <a:pt x="79" y="464"/>
                    <a:pt x="102" y="464"/>
                  </a:cubicBezTo>
                  <a:cubicBezTo>
                    <a:pt x="353" y="464"/>
                    <a:pt x="447" y="168"/>
                    <a:pt x="33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687;p71">
              <a:extLst>
                <a:ext uri="{FF2B5EF4-FFF2-40B4-BE49-F238E27FC236}">
                  <a16:creationId xmlns:a16="http://schemas.microsoft.com/office/drawing/2014/main" id="{76A04667-68AE-4FD2-AEA1-6BA8488B74EB}"/>
                </a:ext>
              </a:extLst>
            </p:cNvPr>
            <p:cNvSpPr/>
            <p:nvPr/>
          </p:nvSpPr>
          <p:spPr>
            <a:xfrm>
              <a:off x="5927439" y="7096232"/>
              <a:ext cx="2427" cy="10445"/>
            </a:xfrm>
            <a:custGeom>
              <a:avLst/>
              <a:gdLst/>
              <a:ahLst/>
              <a:cxnLst/>
              <a:rect l="l" t="t" r="r" b="b"/>
              <a:pathLst>
                <a:path w="92" h="396" extrusionOk="0">
                  <a:moveTo>
                    <a:pt x="61" y="1"/>
                  </a:moveTo>
                  <a:cubicBezTo>
                    <a:pt x="0" y="122"/>
                    <a:pt x="31" y="274"/>
                    <a:pt x="92" y="396"/>
                  </a:cubicBezTo>
                  <a:cubicBezTo>
                    <a:pt x="92" y="274"/>
                    <a:pt x="61" y="122"/>
                    <a:pt x="6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688;p71">
              <a:extLst>
                <a:ext uri="{FF2B5EF4-FFF2-40B4-BE49-F238E27FC236}">
                  <a16:creationId xmlns:a16="http://schemas.microsoft.com/office/drawing/2014/main" id="{BA1AC6AF-390E-47C6-A92C-BEB3D5541468}"/>
                </a:ext>
              </a:extLst>
            </p:cNvPr>
            <p:cNvSpPr/>
            <p:nvPr/>
          </p:nvSpPr>
          <p:spPr>
            <a:xfrm>
              <a:off x="5959514" y="6978377"/>
              <a:ext cx="184431" cy="126718"/>
            </a:xfrm>
            <a:custGeom>
              <a:avLst/>
              <a:gdLst/>
              <a:ahLst/>
              <a:cxnLst/>
              <a:rect l="l" t="t" r="r" b="b"/>
              <a:pathLst>
                <a:path w="6992" h="4804" extrusionOk="0">
                  <a:moveTo>
                    <a:pt x="6930" y="1"/>
                  </a:moveTo>
                  <a:cubicBezTo>
                    <a:pt x="4742" y="1399"/>
                    <a:pt x="2432" y="2645"/>
                    <a:pt x="0" y="3770"/>
                  </a:cubicBezTo>
                  <a:cubicBezTo>
                    <a:pt x="0" y="4134"/>
                    <a:pt x="31" y="4469"/>
                    <a:pt x="61" y="4803"/>
                  </a:cubicBezTo>
                  <a:cubicBezTo>
                    <a:pt x="2462" y="3800"/>
                    <a:pt x="4772" y="2615"/>
                    <a:pt x="6991" y="1308"/>
                  </a:cubicBezTo>
                  <a:cubicBezTo>
                    <a:pt x="6961" y="882"/>
                    <a:pt x="6961" y="426"/>
                    <a:pt x="693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689;p71">
              <a:extLst>
                <a:ext uri="{FF2B5EF4-FFF2-40B4-BE49-F238E27FC236}">
                  <a16:creationId xmlns:a16="http://schemas.microsoft.com/office/drawing/2014/main" id="{CE47F2FD-1169-4460-9D2F-82DE26B4449D}"/>
                </a:ext>
              </a:extLst>
            </p:cNvPr>
            <p:cNvSpPr/>
            <p:nvPr/>
          </p:nvSpPr>
          <p:spPr>
            <a:xfrm>
              <a:off x="6142310" y="6716211"/>
              <a:ext cx="315106" cy="296668"/>
            </a:xfrm>
            <a:custGeom>
              <a:avLst/>
              <a:gdLst/>
              <a:ahLst/>
              <a:cxnLst/>
              <a:rect l="l" t="t" r="r" b="b"/>
              <a:pathLst>
                <a:path w="11946" h="11247" extrusionOk="0">
                  <a:moveTo>
                    <a:pt x="11672" y="0"/>
                  </a:moveTo>
                  <a:cubicBezTo>
                    <a:pt x="8299" y="3830"/>
                    <a:pt x="4377" y="7143"/>
                    <a:pt x="0" y="9940"/>
                  </a:cubicBezTo>
                  <a:cubicBezTo>
                    <a:pt x="31" y="10365"/>
                    <a:pt x="61" y="10821"/>
                    <a:pt x="61" y="11247"/>
                  </a:cubicBezTo>
                  <a:cubicBezTo>
                    <a:pt x="4469" y="8633"/>
                    <a:pt x="8481" y="5411"/>
                    <a:pt x="11946" y="1702"/>
                  </a:cubicBezTo>
                  <a:cubicBezTo>
                    <a:pt x="11885" y="1125"/>
                    <a:pt x="11764" y="547"/>
                    <a:pt x="1167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690;p71">
              <a:extLst>
                <a:ext uri="{FF2B5EF4-FFF2-40B4-BE49-F238E27FC236}">
                  <a16:creationId xmlns:a16="http://schemas.microsoft.com/office/drawing/2014/main" id="{70D24F50-7C74-4219-BF9A-E50D3C68966A}"/>
                </a:ext>
              </a:extLst>
            </p:cNvPr>
            <p:cNvSpPr/>
            <p:nvPr/>
          </p:nvSpPr>
          <p:spPr>
            <a:xfrm>
              <a:off x="5929048" y="7077794"/>
              <a:ext cx="32075" cy="36032"/>
            </a:xfrm>
            <a:custGeom>
              <a:avLst/>
              <a:gdLst/>
              <a:ahLst/>
              <a:cxnLst/>
              <a:rect l="l" t="t" r="r" b="b"/>
              <a:pathLst>
                <a:path w="1216" h="1366" extrusionOk="0">
                  <a:moveTo>
                    <a:pt x="1155" y="1"/>
                  </a:moveTo>
                  <a:cubicBezTo>
                    <a:pt x="821" y="153"/>
                    <a:pt x="517" y="335"/>
                    <a:pt x="183" y="487"/>
                  </a:cubicBezTo>
                  <a:cubicBezTo>
                    <a:pt x="91" y="548"/>
                    <a:pt x="31" y="609"/>
                    <a:pt x="0" y="700"/>
                  </a:cubicBezTo>
                  <a:cubicBezTo>
                    <a:pt x="0" y="821"/>
                    <a:pt x="31" y="973"/>
                    <a:pt x="31" y="1095"/>
                  </a:cubicBezTo>
                  <a:cubicBezTo>
                    <a:pt x="103" y="1240"/>
                    <a:pt x="233" y="1365"/>
                    <a:pt x="390" y="1365"/>
                  </a:cubicBezTo>
                  <a:cubicBezTo>
                    <a:pt x="431" y="1365"/>
                    <a:pt x="473" y="1357"/>
                    <a:pt x="517" y="1338"/>
                  </a:cubicBezTo>
                  <a:cubicBezTo>
                    <a:pt x="760" y="1247"/>
                    <a:pt x="973" y="1125"/>
                    <a:pt x="1216" y="1034"/>
                  </a:cubicBezTo>
                  <a:cubicBezTo>
                    <a:pt x="1186" y="700"/>
                    <a:pt x="1155" y="365"/>
                    <a:pt x="115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691;p71">
              <a:extLst>
                <a:ext uri="{FF2B5EF4-FFF2-40B4-BE49-F238E27FC236}">
                  <a16:creationId xmlns:a16="http://schemas.microsoft.com/office/drawing/2014/main" id="{1D694ECD-3FCA-49EB-927A-1E34924DFF4E}"/>
                </a:ext>
              </a:extLst>
            </p:cNvPr>
            <p:cNvSpPr/>
            <p:nvPr/>
          </p:nvSpPr>
          <p:spPr>
            <a:xfrm>
              <a:off x="5949095" y="7501918"/>
              <a:ext cx="7227" cy="10445"/>
            </a:xfrm>
            <a:custGeom>
              <a:avLst/>
              <a:gdLst/>
              <a:ahLst/>
              <a:cxnLst/>
              <a:rect l="l" t="t" r="r" b="b"/>
              <a:pathLst>
                <a:path w="274" h="396" extrusionOk="0">
                  <a:moveTo>
                    <a:pt x="122" y="1"/>
                  </a:moveTo>
                  <a:cubicBezTo>
                    <a:pt x="0" y="123"/>
                    <a:pt x="91" y="335"/>
                    <a:pt x="274" y="396"/>
                  </a:cubicBezTo>
                  <a:cubicBezTo>
                    <a:pt x="243" y="274"/>
                    <a:pt x="243" y="123"/>
                    <a:pt x="24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692;p71">
              <a:extLst>
                <a:ext uri="{FF2B5EF4-FFF2-40B4-BE49-F238E27FC236}">
                  <a16:creationId xmlns:a16="http://schemas.microsoft.com/office/drawing/2014/main" id="{4F570165-954C-4C23-8959-8B30B3AD5634}"/>
                </a:ext>
              </a:extLst>
            </p:cNvPr>
            <p:cNvSpPr/>
            <p:nvPr/>
          </p:nvSpPr>
          <p:spPr>
            <a:xfrm>
              <a:off x="5983571" y="7408937"/>
              <a:ext cx="143520" cy="96225"/>
            </a:xfrm>
            <a:custGeom>
              <a:avLst/>
              <a:gdLst/>
              <a:ahLst/>
              <a:cxnLst/>
              <a:rect l="l" t="t" r="r" b="b"/>
              <a:pathLst>
                <a:path w="5441" h="3648" extrusionOk="0">
                  <a:moveTo>
                    <a:pt x="5441" y="0"/>
                  </a:moveTo>
                  <a:lnTo>
                    <a:pt x="5441" y="0"/>
                  </a:lnTo>
                  <a:cubicBezTo>
                    <a:pt x="3708" y="1064"/>
                    <a:pt x="1885" y="2006"/>
                    <a:pt x="0" y="2918"/>
                  </a:cubicBezTo>
                  <a:cubicBezTo>
                    <a:pt x="31" y="3161"/>
                    <a:pt x="31" y="3404"/>
                    <a:pt x="31" y="3648"/>
                  </a:cubicBezTo>
                  <a:cubicBezTo>
                    <a:pt x="1885" y="3100"/>
                    <a:pt x="3617" y="2371"/>
                    <a:pt x="5289" y="1429"/>
                  </a:cubicBezTo>
                  <a:cubicBezTo>
                    <a:pt x="5350" y="942"/>
                    <a:pt x="5380" y="486"/>
                    <a:pt x="544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693;p71">
              <a:extLst>
                <a:ext uri="{FF2B5EF4-FFF2-40B4-BE49-F238E27FC236}">
                  <a16:creationId xmlns:a16="http://schemas.microsoft.com/office/drawing/2014/main" id="{FCF213F0-5D69-4E60-B817-377D8D7ABA4B}"/>
                </a:ext>
              </a:extLst>
            </p:cNvPr>
            <p:cNvSpPr/>
            <p:nvPr/>
          </p:nvSpPr>
          <p:spPr>
            <a:xfrm>
              <a:off x="6123055" y="7032108"/>
              <a:ext cx="359235" cy="414522"/>
            </a:xfrm>
            <a:custGeom>
              <a:avLst/>
              <a:gdLst/>
              <a:ahLst/>
              <a:cxnLst/>
              <a:rect l="l" t="t" r="r" b="b"/>
              <a:pathLst>
                <a:path w="13619" h="15715" extrusionOk="0">
                  <a:moveTo>
                    <a:pt x="13618" y="0"/>
                  </a:moveTo>
                  <a:cubicBezTo>
                    <a:pt x="11004" y="3526"/>
                    <a:pt x="8512" y="7052"/>
                    <a:pt x="5411" y="10152"/>
                  </a:cubicBezTo>
                  <a:cubicBezTo>
                    <a:pt x="3770" y="11794"/>
                    <a:pt x="2007" y="13131"/>
                    <a:pt x="153" y="14286"/>
                  </a:cubicBezTo>
                  <a:cubicBezTo>
                    <a:pt x="92" y="14772"/>
                    <a:pt x="62" y="15228"/>
                    <a:pt x="1" y="15715"/>
                  </a:cubicBezTo>
                  <a:cubicBezTo>
                    <a:pt x="5594" y="12523"/>
                    <a:pt x="10244" y="7356"/>
                    <a:pt x="13618" y="1976"/>
                  </a:cubicBezTo>
                  <a:cubicBezTo>
                    <a:pt x="13618" y="1307"/>
                    <a:pt x="13618" y="669"/>
                    <a:pt x="1361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694;p71">
              <a:extLst>
                <a:ext uri="{FF2B5EF4-FFF2-40B4-BE49-F238E27FC236}">
                  <a16:creationId xmlns:a16="http://schemas.microsoft.com/office/drawing/2014/main" id="{63736901-9E77-4F43-9C4E-A6A2DFC2D957}"/>
                </a:ext>
              </a:extLst>
            </p:cNvPr>
            <p:cNvSpPr/>
            <p:nvPr/>
          </p:nvSpPr>
          <p:spPr>
            <a:xfrm>
              <a:off x="5955505" y="7485907"/>
              <a:ext cx="29675" cy="26826"/>
            </a:xfrm>
            <a:custGeom>
              <a:avLst/>
              <a:gdLst/>
              <a:ahLst/>
              <a:cxnLst/>
              <a:rect l="l" t="t" r="r" b="b"/>
              <a:pathLst>
                <a:path w="1125" h="1017" extrusionOk="0">
                  <a:moveTo>
                    <a:pt x="1064" y="0"/>
                  </a:moveTo>
                  <a:cubicBezTo>
                    <a:pt x="882" y="91"/>
                    <a:pt x="730" y="152"/>
                    <a:pt x="547" y="243"/>
                  </a:cubicBezTo>
                  <a:cubicBezTo>
                    <a:pt x="578" y="426"/>
                    <a:pt x="517" y="608"/>
                    <a:pt x="274" y="608"/>
                  </a:cubicBezTo>
                  <a:cubicBezTo>
                    <a:pt x="243" y="618"/>
                    <a:pt x="213" y="621"/>
                    <a:pt x="183" y="621"/>
                  </a:cubicBezTo>
                  <a:cubicBezTo>
                    <a:pt x="122" y="621"/>
                    <a:pt x="61" y="608"/>
                    <a:pt x="0" y="608"/>
                  </a:cubicBezTo>
                  <a:cubicBezTo>
                    <a:pt x="0" y="730"/>
                    <a:pt x="0" y="851"/>
                    <a:pt x="31" y="1003"/>
                  </a:cubicBezTo>
                  <a:cubicBezTo>
                    <a:pt x="51" y="1003"/>
                    <a:pt x="71" y="1017"/>
                    <a:pt x="91" y="1017"/>
                  </a:cubicBezTo>
                  <a:cubicBezTo>
                    <a:pt x="102" y="1017"/>
                    <a:pt x="112" y="1013"/>
                    <a:pt x="122" y="1003"/>
                  </a:cubicBezTo>
                  <a:cubicBezTo>
                    <a:pt x="456" y="942"/>
                    <a:pt x="791" y="821"/>
                    <a:pt x="1125" y="730"/>
                  </a:cubicBezTo>
                  <a:cubicBezTo>
                    <a:pt x="1095" y="486"/>
                    <a:pt x="1095" y="243"/>
                    <a:pt x="106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695;p71">
              <a:extLst>
                <a:ext uri="{FF2B5EF4-FFF2-40B4-BE49-F238E27FC236}">
                  <a16:creationId xmlns:a16="http://schemas.microsoft.com/office/drawing/2014/main" id="{C028F661-8B4E-42E0-AB39-46D7A8CC164D}"/>
                </a:ext>
              </a:extLst>
            </p:cNvPr>
            <p:cNvSpPr/>
            <p:nvPr/>
          </p:nvSpPr>
          <p:spPr>
            <a:xfrm>
              <a:off x="5952287" y="7499518"/>
              <a:ext cx="3244" cy="2427"/>
            </a:xfrm>
            <a:custGeom>
              <a:avLst/>
              <a:gdLst/>
              <a:ahLst/>
              <a:cxnLst/>
              <a:rect l="l" t="t" r="r" b="b"/>
              <a:pathLst>
                <a:path w="123" h="92" extrusionOk="0">
                  <a:moveTo>
                    <a:pt x="122" y="1"/>
                  </a:moveTo>
                  <a:cubicBezTo>
                    <a:pt x="92" y="1"/>
                    <a:pt x="61" y="31"/>
                    <a:pt x="61" y="31"/>
                  </a:cubicBezTo>
                  <a:cubicBezTo>
                    <a:pt x="31" y="31"/>
                    <a:pt x="1" y="62"/>
                    <a:pt x="1" y="92"/>
                  </a:cubicBezTo>
                  <a:lnTo>
                    <a:pt x="122" y="92"/>
                  </a:lnTo>
                  <a:cubicBezTo>
                    <a:pt x="122" y="62"/>
                    <a:pt x="122" y="31"/>
                    <a:pt x="12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696;p71">
              <a:extLst>
                <a:ext uri="{FF2B5EF4-FFF2-40B4-BE49-F238E27FC236}">
                  <a16:creationId xmlns:a16="http://schemas.microsoft.com/office/drawing/2014/main" id="{9DFB8C9D-1D1B-424F-B0F3-4831D6E05A95}"/>
                </a:ext>
              </a:extLst>
            </p:cNvPr>
            <p:cNvSpPr/>
            <p:nvPr/>
          </p:nvSpPr>
          <p:spPr>
            <a:xfrm>
              <a:off x="5954687" y="7492317"/>
              <a:ext cx="16064" cy="9997"/>
            </a:xfrm>
            <a:custGeom>
              <a:avLst/>
              <a:gdLst/>
              <a:ahLst/>
              <a:cxnLst/>
              <a:rect l="l" t="t" r="r" b="b"/>
              <a:pathLst>
                <a:path w="609" h="379" extrusionOk="0">
                  <a:moveTo>
                    <a:pt x="578" y="0"/>
                  </a:moveTo>
                  <a:cubicBezTo>
                    <a:pt x="396" y="91"/>
                    <a:pt x="214" y="183"/>
                    <a:pt x="1" y="274"/>
                  </a:cubicBezTo>
                  <a:cubicBezTo>
                    <a:pt x="31" y="304"/>
                    <a:pt x="31" y="335"/>
                    <a:pt x="31" y="365"/>
                  </a:cubicBezTo>
                  <a:cubicBezTo>
                    <a:pt x="92" y="365"/>
                    <a:pt x="153" y="378"/>
                    <a:pt x="214" y="378"/>
                  </a:cubicBezTo>
                  <a:cubicBezTo>
                    <a:pt x="244" y="378"/>
                    <a:pt x="274" y="375"/>
                    <a:pt x="305" y="365"/>
                  </a:cubicBezTo>
                  <a:cubicBezTo>
                    <a:pt x="548" y="365"/>
                    <a:pt x="609" y="183"/>
                    <a:pt x="57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697;p71">
              <a:extLst>
                <a:ext uri="{FF2B5EF4-FFF2-40B4-BE49-F238E27FC236}">
                  <a16:creationId xmlns:a16="http://schemas.microsoft.com/office/drawing/2014/main" id="{C88FC0CA-D514-4CDF-BFC9-18796E17A1BD}"/>
                </a:ext>
              </a:extLst>
            </p:cNvPr>
            <p:cNvSpPr/>
            <p:nvPr/>
          </p:nvSpPr>
          <p:spPr>
            <a:xfrm>
              <a:off x="5998790" y="7727235"/>
              <a:ext cx="72987" cy="39302"/>
            </a:xfrm>
            <a:custGeom>
              <a:avLst/>
              <a:gdLst/>
              <a:ahLst/>
              <a:cxnLst/>
              <a:rect l="l" t="t" r="r" b="b"/>
              <a:pathLst>
                <a:path w="2767" h="1490" extrusionOk="0">
                  <a:moveTo>
                    <a:pt x="2767" y="0"/>
                  </a:moveTo>
                  <a:lnTo>
                    <a:pt x="2767" y="0"/>
                  </a:lnTo>
                  <a:cubicBezTo>
                    <a:pt x="1794" y="152"/>
                    <a:pt x="821" y="274"/>
                    <a:pt x="1" y="760"/>
                  </a:cubicBezTo>
                  <a:cubicBezTo>
                    <a:pt x="1" y="1003"/>
                    <a:pt x="31" y="1246"/>
                    <a:pt x="31" y="1489"/>
                  </a:cubicBezTo>
                  <a:cubicBezTo>
                    <a:pt x="882" y="1429"/>
                    <a:pt x="1703" y="1307"/>
                    <a:pt x="2463" y="1155"/>
                  </a:cubicBezTo>
                  <a:cubicBezTo>
                    <a:pt x="2584" y="760"/>
                    <a:pt x="2675" y="395"/>
                    <a:pt x="2767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698;p71">
              <a:extLst>
                <a:ext uri="{FF2B5EF4-FFF2-40B4-BE49-F238E27FC236}">
                  <a16:creationId xmlns:a16="http://schemas.microsoft.com/office/drawing/2014/main" id="{5175EF8A-AD72-4195-A307-019BD053C2C7}"/>
                </a:ext>
              </a:extLst>
            </p:cNvPr>
            <p:cNvSpPr/>
            <p:nvPr/>
          </p:nvSpPr>
          <p:spPr>
            <a:xfrm>
              <a:off x="6063732" y="7436977"/>
              <a:ext cx="389675" cy="320750"/>
            </a:xfrm>
            <a:custGeom>
              <a:avLst/>
              <a:gdLst/>
              <a:ahLst/>
              <a:cxnLst/>
              <a:rect l="l" t="t" r="r" b="b"/>
              <a:pathLst>
                <a:path w="14773" h="12160" extrusionOk="0">
                  <a:moveTo>
                    <a:pt x="14773" y="1"/>
                  </a:moveTo>
                  <a:lnTo>
                    <a:pt x="14773" y="1"/>
                  </a:lnTo>
                  <a:cubicBezTo>
                    <a:pt x="13588" y="1277"/>
                    <a:pt x="12372" y="2524"/>
                    <a:pt x="11186" y="3800"/>
                  </a:cubicBezTo>
                  <a:cubicBezTo>
                    <a:pt x="8451" y="6779"/>
                    <a:pt x="5381" y="9454"/>
                    <a:pt x="1490" y="10731"/>
                  </a:cubicBezTo>
                  <a:cubicBezTo>
                    <a:pt x="1095" y="10852"/>
                    <a:pt x="700" y="10943"/>
                    <a:pt x="305" y="11004"/>
                  </a:cubicBezTo>
                  <a:cubicBezTo>
                    <a:pt x="213" y="11399"/>
                    <a:pt x="122" y="11794"/>
                    <a:pt x="1" y="12159"/>
                  </a:cubicBezTo>
                  <a:cubicBezTo>
                    <a:pt x="3557" y="11490"/>
                    <a:pt x="6505" y="9910"/>
                    <a:pt x="9484" y="7448"/>
                  </a:cubicBezTo>
                  <a:cubicBezTo>
                    <a:pt x="10974" y="6202"/>
                    <a:pt x="12463" y="4834"/>
                    <a:pt x="13952" y="3436"/>
                  </a:cubicBezTo>
                  <a:cubicBezTo>
                    <a:pt x="14256" y="2402"/>
                    <a:pt x="14530" y="1247"/>
                    <a:pt x="1477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699;p71">
              <a:extLst>
                <a:ext uri="{FF2B5EF4-FFF2-40B4-BE49-F238E27FC236}">
                  <a16:creationId xmlns:a16="http://schemas.microsoft.com/office/drawing/2014/main" id="{AAB6B2D1-1751-44AD-8AC7-7D67EC34F38B}"/>
                </a:ext>
              </a:extLst>
            </p:cNvPr>
            <p:cNvSpPr/>
            <p:nvPr/>
          </p:nvSpPr>
          <p:spPr>
            <a:xfrm>
              <a:off x="5982938" y="7747255"/>
              <a:ext cx="16671" cy="20126"/>
            </a:xfrm>
            <a:custGeom>
              <a:avLst/>
              <a:gdLst/>
              <a:ahLst/>
              <a:cxnLst/>
              <a:rect l="l" t="t" r="r" b="b"/>
              <a:pathLst>
                <a:path w="632" h="763" extrusionOk="0">
                  <a:moveTo>
                    <a:pt x="602" y="1"/>
                  </a:moveTo>
                  <a:cubicBezTo>
                    <a:pt x="450" y="92"/>
                    <a:pt x="298" y="183"/>
                    <a:pt x="146" y="335"/>
                  </a:cubicBezTo>
                  <a:cubicBezTo>
                    <a:pt x="0" y="452"/>
                    <a:pt x="105" y="763"/>
                    <a:pt x="301" y="763"/>
                  </a:cubicBezTo>
                  <a:cubicBezTo>
                    <a:pt x="310" y="763"/>
                    <a:pt x="319" y="762"/>
                    <a:pt x="328" y="761"/>
                  </a:cubicBezTo>
                  <a:cubicBezTo>
                    <a:pt x="450" y="761"/>
                    <a:pt x="541" y="730"/>
                    <a:pt x="632" y="730"/>
                  </a:cubicBezTo>
                  <a:cubicBezTo>
                    <a:pt x="632" y="487"/>
                    <a:pt x="602" y="244"/>
                    <a:pt x="60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700;p71">
              <a:extLst>
                <a:ext uri="{FF2B5EF4-FFF2-40B4-BE49-F238E27FC236}">
                  <a16:creationId xmlns:a16="http://schemas.microsoft.com/office/drawing/2014/main" id="{2E932C38-EDB2-4AAF-A4C9-1BE8BD81E1C7}"/>
                </a:ext>
              </a:extLst>
            </p:cNvPr>
            <p:cNvSpPr/>
            <p:nvPr/>
          </p:nvSpPr>
          <p:spPr>
            <a:xfrm>
              <a:off x="6713964" y="7863527"/>
              <a:ext cx="232544" cy="337553"/>
            </a:xfrm>
            <a:custGeom>
              <a:avLst/>
              <a:gdLst/>
              <a:ahLst/>
              <a:cxnLst/>
              <a:rect l="l" t="t" r="r" b="b"/>
              <a:pathLst>
                <a:path w="8816" h="12797" extrusionOk="0">
                  <a:moveTo>
                    <a:pt x="8815" y="0"/>
                  </a:moveTo>
                  <a:lnTo>
                    <a:pt x="8815" y="0"/>
                  </a:lnTo>
                  <a:cubicBezTo>
                    <a:pt x="5837" y="730"/>
                    <a:pt x="2858" y="1399"/>
                    <a:pt x="1" y="2219"/>
                  </a:cubicBezTo>
                  <a:lnTo>
                    <a:pt x="1186" y="12797"/>
                  </a:lnTo>
                  <a:lnTo>
                    <a:pt x="6870" y="12797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701;p71">
              <a:extLst>
                <a:ext uri="{FF2B5EF4-FFF2-40B4-BE49-F238E27FC236}">
                  <a16:creationId xmlns:a16="http://schemas.microsoft.com/office/drawing/2014/main" id="{961A0AE2-08C5-443D-8C42-7138948ECCAC}"/>
                </a:ext>
              </a:extLst>
            </p:cNvPr>
            <p:cNvSpPr/>
            <p:nvPr/>
          </p:nvSpPr>
          <p:spPr>
            <a:xfrm>
              <a:off x="6699535" y="7710379"/>
              <a:ext cx="270211" cy="211706"/>
            </a:xfrm>
            <a:custGeom>
              <a:avLst/>
              <a:gdLst/>
              <a:ahLst/>
              <a:cxnLst/>
              <a:rect l="l" t="t" r="r" b="b"/>
              <a:pathLst>
                <a:path w="10244" h="8026" extrusionOk="0">
                  <a:moveTo>
                    <a:pt x="10244" y="1"/>
                  </a:moveTo>
                  <a:lnTo>
                    <a:pt x="1" y="3010"/>
                  </a:lnTo>
                  <a:lnTo>
                    <a:pt x="548" y="8025"/>
                  </a:lnTo>
                  <a:cubicBezTo>
                    <a:pt x="3405" y="7205"/>
                    <a:pt x="6384" y="6536"/>
                    <a:pt x="9362" y="5806"/>
                  </a:cubicBezTo>
                  <a:lnTo>
                    <a:pt x="10244" y="1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702;p71">
              <a:extLst>
                <a:ext uri="{FF2B5EF4-FFF2-40B4-BE49-F238E27FC236}">
                  <a16:creationId xmlns:a16="http://schemas.microsoft.com/office/drawing/2014/main" id="{128ED9D3-D751-45C9-9012-E7425EBE8565}"/>
                </a:ext>
              </a:extLst>
            </p:cNvPr>
            <p:cNvSpPr/>
            <p:nvPr/>
          </p:nvSpPr>
          <p:spPr>
            <a:xfrm>
              <a:off x="6546387" y="6280059"/>
              <a:ext cx="184431" cy="307878"/>
            </a:xfrm>
            <a:custGeom>
              <a:avLst/>
              <a:gdLst/>
              <a:ahLst/>
              <a:cxnLst/>
              <a:rect l="l" t="t" r="r" b="b"/>
              <a:pathLst>
                <a:path w="6992" h="11672" extrusionOk="0">
                  <a:moveTo>
                    <a:pt x="6506" y="0"/>
                  </a:moveTo>
                  <a:cubicBezTo>
                    <a:pt x="4044" y="213"/>
                    <a:pt x="1885" y="638"/>
                    <a:pt x="1" y="1246"/>
                  </a:cubicBezTo>
                  <a:cubicBezTo>
                    <a:pt x="1764" y="5015"/>
                    <a:pt x="4044" y="8480"/>
                    <a:pt x="6992" y="11672"/>
                  </a:cubicBezTo>
                  <a:cubicBezTo>
                    <a:pt x="6749" y="7781"/>
                    <a:pt x="6566" y="3891"/>
                    <a:pt x="6506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703;p71">
              <a:extLst>
                <a:ext uri="{FF2B5EF4-FFF2-40B4-BE49-F238E27FC236}">
                  <a16:creationId xmlns:a16="http://schemas.microsoft.com/office/drawing/2014/main" id="{DB373C79-494E-4931-BA72-34EE16412026}"/>
                </a:ext>
              </a:extLst>
            </p:cNvPr>
            <p:cNvSpPr/>
            <p:nvPr/>
          </p:nvSpPr>
          <p:spPr>
            <a:xfrm>
              <a:off x="6228090" y="6433181"/>
              <a:ext cx="534012" cy="722401"/>
            </a:xfrm>
            <a:custGeom>
              <a:avLst/>
              <a:gdLst/>
              <a:ahLst/>
              <a:cxnLst/>
              <a:rect l="l" t="t" r="r" b="b"/>
              <a:pathLst>
                <a:path w="20245" h="27387" extrusionOk="0">
                  <a:moveTo>
                    <a:pt x="4682" y="1"/>
                  </a:moveTo>
                  <a:cubicBezTo>
                    <a:pt x="2007" y="2919"/>
                    <a:pt x="578" y="6840"/>
                    <a:pt x="1" y="11612"/>
                  </a:cubicBezTo>
                  <a:cubicBezTo>
                    <a:pt x="5806" y="18147"/>
                    <a:pt x="11430" y="25533"/>
                    <a:pt x="20244" y="27387"/>
                  </a:cubicBezTo>
                  <a:cubicBezTo>
                    <a:pt x="20214" y="27357"/>
                    <a:pt x="20214" y="27326"/>
                    <a:pt x="20214" y="27296"/>
                  </a:cubicBezTo>
                  <a:cubicBezTo>
                    <a:pt x="20153" y="27174"/>
                    <a:pt x="20153" y="27083"/>
                    <a:pt x="20214" y="26961"/>
                  </a:cubicBezTo>
                  <a:cubicBezTo>
                    <a:pt x="19971" y="23253"/>
                    <a:pt x="19758" y="19545"/>
                    <a:pt x="19576" y="15837"/>
                  </a:cubicBezTo>
                  <a:cubicBezTo>
                    <a:pt x="16171" y="14955"/>
                    <a:pt x="12737" y="10578"/>
                    <a:pt x="10639" y="8147"/>
                  </a:cubicBezTo>
                  <a:cubicBezTo>
                    <a:pt x="8390" y="5593"/>
                    <a:pt x="6414" y="2888"/>
                    <a:pt x="468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704;p71">
              <a:extLst>
                <a:ext uri="{FF2B5EF4-FFF2-40B4-BE49-F238E27FC236}">
                  <a16:creationId xmlns:a16="http://schemas.microsoft.com/office/drawing/2014/main" id="{AE62FFEB-C836-4977-957E-C4E33EC75B83}"/>
                </a:ext>
              </a:extLst>
            </p:cNvPr>
            <p:cNvSpPr/>
            <p:nvPr/>
          </p:nvSpPr>
          <p:spPr>
            <a:xfrm>
              <a:off x="6747648" y="6277290"/>
              <a:ext cx="101844" cy="289810"/>
            </a:xfrm>
            <a:custGeom>
              <a:avLst/>
              <a:gdLst/>
              <a:ahLst/>
              <a:cxnLst/>
              <a:rect l="l" t="t" r="r" b="b"/>
              <a:pathLst>
                <a:path w="3861" h="10987" extrusionOk="0">
                  <a:moveTo>
                    <a:pt x="1054" y="0"/>
                  </a:moveTo>
                  <a:cubicBezTo>
                    <a:pt x="716" y="0"/>
                    <a:pt x="365" y="14"/>
                    <a:pt x="0" y="14"/>
                  </a:cubicBezTo>
                  <a:cubicBezTo>
                    <a:pt x="61" y="3661"/>
                    <a:pt x="183" y="7339"/>
                    <a:pt x="365" y="10987"/>
                  </a:cubicBezTo>
                  <a:cubicBezTo>
                    <a:pt x="1581" y="10105"/>
                    <a:pt x="2888" y="8342"/>
                    <a:pt x="3860" y="6944"/>
                  </a:cubicBezTo>
                  <a:cubicBezTo>
                    <a:pt x="3101" y="4208"/>
                    <a:pt x="2280" y="1898"/>
                    <a:pt x="1550" y="14"/>
                  </a:cubicBezTo>
                  <a:cubicBezTo>
                    <a:pt x="1388" y="4"/>
                    <a:pt x="1223" y="0"/>
                    <a:pt x="105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705;p71">
              <a:extLst>
                <a:ext uri="{FF2B5EF4-FFF2-40B4-BE49-F238E27FC236}">
                  <a16:creationId xmlns:a16="http://schemas.microsoft.com/office/drawing/2014/main" id="{42D36C99-59DC-4C98-B4D2-3FDB1494F5A0}"/>
                </a:ext>
              </a:extLst>
            </p:cNvPr>
            <p:cNvSpPr/>
            <p:nvPr/>
          </p:nvSpPr>
          <p:spPr>
            <a:xfrm>
              <a:off x="6216880" y="6776326"/>
              <a:ext cx="566061" cy="700771"/>
            </a:xfrm>
            <a:custGeom>
              <a:avLst/>
              <a:gdLst/>
              <a:ahLst/>
              <a:cxnLst/>
              <a:rect l="l" t="t" r="r" b="b"/>
              <a:pathLst>
                <a:path w="21460" h="26567" extrusionOk="0">
                  <a:moveTo>
                    <a:pt x="304" y="1"/>
                  </a:moveTo>
                  <a:cubicBezTo>
                    <a:pt x="0" y="3618"/>
                    <a:pt x="183" y="7691"/>
                    <a:pt x="639" y="12159"/>
                  </a:cubicBezTo>
                  <a:cubicBezTo>
                    <a:pt x="6171" y="18846"/>
                    <a:pt x="12888" y="25685"/>
                    <a:pt x="21460" y="26567"/>
                  </a:cubicBezTo>
                  <a:cubicBezTo>
                    <a:pt x="21186" y="22706"/>
                    <a:pt x="20943" y="18816"/>
                    <a:pt x="20700" y="14925"/>
                  </a:cubicBezTo>
                  <a:cubicBezTo>
                    <a:pt x="20639" y="14956"/>
                    <a:pt x="20578" y="14956"/>
                    <a:pt x="20517" y="14956"/>
                  </a:cubicBezTo>
                  <a:cubicBezTo>
                    <a:pt x="12219" y="13375"/>
                    <a:pt x="5806" y="6566"/>
                    <a:pt x="304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706;p71">
              <a:extLst>
                <a:ext uri="{FF2B5EF4-FFF2-40B4-BE49-F238E27FC236}">
                  <a16:creationId xmlns:a16="http://schemas.microsoft.com/office/drawing/2014/main" id="{B60FB46B-14B2-46A2-B67E-333FD65C67CD}"/>
                </a:ext>
              </a:extLst>
            </p:cNvPr>
            <p:cNvSpPr/>
            <p:nvPr/>
          </p:nvSpPr>
          <p:spPr>
            <a:xfrm>
              <a:off x="6366809" y="6320945"/>
              <a:ext cx="376855" cy="513939"/>
            </a:xfrm>
            <a:custGeom>
              <a:avLst/>
              <a:gdLst/>
              <a:ahLst/>
              <a:cxnLst/>
              <a:rect l="l" t="t" r="r" b="b"/>
              <a:pathLst>
                <a:path w="14287" h="19484" extrusionOk="0">
                  <a:moveTo>
                    <a:pt x="5897" y="0"/>
                  </a:moveTo>
                  <a:cubicBezTo>
                    <a:pt x="3526" y="912"/>
                    <a:pt x="1581" y="2128"/>
                    <a:pt x="0" y="3648"/>
                  </a:cubicBezTo>
                  <a:cubicBezTo>
                    <a:pt x="1733" y="6566"/>
                    <a:pt x="3648" y="9332"/>
                    <a:pt x="5927" y="11855"/>
                  </a:cubicBezTo>
                  <a:cubicBezTo>
                    <a:pt x="8025" y="14225"/>
                    <a:pt x="11125" y="18298"/>
                    <a:pt x="14286" y="19484"/>
                  </a:cubicBezTo>
                  <a:cubicBezTo>
                    <a:pt x="14256" y="19028"/>
                    <a:pt x="14225" y="18572"/>
                    <a:pt x="14225" y="18086"/>
                  </a:cubicBezTo>
                  <a:cubicBezTo>
                    <a:pt x="14104" y="15745"/>
                    <a:pt x="13982" y="13344"/>
                    <a:pt x="13830" y="10973"/>
                  </a:cubicBezTo>
                  <a:cubicBezTo>
                    <a:pt x="10487" y="7842"/>
                    <a:pt x="7873" y="4104"/>
                    <a:pt x="5897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707;p71">
              <a:extLst>
                <a:ext uri="{FF2B5EF4-FFF2-40B4-BE49-F238E27FC236}">
                  <a16:creationId xmlns:a16="http://schemas.microsoft.com/office/drawing/2014/main" id="{7F03D66D-DE5E-4CC1-B511-A50940182690}"/>
                </a:ext>
              </a:extLst>
            </p:cNvPr>
            <p:cNvSpPr/>
            <p:nvPr/>
          </p:nvSpPr>
          <p:spPr>
            <a:xfrm>
              <a:off x="6787742" y="7072993"/>
              <a:ext cx="160375" cy="404895"/>
            </a:xfrm>
            <a:custGeom>
              <a:avLst/>
              <a:gdLst/>
              <a:ahLst/>
              <a:cxnLst/>
              <a:rect l="l" t="t" r="r" b="b"/>
              <a:pathLst>
                <a:path w="6080" h="15350" extrusionOk="0">
                  <a:moveTo>
                    <a:pt x="5958" y="0"/>
                  </a:moveTo>
                  <a:lnTo>
                    <a:pt x="5958" y="0"/>
                  </a:lnTo>
                  <a:cubicBezTo>
                    <a:pt x="4043" y="1125"/>
                    <a:pt x="2067" y="2128"/>
                    <a:pt x="0" y="3009"/>
                  </a:cubicBezTo>
                  <a:cubicBezTo>
                    <a:pt x="274" y="7113"/>
                    <a:pt x="517" y="11216"/>
                    <a:pt x="760" y="15350"/>
                  </a:cubicBezTo>
                  <a:cubicBezTo>
                    <a:pt x="2371" y="14560"/>
                    <a:pt x="3921" y="13769"/>
                    <a:pt x="5410" y="12858"/>
                  </a:cubicBezTo>
                  <a:cubicBezTo>
                    <a:pt x="5927" y="8359"/>
                    <a:pt x="6079" y="4073"/>
                    <a:pt x="595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708;p71">
              <a:extLst>
                <a:ext uri="{FF2B5EF4-FFF2-40B4-BE49-F238E27FC236}">
                  <a16:creationId xmlns:a16="http://schemas.microsoft.com/office/drawing/2014/main" id="{B9FD6DCD-6A26-404F-9D20-942FA1B2B89F}"/>
                </a:ext>
              </a:extLst>
            </p:cNvPr>
            <p:cNvSpPr/>
            <p:nvPr/>
          </p:nvSpPr>
          <p:spPr>
            <a:xfrm>
              <a:off x="6808580" y="7444204"/>
              <a:ext cx="117881" cy="257392"/>
            </a:xfrm>
            <a:custGeom>
              <a:avLst/>
              <a:gdLst/>
              <a:ahLst/>
              <a:cxnLst/>
              <a:rect l="l" t="t" r="r" b="b"/>
              <a:pathLst>
                <a:path w="4469" h="9758" extrusionOk="0">
                  <a:moveTo>
                    <a:pt x="4468" y="0"/>
                  </a:moveTo>
                  <a:cubicBezTo>
                    <a:pt x="3070" y="791"/>
                    <a:pt x="1581" y="1429"/>
                    <a:pt x="0" y="1915"/>
                  </a:cubicBezTo>
                  <a:cubicBezTo>
                    <a:pt x="152" y="4529"/>
                    <a:pt x="304" y="7143"/>
                    <a:pt x="456" y="9757"/>
                  </a:cubicBezTo>
                  <a:cubicBezTo>
                    <a:pt x="1155" y="9332"/>
                    <a:pt x="1976" y="9241"/>
                    <a:pt x="2827" y="9089"/>
                  </a:cubicBezTo>
                  <a:cubicBezTo>
                    <a:pt x="3557" y="5988"/>
                    <a:pt x="4104" y="2949"/>
                    <a:pt x="446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709;p71">
              <a:extLst>
                <a:ext uri="{FF2B5EF4-FFF2-40B4-BE49-F238E27FC236}">
                  <a16:creationId xmlns:a16="http://schemas.microsoft.com/office/drawing/2014/main" id="{AE3FA2CB-51D8-4E0A-A908-DCFCA78454E6}"/>
                </a:ext>
              </a:extLst>
            </p:cNvPr>
            <p:cNvSpPr/>
            <p:nvPr/>
          </p:nvSpPr>
          <p:spPr>
            <a:xfrm>
              <a:off x="6758067" y="6494113"/>
              <a:ext cx="153965" cy="342380"/>
            </a:xfrm>
            <a:custGeom>
              <a:avLst/>
              <a:gdLst/>
              <a:ahLst/>
              <a:cxnLst/>
              <a:rect l="l" t="t" r="r" b="b"/>
              <a:pathLst>
                <a:path w="5837" h="12980" extrusionOk="0">
                  <a:moveTo>
                    <a:pt x="3830" y="1"/>
                  </a:moveTo>
                  <a:cubicBezTo>
                    <a:pt x="2706" y="1551"/>
                    <a:pt x="1368" y="3040"/>
                    <a:pt x="0" y="3557"/>
                  </a:cubicBezTo>
                  <a:cubicBezTo>
                    <a:pt x="152" y="6718"/>
                    <a:pt x="335" y="9849"/>
                    <a:pt x="487" y="12980"/>
                  </a:cubicBezTo>
                  <a:cubicBezTo>
                    <a:pt x="2493" y="11825"/>
                    <a:pt x="4225" y="10518"/>
                    <a:pt x="5836" y="9089"/>
                  </a:cubicBezTo>
                  <a:cubicBezTo>
                    <a:pt x="5259" y="5745"/>
                    <a:pt x="4560" y="2706"/>
                    <a:pt x="3830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710;p71">
              <a:extLst>
                <a:ext uri="{FF2B5EF4-FFF2-40B4-BE49-F238E27FC236}">
                  <a16:creationId xmlns:a16="http://schemas.microsoft.com/office/drawing/2014/main" id="{653CEF3A-0308-4E00-8D78-4A8AB9005B03}"/>
                </a:ext>
              </a:extLst>
            </p:cNvPr>
            <p:cNvSpPr/>
            <p:nvPr/>
          </p:nvSpPr>
          <p:spPr>
            <a:xfrm>
              <a:off x="6771704" y="6769125"/>
              <a:ext cx="172403" cy="360000"/>
            </a:xfrm>
            <a:custGeom>
              <a:avLst/>
              <a:gdLst/>
              <a:ahLst/>
              <a:cxnLst/>
              <a:rect l="l" t="t" r="r" b="b"/>
              <a:pathLst>
                <a:path w="6536" h="13648" extrusionOk="0">
                  <a:moveTo>
                    <a:pt x="5532" y="0"/>
                  </a:moveTo>
                  <a:cubicBezTo>
                    <a:pt x="3830" y="1368"/>
                    <a:pt x="2006" y="2493"/>
                    <a:pt x="0" y="3253"/>
                  </a:cubicBezTo>
                  <a:cubicBezTo>
                    <a:pt x="0" y="3496"/>
                    <a:pt x="31" y="3739"/>
                    <a:pt x="31" y="3982"/>
                  </a:cubicBezTo>
                  <a:cubicBezTo>
                    <a:pt x="213" y="7204"/>
                    <a:pt x="395" y="10426"/>
                    <a:pt x="578" y="13648"/>
                  </a:cubicBezTo>
                  <a:cubicBezTo>
                    <a:pt x="2645" y="12675"/>
                    <a:pt x="4651" y="11581"/>
                    <a:pt x="6535" y="10396"/>
                  </a:cubicBezTo>
                  <a:cubicBezTo>
                    <a:pt x="6353" y="6687"/>
                    <a:pt x="6018" y="3222"/>
                    <a:pt x="5532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711;p71">
              <a:extLst>
                <a:ext uri="{FF2B5EF4-FFF2-40B4-BE49-F238E27FC236}">
                  <a16:creationId xmlns:a16="http://schemas.microsoft.com/office/drawing/2014/main" id="{10985329-A908-422A-B849-C926A872F6FF}"/>
                </a:ext>
              </a:extLst>
            </p:cNvPr>
            <p:cNvSpPr/>
            <p:nvPr/>
          </p:nvSpPr>
          <p:spPr>
            <a:xfrm>
              <a:off x="6821399" y="7710379"/>
              <a:ext cx="55340" cy="117881"/>
            </a:xfrm>
            <a:custGeom>
              <a:avLst/>
              <a:gdLst/>
              <a:ahLst/>
              <a:cxnLst/>
              <a:rect l="l" t="t" r="r" b="b"/>
              <a:pathLst>
                <a:path w="2098" h="4469" extrusionOk="0">
                  <a:moveTo>
                    <a:pt x="2098" y="1"/>
                  </a:moveTo>
                  <a:lnTo>
                    <a:pt x="2098" y="1"/>
                  </a:lnTo>
                  <a:cubicBezTo>
                    <a:pt x="1429" y="153"/>
                    <a:pt x="730" y="244"/>
                    <a:pt x="1" y="274"/>
                  </a:cubicBezTo>
                  <a:cubicBezTo>
                    <a:pt x="92" y="1673"/>
                    <a:pt x="122" y="3071"/>
                    <a:pt x="213" y="4469"/>
                  </a:cubicBezTo>
                  <a:lnTo>
                    <a:pt x="882" y="4469"/>
                  </a:lnTo>
                  <a:cubicBezTo>
                    <a:pt x="1338" y="2949"/>
                    <a:pt x="1733" y="1490"/>
                    <a:pt x="209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712;p71">
              <a:extLst>
                <a:ext uri="{FF2B5EF4-FFF2-40B4-BE49-F238E27FC236}">
                  <a16:creationId xmlns:a16="http://schemas.microsoft.com/office/drawing/2014/main" id="{69EE9DC1-FE6A-4798-89A0-A0BE853A3CFF}"/>
                </a:ext>
              </a:extLst>
            </p:cNvPr>
            <p:cNvSpPr/>
            <p:nvPr/>
          </p:nvSpPr>
          <p:spPr>
            <a:xfrm>
              <a:off x="6408486" y="7610171"/>
              <a:ext cx="395293" cy="217298"/>
            </a:xfrm>
            <a:custGeom>
              <a:avLst/>
              <a:gdLst/>
              <a:ahLst/>
              <a:cxnLst/>
              <a:rect l="l" t="t" r="r" b="b"/>
              <a:pathLst>
                <a:path w="14986" h="8238" extrusionOk="0">
                  <a:moveTo>
                    <a:pt x="1" y="0"/>
                  </a:moveTo>
                  <a:lnTo>
                    <a:pt x="1" y="0"/>
                  </a:lnTo>
                  <a:cubicBezTo>
                    <a:pt x="6171" y="7326"/>
                    <a:pt x="14591" y="8177"/>
                    <a:pt x="14986" y="8238"/>
                  </a:cubicBezTo>
                  <a:cubicBezTo>
                    <a:pt x="14925" y="7052"/>
                    <a:pt x="14864" y="5836"/>
                    <a:pt x="14804" y="4651"/>
                  </a:cubicBezTo>
                  <a:cubicBezTo>
                    <a:pt x="14773" y="4681"/>
                    <a:pt x="14773" y="4712"/>
                    <a:pt x="14712" y="4712"/>
                  </a:cubicBezTo>
                  <a:cubicBezTo>
                    <a:pt x="13834" y="4995"/>
                    <a:pt x="12922" y="5122"/>
                    <a:pt x="11995" y="5122"/>
                  </a:cubicBezTo>
                  <a:cubicBezTo>
                    <a:pt x="7756" y="5122"/>
                    <a:pt x="3193" y="2469"/>
                    <a:pt x="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713;p71">
              <a:extLst>
                <a:ext uri="{FF2B5EF4-FFF2-40B4-BE49-F238E27FC236}">
                  <a16:creationId xmlns:a16="http://schemas.microsoft.com/office/drawing/2014/main" id="{DFC5DC04-4E2C-4D1E-9081-98A95D5859B7}"/>
                </a:ext>
              </a:extLst>
            </p:cNvPr>
            <p:cNvSpPr/>
            <p:nvPr/>
          </p:nvSpPr>
          <p:spPr>
            <a:xfrm>
              <a:off x="6239327" y="7144345"/>
              <a:ext cx="558860" cy="582811"/>
            </a:xfrm>
            <a:custGeom>
              <a:avLst/>
              <a:gdLst/>
              <a:ahLst/>
              <a:cxnLst/>
              <a:rect l="l" t="t" r="r" b="b"/>
              <a:pathLst>
                <a:path w="21187" h="22095" extrusionOk="0">
                  <a:moveTo>
                    <a:pt x="0" y="0"/>
                  </a:moveTo>
                  <a:lnTo>
                    <a:pt x="0" y="0"/>
                  </a:lnTo>
                  <a:cubicBezTo>
                    <a:pt x="122" y="1095"/>
                    <a:pt x="274" y="2189"/>
                    <a:pt x="426" y="3344"/>
                  </a:cubicBezTo>
                  <a:cubicBezTo>
                    <a:pt x="1155" y="8390"/>
                    <a:pt x="2736" y="12311"/>
                    <a:pt x="4742" y="15350"/>
                  </a:cubicBezTo>
                  <a:cubicBezTo>
                    <a:pt x="8843" y="19216"/>
                    <a:pt x="13573" y="22094"/>
                    <a:pt x="18526" y="22094"/>
                  </a:cubicBezTo>
                  <a:cubicBezTo>
                    <a:pt x="19336" y="22094"/>
                    <a:pt x="20153" y="22017"/>
                    <a:pt x="20973" y="21855"/>
                  </a:cubicBezTo>
                  <a:cubicBezTo>
                    <a:pt x="21000" y="21846"/>
                    <a:pt x="21024" y="21842"/>
                    <a:pt x="21046" y="21842"/>
                  </a:cubicBezTo>
                  <a:cubicBezTo>
                    <a:pt x="21100" y="21842"/>
                    <a:pt x="21143" y="21864"/>
                    <a:pt x="21186" y="21885"/>
                  </a:cubicBezTo>
                  <a:cubicBezTo>
                    <a:pt x="21034" y="19089"/>
                    <a:pt x="20852" y="16293"/>
                    <a:pt x="20639" y="13496"/>
                  </a:cubicBezTo>
                  <a:cubicBezTo>
                    <a:pt x="20487" y="13466"/>
                    <a:pt x="20426" y="13283"/>
                    <a:pt x="20517" y="13162"/>
                  </a:cubicBezTo>
                  <a:cubicBezTo>
                    <a:pt x="12463" y="13131"/>
                    <a:pt x="5472" y="6444"/>
                    <a:pt x="0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714;p71">
              <a:extLst>
                <a:ext uri="{FF2B5EF4-FFF2-40B4-BE49-F238E27FC236}">
                  <a16:creationId xmlns:a16="http://schemas.microsoft.com/office/drawing/2014/main" id="{C08CB798-733A-4480-8AA1-753CEE954D07}"/>
                </a:ext>
              </a:extLst>
            </p:cNvPr>
            <p:cNvSpPr/>
            <p:nvPr/>
          </p:nvSpPr>
          <p:spPr>
            <a:xfrm>
              <a:off x="6859093" y="6338565"/>
              <a:ext cx="242145" cy="395293"/>
            </a:xfrm>
            <a:custGeom>
              <a:avLst/>
              <a:gdLst/>
              <a:ahLst/>
              <a:cxnLst/>
              <a:rect l="l" t="t" r="r" b="b"/>
              <a:pathLst>
                <a:path w="9180" h="14986" extrusionOk="0">
                  <a:moveTo>
                    <a:pt x="3921" y="1"/>
                  </a:moveTo>
                  <a:cubicBezTo>
                    <a:pt x="3374" y="882"/>
                    <a:pt x="2827" y="1764"/>
                    <a:pt x="2219" y="2615"/>
                  </a:cubicBezTo>
                  <a:cubicBezTo>
                    <a:pt x="1611" y="3466"/>
                    <a:pt x="851" y="4682"/>
                    <a:pt x="0" y="5898"/>
                  </a:cubicBezTo>
                  <a:cubicBezTo>
                    <a:pt x="730" y="8603"/>
                    <a:pt x="1429" y="11642"/>
                    <a:pt x="1976" y="14986"/>
                  </a:cubicBezTo>
                  <a:cubicBezTo>
                    <a:pt x="4803" y="12402"/>
                    <a:pt x="7082" y="9393"/>
                    <a:pt x="9180" y="6110"/>
                  </a:cubicBezTo>
                  <a:cubicBezTo>
                    <a:pt x="7782" y="3588"/>
                    <a:pt x="6049" y="1460"/>
                    <a:pt x="392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715;p71">
              <a:extLst>
                <a:ext uri="{FF2B5EF4-FFF2-40B4-BE49-F238E27FC236}">
                  <a16:creationId xmlns:a16="http://schemas.microsoft.com/office/drawing/2014/main" id="{B55E0DF9-C743-4D57-8D3B-74CAA4A75552}"/>
                </a:ext>
              </a:extLst>
            </p:cNvPr>
            <p:cNvSpPr/>
            <p:nvPr/>
          </p:nvSpPr>
          <p:spPr>
            <a:xfrm>
              <a:off x="6788533" y="6277633"/>
              <a:ext cx="151565" cy="182849"/>
            </a:xfrm>
            <a:custGeom>
              <a:avLst/>
              <a:gdLst/>
              <a:ahLst/>
              <a:cxnLst/>
              <a:rect l="l" t="t" r="r" b="b"/>
              <a:pathLst>
                <a:path w="5746" h="6932" extrusionOk="0">
                  <a:moveTo>
                    <a:pt x="0" y="1"/>
                  </a:moveTo>
                  <a:lnTo>
                    <a:pt x="0" y="1"/>
                  </a:lnTo>
                  <a:cubicBezTo>
                    <a:pt x="730" y="1885"/>
                    <a:pt x="1551" y="4195"/>
                    <a:pt x="2310" y="6931"/>
                  </a:cubicBezTo>
                  <a:cubicBezTo>
                    <a:pt x="2675" y="6384"/>
                    <a:pt x="3010" y="5928"/>
                    <a:pt x="3283" y="5563"/>
                  </a:cubicBezTo>
                  <a:cubicBezTo>
                    <a:pt x="4134" y="4317"/>
                    <a:pt x="4955" y="3040"/>
                    <a:pt x="5745" y="1733"/>
                  </a:cubicBezTo>
                  <a:cubicBezTo>
                    <a:pt x="4073" y="730"/>
                    <a:pt x="2159" y="122"/>
                    <a:pt x="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716;p71">
              <a:extLst>
                <a:ext uri="{FF2B5EF4-FFF2-40B4-BE49-F238E27FC236}">
                  <a16:creationId xmlns:a16="http://schemas.microsoft.com/office/drawing/2014/main" id="{A085162F-BE86-463C-939A-8D137924FF3C}"/>
                </a:ext>
              </a:extLst>
            </p:cNvPr>
            <p:cNvSpPr/>
            <p:nvPr/>
          </p:nvSpPr>
          <p:spPr>
            <a:xfrm>
              <a:off x="6883149" y="7133925"/>
              <a:ext cx="351981" cy="550024"/>
            </a:xfrm>
            <a:custGeom>
              <a:avLst/>
              <a:gdLst/>
              <a:ahLst/>
              <a:cxnLst/>
              <a:rect l="l" t="t" r="r" b="b"/>
              <a:pathLst>
                <a:path w="13344" h="20852" extrusionOk="0">
                  <a:moveTo>
                    <a:pt x="13313" y="0"/>
                  </a:moveTo>
                  <a:cubicBezTo>
                    <a:pt x="10426" y="4590"/>
                    <a:pt x="6474" y="9028"/>
                    <a:pt x="1641" y="11763"/>
                  </a:cubicBezTo>
                  <a:cubicBezTo>
                    <a:pt x="1277" y="14712"/>
                    <a:pt x="730" y="17751"/>
                    <a:pt x="0" y="20852"/>
                  </a:cubicBezTo>
                  <a:cubicBezTo>
                    <a:pt x="334" y="20791"/>
                    <a:pt x="669" y="20730"/>
                    <a:pt x="1003" y="20639"/>
                  </a:cubicBezTo>
                  <a:cubicBezTo>
                    <a:pt x="4347" y="19545"/>
                    <a:pt x="6961" y="17265"/>
                    <a:pt x="9301" y="14712"/>
                  </a:cubicBezTo>
                  <a:cubicBezTo>
                    <a:pt x="10304" y="13618"/>
                    <a:pt x="11338" y="12554"/>
                    <a:pt x="12371" y="11459"/>
                  </a:cubicBezTo>
                  <a:cubicBezTo>
                    <a:pt x="12979" y="8207"/>
                    <a:pt x="13344" y="4256"/>
                    <a:pt x="13313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717;p71">
              <a:extLst>
                <a:ext uri="{FF2B5EF4-FFF2-40B4-BE49-F238E27FC236}">
                  <a16:creationId xmlns:a16="http://schemas.microsoft.com/office/drawing/2014/main" id="{80A68749-9DF3-42C4-B7F3-5C859287B314}"/>
                </a:ext>
              </a:extLst>
            </p:cNvPr>
            <p:cNvSpPr/>
            <p:nvPr/>
          </p:nvSpPr>
          <p:spPr>
            <a:xfrm>
              <a:off x="6917624" y="6529406"/>
              <a:ext cx="289440" cy="513939"/>
            </a:xfrm>
            <a:custGeom>
              <a:avLst/>
              <a:gdLst/>
              <a:ahLst/>
              <a:cxnLst/>
              <a:rect l="l" t="t" r="r" b="b"/>
              <a:pathLst>
                <a:path w="10973" h="19484" extrusionOk="0">
                  <a:moveTo>
                    <a:pt x="7538" y="0"/>
                  </a:moveTo>
                  <a:cubicBezTo>
                    <a:pt x="5502" y="3374"/>
                    <a:pt x="3009" y="6626"/>
                    <a:pt x="0" y="9088"/>
                  </a:cubicBezTo>
                  <a:cubicBezTo>
                    <a:pt x="486" y="12310"/>
                    <a:pt x="821" y="15806"/>
                    <a:pt x="973" y="19484"/>
                  </a:cubicBezTo>
                  <a:cubicBezTo>
                    <a:pt x="4742" y="17113"/>
                    <a:pt x="8055" y="14256"/>
                    <a:pt x="10973" y="10973"/>
                  </a:cubicBezTo>
                  <a:cubicBezTo>
                    <a:pt x="10243" y="6991"/>
                    <a:pt x="9119" y="3222"/>
                    <a:pt x="7538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718;p71">
              <a:extLst>
                <a:ext uri="{FF2B5EF4-FFF2-40B4-BE49-F238E27FC236}">
                  <a16:creationId xmlns:a16="http://schemas.microsoft.com/office/drawing/2014/main" id="{649A7A89-D7DC-4A8E-B261-2BB71784A6EC}"/>
                </a:ext>
              </a:extLst>
            </p:cNvPr>
            <p:cNvSpPr/>
            <p:nvPr/>
          </p:nvSpPr>
          <p:spPr>
            <a:xfrm>
              <a:off x="6844664" y="7513946"/>
              <a:ext cx="346363" cy="314314"/>
            </a:xfrm>
            <a:custGeom>
              <a:avLst/>
              <a:gdLst/>
              <a:ahLst/>
              <a:cxnLst/>
              <a:rect l="l" t="t" r="r" b="b"/>
              <a:pathLst>
                <a:path w="13131" h="11916" extrusionOk="0">
                  <a:moveTo>
                    <a:pt x="13131" y="1"/>
                  </a:moveTo>
                  <a:lnTo>
                    <a:pt x="13131" y="1"/>
                  </a:lnTo>
                  <a:cubicBezTo>
                    <a:pt x="11885" y="1186"/>
                    <a:pt x="10608" y="2341"/>
                    <a:pt x="9301" y="3405"/>
                  </a:cubicBezTo>
                  <a:cubicBezTo>
                    <a:pt x="6778" y="5502"/>
                    <a:pt x="4225" y="6870"/>
                    <a:pt x="1216" y="7448"/>
                  </a:cubicBezTo>
                  <a:cubicBezTo>
                    <a:pt x="851" y="8937"/>
                    <a:pt x="456" y="10396"/>
                    <a:pt x="0" y="11916"/>
                  </a:cubicBezTo>
                  <a:cubicBezTo>
                    <a:pt x="3040" y="11764"/>
                    <a:pt x="9909" y="10305"/>
                    <a:pt x="13009" y="487"/>
                  </a:cubicBezTo>
                  <a:cubicBezTo>
                    <a:pt x="13040" y="335"/>
                    <a:pt x="13101" y="153"/>
                    <a:pt x="13131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719;p71">
              <a:extLst>
                <a:ext uri="{FF2B5EF4-FFF2-40B4-BE49-F238E27FC236}">
                  <a16:creationId xmlns:a16="http://schemas.microsoft.com/office/drawing/2014/main" id="{D1B5F695-D268-49BA-9A75-129FEE67A2A0}"/>
                </a:ext>
              </a:extLst>
            </p:cNvPr>
            <p:cNvSpPr/>
            <p:nvPr/>
          </p:nvSpPr>
          <p:spPr>
            <a:xfrm>
              <a:off x="6930444" y="6857305"/>
              <a:ext cx="303895" cy="554059"/>
            </a:xfrm>
            <a:custGeom>
              <a:avLst/>
              <a:gdLst/>
              <a:ahLst/>
              <a:cxnLst/>
              <a:rect l="l" t="t" r="r" b="b"/>
              <a:pathLst>
                <a:path w="11521" h="21005" extrusionOk="0">
                  <a:moveTo>
                    <a:pt x="10730" y="1"/>
                  </a:moveTo>
                  <a:cubicBezTo>
                    <a:pt x="7751" y="3192"/>
                    <a:pt x="4317" y="5928"/>
                    <a:pt x="548" y="8177"/>
                  </a:cubicBezTo>
                  <a:cubicBezTo>
                    <a:pt x="669" y="12220"/>
                    <a:pt x="517" y="16536"/>
                    <a:pt x="0" y="21004"/>
                  </a:cubicBezTo>
                  <a:cubicBezTo>
                    <a:pt x="1581" y="20032"/>
                    <a:pt x="3101" y="18907"/>
                    <a:pt x="4499" y="17509"/>
                  </a:cubicBezTo>
                  <a:cubicBezTo>
                    <a:pt x="7143" y="14834"/>
                    <a:pt x="9302" y="11825"/>
                    <a:pt x="11520" y="8816"/>
                  </a:cubicBezTo>
                  <a:cubicBezTo>
                    <a:pt x="11429" y="5898"/>
                    <a:pt x="11186" y="2919"/>
                    <a:pt x="10730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720;p71">
              <a:extLst>
                <a:ext uri="{FF2B5EF4-FFF2-40B4-BE49-F238E27FC236}">
                  <a16:creationId xmlns:a16="http://schemas.microsoft.com/office/drawing/2014/main" id="{F24E1FD7-BD93-45DC-84B2-82D455A8D6CD}"/>
                </a:ext>
              </a:extLst>
            </p:cNvPr>
            <p:cNvSpPr/>
            <p:nvPr/>
          </p:nvSpPr>
          <p:spPr>
            <a:xfrm>
              <a:off x="6761259" y="7152363"/>
              <a:ext cx="46530" cy="331143"/>
            </a:xfrm>
            <a:custGeom>
              <a:avLst/>
              <a:gdLst/>
              <a:ahLst/>
              <a:cxnLst/>
              <a:rect l="l" t="t" r="r" b="b"/>
              <a:pathLst>
                <a:path w="1764" h="12554" extrusionOk="0">
                  <a:moveTo>
                    <a:pt x="1004" y="0"/>
                  </a:moveTo>
                  <a:cubicBezTo>
                    <a:pt x="822" y="61"/>
                    <a:pt x="639" y="152"/>
                    <a:pt x="427" y="244"/>
                  </a:cubicBezTo>
                  <a:cubicBezTo>
                    <a:pt x="394" y="255"/>
                    <a:pt x="362" y="260"/>
                    <a:pt x="331" y="260"/>
                  </a:cubicBezTo>
                  <a:cubicBezTo>
                    <a:pt x="191" y="260"/>
                    <a:pt x="76" y="155"/>
                    <a:pt x="1" y="31"/>
                  </a:cubicBezTo>
                  <a:cubicBezTo>
                    <a:pt x="1" y="61"/>
                    <a:pt x="1" y="92"/>
                    <a:pt x="1" y="152"/>
                  </a:cubicBezTo>
                  <a:lnTo>
                    <a:pt x="31" y="152"/>
                  </a:lnTo>
                  <a:cubicBezTo>
                    <a:pt x="335" y="213"/>
                    <a:pt x="275" y="578"/>
                    <a:pt x="62" y="669"/>
                  </a:cubicBezTo>
                  <a:cubicBezTo>
                    <a:pt x="305" y="4560"/>
                    <a:pt x="548" y="8450"/>
                    <a:pt x="791" y="12341"/>
                  </a:cubicBezTo>
                  <a:cubicBezTo>
                    <a:pt x="913" y="12341"/>
                    <a:pt x="974" y="12371"/>
                    <a:pt x="1095" y="12371"/>
                  </a:cubicBezTo>
                  <a:cubicBezTo>
                    <a:pt x="1217" y="12371"/>
                    <a:pt x="1278" y="12463"/>
                    <a:pt x="1308" y="12554"/>
                  </a:cubicBezTo>
                  <a:lnTo>
                    <a:pt x="1764" y="12341"/>
                  </a:lnTo>
                  <a:cubicBezTo>
                    <a:pt x="1521" y="8207"/>
                    <a:pt x="1247" y="4104"/>
                    <a:pt x="100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721;p71">
              <a:extLst>
                <a:ext uri="{FF2B5EF4-FFF2-40B4-BE49-F238E27FC236}">
                  <a16:creationId xmlns:a16="http://schemas.microsoft.com/office/drawing/2014/main" id="{C61CC7E1-D310-4B4C-A444-2723379EC5BD}"/>
                </a:ext>
              </a:extLst>
            </p:cNvPr>
            <p:cNvSpPr/>
            <p:nvPr/>
          </p:nvSpPr>
          <p:spPr>
            <a:xfrm>
              <a:off x="6744430" y="6850895"/>
              <a:ext cx="42521" cy="293476"/>
            </a:xfrm>
            <a:custGeom>
              <a:avLst/>
              <a:gdLst/>
              <a:ahLst/>
              <a:cxnLst/>
              <a:rect l="l" t="t" r="r" b="b"/>
              <a:pathLst>
                <a:path w="1612" h="11126" extrusionOk="0">
                  <a:moveTo>
                    <a:pt x="1" y="1"/>
                  </a:moveTo>
                  <a:lnTo>
                    <a:pt x="1" y="1"/>
                  </a:lnTo>
                  <a:cubicBezTo>
                    <a:pt x="183" y="3709"/>
                    <a:pt x="396" y="7417"/>
                    <a:pt x="609" y="11125"/>
                  </a:cubicBezTo>
                  <a:cubicBezTo>
                    <a:pt x="639" y="11065"/>
                    <a:pt x="700" y="10974"/>
                    <a:pt x="761" y="10943"/>
                  </a:cubicBezTo>
                  <a:cubicBezTo>
                    <a:pt x="1065" y="10822"/>
                    <a:pt x="1338" y="10670"/>
                    <a:pt x="1612" y="10548"/>
                  </a:cubicBezTo>
                  <a:cubicBezTo>
                    <a:pt x="1429" y="7326"/>
                    <a:pt x="1247" y="4104"/>
                    <a:pt x="1065" y="882"/>
                  </a:cubicBezTo>
                  <a:cubicBezTo>
                    <a:pt x="1065" y="639"/>
                    <a:pt x="1034" y="396"/>
                    <a:pt x="1034" y="153"/>
                  </a:cubicBezTo>
                  <a:cubicBezTo>
                    <a:pt x="913" y="213"/>
                    <a:pt x="791" y="274"/>
                    <a:pt x="669" y="305"/>
                  </a:cubicBezTo>
                  <a:cubicBezTo>
                    <a:pt x="637" y="315"/>
                    <a:pt x="607" y="320"/>
                    <a:pt x="578" y="320"/>
                  </a:cubicBezTo>
                  <a:cubicBezTo>
                    <a:pt x="447" y="320"/>
                    <a:pt x="360" y="212"/>
                    <a:pt x="335" y="62"/>
                  </a:cubicBezTo>
                  <a:cubicBezTo>
                    <a:pt x="213" y="62"/>
                    <a:pt x="122" y="31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722;p71">
              <a:extLst>
                <a:ext uri="{FF2B5EF4-FFF2-40B4-BE49-F238E27FC236}">
                  <a16:creationId xmlns:a16="http://schemas.microsoft.com/office/drawing/2014/main" id="{A7FD61A1-23FD-46A8-B397-BC50AD062BDF}"/>
                </a:ext>
              </a:extLst>
            </p:cNvPr>
            <p:cNvSpPr/>
            <p:nvPr/>
          </p:nvSpPr>
          <p:spPr>
            <a:xfrm>
              <a:off x="6717973" y="6278081"/>
              <a:ext cx="52940" cy="564821"/>
            </a:xfrm>
            <a:custGeom>
              <a:avLst/>
              <a:gdLst/>
              <a:ahLst/>
              <a:cxnLst/>
              <a:rect l="l" t="t" r="r" b="b"/>
              <a:pathLst>
                <a:path w="2007" h="21413" extrusionOk="0">
                  <a:moveTo>
                    <a:pt x="905" y="1"/>
                  </a:moveTo>
                  <a:cubicBezTo>
                    <a:pt x="869" y="1"/>
                    <a:pt x="831" y="4"/>
                    <a:pt x="791" y="14"/>
                  </a:cubicBezTo>
                  <a:cubicBezTo>
                    <a:pt x="517" y="14"/>
                    <a:pt x="274" y="45"/>
                    <a:pt x="1" y="75"/>
                  </a:cubicBezTo>
                  <a:cubicBezTo>
                    <a:pt x="61" y="3966"/>
                    <a:pt x="274" y="7856"/>
                    <a:pt x="487" y="11747"/>
                  </a:cubicBezTo>
                  <a:cubicBezTo>
                    <a:pt x="669" y="11929"/>
                    <a:pt x="852" y="12173"/>
                    <a:pt x="1034" y="12355"/>
                  </a:cubicBezTo>
                  <a:cubicBezTo>
                    <a:pt x="1226" y="12547"/>
                    <a:pt x="1039" y="12814"/>
                    <a:pt x="833" y="12814"/>
                  </a:cubicBezTo>
                  <a:cubicBezTo>
                    <a:pt x="777" y="12814"/>
                    <a:pt x="721" y="12795"/>
                    <a:pt x="669" y="12750"/>
                  </a:cubicBezTo>
                  <a:cubicBezTo>
                    <a:pt x="609" y="12689"/>
                    <a:pt x="578" y="12659"/>
                    <a:pt x="517" y="12598"/>
                  </a:cubicBezTo>
                  <a:lnTo>
                    <a:pt x="517" y="12598"/>
                  </a:lnTo>
                  <a:cubicBezTo>
                    <a:pt x="669" y="14999"/>
                    <a:pt x="791" y="17370"/>
                    <a:pt x="912" y="19711"/>
                  </a:cubicBezTo>
                  <a:cubicBezTo>
                    <a:pt x="943" y="20197"/>
                    <a:pt x="973" y="20653"/>
                    <a:pt x="973" y="21139"/>
                  </a:cubicBezTo>
                  <a:cubicBezTo>
                    <a:pt x="1156" y="21200"/>
                    <a:pt x="1308" y="21291"/>
                    <a:pt x="1490" y="21322"/>
                  </a:cubicBezTo>
                  <a:cubicBezTo>
                    <a:pt x="1551" y="21352"/>
                    <a:pt x="1581" y="21382"/>
                    <a:pt x="1612" y="21413"/>
                  </a:cubicBezTo>
                  <a:cubicBezTo>
                    <a:pt x="1733" y="21352"/>
                    <a:pt x="1855" y="21261"/>
                    <a:pt x="2007" y="21170"/>
                  </a:cubicBezTo>
                  <a:cubicBezTo>
                    <a:pt x="1855" y="18039"/>
                    <a:pt x="1672" y="14908"/>
                    <a:pt x="1520" y="11747"/>
                  </a:cubicBezTo>
                  <a:cubicBezTo>
                    <a:pt x="1308" y="11808"/>
                    <a:pt x="1125" y="11869"/>
                    <a:pt x="943" y="11899"/>
                  </a:cubicBezTo>
                  <a:cubicBezTo>
                    <a:pt x="920" y="11902"/>
                    <a:pt x="898" y="11904"/>
                    <a:pt x="877" y="11904"/>
                  </a:cubicBezTo>
                  <a:cubicBezTo>
                    <a:pt x="535" y="11904"/>
                    <a:pt x="447" y="11465"/>
                    <a:pt x="791" y="11321"/>
                  </a:cubicBezTo>
                  <a:cubicBezTo>
                    <a:pt x="1004" y="11261"/>
                    <a:pt x="1247" y="11109"/>
                    <a:pt x="1490" y="10957"/>
                  </a:cubicBezTo>
                  <a:cubicBezTo>
                    <a:pt x="1308" y="7309"/>
                    <a:pt x="1186" y="3662"/>
                    <a:pt x="1125" y="14"/>
                  </a:cubicBezTo>
                  <a:cubicBezTo>
                    <a:pt x="1044" y="14"/>
                    <a:pt x="977" y="1"/>
                    <a:pt x="90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723;p71">
              <a:extLst>
                <a:ext uri="{FF2B5EF4-FFF2-40B4-BE49-F238E27FC236}">
                  <a16:creationId xmlns:a16="http://schemas.microsoft.com/office/drawing/2014/main" id="{103C7B7C-4782-4FD6-B5E1-EF5BC5602564}"/>
                </a:ext>
              </a:extLst>
            </p:cNvPr>
            <p:cNvSpPr/>
            <p:nvPr/>
          </p:nvSpPr>
          <p:spPr>
            <a:xfrm>
              <a:off x="6783732" y="7493899"/>
              <a:ext cx="42494" cy="334361"/>
            </a:xfrm>
            <a:custGeom>
              <a:avLst/>
              <a:gdLst/>
              <a:ahLst/>
              <a:cxnLst/>
              <a:rect l="l" t="t" r="r" b="b"/>
              <a:pathLst>
                <a:path w="1611" h="12676" extrusionOk="0">
                  <a:moveTo>
                    <a:pt x="942" y="1"/>
                  </a:moveTo>
                  <a:cubicBezTo>
                    <a:pt x="669" y="92"/>
                    <a:pt x="395" y="183"/>
                    <a:pt x="91" y="244"/>
                  </a:cubicBezTo>
                  <a:cubicBezTo>
                    <a:pt x="81" y="254"/>
                    <a:pt x="71" y="258"/>
                    <a:pt x="61" y="258"/>
                  </a:cubicBezTo>
                  <a:cubicBezTo>
                    <a:pt x="41" y="258"/>
                    <a:pt x="20" y="244"/>
                    <a:pt x="0" y="244"/>
                  </a:cubicBezTo>
                  <a:lnTo>
                    <a:pt x="0" y="244"/>
                  </a:lnTo>
                  <a:cubicBezTo>
                    <a:pt x="182" y="3041"/>
                    <a:pt x="365" y="5837"/>
                    <a:pt x="547" y="8633"/>
                  </a:cubicBezTo>
                  <a:cubicBezTo>
                    <a:pt x="699" y="8724"/>
                    <a:pt x="730" y="8937"/>
                    <a:pt x="578" y="9059"/>
                  </a:cubicBezTo>
                  <a:cubicBezTo>
                    <a:pt x="638" y="10244"/>
                    <a:pt x="699" y="11430"/>
                    <a:pt x="760" y="12646"/>
                  </a:cubicBezTo>
                  <a:lnTo>
                    <a:pt x="790" y="12646"/>
                  </a:lnTo>
                  <a:cubicBezTo>
                    <a:pt x="790" y="12646"/>
                    <a:pt x="1094" y="12676"/>
                    <a:pt x="1611" y="12676"/>
                  </a:cubicBezTo>
                  <a:cubicBezTo>
                    <a:pt x="1550" y="11278"/>
                    <a:pt x="1489" y="9880"/>
                    <a:pt x="1429" y="8481"/>
                  </a:cubicBezTo>
                  <a:cubicBezTo>
                    <a:pt x="1337" y="8512"/>
                    <a:pt x="1277" y="8512"/>
                    <a:pt x="1185" y="8512"/>
                  </a:cubicBezTo>
                  <a:cubicBezTo>
                    <a:pt x="1174" y="8513"/>
                    <a:pt x="1164" y="8514"/>
                    <a:pt x="1153" y="8514"/>
                  </a:cubicBezTo>
                  <a:cubicBezTo>
                    <a:pt x="964" y="8514"/>
                    <a:pt x="888" y="8262"/>
                    <a:pt x="1003" y="8147"/>
                  </a:cubicBezTo>
                  <a:cubicBezTo>
                    <a:pt x="1125" y="8025"/>
                    <a:pt x="1277" y="7934"/>
                    <a:pt x="1398" y="7873"/>
                  </a:cubicBezTo>
                  <a:cubicBezTo>
                    <a:pt x="1246" y="5259"/>
                    <a:pt x="1094" y="2645"/>
                    <a:pt x="94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724;p71">
              <a:extLst>
                <a:ext uri="{FF2B5EF4-FFF2-40B4-BE49-F238E27FC236}">
                  <a16:creationId xmlns:a16="http://schemas.microsoft.com/office/drawing/2014/main" id="{67B63FE8-5178-4290-A9E1-072F7B437590}"/>
                </a:ext>
              </a:extLst>
            </p:cNvPr>
            <p:cNvSpPr/>
            <p:nvPr/>
          </p:nvSpPr>
          <p:spPr>
            <a:xfrm>
              <a:off x="6351563" y="6417143"/>
              <a:ext cx="392893" cy="433778"/>
            </a:xfrm>
            <a:custGeom>
              <a:avLst/>
              <a:gdLst/>
              <a:ahLst/>
              <a:cxnLst/>
              <a:rect l="l" t="t" r="r" b="b"/>
              <a:pathLst>
                <a:path w="14895" h="16445" extrusionOk="0">
                  <a:moveTo>
                    <a:pt x="609" y="1"/>
                  </a:moveTo>
                  <a:cubicBezTo>
                    <a:pt x="396" y="213"/>
                    <a:pt x="183" y="426"/>
                    <a:pt x="1" y="639"/>
                  </a:cubicBezTo>
                  <a:cubicBezTo>
                    <a:pt x="1733" y="3496"/>
                    <a:pt x="3709" y="6201"/>
                    <a:pt x="5958" y="8755"/>
                  </a:cubicBezTo>
                  <a:cubicBezTo>
                    <a:pt x="8056" y="11186"/>
                    <a:pt x="11490" y="15563"/>
                    <a:pt x="14895" y="16445"/>
                  </a:cubicBezTo>
                  <a:cubicBezTo>
                    <a:pt x="14895" y="16232"/>
                    <a:pt x="14895" y="16050"/>
                    <a:pt x="14864" y="15837"/>
                  </a:cubicBezTo>
                  <a:cubicBezTo>
                    <a:pt x="11703" y="14651"/>
                    <a:pt x="8603" y="10578"/>
                    <a:pt x="6505" y="8208"/>
                  </a:cubicBezTo>
                  <a:cubicBezTo>
                    <a:pt x="4226" y="5685"/>
                    <a:pt x="2311" y="2919"/>
                    <a:pt x="60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725;p71">
              <a:extLst>
                <a:ext uri="{FF2B5EF4-FFF2-40B4-BE49-F238E27FC236}">
                  <a16:creationId xmlns:a16="http://schemas.microsoft.com/office/drawing/2014/main" id="{DE658236-355B-462A-AFB0-192FEFB3DB36}"/>
                </a:ext>
              </a:extLst>
            </p:cNvPr>
            <p:cNvSpPr/>
            <p:nvPr/>
          </p:nvSpPr>
          <p:spPr>
            <a:xfrm>
              <a:off x="6743638" y="6834857"/>
              <a:ext cx="16064" cy="17673"/>
            </a:xfrm>
            <a:custGeom>
              <a:avLst/>
              <a:gdLst/>
              <a:ahLst/>
              <a:cxnLst/>
              <a:rect l="l" t="t" r="r" b="b"/>
              <a:pathLst>
                <a:path w="609" h="670" extrusionOk="0">
                  <a:moveTo>
                    <a:pt x="0" y="1"/>
                  </a:moveTo>
                  <a:cubicBezTo>
                    <a:pt x="0" y="214"/>
                    <a:pt x="31" y="396"/>
                    <a:pt x="31" y="609"/>
                  </a:cubicBezTo>
                  <a:cubicBezTo>
                    <a:pt x="152" y="639"/>
                    <a:pt x="243" y="670"/>
                    <a:pt x="365" y="670"/>
                  </a:cubicBezTo>
                  <a:cubicBezTo>
                    <a:pt x="335" y="578"/>
                    <a:pt x="365" y="457"/>
                    <a:pt x="487" y="396"/>
                  </a:cubicBezTo>
                  <a:cubicBezTo>
                    <a:pt x="517" y="366"/>
                    <a:pt x="578" y="335"/>
                    <a:pt x="608" y="305"/>
                  </a:cubicBezTo>
                  <a:cubicBezTo>
                    <a:pt x="578" y="274"/>
                    <a:pt x="578" y="214"/>
                    <a:pt x="517" y="214"/>
                  </a:cubicBezTo>
                  <a:cubicBezTo>
                    <a:pt x="335" y="153"/>
                    <a:pt x="183" y="62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726;p71">
              <a:extLst>
                <a:ext uri="{FF2B5EF4-FFF2-40B4-BE49-F238E27FC236}">
                  <a16:creationId xmlns:a16="http://schemas.microsoft.com/office/drawing/2014/main" id="{A29DAAED-B132-48FB-9485-1B14387F3C43}"/>
                </a:ext>
              </a:extLst>
            </p:cNvPr>
            <p:cNvSpPr/>
            <p:nvPr/>
          </p:nvSpPr>
          <p:spPr>
            <a:xfrm>
              <a:off x="6224898" y="6739450"/>
              <a:ext cx="537995" cy="431378"/>
            </a:xfrm>
            <a:custGeom>
              <a:avLst/>
              <a:gdLst/>
              <a:ahLst/>
              <a:cxnLst/>
              <a:rect l="l" t="t" r="r" b="b"/>
              <a:pathLst>
                <a:path w="20396" h="16354" extrusionOk="0">
                  <a:moveTo>
                    <a:pt x="122" y="1"/>
                  </a:moveTo>
                  <a:cubicBezTo>
                    <a:pt x="91" y="457"/>
                    <a:pt x="31" y="913"/>
                    <a:pt x="0" y="1399"/>
                  </a:cubicBezTo>
                  <a:cubicBezTo>
                    <a:pt x="5502" y="7964"/>
                    <a:pt x="11915" y="14773"/>
                    <a:pt x="20213" y="16354"/>
                  </a:cubicBezTo>
                  <a:cubicBezTo>
                    <a:pt x="20274" y="16354"/>
                    <a:pt x="20335" y="16354"/>
                    <a:pt x="20396" y="16323"/>
                  </a:cubicBezTo>
                  <a:lnTo>
                    <a:pt x="20365" y="15776"/>
                  </a:lnTo>
                  <a:cubicBezTo>
                    <a:pt x="11551" y="13922"/>
                    <a:pt x="5927" y="6536"/>
                    <a:pt x="12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727;p71">
              <a:extLst>
                <a:ext uri="{FF2B5EF4-FFF2-40B4-BE49-F238E27FC236}">
                  <a16:creationId xmlns:a16="http://schemas.microsoft.com/office/drawing/2014/main" id="{E4532450-C40A-4E5A-B6F7-86FC6CD45683}"/>
                </a:ext>
              </a:extLst>
            </p:cNvPr>
            <p:cNvSpPr/>
            <p:nvPr/>
          </p:nvSpPr>
          <p:spPr>
            <a:xfrm>
              <a:off x="6762076" y="7155581"/>
              <a:ext cx="8019" cy="14455"/>
            </a:xfrm>
            <a:custGeom>
              <a:avLst/>
              <a:gdLst/>
              <a:ahLst/>
              <a:cxnLst/>
              <a:rect l="l" t="t" r="r" b="b"/>
              <a:pathLst>
                <a:path w="304" h="548" extrusionOk="0">
                  <a:moveTo>
                    <a:pt x="0" y="0"/>
                  </a:moveTo>
                  <a:cubicBezTo>
                    <a:pt x="0" y="0"/>
                    <a:pt x="0" y="0"/>
                    <a:pt x="0" y="30"/>
                  </a:cubicBezTo>
                  <a:cubicBezTo>
                    <a:pt x="1" y="31"/>
                    <a:pt x="2" y="31"/>
                    <a:pt x="2" y="31"/>
                  </a:cubicBezTo>
                  <a:lnTo>
                    <a:pt x="2" y="31"/>
                  </a:lnTo>
                  <a:lnTo>
                    <a:pt x="0" y="0"/>
                  </a:lnTo>
                  <a:close/>
                  <a:moveTo>
                    <a:pt x="2" y="31"/>
                  </a:moveTo>
                  <a:lnTo>
                    <a:pt x="31" y="547"/>
                  </a:lnTo>
                  <a:cubicBezTo>
                    <a:pt x="243" y="456"/>
                    <a:pt x="304" y="93"/>
                    <a:pt x="2" y="3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728;p71">
              <a:extLst>
                <a:ext uri="{FF2B5EF4-FFF2-40B4-BE49-F238E27FC236}">
                  <a16:creationId xmlns:a16="http://schemas.microsoft.com/office/drawing/2014/main" id="{5D83FD5F-8590-4F26-9CDF-AAE677A60BC2}"/>
                </a:ext>
              </a:extLst>
            </p:cNvPr>
            <p:cNvSpPr/>
            <p:nvPr/>
          </p:nvSpPr>
          <p:spPr>
            <a:xfrm>
              <a:off x="6233709" y="7097050"/>
              <a:ext cx="550024" cy="394476"/>
            </a:xfrm>
            <a:custGeom>
              <a:avLst/>
              <a:gdLst/>
              <a:ahLst/>
              <a:cxnLst/>
              <a:rect l="l" t="t" r="r" b="b"/>
              <a:pathLst>
                <a:path w="20852" h="14955" extrusionOk="0">
                  <a:moveTo>
                    <a:pt x="1" y="0"/>
                  </a:moveTo>
                  <a:lnTo>
                    <a:pt x="1" y="0"/>
                  </a:lnTo>
                  <a:cubicBezTo>
                    <a:pt x="61" y="578"/>
                    <a:pt x="122" y="1186"/>
                    <a:pt x="213" y="1793"/>
                  </a:cubicBezTo>
                  <a:cubicBezTo>
                    <a:pt x="5685" y="8237"/>
                    <a:pt x="12676" y="14924"/>
                    <a:pt x="20730" y="14955"/>
                  </a:cubicBezTo>
                  <a:cubicBezTo>
                    <a:pt x="20761" y="14924"/>
                    <a:pt x="20761" y="14894"/>
                    <a:pt x="20791" y="14894"/>
                  </a:cubicBezTo>
                  <a:cubicBezTo>
                    <a:pt x="20791" y="14894"/>
                    <a:pt x="20822" y="14894"/>
                    <a:pt x="20852" y="14864"/>
                  </a:cubicBezTo>
                  <a:cubicBezTo>
                    <a:pt x="20822" y="14712"/>
                    <a:pt x="20822" y="14560"/>
                    <a:pt x="20822" y="14408"/>
                  </a:cubicBezTo>
                  <a:cubicBezTo>
                    <a:pt x="12250" y="13526"/>
                    <a:pt x="5533" y="6687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729;p71">
              <a:extLst>
                <a:ext uri="{FF2B5EF4-FFF2-40B4-BE49-F238E27FC236}">
                  <a16:creationId xmlns:a16="http://schemas.microsoft.com/office/drawing/2014/main" id="{1CDBF27B-D527-4D1A-A822-73D752BCDAB4}"/>
                </a:ext>
              </a:extLst>
            </p:cNvPr>
            <p:cNvSpPr/>
            <p:nvPr/>
          </p:nvSpPr>
          <p:spPr>
            <a:xfrm>
              <a:off x="6782123" y="7477070"/>
              <a:ext cx="13637" cy="12055"/>
            </a:xfrm>
            <a:custGeom>
              <a:avLst/>
              <a:gdLst/>
              <a:ahLst/>
              <a:cxnLst/>
              <a:rect l="l" t="t" r="r" b="b"/>
              <a:pathLst>
                <a:path w="517" h="457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153"/>
                    <a:pt x="31" y="305"/>
                    <a:pt x="31" y="457"/>
                  </a:cubicBezTo>
                  <a:cubicBezTo>
                    <a:pt x="213" y="396"/>
                    <a:pt x="365" y="305"/>
                    <a:pt x="517" y="244"/>
                  </a:cubicBezTo>
                  <a:cubicBezTo>
                    <a:pt x="487" y="153"/>
                    <a:pt x="426" y="61"/>
                    <a:pt x="304" y="61"/>
                  </a:cubicBezTo>
                  <a:cubicBezTo>
                    <a:pt x="213" y="31"/>
                    <a:pt x="122" y="31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730;p71">
              <a:extLst>
                <a:ext uri="{FF2B5EF4-FFF2-40B4-BE49-F238E27FC236}">
                  <a16:creationId xmlns:a16="http://schemas.microsoft.com/office/drawing/2014/main" id="{6F45A501-149B-4B11-8E3F-60B07F50CBDB}"/>
                </a:ext>
              </a:extLst>
            </p:cNvPr>
            <p:cNvSpPr/>
            <p:nvPr/>
          </p:nvSpPr>
          <p:spPr>
            <a:xfrm>
              <a:off x="6363591" y="7549239"/>
              <a:ext cx="435387" cy="196064"/>
            </a:xfrm>
            <a:custGeom>
              <a:avLst/>
              <a:gdLst/>
              <a:ahLst/>
              <a:cxnLst/>
              <a:rect l="l" t="t" r="r" b="b"/>
              <a:pathLst>
                <a:path w="16506" h="7433" extrusionOk="0">
                  <a:moveTo>
                    <a:pt x="1" y="0"/>
                  </a:moveTo>
                  <a:cubicBezTo>
                    <a:pt x="548" y="821"/>
                    <a:pt x="1125" y="1581"/>
                    <a:pt x="1703" y="2280"/>
                  </a:cubicBezTo>
                  <a:cubicBezTo>
                    <a:pt x="4896" y="4774"/>
                    <a:pt x="9460" y="7432"/>
                    <a:pt x="13699" y="7432"/>
                  </a:cubicBezTo>
                  <a:cubicBezTo>
                    <a:pt x="14625" y="7432"/>
                    <a:pt x="15536" y="7305"/>
                    <a:pt x="16414" y="7022"/>
                  </a:cubicBezTo>
                  <a:cubicBezTo>
                    <a:pt x="16475" y="7022"/>
                    <a:pt x="16475" y="6991"/>
                    <a:pt x="16506" y="6961"/>
                  </a:cubicBezTo>
                  <a:cubicBezTo>
                    <a:pt x="16506" y="6809"/>
                    <a:pt x="16475" y="6687"/>
                    <a:pt x="16475" y="6535"/>
                  </a:cubicBezTo>
                  <a:cubicBezTo>
                    <a:pt x="16432" y="6514"/>
                    <a:pt x="16389" y="6492"/>
                    <a:pt x="16335" y="6492"/>
                  </a:cubicBezTo>
                  <a:cubicBezTo>
                    <a:pt x="16313" y="6492"/>
                    <a:pt x="16289" y="6496"/>
                    <a:pt x="16262" y="6505"/>
                  </a:cubicBezTo>
                  <a:cubicBezTo>
                    <a:pt x="15442" y="6667"/>
                    <a:pt x="14625" y="6744"/>
                    <a:pt x="13815" y="6744"/>
                  </a:cubicBezTo>
                  <a:cubicBezTo>
                    <a:pt x="8861" y="6744"/>
                    <a:pt x="4128" y="3866"/>
                    <a:pt x="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731;p71">
              <a:extLst>
                <a:ext uri="{FF2B5EF4-FFF2-40B4-BE49-F238E27FC236}">
                  <a16:creationId xmlns:a16="http://schemas.microsoft.com/office/drawing/2014/main" id="{41A8B5E7-1B12-4824-82E8-A2D7081BEEAE}"/>
                </a:ext>
              </a:extLst>
            </p:cNvPr>
            <p:cNvSpPr/>
            <p:nvPr/>
          </p:nvSpPr>
          <p:spPr>
            <a:xfrm>
              <a:off x="6798161" y="7721616"/>
              <a:ext cx="4827" cy="11237"/>
            </a:xfrm>
            <a:custGeom>
              <a:avLst/>
              <a:gdLst/>
              <a:ahLst/>
              <a:cxnLst/>
              <a:rect l="l" t="t" r="r" b="b"/>
              <a:pathLst>
                <a:path w="183" h="426" extrusionOk="0">
                  <a:moveTo>
                    <a:pt x="0" y="0"/>
                  </a:moveTo>
                  <a:lnTo>
                    <a:pt x="31" y="426"/>
                  </a:lnTo>
                  <a:cubicBezTo>
                    <a:pt x="183" y="304"/>
                    <a:pt x="152" y="91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732;p71">
              <a:extLst>
                <a:ext uri="{FF2B5EF4-FFF2-40B4-BE49-F238E27FC236}">
                  <a16:creationId xmlns:a16="http://schemas.microsoft.com/office/drawing/2014/main" id="{7907AC46-D022-47F4-86F1-0E6887927F0B}"/>
                </a:ext>
              </a:extLst>
            </p:cNvPr>
            <p:cNvSpPr/>
            <p:nvPr/>
          </p:nvSpPr>
          <p:spPr>
            <a:xfrm>
              <a:off x="6522357" y="6312926"/>
              <a:ext cx="209279" cy="297459"/>
            </a:xfrm>
            <a:custGeom>
              <a:avLst/>
              <a:gdLst/>
              <a:ahLst/>
              <a:cxnLst/>
              <a:rect l="l" t="t" r="r" b="b"/>
              <a:pathLst>
                <a:path w="7934" h="11277" extrusionOk="0">
                  <a:moveTo>
                    <a:pt x="912" y="0"/>
                  </a:moveTo>
                  <a:cubicBezTo>
                    <a:pt x="608" y="122"/>
                    <a:pt x="304" y="213"/>
                    <a:pt x="0" y="304"/>
                  </a:cubicBezTo>
                  <a:cubicBezTo>
                    <a:pt x="1976" y="4408"/>
                    <a:pt x="4590" y="8146"/>
                    <a:pt x="7933" y="11277"/>
                  </a:cubicBezTo>
                  <a:cubicBezTo>
                    <a:pt x="7933" y="10973"/>
                    <a:pt x="7903" y="10700"/>
                    <a:pt x="7903" y="10426"/>
                  </a:cubicBezTo>
                  <a:cubicBezTo>
                    <a:pt x="4955" y="7234"/>
                    <a:pt x="2675" y="3769"/>
                    <a:pt x="91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733;p71">
              <a:extLst>
                <a:ext uri="{FF2B5EF4-FFF2-40B4-BE49-F238E27FC236}">
                  <a16:creationId xmlns:a16="http://schemas.microsoft.com/office/drawing/2014/main" id="{97712E76-CD84-4FBC-8BF5-C5A0C8EFCBE4}"/>
                </a:ext>
              </a:extLst>
            </p:cNvPr>
            <p:cNvSpPr/>
            <p:nvPr/>
          </p:nvSpPr>
          <p:spPr>
            <a:xfrm>
              <a:off x="6730792" y="6587911"/>
              <a:ext cx="19387" cy="27802"/>
            </a:xfrm>
            <a:custGeom>
              <a:avLst/>
              <a:gdLst/>
              <a:ahLst/>
              <a:cxnLst/>
              <a:rect l="l" t="t" r="r" b="b"/>
              <a:pathLst>
                <a:path w="735" h="1054" extrusionOk="0">
                  <a:moveTo>
                    <a:pt x="1" y="1"/>
                  </a:moveTo>
                  <a:cubicBezTo>
                    <a:pt x="1" y="275"/>
                    <a:pt x="31" y="578"/>
                    <a:pt x="31" y="852"/>
                  </a:cubicBezTo>
                  <a:cubicBezTo>
                    <a:pt x="92" y="882"/>
                    <a:pt x="123" y="943"/>
                    <a:pt x="183" y="974"/>
                  </a:cubicBezTo>
                  <a:cubicBezTo>
                    <a:pt x="240" y="1030"/>
                    <a:pt x="303" y="1054"/>
                    <a:pt x="363" y="1054"/>
                  </a:cubicBezTo>
                  <a:cubicBezTo>
                    <a:pt x="563" y="1054"/>
                    <a:pt x="735" y="796"/>
                    <a:pt x="548" y="609"/>
                  </a:cubicBezTo>
                  <a:cubicBezTo>
                    <a:pt x="366" y="427"/>
                    <a:pt x="183" y="214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734;p71">
              <a:extLst>
                <a:ext uri="{FF2B5EF4-FFF2-40B4-BE49-F238E27FC236}">
                  <a16:creationId xmlns:a16="http://schemas.microsoft.com/office/drawing/2014/main" id="{E22C0DC8-FDFE-4E12-A74A-6FE8622E81CB}"/>
                </a:ext>
              </a:extLst>
            </p:cNvPr>
            <p:cNvSpPr/>
            <p:nvPr/>
          </p:nvSpPr>
          <p:spPr>
            <a:xfrm>
              <a:off x="6756458" y="6460455"/>
              <a:ext cx="102661" cy="127482"/>
            </a:xfrm>
            <a:custGeom>
              <a:avLst/>
              <a:gdLst/>
              <a:ahLst/>
              <a:cxnLst/>
              <a:rect l="l" t="t" r="r" b="b"/>
              <a:pathLst>
                <a:path w="3892" h="4833" extrusionOk="0">
                  <a:moveTo>
                    <a:pt x="3526" y="0"/>
                  </a:moveTo>
                  <a:cubicBezTo>
                    <a:pt x="2554" y="1398"/>
                    <a:pt x="1247" y="3161"/>
                    <a:pt x="1" y="4043"/>
                  </a:cubicBezTo>
                  <a:lnTo>
                    <a:pt x="61" y="4833"/>
                  </a:lnTo>
                  <a:cubicBezTo>
                    <a:pt x="1429" y="4316"/>
                    <a:pt x="2767" y="2827"/>
                    <a:pt x="3891" y="1277"/>
                  </a:cubicBezTo>
                  <a:cubicBezTo>
                    <a:pt x="3770" y="851"/>
                    <a:pt x="3648" y="395"/>
                    <a:pt x="352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735;p71">
              <a:extLst>
                <a:ext uri="{FF2B5EF4-FFF2-40B4-BE49-F238E27FC236}">
                  <a16:creationId xmlns:a16="http://schemas.microsoft.com/office/drawing/2014/main" id="{E43B30C1-4C0D-4E08-942B-3EE33004BFE9}"/>
                </a:ext>
              </a:extLst>
            </p:cNvPr>
            <p:cNvSpPr/>
            <p:nvPr/>
          </p:nvSpPr>
          <p:spPr>
            <a:xfrm>
              <a:off x="6849465" y="6323345"/>
              <a:ext cx="113080" cy="170794"/>
            </a:xfrm>
            <a:custGeom>
              <a:avLst/>
              <a:gdLst/>
              <a:ahLst/>
              <a:cxnLst/>
              <a:rect l="l" t="t" r="r" b="b"/>
              <a:pathLst>
                <a:path w="4287" h="6475" extrusionOk="0">
                  <a:moveTo>
                    <a:pt x="3435" y="0"/>
                  </a:moveTo>
                  <a:cubicBezTo>
                    <a:pt x="2645" y="1307"/>
                    <a:pt x="1824" y="2584"/>
                    <a:pt x="973" y="3830"/>
                  </a:cubicBezTo>
                  <a:cubicBezTo>
                    <a:pt x="700" y="4195"/>
                    <a:pt x="365" y="4651"/>
                    <a:pt x="0" y="5198"/>
                  </a:cubicBezTo>
                  <a:cubicBezTo>
                    <a:pt x="122" y="5593"/>
                    <a:pt x="244" y="6049"/>
                    <a:pt x="365" y="6475"/>
                  </a:cubicBezTo>
                  <a:cubicBezTo>
                    <a:pt x="1216" y="5259"/>
                    <a:pt x="1976" y="4043"/>
                    <a:pt x="2584" y="3192"/>
                  </a:cubicBezTo>
                  <a:cubicBezTo>
                    <a:pt x="3192" y="2341"/>
                    <a:pt x="3739" y="1459"/>
                    <a:pt x="4286" y="578"/>
                  </a:cubicBezTo>
                  <a:cubicBezTo>
                    <a:pt x="4013" y="365"/>
                    <a:pt x="3739" y="183"/>
                    <a:pt x="343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736;p71">
              <a:extLst>
                <a:ext uri="{FF2B5EF4-FFF2-40B4-BE49-F238E27FC236}">
                  <a16:creationId xmlns:a16="http://schemas.microsoft.com/office/drawing/2014/main" id="{792090A8-F9D3-4D1D-BF78-6EF7D338F8F4}"/>
                </a:ext>
              </a:extLst>
            </p:cNvPr>
            <p:cNvSpPr/>
            <p:nvPr/>
          </p:nvSpPr>
          <p:spPr>
            <a:xfrm>
              <a:off x="6729711" y="6567073"/>
              <a:ext cx="28382" cy="25032"/>
            </a:xfrm>
            <a:custGeom>
              <a:avLst/>
              <a:gdLst/>
              <a:ahLst/>
              <a:cxnLst/>
              <a:rect l="l" t="t" r="r" b="b"/>
              <a:pathLst>
                <a:path w="1076" h="949" extrusionOk="0">
                  <a:moveTo>
                    <a:pt x="1015" y="1"/>
                  </a:moveTo>
                  <a:cubicBezTo>
                    <a:pt x="802" y="153"/>
                    <a:pt x="559" y="274"/>
                    <a:pt x="315" y="365"/>
                  </a:cubicBezTo>
                  <a:cubicBezTo>
                    <a:pt x="1" y="509"/>
                    <a:pt x="90" y="948"/>
                    <a:pt x="432" y="948"/>
                  </a:cubicBezTo>
                  <a:cubicBezTo>
                    <a:pt x="453" y="948"/>
                    <a:pt x="475" y="946"/>
                    <a:pt x="498" y="943"/>
                  </a:cubicBezTo>
                  <a:cubicBezTo>
                    <a:pt x="680" y="913"/>
                    <a:pt x="863" y="852"/>
                    <a:pt x="1075" y="791"/>
                  </a:cubicBezTo>
                  <a:lnTo>
                    <a:pt x="1015" y="1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737;p71">
              <a:extLst>
                <a:ext uri="{FF2B5EF4-FFF2-40B4-BE49-F238E27FC236}">
                  <a16:creationId xmlns:a16="http://schemas.microsoft.com/office/drawing/2014/main" id="{13C61D0B-88DA-4D0E-9B28-E7F2D9C13178}"/>
                </a:ext>
              </a:extLst>
            </p:cNvPr>
            <p:cNvSpPr/>
            <p:nvPr/>
          </p:nvSpPr>
          <p:spPr>
            <a:xfrm>
              <a:off x="6770886" y="6733832"/>
              <a:ext cx="146764" cy="121099"/>
            </a:xfrm>
            <a:custGeom>
              <a:avLst/>
              <a:gdLst/>
              <a:ahLst/>
              <a:cxnLst/>
              <a:rect l="l" t="t" r="r" b="b"/>
              <a:pathLst>
                <a:path w="5564" h="4591" extrusionOk="0">
                  <a:moveTo>
                    <a:pt x="5320" y="1"/>
                  </a:moveTo>
                  <a:cubicBezTo>
                    <a:pt x="3739" y="1460"/>
                    <a:pt x="2007" y="2767"/>
                    <a:pt x="1" y="3892"/>
                  </a:cubicBezTo>
                  <a:cubicBezTo>
                    <a:pt x="1" y="4135"/>
                    <a:pt x="31" y="4378"/>
                    <a:pt x="31" y="4591"/>
                  </a:cubicBezTo>
                  <a:cubicBezTo>
                    <a:pt x="2037" y="3831"/>
                    <a:pt x="3861" y="2706"/>
                    <a:pt x="5563" y="1338"/>
                  </a:cubicBezTo>
                  <a:cubicBezTo>
                    <a:pt x="5472" y="882"/>
                    <a:pt x="5411" y="457"/>
                    <a:pt x="532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" name="Google Shape;2738;p71">
              <a:extLst>
                <a:ext uri="{FF2B5EF4-FFF2-40B4-BE49-F238E27FC236}">
                  <a16:creationId xmlns:a16="http://schemas.microsoft.com/office/drawing/2014/main" id="{6DD9B363-6BDC-428A-8A47-84AB06B5B430}"/>
                </a:ext>
              </a:extLst>
            </p:cNvPr>
            <p:cNvSpPr/>
            <p:nvPr/>
          </p:nvSpPr>
          <p:spPr>
            <a:xfrm>
              <a:off x="6911188" y="6499731"/>
              <a:ext cx="205296" cy="269420"/>
            </a:xfrm>
            <a:custGeom>
              <a:avLst/>
              <a:gdLst/>
              <a:ahLst/>
              <a:cxnLst/>
              <a:rect l="l" t="t" r="r" b="b"/>
              <a:pathLst>
                <a:path w="7783" h="10214" extrusionOk="0">
                  <a:moveTo>
                    <a:pt x="7205" y="0"/>
                  </a:moveTo>
                  <a:cubicBezTo>
                    <a:pt x="5107" y="3283"/>
                    <a:pt x="2828" y="6292"/>
                    <a:pt x="1" y="8876"/>
                  </a:cubicBezTo>
                  <a:cubicBezTo>
                    <a:pt x="92" y="9332"/>
                    <a:pt x="153" y="9757"/>
                    <a:pt x="244" y="10213"/>
                  </a:cubicBezTo>
                  <a:cubicBezTo>
                    <a:pt x="3253" y="7751"/>
                    <a:pt x="5746" y="4499"/>
                    <a:pt x="7782" y="1125"/>
                  </a:cubicBezTo>
                  <a:cubicBezTo>
                    <a:pt x="7600" y="730"/>
                    <a:pt x="7418" y="365"/>
                    <a:pt x="720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" name="Google Shape;2739;p71">
              <a:extLst>
                <a:ext uri="{FF2B5EF4-FFF2-40B4-BE49-F238E27FC236}">
                  <a16:creationId xmlns:a16="http://schemas.microsoft.com/office/drawing/2014/main" id="{D2F2354D-3F63-4716-A100-601BD198E5DE}"/>
                </a:ext>
              </a:extLst>
            </p:cNvPr>
            <p:cNvSpPr/>
            <p:nvPr/>
          </p:nvSpPr>
          <p:spPr>
            <a:xfrm>
              <a:off x="6753266" y="6836466"/>
              <a:ext cx="18438" cy="22896"/>
            </a:xfrm>
            <a:custGeom>
              <a:avLst/>
              <a:gdLst/>
              <a:ahLst/>
              <a:cxnLst/>
              <a:rect l="l" t="t" r="r" b="b"/>
              <a:pathLst>
                <a:path w="699" h="868" extrusionOk="0">
                  <a:moveTo>
                    <a:pt x="0" y="609"/>
                  </a:moveTo>
                  <a:cubicBezTo>
                    <a:pt x="0" y="639"/>
                    <a:pt x="0" y="639"/>
                    <a:pt x="0" y="639"/>
                  </a:cubicBezTo>
                  <a:cubicBezTo>
                    <a:pt x="2" y="639"/>
                    <a:pt x="4" y="639"/>
                    <a:pt x="6" y="640"/>
                  </a:cubicBezTo>
                  <a:lnTo>
                    <a:pt x="6" y="640"/>
                  </a:lnTo>
                  <a:cubicBezTo>
                    <a:pt x="4" y="629"/>
                    <a:pt x="2" y="619"/>
                    <a:pt x="0" y="609"/>
                  </a:cubicBezTo>
                  <a:close/>
                  <a:moveTo>
                    <a:pt x="669" y="1"/>
                  </a:moveTo>
                  <a:cubicBezTo>
                    <a:pt x="517" y="61"/>
                    <a:pt x="395" y="153"/>
                    <a:pt x="243" y="244"/>
                  </a:cubicBezTo>
                  <a:cubicBezTo>
                    <a:pt x="387" y="388"/>
                    <a:pt x="285" y="641"/>
                    <a:pt x="41" y="641"/>
                  </a:cubicBezTo>
                  <a:cubicBezTo>
                    <a:pt x="30" y="641"/>
                    <a:pt x="18" y="641"/>
                    <a:pt x="6" y="640"/>
                  </a:cubicBezTo>
                  <a:lnTo>
                    <a:pt x="6" y="640"/>
                  </a:lnTo>
                  <a:cubicBezTo>
                    <a:pt x="37" y="773"/>
                    <a:pt x="121" y="867"/>
                    <a:pt x="243" y="867"/>
                  </a:cubicBezTo>
                  <a:cubicBezTo>
                    <a:pt x="272" y="867"/>
                    <a:pt x="302" y="862"/>
                    <a:pt x="334" y="852"/>
                  </a:cubicBezTo>
                  <a:cubicBezTo>
                    <a:pt x="456" y="821"/>
                    <a:pt x="578" y="760"/>
                    <a:pt x="699" y="700"/>
                  </a:cubicBezTo>
                  <a:cubicBezTo>
                    <a:pt x="699" y="487"/>
                    <a:pt x="669" y="244"/>
                    <a:pt x="66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740;p71">
              <a:extLst>
                <a:ext uri="{FF2B5EF4-FFF2-40B4-BE49-F238E27FC236}">
                  <a16:creationId xmlns:a16="http://schemas.microsoft.com/office/drawing/2014/main" id="{7F9588A4-5376-45BB-BB18-CC8D7BD3F025}"/>
                </a:ext>
              </a:extLst>
            </p:cNvPr>
            <p:cNvSpPr/>
            <p:nvPr/>
          </p:nvSpPr>
          <p:spPr>
            <a:xfrm>
              <a:off x="6752448" y="6842876"/>
              <a:ext cx="11079" cy="10525"/>
            </a:xfrm>
            <a:custGeom>
              <a:avLst/>
              <a:gdLst/>
              <a:ahLst/>
              <a:cxnLst/>
              <a:rect l="l" t="t" r="r" b="b"/>
              <a:pathLst>
                <a:path w="420" h="399" extrusionOk="0">
                  <a:moveTo>
                    <a:pt x="305" y="1"/>
                  </a:moveTo>
                  <a:lnTo>
                    <a:pt x="305" y="1"/>
                  </a:lnTo>
                  <a:cubicBezTo>
                    <a:pt x="244" y="31"/>
                    <a:pt x="213" y="62"/>
                    <a:pt x="153" y="92"/>
                  </a:cubicBezTo>
                  <a:cubicBezTo>
                    <a:pt x="31" y="153"/>
                    <a:pt x="1" y="274"/>
                    <a:pt x="31" y="366"/>
                  </a:cubicBezTo>
                  <a:cubicBezTo>
                    <a:pt x="31" y="396"/>
                    <a:pt x="31" y="396"/>
                    <a:pt x="31" y="396"/>
                  </a:cubicBezTo>
                  <a:cubicBezTo>
                    <a:pt x="45" y="397"/>
                    <a:pt x="59" y="398"/>
                    <a:pt x="72" y="398"/>
                  </a:cubicBezTo>
                  <a:cubicBezTo>
                    <a:pt x="317" y="398"/>
                    <a:pt x="420" y="145"/>
                    <a:pt x="30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741;p71">
              <a:extLst>
                <a:ext uri="{FF2B5EF4-FFF2-40B4-BE49-F238E27FC236}">
                  <a16:creationId xmlns:a16="http://schemas.microsoft.com/office/drawing/2014/main" id="{119A592A-C8E3-4344-90DC-FA54BC5BC565}"/>
                </a:ext>
              </a:extLst>
            </p:cNvPr>
            <p:cNvSpPr/>
            <p:nvPr/>
          </p:nvSpPr>
          <p:spPr>
            <a:xfrm>
              <a:off x="6759676" y="7144345"/>
              <a:ext cx="1609" cy="8836"/>
            </a:xfrm>
            <a:custGeom>
              <a:avLst/>
              <a:gdLst/>
              <a:ahLst/>
              <a:cxnLst/>
              <a:rect l="l" t="t" r="r" b="b"/>
              <a:pathLst>
                <a:path w="61" h="335" extrusionOk="0">
                  <a:moveTo>
                    <a:pt x="61" y="0"/>
                  </a:moveTo>
                  <a:cubicBezTo>
                    <a:pt x="0" y="122"/>
                    <a:pt x="0" y="213"/>
                    <a:pt x="61" y="335"/>
                  </a:cubicBezTo>
                  <a:cubicBezTo>
                    <a:pt x="61" y="213"/>
                    <a:pt x="61" y="122"/>
                    <a:pt x="6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742;p71">
              <a:extLst>
                <a:ext uri="{FF2B5EF4-FFF2-40B4-BE49-F238E27FC236}">
                  <a16:creationId xmlns:a16="http://schemas.microsoft.com/office/drawing/2014/main" id="{5B6FBAF8-9FC4-4594-A9A9-757AFEFCDC09}"/>
                </a:ext>
              </a:extLst>
            </p:cNvPr>
            <p:cNvSpPr/>
            <p:nvPr/>
          </p:nvSpPr>
          <p:spPr>
            <a:xfrm>
              <a:off x="6786924" y="7043319"/>
              <a:ext cx="157975" cy="108253"/>
            </a:xfrm>
            <a:custGeom>
              <a:avLst/>
              <a:gdLst/>
              <a:ahLst/>
              <a:cxnLst/>
              <a:rect l="l" t="t" r="r" b="b"/>
              <a:pathLst>
                <a:path w="5989" h="4104" extrusionOk="0">
                  <a:moveTo>
                    <a:pt x="5958" y="1"/>
                  </a:moveTo>
                  <a:cubicBezTo>
                    <a:pt x="4074" y="1186"/>
                    <a:pt x="2098" y="2280"/>
                    <a:pt x="1" y="3253"/>
                  </a:cubicBezTo>
                  <a:cubicBezTo>
                    <a:pt x="1" y="3527"/>
                    <a:pt x="31" y="3830"/>
                    <a:pt x="31" y="4104"/>
                  </a:cubicBezTo>
                  <a:cubicBezTo>
                    <a:pt x="2098" y="3253"/>
                    <a:pt x="4074" y="2250"/>
                    <a:pt x="5989" y="1125"/>
                  </a:cubicBezTo>
                  <a:cubicBezTo>
                    <a:pt x="5989" y="761"/>
                    <a:pt x="5958" y="365"/>
                    <a:pt x="5958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743;p71">
              <a:extLst>
                <a:ext uri="{FF2B5EF4-FFF2-40B4-BE49-F238E27FC236}">
                  <a16:creationId xmlns:a16="http://schemas.microsoft.com/office/drawing/2014/main" id="{56A9AAD6-3C19-430C-9735-410731AA759B}"/>
                </a:ext>
              </a:extLst>
            </p:cNvPr>
            <p:cNvSpPr/>
            <p:nvPr/>
          </p:nvSpPr>
          <p:spPr>
            <a:xfrm>
              <a:off x="6943263" y="6818820"/>
              <a:ext cx="270237" cy="254200"/>
            </a:xfrm>
            <a:custGeom>
              <a:avLst/>
              <a:gdLst/>
              <a:ahLst/>
              <a:cxnLst/>
              <a:rect l="l" t="t" r="r" b="b"/>
              <a:pathLst>
                <a:path w="10245" h="9637" extrusionOk="0">
                  <a:moveTo>
                    <a:pt x="10001" y="1"/>
                  </a:moveTo>
                  <a:cubicBezTo>
                    <a:pt x="7113" y="3284"/>
                    <a:pt x="3770" y="6110"/>
                    <a:pt x="1" y="8512"/>
                  </a:cubicBezTo>
                  <a:cubicBezTo>
                    <a:pt x="31" y="8876"/>
                    <a:pt x="62" y="9272"/>
                    <a:pt x="62" y="9636"/>
                  </a:cubicBezTo>
                  <a:cubicBezTo>
                    <a:pt x="3831" y="7387"/>
                    <a:pt x="7265" y="4651"/>
                    <a:pt x="10244" y="1460"/>
                  </a:cubicBezTo>
                  <a:cubicBezTo>
                    <a:pt x="10153" y="974"/>
                    <a:pt x="10092" y="487"/>
                    <a:pt x="1000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744;p71">
              <a:extLst>
                <a:ext uri="{FF2B5EF4-FFF2-40B4-BE49-F238E27FC236}">
                  <a16:creationId xmlns:a16="http://schemas.microsoft.com/office/drawing/2014/main" id="{2A7F8527-3F91-4C4D-8FE8-EAA264F225DD}"/>
                </a:ext>
              </a:extLst>
            </p:cNvPr>
            <p:cNvSpPr/>
            <p:nvPr/>
          </p:nvSpPr>
          <p:spPr>
            <a:xfrm>
              <a:off x="6761258" y="7129098"/>
              <a:ext cx="26483" cy="30123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974" y="1"/>
                  </a:moveTo>
                  <a:cubicBezTo>
                    <a:pt x="700" y="123"/>
                    <a:pt x="427" y="275"/>
                    <a:pt x="153" y="396"/>
                  </a:cubicBezTo>
                  <a:cubicBezTo>
                    <a:pt x="62" y="427"/>
                    <a:pt x="31" y="518"/>
                    <a:pt x="1" y="578"/>
                  </a:cubicBezTo>
                  <a:cubicBezTo>
                    <a:pt x="1" y="700"/>
                    <a:pt x="1" y="791"/>
                    <a:pt x="1" y="913"/>
                  </a:cubicBezTo>
                  <a:cubicBezTo>
                    <a:pt x="76" y="1037"/>
                    <a:pt x="191" y="1142"/>
                    <a:pt x="331" y="1142"/>
                  </a:cubicBezTo>
                  <a:cubicBezTo>
                    <a:pt x="362" y="1142"/>
                    <a:pt x="394" y="1137"/>
                    <a:pt x="427" y="1126"/>
                  </a:cubicBezTo>
                  <a:cubicBezTo>
                    <a:pt x="639" y="1034"/>
                    <a:pt x="822" y="943"/>
                    <a:pt x="1004" y="852"/>
                  </a:cubicBezTo>
                  <a:cubicBezTo>
                    <a:pt x="1004" y="578"/>
                    <a:pt x="974" y="275"/>
                    <a:pt x="97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745;p71">
              <a:extLst>
                <a:ext uri="{FF2B5EF4-FFF2-40B4-BE49-F238E27FC236}">
                  <a16:creationId xmlns:a16="http://schemas.microsoft.com/office/drawing/2014/main" id="{7E0DA1A9-8EEE-45D0-944C-B66E40032A58}"/>
                </a:ext>
              </a:extLst>
            </p:cNvPr>
            <p:cNvSpPr/>
            <p:nvPr/>
          </p:nvSpPr>
          <p:spPr>
            <a:xfrm>
              <a:off x="6778114" y="7491499"/>
              <a:ext cx="5618" cy="8863"/>
            </a:xfrm>
            <a:custGeom>
              <a:avLst/>
              <a:gdLst/>
              <a:ahLst/>
              <a:cxnLst/>
              <a:rect l="l" t="t" r="r" b="b"/>
              <a:pathLst>
                <a:path w="213" h="336" extrusionOk="0">
                  <a:moveTo>
                    <a:pt x="91" y="1"/>
                  </a:moveTo>
                  <a:cubicBezTo>
                    <a:pt x="0" y="122"/>
                    <a:pt x="61" y="305"/>
                    <a:pt x="213" y="335"/>
                  </a:cubicBezTo>
                  <a:cubicBezTo>
                    <a:pt x="213" y="214"/>
                    <a:pt x="213" y="122"/>
                    <a:pt x="21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746;p71">
              <a:extLst>
                <a:ext uri="{FF2B5EF4-FFF2-40B4-BE49-F238E27FC236}">
                  <a16:creationId xmlns:a16="http://schemas.microsoft.com/office/drawing/2014/main" id="{EFB3A07A-A826-4019-8484-A1EFDCB72E0C}"/>
                </a:ext>
              </a:extLst>
            </p:cNvPr>
            <p:cNvSpPr/>
            <p:nvPr/>
          </p:nvSpPr>
          <p:spPr>
            <a:xfrm>
              <a:off x="6807762" y="7412129"/>
              <a:ext cx="122708" cy="82614"/>
            </a:xfrm>
            <a:custGeom>
              <a:avLst/>
              <a:gdLst/>
              <a:ahLst/>
              <a:cxnLst/>
              <a:rect l="l" t="t" r="r" b="b"/>
              <a:pathLst>
                <a:path w="4652" h="3132" extrusionOk="0">
                  <a:moveTo>
                    <a:pt x="4651" y="1"/>
                  </a:moveTo>
                  <a:lnTo>
                    <a:pt x="4651" y="1"/>
                  </a:lnTo>
                  <a:cubicBezTo>
                    <a:pt x="3162" y="912"/>
                    <a:pt x="1612" y="1703"/>
                    <a:pt x="1" y="2493"/>
                  </a:cubicBezTo>
                  <a:cubicBezTo>
                    <a:pt x="1" y="2706"/>
                    <a:pt x="31" y="2919"/>
                    <a:pt x="31" y="3131"/>
                  </a:cubicBezTo>
                  <a:cubicBezTo>
                    <a:pt x="1581" y="2645"/>
                    <a:pt x="3101" y="2007"/>
                    <a:pt x="4499" y="1216"/>
                  </a:cubicBezTo>
                  <a:cubicBezTo>
                    <a:pt x="4560" y="791"/>
                    <a:pt x="4591" y="396"/>
                    <a:pt x="465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747;p71">
              <a:extLst>
                <a:ext uri="{FF2B5EF4-FFF2-40B4-BE49-F238E27FC236}">
                  <a16:creationId xmlns:a16="http://schemas.microsoft.com/office/drawing/2014/main" id="{93BCD6F5-EB8B-41E7-A2DA-73B3E184EFBD}"/>
                </a:ext>
              </a:extLst>
            </p:cNvPr>
            <p:cNvSpPr/>
            <p:nvPr/>
          </p:nvSpPr>
          <p:spPr>
            <a:xfrm>
              <a:off x="6926434" y="7089822"/>
              <a:ext cx="307905" cy="354408"/>
            </a:xfrm>
            <a:custGeom>
              <a:avLst/>
              <a:gdLst/>
              <a:ahLst/>
              <a:cxnLst/>
              <a:rect l="l" t="t" r="r" b="b"/>
              <a:pathLst>
                <a:path w="11673" h="13436" extrusionOk="0">
                  <a:moveTo>
                    <a:pt x="11672" y="1"/>
                  </a:moveTo>
                  <a:cubicBezTo>
                    <a:pt x="9454" y="3010"/>
                    <a:pt x="7295" y="6019"/>
                    <a:pt x="4651" y="8694"/>
                  </a:cubicBezTo>
                  <a:cubicBezTo>
                    <a:pt x="3253" y="10092"/>
                    <a:pt x="1733" y="11217"/>
                    <a:pt x="152" y="12220"/>
                  </a:cubicBezTo>
                  <a:cubicBezTo>
                    <a:pt x="92" y="12615"/>
                    <a:pt x="61" y="13010"/>
                    <a:pt x="0" y="13435"/>
                  </a:cubicBezTo>
                  <a:cubicBezTo>
                    <a:pt x="4833" y="10700"/>
                    <a:pt x="8785" y="6262"/>
                    <a:pt x="11672" y="1672"/>
                  </a:cubicBezTo>
                  <a:cubicBezTo>
                    <a:pt x="11672" y="1125"/>
                    <a:pt x="11672" y="548"/>
                    <a:pt x="1167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748;p71">
              <a:extLst>
                <a:ext uri="{FF2B5EF4-FFF2-40B4-BE49-F238E27FC236}">
                  <a16:creationId xmlns:a16="http://schemas.microsoft.com/office/drawing/2014/main" id="{83A3284D-1D3A-49C3-8767-10B75E8AC7BD}"/>
                </a:ext>
              </a:extLst>
            </p:cNvPr>
            <p:cNvSpPr/>
            <p:nvPr/>
          </p:nvSpPr>
          <p:spPr>
            <a:xfrm>
              <a:off x="6783732" y="7477888"/>
              <a:ext cx="24874" cy="23265"/>
            </a:xfrm>
            <a:custGeom>
              <a:avLst/>
              <a:gdLst/>
              <a:ahLst/>
              <a:cxnLst/>
              <a:rect l="l" t="t" r="r" b="b"/>
              <a:pathLst>
                <a:path w="943" h="882" extrusionOk="0">
                  <a:moveTo>
                    <a:pt x="912" y="0"/>
                  </a:moveTo>
                  <a:cubicBezTo>
                    <a:pt x="760" y="61"/>
                    <a:pt x="608" y="152"/>
                    <a:pt x="456" y="213"/>
                  </a:cubicBezTo>
                  <a:cubicBezTo>
                    <a:pt x="486" y="365"/>
                    <a:pt x="426" y="517"/>
                    <a:pt x="243" y="517"/>
                  </a:cubicBezTo>
                  <a:lnTo>
                    <a:pt x="0" y="517"/>
                  </a:lnTo>
                  <a:cubicBezTo>
                    <a:pt x="0" y="638"/>
                    <a:pt x="0" y="730"/>
                    <a:pt x="0" y="851"/>
                  </a:cubicBezTo>
                  <a:cubicBezTo>
                    <a:pt x="30" y="851"/>
                    <a:pt x="61" y="882"/>
                    <a:pt x="91" y="882"/>
                  </a:cubicBezTo>
                  <a:cubicBezTo>
                    <a:pt x="395" y="790"/>
                    <a:pt x="669" y="699"/>
                    <a:pt x="942" y="638"/>
                  </a:cubicBezTo>
                  <a:cubicBezTo>
                    <a:pt x="942" y="426"/>
                    <a:pt x="912" y="213"/>
                    <a:pt x="912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749;p71">
              <a:extLst>
                <a:ext uri="{FF2B5EF4-FFF2-40B4-BE49-F238E27FC236}">
                  <a16:creationId xmlns:a16="http://schemas.microsoft.com/office/drawing/2014/main" id="{C5D79CF0-9BF2-4E87-A1CA-5F1F585A94F7}"/>
                </a:ext>
              </a:extLst>
            </p:cNvPr>
            <p:cNvSpPr/>
            <p:nvPr/>
          </p:nvSpPr>
          <p:spPr>
            <a:xfrm>
              <a:off x="6780514" y="7489098"/>
              <a:ext cx="3218" cy="2427"/>
            </a:xfrm>
            <a:custGeom>
              <a:avLst/>
              <a:gdLst/>
              <a:ahLst/>
              <a:cxnLst/>
              <a:rect l="l" t="t" r="r" b="b"/>
              <a:pathLst>
                <a:path w="122" h="92" extrusionOk="0">
                  <a:moveTo>
                    <a:pt x="92" y="1"/>
                  </a:moveTo>
                  <a:cubicBezTo>
                    <a:pt x="92" y="31"/>
                    <a:pt x="61" y="31"/>
                    <a:pt x="61" y="31"/>
                  </a:cubicBezTo>
                  <a:cubicBezTo>
                    <a:pt x="31" y="31"/>
                    <a:pt x="31" y="61"/>
                    <a:pt x="0" y="92"/>
                  </a:cubicBezTo>
                  <a:lnTo>
                    <a:pt x="122" y="92"/>
                  </a:lnTo>
                  <a:cubicBezTo>
                    <a:pt x="122" y="61"/>
                    <a:pt x="122" y="31"/>
                    <a:pt x="9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750;p71">
              <a:extLst>
                <a:ext uri="{FF2B5EF4-FFF2-40B4-BE49-F238E27FC236}">
                  <a16:creationId xmlns:a16="http://schemas.microsoft.com/office/drawing/2014/main" id="{4767CA5D-D80D-4D9A-80E8-68325BD9734D}"/>
                </a:ext>
              </a:extLst>
            </p:cNvPr>
            <p:cNvSpPr/>
            <p:nvPr/>
          </p:nvSpPr>
          <p:spPr>
            <a:xfrm>
              <a:off x="6782914" y="7483480"/>
              <a:ext cx="13664" cy="8045"/>
            </a:xfrm>
            <a:custGeom>
              <a:avLst/>
              <a:gdLst/>
              <a:ahLst/>
              <a:cxnLst/>
              <a:rect l="l" t="t" r="r" b="b"/>
              <a:pathLst>
                <a:path w="518" h="305" extrusionOk="0">
                  <a:moveTo>
                    <a:pt x="487" y="1"/>
                  </a:moveTo>
                  <a:lnTo>
                    <a:pt x="487" y="1"/>
                  </a:lnTo>
                  <a:cubicBezTo>
                    <a:pt x="335" y="62"/>
                    <a:pt x="183" y="153"/>
                    <a:pt x="1" y="214"/>
                  </a:cubicBezTo>
                  <a:cubicBezTo>
                    <a:pt x="31" y="244"/>
                    <a:pt x="31" y="274"/>
                    <a:pt x="31" y="305"/>
                  </a:cubicBezTo>
                  <a:lnTo>
                    <a:pt x="274" y="305"/>
                  </a:lnTo>
                  <a:cubicBezTo>
                    <a:pt x="457" y="305"/>
                    <a:pt x="517" y="153"/>
                    <a:pt x="487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51;p71">
              <a:extLst>
                <a:ext uri="{FF2B5EF4-FFF2-40B4-BE49-F238E27FC236}">
                  <a16:creationId xmlns:a16="http://schemas.microsoft.com/office/drawing/2014/main" id="{4209A150-AF47-437B-9265-BC88B6205068}"/>
                </a:ext>
              </a:extLst>
            </p:cNvPr>
            <p:cNvSpPr/>
            <p:nvPr/>
          </p:nvSpPr>
          <p:spPr>
            <a:xfrm>
              <a:off x="6820608" y="7683923"/>
              <a:ext cx="62541" cy="33710"/>
            </a:xfrm>
            <a:custGeom>
              <a:avLst/>
              <a:gdLst/>
              <a:ahLst/>
              <a:cxnLst/>
              <a:rect l="l" t="t" r="r" b="b"/>
              <a:pathLst>
                <a:path w="2371" h="1278" extrusionOk="0">
                  <a:moveTo>
                    <a:pt x="2371" y="1"/>
                  </a:moveTo>
                  <a:cubicBezTo>
                    <a:pt x="1550" y="153"/>
                    <a:pt x="699" y="244"/>
                    <a:pt x="0" y="669"/>
                  </a:cubicBezTo>
                  <a:cubicBezTo>
                    <a:pt x="0" y="882"/>
                    <a:pt x="31" y="1095"/>
                    <a:pt x="31" y="1277"/>
                  </a:cubicBezTo>
                  <a:cubicBezTo>
                    <a:pt x="760" y="1247"/>
                    <a:pt x="1459" y="1125"/>
                    <a:pt x="2128" y="1004"/>
                  </a:cubicBezTo>
                  <a:cubicBezTo>
                    <a:pt x="2219" y="669"/>
                    <a:pt x="2280" y="335"/>
                    <a:pt x="237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52;p71">
              <a:extLst>
                <a:ext uri="{FF2B5EF4-FFF2-40B4-BE49-F238E27FC236}">
                  <a16:creationId xmlns:a16="http://schemas.microsoft.com/office/drawing/2014/main" id="{4FD45D8B-FCA6-4363-8D6F-FFE9C0EADDC9}"/>
                </a:ext>
              </a:extLst>
            </p:cNvPr>
            <p:cNvSpPr/>
            <p:nvPr/>
          </p:nvSpPr>
          <p:spPr>
            <a:xfrm>
              <a:off x="6876713" y="7436185"/>
              <a:ext cx="332779" cy="274220"/>
            </a:xfrm>
            <a:custGeom>
              <a:avLst/>
              <a:gdLst/>
              <a:ahLst/>
              <a:cxnLst/>
              <a:rect l="l" t="t" r="r" b="b"/>
              <a:pathLst>
                <a:path w="12616" h="10396" extrusionOk="0">
                  <a:moveTo>
                    <a:pt x="12615" y="0"/>
                  </a:moveTo>
                  <a:lnTo>
                    <a:pt x="12615" y="0"/>
                  </a:lnTo>
                  <a:cubicBezTo>
                    <a:pt x="11582" y="1095"/>
                    <a:pt x="10548" y="2159"/>
                    <a:pt x="9545" y="3253"/>
                  </a:cubicBezTo>
                  <a:cubicBezTo>
                    <a:pt x="7205" y="5806"/>
                    <a:pt x="4591" y="8086"/>
                    <a:pt x="1247" y="9180"/>
                  </a:cubicBezTo>
                  <a:cubicBezTo>
                    <a:pt x="913" y="9271"/>
                    <a:pt x="578" y="9332"/>
                    <a:pt x="244" y="9393"/>
                  </a:cubicBezTo>
                  <a:cubicBezTo>
                    <a:pt x="153" y="9727"/>
                    <a:pt x="92" y="10061"/>
                    <a:pt x="1" y="10396"/>
                  </a:cubicBezTo>
                  <a:cubicBezTo>
                    <a:pt x="3010" y="9818"/>
                    <a:pt x="5563" y="8450"/>
                    <a:pt x="8086" y="6353"/>
                  </a:cubicBezTo>
                  <a:cubicBezTo>
                    <a:pt x="9393" y="5289"/>
                    <a:pt x="10670" y="4134"/>
                    <a:pt x="11916" y="2918"/>
                  </a:cubicBezTo>
                  <a:cubicBezTo>
                    <a:pt x="12190" y="2037"/>
                    <a:pt x="12402" y="1064"/>
                    <a:pt x="12615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53;p71">
              <a:extLst>
                <a:ext uri="{FF2B5EF4-FFF2-40B4-BE49-F238E27FC236}">
                  <a16:creationId xmlns:a16="http://schemas.microsoft.com/office/drawing/2014/main" id="{F21FA185-7EB4-43C8-987E-430B2B54F7A3}"/>
                </a:ext>
              </a:extLst>
            </p:cNvPr>
            <p:cNvSpPr/>
            <p:nvPr/>
          </p:nvSpPr>
          <p:spPr>
            <a:xfrm>
              <a:off x="6807129" y="7701569"/>
              <a:ext cx="14297" cy="16934"/>
            </a:xfrm>
            <a:custGeom>
              <a:avLst/>
              <a:gdLst/>
              <a:ahLst/>
              <a:cxnLst/>
              <a:rect l="l" t="t" r="r" b="b"/>
              <a:pathLst>
                <a:path w="542" h="642" extrusionOk="0">
                  <a:moveTo>
                    <a:pt x="511" y="0"/>
                  </a:moveTo>
                  <a:cubicBezTo>
                    <a:pt x="390" y="61"/>
                    <a:pt x="238" y="152"/>
                    <a:pt x="116" y="274"/>
                  </a:cubicBezTo>
                  <a:cubicBezTo>
                    <a:pt x="1" y="389"/>
                    <a:pt x="77" y="641"/>
                    <a:pt x="240" y="641"/>
                  </a:cubicBezTo>
                  <a:cubicBezTo>
                    <a:pt x="249" y="641"/>
                    <a:pt x="259" y="640"/>
                    <a:pt x="268" y="639"/>
                  </a:cubicBezTo>
                  <a:cubicBezTo>
                    <a:pt x="359" y="639"/>
                    <a:pt x="450" y="639"/>
                    <a:pt x="542" y="608"/>
                  </a:cubicBezTo>
                  <a:lnTo>
                    <a:pt x="511" y="0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3" name="Google Shape;2754;p71">
            <a:extLst>
              <a:ext uri="{FF2B5EF4-FFF2-40B4-BE49-F238E27FC236}">
                <a16:creationId xmlns:a16="http://schemas.microsoft.com/office/drawing/2014/main" id="{701A83FE-9A5D-4CB8-828F-6C90E741FFB7}"/>
              </a:ext>
            </a:extLst>
          </p:cNvPr>
          <p:cNvGrpSpPr/>
          <p:nvPr/>
        </p:nvGrpSpPr>
        <p:grpSpPr>
          <a:xfrm>
            <a:off x="1401247" y="3655875"/>
            <a:ext cx="999959" cy="1418629"/>
            <a:chOff x="7784225" y="2854166"/>
            <a:chExt cx="1017459" cy="1924608"/>
          </a:xfrm>
        </p:grpSpPr>
        <p:sp>
          <p:nvSpPr>
            <p:cNvPr id="274" name="Google Shape;2755;p71">
              <a:extLst>
                <a:ext uri="{FF2B5EF4-FFF2-40B4-BE49-F238E27FC236}">
                  <a16:creationId xmlns:a16="http://schemas.microsoft.com/office/drawing/2014/main" id="{2748212C-302A-484D-BB12-278CF8C8ADDA}"/>
                </a:ext>
              </a:extLst>
            </p:cNvPr>
            <p:cNvSpPr/>
            <p:nvPr/>
          </p:nvSpPr>
          <p:spPr>
            <a:xfrm>
              <a:off x="8281309" y="4441221"/>
              <a:ext cx="232518" cy="337553"/>
            </a:xfrm>
            <a:custGeom>
              <a:avLst/>
              <a:gdLst/>
              <a:ahLst/>
              <a:cxnLst/>
              <a:rect l="l" t="t" r="r" b="b"/>
              <a:pathLst>
                <a:path w="8815" h="12797" extrusionOk="0">
                  <a:moveTo>
                    <a:pt x="8815" y="0"/>
                  </a:moveTo>
                  <a:cubicBezTo>
                    <a:pt x="5836" y="699"/>
                    <a:pt x="2858" y="1368"/>
                    <a:pt x="0" y="2189"/>
                  </a:cubicBezTo>
                  <a:lnTo>
                    <a:pt x="1155" y="12797"/>
                  </a:lnTo>
                  <a:lnTo>
                    <a:pt x="6839" y="12797"/>
                  </a:lnTo>
                  <a:lnTo>
                    <a:pt x="8815" y="0"/>
                  </a:lnTo>
                  <a:close/>
                </a:path>
              </a:pathLst>
            </a:custGeom>
            <a:solidFill>
              <a:srgbClr val="8C4C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6;p71">
              <a:extLst>
                <a:ext uri="{FF2B5EF4-FFF2-40B4-BE49-F238E27FC236}">
                  <a16:creationId xmlns:a16="http://schemas.microsoft.com/office/drawing/2014/main" id="{401B8969-3759-45FA-9FFC-9FD9A3DC66C6}"/>
                </a:ext>
              </a:extLst>
            </p:cNvPr>
            <p:cNvSpPr/>
            <p:nvPr/>
          </p:nvSpPr>
          <p:spPr>
            <a:xfrm>
              <a:off x="8266881" y="4287282"/>
              <a:ext cx="270211" cy="211679"/>
            </a:xfrm>
            <a:custGeom>
              <a:avLst/>
              <a:gdLst/>
              <a:ahLst/>
              <a:cxnLst/>
              <a:rect l="l" t="t" r="r" b="b"/>
              <a:pathLst>
                <a:path w="10244" h="8025" extrusionOk="0">
                  <a:moveTo>
                    <a:pt x="10244" y="0"/>
                  </a:moveTo>
                  <a:lnTo>
                    <a:pt x="0" y="3009"/>
                  </a:lnTo>
                  <a:lnTo>
                    <a:pt x="547" y="8025"/>
                  </a:lnTo>
                  <a:cubicBezTo>
                    <a:pt x="3405" y="7204"/>
                    <a:pt x="6383" y="6535"/>
                    <a:pt x="9362" y="5836"/>
                  </a:cubicBezTo>
                  <a:lnTo>
                    <a:pt x="10244" y="0"/>
                  </a:lnTo>
                  <a:close/>
                </a:path>
              </a:pathLst>
            </a:custGeom>
            <a:solidFill>
              <a:srgbClr val="6735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57;p71">
              <a:extLst>
                <a:ext uri="{FF2B5EF4-FFF2-40B4-BE49-F238E27FC236}">
                  <a16:creationId xmlns:a16="http://schemas.microsoft.com/office/drawing/2014/main" id="{94F32479-AFB7-4E4D-B285-6D17AD6D4798}"/>
                </a:ext>
              </a:extLst>
            </p:cNvPr>
            <p:cNvSpPr/>
            <p:nvPr/>
          </p:nvSpPr>
          <p:spPr>
            <a:xfrm>
              <a:off x="8113733" y="2856936"/>
              <a:ext cx="183640" cy="307905"/>
            </a:xfrm>
            <a:custGeom>
              <a:avLst/>
              <a:gdLst/>
              <a:ahLst/>
              <a:cxnLst/>
              <a:rect l="l" t="t" r="r" b="b"/>
              <a:pathLst>
                <a:path w="6962" h="11673" extrusionOk="0">
                  <a:moveTo>
                    <a:pt x="6505" y="0"/>
                  </a:moveTo>
                  <a:cubicBezTo>
                    <a:pt x="4043" y="213"/>
                    <a:pt x="1885" y="639"/>
                    <a:pt x="1" y="1277"/>
                  </a:cubicBezTo>
                  <a:cubicBezTo>
                    <a:pt x="1764" y="5016"/>
                    <a:pt x="4013" y="8511"/>
                    <a:pt x="6961" y="11672"/>
                  </a:cubicBezTo>
                  <a:cubicBezTo>
                    <a:pt x="6749" y="7782"/>
                    <a:pt x="6566" y="3891"/>
                    <a:pt x="6505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58;p71">
              <a:extLst>
                <a:ext uri="{FF2B5EF4-FFF2-40B4-BE49-F238E27FC236}">
                  <a16:creationId xmlns:a16="http://schemas.microsoft.com/office/drawing/2014/main" id="{5D79E98C-AFAA-46E2-ABA8-0889B2C38A68}"/>
                </a:ext>
              </a:extLst>
            </p:cNvPr>
            <p:cNvSpPr/>
            <p:nvPr/>
          </p:nvSpPr>
          <p:spPr>
            <a:xfrm>
              <a:off x="7795436" y="3010875"/>
              <a:ext cx="533195" cy="721609"/>
            </a:xfrm>
            <a:custGeom>
              <a:avLst/>
              <a:gdLst/>
              <a:ahLst/>
              <a:cxnLst/>
              <a:rect l="l" t="t" r="r" b="b"/>
              <a:pathLst>
                <a:path w="20214" h="27357" extrusionOk="0">
                  <a:moveTo>
                    <a:pt x="4651" y="0"/>
                  </a:moveTo>
                  <a:cubicBezTo>
                    <a:pt x="2007" y="2888"/>
                    <a:pt x="548" y="6809"/>
                    <a:pt x="1" y="11581"/>
                  </a:cubicBezTo>
                  <a:cubicBezTo>
                    <a:pt x="5806" y="18116"/>
                    <a:pt x="11429" y="25533"/>
                    <a:pt x="20214" y="27356"/>
                  </a:cubicBezTo>
                  <a:cubicBezTo>
                    <a:pt x="20214" y="27326"/>
                    <a:pt x="20214" y="27296"/>
                    <a:pt x="20214" y="27265"/>
                  </a:cubicBezTo>
                  <a:cubicBezTo>
                    <a:pt x="20153" y="27174"/>
                    <a:pt x="20153" y="27052"/>
                    <a:pt x="20183" y="26931"/>
                  </a:cubicBezTo>
                  <a:cubicBezTo>
                    <a:pt x="19971" y="23223"/>
                    <a:pt x="19758" y="19514"/>
                    <a:pt x="19575" y="15806"/>
                  </a:cubicBezTo>
                  <a:cubicBezTo>
                    <a:pt x="16171" y="14925"/>
                    <a:pt x="12736" y="10548"/>
                    <a:pt x="10609" y="8116"/>
                  </a:cubicBezTo>
                  <a:cubicBezTo>
                    <a:pt x="8390" y="5563"/>
                    <a:pt x="6384" y="2858"/>
                    <a:pt x="465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59;p71">
              <a:extLst>
                <a:ext uri="{FF2B5EF4-FFF2-40B4-BE49-F238E27FC236}">
                  <a16:creationId xmlns:a16="http://schemas.microsoft.com/office/drawing/2014/main" id="{F9F4CF60-1855-4C6D-8B33-32283605914D}"/>
                </a:ext>
              </a:extLst>
            </p:cNvPr>
            <p:cNvSpPr/>
            <p:nvPr/>
          </p:nvSpPr>
          <p:spPr>
            <a:xfrm>
              <a:off x="8314967" y="2854166"/>
              <a:ext cx="101870" cy="289810"/>
            </a:xfrm>
            <a:custGeom>
              <a:avLst/>
              <a:gdLst/>
              <a:ahLst/>
              <a:cxnLst/>
              <a:rect l="l" t="t" r="r" b="b"/>
              <a:pathLst>
                <a:path w="3862" h="10987" extrusionOk="0">
                  <a:moveTo>
                    <a:pt x="1048" y="1"/>
                  </a:moveTo>
                  <a:cubicBezTo>
                    <a:pt x="703" y="1"/>
                    <a:pt x="345" y="14"/>
                    <a:pt x="1" y="14"/>
                  </a:cubicBezTo>
                  <a:cubicBezTo>
                    <a:pt x="31" y="3692"/>
                    <a:pt x="183" y="7340"/>
                    <a:pt x="335" y="10987"/>
                  </a:cubicBezTo>
                  <a:cubicBezTo>
                    <a:pt x="1582" y="10106"/>
                    <a:pt x="2889" y="8373"/>
                    <a:pt x="3861" y="6944"/>
                  </a:cubicBezTo>
                  <a:cubicBezTo>
                    <a:pt x="3071" y="4209"/>
                    <a:pt x="2281" y="1899"/>
                    <a:pt x="1551" y="14"/>
                  </a:cubicBezTo>
                  <a:cubicBezTo>
                    <a:pt x="1389" y="4"/>
                    <a:pt x="1220" y="1"/>
                    <a:pt x="104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60;p71">
              <a:extLst>
                <a:ext uri="{FF2B5EF4-FFF2-40B4-BE49-F238E27FC236}">
                  <a16:creationId xmlns:a16="http://schemas.microsoft.com/office/drawing/2014/main" id="{1091A44C-FA47-4718-9565-022123CB9299}"/>
                </a:ext>
              </a:extLst>
            </p:cNvPr>
            <p:cNvSpPr/>
            <p:nvPr/>
          </p:nvSpPr>
          <p:spPr>
            <a:xfrm>
              <a:off x="7784225" y="3353229"/>
              <a:ext cx="565243" cy="701562"/>
            </a:xfrm>
            <a:custGeom>
              <a:avLst/>
              <a:gdLst/>
              <a:ahLst/>
              <a:cxnLst/>
              <a:rect l="l" t="t" r="r" b="b"/>
              <a:pathLst>
                <a:path w="21429" h="26597" extrusionOk="0">
                  <a:moveTo>
                    <a:pt x="304" y="0"/>
                  </a:moveTo>
                  <a:lnTo>
                    <a:pt x="304" y="0"/>
                  </a:lnTo>
                  <a:cubicBezTo>
                    <a:pt x="0" y="3617"/>
                    <a:pt x="152" y="7690"/>
                    <a:pt x="638" y="12189"/>
                  </a:cubicBezTo>
                  <a:cubicBezTo>
                    <a:pt x="6170" y="18846"/>
                    <a:pt x="12888" y="25715"/>
                    <a:pt x="21429" y="26596"/>
                  </a:cubicBezTo>
                  <a:cubicBezTo>
                    <a:pt x="21186" y="22706"/>
                    <a:pt x="20943" y="18815"/>
                    <a:pt x="20669" y="14925"/>
                  </a:cubicBezTo>
                  <a:cubicBezTo>
                    <a:pt x="20648" y="14946"/>
                    <a:pt x="20611" y="14967"/>
                    <a:pt x="20570" y="14967"/>
                  </a:cubicBezTo>
                  <a:cubicBezTo>
                    <a:pt x="20553" y="14967"/>
                    <a:pt x="20535" y="14964"/>
                    <a:pt x="20517" y="14955"/>
                  </a:cubicBezTo>
                  <a:cubicBezTo>
                    <a:pt x="12219" y="13374"/>
                    <a:pt x="5806" y="6566"/>
                    <a:pt x="304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761;p71">
              <a:extLst>
                <a:ext uri="{FF2B5EF4-FFF2-40B4-BE49-F238E27FC236}">
                  <a16:creationId xmlns:a16="http://schemas.microsoft.com/office/drawing/2014/main" id="{07C9FD94-A76D-4DDF-A75B-8B9927F2F8F6}"/>
                </a:ext>
              </a:extLst>
            </p:cNvPr>
            <p:cNvSpPr/>
            <p:nvPr/>
          </p:nvSpPr>
          <p:spPr>
            <a:xfrm>
              <a:off x="7934155" y="2898613"/>
              <a:ext cx="376829" cy="513966"/>
            </a:xfrm>
            <a:custGeom>
              <a:avLst/>
              <a:gdLst/>
              <a:ahLst/>
              <a:cxnLst/>
              <a:rect l="l" t="t" r="r" b="b"/>
              <a:pathLst>
                <a:path w="14286" h="19485" extrusionOk="0">
                  <a:moveTo>
                    <a:pt x="5897" y="1"/>
                  </a:moveTo>
                  <a:cubicBezTo>
                    <a:pt x="3526" y="882"/>
                    <a:pt x="1581" y="2098"/>
                    <a:pt x="0" y="3618"/>
                  </a:cubicBezTo>
                  <a:cubicBezTo>
                    <a:pt x="1733" y="6536"/>
                    <a:pt x="3648" y="9302"/>
                    <a:pt x="5897" y="11825"/>
                  </a:cubicBezTo>
                  <a:cubicBezTo>
                    <a:pt x="7994" y="14196"/>
                    <a:pt x="11125" y="18269"/>
                    <a:pt x="14286" y="19485"/>
                  </a:cubicBezTo>
                  <a:cubicBezTo>
                    <a:pt x="14256" y="18998"/>
                    <a:pt x="14225" y="18542"/>
                    <a:pt x="14195" y="18056"/>
                  </a:cubicBezTo>
                  <a:cubicBezTo>
                    <a:pt x="14104" y="15716"/>
                    <a:pt x="13952" y="13345"/>
                    <a:pt x="13830" y="10943"/>
                  </a:cubicBezTo>
                  <a:cubicBezTo>
                    <a:pt x="10487" y="7813"/>
                    <a:pt x="7873" y="4074"/>
                    <a:pt x="5897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762;p71">
              <a:extLst>
                <a:ext uri="{FF2B5EF4-FFF2-40B4-BE49-F238E27FC236}">
                  <a16:creationId xmlns:a16="http://schemas.microsoft.com/office/drawing/2014/main" id="{63EBCC1D-7DAE-4EC8-AB68-13FDEF812577}"/>
                </a:ext>
              </a:extLst>
            </p:cNvPr>
            <p:cNvSpPr/>
            <p:nvPr/>
          </p:nvSpPr>
          <p:spPr>
            <a:xfrm>
              <a:off x="8355061" y="3649870"/>
              <a:ext cx="159584" cy="404921"/>
            </a:xfrm>
            <a:custGeom>
              <a:avLst/>
              <a:gdLst/>
              <a:ahLst/>
              <a:cxnLst/>
              <a:rect l="l" t="t" r="r" b="b"/>
              <a:pathLst>
                <a:path w="6050" h="15351" extrusionOk="0">
                  <a:moveTo>
                    <a:pt x="5958" y="1"/>
                  </a:moveTo>
                  <a:lnTo>
                    <a:pt x="5958" y="1"/>
                  </a:lnTo>
                  <a:cubicBezTo>
                    <a:pt x="4043" y="1125"/>
                    <a:pt x="2068" y="2128"/>
                    <a:pt x="1" y="3010"/>
                  </a:cubicBezTo>
                  <a:cubicBezTo>
                    <a:pt x="244" y="7113"/>
                    <a:pt x="517" y="11247"/>
                    <a:pt x="761" y="15350"/>
                  </a:cubicBezTo>
                  <a:cubicBezTo>
                    <a:pt x="2372" y="14560"/>
                    <a:pt x="3922" y="13770"/>
                    <a:pt x="5381" y="12858"/>
                  </a:cubicBezTo>
                  <a:cubicBezTo>
                    <a:pt x="5898" y="8359"/>
                    <a:pt x="6050" y="4074"/>
                    <a:pt x="595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763;p71">
              <a:extLst>
                <a:ext uri="{FF2B5EF4-FFF2-40B4-BE49-F238E27FC236}">
                  <a16:creationId xmlns:a16="http://schemas.microsoft.com/office/drawing/2014/main" id="{E9765C87-2A70-4ED0-8DE0-4A9542172F3E}"/>
                </a:ext>
              </a:extLst>
            </p:cNvPr>
            <p:cNvSpPr/>
            <p:nvPr/>
          </p:nvSpPr>
          <p:spPr>
            <a:xfrm>
              <a:off x="8375925" y="4021081"/>
              <a:ext cx="117881" cy="257392"/>
            </a:xfrm>
            <a:custGeom>
              <a:avLst/>
              <a:gdLst/>
              <a:ahLst/>
              <a:cxnLst/>
              <a:rect l="l" t="t" r="r" b="b"/>
              <a:pathLst>
                <a:path w="4469" h="9758" extrusionOk="0">
                  <a:moveTo>
                    <a:pt x="4468" y="1"/>
                  </a:moveTo>
                  <a:lnTo>
                    <a:pt x="4468" y="1"/>
                  </a:lnTo>
                  <a:cubicBezTo>
                    <a:pt x="3040" y="791"/>
                    <a:pt x="1550" y="1460"/>
                    <a:pt x="0" y="1916"/>
                  </a:cubicBezTo>
                  <a:cubicBezTo>
                    <a:pt x="152" y="4530"/>
                    <a:pt x="304" y="7144"/>
                    <a:pt x="456" y="9758"/>
                  </a:cubicBezTo>
                  <a:cubicBezTo>
                    <a:pt x="1155" y="9332"/>
                    <a:pt x="1976" y="9241"/>
                    <a:pt x="2796" y="9119"/>
                  </a:cubicBezTo>
                  <a:cubicBezTo>
                    <a:pt x="3526" y="6019"/>
                    <a:pt x="4103" y="2949"/>
                    <a:pt x="4468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764;p71">
              <a:extLst>
                <a:ext uri="{FF2B5EF4-FFF2-40B4-BE49-F238E27FC236}">
                  <a16:creationId xmlns:a16="http://schemas.microsoft.com/office/drawing/2014/main" id="{BA3479C2-3BEC-41E8-8A4D-14A8C2DED370}"/>
                </a:ext>
              </a:extLst>
            </p:cNvPr>
            <p:cNvSpPr/>
            <p:nvPr/>
          </p:nvSpPr>
          <p:spPr>
            <a:xfrm>
              <a:off x="8324595" y="3071016"/>
              <a:ext cx="153965" cy="342354"/>
            </a:xfrm>
            <a:custGeom>
              <a:avLst/>
              <a:gdLst/>
              <a:ahLst/>
              <a:cxnLst/>
              <a:rect l="l" t="t" r="r" b="b"/>
              <a:pathLst>
                <a:path w="5837" h="12979" extrusionOk="0">
                  <a:moveTo>
                    <a:pt x="3861" y="0"/>
                  </a:moveTo>
                  <a:cubicBezTo>
                    <a:pt x="2706" y="1550"/>
                    <a:pt x="1399" y="3040"/>
                    <a:pt x="1" y="3556"/>
                  </a:cubicBezTo>
                  <a:cubicBezTo>
                    <a:pt x="183" y="6717"/>
                    <a:pt x="335" y="9848"/>
                    <a:pt x="517" y="12979"/>
                  </a:cubicBezTo>
                  <a:cubicBezTo>
                    <a:pt x="2493" y="11854"/>
                    <a:pt x="4256" y="10547"/>
                    <a:pt x="5837" y="9088"/>
                  </a:cubicBezTo>
                  <a:cubicBezTo>
                    <a:pt x="5290" y="5745"/>
                    <a:pt x="4590" y="2705"/>
                    <a:pt x="3861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765;p71">
              <a:extLst>
                <a:ext uri="{FF2B5EF4-FFF2-40B4-BE49-F238E27FC236}">
                  <a16:creationId xmlns:a16="http://schemas.microsoft.com/office/drawing/2014/main" id="{A4282BDE-E278-45D3-BC53-86BC890E5BC8}"/>
                </a:ext>
              </a:extLst>
            </p:cNvPr>
            <p:cNvSpPr/>
            <p:nvPr/>
          </p:nvSpPr>
          <p:spPr>
            <a:xfrm>
              <a:off x="8339023" y="3346001"/>
              <a:ext cx="171612" cy="360026"/>
            </a:xfrm>
            <a:custGeom>
              <a:avLst/>
              <a:gdLst/>
              <a:ahLst/>
              <a:cxnLst/>
              <a:rect l="l" t="t" r="r" b="b"/>
              <a:pathLst>
                <a:path w="6506" h="13649" extrusionOk="0">
                  <a:moveTo>
                    <a:pt x="5502" y="1"/>
                  </a:moveTo>
                  <a:cubicBezTo>
                    <a:pt x="3831" y="1369"/>
                    <a:pt x="2007" y="2493"/>
                    <a:pt x="1" y="3283"/>
                  </a:cubicBezTo>
                  <a:cubicBezTo>
                    <a:pt x="1" y="3496"/>
                    <a:pt x="31" y="3739"/>
                    <a:pt x="31" y="3983"/>
                  </a:cubicBezTo>
                  <a:cubicBezTo>
                    <a:pt x="183" y="7204"/>
                    <a:pt x="366" y="10426"/>
                    <a:pt x="578" y="13648"/>
                  </a:cubicBezTo>
                  <a:cubicBezTo>
                    <a:pt x="2645" y="12676"/>
                    <a:pt x="4621" y="11612"/>
                    <a:pt x="6506" y="10396"/>
                  </a:cubicBezTo>
                  <a:cubicBezTo>
                    <a:pt x="6354" y="6718"/>
                    <a:pt x="6019" y="3223"/>
                    <a:pt x="5502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766;p71">
              <a:extLst>
                <a:ext uri="{FF2B5EF4-FFF2-40B4-BE49-F238E27FC236}">
                  <a16:creationId xmlns:a16="http://schemas.microsoft.com/office/drawing/2014/main" id="{A189E66C-8FC9-4EAB-BE9A-0A5B49DA6CB0}"/>
                </a:ext>
              </a:extLst>
            </p:cNvPr>
            <p:cNvSpPr/>
            <p:nvPr/>
          </p:nvSpPr>
          <p:spPr>
            <a:xfrm>
              <a:off x="8388745" y="4287282"/>
              <a:ext cx="55340" cy="117881"/>
            </a:xfrm>
            <a:custGeom>
              <a:avLst/>
              <a:gdLst/>
              <a:ahLst/>
              <a:cxnLst/>
              <a:rect l="l" t="t" r="r" b="b"/>
              <a:pathLst>
                <a:path w="2098" h="4469" extrusionOk="0">
                  <a:moveTo>
                    <a:pt x="2098" y="0"/>
                  </a:moveTo>
                  <a:cubicBezTo>
                    <a:pt x="1399" y="152"/>
                    <a:pt x="730" y="243"/>
                    <a:pt x="0" y="304"/>
                  </a:cubicBezTo>
                  <a:cubicBezTo>
                    <a:pt x="61" y="1672"/>
                    <a:pt x="122" y="3070"/>
                    <a:pt x="183" y="4468"/>
                  </a:cubicBezTo>
                  <a:lnTo>
                    <a:pt x="851" y="4468"/>
                  </a:lnTo>
                  <a:cubicBezTo>
                    <a:pt x="1307" y="2979"/>
                    <a:pt x="1703" y="1490"/>
                    <a:pt x="2098" y="0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767;p71">
              <a:extLst>
                <a:ext uri="{FF2B5EF4-FFF2-40B4-BE49-F238E27FC236}">
                  <a16:creationId xmlns:a16="http://schemas.microsoft.com/office/drawing/2014/main" id="{EDEB234B-DCDF-414F-8F9A-B251D59CD3F2}"/>
                </a:ext>
              </a:extLst>
            </p:cNvPr>
            <p:cNvSpPr/>
            <p:nvPr/>
          </p:nvSpPr>
          <p:spPr>
            <a:xfrm>
              <a:off x="7975831" y="4187048"/>
              <a:ext cx="395293" cy="217298"/>
            </a:xfrm>
            <a:custGeom>
              <a:avLst/>
              <a:gdLst/>
              <a:ahLst/>
              <a:cxnLst/>
              <a:rect l="l" t="t" r="r" b="b"/>
              <a:pathLst>
                <a:path w="14986" h="8238" extrusionOk="0">
                  <a:moveTo>
                    <a:pt x="1" y="1"/>
                  </a:moveTo>
                  <a:lnTo>
                    <a:pt x="1" y="1"/>
                  </a:lnTo>
                  <a:cubicBezTo>
                    <a:pt x="6141" y="7326"/>
                    <a:pt x="14560" y="8207"/>
                    <a:pt x="14986" y="8238"/>
                  </a:cubicBezTo>
                  <a:cubicBezTo>
                    <a:pt x="14925" y="7052"/>
                    <a:pt x="14864" y="5867"/>
                    <a:pt x="14803" y="4682"/>
                  </a:cubicBezTo>
                  <a:cubicBezTo>
                    <a:pt x="14773" y="4682"/>
                    <a:pt x="14743" y="4712"/>
                    <a:pt x="14712" y="4742"/>
                  </a:cubicBezTo>
                  <a:cubicBezTo>
                    <a:pt x="13841" y="5017"/>
                    <a:pt x="12938" y="5140"/>
                    <a:pt x="12022" y="5140"/>
                  </a:cubicBezTo>
                  <a:cubicBezTo>
                    <a:pt x="7756" y="5140"/>
                    <a:pt x="3178" y="2477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768;p71">
              <a:extLst>
                <a:ext uri="{FF2B5EF4-FFF2-40B4-BE49-F238E27FC236}">
                  <a16:creationId xmlns:a16="http://schemas.microsoft.com/office/drawing/2014/main" id="{5DDC1CF7-BBF2-4368-A9EF-BBE4D135FE1A}"/>
                </a:ext>
              </a:extLst>
            </p:cNvPr>
            <p:cNvSpPr/>
            <p:nvPr/>
          </p:nvSpPr>
          <p:spPr>
            <a:xfrm>
              <a:off x="7805855" y="3721221"/>
              <a:ext cx="559651" cy="582811"/>
            </a:xfrm>
            <a:custGeom>
              <a:avLst/>
              <a:gdLst/>
              <a:ahLst/>
              <a:cxnLst/>
              <a:rect l="l" t="t" r="r" b="b"/>
              <a:pathLst>
                <a:path w="21217" h="22095" extrusionOk="0">
                  <a:moveTo>
                    <a:pt x="1" y="1"/>
                  </a:moveTo>
                  <a:cubicBezTo>
                    <a:pt x="153" y="1095"/>
                    <a:pt x="274" y="2189"/>
                    <a:pt x="457" y="3344"/>
                  </a:cubicBezTo>
                  <a:cubicBezTo>
                    <a:pt x="1156" y="8390"/>
                    <a:pt x="2767" y="12311"/>
                    <a:pt x="4742" y="15351"/>
                  </a:cubicBezTo>
                  <a:cubicBezTo>
                    <a:pt x="8870" y="19217"/>
                    <a:pt x="13603" y="22095"/>
                    <a:pt x="18556" y="22095"/>
                  </a:cubicBezTo>
                  <a:cubicBezTo>
                    <a:pt x="19367" y="22095"/>
                    <a:pt x="20183" y="22018"/>
                    <a:pt x="21004" y="21855"/>
                  </a:cubicBezTo>
                  <a:cubicBezTo>
                    <a:pt x="21031" y="21846"/>
                    <a:pt x="21055" y="21843"/>
                    <a:pt x="21077" y="21843"/>
                  </a:cubicBezTo>
                  <a:cubicBezTo>
                    <a:pt x="21131" y="21843"/>
                    <a:pt x="21174" y="21864"/>
                    <a:pt x="21217" y="21886"/>
                  </a:cubicBezTo>
                  <a:cubicBezTo>
                    <a:pt x="21035" y="19089"/>
                    <a:pt x="20852" y="16293"/>
                    <a:pt x="20670" y="13496"/>
                  </a:cubicBezTo>
                  <a:cubicBezTo>
                    <a:pt x="20518" y="13466"/>
                    <a:pt x="20427" y="13284"/>
                    <a:pt x="20548" y="13162"/>
                  </a:cubicBezTo>
                  <a:cubicBezTo>
                    <a:pt x="12493" y="13132"/>
                    <a:pt x="5472" y="6445"/>
                    <a:pt x="1" y="1"/>
                  </a:cubicBezTo>
                  <a:close/>
                </a:path>
              </a:pathLst>
            </a:cu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769;p71">
              <a:extLst>
                <a:ext uri="{FF2B5EF4-FFF2-40B4-BE49-F238E27FC236}">
                  <a16:creationId xmlns:a16="http://schemas.microsoft.com/office/drawing/2014/main" id="{A28C10AC-6664-4E80-B917-1F6B40D15FA4}"/>
                </a:ext>
              </a:extLst>
            </p:cNvPr>
            <p:cNvSpPr/>
            <p:nvPr/>
          </p:nvSpPr>
          <p:spPr>
            <a:xfrm>
              <a:off x="8426412" y="2915468"/>
              <a:ext cx="242172" cy="395293"/>
            </a:xfrm>
            <a:custGeom>
              <a:avLst/>
              <a:gdLst/>
              <a:ahLst/>
              <a:cxnLst/>
              <a:rect l="l" t="t" r="r" b="b"/>
              <a:pathLst>
                <a:path w="9181" h="14986" extrusionOk="0">
                  <a:moveTo>
                    <a:pt x="3922" y="0"/>
                  </a:moveTo>
                  <a:cubicBezTo>
                    <a:pt x="3375" y="882"/>
                    <a:pt x="2828" y="1763"/>
                    <a:pt x="2220" y="2614"/>
                  </a:cubicBezTo>
                  <a:cubicBezTo>
                    <a:pt x="1612" y="3465"/>
                    <a:pt x="852" y="4681"/>
                    <a:pt x="1" y="5897"/>
                  </a:cubicBezTo>
                  <a:cubicBezTo>
                    <a:pt x="730" y="8602"/>
                    <a:pt x="1430" y="11642"/>
                    <a:pt x="1977" y="14985"/>
                  </a:cubicBezTo>
                  <a:cubicBezTo>
                    <a:pt x="4804" y="12432"/>
                    <a:pt x="7083" y="9393"/>
                    <a:pt x="9180" y="6110"/>
                  </a:cubicBezTo>
                  <a:cubicBezTo>
                    <a:pt x="7752" y="3587"/>
                    <a:pt x="6019" y="1459"/>
                    <a:pt x="3922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770;p71">
              <a:extLst>
                <a:ext uri="{FF2B5EF4-FFF2-40B4-BE49-F238E27FC236}">
                  <a16:creationId xmlns:a16="http://schemas.microsoft.com/office/drawing/2014/main" id="{990575F1-7D9F-45C6-B341-0ED64CB3B45D}"/>
                </a:ext>
              </a:extLst>
            </p:cNvPr>
            <p:cNvSpPr/>
            <p:nvPr/>
          </p:nvSpPr>
          <p:spPr>
            <a:xfrm>
              <a:off x="8355878" y="2854536"/>
              <a:ext cx="151539" cy="182822"/>
            </a:xfrm>
            <a:custGeom>
              <a:avLst/>
              <a:gdLst/>
              <a:ahLst/>
              <a:cxnLst/>
              <a:rect l="l" t="t" r="r" b="b"/>
              <a:pathLst>
                <a:path w="5745" h="6931" extrusionOk="0">
                  <a:moveTo>
                    <a:pt x="0" y="0"/>
                  </a:moveTo>
                  <a:lnTo>
                    <a:pt x="0" y="0"/>
                  </a:lnTo>
                  <a:cubicBezTo>
                    <a:pt x="730" y="1885"/>
                    <a:pt x="1520" y="4195"/>
                    <a:pt x="2310" y="6930"/>
                  </a:cubicBezTo>
                  <a:cubicBezTo>
                    <a:pt x="2675" y="6414"/>
                    <a:pt x="3009" y="5927"/>
                    <a:pt x="3253" y="5563"/>
                  </a:cubicBezTo>
                  <a:cubicBezTo>
                    <a:pt x="4134" y="4316"/>
                    <a:pt x="4955" y="3040"/>
                    <a:pt x="5745" y="1733"/>
                  </a:cubicBezTo>
                  <a:cubicBezTo>
                    <a:pt x="4043" y="730"/>
                    <a:pt x="2158" y="122"/>
                    <a:pt x="0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771;p71">
              <a:extLst>
                <a:ext uri="{FF2B5EF4-FFF2-40B4-BE49-F238E27FC236}">
                  <a16:creationId xmlns:a16="http://schemas.microsoft.com/office/drawing/2014/main" id="{B9EBCEEC-2252-4E21-B653-BAB40E9B4868}"/>
                </a:ext>
              </a:extLst>
            </p:cNvPr>
            <p:cNvSpPr/>
            <p:nvPr/>
          </p:nvSpPr>
          <p:spPr>
            <a:xfrm>
              <a:off x="8449677" y="3710802"/>
              <a:ext cx="352008" cy="550050"/>
            </a:xfrm>
            <a:custGeom>
              <a:avLst/>
              <a:gdLst/>
              <a:ahLst/>
              <a:cxnLst/>
              <a:rect l="l" t="t" r="r" b="b"/>
              <a:pathLst>
                <a:path w="13345" h="20853" extrusionOk="0">
                  <a:moveTo>
                    <a:pt x="13344" y="1"/>
                  </a:moveTo>
                  <a:cubicBezTo>
                    <a:pt x="10426" y="4590"/>
                    <a:pt x="6475" y="9059"/>
                    <a:pt x="1672" y="11764"/>
                  </a:cubicBezTo>
                  <a:cubicBezTo>
                    <a:pt x="1307" y="14712"/>
                    <a:pt x="730" y="17752"/>
                    <a:pt x="0" y="20852"/>
                  </a:cubicBezTo>
                  <a:cubicBezTo>
                    <a:pt x="365" y="20791"/>
                    <a:pt x="700" y="20730"/>
                    <a:pt x="1034" y="20639"/>
                  </a:cubicBezTo>
                  <a:cubicBezTo>
                    <a:pt x="4377" y="19545"/>
                    <a:pt x="6991" y="17265"/>
                    <a:pt x="9332" y="14712"/>
                  </a:cubicBezTo>
                  <a:cubicBezTo>
                    <a:pt x="10335" y="13618"/>
                    <a:pt x="11368" y="12554"/>
                    <a:pt x="12402" y="11460"/>
                  </a:cubicBezTo>
                  <a:cubicBezTo>
                    <a:pt x="13010" y="8238"/>
                    <a:pt x="13344" y="4256"/>
                    <a:pt x="13344" y="1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772;p71">
              <a:extLst>
                <a:ext uri="{FF2B5EF4-FFF2-40B4-BE49-F238E27FC236}">
                  <a16:creationId xmlns:a16="http://schemas.microsoft.com/office/drawing/2014/main" id="{0A80347F-C40E-4D12-AF77-1F46BFC2433A}"/>
                </a:ext>
              </a:extLst>
            </p:cNvPr>
            <p:cNvSpPr/>
            <p:nvPr/>
          </p:nvSpPr>
          <p:spPr>
            <a:xfrm>
              <a:off x="8484152" y="3106283"/>
              <a:ext cx="290258" cy="513939"/>
            </a:xfrm>
            <a:custGeom>
              <a:avLst/>
              <a:gdLst/>
              <a:ahLst/>
              <a:cxnLst/>
              <a:rect l="l" t="t" r="r" b="b"/>
              <a:pathLst>
                <a:path w="11004" h="19484" extrusionOk="0">
                  <a:moveTo>
                    <a:pt x="7569" y="0"/>
                  </a:moveTo>
                  <a:cubicBezTo>
                    <a:pt x="5532" y="3374"/>
                    <a:pt x="3010" y="6627"/>
                    <a:pt x="0" y="9089"/>
                  </a:cubicBezTo>
                  <a:cubicBezTo>
                    <a:pt x="517" y="12311"/>
                    <a:pt x="852" y="15806"/>
                    <a:pt x="1004" y="19484"/>
                  </a:cubicBezTo>
                  <a:cubicBezTo>
                    <a:pt x="4742" y="17113"/>
                    <a:pt x="8086" y="14256"/>
                    <a:pt x="11004" y="10973"/>
                  </a:cubicBezTo>
                  <a:cubicBezTo>
                    <a:pt x="10274" y="7022"/>
                    <a:pt x="9150" y="3222"/>
                    <a:pt x="7569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773;p71">
              <a:extLst>
                <a:ext uri="{FF2B5EF4-FFF2-40B4-BE49-F238E27FC236}">
                  <a16:creationId xmlns:a16="http://schemas.microsoft.com/office/drawing/2014/main" id="{94058EA0-2B64-4796-9296-EF20BD4B5739}"/>
                </a:ext>
              </a:extLst>
            </p:cNvPr>
            <p:cNvSpPr/>
            <p:nvPr/>
          </p:nvSpPr>
          <p:spPr>
            <a:xfrm>
              <a:off x="8411192" y="4090849"/>
              <a:ext cx="347181" cy="314314"/>
            </a:xfrm>
            <a:custGeom>
              <a:avLst/>
              <a:gdLst/>
              <a:ahLst/>
              <a:cxnLst/>
              <a:rect l="l" t="t" r="r" b="b"/>
              <a:pathLst>
                <a:path w="13162" h="11916" extrusionOk="0">
                  <a:moveTo>
                    <a:pt x="13162" y="0"/>
                  </a:moveTo>
                  <a:lnTo>
                    <a:pt x="13162" y="0"/>
                  </a:lnTo>
                  <a:cubicBezTo>
                    <a:pt x="11885" y="1186"/>
                    <a:pt x="10609" y="2341"/>
                    <a:pt x="9332" y="3405"/>
                  </a:cubicBezTo>
                  <a:cubicBezTo>
                    <a:pt x="6809" y="5502"/>
                    <a:pt x="4256" y="6870"/>
                    <a:pt x="1216" y="7447"/>
                  </a:cubicBezTo>
                  <a:cubicBezTo>
                    <a:pt x="852" y="8937"/>
                    <a:pt x="456" y="10426"/>
                    <a:pt x="0" y="11915"/>
                  </a:cubicBezTo>
                  <a:cubicBezTo>
                    <a:pt x="3040" y="11763"/>
                    <a:pt x="9940" y="10335"/>
                    <a:pt x="13010" y="487"/>
                  </a:cubicBezTo>
                  <a:cubicBezTo>
                    <a:pt x="13071" y="335"/>
                    <a:pt x="13101" y="152"/>
                    <a:pt x="13162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774;p71">
              <a:extLst>
                <a:ext uri="{FF2B5EF4-FFF2-40B4-BE49-F238E27FC236}">
                  <a16:creationId xmlns:a16="http://schemas.microsoft.com/office/drawing/2014/main" id="{DEF1B93E-94E0-441A-8A99-4B8D8800E539}"/>
                </a:ext>
              </a:extLst>
            </p:cNvPr>
            <p:cNvSpPr/>
            <p:nvPr/>
          </p:nvSpPr>
          <p:spPr>
            <a:xfrm>
              <a:off x="8496972" y="3434208"/>
              <a:ext cx="303895" cy="554824"/>
            </a:xfrm>
            <a:custGeom>
              <a:avLst/>
              <a:gdLst/>
              <a:ahLst/>
              <a:cxnLst/>
              <a:rect l="l" t="t" r="r" b="b"/>
              <a:pathLst>
                <a:path w="11521" h="21034" extrusionOk="0">
                  <a:moveTo>
                    <a:pt x="10761" y="0"/>
                  </a:moveTo>
                  <a:cubicBezTo>
                    <a:pt x="7782" y="3192"/>
                    <a:pt x="4347" y="5927"/>
                    <a:pt x="578" y="8177"/>
                  </a:cubicBezTo>
                  <a:cubicBezTo>
                    <a:pt x="670" y="12250"/>
                    <a:pt x="518" y="16535"/>
                    <a:pt x="1" y="21034"/>
                  </a:cubicBezTo>
                  <a:cubicBezTo>
                    <a:pt x="1612" y="20031"/>
                    <a:pt x="3132" y="18906"/>
                    <a:pt x="4499" y="17508"/>
                  </a:cubicBezTo>
                  <a:cubicBezTo>
                    <a:pt x="7174" y="14833"/>
                    <a:pt x="9332" y="11824"/>
                    <a:pt x="11521" y="8815"/>
                  </a:cubicBezTo>
                  <a:cubicBezTo>
                    <a:pt x="11460" y="5897"/>
                    <a:pt x="11217" y="2918"/>
                    <a:pt x="10761" y="0"/>
                  </a:cubicBezTo>
                  <a:close/>
                </a:path>
              </a:pathLst>
            </a:custGeom>
            <a:solidFill>
              <a:srgbClr val="51C0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775;p71">
              <a:extLst>
                <a:ext uri="{FF2B5EF4-FFF2-40B4-BE49-F238E27FC236}">
                  <a16:creationId xmlns:a16="http://schemas.microsoft.com/office/drawing/2014/main" id="{5072A279-4865-4008-A077-68D9AD5D4478}"/>
                </a:ext>
              </a:extLst>
            </p:cNvPr>
            <p:cNvSpPr/>
            <p:nvPr/>
          </p:nvSpPr>
          <p:spPr>
            <a:xfrm>
              <a:off x="8328604" y="3729240"/>
              <a:ext cx="46530" cy="331170"/>
            </a:xfrm>
            <a:custGeom>
              <a:avLst/>
              <a:gdLst/>
              <a:ahLst/>
              <a:cxnLst/>
              <a:rect l="l" t="t" r="r" b="b"/>
              <a:pathLst>
                <a:path w="1764" h="12555" extrusionOk="0">
                  <a:moveTo>
                    <a:pt x="1" y="31"/>
                  </a:moveTo>
                  <a:cubicBezTo>
                    <a:pt x="1" y="92"/>
                    <a:pt x="1" y="122"/>
                    <a:pt x="1" y="153"/>
                  </a:cubicBezTo>
                  <a:lnTo>
                    <a:pt x="31" y="153"/>
                  </a:lnTo>
                  <a:cubicBezTo>
                    <a:pt x="60" y="158"/>
                    <a:pt x="85" y="167"/>
                    <a:pt x="107" y="177"/>
                  </a:cubicBezTo>
                  <a:lnTo>
                    <a:pt x="107" y="177"/>
                  </a:lnTo>
                  <a:cubicBezTo>
                    <a:pt x="66" y="140"/>
                    <a:pt x="30" y="90"/>
                    <a:pt x="1" y="31"/>
                  </a:cubicBezTo>
                  <a:close/>
                  <a:moveTo>
                    <a:pt x="107" y="177"/>
                  </a:moveTo>
                  <a:cubicBezTo>
                    <a:pt x="129" y="198"/>
                    <a:pt x="153" y="215"/>
                    <a:pt x="178" y="228"/>
                  </a:cubicBezTo>
                  <a:lnTo>
                    <a:pt x="178" y="228"/>
                  </a:lnTo>
                  <a:cubicBezTo>
                    <a:pt x="159" y="208"/>
                    <a:pt x="136" y="191"/>
                    <a:pt x="107" y="177"/>
                  </a:cubicBezTo>
                  <a:close/>
                  <a:moveTo>
                    <a:pt x="1004" y="1"/>
                  </a:moveTo>
                  <a:cubicBezTo>
                    <a:pt x="821" y="62"/>
                    <a:pt x="609" y="153"/>
                    <a:pt x="426" y="244"/>
                  </a:cubicBezTo>
                  <a:cubicBezTo>
                    <a:pt x="388" y="257"/>
                    <a:pt x="351" y="263"/>
                    <a:pt x="316" y="263"/>
                  </a:cubicBezTo>
                  <a:cubicBezTo>
                    <a:pt x="267" y="263"/>
                    <a:pt x="221" y="251"/>
                    <a:pt x="178" y="228"/>
                  </a:cubicBezTo>
                  <a:lnTo>
                    <a:pt x="178" y="228"/>
                  </a:lnTo>
                  <a:cubicBezTo>
                    <a:pt x="301" y="358"/>
                    <a:pt x="222" y="598"/>
                    <a:pt x="31" y="670"/>
                  </a:cubicBezTo>
                  <a:cubicBezTo>
                    <a:pt x="305" y="4560"/>
                    <a:pt x="548" y="8451"/>
                    <a:pt x="791" y="12341"/>
                  </a:cubicBezTo>
                  <a:cubicBezTo>
                    <a:pt x="882" y="12341"/>
                    <a:pt x="973" y="12372"/>
                    <a:pt x="1065" y="12372"/>
                  </a:cubicBezTo>
                  <a:cubicBezTo>
                    <a:pt x="1217" y="12372"/>
                    <a:pt x="1277" y="12463"/>
                    <a:pt x="1308" y="12554"/>
                  </a:cubicBezTo>
                  <a:lnTo>
                    <a:pt x="1764" y="12341"/>
                  </a:lnTo>
                  <a:cubicBezTo>
                    <a:pt x="1520" y="8238"/>
                    <a:pt x="1247" y="4104"/>
                    <a:pt x="100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776;p71">
              <a:extLst>
                <a:ext uri="{FF2B5EF4-FFF2-40B4-BE49-F238E27FC236}">
                  <a16:creationId xmlns:a16="http://schemas.microsoft.com/office/drawing/2014/main" id="{D3335591-A958-4CFF-B140-54D9D2D5C78A}"/>
                </a:ext>
              </a:extLst>
            </p:cNvPr>
            <p:cNvSpPr/>
            <p:nvPr/>
          </p:nvSpPr>
          <p:spPr>
            <a:xfrm>
              <a:off x="8311775" y="3427798"/>
              <a:ext cx="42521" cy="293450"/>
            </a:xfrm>
            <a:custGeom>
              <a:avLst/>
              <a:gdLst/>
              <a:ahLst/>
              <a:cxnLst/>
              <a:rect l="l" t="t" r="r" b="b"/>
              <a:pathLst>
                <a:path w="1612" h="11125" extrusionOk="0">
                  <a:moveTo>
                    <a:pt x="0" y="0"/>
                  </a:moveTo>
                  <a:lnTo>
                    <a:pt x="0" y="0"/>
                  </a:lnTo>
                  <a:cubicBezTo>
                    <a:pt x="183" y="3708"/>
                    <a:pt x="396" y="7417"/>
                    <a:pt x="608" y="11125"/>
                  </a:cubicBezTo>
                  <a:cubicBezTo>
                    <a:pt x="639" y="11064"/>
                    <a:pt x="669" y="11003"/>
                    <a:pt x="760" y="10942"/>
                  </a:cubicBezTo>
                  <a:cubicBezTo>
                    <a:pt x="1064" y="10821"/>
                    <a:pt x="1307" y="10669"/>
                    <a:pt x="1611" y="10547"/>
                  </a:cubicBezTo>
                  <a:cubicBezTo>
                    <a:pt x="1399" y="7325"/>
                    <a:pt x="1216" y="4103"/>
                    <a:pt x="1064" y="882"/>
                  </a:cubicBezTo>
                  <a:cubicBezTo>
                    <a:pt x="1064" y="638"/>
                    <a:pt x="1034" y="395"/>
                    <a:pt x="1034" y="182"/>
                  </a:cubicBezTo>
                  <a:cubicBezTo>
                    <a:pt x="912" y="213"/>
                    <a:pt x="791" y="274"/>
                    <a:pt x="669" y="304"/>
                  </a:cubicBezTo>
                  <a:cubicBezTo>
                    <a:pt x="636" y="315"/>
                    <a:pt x="605" y="320"/>
                    <a:pt x="577" y="320"/>
                  </a:cubicBezTo>
                  <a:cubicBezTo>
                    <a:pt x="446" y="320"/>
                    <a:pt x="360" y="216"/>
                    <a:pt x="335" y="91"/>
                  </a:cubicBezTo>
                  <a:cubicBezTo>
                    <a:pt x="213" y="61"/>
                    <a:pt x="92" y="30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" name="Google Shape;2777;p71">
              <a:extLst>
                <a:ext uri="{FF2B5EF4-FFF2-40B4-BE49-F238E27FC236}">
                  <a16:creationId xmlns:a16="http://schemas.microsoft.com/office/drawing/2014/main" id="{25365114-B707-4B68-9650-1BEC27FDDB49}"/>
                </a:ext>
              </a:extLst>
            </p:cNvPr>
            <p:cNvSpPr/>
            <p:nvPr/>
          </p:nvSpPr>
          <p:spPr>
            <a:xfrm>
              <a:off x="8285318" y="2854984"/>
              <a:ext cx="52940" cy="564821"/>
            </a:xfrm>
            <a:custGeom>
              <a:avLst/>
              <a:gdLst/>
              <a:ahLst/>
              <a:cxnLst/>
              <a:rect l="l" t="t" r="r" b="b"/>
              <a:pathLst>
                <a:path w="2007" h="21413" extrusionOk="0">
                  <a:moveTo>
                    <a:pt x="904" y="0"/>
                  </a:moveTo>
                  <a:cubicBezTo>
                    <a:pt x="868" y="0"/>
                    <a:pt x="831" y="4"/>
                    <a:pt x="791" y="14"/>
                  </a:cubicBezTo>
                  <a:cubicBezTo>
                    <a:pt x="517" y="14"/>
                    <a:pt x="244" y="44"/>
                    <a:pt x="0" y="74"/>
                  </a:cubicBezTo>
                  <a:cubicBezTo>
                    <a:pt x="61" y="3965"/>
                    <a:pt x="244" y="7886"/>
                    <a:pt x="487" y="11746"/>
                  </a:cubicBezTo>
                  <a:cubicBezTo>
                    <a:pt x="669" y="11959"/>
                    <a:pt x="821" y="12172"/>
                    <a:pt x="1034" y="12354"/>
                  </a:cubicBezTo>
                  <a:cubicBezTo>
                    <a:pt x="1223" y="12567"/>
                    <a:pt x="1044" y="12817"/>
                    <a:pt x="841" y="12817"/>
                  </a:cubicBezTo>
                  <a:cubicBezTo>
                    <a:pt x="783" y="12817"/>
                    <a:pt x="723" y="12797"/>
                    <a:pt x="669" y="12749"/>
                  </a:cubicBezTo>
                  <a:cubicBezTo>
                    <a:pt x="608" y="12689"/>
                    <a:pt x="578" y="12658"/>
                    <a:pt x="517" y="12597"/>
                  </a:cubicBezTo>
                  <a:lnTo>
                    <a:pt x="517" y="12597"/>
                  </a:lnTo>
                  <a:cubicBezTo>
                    <a:pt x="669" y="14999"/>
                    <a:pt x="791" y="17370"/>
                    <a:pt x="912" y="19740"/>
                  </a:cubicBezTo>
                  <a:cubicBezTo>
                    <a:pt x="912" y="20196"/>
                    <a:pt x="943" y="20652"/>
                    <a:pt x="973" y="21139"/>
                  </a:cubicBezTo>
                  <a:cubicBezTo>
                    <a:pt x="1155" y="21199"/>
                    <a:pt x="1307" y="21291"/>
                    <a:pt x="1490" y="21321"/>
                  </a:cubicBezTo>
                  <a:cubicBezTo>
                    <a:pt x="1520" y="21351"/>
                    <a:pt x="1551" y="21382"/>
                    <a:pt x="1581" y="21412"/>
                  </a:cubicBezTo>
                  <a:cubicBezTo>
                    <a:pt x="1733" y="21351"/>
                    <a:pt x="1854" y="21260"/>
                    <a:pt x="2006" y="21169"/>
                  </a:cubicBezTo>
                  <a:cubicBezTo>
                    <a:pt x="1824" y="18038"/>
                    <a:pt x="1672" y="14907"/>
                    <a:pt x="1490" y="11746"/>
                  </a:cubicBezTo>
                  <a:cubicBezTo>
                    <a:pt x="1307" y="11838"/>
                    <a:pt x="1125" y="11868"/>
                    <a:pt x="912" y="11898"/>
                  </a:cubicBezTo>
                  <a:cubicBezTo>
                    <a:pt x="891" y="11902"/>
                    <a:pt x="870" y="11904"/>
                    <a:pt x="851" y="11904"/>
                  </a:cubicBezTo>
                  <a:cubicBezTo>
                    <a:pt x="531" y="11904"/>
                    <a:pt x="417" y="11466"/>
                    <a:pt x="760" y="11351"/>
                  </a:cubicBezTo>
                  <a:cubicBezTo>
                    <a:pt x="1003" y="11260"/>
                    <a:pt x="1247" y="11108"/>
                    <a:pt x="1459" y="10956"/>
                  </a:cubicBezTo>
                  <a:cubicBezTo>
                    <a:pt x="1307" y="7309"/>
                    <a:pt x="1155" y="3661"/>
                    <a:pt x="1125" y="14"/>
                  </a:cubicBezTo>
                  <a:cubicBezTo>
                    <a:pt x="1044" y="14"/>
                    <a:pt x="976" y="0"/>
                    <a:pt x="90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" name="Google Shape;2778;p71">
              <a:extLst>
                <a:ext uri="{FF2B5EF4-FFF2-40B4-BE49-F238E27FC236}">
                  <a16:creationId xmlns:a16="http://schemas.microsoft.com/office/drawing/2014/main" id="{9CF8CF11-49AE-475E-9B41-42BD172C52E5}"/>
                </a:ext>
              </a:extLst>
            </p:cNvPr>
            <p:cNvSpPr/>
            <p:nvPr/>
          </p:nvSpPr>
          <p:spPr>
            <a:xfrm>
              <a:off x="8351051" y="4071594"/>
              <a:ext cx="42521" cy="333570"/>
            </a:xfrm>
            <a:custGeom>
              <a:avLst/>
              <a:gdLst/>
              <a:ahLst/>
              <a:cxnLst/>
              <a:rect l="l" t="t" r="r" b="b"/>
              <a:pathLst>
                <a:path w="1612" h="12646" extrusionOk="0">
                  <a:moveTo>
                    <a:pt x="943" y="1"/>
                  </a:moveTo>
                  <a:cubicBezTo>
                    <a:pt x="669" y="62"/>
                    <a:pt x="396" y="153"/>
                    <a:pt x="92" y="213"/>
                  </a:cubicBezTo>
                  <a:cubicBezTo>
                    <a:pt x="82" y="224"/>
                    <a:pt x="72" y="227"/>
                    <a:pt x="62" y="227"/>
                  </a:cubicBezTo>
                  <a:cubicBezTo>
                    <a:pt x="41" y="227"/>
                    <a:pt x="21" y="213"/>
                    <a:pt x="1" y="213"/>
                  </a:cubicBezTo>
                  <a:lnTo>
                    <a:pt x="1" y="213"/>
                  </a:lnTo>
                  <a:cubicBezTo>
                    <a:pt x="183" y="3010"/>
                    <a:pt x="366" y="5806"/>
                    <a:pt x="548" y="8603"/>
                  </a:cubicBezTo>
                  <a:cubicBezTo>
                    <a:pt x="700" y="8694"/>
                    <a:pt x="730" y="8907"/>
                    <a:pt x="578" y="9028"/>
                  </a:cubicBezTo>
                  <a:cubicBezTo>
                    <a:pt x="639" y="10244"/>
                    <a:pt x="700" y="11429"/>
                    <a:pt x="761" y="12615"/>
                  </a:cubicBezTo>
                  <a:lnTo>
                    <a:pt x="791" y="12615"/>
                  </a:lnTo>
                  <a:cubicBezTo>
                    <a:pt x="791" y="12615"/>
                    <a:pt x="1095" y="12645"/>
                    <a:pt x="1612" y="12645"/>
                  </a:cubicBezTo>
                  <a:cubicBezTo>
                    <a:pt x="1551" y="11247"/>
                    <a:pt x="1490" y="9849"/>
                    <a:pt x="1429" y="8481"/>
                  </a:cubicBezTo>
                  <a:lnTo>
                    <a:pt x="1156" y="8481"/>
                  </a:lnTo>
                  <a:cubicBezTo>
                    <a:pt x="1146" y="8483"/>
                    <a:pt x="1137" y="8483"/>
                    <a:pt x="1128" y="8483"/>
                  </a:cubicBezTo>
                  <a:cubicBezTo>
                    <a:pt x="962" y="8483"/>
                    <a:pt x="860" y="8232"/>
                    <a:pt x="1004" y="8116"/>
                  </a:cubicBezTo>
                  <a:cubicBezTo>
                    <a:pt x="1125" y="7995"/>
                    <a:pt x="1247" y="7934"/>
                    <a:pt x="1399" y="7843"/>
                  </a:cubicBezTo>
                  <a:cubicBezTo>
                    <a:pt x="1247" y="5229"/>
                    <a:pt x="1095" y="2615"/>
                    <a:pt x="943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779;p71">
              <a:extLst>
                <a:ext uri="{FF2B5EF4-FFF2-40B4-BE49-F238E27FC236}">
                  <a16:creationId xmlns:a16="http://schemas.microsoft.com/office/drawing/2014/main" id="{8774D243-9E8F-4C3F-93C4-6B5823885118}"/>
                </a:ext>
              </a:extLst>
            </p:cNvPr>
            <p:cNvSpPr/>
            <p:nvPr/>
          </p:nvSpPr>
          <p:spPr>
            <a:xfrm>
              <a:off x="7918117" y="2994046"/>
              <a:ext cx="393684" cy="433778"/>
            </a:xfrm>
            <a:custGeom>
              <a:avLst/>
              <a:gdLst/>
              <a:ahLst/>
              <a:cxnLst/>
              <a:rect l="l" t="t" r="r" b="b"/>
              <a:pathLst>
                <a:path w="14925" h="16445" extrusionOk="0">
                  <a:moveTo>
                    <a:pt x="608" y="0"/>
                  </a:moveTo>
                  <a:cubicBezTo>
                    <a:pt x="395" y="213"/>
                    <a:pt x="213" y="426"/>
                    <a:pt x="0" y="638"/>
                  </a:cubicBezTo>
                  <a:cubicBezTo>
                    <a:pt x="1733" y="3496"/>
                    <a:pt x="3739" y="6201"/>
                    <a:pt x="5958" y="8754"/>
                  </a:cubicBezTo>
                  <a:cubicBezTo>
                    <a:pt x="8085" y="11186"/>
                    <a:pt x="11520" y="15563"/>
                    <a:pt x="14924" y="16444"/>
                  </a:cubicBezTo>
                  <a:cubicBezTo>
                    <a:pt x="14924" y="16231"/>
                    <a:pt x="14894" y="16049"/>
                    <a:pt x="14894" y="15867"/>
                  </a:cubicBezTo>
                  <a:cubicBezTo>
                    <a:pt x="11733" y="14651"/>
                    <a:pt x="8632" y="10578"/>
                    <a:pt x="6505" y="8207"/>
                  </a:cubicBezTo>
                  <a:cubicBezTo>
                    <a:pt x="4256" y="5684"/>
                    <a:pt x="2341" y="2918"/>
                    <a:pt x="60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780;p71">
              <a:extLst>
                <a:ext uri="{FF2B5EF4-FFF2-40B4-BE49-F238E27FC236}">
                  <a16:creationId xmlns:a16="http://schemas.microsoft.com/office/drawing/2014/main" id="{2AB018D6-9258-477A-880C-D188AB83B52E}"/>
                </a:ext>
              </a:extLst>
            </p:cNvPr>
            <p:cNvSpPr/>
            <p:nvPr/>
          </p:nvSpPr>
          <p:spPr>
            <a:xfrm>
              <a:off x="8310984" y="3411760"/>
              <a:ext cx="16038" cy="17647"/>
            </a:xfrm>
            <a:custGeom>
              <a:avLst/>
              <a:gdLst/>
              <a:ahLst/>
              <a:cxnLst/>
              <a:rect l="l" t="t" r="r" b="b"/>
              <a:pathLst>
                <a:path w="608" h="669" extrusionOk="0">
                  <a:moveTo>
                    <a:pt x="0" y="0"/>
                  </a:moveTo>
                  <a:cubicBezTo>
                    <a:pt x="0" y="213"/>
                    <a:pt x="30" y="395"/>
                    <a:pt x="30" y="608"/>
                  </a:cubicBezTo>
                  <a:cubicBezTo>
                    <a:pt x="122" y="638"/>
                    <a:pt x="243" y="669"/>
                    <a:pt x="334" y="669"/>
                  </a:cubicBezTo>
                  <a:cubicBezTo>
                    <a:pt x="334" y="578"/>
                    <a:pt x="365" y="456"/>
                    <a:pt x="486" y="395"/>
                  </a:cubicBezTo>
                  <a:cubicBezTo>
                    <a:pt x="517" y="365"/>
                    <a:pt x="547" y="335"/>
                    <a:pt x="608" y="304"/>
                  </a:cubicBezTo>
                  <a:cubicBezTo>
                    <a:pt x="578" y="274"/>
                    <a:pt x="547" y="213"/>
                    <a:pt x="486" y="213"/>
                  </a:cubicBezTo>
                  <a:cubicBezTo>
                    <a:pt x="334" y="183"/>
                    <a:pt x="152" y="91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2781;p71">
              <a:extLst>
                <a:ext uri="{FF2B5EF4-FFF2-40B4-BE49-F238E27FC236}">
                  <a16:creationId xmlns:a16="http://schemas.microsoft.com/office/drawing/2014/main" id="{BCBCC979-8571-46A8-84C7-4CB7B2EB95DE}"/>
                </a:ext>
              </a:extLst>
            </p:cNvPr>
            <p:cNvSpPr/>
            <p:nvPr/>
          </p:nvSpPr>
          <p:spPr>
            <a:xfrm>
              <a:off x="7792217" y="3316353"/>
              <a:ext cx="537204" cy="431694"/>
            </a:xfrm>
            <a:custGeom>
              <a:avLst/>
              <a:gdLst/>
              <a:ahLst/>
              <a:cxnLst/>
              <a:rect l="l" t="t" r="r" b="b"/>
              <a:pathLst>
                <a:path w="20366" h="16366" extrusionOk="0">
                  <a:moveTo>
                    <a:pt x="123" y="0"/>
                  </a:moveTo>
                  <a:cubicBezTo>
                    <a:pt x="62" y="456"/>
                    <a:pt x="31" y="912"/>
                    <a:pt x="1" y="1398"/>
                  </a:cubicBezTo>
                  <a:cubicBezTo>
                    <a:pt x="5503" y="7964"/>
                    <a:pt x="11916" y="14772"/>
                    <a:pt x="20214" y="16353"/>
                  </a:cubicBezTo>
                  <a:cubicBezTo>
                    <a:pt x="20232" y="16362"/>
                    <a:pt x="20250" y="16365"/>
                    <a:pt x="20267" y="16365"/>
                  </a:cubicBezTo>
                  <a:cubicBezTo>
                    <a:pt x="20308" y="16365"/>
                    <a:pt x="20345" y="16344"/>
                    <a:pt x="20366" y="16323"/>
                  </a:cubicBezTo>
                  <a:lnTo>
                    <a:pt x="20336" y="15775"/>
                  </a:lnTo>
                  <a:cubicBezTo>
                    <a:pt x="11551" y="13921"/>
                    <a:pt x="5928" y="6535"/>
                    <a:pt x="12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2782;p71">
              <a:extLst>
                <a:ext uri="{FF2B5EF4-FFF2-40B4-BE49-F238E27FC236}">
                  <a16:creationId xmlns:a16="http://schemas.microsoft.com/office/drawing/2014/main" id="{87A4BB68-2194-4159-80E1-8FD9554E4794}"/>
                </a:ext>
              </a:extLst>
            </p:cNvPr>
            <p:cNvSpPr/>
            <p:nvPr/>
          </p:nvSpPr>
          <p:spPr>
            <a:xfrm>
              <a:off x="8328604" y="3732458"/>
              <a:ext cx="8836" cy="14455"/>
            </a:xfrm>
            <a:custGeom>
              <a:avLst/>
              <a:gdLst/>
              <a:ahLst/>
              <a:cxnLst/>
              <a:rect l="l" t="t" r="r" b="b"/>
              <a:pathLst>
                <a:path w="335" h="548" extrusionOk="0">
                  <a:moveTo>
                    <a:pt x="1" y="0"/>
                  </a:moveTo>
                  <a:cubicBezTo>
                    <a:pt x="1" y="2"/>
                    <a:pt x="1" y="4"/>
                    <a:pt x="1" y="5"/>
                  </a:cubicBezTo>
                  <a:lnTo>
                    <a:pt x="1" y="5"/>
                  </a:lnTo>
                  <a:lnTo>
                    <a:pt x="1" y="0"/>
                  </a:lnTo>
                  <a:close/>
                  <a:moveTo>
                    <a:pt x="1" y="5"/>
                  </a:moveTo>
                  <a:lnTo>
                    <a:pt x="31" y="548"/>
                  </a:lnTo>
                  <a:cubicBezTo>
                    <a:pt x="274" y="456"/>
                    <a:pt x="335" y="92"/>
                    <a:pt x="31" y="31"/>
                  </a:cubicBezTo>
                  <a:cubicBezTo>
                    <a:pt x="31" y="31"/>
                    <a:pt x="4" y="31"/>
                    <a:pt x="1" y="5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2783;p71">
              <a:extLst>
                <a:ext uri="{FF2B5EF4-FFF2-40B4-BE49-F238E27FC236}">
                  <a16:creationId xmlns:a16="http://schemas.microsoft.com/office/drawing/2014/main" id="{9628F8D9-84BD-4563-B9A1-B6A4F5631253}"/>
                </a:ext>
              </a:extLst>
            </p:cNvPr>
            <p:cNvSpPr/>
            <p:nvPr/>
          </p:nvSpPr>
          <p:spPr>
            <a:xfrm>
              <a:off x="7801054" y="3673926"/>
              <a:ext cx="549232" cy="394502"/>
            </a:xfrm>
            <a:custGeom>
              <a:avLst/>
              <a:gdLst/>
              <a:ahLst/>
              <a:cxnLst/>
              <a:rect l="l" t="t" r="r" b="b"/>
              <a:pathLst>
                <a:path w="20822" h="14956" extrusionOk="0">
                  <a:moveTo>
                    <a:pt x="0" y="1"/>
                  </a:moveTo>
                  <a:lnTo>
                    <a:pt x="0" y="1"/>
                  </a:lnTo>
                  <a:cubicBezTo>
                    <a:pt x="61" y="608"/>
                    <a:pt x="122" y="1186"/>
                    <a:pt x="183" y="1794"/>
                  </a:cubicBezTo>
                  <a:cubicBezTo>
                    <a:pt x="5654" y="8268"/>
                    <a:pt x="12675" y="14925"/>
                    <a:pt x="20730" y="14955"/>
                  </a:cubicBezTo>
                  <a:cubicBezTo>
                    <a:pt x="20761" y="14955"/>
                    <a:pt x="20761" y="14925"/>
                    <a:pt x="20791" y="14894"/>
                  </a:cubicBezTo>
                  <a:lnTo>
                    <a:pt x="20821" y="14894"/>
                  </a:lnTo>
                  <a:cubicBezTo>
                    <a:pt x="20821" y="14712"/>
                    <a:pt x="20821" y="14590"/>
                    <a:pt x="20791" y="14408"/>
                  </a:cubicBezTo>
                  <a:cubicBezTo>
                    <a:pt x="12250" y="13557"/>
                    <a:pt x="5532" y="6688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2784;p71">
              <a:extLst>
                <a:ext uri="{FF2B5EF4-FFF2-40B4-BE49-F238E27FC236}">
                  <a16:creationId xmlns:a16="http://schemas.microsoft.com/office/drawing/2014/main" id="{3FFD8078-AB19-4815-8B11-009518693EF9}"/>
                </a:ext>
              </a:extLst>
            </p:cNvPr>
            <p:cNvSpPr/>
            <p:nvPr/>
          </p:nvSpPr>
          <p:spPr>
            <a:xfrm>
              <a:off x="8349469" y="4053973"/>
              <a:ext cx="13637" cy="12028"/>
            </a:xfrm>
            <a:custGeom>
              <a:avLst/>
              <a:gdLst/>
              <a:ahLst/>
              <a:cxnLst/>
              <a:rect l="l" t="t" r="r" b="b"/>
              <a:pathLst>
                <a:path w="517" h="456" extrusionOk="0">
                  <a:moveTo>
                    <a:pt x="0" y="0"/>
                  </a:moveTo>
                  <a:cubicBezTo>
                    <a:pt x="0" y="152"/>
                    <a:pt x="30" y="304"/>
                    <a:pt x="30" y="456"/>
                  </a:cubicBezTo>
                  <a:cubicBezTo>
                    <a:pt x="182" y="395"/>
                    <a:pt x="334" y="334"/>
                    <a:pt x="517" y="243"/>
                  </a:cubicBezTo>
                  <a:cubicBezTo>
                    <a:pt x="486" y="152"/>
                    <a:pt x="426" y="61"/>
                    <a:pt x="274" y="61"/>
                  </a:cubicBezTo>
                  <a:cubicBezTo>
                    <a:pt x="182" y="61"/>
                    <a:pt x="91" y="30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2785;p71">
              <a:extLst>
                <a:ext uri="{FF2B5EF4-FFF2-40B4-BE49-F238E27FC236}">
                  <a16:creationId xmlns:a16="http://schemas.microsoft.com/office/drawing/2014/main" id="{CFEE55AA-A818-4EBF-9911-F84F895F89E3}"/>
                </a:ext>
              </a:extLst>
            </p:cNvPr>
            <p:cNvSpPr/>
            <p:nvPr/>
          </p:nvSpPr>
          <p:spPr>
            <a:xfrm>
              <a:off x="7930937" y="4126116"/>
              <a:ext cx="435387" cy="196512"/>
            </a:xfrm>
            <a:custGeom>
              <a:avLst/>
              <a:gdLst/>
              <a:ahLst/>
              <a:cxnLst/>
              <a:rect l="l" t="t" r="r" b="b"/>
              <a:pathLst>
                <a:path w="16506" h="7450" extrusionOk="0">
                  <a:moveTo>
                    <a:pt x="0" y="1"/>
                  </a:moveTo>
                  <a:cubicBezTo>
                    <a:pt x="548" y="821"/>
                    <a:pt x="1095" y="1612"/>
                    <a:pt x="1703" y="2311"/>
                  </a:cubicBezTo>
                  <a:cubicBezTo>
                    <a:pt x="4880" y="4787"/>
                    <a:pt x="9478" y="7450"/>
                    <a:pt x="13734" y="7450"/>
                  </a:cubicBezTo>
                  <a:cubicBezTo>
                    <a:pt x="14649" y="7450"/>
                    <a:pt x="15548" y="7327"/>
                    <a:pt x="16414" y="7052"/>
                  </a:cubicBezTo>
                  <a:cubicBezTo>
                    <a:pt x="16445" y="7022"/>
                    <a:pt x="16475" y="6992"/>
                    <a:pt x="16505" y="6992"/>
                  </a:cubicBezTo>
                  <a:cubicBezTo>
                    <a:pt x="16475" y="6840"/>
                    <a:pt x="16475" y="6688"/>
                    <a:pt x="16475" y="6536"/>
                  </a:cubicBezTo>
                  <a:cubicBezTo>
                    <a:pt x="16432" y="6514"/>
                    <a:pt x="16389" y="6493"/>
                    <a:pt x="16335" y="6493"/>
                  </a:cubicBezTo>
                  <a:cubicBezTo>
                    <a:pt x="16313" y="6493"/>
                    <a:pt x="16289" y="6496"/>
                    <a:pt x="16262" y="6505"/>
                  </a:cubicBezTo>
                  <a:cubicBezTo>
                    <a:pt x="15441" y="6668"/>
                    <a:pt x="14625" y="6745"/>
                    <a:pt x="13814" y="6745"/>
                  </a:cubicBezTo>
                  <a:cubicBezTo>
                    <a:pt x="8861" y="6745"/>
                    <a:pt x="4128" y="3867"/>
                    <a:pt x="0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2786;p71">
              <a:extLst>
                <a:ext uri="{FF2B5EF4-FFF2-40B4-BE49-F238E27FC236}">
                  <a16:creationId xmlns:a16="http://schemas.microsoft.com/office/drawing/2014/main" id="{C4AAF1BD-3D98-4D7B-BA80-558B89A01380}"/>
                </a:ext>
              </a:extLst>
            </p:cNvPr>
            <p:cNvSpPr/>
            <p:nvPr/>
          </p:nvSpPr>
          <p:spPr>
            <a:xfrm>
              <a:off x="8365480" y="4298493"/>
              <a:ext cx="4853" cy="12055"/>
            </a:xfrm>
            <a:custGeom>
              <a:avLst/>
              <a:gdLst/>
              <a:ahLst/>
              <a:cxnLst/>
              <a:rect l="l" t="t" r="r" b="b"/>
              <a:pathLst>
                <a:path w="184" h="457" extrusionOk="0">
                  <a:moveTo>
                    <a:pt x="1" y="1"/>
                  </a:moveTo>
                  <a:lnTo>
                    <a:pt x="31" y="457"/>
                  </a:lnTo>
                  <a:cubicBezTo>
                    <a:pt x="183" y="305"/>
                    <a:pt x="153" y="92"/>
                    <a:pt x="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2787;p71">
              <a:extLst>
                <a:ext uri="{FF2B5EF4-FFF2-40B4-BE49-F238E27FC236}">
                  <a16:creationId xmlns:a16="http://schemas.microsoft.com/office/drawing/2014/main" id="{7599261F-BC62-49A8-B23F-7EE626067ECE}"/>
                </a:ext>
              </a:extLst>
            </p:cNvPr>
            <p:cNvSpPr/>
            <p:nvPr/>
          </p:nvSpPr>
          <p:spPr>
            <a:xfrm>
              <a:off x="8089677" y="2890620"/>
              <a:ext cx="209279" cy="296668"/>
            </a:xfrm>
            <a:custGeom>
              <a:avLst/>
              <a:gdLst/>
              <a:ahLst/>
              <a:cxnLst/>
              <a:rect l="l" t="t" r="r" b="b"/>
              <a:pathLst>
                <a:path w="7934" h="11247" extrusionOk="0">
                  <a:moveTo>
                    <a:pt x="913" y="0"/>
                  </a:moveTo>
                  <a:cubicBezTo>
                    <a:pt x="609" y="91"/>
                    <a:pt x="305" y="182"/>
                    <a:pt x="1" y="304"/>
                  </a:cubicBezTo>
                  <a:cubicBezTo>
                    <a:pt x="1977" y="4377"/>
                    <a:pt x="4591" y="8116"/>
                    <a:pt x="7934" y="11246"/>
                  </a:cubicBezTo>
                  <a:cubicBezTo>
                    <a:pt x="7904" y="10973"/>
                    <a:pt x="7904" y="10669"/>
                    <a:pt x="7873" y="10395"/>
                  </a:cubicBezTo>
                  <a:cubicBezTo>
                    <a:pt x="4955" y="7234"/>
                    <a:pt x="2676" y="3739"/>
                    <a:pt x="9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2788;p71">
              <a:extLst>
                <a:ext uri="{FF2B5EF4-FFF2-40B4-BE49-F238E27FC236}">
                  <a16:creationId xmlns:a16="http://schemas.microsoft.com/office/drawing/2014/main" id="{FD513B16-1AA2-48EF-A44E-50FF2AA32DC3}"/>
                </a:ext>
              </a:extLst>
            </p:cNvPr>
            <p:cNvSpPr/>
            <p:nvPr/>
          </p:nvSpPr>
          <p:spPr>
            <a:xfrm>
              <a:off x="8297347" y="3164814"/>
              <a:ext cx="20232" cy="28250"/>
            </a:xfrm>
            <a:custGeom>
              <a:avLst/>
              <a:gdLst/>
              <a:ahLst/>
              <a:cxnLst/>
              <a:rect l="l" t="t" r="r" b="b"/>
              <a:pathLst>
                <a:path w="767" h="1071" extrusionOk="0">
                  <a:moveTo>
                    <a:pt x="0" y="0"/>
                  </a:moveTo>
                  <a:cubicBezTo>
                    <a:pt x="31" y="274"/>
                    <a:pt x="61" y="578"/>
                    <a:pt x="61" y="851"/>
                  </a:cubicBezTo>
                  <a:cubicBezTo>
                    <a:pt x="122" y="882"/>
                    <a:pt x="152" y="943"/>
                    <a:pt x="213" y="1003"/>
                  </a:cubicBezTo>
                  <a:cubicBezTo>
                    <a:pt x="267" y="1051"/>
                    <a:pt x="327" y="1071"/>
                    <a:pt x="385" y="1071"/>
                  </a:cubicBezTo>
                  <a:cubicBezTo>
                    <a:pt x="588" y="1071"/>
                    <a:pt x="767" y="821"/>
                    <a:pt x="578" y="608"/>
                  </a:cubicBezTo>
                  <a:cubicBezTo>
                    <a:pt x="365" y="426"/>
                    <a:pt x="213" y="213"/>
                    <a:pt x="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2789;p71">
              <a:extLst>
                <a:ext uri="{FF2B5EF4-FFF2-40B4-BE49-F238E27FC236}">
                  <a16:creationId xmlns:a16="http://schemas.microsoft.com/office/drawing/2014/main" id="{83C1BF5E-EB6B-45FE-BC1C-B7FAEC821919}"/>
                </a:ext>
              </a:extLst>
            </p:cNvPr>
            <p:cNvSpPr/>
            <p:nvPr/>
          </p:nvSpPr>
          <p:spPr>
            <a:xfrm>
              <a:off x="8323803" y="3037332"/>
              <a:ext cx="102635" cy="127509"/>
            </a:xfrm>
            <a:custGeom>
              <a:avLst/>
              <a:gdLst/>
              <a:ahLst/>
              <a:cxnLst/>
              <a:rect l="l" t="t" r="r" b="b"/>
              <a:pathLst>
                <a:path w="3891" h="4834" extrusionOk="0">
                  <a:moveTo>
                    <a:pt x="3526" y="0"/>
                  </a:moveTo>
                  <a:cubicBezTo>
                    <a:pt x="2554" y="1429"/>
                    <a:pt x="1247" y="3162"/>
                    <a:pt x="0" y="4043"/>
                  </a:cubicBezTo>
                  <a:lnTo>
                    <a:pt x="31" y="4833"/>
                  </a:lnTo>
                  <a:cubicBezTo>
                    <a:pt x="1429" y="4317"/>
                    <a:pt x="2736" y="2827"/>
                    <a:pt x="3891" y="1277"/>
                  </a:cubicBezTo>
                  <a:cubicBezTo>
                    <a:pt x="3769" y="852"/>
                    <a:pt x="3648" y="396"/>
                    <a:pt x="3526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2790;p71">
              <a:extLst>
                <a:ext uri="{FF2B5EF4-FFF2-40B4-BE49-F238E27FC236}">
                  <a16:creationId xmlns:a16="http://schemas.microsoft.com/office/drawing/2014/main" id="{D7B8B1BD-D8CB-43D2-A6B8-A85957F2134A}"/>
                </a:ext>
              </a:extLst>
            </p:cNvPr>
            <p:cNvSpPr/>
            <p:nvPr/>
          </p:nvSpPr>
          <p:spPr>
            <a:xfrm>
              <a:off x="8416810" y="2900222"/>
              <a:ext cx="113054" cy="170794"/>
            </a:xfrm>
            <a:custGeom>
              <a:avLst/>
              <a:gdLst/>
              <a:ahLst/>
              <a:cxnLst/>
              <a:rect l="l" t="t" r="r" b="b"/>
              <a:pathLst>
                <a:path w="4286" h="6475" extrusionOk="0">
                  <a:moveTo>
                    <a:pt x="3435" y="1"/>
                  </a:moveTo>
                  <a:cubicBezTo>
                    <a:pt x="2645" y="1308"/>
                    <a:pt x="1824" y="2584"/>
                    <a:pt x="943" y="3831"/>
                  </a:cubicBezTo>
                  <a:cubicBezTo>
                    <a:pt x="699" y="4195"/>
                    <a:pt x="365" y="4682"/>
                    <a:pt x="0" y="5198"/>
                  </a:cubicBezTo>
                  <a:cubicBezTo>
                    <a:pt x="122" y="5594"/>
                    <a:pt x="243" y="6050"/>
                    <a:pt x="365" y="6475"/>
                  </a:cubicBezTo>
                  <a:cubicBezTo>
                    <a:pt x="1216" y="5259"/>
                    <a:pt x="1976" y="4043"/>
                    <a:pt x="2584" y="3192"/>
                  </a:cubicBezTo>
                  <a:cubicBezTo>
                    <a:pt x="3192" y="2341"/>
                    <a:pt x="3739" y="1460"/>
                    <a:pt x="4286" y="578"/>
                  </a:cubicBezTo>
                  <a:cubicBezTo>
                    <a:pt x="4012" y="366"/>
                    <a:pt x="3709" y="183"/>
                    <a:pt x="343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2791;p71">
              <a:extLst>
                <a:ext uri="{FF2B5EF4-FFF2-40B4-BE49-F238E27FC236}">
                  <a16:creationId xmlns:a16="http://schemas.microsoft.com/office/drawing/2014/main" id="{8747E051-C435-4371-8DA6-9F5946F5B467}"/>
                </a:ext>
              </a:extLst>
            </p:cNvPr>
            <p:cNvSpPr/>
            <p:nvPr/>
          </p:nvSpPr>
          <p:spPr>
            <a:xfrm>
              <a:off x="8296291" y="3143976"/>
              <a:ext cx="28329" cy="25006"/>
            </a:xfrm>
            <a:custGeom>
              <a:avLst/>
              <a:gdLst/>
              <a:ahLst/>
              <a:cxnLst/>
              <a:rect l="l" t="t" r="r" b="b"/>
              <a:pathLst>
                <a:path w="1074" h="948" extrusionOk="0">
                  <a:moveTo>
                    <a:pt x="1043" y="0"/>
                  </a:moveTo>
                  <a:cubicBezTo>
                    <a:pt x="800" y="152"/>
                    <a:pt x="587" y="274"/>
                    <a:pt x="344" y="365"/>
                  </a:cubicBezTo>
                  <a:cubicBezTo>
                    <a:pt x="1" y="508"/>
                    <a:pt x="116" y="948"/>
                    <a:pt x="435" y="948"/>
                  </a:cubicBezTo>
                  <a:cubicBezTo>
                    <a:pt x="454" y="948"/>
                    <a:pt x="475" y="946"/>
                    <a:pt x="496" y="942"/>
                  </a:cubicBezTo>
                  <a:cubicBezTo>
                    <a:pt x="709" y="912"/>
                    <a:pt x="891" y="851"/>
                    <a:pt x="1074" y="790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2792;p71">
              <a:extLst>
                <a:ext uri="{FF2B5EF4-FFF2-40B4-BE49-F238E27FC236}">
                  <a16:creationId xmlns:a16="http://schemas.microsoft.com/office/drawing/2014/main" id="{13F155B4-F9AC-4038-A5D6-4A3CD7FB0892}"/>
                </a:ext>
              </a:extLst>
            </p:cNvPr>
            <p:cNvSpPr/>
            <p:nvPr/>
          </p:nvSpPr>
          <p:spPr>
            <a:xfrm>
              <a:off x="8337440" y="3310735"/>
              <a:ext cx="146738" cy="121890"/>
            </a:xfrm>
            <a:custGeom>
              <a:avLst/>
              <a:gdLst/>
              <a:ahLst/>
              <a:cxnLst/>
              <a:rect l="l" t="t" r="r" b="b"/>
              <a:pathLst>
                <a:path w="5563" h="4621" extrusionOk="0">
                  <a:moveTo>
                    <a:pt x="5350" y="0"/>
                  </a:moveTo>
                  <a:cubicBezTo>
                    <a:pt x="3769" y="1459"/>
                    <a:pt x="2006" y="2766"/>
                    <a:pt x="0" y="3891"/>
                  </a:cubicBezTo>
                  <a:cubicBezTo>
                    <a:pt x="30" y="4134"/>
                    <a:pt x="30" y="4377"/>
                    <a:pt x="61" y="4620"/>
                  </a:cubicBezTo>
                  <a:cubicBezTo>
                    <a:pt x="2067" y="3830"/>
                    <a:pt x="3891" y="2706"/>
                    <a:pt x="5562" y="1338"/>
                  </a:cubicBezTo>
                  <a:cubicBezTo>
                    <a:pt x="5502" y="882"/>
                    <a:pt x="5411" y="456"/>
                    <a:pt x="5350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2793;p71">
              <a:extLst>
                <a:ext uri="{FF2B5EF4-FFF2-40B4-BE49-F238E27FC236}">
                  <a16:creationId xmlns:a16="http://schemas.microsoft.com/office/drawing/2014/main" id="{BD412A2B-CAAB-49EE-B7F2-9568EA226025}"/>
                </a:ext>
              </a:extLst>
            </p:cNvPr>
            <p:cNvSpPr/>
            <p:nvPr/>
          </p:nvSpPr>
          <p:spPr>
            <a:xfrm>
              <a:off x="8478534" y="3076608"/>
              <a:ext cx="205270" cy="269420"/>
            </a:xfrm>
            <a:custGeom>
              <a:avLst/>
              <a:gdLst/>
              <a:ahLst/>
              <a:cxnLst/>
              <a:rect l="l" t="t" r="r" b="b"/>
              <a:pathLst>
                <a:path w="7782" h="10214" extrusionOk="0">
                  <a:moveTo>
                    <a:pt x="7204" y="1"/>
                  </a:moveTo>
                  <a:cubicBezTo>
                    <a:pt x="5107" y="3284"/>
                    <a:pt x="2828" y="6323"/>
                    <a:pt x="1" y="8876"/>
                  </a:cubicBezTo>
                  <a:cubicBezTo>
                    <a:pt x="92" y="9332"/>
                    <a:pt x="153" y="9758"/>
                    <a:pt x="213" y="10214"/>
                  </a:cubicBezTo>
                  <a:cubicBezTo>
                    <a:pt x="3223" y="7752"/>
                    <a:pt x="5745" y="4499"/>
                    <a:pt x="7782" y="1125"/>
                  </a:cubicBezTo>
                  <a:cubicBezTo>
                    <a:pt x="7600" y="730"/>
                    <a:pt x="7387" y="366"/>
                    <a:pt x="7204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2794;p71">
              <a:extLst>
                <a:ext uri="{FF2B5EF4-FFF2-40B4-BE49-F238E27FC236}">
                  <a16:creationId xmlns:a16="http://schemas.microsoft.com/office/drawing/2014/main" id="{A14E70E1-A6FA-4069-83D6-3E89344C7301}"/>
                </a:ext>
              </a:extLst>
            </p:cNvPr>
            <p:cNvSpPr/>
            <p:nvPr/>
          </p:nvSpPr>
          <p:spPr>
            <a:xfrm>
              <a:off x="8320585" y="3413343"/>
              <a:ext cx="18464" cy="22896"/>
            </a:xfrm>
            <a:custGeom>
              <a:avLst/>
              <a:gdLst/>
              <a:ahLst/>
              <a:cxnLst/>
              <a:rect l="l" t="t" r="r" b="b"/>
              <a:pathLst>
                <a:path w="700" h="868" extrusionOk="0">
                  <a:moveTo>
                    <a:pt x="669" y="1"/>
                  </a:moveTo>
                  <a:cubicBezTo>
                    <a:pt x="517" y="62"/>
                    <a:pt x="396" y="153"/>
                    <a:pt x="244" y="244"/>
                  </a:cubicBezTo>
                  <a:cubicBezTo>
                    <a:pt x="359" y="388"/>
                    <a:pt x="256" y="642"/>
                    <a:pt x="38" y="642"/>
                  </a:cubicBezTo>
                  <a:cubicBezTo>
                    <a:pt x="26" y="642"/>
                    <a:pt x="13" y="641"/>
                    <a:pt x="1" y="639"/>
                  </a:cubicBezTo>
                  <a:lnTo>
                    <a:pt x="1" y="639"/>
                  </a:lnTo>
                  <a:cubicBezTo>
                    <a:pt x="26" y="764"/>
                    <a:pt x="112" y="868"/>
                    <a:pt x="243" y="868"/>
                  </a:cubicBezTo>
                  <a:cubicBezTo>
                    <a:pt x="271" y="868"/>
                    <a:pt x="302" y="863"/>
                    <a:pt x="335" y="852"/>
                  </a:cubicBezTo>
                  <a:cubicBezTo>
                    <a:pt x="457" y="822"/>
                    <a:pt x="578" y="761"/>
                    <a:pt x="700" y="730"/>
                  </a:cubicBezTo>
                  <a:cubicBezTo>
                    <a:pt x="669" y="487"/>
                    <a:pt x="669" y="244"/>
                    <a:pt x="669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2795;p71">
              <a:extLst>
                <a:ext uri="{FF2B5EF4-FFF2-40B4-BE49-F238E27FC236}">
                  <a16:creationId xmlns:a16="http://schemas.microsoft.com/office/drawing/2014/main" id="{B6894318-A6F8-4165-A812-0E1DE2DE5E46}"/>
                </a:ext>
              </a:extLst>
            </p:cNvPr>
            <p:cNvSpPr/>
            <p:nvPr/>
          </p:nvSpPr>
          <p:spPr>
            <a:xfrm>
              <a:off x="8319794" y="3419779"/>
              <a:ext cx="10287" cy="10498"/>
            </a:xfrm>
            <a:custGeom>
              <a:avLst/>
              <a:gdLst/>
              <a:ahLst/>
              <a:cxnLst/>
              <a:rect l="l" t="t" r="r" b="b"/>
              <a:pathLst>
                <a:path w="390" h="398" extrusionOk="0">
                  <a:moveTo>
                    <a:pt x="274" y="0"/>
                  </a:moveTo>
                  <a:cubicBezTo>
                    <a:pt x="244" y="31"/>
                    <a:pt x="183" y="61"/>
                    <a:pt x="152" y="91"/>
                  </a:cubicBezTo>
                  <a:cubicBezTo>
                    <a:pt x="31" y="152"/>
                    <a:pt x="0" y="274"/>
                    <a:pt x="31" y="395"/>
                  </a:cubicBezTo>
                  <a:cubicBezTo>
                    <a:pt x="43" y="397"/>
                    <a:pt x="56" y="398"/>
                    <a:pt x="68" y="398"/>
                  </a:cubicBezTo>
                  <a:cubicBezTo>
                    <a:pt x="286" y="398"/>
                    <a:pt x="389" y="144"/>
                    <a:pt x="274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2796;p71">
              <a:extLst>
                <a:ext uri="{FF2B5EF4-FFF2-40B4-BE49-F238E27FC236}">
                  <a16:creationId xmlns:a16="http://schemas.microsoft.com/office/drawing/2014/main" id="{A489C122-A8D0-44A6-92D2-7196680298A7}"/>
                </a:ext>
              </a:extLst>
            </p:cNvPr>
            <p:cNvSpPr/>
            <p:nvPr/>
          </p:nvSpPr>
          <p:spPr>
            <a:xfrm>
              <a:off x="8326995" y="3721221"/>
              <a:ext cx="1635" cy="8863"/>
            </a:xfrm>
            <a:custGeom>
              <a:avLst/>
              <a:gdLst/>
              <a:ahLst/>
              <a:cxnLst/>
              <a:rect l="l" t="t" r="r" b="b"/>
              <a:pathLst>
                <a:path w="62" h="336" extrusionOk="0">
                  <a:moveTo>
                    <a:pt x="31" y="1"/>
                  </a:moveTo>
                  <a:cubicBezTo>
                    <a:pt x="1" y="122"/>
                    <a:pt x="1" y="244"/>
                    <a:pt x="62" y="335"/>
                  </a:cubicBezTo>
                  <a:cubicBezTo>
                    <a:pt x="62" y="244"/>
                    <a:pt x="62" y="122"/>
                    <a:pt x="3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2797;p71">
              <a:extLst>
                <a:ext uri="{FF2B5EF4-FFF2-40B4-BE49-F238E27FC236}">
                  <a16:creationId xmlns:a16="http://schemas.microsoft.com/office/drawing/2014/main" id="{2530D8FD-F554-4282-99F0-ED592604E1E8}"/>
                </a:ext>
              </a:extLst>
            </p:cNvPr>
            <p:cNvSpPr/>
            <p:nvPr/>
          </p:nvSpPr>
          <p:spPr>
            <a:xfrm>
              <a:off x="8354269" y="3620222"/>
              <a:ext cx="157975" cy="109045"/>
            </a:xfrm>
            <a:custGeom>
              <a:avLst/>
              <a:gdLst/>
              <a:ahLst/>
              <a:cxnLst/>
              <a:rect l="l" t="t" r="r" b="b"/>
              <a:pathLst>
                <a:path w="5989" h="4134" extrusionOk="0">
                  <a:moveTo>
                    <a:pt x="5928" y="0"/>
                  </a:moveTo>
                  <a:cubicBezTo>
                    <a:pt x="4043" y="1216"/>
                    <a:pt x="2067" y="2280"/>
                    <a:pt x="0" y="3252"/>
                  </a:cubicBezTo>
                  <a:cubicBezTo>
                    <a:pt x="0" y="3526"/>
                    <a:pt x="31" y="3830"/>
                    <a:pt x="31" y="4134"/>
                  </a:cubicBezTo>
                  <a:cubicBezTo>
                    <a:pt x="2098" y="3252"/>
                    <a:pt x="4073" y="2249"/>
                    <a:pt x="5988" y="1125"/>
                  </a:cubicBezTo>
                  <a:cubicBezTo>
                    <a:pt x="5958" y="760"/>
                    <a:pt x="5958" y="395"/>
                    <a:pt x="5928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2798;p71">
              <a:extLst>
                <a:ext uri="{FF2B5EF4-FFF2-40B4-BE49-F238E27FC236}">
                  <a16:creationId xmlns:a16="http://schemas.microsoft.com/office/drawing/2014/main" id="{97771B40-7657-443C-B262-BC5E47935B15}"/>
                </a:ext>
              </a:extLst>
            </p:cNvPr>
            <p:cNvSpPr/>
            <p:nvPr/>
          </p:nvSpPr>
          <p:spPr>
            <a:xfrm>
              <a:off x="8510609" y="3395723"/>
              <a:ext cx="270211" cy="254174"/>
            </a:xfrm>
            <a:custGeom>
              <a:avLst/>
              <a:gdLst/>
              <a:ahLst/>
              <a:cxnLst/>
              <a:rect l="l" t="t" r="r" b="b"/>
              <a:pathLst>
                <a:path w="10244" h="9636" extrusionOk="0">
                  <a:moveTo>
                    <a:pt x="10001" y="0"/>
                  </a:moveTo>
                  <a:cubicBezTo>
                    <a:pt x="7083" y="3283"/>
                    <a:pt x="3739" y="6140"/>
                    <a:pt x="1" y="8511"/>
                  </a:cubicBezTo>
                  <a:cubicBezTo>
                    <a:pt x="31" y="8906"/>
                    <a:pt x="31" y="9271"/>
                    <a:pt x="61" y="9636"/>
                  </a:cubicBezTo>
                  <a:cubicBezTo>
                    <a:pt x="3830" y="7386"/>
                    <a:pt x="7265" y="4651"/>
                    <a:pt x="10244" y="1459"/>
                  </a:cubicBezTo>
                  <a:cubicBezTo>
                    <a:pt x="10153" y="973"/>
                    <a:pt x="10062" y="487"/>
                    <a:pt x="1000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2799;p71">
              <a:extLst>
                <a:ext uri="{FF2B5EF4-FFF2-40B4-BE49-F238E27FC236}">
                  <a16:creationId xmlns:a16="http://schemas.microsoft.com/office/drawing/2014/main" id="{B7AC032F-2DD4-496C-B296-2B28983C4FA7}"/>
                </a:ext>
              </a:extLst>
            </p:cNvPr>
            <p:cNvSpPr/>
            <p:nvPr/>
          </p:nvSpPr>
          <p:spPr>
            <a:xfrm>
              <a:off x="8327813" y="3706001"/>
              <a:ext cx="27274" cy="30176"/>
            </a:xfrm>
            <a:custGeom>
              <a:avLst/>
              <a:gdLst/>
              <a:ahLst/>
              <a:cxnLst/>
              <a:rect l="l" t="t" r="r" b="b"/>
              <a:pathLst>
                <a:path w="1034" h="1144" extrusionOk="0">
                  <a:moveTo>
                    <a:pt x="1003" y="0"/>
                  </a:moveTo>
                  <a:cubicBezTo>
                    <a:pt x="699" y="122"/>
                    <a:pt x="456" y="274"/>
                    <a:pt x="152" y="395"/>
                  </a:cubicBezTo>
                  <a:cubicBezTo>
                    <a:pt x="92" y="456"/>
                    <a:pt x="31" y="517"/>
                    <a:pt x="0" y="578"/>
                  </a:cubicBezTo>
                  <a:cubicBezTo>
                    <a:pt x="31" y="699"/>
                    <a:pt x="31" y="791"/>
                    <a:pt x="31" y="912"/>
                  </a:cubicBezTo>
                  <a:cubicBezTo>
                    <a:pt x="103" y="1057"/>
                    <a:pt x="213" y="1144"/>
                    <a:pt x="346" y="1144"/>
                  </a:cubicBezTo>
                  <a:cubicBezTo>
                    <a:pt x="381" y="1144"/>
                    <a:pt x="418" y="1138"/>
                    <a:pt x="456" y="1125"/>
                  </a:cubicBezTo>
                  <a:cubicBezTo>
                    <a:pt x="669" y="1034"/>
                    <a:pt x="851" y="943"/>
                    <a:pt x="1034" y="882"/>
                  </a:cubicBezTo>
                  <a:cubicBezTo>
                    <a:pt x="1034" y="578"/>
                    <a:pt x="1003" y="274"/>
                    <a:pt x="100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2800;p71">
              <a:extLst>
                <a:ext uri="{FF2B5EF4-FFF2-40B4-BE49-F238E27FC236}">
                  <a16:creationId xmlns:a16="http://schemas.microsoft.com/office/drawing/2014/main" id="{7D99438B-2F5A-4ED1-BCB6-B7D39D6E0DC4}"/>
                </a:ext>
              </a:extLst>
            </p:cNvPr>
            <p:cNvSpPr/>
            <p:nvPr/>
          </p:nvSpPr>
          <p:spPr>
            <a:xfrm>
              <a:off x="8344641" y="4068402"/>
              <a:ext cx="6436" cy="8836"/>
            </a:xfrm>
            <a:custGeom>
              <a:avLst/>
              <a:gdLst/>
              <a:ahLst/>
              <a:cxnLst/>
              <a:rect l="l" t="t" r="r" b="b"/>
              <a:pathLst>
                <a:path w="244" h="335" extrusionOk="0">
                  <a:moveTo>
                    <a:pt x="122" y="0"/>
                  </a:moveTo>
                  <a:cubicBezTo>
                    <a:pt x="1" y="122"/>
                    <a:pt x="92" y="304"/>
                    <a:pt x="244" y="334"/>
                  </a:cubicBezTo>
                  <a:cubicBezTo>
                    <a:pt x="244" y="243"/>
                    <a:pt x="244" y="122"/>
                    <a:pt x="21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2801;p71">
              <a:extLst>
                <a:ext uri="{FF2B5EF4-FFF2-40B4-BE49-F238E27FC236}">
                  <a16:creationId xmlns:a16="http://schemas.microsoft.com/office/drawing/2014/main" id="{1E5C553C-E66F-4574-99DE-03CC5016AED4}"/>
                </a:ext>
              </a:extLst>
            </p:cNvPr>
            <p:cNvSpPr/>
            <p:nvPr/>
          </p:nvSpPr>
          <p:spPr>
            <a:xfrm>
              <a:off x="8375107" y="3989006"/>
              <a:ext cx="121890" cy="82614"/>
            </a:xfrm>
            <a:custGeom>
              <a:avLst/>
              <a:gdLst/>
              <a:ahLst/>
              <a:cxnLst/>
              <a:rect l="l" t="t" r="r" b="b"/>
              <a:pathLst>
                <a:path w="4621" h="3132" extrusionOk="0">
                  <a:moveTo>
                    <a:pt x="4621" y="1"/>
                  </a:moveTo>
                  <a:cubicBezTo>
                    <a:pt x="3162" y="913"/>
                    <a:pt x="1581" y="1703"/>
                    <a:pt x="1" y="2493"/>
                  </a:cubicBezTo>
                  <a:cubicBezTo>
                    <a:pt x="1" y="2706"/>
                    <a:pt x="1" y="2919"/>
                    <a:pt x="31" y="3132"/>
                  </a:cubicBezTo>
                  <a:cubicBezTo>
                    <a:pt x="1581" y="2676"/>
                    <a:pt x="3071" y="2007"/>
                    <a:pt x="4499" y="1217"/>
                  </a:cubicBezTo>
                  <a:cubicBezTo>
                    <a:pt x="4560" y="791"/>
                    <a:pt x="4590" y="396"/>
                    <a:pt x="462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2802;p71">
              <a:extLst>
                <a:ext uri="{FF2B5EF4-FFF2-40B4-BE49-F238E27FC236}">
                  <a16:creationId xmlns:a16="http://schemas.microsoft.com/office/drawing/2014/main" id="{7E90CC0E-9DBC-4819-91FA-E6B0B886AB8F}"/>
                </a:ext>
              </a:extLst>
            </p:cNvPr>
            <p:cNvSpPr/>
            <p:nvPr/>
          </p:nvSpPr>
          <p:spPr>
            <a:xfrm>
              <a:off x="8493780" y="3666699"/>
              <a:ext cx="307905" cy="354408"/>
            </a:xfrm>
            <a:custGeom>
              <a:avLst/>
              <a:gdLst/>
              <a:ahLst/>
              <a:cxnLst/>
              <a:rect l="l" t="t" r="r" b="b"/>
              <a:pathLst>
                <a:path w="11673" h="13436" extrusionOk="0">
                  <a:moveTo>
                    <a:pt x="11642" y="1"/>
                  </a:moveTo>
                  <a:cubicBezTo>
                    <a:pt x="9453" y="3010"/>
                    <a:pt x="7295" y="6019"/>
                    <a:pt x="4620" y="8694"/>
                  </a:cubicBezTo>
                  <a:cubicBezTo>
                    <a:pt x="3253" y="10092"/>
                    <a:pt x="1733" y="11217"/>
                    <a:pt x="122" y="12220"/>
                  </a:cubicBezTo>
                  <a:cubicBezTo>
                    <a:pt x="91" y="12615"/>
                    <a:pt x="61" y="13010"/>
                    <a:pt x="0" y="13436"/>
                  </a:cubicBezTo>
                  <a:cubicBezTo>
                    <a:pt x="4803" y="10731"/>
                    <a:pt x="8754" y="6262"/>
                    <a:pt x="11672" y="1673"/>
                  </a:cubicBezTo>
                  <a:cubicBezTo>
                    <a:pt x="11672" y="1126"/>
                    <a:pt x="11672" y="548"/>
                    <a:pt x="11642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2803;p71">
              <a:extLst>
                <a:ext uri="{FF2B5EF4-FFF2-40B4-BE49-F238E27FC236}">
                  <a16:creationId xmlns:a16="http://schemas.microsoft.com/office/drawing/2014/main" id="{0526613F-0902-4D2E-A235-8DFF683977D6}"/>
                </a:ext>
              </a:extLst>
            </p:cNvPr>
            <p:cNvSpPr/>
            <p:nvPr/>
          </p:nvSpPr>
          <p:spPr>
            <a:xfrm>
              <a:off x="8350260" y="4054765"/>
              <a:ext cx="25665" cy="23265"/>
            </a:xfrm>
            <a:custGeom>
              <a:avLst/>
              <a:gdLst/>
              <a:ahLst/>
              <a:cxnLst/>
              <a:rect l="l" t="t" r="r" b="b"/>
              <a:pathLst>
                <a:path w="973" h="882" extrusionOk="0">
                  <a:moveTo>
                    <a:pt x="943" y="0"/>
                  </a:moveTo>
                  <a:cubicBezTo>
                    <a:pt x="791" y="61"/>
                    <a:pt x="639" y="152"/>
                    <a:pt x="487" y="213"/>
                  </a:cubicBezTo>
                  <a:cubicBezTo>
                    <a:pt x="517" y="365"/>
                    <a:pt x="456" y="517"/>
                    <a:pt x="244" y="548"/>
                  </a:cubicBezTo>
                  <a:cubicBezTo>
                    <a:pt x="183" y="548"/>
                    <a:pt x="92" y="517"/>
                    <a:pt x="0" y="517"/>
                  </a:cubicBezTo>
                  <a:cubicBezTo>
                    <a:pt x="31" y="639"/>
                    <a:pt x="31" y="730"/>
                    <a:pt x="31" y="851"/>
                  </a:cubicBezTo>
                  <a:cubicBezTo>
                    <a:pt x="61" y="851"/>
                    <a:pt x="92" y="882"/>
                    <a:pt x="122" y="882"/>
                  </a:cubicBezTo>
                  <a:cubicBezTo>
                    <a:pt x="396" y="791"/>
                    <a:pt x="699" y="700"/>
                    <a:pt x="973" y="639"/>
                  </a:cubicBezTo>
                  <a:cubicBezTo>
                    <a:pt x="943" y="426"/>
                    <a:pt x="943" y="213"/>
                    <a:pt x="943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2804;p71">
              <a:extLst>
                <a:ext uri="{FF2B5EF4-FFF2-40B4-BE49-F238E27FC236}">
                  <a16:creationId xmlns:a16="http://schemas.microsoft.com/office/drawing/2014/main" id="{5745E9F2-E700-4BEB-84F2-387EFE1CA00D}"/>
                </a:ext>
              </a:extLst>
            </p:cNvPr>
            <p:cNvSpPr/>
            <p:nvPr/>
          </p:nvSpPr>
          <p:spPr>
            <a:xfrm>
              <a:off x="8347860" y="4065975"/>
              <a:ext cx="2427" cy="2453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91" y="1"/>
                  </a:moveTo>
                  <a:cubicBezTo>
                    <a:pt x="91" y="31"/>
                    <a:pt x="61" y="31"/>
                    <a:pt x="61" y="31"/>
                  </a:cubicBezTo>
                  <a:cubicBezTo>
                    <a:pt x="31" y="62"/>
                    <a:pt x="31" y="62"/>
                    <a:pt x="0" y="92"/>
                  </a:cubicBezTo>
                  <a:lnTo>
                    <a:pt x="91" y="92"/>
                  </a:lnTo>
                  <a:cubicBezTo>
                    <a:pt x="91" y="62"/>
                    <a:pt x="91" y="31"/>
                    <a:pt x="91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" name="Google Shape;2805;p71">
              <a:extLst>
                <a:ext uri="{FF2B5EF4-FFF2-40B4-BE49-F238E27FC236}">
                  <a16:creationId xmlns:a16="http://schemas.microsoft.com/office/drawing/2014/main" id="{914AA1FE-FC93-4B34-9CFD-937D515CCECD}"/>
                </a:ext>
              </a:extLst>
            </p:cNvPr>
            <p:cNvSpPr/>
            <p:nvPr/>
          </p:nvSpPr>
          <p:spPr>
            <a:xfrm>
              <a:off x="8350260" y="4060383"/>
              <a:ext cx="13637" cy="8836"/>
            </a:xfrm>
            <a:custGeom>
              <a:avLst/>
              <a:gdLst/>
              <a:ahLst/>
              <a:cxnLst/>
              <a:rect l="l" t="t" r="r" b="b"/>
              <a:pathLst>
                <a:path w="517" h="335" extrusionOk="0">
                  <a:moveTo>
                    <a:pt x="487" y="0"/>
                  </a:moveTo>
                  <a:lnTo>
                    <a:pt x="487" y="0"/>
                  </a:lnTo>
                  <a:cubicBezTo>
                    <a:pt x="335" y="91"/>
                    <a:pt x="152" y="152"/>
                    <a:pt x="0" y="213"/>
                  </a:cubicBezTo>
                  <a:cubicBezTo>
                    <a:pt x="0" y="243"/>
                    <a:pt x="0" y="274"/>
                    <a:pt x="0" y="304"/>
                  </a:cubicBezTo>
                  <a:cubicBezTo>
                    <a:pt x="92" y="304"/>
                    <a:pt x="183" y="335"/>
                    <a:pt x="244" y="335"/>
                  </a:cubicBezTo>
                  <a:cubicBezTo>
                    <a:pt x="456" y="304"/>
                    <a:pt x="517" y="152"/>
                    <a:pt x="487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" name="Google Shape;2806;p71">
              <a:extLst>
                <a:ext uri="{FF2B5EF4-FFF2-40B4-BE49-F238E27FC236}">
                  <a16:creationId xmlns:a16="http://schemas.microsoft.com/office/drawing/2014/main" id="{0FC4CE37-176F-42A5-B8C7-D9549ADC78A9}"/>
                </a:ext>
              </a:extLst>
            </p:cNvPr>
            <p:cNvSpPr/>
            <p:nvPr/>
          </p:nvSpPr>
          <p:spPr>
            <a:xfrm>
              <a:off x="8387927" y="4260826"/>
              <a:ext cx="61776" cy="34502"/>
            </a:xfrm>
            <a:custGeom>
              <a:avLst/>
              <a:gdLst/>
              <a:ahLst/>
              <a:cxnLst/>
              <a:rect l="l" t="t" r="r" b="b"/>
              <a:pathLst>
                <a:path w="2342" h="1308" extrusionOk="0">
                  <a:moveTo>
                    <a:pt x="2341" y="0"/>
                  </a:moveTo>
                  <a:lnTo>
                    <a:pt x="2341" y="0"/>
                  </a:lnTo>
                  <a:cubicBezTo>
                    <a:pt x="1521" y="152"/>
                    <a:pt x="700" y="243"/>
                    <a:pt x="1" y="669"/>
                  </a:cubicBezTo>
                  <a:cubicBezTo>
                    <a:pt x="1" y="882"/>
                    <a:pt x="31" y="1094"/>
                    <a:pt x="31" y="1307"/>
                  </a:cubicBezTo>
                  <a:cubicBezTo>
                    <a:pt x="761" y="1246"/>
                    <a:pt x="1430" y="1155"/>
                    <a:pt x="2129" y="1003"/>
                  </a:cubicBezTo>
                  <a:cubicBezTo>
                    <a:pt x="2189" y="669"/>
                    <a:pt x="2281" y="334"/>
                    <a:pt x="2341" y="0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2807;p71">
              <a:extLst>
                <a:ext uri="{FF2B5EF4-FFF2-40B4-BE49-F238E27FC236}">
                  <a16:creationId xmlns:a16="http://schemas.microsoft.com/office/drawing/2014/main" id="{F11562CC-CB93-4117-B343-4C8E0038A760}"/>
                </a:ext>
              </a:extLst>
            </p:cNvPr>
            <p:cNvSpPr/>
            <p:nvPr/>
          </p:nvSpPr>
          <p:spPr>
            <a:xfrm>
              <a:off x="8444058" y="4013062"/>
              <a:ext cx="332752" cy="274247"/>
            </a:xfrm>
            <a:custGeom>
              <a:avLst/>
              <a:gdLst/>
              <a:ahLst/>
              <a:cxnLst/>
              <a:rect l="l" t="t" r="r" b="b"/>
              <a:pathLst>
                <a:path w="12615" h="10397" extrusionOk="0">
                  <a:moveTo>
                    <a:pt x="12615" y="1"/>
                  </a:moveTo>
                  <a:cubicBezTo>
                    <a:pt x="11581" y="1095"/>
                    <a:pt x="10548" y="2159"/>
                    <a:pt x="9545" y="3253"/>
                  </a:cubicBezTo>
                  <a:cubicBezTo>
                    <a:pt x="7204" y="5806"/>
                    <a:pt x="4590" y="8086"/>
                    <a:pt x="1247" y="9180"/>
                  </a:cubicBezTo>
                  <a:cubicBezTo>
                    <a:pt x="913" y="9271"/>
                    <a:pt x="578" y="9363"/>
                    <a:pt x="213" y="9393"/>
                  </a:cubicBezTo>
                  <a:cubicBezTo>
                    <a:pt x="153" y="9727"/>
                    <a:pt x="61" y="10062"/>
                    <a:pt x="1" y="10396"/>
                  </a:cubicBezTo>
                  <a:cubicBezTo>
                    <a:pt x="3010" y="9819"/>
                    <a:pt x="5563" y="8451"/>
                    <a:pt x="8086" y="6354"/>
                  </a:cubicBezTo>
                  <a:cubicBezTo>
                    <a:pt x="9363" y="5290"/>
                    <a:pt x="10670" y="4135"/>
                    <a:pt x="11916" y="2949"/>
                  </a:cubicBezTo>
                  <a:cubicBezTo>
                    <a:pt x="12189" y="2037"/>
                    <a:pt x="12402" y="1065"/>
                    <a:pt x="12615" y="1"/>
                  </a:cubicBez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2808;p71">
              <a:extLst>
                <a:ext uri="{FF2B5EF4-FFF2-40B4-BE49-F238E27FC236}">
                  <a16:creationId xmlns:a16="http://schemas.microsoft.com/office/drawing/2014/main" id="{2F3D48FE-9570-4906-8A86-A4D8B076EAB5}"/>
                </a:ext>
              </a:extLst>
            </p:cNvPr>
            <p:cNvSpPr/>
            <p:nvPr/>
          </p:nvSpPr>
          <p:spPr>
            <a:xfrm>
              <a:off x="8373709" y="4278446"/>
              <a:ext cx="15062" cy="16934"/>
            </a:xfrm>
            <a:custGeom>
              <a:avLst/>
              <a:gdLst/>
              <a:ahLst/>
              <a:cxnLst/>
              <a:rect l="l" t="t" r="r" b="b"/>
              <a:pathLst>
                <a:path w="571" h="642" extrusionOk="0">
                  <a:moveTo>
                    <a:pt x="540" y="1"/>
                  </a:moveTo>
                  <a:cubicBezTo>
                    <a:pt x="388" y="92"/>
                    <a:pt x="266" y="153"/>
                    <a:pt x="145" y="274"/>
                  </a:cubicBezTo>
                  <a:cubicBezTo>
                    <a:pt x="1" y="390"/>
                    <a:pt x="103" y="641"/>
                    <a:pt x="269" y="641"/>
                  </a:cubicBezTo>
                  <a:cubicBezTo>
                    <a:pt x="278" y="641"/>
                    <a:pt x="287" y="641"/>
                    <a:pt x="297" y="639"/>
                  </a:cubicBezTo>
                  <a:lnTo>
                    <a:pt x="570" y="639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10B0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400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28" name="Google Shape;1607;p57">
            <a:extLst>
              <a:ext uri="{FF2B5EF4-FFF2-40B4-BE49-F238E27FC236}">
                <a16:creationId xmlns:a16="http://schemas.microsoft.com/office/drawing/2014/main" id="{A158E59B-9022-414C-B16A-8E5DDAD70FA2}"/>
              </a:ext>
            </a:extLst>
          </p:cNvPr>
          <p:cNvSpPr txBox="1">
            <a:spLocks/>
          </p:cNvSpPr>
          <p:nvPr/>
        </p:nvSpPr>
        <p:spPr>
          <a:xfrm rot="1801194">
            <a:off x="7874742" y="385361"/>
            <a:ext cx="1077552" cy="73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F27FB2"/>
                </a:solidFill>
                <a:effectLst/>
                <a:uLnTx/>
                <a:uFillTx/>
                <a:latin typeface="Patrick Hand"/>
                <a:sym typeface="Patrick Hand"/>
              </a:rPr>
              <a:t>3</a:t>
            </a:r>
          </a:p>
        </p:txBody>
      </p:sp>
      <p:sp>
        <p:nvSpPr>
          <p:cNvPr id="329" name="Google Shape;1608;p57">
            <a:extLst>
              <a:ext uri="{FF2B5EF4-FFF2-40B4-BE49-F238E27FC236}">
                <a16:creationId xmlns:a16="http://schemas.microsoft.com/office/drawing/2014/main" id="{E9139FED-6046-4EAF-BBD8-252D838FE7A5}"/>
              </a:ext>
            </a:extLst>
          </p:cNvPr>
          <p:cNvSpPr txBox="1">
            <a:spLocks/>
          </p:cNvSpPr>
          <p:nvPr/>
        </p:nvSpPr>
        <p:spPr>
          <a:xfrm rot="-1125468">
            <a:off x="-268937" y="972383"/>
            <a:ext cx="1077532" cy="7387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FFB757"/>
                </a:solidFill>
                <a:effectLst/>
                <a:uLnTx/>
                <a:uFillTx/>
                <a:latin typeface="Patrick Hand"/>
                <a:sym typeface="Patrick Hand"/>
              </a:rPr>
              <a:t>5</a:t>
            </a:r>
          </a:p>
        </p:txBody>
      </p:sp>
      <p:sp>
        <p:nvSpPr>
          <p:cNvPr id="330" name="Google Shape;1609;p57">
            <a:extLst>
              <a:ext uri="{FF2B5EF4-FFF2-40B4-BE49-F238E27FC236}">
                <a16:creationId xmlns:a16="http://schemas.microsoft.com/office/drawing/2014/main" id="{BB1F55F4-13E7-42AE-B552-755483AF3C7D}"/>
              </a:ext>
            </a:extLst>
          </p:cNvPr>
          <p:cNvSpPr txBox="1">
            <a:spLocks/>
          </p:cNvSpPr>
          <p:nvPr/>
        </p:nvSpPr>
        <p:spPr>
          <a:xfrm rot="-1308085">
            <a:off x="8331953" y="892568"/>
            <a:ext cx="1077571" cy="7386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>
                <a:ln>
                  <a:noFill/>
                </a:ln>
                <a:solidFill>
                  <a:srgbClr val="98DAED"/>
                </a:solidFill>
                <a:effectLst/>
                <a:uLnTx/>
                <a:uFillTx/>
                <a:latin typeface="Patrick Hand"/>
                <a:sym typeface="Patrick Hand"/>
              </a:rPr>
              <a:t>7</a:t>
            </a:r>
          </a:p>
        </p:txBody>
      </p:sp>
      <p:sp>
        <p:nvSpPr>
          <p:cNvPr id="331" name="Google Shape;1610;p57">
            <a:extLst>
              <a:ext uri="{FF2B5EF4-FFF2-40B4-BE49-F238E27FC236}">
                <a16:creationId xmlns:a16="http://schemas.microsoft.com/office/drawing/2014/main" id="{14BD639C-BA9A-4AFF-8EE4-DB54C0F2268E}"/>
              </a:ext>
            </a:extLst>
          </p:cNvPr>
          <p:cNvSpPr txBox="1">
            <a:spLocks/>
          </p:cNvSpPr>
          <p:nvPr/>
        </p:nvSpPr>
        <p:spPr>
          <a:xfrm rot="1352148">
            <a:off x="374826" y="194305"/>
            <a:ext cx="1077656" cy="7387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Patrick Hand"/>
              <a:buNone/>
              <a:defRPr sz="13000" b="1" i="0" u="none" strike="noStrike" cap="none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0"/>
              <a:buFont typeface="Arial"/>
              <a:buNone/>
              <a:defRPr sz="1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0"/>
              <a:buFont typeface="Patrick Hand"/>
              <a:buNone/>
              <a:tabLst/>
              <a:defRPr/>
            </a:pPr>
            <a:r>
              <a:rPr kumimoji="0" lang="en" sz="7000" b="1" i="0" u="none" strike="noStrike" kern="0" cap="none" spc="0" normalizeH="0" baseline="0" noProof="0" dirty="0">
                <a:ln>
                  <a:noFill/>
                </a:ln>
                <a:solidFill>
                  <a:srgbClr val="98DAED"/>
                </a:solidFill>
                <a:effectLst/>
                <a:uLnTx/>
                <a:uFillTx/>
                <a:latin typeface="Patrick Hand"/>
                <a:sym typeface="Patrick Hand"/>
              </a:rPr>
              <a:t>2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6F466E39-69E2-4C05-AF1C-42AAA9E94455}"/>
              </a:ext>
            </a:extLst>
          </p:cNvPr>
          <p:cNvSpPr txBox="1"/>
          <p:nvPr/>
        </p:nvSpPr>
        <p:spPr>
          <a:xfrm>
            <a:off x="1798254" y="458413"/>
            <a:ext cx="5357672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378">
              <a:buClr>
                <a:srgbClr val="000000"/>
              </a:buClr>
            </a:pPr>
            <a:r>
              <a:rPr lang="en-US" sz="6000" b="1" kern="0" dirty="0" err="1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Đố</a:t>
            </a:r>
            <a:r>
              <a:rPr lang="en-US" sz="6000" b="1" kern="0" dirty="0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 </a:t>
            </a:r>
            <a:r>
              <a:rPr lang="en-US" sz="6000" b="1" kern="0" dirty="0" err="1">
                <a:solidFill>
                  <a:srgbClr val="FF0000"/>
                </a:solidFill>
                <a:latin typeface="Jokerman" panose="04090605060D06020702" pitchFamily="82" charset="0"/>
                <a:sym typeface="Arial"/>
              </a:rPr>
              <a:t>vui</a:t>
            </a:r>
            <a:endParaRPr lang="en-US" sz="6000" b="1" kern="0" dirty="0">
              <a:solidFill>
                <a:srgbClr val="FF0000"/>
              </a:solidFill>
              <a:latin typeface="Jokerman" panose="04090605060D06020702" pitchFamily="8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696727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2" name="Google Shape;4132;p62"/>
          <p:cNvSpPr txBox="1">
            <a:spLocks noGrp="1"/>
          </p:cNvSpPr>
          <p:nvPr>
            <p:ph type="title"/>
          </p:nvPr>
        </p:nvSpPr>
        <p:spPr>
          <a:xfrm>
            <a:off x="0" y="658730"/>
            <a:ext cx="9264315" cy="224279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" sz="660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LÀM QUEN VỚI TỈ </a:t>
            </a:r>
            <a:r>
              <a:rPr lang="en" sz="66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SỐ</a:t>
            </a:r>
            <a:endParaRPr sz="66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4032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16"/>
            <a:ext cx="9144000" cy="514328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24" y="3026131"/>
            <a:ext cx="8139275" cy="162381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18270" y="-28982"/>
            <a:ext cx="1382346" cy="135850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676" y="-26027"/>
            <a:ext cx="1170691" cy="1170722"/>
          </a:xfrm>
          <a:prstGeom prst="rect">
            <a:avLst/>
          </a:prstGeom>
        </p:spPr>
      </p:pic>
      <p:pic>
        <p:nvPicPr>
          <p:cNvPr id="14" name="儿童歌曲 - 音乐剧背景音乐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44167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650779" y="-207166"/>
            <a:ext cx="414753" cy="414764"/>
          </a:xfrm>
          <a:prstGeom prst="rect">
            <a:avLst/>
          </a:prstGeom>
        </p:spPr>
      </p:pic>
      <p:sp>
        <p:nvSpPr>
          <p:cNvPr id="10" name="文本框 9"/>
          <p:cNvSpPr txBox="1"/>
          <p:nvPr/>
        </p:nvSpPr>
        <p:spPr>
          <a:xfrm>
            <a:off x="926797" y="1820633"/>
            <a:ext cx="8463695" cy="1686185"/>
          </a:xfrm>
          <a:prstGeom prst="rect">
            <a:avLst/>
          </a:prstGeom>
          <a:noFill/>
        </p:spPr>
        <p:txBody>
          <a:bodyPr wrap="square" lIns="69677" tIns="34839" rIns="69677" bIns="34839" rtlCol="0">
            <a:spAutoFit/>
          </a:bodyPr>
          <a:lstStyle/>
          <a:p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0070C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K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029844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H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7030A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Á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chemeClr val="accent2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M 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EC6665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P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FFFF0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H</a:t>
            </a:r>
            <a:r>
              <a:rPr lang="en-US" altLang="zh-CN" sz="10500" b="1" dirty="0">
                <a:ln w="28575">
                  <a:solidFill>
                    <a:schemeClr val="bg1"/>
                  </a:solidFill>
                </a:ln>
                <a:solidFill>
                  <a:srgbClr val="E58CA0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ea typeface="汉仪跳跳体简" panose="00020600040101010101" pitchFamily="18" charset="-122"/>
              </a:rPr>
              <a:t>Á</a:t>
            </a:r>
            <a:endParaRPr lang="zh-CN" altLang="en-US" sz="10500" b="1" dirty="0">
              <a:ln w="28575">
                <a:solidFill>
                  <a:schemeClr val="bg1"/>
                </a:solidFill>
              </a:ln>
              <a:solidFill>
                <a:srgbClr val="E58CA0"/>
              </a:solidFill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  <a:ea typeface="汉仪跳跳体简" panose="00020600040101010101" pitchFamily="18" charset="-122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55537"/>
            <a:ext cx="9144000" cy="23853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303689859"/>
      </p:ext>
    </p:extLst>
  </p:cSld>
  <p:clrMapOvr>
    <a:masterClrMapping/>
  </p:clrMapOvr>
  <p:transition spd="slow" advTm="2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50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1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 txBox="1">
            <a:spLocks/>
          </p:cNvSpPr>
          <p:nvPr/>
        </p:nvSpPr>
        <p:spPr>
          <a:xfrm>
            <a:off x="385870" y="378982"/>
            <a:ext cx="8501455" cy="6345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algn="just" defTabSz="685800">
              <a:buNone/>
            </a:pP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algn="just" defTabSz="685800">
              <a:buNone/>
            </a:pPr>
            <a:r>
              <a:rPr lang="en-US" sz="2900" kern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Đội văn nghệ lớp 5A có 3 bạn nữ và 5 bạn nam. Tỉ số của số bạn nữ và số bạn nam là bao nhiêu? </a:t>
            </a:r>
            <a:endParaRPr lang="en-US" sz="29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 defTabSz="685800">
              <a:buNone/>
            </a:pPr>
            <a:endParaRPr lang="en-US" sz="1400" kern="0" dirty="0"/>
          </a:p>
        </p:txBody>
      </p:sp>
      <p:sp>
        <p:nvSpPr>
          <p:cNvPr id="5" name="Rectangle 4"/>
          <p:cNvSpPr/>
          <p:nvPr/>
        </p:nvSpPr>
        <p:spPr>
          <a:xfrm>
            <a:off x="1435694" y="2312914"/>
            <a:ext cx="1121636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nữ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71042" y="3091946"/>
            <a:ext cx="1386289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nam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2986754" y="2428280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V="1">
            <a:off x="2986755" y="2483162"/>
            <a:ext cx="724256" cy="7611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3711277" y="2428280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9037" y="2103082"/>
            <a:ext cx="386326" cy="551130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9840" y="2103082"/>
            <a:ext cx="335309" cy="55113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6949" y="2838616"/>
            <a:ext cx="503869" cy="59462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7298" y="2838616"/>
            <a:ext cx="434378" cy="59462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1924" y="2838616"/>
            <a:ext cx="434378" cy="594629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389" y="2838616"/>
            <a:ext cx="434378" cy="594629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8250" y="2838616"/>
            <a:ext cx="434378" cy="5946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4742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003177" y="2511112"/>
            <a:ext cx="1506819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nữ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003177" y="3192906"/>
            <a:ext cx="1506819" cy="3412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4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nam</a:t>
            </a:r>
            <a:endParaRPr lang="en-US" sz="24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4" name="Straight Connector 13"/>
          <p:cNvCxnSpPr/>
          <p:nvPr/>
        </p:nvCxnSpPr>
        <p:spPr>
          <a:xfrm>
            <a:off x="3064672" y="2600041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 flipV="1">
            <a:off x="3064673" y="2664936"/>
            <a:ext cx="2034429" cy="961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5099101" y="2588022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391673" y="2585620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3692788" y="2600041"/>
            <a:ext cx="0" cy="129789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1" name="Right Brace 20"/>
          <p:cNvSpPr/>
          <p:nvPr/>
        </p:nvSpPr>
        <p:spPr>
          <a:xfrm rot="16200000">
            <a:off x="4011933" y="1498604"/>
            <a:ext cx="173052" cy="1984156"/>
          </a:xfrm>
          <a:prstGeom prst="righ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srgbClr val="5CBFC2"/>
              </a:solidFill>
              <a:latin typeface="Arial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3667617" y="2112526"/>
            <a:ext cx="797400" cy="22459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/>
            <a:r>
              <a:rPr lang="en-US" sz="200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000" smtClean="0">
                <a:solidFill>
                  <a:schemeClr val="accent6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bạn</a:t>
            </a:r>
            <a:endParaRPr lang="en-US" sz="2000" dirty="0">
              <a:solidFill>
                <a:schemeClr val="accent6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Content Placeholder 2"/>
          <p:cNvSpPr txBox="1">
            <a:spLocks/>
          </p:cNvSpPr>
          <p:nvPr/>
        </p:nvSpPr>
        <p:spPr>
          <a:xfrm>
            <a:off x="317809" y="474896"/>
            <a:ext cx="8501455" cy="6345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609585" marR="0" lvl="0" indent="-423323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1219170" marR="0" lvl="1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828754" marR="0" lvl="2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2438339" marR="0" lvl="3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3047924" marR="0" lvl="4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3657509" marR="0" lvl="5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4267093" marR="0" lvl="6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●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4876678" marR="0" lvl="7" indent="-423323" algn="l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Nunito"/>
              <a:buChar char="○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5486263" marR="0" lvl="8" indent="-423323" algn="l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Nunito"/>
              <a:buChar char="■"/>
              <a:defRPr sz="1867" b="0" i="0" u="none" strike="noStrike" cap="none">
                <a:solidFill>
                  <a:srgbClr val="434343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pPr marL="0" indent="0" algn="just" defTabSz="685800">
              <a:buNone/>
            </a:pP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00" u="sng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900" u="sng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</a:p>
          <a:p>
            <a:pPr marL="0" indent="0" algn="just" defTabSz="685800">
              <a:buNone/>
            </a:pPr>
            <a:r>
              <a:rPr lang="en-US" sz="2900" kern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Đội văn nghệ lớp 5A có 3 bạn nữ và 5 bạn nam. Tỉ số của số bạn nữ và số bạn nam là bao nhiêu? </a:t>
            </a:r>
            <a:endParaRPr lang="en-US" sz="2900" kern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 algn="just" defTabSz="685800">
              <a:buNone/>
            </a:pPr>
            <a:endParaRPr lang="en-US" sz="1400" kern="0" dirty="0"/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4673" y="3066241"/>
            <a:ext cx="503869" cy="594629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4698" y="3066241"/>
            <a:ext cx="434378" cy="594629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4684" y="3066241"/>
            <a:ext cx="434378" cy="594629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00113" y="3066241"/>
            <a:ext cx="434378" cy="59462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9827" y="3066240"/>
            <a:ext cx="434378" cy="5946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41572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21" grpId="0" animBg="1"/>
      <p:bldP spid="22" grpId="0"/>
    </p:bldLst>
  </p:timing>
</p:sld>
</file>

<file path=ppt/theme/theme1.xml><?xml version="1.0" encoding="utf-8"?>
<a:theme xmlns:a="http://schemas.openxmlformats.org/drawingml/2006/main" name="Pedagogical Education by Slidesgo">
  <a:themeElements>
    <a:clrScheme name="Simple Light">
      <a:dk1>
        <a:srgbClr val="41294A"/>
      </a:dk1>
      <a:lt1>
        <a:srgbClr val="F46060"/>
      </a:lt1>
      <a:dk2>
        <a:srgbClr val="FB9258"/>
      </a:dk2>
      <a:lt2>
        <a:srgbClr val="FFE084"/>
      </a:lt2>
      <a:accent1>
        <a:srgbClr val="2FE4B8"/>
      </a:accent1>
      <a:accent2>
        <a:srgbClr val="799CF2"/>
      </a:accent2>
      <a:accent3>
        <a:srgbClr val="C6EAEB"/>
      </a:accent3>
      <a:accent4>
        <a:srgbClr val="DBF0F1"/>
      </a:accent4>
      <a:accent5>
        <a:srgbClr val="E7F4F5"/>
      </a:accent5>
      <a:accent6>
        <a:srgbClr val="F1FCFC"/>
      </a:accent6>
      <a:hlink>
        <a:srgbClr val="41294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ave the Elephant Day by Slidesgo">
  <a:themeElements>
    <a:clrScheme name="Simple Light">
      <a:dk1>
        <a:srgbClr val="5CBFC2"/>
      </a:dk1>
      <a:lt1>
        <a:srgbClr val="FFFCF3"/>
      </a:lt1>
      <a:dk2>
        <a:srgbClr val="4D4848"/>
      </a:dk2>
      <a:lt2>
        <a:srgbClr val="EEEEEE"/>
      </a:lt2>
      <a:accent1>
        <a:srgbClr val="578CCF"/>
      </a:accent1>
      <a:accent2>
        <a:srgbClr val="F58A28"/>
      </a:accent2>
      <a:accent3>
        <a:srgbClr val="E8E0D1"/>
      </a:accent3>
      <a:accent4>
        <a:srgbClr val="9BD5CA"/>
      </a:accent4>
      <a:accent5>
        <a:srgbClr val="C0B1BC"/>
      </a:accent5>
      <a:accent6>
        <a:srgbClr val="FACF74"/>
      </a:accent6>
      <a:hlink>
        <a:srgbClr val="5CBFC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Happy Easter by Slidesgo">
  <a:themeElements>
    <a:clrScheme name="Simple Light">
      <a:dk1>
        <a:srgbClr val="0B486B"/>
      </a:dk1>
      <a:lt1>
        <a:srgbClr val="FFF8F1"/>
      </a:lt1>
      <a:dk2>
        <a:srgbClr val="6B5741"/>
      </a:dk2>
      <a:lt2>
        <a:srgbClr val="F9E8D0"/>
      </a:lt2>
      <a:accent1>
        <a:srgbClr val="EF8E8E"/>
      </a:accent1>
      <a:accent2>
        <a:srgbClr val="E8933F"/>
      </a:accent2>
      <a:accent3>
        <a:srgbClr val="FCCD63"/>
      </a:accent3>
      <a:accent4>
        <a:srgbClr val="CFE27D"/>
      </a:accent4>
      <a:accent5>
        <a:srgbClr val="9ED1DD"/>
      </a:accent5>
      <a:accent6>
        <a:srgbClr val="5FB2D8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End of Course Jeopardy by Slidesgo">
  <a:themeElements>
    <a:clrScheme name="Simple Light">
      <a:dk1>
        <a:srgbClr val="000000"/>
      </a:dk1>
      <a:lt1>
        <a:srgbClr val="FFFFFF"/>
      </a:lt1>
      <a:dk2>
        <a:srgbClr val="61D8C4"/>
      </a:dk2>
      <a:lt2>
        <a:srgbClr val="98DAED"/>
      </a:lt2>
      <a:accent1>
        <a:srgbClr val="FFB757"/>
      </a:accent1>
      <a:accent2>
        <a:srgbClr val="F27FB2"/>
      </a:accent2>
      <a:accent3>
        <a:srgbClr val="C2B9DB"/>
      </a:accent3>
      <a:accent4>
        <a:srgbClr val="F16790"/>
      </a:accent4>
      <a:accent5>
        <a:srgbClr val="B3AAD3"/>
      </a:accent5>
      <a:accent6>
        <a:srgbClr val="51C0B1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School Bus Drivers Day by Slidesgo">
  <a:themeElements>
    <a:clrScheme name="Simple Light">
      <a:dk1>
        <a:srgbClr val="9EDADA"/>
      </a:dk1>
      <a:lt1>
        <a:srgbClr val="5587AC"/>
      </a:lt1>
      <a:dk2>
        <a:srgbClr val="708C30"/>
      </a:dk2>
      <a:lt2>
        <a:srgbClr val="7BA145"/>
      </a:lt2>
      <a:accent1>
        <a:srgbClr val="9ABC4B"/>
      </a:accent1>
      <a:accent2>
        <a:srgbClr val="E69E1A"/>
      </a:accent2>
      <a:accent3>
        <a:srgbClr val="D4852F"/>
      </a:accent3>
      <a:accent4>
        <a:srgbClr val="E15561"/>
      </a:accent4>
      <a:accent5>
        <a:srgbClr val="A8A8A8"/>
      </a:accent5>
      <a:accent6>
        <a:srgbClr val="3B3B3B"/>
      </a:accent6>
      <a:hlink>
        <a:srgbClr val="3B3B3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Find a Rainbow Day by Slidesgo">
  <a:themeElements>
    <a:clrScheme name="Simple Light">
      <a:dk1>
        <a:srgbClr val="434343"/>
      </a:dk1>
      <a:lt1>
        <a:srgbClr val="E1FDFF"/>
      </a:lt1>
      <a:dk2>
        <a:srgbClr val="FF7D7D"/>
      </a:dk2>
      <a:lt2>
        <a:srgbClr val="6AA0FF"/>
      </a:lt2>
      <a:accent1>
        <a:srgbClr val="FFBE5D"/>
      </a:accent1>
      <a:accent2>
        <a:srgbClr val="E8AEFF"/>
      </a:accent2>
      <a:accent3>
        <a:srgbClr val="6FFFBC"/>
      </a:accent3>
      <a:accent4>
        <a:srgbClr val="FFE340"/>
      </a:accent4>
      <a:accent5>
        <a:srgbClr val="00E8ED"/>
      </a:accent5>
      <a:accent6>
        <a:srgbClr val="FFFFB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Cool Doody Thesis by Slidesgo">
  <a:themeElements>
    <a:clrScheme name="Simple Light">
      <a:dk1>
        <a:srgbClr val="FF7575"/>
      </a:dk1>
      <a:lt1>
        <a:srgbClr val="FFFFFF"/>
      </a:lt1>
      <a:dk2>
        <a:srgbClr val="0E5366"/>
      </a:dk2>
      <a:lt2>
        <a:srgbClr val="FADB73"/>
      </a:lt2>
      <a:accent1>
        <a:srgbClr val="FFD05E"/>
      </a:accent1>
      <a:accent2>
        <a:srgbClr val="FEAC58"/>
      </a:accent2>
      <a:accent3>
        <a:srgbClr val="B0BFC2"/>
      </a:accent3>
      <a:accent4>
        <a:srgbClr val="FFBCB5"/>
      </a:accent4>
      <a:accent5>
        <a:srgbClr val="FE8488"/>
      </a:accent5>
      <a:accent6>
        <a:srgbClr val="FBF2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1175</TotalTime>
  <Words>613</Words>
  <Application>Microsoft Office PowerPoint</Application>
  <PresentationFormat>On-screen Show (16:9)</PresentationFormat>
  <Paragraphs>124</Paragraphs>
  <Slides>23</Slides>
  <Notes>11</Notes>
  <HiddenSlides>0</HiddenSlides>
  <MMClips>4</MMClips>
  <ScaleCrop>false</ScaleCrop>
  <HeadingPairs>
    <vt:vector size="6" baseType="variant">
      <vt:variant>
        <vt:lpstr>Fonts Used</vt:lpstr>
      </vt:variant>
      <vt:variant>
        <vt:i4>44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23</vt:i4>
      </vt:variant>
    </vt:vector>
  </HeadingPairs>
  <TitlesOfParts>
    <vt:vector size="75" baseType="lpstr">
      <vt:lpstr>PT Serif</vt:lpstr>
      <vt:lpstr>Nunito</vt:lpstr>
      <vt:lpstr>方正少儿简体</vt:lpstr>
      <vt:lpstr>Patrick Hand</vt:lpstr>
      <vt:lpstr>Anaheim</vt:lpstr>
      <vt:lpstr>Mansalva</vt:lpstr>
      <vt:lpstr>Livvic</vt:lpstr>
      <vt:lpstr>等线</vt:lpstr>
      <vt:lpstr>Nunito Light</vt:lpstr>
      <vt:lpstr>Gochi Hand</vt:lpstr>
      <vt:lpstr>Tahoma</vt:lpstr>
      <vt:lpstr>Catamaran</vt:lpstr>
      <vt:lpstr>Staatliches</vt:lpstr>
      <vt:lpstr>Arial</vt:lpstr>
      <vt:lpstr>Raleway Thin</vt:lpstr>
      <vt:lpstr>Signika</vt:lpstr>
      <vt:lpstr>Athiti Medium</vt:lpstr>
      <vt:lpstr>Open Sans</vt:lpstr>
      <vt:lpstr>Roboto</vt:lpstr>
      <vt:lpstr>UTM HelvetIns</vt:lpstr>
      <vt:lpstr>汉仪跳跳体简</vt:lpstr>
      <vt:lpstr>Ubuntu Light</vt:lpstr>
      <vt:lpstr>Roboto Condensed Light</vt:lpstr>
      <vt:lpstr>Boogaloo</vt:lpstr>
      <vt:lpstr>Gorditas</vt:lpstr>
      <vt:lpstr>Mouse Memoirs</vt:lpstr>
      <vt:lpstr>Josefin Slab Thin</vt:lpstr>
      <vt:lpstr>Bebas Neue</vt:lpstr>
      <vt:lpstr>Verdana</vt:lpstr>
      <vt:lpstr>Lato</vt:lpstr>
      <vt:lpstr>宋体</vt:lpstr>
      <vt:lpstr>Euphoria Script</vt:lpstr>
      <vt:lpstr>Ubuntu</vt:lpstr>
      <vt:lpstr>Times New Roman</vt:lpstr>
      <vt:lpstr>Titan One</vt:lpstr>
      <vt:lpstr>Century Gothic</vt:lpstr>
      <vt:lpstr>Catamaran Thin</vt:lpstr>
      <vt:lpstr>Cambria Math</vt:lpstr>
      <vt:lpstr>Athiti</vt:lpstr>
      <vt:lpstr>Calibri</vt:lpstr>
      <vt:lpstr>Fira Sans Extra Condensed Medium</vt:lpstr>
      <vt:lpstr>Jokerman</vt:lpstr>
      <vt:lpstr>Fujiyama</vt:lpstr>
      <vt:lpstr>Alfa Slab One</vt:lpstr>
      <vt:lpstr>Pedagogical Education by Slidesgo</vt:lpstr>
      <vt:lpstr>Save the Elephant Day by Slidesgo</vt:lpstr>
      <vt:lpstr>Happy Easter by Slidesgo</vt:lpstr>
      <vt:lpstr>End of Course Jeopardy by Slidesgo</vt:lpstr>
      <vt:lpstr>1_Cool Doody Thesis by Slidesgo</vt:lpstr>
      <vt:lpstr>School Bus Drivers Day by Slidesgo</vt:lpstr>
      <vt:lpstr>Find a Rainbow Day by Slidesgo</vt:lpstr>
      <vt:lpstr>2_Cool Doody Thesis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LÀM QUEN VỚI TỈ SỐ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Muốn tìm tỉ số của số thứ nhất và số thứ hai ta làm như thế nào?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vvxel</dc:creator>
  <cp:lastModifiedBy>ADMIN</cp:lastModifiedBy>
  <cp:revision>118</cp:revision>
  <dcterms:created xsi:type="dcterms:W3CDTF">2018-03-14T16:45:16Z</dcterms:created>
  <dcterms:modified xsi:type="dcterms:W3CDTF">2024-04-11T02:03:13Z</dcterms:modified>
</cp:coreProperties>
</file>